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96" r:id="rId4"/>
    <p:sldMasterId id="2147483708" r:id="rId5"/>
  </p:sldMasterIdLst>
  <p:notesMasterIdLst>
    <p:notesMasterId r:id="rId39"/>
  </p:notesMasterIdLst>
  <p:sldIdLst>
    <p:sldId id="256" r:id="rId6"/>
    <p:sldId id="257" r:id="rId7"/>
    <p:sldId id="473" r:id="rId8"/>
    <p:sldId id="474" r:id="rId9"/>
    <p:sldId id="475" r:id="rId10"/>
    <p:sldId id="476" r:id="rId11"/>
    <p:sldId id="490" r:id="rId12"/>
    <p:sldId id="496" r:id="rId13"/>
    <p:sldId id="294" r:id="rId14"/>
    <p:sldId id="488" r:id="rId15"/>
    <p:sldId id="480" r:id="rId16"/>
    <p:sldId id="482" r:id="rId17"/>
    <p:sldId id="514" r:id="rId18"/>
    <p:sldId id="515" r:id="rId19"/>
    <p:sldId id="516" r:id="rId20"/>
    <p:sldId id="500" r:id="rId21"/>
    <p:sldId id="511" r:id="rId22"/>
    <p:sldId id="507" r:id="rId23"/>
    <p:sldId id="503" r:id="rId24"/>
    <p:sldId id="504" r:id="rId25"/>
    <p:sldId id="484" r:id="rId26"/>
    <p:sldId id="493" r:id="rId27"/>
    <p:sldId id="494" r:id="rId28"/>
    <p:sldId id="495" r:id="rId29"/>
    <p:sldId id="486" r:id="rId30"/>
    <p:sldId id="487" r:id="rId31"/>
    <p:sldId id="505" r:id="rId32"/>
    <p:sldId id="513" r:id="rId33"/>
    <p:sldId id="506" r:id="rId34"/>
    <p:sldId id="512" r:id="rId35"/>
    <p:sldId id="508" r:id="rId36"/>
    <p:sldId id="509" r:id="rId37"/>
    <p:sldId id="510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E50"/>
    <a:srgbClr val="1F4E79"/>
    <a:srgbClr val="6AA3CB"/>
    <a:srgbClr val="F8F8F8"/>
    <a:srgbClr val="BA9F72"/>
    <a:srgbClr val="D8C9B0"/>
    <a:srgbClr val="CEBA9A"/>
    <a:srgbClr val="AF8F5C"/>
    <a:srgbClr val="C1AD8D"/>
    <a:srgbClr val="B198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5" autoAdjust="0"/>
    <p:restoredTop sz="99288" autoAdjust="0"/>
  </p:normalViewPr>
  <p:slideViewPr>
    <p:cSldViewPr>
      <p:cViewPr varScale="1">
        <p:scale>
          <a:sx n="116" d="100"/>
          <a:sy n="116" d="100"/>
        </p:scale>
        <p:origin x="138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00301D-F66F-458A-9D46-0932C5DF7AAC}" type="datetimeFigureOut">
              <a:rPr lang="en-US" smtClean="0"/>
              <a:t>3/25/2017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D8866A-684B-4641-8583-D1C928AE3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962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2002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0609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5271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9890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372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5254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591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262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0652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6608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577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129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8854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1065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6814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http://www.kaymu.lk/research/</a:t>
            </a:r>
          </a:p>
          <a:p>
            <a:r>
              <a:rPr lang="en-US" dirty="0" smtClean="0"/>
              <a:t>http://www.damro.lk/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6810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References:</a:t>
            </a:r>
          </a:p>
          <a:p>
            <a:r>
              <a:rPr lang="en-US" dirty="0" smtClean="0"/>
              <a:t>http://www.internetworldstats.com/stats3.htm</a:t>
            </a:r>
          </a:p>
          <a:p>
            <a:r>
              <a:rPr lang="en-US" dirty="0" smtClean="0"/>
              <a:t>http://www.damro.lk/about_us.html</a:t>
            </a:r>
          </a:p>
          <a:p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6885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6169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5779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6580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5708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357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1788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5588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1644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3338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351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870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8808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925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92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9836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8866A-684B-4641-8583-D1C928AE330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610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3/25/2017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436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3/25/2017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78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4"/>
            <a:ext cx="2057400" cy="43878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4"/>
            <a:ext cx="6019800" cy="43878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3/25/2017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860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69785-B527-4DCA-B444-1CBD584EBB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2FDA-8992-435C-B554-92B5B34C94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621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69785-B527-4DCA-B444-1CBD584EBB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2FDA-8992-435C-B554-92B5B34C94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987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69785-B527-4DCA-B444-1CBD584EBB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2FDA-8992-435C-B554-92B5B34C94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8570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69785-B527-4DCA-B444-1CBD584EBB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2FDA-8992-435C-B554-92B5B34C94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019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69785-B527-4DCA-B444-1CBD584EBB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2FDA-8992-435C-B554-92B5B34C94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716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69785-B527-4DCA-B444-1CBD584EBB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2FDA-8992-435C-B554-92B5B34C94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261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69785-B527-4DCA-B444-1CBD584EBB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2FDA-8992-435C-B554-92B5B34C94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54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69785-B527-4DCA-B444-1CBD584EBB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2FDA-8992-435C-B554-92B5B34C94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037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3/25/2017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2381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69785-B527-4DCA-B444-1CBD584EBB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2FDA-8992-435C-B554-92B5B34C94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9867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69785-B527-4DCA-B444-1CBD584EBB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2FDA-8992-435C-B554-92B5B34C94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6750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69785-B527-4DCA-B444-1CBD584EBB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2FDA-8992-435C-B554-92B5B34C94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1356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22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6346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5025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6857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07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4673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562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3/25/2017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214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2401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725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3369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3002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2873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8650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9230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1879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552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592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3/25/2017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796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8274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1549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6624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3570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0320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4580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6770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3544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972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365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3/25/2017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5077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43161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2515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1837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5000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31983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6"/>
            <a:ext cx="2057400" cy="43878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6"/>
            <a:ext cx="6019800" cy="43878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784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3/25/2017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679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3/25/2017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740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3/25/2017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85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EBF71-793A-440A-922C-1CBEC40F9778}" type="datetimeFigureOut">
              <a:rPr lang="en-US" smtClean="0"/>
              <a:t>3/25/2017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26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EBF71-793A-440A-922C-1CBEC40F9778}" type="datetimeFigureOut">
              <a:rPr lang="en-US" smtClean="0"/>
              <a:t>3/25/2017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198DC-2EF7-4B34-A789-AD3A4CDEBD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9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69785-B527-4DCA-B444-1CBD584EBB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72FDA-8992-435C-B554-92B5B34C94B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407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412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520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EBF71-793A-440A-922C-1CBEC40F977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198DC-2EF7-4B34-A789-AD3A4CDEBD2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890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46.png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microsoft.com/office/2007/relationships/hdphoto" Target="../media/hdphoto6.wdp"/><Relationship Id="rId3" Type="http://schemas.openxmlformats.org/officeDocument/2006/relationships/image" Target="../media/image55.png"/><Relationship Id="rId7" Type="http://schemas.microsoft.com/office/2007/relationships/hdphoto" Target="../media/hdphoto3.wdp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png"/><Relationship Id="rId11" Type="http://schemas.microsoft.com/office/2007/relationships/hdphoto" Target="../media/hdphoto5.wdp"/><Relationship Id="rId5" Type="http://schemas.openxmlformats.org/officeDocument/2006/relationships/image" Target="../media/image56.png"/><Relationship Id="rId10" Type="http://schemas.openxmlformats.org/officeDocument/2006/relationships/image" Target="../media/image59.png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2.png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microsoft.com/office/2007/relationships/hdphoto" Target="../media/hdphoto1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9" name="Group 1028"/>
          <p:cNvGrpSpPr/>
          <p:nvPr/>
        </p:nvGrpSpPr>
        <p:grpSpPr>
          <a:xfrm>
            <a:off x="2057400" y="2362200"/>
            <a:ext cx="5979089" cy="1560022"/>
            <a:chOff x="2255838" y="1440383"/>
            <a:chExt cx="7958169" cy="2072754"/>
          </a:xfrm>
        </p:grpSpPr>
        <p:sp>
          <p:nvSpPr>
            <p:cNvPr id="30" name="Rectangle 28"/>
            <p:cNvSpPr>
              <a:spLocks noChangeArrowheads="1"/>
            </p:cNvSpPr>
            <p:nvPr/>
          </p:nvSpPr>
          <p:spPr bwMode="auto">
            <a:xfrm>
              <a:off x="3956831" y="1698550"/>
              <a:ext cx="5993276" cy="1635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Lato" pitchFamily="34" charset="0"/>
                  <a:cs typeface="Arial" pitchFamily="34" charset="0"/>
                </a:rPr>
                <a:t>Furniture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3983817" y="1440383"/>
              <a:ext cx="2182671" cy="654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Lato Light" pitchFamily="34" charset="0"/>
                  <a:cs typeface="Arial" pitchFamily="34" charset="0"/>
                </a:rPr>
                <a:t>Markless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Freeform 29"/>
            <p:cNvSpPr>
              <a:spLocks noEditPoints="1"/>
            </p:cNvSpPr>
            <p:nvPr/>
          </p:nvSpPr>
          <p:spPr bwMode="auto">
            <a:xfrm>
              <a:off x="2255838" y="1895475"/>
              <a:ext cx="1438275" cy="1441450"/>
            </a:xfrm>
            <a:custGeom>
              <a:avLst/>
              <a:gdLst>
                <a:gd name="T0" fmla="*/ 256 w 511"/>
                <a:gd name="T1" fmla="*/ 0 h 512"/>
                <a:gd name="T2" fmla="*/ 0 w 511"/>
                <a:gd name="T3" fmla="*/ 256 h 512"/>
                <a:gd name="T4" fmla="*/ 256 w 511"/>
                <a:gd name="T5" fmla="*/ 512 h 512"/>
                <a:gd name="T6" fmla="*/ 511 w 511"/>
                <a:gd name="T7" fmla="*/ 256 h 512"/>
                <a:gd name="T8" fmla="*/ 256 w 511"/>
                <a:gd name="T9" fmla="*/ 0 h 512"/>
                <a:gd name="T10" fmla="*/ 256 w 511"/>
                <a:gd name="T11" fmla="*/ 475 h 512"/>
                <a:gd name="T12" fmla="*/ 36 w 511"/>
                <a:gd name="T13" fmla="*/ 256 h 512"/>
                <a:gd name="T14" fmla="*/ 256 w 511"/>
                <a:gd name="T15" fmla="*/ 37 h 512"/>
                <a:gd name="T16" fmla="*/ 475 w 511"/>
                <a:gd name="T17" fmla="*/ 256 h 512"/>
                <a:gd name="T18" fmla="*/ 256 w 511"/>
                <a:gd name="T19" fmla="*/ 475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2">
                  <a:moveTo>
                    <a:pt x="256" y="0"/>
                  </a:moveTo>
                  <a:cubicBezTo>
                    <a:pt x="114" y="0"/>
                    <a:pt x="0" y="115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1" y="397"/>
                    <a:pt x="511" y="256"/>
                  </a:cubicBezTo>
                  <a:cubicBezTo>
                    <a:pt x="511" y="115"/>
                    <a:pt x="397" y="0"/>
                    <a:pt x="256" y="0"/>
                  </a:cubicBezTo>
                  <a:close/>
                  <a:moveTo>
                    <a:pt x="256" y="475"/>
                  </a:moveTo>
                  <a:cubicBezTo>
                    <a:pt x="135" y="475"/>
                    <a:pt x="36" y="377"/>
                    <a:pt x="36" y="256"/>
                  </a:cubicBezTo>
                  <a:cubicBezTo>
                    <a:pt x="36" y="135"/>
                    <a:pt x="135" y="37"/>
                    <a:pt x="256" y="37"/>
                  </a:cubicBezTo>
                  <a:cubicBezTo>
                    <a:pt x="377" y="37"/>
                    <a:pt x="475" y="135"/>
                    <a:pt x="475" y="256"/>
                  </a:cubicBezTo>
                  <a:cubicBezTo>
                    <a:pt x="475" y="377"/>
                    <a:pt x="377" y="475"/>
                    <a:pt x="256" y="475"/>
                  </a:cubicBezTo>
                  <a:close/>
                </a:path>
              </a:pathLst>
            </a:custGeom>
            <a:gradFill>
              <a:gsLst>
                <a:gs pos="23000">
                  <a:srgbClr val="F8F8F8"/>
                </a:gs>
                <a:gs pos="100000">
                  <a:schemeClr val="bg1">
                    <a:lumMod val="75000"/>
                    <a:alpha val="5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024" name="Freeform 30"/>
            <p:cNvSpPr>
              <a:spLocks noEditPoints="1"/>
            </p:cNvSpPr>
            <p:nvPr/>
          </p:nvSpPr>
          <p:spPr bwMode="auto">
            <a:xfrm>
              <a:off x="2455863" y="2098675"/>
              <a:ext cx="520700" cy="517525"/>
            </a:xfrm>
            <a:custGeom>
              <a:avLst/>
              <a:gdLst>
                <a:gd name="T0" fmla="*/ 0 w 185"/>
                <a:gd name="T1" fmla="*/ 184 h 184"/>
                <a:gd name="T2" fmla="*/ 45 w 185"/>
                <a:gd name="T3" fmla="*/ 184 h 184"/>
                <a:gd name="T4" fmla="*/ 185 w 185"/>
                <a:gd name="T5" fmla="*/ 44 h 184"/>
                <a:gd name="T6" fmla="*/ 185 w 185"/>
                <a:gd name="T7" fmla="*/ 0 h 184"/>
                <a:gd name="T8" fmla="*/ 0 w 185"/>
                <a:gd name="T9" fmla="*/ 184 h 184"/>
                <a:gd name="T10" fmla="*/ 62 w 185"/>
                <a:gd name="T11" fmla="*/ 184 h 184"/>
                <a:gd name="T12" fmla="*/ 97 w 185"/>
                <a:gd name="T13" fmla="*/ 184 h 184"/>
                <a:gd name="T14" fmla="*/ 97 w 185"/>
                <a:gd name="T15" fmla="*/ 178 h 184"/>
                <a:gd name="T16" fmla="*/ 140 w 185"/>
                <a:gd name="T17" fmla="*/ 178 h 184"/>
                <a:gd name="T18" fmla="*/ 179 w 185"/>
                <a:gd name="T19" fmla="*/ 139 h 184"/>
                <a:gd name="T20" fmla="*/ 179 w 185"/>
                <a:gd name="T21" fmla="*/ 96 h 184"/>
                <a:gd name="T22" fmla="*/ 185 w 185"/>
                <a:gd name="T23" fmla="*/ 96 h 184"/>
                <a:gd name="T24" fmla="*/ 185 w 185"/>
                <a:gd name="T25" fmla="*/ 62 h 184"/>
                <a:gd name="T26" fmla="*/ 62 w 185"/>
                <a:gd name="T27" fmla="*/ 184 h 184"/>
                <a:gd name="T28" fmla="*/ 149 w 185"/>
                <a:gd name="T29" fmla="*/ 178 h 184"/>
                <a:gd name="T30" fmla="*/ 179 w 185"/>
                <a:gd name="T31" fmla="*/ 178 h 184"/>
                <a:gd name="T32" fmla="*/ 179 w 185"/>
                <a:gd name="T33" fmla="*/ 149 h 184"/>
                <a:gd name="T34" fmla="*/ 149 w 185"/>
                <a:gd name="T35" fmla="*/ 17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" h="184">
                  <a:moveTo>
                    <a:pt x="0" y="184"/>
                  </a:moveTo>
                  <a:cubicBezTo>
                    <a:pt x="45" y="184"/>
                    <a:pt x="45" y="184"/>
                    <a:pt x="45" y="184"/>
                  </a:cubicBezTo>
                  <a:cubicBezTo>
                    <a:pt x="45" y="107"/>
                    <a:pt x="107" y="44"/>
                    <a:pt x="185" y="44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83" y="0"/>
                    <a:pt x="0" y="82"/>
                    <a:pt x="0" y="184"/>
                  </a:cubicBezTo>
                  <a:close/>
                  <a:moveTo>
                    <a:pt x="62" y="184"/>
                  </a:moveTo>
                  <a:cubicBezTo>
                    <a:pt x="97" y="184"/>
                    <a:pt x="97" y="184"/>
                    <a:pt x="97" y="184"/>
                  </a:cubicBezTo>
                  <a:cubicBezTo>
                    <a:pt x="97" y="178"/>
                    <a:pt x="97" y="178"/>
                    <a:pt x="97" y="178"/>
                  </a:cubicBezTo>
                  <a:cubicBezTo>
                    <a:pt x="140" y="178"/>
                    <a:pt x="140" y="178"/>
                    <a:pt x="140" y="178"/>
                  </a:cubicBezTo>
                  <a:cubicBezTo>
                    <a:pt x="142" y="158"/>
                    <a:pt x="158" y="142"/>
                    <a:pt x="179" y="13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85" y="96"/>
                    <a:pt x="185" y="96"/>
                    <a:pt x="185" y="96"/>
                  </a:cubicBezTo>
                  <a:cubicBezTo>
                    <a:pt x="185" y="62"/>
                    <a:pt x="185" y="62"/>
                    <a:pt x="185" y="62"/>
                  </a:cubicBezTo>
                  <a:cubicBezTo>
                    <a:pt x="117" y="62"/>
                    <a:pt x="62" y="116"/>
                    <a:pt x="62" y="184"/>
                  </a:cubicBezTo>
                  <a:close/>
                  <a:moveTo>
                    <a:pt x="149" y="178"/>
                  </a:moveTo>
                  <a:cubicBezTo>
                    <a:pt x="179" y="178"/>
                    <a:pt x="179" y="178"/>
                    <a:pt x="179" y="178"/>
                  </a:cubicBezTo>
                  <a:cubicBezTo>
                    <a:pt x="179" y="149"/>
                    <a:pt x="179" y="149"/>
                    <a:pt x="179" y="149"/>
                  </a:cubicBezTo>
                  <a:cubicBezTo>
                    <a:pt x="164" y="151"/>
                    <a:pt x="152" y="163"/>
                    <a:pt x="149" y="17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025" name="Freeform 31"/>
            <p:cNvSpPr>
              <a:spLocks noEditPoints="1"/>
            </p:cNvSpPr>
            <p:nvPr/>
          </p:nvSpPr>
          <p:spPr bwMode="auto">
            <a:xfrm>
              <a:off x="2455863" y="2616200"/>
              <a:ext cx="520700" cy="517525"/>
            </a:xfrm>
            <a:custGeom>
              <a:avLst/>
              <a:gdLst>
                <a:gd name="T0" fmla="*/ 179 w 185"/>
                <a:gd name="T1" fmla="*/ 35 h 184"/>
                <a:gd name="T2" fmla="*/ 179 w 185"/>
                <a:gd name="T3" fmla="*/ 6 h 184"/>
                <a:gd name="T4" fmla="*/ 149 w 185"/>
                <a:gd name="T5" fmla="*/ 6 h 184"/>
                <a:gd name="T6" fmla="*/ 179 w 185"/>
                <a:gd name="T7" fmla="*/ 35 h 184"/>
                <a:gd name="T8" fmla="*/ 179 w 185"/>
                <a:gd name="T9" fmla="*/ 88 h 184"/>
                <a:gd name="T10" fmla="*/ 179 w 185"/>
                <a:gd name="T11" fmla="*/ 45 h 184"/>
                <a:gd name="T12" fmla="*/ 140 w 185"/>
                <a:gd name="T13" fmla="*/ 6 h 184"/>
                <a:gd name="T14" fmla="*/ 97 w 185"/>
                <a:gd name="T15" fmla="*/ 6 h 184"/>
                <a:gd name="T16" fmla="*/ 97 w 185"/>
                <a:gd name="T17" fmla="*/ 0 h 184"/>
                <a:gd name="T18" fmla="*/ 62 w 185"/>
                <a:gd name="T19" fmla="*/ 0 h 184"/>
                <a:gd name="T20" fmla="*/ 62 w 185"/>
                <a:gd name="T21" fmla="*/ 0 h 184"/>
                <a:gd name="T22" fmla="*/ 185 w 185"/>
                <a:gd name="T23" fmla="*/ 122 h 184"/>
                <a:gd name="T24" fmla="*/ 185 w 185"/>
                <a:gd name="T25" fmla="*/ 88 h 184"/>
                <a:gd name="T26" fmla="*/ 179 w 185"/>
                <a:gd name="T27" fmla="*/ 88 h 184"/>
                <a:gd name="T28" fmla="*/ 45 w 185"/>
                <a:gd name="T29" fmla="*/ 0 h 184"/>
                <a:gd name="T30" fmla="*/ 45 w 185"/>
                <a:gd name="T31" fmla="*/ 0 h 184"/>
                <a:gd name="T32" fmla="*/ 0 w 185"/>
                <a:gd name="T33" fmla="*/ 0 h 184"/>
                <a:gd name="T34" fmla="*/ 185 w 185"/>
                <a:gd name="T35" fmla="*/ 184 h 184"/>
                <a:gd name="T36" fmla="*/ 185 w 185"/>
                <a:gd name="T37" fmla="*/ 140 h 184"/>
                <a:gd name="T38" fmla="*/ 45 w 185"/>
                <a:gd name="T3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5" h="184">
                  <a:moveTo>
                    <a:pt x="179" y="35"/>
                  </a:moveTo>
                  <a:cubicBezTo>
                    <a:pt x="179" y="6"/>
                    <a:pt x="179" y="6"/>
                    <a:pt x="179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2" y="21"/>
                    <a:pt x="164" y="33"/>
                    <a:pt x="179" y="35"/>
                  </a:cubicBezTo>
                  <a:close/>
                  <a:moveTo>
                    <a:pt x="179" y="88"/>
                  </a:moveTo>
                  <a:cubicBezTo>
                    <a:pt x="179" y="45"/>
                    <a:pt x="179" y="45"/>
                    <a:pt x="179" y="45"/>
                  </a:cubicBezTo>
                  <a:cubicBezTo>
                    <a:pt x="158" y="42"/>
                    <a:pt x="142" y="26"/>
                    <a:pt x="140" y="6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67"/>
                    <a:pt x="117" y="122"/>
                    <a:pt x="185" y="122"/>
                  </a:cubicBezTo>
                  <a:cubicBezTo>
                    <a:pt x="185" y="88"/>
                    <a:pt x="185" y="88"/>
                    <a:pt x="185" y="88"/>
                  </a:cubicBezTo>
                  <a:lnTo>
                    <a:pt x="179" y="88"/>
                  </a:ln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2"/>
                    <a:pt x="83" y="184"/>
                    <a:pt x="185" y="184"/>
                  </a:cubicBezTo>
                  <a:cubicBezTo>
                    <a:pt x="185" y="140"/>
                    <a:pt x="185" y="140"/>
                    <a:pt x="185" y="140"/>
                  </a:cubicBezTo>
                  <a:cubicBezTo>
                    <a:pt x="107" y="140"/>
                    <a:pt x="45" y="77"/>
                    <a:pt x="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027" name="Freeform 32"/>
            <p:cNvSpPr>
              <a:spLocks noEditPoints="1"/>
            </p:cNvSpPr>
            <p:nvPr/>
          </p:nvSpPr>
          <p:spPr bwMode="auto">
            <a:xfrm>
              <a:off x="2976563" y="2616200"/>
              <a:ext cx="517525" cy="517525"/>
            </a:xfrm>
            <a:custGeom>
              <a:avLst/>
              <a:gdLst>
                <a:gd name="T0" fmla="*/ 122 w 184"/>
                <a:gd name="T1" fmla="*/ 0 h 184"/>
                <a:gd name="T2" fmla="*/ 122 w 184"/>
                <a:gd name="T3" fmla="*/ 0 h 184"/>
                <a:gd name="T4" fmla="*/ 88 w 184"/>
                <a:gd name="T5" fmla="*/ 0 h 184"/>
                <a:gd name="T6" fmla="*/ 88 w 184"/>
                <a:gd name="T7" fmla="*/ 6 h 184"/>
                <a:gd name="T8" fmla="*/ 44 w 184"/>
                <a:gd name="T9" fmla="*/ 6 h 184"/>
                <a:gd name="T10" fmla="*/ 5 w 184"/>
                <a:gd name="T11" fmla="*/ 45 h 184"/>
                <a:gd name="T12" fmla="*/ 5 w 184"/>
                <a:gd name="T13" fmla="*/ 88 h 184"/>
                <a:gd name="T14" fmla="*/ 0 w 184"/>
                <a:gd name="T15" fmla="*/ 88 h 184"/>
                <a:gd name="T16" fmla="*/ 0 w 184"/>
                <a:gd name="T17" fmla="*/ 122 h 184"/>
                <a:gd name="T18" fmla="*/ 0 w 184"/>
                <a:gd name="T19" fmla="*/ 122 h 184"/>
                <a:gd name="T20" fmla="*/ 122 w 184"/>
                <a:gd name="T21" fmla="*/ 0 h 184"/>
                <a:gd name="T22" fmla="*/ 140 w 184"/>
                <a:gd name="T23" fmla="*/ 0 h 184"/>
                <a:gd name="T24" fmla="*/ 140 w 184"/>
                <a:gd name="T25" fmla="*/ 0 h 184"/>
                <a:gd name="T26" fmla="*/ 0 w 184"/>
                <a:gd name="T27" fmla="*/ 140 h 184"/>
                <a:gd name="T28" fmla="*/ 0 w 184"/>
                <a:gd name="T29" fmla="*/ 140 h 184"/>
                <a:gd name="T30" fmla="*/ 0 w 184"/>
                <a:gd name="T31" fmla="*/ 184 h 184"/>
                <a:gd name="T32" fmla="*/ 184 w 184"/>
                <a:gd name="T33" fmla="*/ 0 h 184"/>
                <a:gd name="T34" fmla="*/ 140 w 184"/>
                <a:gd name="T35" fmla="*/ 0 h 184"/>
                <a:gd name="T36" fmla="*/ 35 w 184"/>
                <a:gd name="T37" fmla="*/ 6 h 184"/>
                <a:gd name="T38" fmla="*/ 5 w 184"/>
                <a:gd name="T39" fmla="*/ 6 h 184"/>
                <a:gd name="T40" fmla="*/ 5 w 184"/>
                <a:gd name="T41" fmla="*/ 35 h 184"/>
                <a:gd name="T42" fmla="*/ 35 w 184"/>
                <a:gd name="T43" fmla="*/ 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4" h="184">
                  <a:moveTo>
                    <a:pt x="122" y="0"/>
                  </a:moveTo>
                  <a:cubicBezTo>
                    <a:pt x="122" y="0"/>
                    <a:pt x="122" y="0"/>
                    <a:pt x="122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2" y="26"/>
                    <a:pt x="26" y="42"/>
                    <a:pt x="5" y="45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67" y="122"/>
                    <a:pt x="122" y="67"/>
                    <a:pt x="122" y="0"/>
                  </a:cubicBezTo>
                  <a:close/>
                  <a:moveTo>
                    <a:pt x="14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140" y="77"/>
                    <a:pt x="77" y="140"/>
                    <a:pt x="0" y="1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101" y="184"/>
                    <a:pt x="184" y="102"/>
                    <a:pt x="184" y="0"/>
                  </a:cubicBezTo>
                  <a:lnTo>
                    <a:pt x="140" y="0"/>
                  </a:lnTo>
                  <a:close/>
                  <a:moveTo>
                    <a:pt x="35" y="6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20" y="33"/>
                    <a:pt x="32" y="21"/>
                    <a:pt x="35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028" name="Freeform 33"/>
            <p:cNvSpPr>
              <a:spLocks noEditPoints="1"/>
            </p:cNvSpPr>
            <p:nvPr/>
          </p:nvSpPr>
          <p:spPr bwMode="auto">
            <a:xfrm>
              <a:off x="2976563" y="2098675"/>
              <a:ext cx="517525" cy="517525"/>
            </a:xfrm>
            <a:custGeom>
              <a:avLst/>
              <a:gdLst>
                <a:gd name="T0" fmla="*/ 5 w 184"/>
                <a:gd name="T1" fmla="*/ 149 h 184"/>
                <a:gd name="T2" fmla="*/ 5 w 184"/>
                <a:gd name="T3" fmla="*/ 178 h 184"/>
                <a:gd name="T4" fmla="*/ 35 w 184"/>
                <a:gd name="T5" fmla="*/ 178 h 184"/>
                <a:gd name="T6" fmla="*/ 5 w 184"/>
                <a:gd name="T7" fmla="*/ 149 h 184"/>
                <a:gd name="T8" fmla="*/ 0 w 184"/>
                <a:gd name="T9" fmla="*/ 0 h 184"/>
                <a:gd name="T10" fmla="*/ 0 w 184"/>
                <a:gd name="T11" fmla="*/ 44 h 184"/>
                <a:gd name="T12" fmla="*/ 0 w 184"/>
                <a:gd name="T13" fmla="*/ 44 h 184"/>
                <a:gd name="T14" fmla="*/ 140 w 184"/>
                <a:gd name="T15" fmla="*/ 184 h 184"/>
                <a:gd name="T16" fmla="*/ 184 w 184"/>
                <a:gd name="T17" fmla="*/ 184 h 184"/>
                <a:gd name="T18" fmla="*/ 0 w 184"/>
                <a:gd name="T19" fmla="*/ 0 h 184"/>
                <a:gd name="T20" fmla="*/ 0 w 184"/>
                <a:gd name="T21" fmla="*/ 62 h 184"/>
                <a:gd name="T22" fmla="*/ 0 w 184"/>
                <a:gd name="T23" fmla="*/ 62 h 184"/>
                <a:gd name="T24" fmla="*/ 0 w 184"/>
                <a:gd name="T25" fmla="*/ 96 h 184"/>
                <a:gd name="T26" fmla="*/ 5 w 184"/>
                <a:gd name="T27" fmla="*/ 96 h 184"/>
                <a:gd name="T28" fmla="*/ 5 w 184"/>
                <a:gd name="T29" fmla="*/ 139 h 184"/>
                <a:gd name="T30" fmla="*/ 44 w 184"/>
                <a:gd name="T31" fmla="*/ 178 h 184"/>
                <a:gd name="T32" fmla="*/ 88 w 184"/>
                <a:gd name="T33" fmla="*/ 178 h 184"/>
                <a:gd name="T34" fmla="*/ 88 w 184"/>
                <a:gd name="T35" fmla="*/ 184 h 184"/>
                <a:gd name="T36" fmla="*/ 122 w 184"/>
                <a:gd name="T37" fmla="*/ 184 h 184"/>
                <a:gd name="T38" fmla="*/ 0 w 184"/>
                <a:gd name="T39" fmla="*/ 6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4" h="184">
                  <a:moveTo>
                    <a:pt x="5" y="149"/>
                  </a:moveTo>
                  <a:cubicBezTo>
                    <a:pt x="5" y="178"/>
                    <a:pt x="5" y="178"/>
                    <a:pt x="5" y="178"/>
                  </a:cubicBezTo>
                  <a:cubicBezTo>
                    <a:pt x="35" y="178"/>
                    <a:pt x="35" y="178"/>
                    <a:pt x="35" y="178"/>
                  </a:cubicBezTo>
                  <a:cubicBezTo>
                    <a:pt x="32" y="163"/>
                    <a:pt x="20" y="151"/>
                    <a:pt x="5" y="149"/>
                  </a:cubicBezTo>
                  <a:close/>
                  <a:moveTo>
                    <a:pt x="0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77" y="44"/>
                    <a:pt x="140" y="107"/>
                    <a:pt x="140" y="184"/>
                  </a:cubicBezTo>
                  <a:cubicBezTo>
                    <a:pt x="184" y="184"/>
                    <a:pt x="184" y="184"/>
                    <a:pt x="184" y="184"/>
                  </a:cubicBezTo>
                  <a:cubicBezTo>
                    <a:pt x="184" y="82"/>
                    <a:pt x="101" y="0"/>
                    <a:pt x="0" y="0"/>
                  </a:cubicBezTo>
                  <a:close/>
                  <a:moveTo>
                    <a:pt x="0" y="62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26" y="142"/>
                    <a:pt x="42" y="158"/>
                    <a:pt x="44" y="178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8" y="184"/>
                    <a:pt x="88" y="184"/>
                    <a:pt x="88" y="184"/>
                  </a:cubicBezTo>
                  <a:cubicBezTo>
                    <a:pt x="122" y="184"/>
                    <a:pt x="122" y="184"/>
                    <a:pt x="122" y="184"/>
                  </a:cubicBezTo>
                  <a:cubicBezTo>
                    <a:pt x="122" y="116"/>
                    <a:pt x="67" y="62"/>
                    <a:pt x="0" y="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9" name="Rectangle 22"/>
            <p:cNvSpPr>
              <a:spLocks noChangeArrowheads="1"/>
            </p:cNvSpPr>
            <p:nvPr/>
          </p:nvSpPr>
          <p:spPr bwMode="auto">
            <a:xfrm>
              <a:off x="3983817" y="3145097"/>
              <a:ext cx="6230190" cy="368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Marker-less AR furniture Interactive Designing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212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/>
          <p:cNvSpPr/>
          <p:nvPr/>
        </p:nvSpPr>
        <p:spPr>
          <a:xfrm>
            <a:off x="-24306" y="2362200"/>
            <a:ext cx="9168305" cy="2078182"/>
          </a:xfrm>
          <a:prstGeom prst="rect">
            <a:avLst/>
          </a:prstGeom>
          <a:solidFill>
            <a:schemeClr val="accent5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772300" y="1286855"/>
            <a:ext cx="5667768" cy="568113"/>
            <a:chOff x="1772300" y="429604"/>
            <a:chExt cx="5667768" cy="568113"/>
          </a:xfrm>
        </p:grpSpPr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3621960" y="429604"/>
              <a:ext cx="19684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dirty="0">
                  <a:solidFill>
                    <a:schemeClr val="bg1"/>
                  </a:solidFill>
                  <a:latin typeface="Lato" pitchFamily="34" charset="0"/>
                  <a:cs typeface="Arial" pitchFamily="34" charset="0"/>
                </a:rPr>
                <a:t>Main </a:t>
              </a:r>
              <a:r>
                <a:rPr lang="en-US" sz="2400" dirty="0" smtClean="0">
                  <a:solidFill>
                    <a:schemeClr val="bg1"/>
                  </a:solidFill>
                  <a:latin typeface="Lato" pitchFamily="34" charset="0"/>
                  <a:cs typeface="Arial" pitchFamily="34" charset="0"/>
                </a:rPr>
                <a:t>Features</a:t>
              </a:r>
              <a:endParaRPr lang="en-US" sz="1050" dirty="0">
                <a:solidFill>
                  <a:schemeClr val="bg1"/>
                </a:solidFill>
                <a:latin typeface="Lato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772300" y="751496"/>
              <a:ext cx="56677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/>
                  </a:solidFill>
                  <a:latin typeface="Lato" pitchFamily="34" charset="0"/>
                </a:rPr>
                <a:t>Features provided </a:t>
              </a:r>
              <a:r>
                <a:rPr lang="en-US" sz="1000" dirty="0" smtClean="0">
                  <a:solidFill>
                    <a:schemeClr val="bg1"/>
                  </a:solidFill>
                  <a:latin typeface="Lato" pitchFamily="34" charset="0"/>
                </a:rPr>
                <a:t>by </a:t>
              </a:r>
              <a:r>
                <a:rPr lang="en-US" sz="1000" dirty="0">
                  <a:solidFill>
                    <a:schemeClr val="bg1"/>
                  </a:solidFill>
                  <a:latin typeface="Lato" pitchFamily="34" charset="0"/>
                </a:rPr>
                <a:t>system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4085727" y="1876392"/>
            <a:ext cx="1040914" cy="283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667620" y="4201431"/>
            <a:ext cx="1065945" cy="457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3263263" y="4201431"/>
            <a:ext cx="1065945" cy="457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858906" y="4201431"/>
            <a:ext cx="1065945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6454549" y="4201431"/>
            <a:ext cx="1065945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460257" y="2438401"/>
            <a:ext cx="1493601" cy="1797603"/>
            <a:chOff x="1460256" y="1581150"/>
            <a:chExt cx="1493601" cy="1797603"/>
          </a:xfrm>
        </p:grpSpPr>
        <p:sp>
          <p:nvSpPr>
            <p:cNvPr id="68" name="TextBox 67"/>
            <p:cNvSpPr txBox="1"/>
            <p:nvPr/>
          </p:nvSpPr>
          <p:spPr>
            <a:xfrm>
              <a:off x="1460256" y="2363090"/>
              <a:ext cx="14936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000" dirty="0">
                  <a:solidFill>
                    <a:schemeClr val="bg1"/>
                  </a:solidFill>
                  <a:latin typeface="Lato Bold" pitchFamily="34" charset="0"/>
                </a:rPr>
                <a:t>AR furniture placement</a:t>
              </a:r>
            </a:p>
            <a:p>
              <a:pPr algn="ctr">
                <a:lnSpc>
                  <a:spcPct val="120000"/>
                </a:lnSpc>
              </a:pPr>
              <a:r>
                <a:rPr lang="en-US" sz="800" dirty="0">
                  <a:solidFill>
                    <a:schemeClr val="bg1"/>
                  </a:solidFill>
                  <a:latin typeface="Lato" pitchFamily="34" charset="0"/>
                </a:rPr>
                <a:t>3D models of furniture which can be placed in their home to identify where it suit them before purchasing actual product.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9487" y="1581150"/>
              <a:ext cx="822208" cy="822208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3038806" y="2521704"/>
            <a:ext cx="1493601" cy="1271101"/>
            <a:chOff x="3038805" y="1664453"/>
            <a:chExt cx="1493601" cy="1271101"/>
          </a:xfrm>
        </p:grpSpPr>
        <p:sp>
          <p:nvSpPr>
            <p:cNvPr id="70" name="TextBox 69"/>
            <p:cNvSpPr txBox="1"/>
            <p:nvPr/>
          </p:nvSpPr>
          <p:spPr>
            <a:xfrm>
              <a:off x="3038805" y="2363090"/>
              <a:ext cx="1493601" cy="572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000" dirty="0">
                  <a:solidFill>
                    <a:schemeClr val="bg1"/>
                  </a:solidFill>
                  <a:latin typeface="Lato Bold" pitchFamily="34" charset="0"/>
                </a:rPr>
                <a:t>Customize furniture</a:t>
              </a:r>
            </a:p>
            <a:p>
              <a:pPr algn="ctr">
                <a:lnSpc>
                  <a:spcPct val="120000"/>
                </a:lnSpc>
              </a:pPr>
              <a:r>
                <a:rPr lang="en-US" sz="800" dirty="0">
                  <a:solidFill>
                    <a:schemeClr val="bg1"/>
                  </a:solidFill>
                  <a:latin typeface="Lato" pitchFamily="34" charset="0"/>
                </a:rPr>
                <a:t>Customize furniture as customer requires.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7620" y="1664453"/>
              <a:ext cx="755970" cy="603556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4617355" y="2590800"/>
            <a:ext cx="1493601" cy="1202004"/>
            <a:chOff x="4617354" y="1733550"/>
            <a:chExt cx="1493601" cy="1202004"/>
          </a:xfrm>
        </p:grpSpPr>
        <p:sp>
          <p:nvSpPr>
            <p:cNvPr id="72" name="TextBox 71"/>
            <p:cNvSpPr txBox="1"/>
            <p:nvPr/>
          </p:nvSpPr>
          <p:spPr>
            <a:xfrm>
              <a:off x="4617354" y="2363090"/>
              <a:ext cx="1493601" cy="572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000" dirty="0">
                  <a:solidFill>
                    <a:schemeClr val="bg1"/>
                  </a:solidFill>
                  <a:latin typeface="Lato Bold" pitchFamily="34" charset="0"/>
                </a:rPr>
                <a:t>Voice recognize</a:t>
              </a:r>
            </a:p>
            <a:p>
              <a:pPr algn="ctr">
                <a:lnSpc>
                  <a:spcPct val="120000"/>
                </a:lnSpc>
              </a:pPr>
              <a:r>
                <a:rPr lang="en-US" sz="800" dirty="0">
                  <a:solidFill>
                    <a:schemeClr val="bg1"/>
                  </a:solidFill>
                  <a:latin typeface="Lato" pitchFamily="34" charset="0"/>
                </a:rPr>
                <a:t>Allow customer the ease of customizing.</a:t>
              </a: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1569" y="1733550"/>
              <a:ext cx="512781" cy="512781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6195904" y="2545830"/>
            <a:ext cx="1493601" cy="1246975"/>
            <a:chOff x="6195903" y="1688579"/>
            <a:chExt cx="1493601" cy="1246975"/>
          </a:xfrm>
        </p:grpSpPr>
        <p:sp>
          <p:nvSpPr>
            <p:cNvPr id="74" name="TextBox 73"/>
            <p:cNvSpPr txBox="1"/>
            <p:nvPr/>
          </p:nvSpPr>
          <p:spPr>
            <a:xfrm>
              <a:off x="6195903" y="2363090"/>
              <a:ext cx="1493601" cy="572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000" dirty="0">
                  <a:solidFill>
                    <a:schemeClr val="bg1"/>
                  </a:solidFill>
                  <a:latin typeface="Lato Bold" pitchFamily="34" charset="0"/>
                </a:rPr>
                <a:t>Furniture Suggestions</a:t>
              </a:r>
            </a:p>
            <a:p>
              <a:pPr algn="ctr">
                <a:lnSpc>
                  <a:spcPct val="120000"/>
                </a:lnSpc>
              </a:pPr>
              <a:r>
                <a:rPr lang="en-US" sz="800" dirty="0">
                  <a:solidFill>
                    <a:schemeClr val="bg1"/>
                  </a:solidFill>
                  <a:latin typeface="Lato" pitchFamily="34" charset="0"/>
                </a:rPr>
                <a:t>Allow customer the ease of customizing.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889" y="1688579"/>
              <a:ext cx="609111" cy="609111"/>
            </a:xfrm>
            <a:prstGeom prst="rect">
              <a:avLst/>
            </a:prstGeom>
          </p:spPr>
        </p:pic>
      </p:grpSp>
      <p:sp>
        <p:nvSpPr>
          <p:cNvPr id="39" name="Rectangle 28"/>
          <p:cNvSpPr>
            <a:spLocks noChangeArrowheads="1"/>
          </p:cNvSpPr>
          <p:nvPr/>
        </p:nvSpPr>
        <p:spPr bwMode="auto">
          <a:xfrm>
            <a:off x="709735" y="6476555"/>
            <a:ext cx="67646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ato" pitchFamily="34" charset="0"/>
                <a:cs typeface="Arial" pitchFamily="34" charset="0"/>
              </a:rPr>
              <a:t>Furniture</a:t>
            </a:r>
            <a:endParaRPr kumimoji="0" lang="en-US" sz="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22"/>
          <p:cNvSpPr>
            <a:spLocks noChangeArrowheads="1"/>
          </p:cNvSpPr>
          <p:nvPr/>
        </p:nvSpPr>
        <p:spPr bwMode="auto">
          <a:xfrm>
            <a:off x="714829" y="6409056"/>
            <a:ext cx="671373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700" dirty="0" err="1" smtClean="0">
                <a:solidFill>
                  <a:schemeClr val="bg1"/>
                </a:solidFill>
                <a:latin typeface="Lato Light" pitchFamily="34" charset="0"/>
                <a:cs typeface="Arial" pitchFamily="34" charset="0"/>
              </a:rPr>
              <a:t>Markless</a:t>
            </a:r>
            <a:endParaRPr kumimoji="0" lang="en-US" sz="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416913" y="6409057"/>
            <a:ext cx="251901" cy="252899"/>
            <a:chOff x="914400" y="3987072"/>
            <a:chExt cx="419914" cy="420841"/>
          </a:xfrm>
        </p:grpSpPr>
        <p:sp>
          <p:nvSpPr>
            <p:cNvPr id="45" name="Freeform 29"/>
            <p:cNvSpPr>
              <a:spLocks noEditPoints="1"/>
            </p:cNvSpPr>
            <p:nvPr/>
          </p:nvSpPr>
          <p:spPr bwMode="auto">
            <a:xfrm>
              <a:off x="914400" y="3987072"/>
              <a:ext cx="419914" cy="420841"/>
            </a:xfrm>
            <a:custGeom>
              <a:avLst/>
              <a:gdLst>
                <a:gd name="T0" fmla="*/ 256 w 511"/>
                <a:gd name="T1" fmla="*/ 0 h 512"/>
                <a:gd name="T2" fmla="*/ 0 w 511"/>
                <a:gd name="T3" fmla="*/ 256 h 512"/>
                <a:gd name="T4" fmla="*/ 256 w 511"/>
                <a:gd name="T5" fmla="*/ 512 h 512"/>
                <a:gd name="T6" fmla="*/ 511 w 511"/>
                <a:gd name="T7" fmla="*/ 256 h 512"/>
                <a:gd name="T8" fmla="*/ 256 w 511"/>
                <a:gd name="T9" fmla="*/ 0 h 512"/>
                <a:gd name="T10" fmla="*/ 256 w 511"/>
                <a:gd name="T11" fmla="*/ 475 h 512"/>
                <a:gd name="T12" fmla="*/ 36 w 511"/>
                <a:gd name="T13" fmla="*/ 256 h 512"/>
                <a:gd name="T14" fmla="*/ 256 w 511"/>
                <a:gd name="T15" fmla="*/ 37 h 512"/>
                <a:gd name="T16" fmla="*/ 475 w 511"/>
                <a:gd name="T17" fmla="*/ 256 h 512"/>
                <a:gd name="T18" fmla="*/ 256 w 511"/>
                <a:gd name="T19" fmla="*/ 475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2">
                  <a:moveTo>
                    <a:pt x="256" y="0"/>
                  </a:moveTo>
                  <a:cubicBezTo>
                    <a:pt x="114" y="0"/>
                    <a:pt x="0" y="115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1" y="397"/>
                    <a:pt x="511" y="256"/>
                  </a:cubicBezTo>
                  <a:cubicBezTo>
                    <a:pt x="511" y="115"/>
                    <a:pt x="397" y="0"/>
                    <a:pt x="256" y="0"/>
                  </a:cubicBezTo>
                  <a:close/>
                  <a:moveTo>
                    <a:pt x="256" y="475"/>
                  </a:moveTo>
                  <a:cubicBezTo>
                    <a:pt x="135" y="475"/>
                    <a:pt x="36" y="377"/>
                    <a:pt x="36" y="256"/>
                  </a:cubicBezTo>
                  <a:cubicBezTo>
                    <a:pt x="36" y="135"/>
                    <a:pt x="135" y="37"/>
                    <a:pt x="256" y="37"/>
                  </a:cubicBezTo>
                  <a:cubicBezTo>
                    <a:pt x="377" y="37"/>
                    <a:pt x="475" y="135"/>
                    <a:pt x="475" y="256"/>
                  </a:cubicBezTo>
                  <a:cubicBezTo>
                    <a:pt x="475" y="377"/>
                    <a:pt x="377" y="475"/>
                    <a:pt x="256" y="475"/>
                  </a:cubicBezTo>
                  <a:close/>
                </a:path>
              </a:pathLst>
            </a:custGeom>
            <a:gradFill>
              <a:gsLst>
                <a:gs pos="23000">
                  <a:srgbClr val="F8F8F8"/>
                </a:gs>
                <a:gs pos="100000">
                  <a:schemeClr val="bg1">
                    <a:lumMod val="75000"/>
                    <a:alpha val="7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46" name="Freeform 30"/>
            <p:cNvSpPr>
              <a:spLocks noEditPoints="1"/>
            </p:cNvSpPr>
            <p:nvPr/>
          </p:nvSpPr>
          <p:spPr bwMode="auto">
            <a:xfrm>
              <a:off x="972799" y="4046397"/>
              <a:ext cx="152022" cy="151095"/>
            </a:xfrm>
            <a:custGeom>
              <a:avLst/>
              <a:gdLst>
                <a:gd name="T0" fmla="*/ 0 w 185"/>
                <a:gd name="T1" fmla="*/ 184 h 184"/>
                <a:gd name="T2" fmla="*/ 45 w 185"/>
                <a:gd name="T3" fmla="*/ 184 h 184"/>
                <a:gd name="T4" fmla="*/ 185 w 185"/>
                <a:gd name="T5" fmla="*/ 44 h 184"/>
                <a:gd name="T6" fmla="*/ 185 w 185"/>
                <a:gd name="T7" fmla="*/ 0 h 184"/>
                <a:gd name="T8" fmla="*/ 0 w 185"/>
                <a:gd name="T9" fmla="*/ 184 h 184"/>
                <a:gd name="T10" fmla="*/ 62 w 185"/>
                <a:gd name="T11" fmla="*/ 184 h 184"/>
                <a:gd name="T12" fmla="*/ 97 w 185"/>
                <a:gd name="T13" fmla="*/ 184 h 184"/>
                <a:gd name="T14" fmla="*/ 97 w 185"/>
                <a:gd name="T15" fmla="*/ 178 h 184"/>
                <a:gd name="T16" fmla="*/ 140 w 185"/>
                <a:gd name="T17" fmla="*/ 178 h 184"/>
                <a:gd name="T18" fmla="*/ 179 w 185"/>
                <a:gd name="T19" fmla="*/ 139 h 184"/>
                <a:gd name="T20" fmla="*/ 179 w 185"/>
                <a:gd name="T21" fmla="*/ 96 h 184"/>
                <a:gd name="T22" fmla="*/ 185 w 185"/>
                <a:gd name="T23" fmla="*/ 96 h 184"/>
                <a:gd name="T24" fmla="*/ 185 w 185"/>
                <a:gd name="T25" fmla="*/ 62 h 184"/>
                <a:gd name="T26" fmla="*/ 62 w 185"/>
                <a:gd name="T27" fmla="*/ 184 h 184"/>
                <a:gd name="T28" fmla="*/ 149 w 185"/>
                <a:gd name="T29" fmla="*/ 178 h 184"/>
                <a:gd name="T30" fmla="*/ 179 w 185"/>
                <a:gd name="T31" fmla="*/ 178 h 184"/>
                <a:gd name="T32" fmla="*/ 179 w 185"/>
                <a:gd name="T33" fmla="*/ 149 h 184"/>
                <a:gd name="T34" fmla="*/ 149 w 185"/>
                <a:gd name="T35" fmla="*/ 17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" h="184">
                  <a:moveTo>
                    <a:pt x="0" y="184"/>
                  </a:moveTo>
                  <a:cubicBezTo>
                    <a:pt x="45" y="184"/>
                    <a:pt x="45" y="184"/>
                    <a:pt x="45" y="184"/>
                  </a:cubicBezTo>
                  <a:cubicBezTo>
                    <a:pt x="45" y="107"/>
                    <a:pt x="107" y="44"/>
                    <a:pt x="185" y="44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83" y="0"/>
                    <a:pt x="0" y="82"/>
                    <a:pt x="0" y="184"/>
                  </a:cubicBezTo>
                  <a:close/>
                  <a:moveTo>
                    <a:pt x="62" y="184"/>
                  </a:moveTo>
                  <a:cubicBezTo>
                    <a:pt x="97" y="184"/>
                    <a:pt x="97" y="184"/>
                    <a:pt x="97" y="184"/>
                  </a:cubicBezTo>
                  <a:cubicBezTo>
                    <a:pt x="97" y="178"/>
                    <a:pt x="97" y="178"/>
                    <a:pt x="97" y="178"/>
                  </a:cubicBezTo>
                  <a:cubicBezTo>
                    <a:pt x="140" y="178"/>
                    <a:pt x="140" y="178"/>
                    <a:pt x="140" y="178"/>
                  </a:cubicBezTo>
                  <a:cubicBezTo>
                    <a:pt x="142" y="158"/>
                    <a:pt x="158" y="142"/>
                    <a:pt x="179" y="13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85" y="96"/>
                    <a:pt x="185" y="96"/>
                    <a:pt x="185" y="96"/>
                  </a:cubicBezTo>
                  <a:cubicBezTo>
                    <a:pt x="185" y="62"/>
                    <a:pt x="185" y="62"/>
                    <a:pt x="185" y="62"/>
                  </a:cubicBezTo>
                  <a:cubicBezTo>
                    <a:pt x="117" y="62"/>
                    <a:pt x="62" y="116"/>
                    <a:pt x="62" y="184"/>
                  </a:cubicBezTo>
                  <a:close/>
                  <a:moveTo>
                    <a:pt x="149" y="178"/>
                  </a:moveTo>
                  <a:cubicBezTo>
                    <a:pt x="179" y="178"/>
                    <a:pt x="179" y="178"/>
                    <a:pt x="179" y="178"/>
                  </a:cubicBezTo>
                  <a:cubicBezTo>
                    <a:pt x="179" y="149"/>
                    <a:pt x="179" y="149"/>
                    <a:pt x="179" y="149"/>
                  </a:cubicBezTo>
                  <a:cubicBezTo>
                    <a:pt x="164" y="151"/>
                    <a:pt x="152" y="163"/>
                    <a:pt x="149" y="17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47" name="Freeform 31"/>
            <p:cNvSpPr>
              <a:spLocks noEditPoints="1"/>
            </p:cNvSpPr>
            <p:nvPr/>
          </p:nvSpPr>
          <p:spPr bwMode="auto">
            <a:xfrm>
              <a:off x="972799" y="4197492"/>
              <a:ext cx="152022" cy="151095"/>
            </a:xfrm>
            <a:custGeom>
              <a:avLst/>
              <a:gdLst>
                <a:gd name="T0" fmla="*/ 179 w 185"/>
                <a:gd name="T1" fmla="*/ 35 h 184"/>
                <a:gd name="T2" fmla="*/ 179 w 185"/>
                <a:gd name="T3" fmla="*/ 6 h 184"/>
                <a:gd name="T4" fmla="*/ 149 w 185"/>
                <a:gd name="T5" fmla="*/ 6 h 184"/>
                <a:gd name="T6" fmla="*/ 179 w 185"/>
                <a:gd name="T7" fmla="*/ 35 h 184"/>
                <a:gd name="T8" fmla="*/ 179 w 185"/>
                <a:gd name="T9" fmla="*/ 88 h 184"/>
                <a:gd name="T10" fmla="*/ 179 w 185"/>
                <a:gd name="T11" fmla="*/ 45 h 184"/>
                <a:gd name="T12" fmla="*/ 140 w 185"/>
                <a:gd name="T13" fmla="*/ 6 h 184"/>
                <a:gd name="T14" fmla="*/ 97 w 185"/>
                <a:gd name="T15" fmla="*/ 6 h 184"/>
                <a:gd name="T16" fmla="*/ 97 w 185"/>
                <a:gd name="T17" fmla="*/ 0 h 184"/>
                <a:gd name="T18" fmla="*/ 62 w 185"/>
                <a:gd name="T19" fmla="*/ 0 h 184"/>
                <a:gd name="T20" fmla="*/ 62 w 185"/>
                <a:gd name="T21" fmla="*/ 0 h 184"/>
                <a:gd name="T22" fmla="*/ 185 w 185"/>
                <a:gd name="T23" fmla="*/ 122 h 184"/>
                <a:gd name="T24" fmla="*/ 185 w 185"/>
                <a:gd name="T25" fmla="*/ 88 h 184"/>
                <a:gd name="T26" fmla="*/ 179 w 185"/>
                <a:gd name="T27" fmla="*/ 88 h 184"/>
                <a:gd name="T28" fmla="*/ 45 w 185"/>
                <a:gd name="T29" fmla="*/ 0 h 184"/>
                <a:gd name="T30" fmla="*/ 45 w 185"/>
                <a:gd name="T31" fmla="*/ 0 h 184"/>
                <a:gd name="T32" fmla="*/ 0 w 185"/>
                <a:gd name="T33" fmla="*/ 0 h 184"/>
                <a:gd name="T34" fmla="*/ 185 w 185"/>
                <a:gd name="T35" fmla="*/ 184 h 184"/>
                <a:gd name="T36" fmla="*/ 185 w 185"/>
                <a:gd name="T37" fmla="*/ 140 h 184"/>
                <a:gd name="T38" fmla="*/ 45 w 185"/>
                <a:gd name="T3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5" h="184">
                  <a:moveTo>
                    <a:pt x="179" y="35"/>
                  </a:moveTo>
                  <a:cubicBezTo>
                    <a:pt x="179" y="6"/>
                    <a:pt x="179" y="6"/>
                    <a:pt x="179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2" y="21"/>
                    <a:pt x="164" y="33"/>
                    <a:pt x="179" y="35"/>
                  </a:cubicBezTo>
                  <a:close/>
                  <a:moveTo>
                    <a:pt x="179" y="88"/>
                  </a:moveTo>
                  <a:cubicBezTo>
                    <a:pt x="179" y="45"/>
                    <a:pt x="179" y="45"/>
                    <a:pt x="179" y="45"/>
                  </a:cubicBezTo>
                  <a:cubicBezTo>
                    <a:pt x="158" y="42"/>
                    <a:pt x="142" y="26"/>
                    <a:pt x="140" y="6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67"/>
                    <a:pt x="117" y="122"/>
                    <a:pt x="185" y="122"/>
                  </a:cubicBezTo>
                  <a:cubicBezTo>
                    <a:pt x="185" y="88"/>
                    <a:pt x="185" y="88"/>
                    <a:pt x="185" y="88"/>
                  </a:cubicBezTo>
                  <a:lnTo>
                    <a:pt x="179" y="88"/>
                  </a:ln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2"/>
                    <a:pt x="83" y="184"/>
                    <a:pt x="185" y="184"/>
                  </a:cubicBezTo>
                  <a:cubicBezTo>
                    <a:pt x="185" y="140"/>
                    <a:pt x="185" y="140"/>
                    <a:pt x="185" y="140"/>
                  </a:cubicBezTo>
                  <a:cubicBezTo>
                    <a:pt x="107" y="140"/>
                    <a:pt x="45" y="77"/>
                    <a:pt x="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48" name="Freeform 32"/>
            <p:cNvSpPr>
              <a:spLocks noEditPoints="1"/>
            </p:cNvSpPr>
            <p:nvPr/>
          </p:nvSpPr>
          <p:spPr bwMode="auto">
            <a:xfrm>
              <a:off x="1124820" y="4197492"/>
              <a:ext cx="151095" cy="151095"/>
            </a:xfrm>
            <a:custGeom>
              <a:avLst/>
              <a:gdLst>
                <a:gd name="T0" fmla="*/ 122 w 184"/>
                <a:gd name="T1" fmla="*/ 0 h 184"/>
                <a:gd name="T2" fmla="*/ 122 w 184"/>
                <a:gd name="T3" fmla="*/ 0 h 184"/>
                <a:gd name="T4" fmla="*/ 88 w 184"/>
                <a:gd name="T5" fmla="*/ 0 h 184"/>
                <a:gd name="T6" fmla="*/ 88 w 184"/>
                <a:gd name="T7" fmla="*/ 6 h 184"/>
                <a:gd name="T8" fmla="*/ 44 w 184"/>
                <a:gd name="T9" fmla="*/ 6 h 184"/>
                <a:gd name="T10" fmla="*/ 5 w 184"/>
                <a:gd name="T11" fmla="*/ 45 h 184"/>
                <a:gd name="T12" fmla="*/ 5 w 184"/>
                <a:gd name="T13" fmla="*/ 88 h 184"/>
                <a:gd name="T14" fmla="*/ 0 w 184"/>
                <a:gd name="T15" fmla="*/ 88 h 184"/>
                <a:gd name="T16" fmla="*/ 0 w 184"/>
                <a:gd name="T17" fmla="*/ 122 h 184"/>
                <a:gd name="T18" fmla="*/ 0 w 184"/>
                <a:gd name="T19" fmla="*/ 122 h 184"/>
                <a:gd name="T20" fmla="*/ 122 w 184"/>
                <a:gd name="T21" fmla="*/ 0 h 184"/>
                <a:gd name="T22" fmla="*/ 140 w 184"/>
                <a:gd name="T23" fmla="*/ 0 h 184"/>
                <a:gd name="T24" fmla="*/ 140 w 184"/>
                <a:gd name="T25" fmla="*/ 0 h 184"/>
                <a:gd name="T26" fmla="*/ 0 w 184"/>
                <a:gd name="T27" fmla="*/ 140 h 184"/>
                <a:gd name="T28" fmla="*/ 0 w 184"/>
                <a:gd name="T29" fmla="*/ 140 h 184"/>
                <a:gd name="T30" fmla="*/ 0 w 184"/>
                <a:gd name="T31" fmla="*/ 184 h 184"/>
                <a:gd name="T32" fmla="*/ 184 w 184"/>
                <a:gd name="T33" fmla="*/ 0 h 184"/>
                <a:gd name="T34" fmla="*/ 140 w 184"/>
                <a:gd name="T35" fmla="*/ 0 h 184"/>
                <a:gd name="T36" fmla="*/ 35 w 184"/>
                <a:gd name="T37" fmla="*/ 6 h 184"/>
                <a:gd name="T38" fmla="*/ 5 w 184"/>
                <a:gd name="T39" fmla="*/ 6 h 184"/>
                <a:gd name="T40" fmla="*/ 5 w 184"/>
                <a:gd name="T41" fmla="*/ 35 h 184"/>
                <a:gd name="T42" fmla="*/ 35 w 184"/>
                <a:gd name="T43" fmla="*/ 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4" h="184">
                  <a:moveTo>
                    <a:pt x="122" y="0"/>
                  </a:moveTo>
                  <a:cubicBezTo>
                    <a:pt x="122" y="0"/>
                    <a:pt x="122" y="0"/>
                    <a:pt x="122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2" y="26"/>
                    <a:pt x="26" y="42"/>
                    <a:pt x="5" y="45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67" y="122"/>
                    <a:pt x="122" y="67"/>
                    <a:pt x="122" y="0"/>
                  </a:cubicBezTo>
                  <a:close/>
                  <a:moveTo>
                    <a:pt x="14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140" y="77"/>
                    <a:pt x="77" y="140"/>
                    <a:pt x="0" y="1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101" y="184"/>
                    <a:pt x="184" y="102"/>
                    <a:pt x="184" y="0"/>
                  </a:cubicBezTo>
                  <a:lnTo>
                    <a:pt x="140" y="0"/>
                  </a:lnTo>
                  <a:close/>
                  <a:moveTo>
                    <a:pt x="35" y="6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20" y="33"/>
                    <a:pt x="32" y="21"/>
                    <a:pt x="35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49" name="Freeform 33"/>
            <p:cNvSpPr>
              <a:spLocks noEditPoints="1"/>
            </p:cNvSpPr>
            <p:nvPr/>
          </p:nvSpPr>
          <p:spPr bwMode="auto">
            <a:xfrm>
              <a:off x="1124820" y="4046397"/>
              <a:ext cx="151095" cy="151095"/>
            </a:xfrm>
            <a:custGeom>
              <a:avLst/>
              <a:gdLst>
                <a:gd name="T0" fmla="*/ 5 w 184"/>
                <a:gd name="T1" fmla="*/ 149 h 184"/>
                <a:gd name="T2" fmla="*/ 5 w 184"/>
                <a:gd name="T3" fmla="*/ 178 h 184"/>
                <a:gd name="T4" fmla="*/ 35 w 184"/>
                <a:gd name="T5" fmla="*/ 178 h 184"/>
                <a:gd name="T6" fmla="*/ 5 w 184"/>
                <a:gd name="T7" fmla="*/ 149 h 184"/>
                <a:gd name="T8" fmla="*/ 0 w 184"/>
                <a:gd name="T9" fmla="*/ 0 h 184"/>
                <a:gd name="T10" fmla="*/ 0 w 184"/>
                <a:gd name="T11" fmla="*/ 44 h 184"/>
                <a:gd name="T12" fmla="*/ 0 w 184"/>
                <a:gd name="T13" fmla="*/ 44 h 184"/>
                <a:gd name="T14" fmla="*/ 140 w 184"/>
                <a:gd name="T15" fmla="*/ 184 h 184"/>
                <a:gd name="T16" fmla="*/ 184 w 184"/>
                <a:gd name="T17" fmla="*/ 184 h 184"/>
                <a:gd name="T18" fmla="*/ 0 w 184"/>
                <a:gd name="T19" fmla="*/ 0 h 184"/>
                <a:gd name="T20" fmla="*/ 0 w 184"/>
                <a:gd name="T21" fmla="*/ 62 h 184"/>
                <a:gd name="T22" fmla="*/ 0 w 184"/>
                <a:gd name="T23" fmla="*/ 62 h 184"/>
                <a:gd name="T24" fmla="*/ 0 w 184"/>
                <a:gd name="T25" fmla="*/ 96 h 184"/>
                <a:gd name="T26" fmla="*/ 5 w 184"/>
                <a:gd name="T27" fmla="*/ 96 h 184"/>
                <a:gd name="T28" fmla="*/ 5 w 184"/>
                <a:gd name="T29" fmla="*/ 139 h 184"/>
                <a:gd name="T30" fmla="*/ 44 w 184"/>
                <a:gd name="T31" fmla="*/ 178 h 184"/>
                <a:gd name="T32" fmla="*/ 88 w 184"/>
                <a:gd name="T33" fmla="*/ 178 h 184"/>
                <a:gd name="T34" fmla="*/ 88 w 184"/>
                <a:gd name="T35" fmla="*/ 184 h 184"/>
                <a:gd name="T36" fmla="*/ 122 w 184"/>
                <a:gd name="T37" fmla="*/ 184 h 184"/>
                <a:gd name="T38" fmla="*/ 0 w 184"/>
                <a:gd name="T39" fmla="*/ 6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4" h="184">
                  <a:moveTo>
                    <a:pt x="5" y="149"/>
                  </a:moveTo>
                  <a:cubicBezTo>
                    <a:pt x="5" y="178"/>
                    <a:pt x="5" y="178"/>
                    <a:pt x="5" y="178"/>
                  </a:cubicBezTo>
                  <a:cubicBezTo>
                    <a:pt x="35" y="178"/>
                    <a:pt x="35" y="178"/>
                    <a:pt x="35" y="178"/>
                  </a:cubicBezTo>
                  <a:cubicBezTo>
                    <a:pt x="32" y="163"/>
                    <a:pt x="20" y="151"/>
                    <a:pt x="5" y="149"/>
                  </a:cubicBezTo>
                  <a:close/>
                  <a:moveTo>
                    <a:pt x="0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77" y="44"/>
                    <a:pt x="140" y="107"/>
                    <a:pt x="140" y="184"/>
                  </a:cubicBezTo>
                  <a:cubicBezTo>
                    <a:pt x="184" y="184"/>
                    <a:pt x="184" y="184"/>
                    <a:pt x="184" y="184"/>
                  </a:cubicBezTo>
                  <a:cubicBezTo>
                    <a:pt x="184" y="82"/>
                    <a:pt x="101" y="0"/>
                    <a:pt x="0" y="0"/>
                  </a:cubicBezTo>
                  <a:close/>
                  <a:moveTo>
                    <a:pt x="0" y="62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26" y="142"/>
                    <a:pt x="42" y="158"/>
                    <a:pt x="44" y="178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8" y="184"/>
                    <a:pt x="88" y="184"/>
                    <a:pt x="88" y="184"/>
                  </a:cubicBezTo>
                  <a:cubicBezTo>
                    <a:pt x="122" y="184"/>
                    <a:pt x="122" y="184"/>
                    <a:pt x="122" y="184"/>
                  </a:cubicBezTo>
                  <a:cubicBezTo>
                    <a:pt x="122" y="116"/>
                    <a:pt x="67" y="62"/>
                    <a:pt x="0" y="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33" name="Oval 32"/>
          <p:cNvSpPr/>
          <p:nvPr/>
        </p:nvSpPr>
        <p:spPr>
          <a:xfrm>
            <a:off x="8453191" y="6427690"/>
            <a:ext cx="214987" cy="2153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347378" y="6431795"/>
            <a:ext cx="432324" cy="2264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04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78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4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3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3" grpId="0" animBg="1"/>
      <p:bldP spid="22" grpId="0" animBg="1"/>
      <p:bldP spid="87" grpId="0" animBg="1"/>
      <p:bldP spid="89" grpId="0" animBg="1"/>
      <p:bldP spid="9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772300" y="126428"/>
            <a:ext cx="5667768" cy="568113"/>
            <a:chOff x="1772300" y="429604"/>
            <a:chExt cx="5667768" cy="568113"/>
          </a:xfrm>
        </p:grpSpPr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3826572" y="429604"/>
              <a:ext cx="155927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dirty="0">
                  <a:solidFill>
                    <a:schemeClr val="bg1"/>
                  </a:solidFill>
                  <a:latin typeface="Lato" pitchFamily="34" charset="0"/>
                  <a:cs typeface="Arial" pitchFamily="34" charset="0"/>
                </a:rPr>
                <a:t>Technology</a:t>
              </a:r>
              <a:endParaRPr lang="en-US" sz="1050" dirty="0">
                <a:solidFill>
                  <a:schemeClr val="bg1"/>
                </a:solidFill>
                <a:latin typeface="Lato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772300" y="751496"/>
              <a:ext cx="56677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  <a:latin typeface="Lato" pitchFamily="34" charset="0"/>
                </a:rPr>
                <a:t>Technologies  </a:t>
              </a:r>
              <a:r>
                <a:rPr lang="en-US" sz="1000" dirty="0">
                  <a:solidFill>
                    <a:schemeClr val="bg1"/>
                  </a:solidFill>
                  <a:latin typeface="Lato" pitchFamily="34" charset="0"/>
                </a:rPr>
                <a:t>used for development</a:t>
              </a:r>
            </a:p>
          </p:txBody>
        </p:sp>
      </p:grpSp>
      <p:sp>
        <p:nvSpPr>
          <p:cNvPr id="32" name="Rectangle 31"/>
          <p:cNvSpPr/>
          <p:nvPr/>
        </p:nvSpPr>
        <p:spPr>
          <a:xfrm>
            <a:off x="4085727" y="762000"/>
            <a:ext cx="1040914" cy="283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46" name="Rectangle 22"/>
          <p:cNvSpPr>
            <a:spLocks noChangeArrowheads="1"/>
          </p:cNvSpPr>
          <p:nvPr/>
        </p:nvSpPr>
        <p:spPr bwMode="auto">
          <a:xfrm>
            <a:off x="601010" y="2256033"/>
            <a:ext cx="4427877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Kudan</a:t>
            </a:r>
            <a:r>
              <a:rPr lang="en-US" sz="2400" dirty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 AR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Unity 3D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Android device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Azure cloud service</a:t>
            </a:r>
            <a:endParaRPr lang="en-US" sz="1050" dirty="0">
              <a:solidFill>
                <a:schemeClr val="bg1"/>
              </a:solidFill>
              <a:latin typeface="Lato" pitchFamily="34" charset="0"/>
              <a:cs typeface="Arial" pitchFamily="34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Android SDK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Open CV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Microsoft SQL server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Microsoft Visual Studio 2015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Amazon Web Services S3</a:t>
            </a:r>
            <a:endParaRPr lang="en-US" sz="1050" dirty="0">
              <a:solidFill>
                <a:schemeClr val="bg1"/>
              </a:solidFill>
              <a:latin typeface="Lato" pitchFamily="34" charset="0"/>
              <a:cs typeface="Arial" pitchFamily="34" charset="0"/>
            </a:endParaRPr>
          </a:p>
        </p:txBody>
      </p:sp>
      <p:sp>
        <p:nvSpPr>
          <p:cNvPr id="20" name="Rectangle 28"/>
          <p:cNvSpPr>
            <a:spLocks noChangeArrowheads="1"/>
          </p:cNvSpPr>
          <p:nvPr/>
        </p:nvSpPr>
        <p:spPr bwMode="auto">
          <a:xfrm>
            <a:off x="709735" y="6476555"/>
            <a:ext cx="67646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ato" pitchFamily="34" charset="0"/>
                <a:cs typeface="Arial" pitchFamily="34" charset="0"/>
              </a:rPr>
              <a:t>Furniture</a:t>
            </a:r>
            <a:endParaRPr kumimoji="0" lang="en-US" sz="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2"/>
          <p:cNvSpPr>
            <a:spLocks noChangeArrowheads="1"/>
          </p:cNvSpPr>
          <p:nvPr/>
        </p:nvSpPr>
        <p:spPr bwMode="auto">
          <a:xfrm>
            <a:off x="714829" y="6409056"/>
            <a:ext cx="671373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700" dirty="0" err="1" smtClean="0">
                <a:solidFill>
                  <a:schemeClr val="bg1"/>
                </a:solidFill>
                <a:latin typeface="Lato Light" pitchFamily="34" charset="0"/>
                <a:cs typeface="Arial" pitchFamily="34" charset="0"/>
              </a:rPr>
              <a:t>Markless</a:t>
            </a:r>
            <a:endParaRPr kumimoji="0" lang="en-US" sz="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416913" y="6409057"/>
            <a:ext cx="251901" cy="252899"/>
            <a:chOff x="914400" y="3987072"/>
            <a:chExt cx="419914" cy="420841"/>
          </a:xfrm>
        </p:grpSpPr>
        <p:sp>
          <p:nvSpPr>
            <p:cNvPr id="26" name="Freeform 29"/>
            <p:cNvSpPr>
              <a:spLocks noEditPoints="1"/>
            </p:cNvSpPr>
            <p:nvPr/>
          </p:nvSpPr>
          <p:spPr bwMode="auto">
            <a:xfrm>
              <a:off x="914400" y="3987072"/>
              <a:ext cx="419914" cy="420841"/>
            </a:xfrm>
            <a:custGeom>
              <a:avLst/>
              <a:gdLst>
                <a:gd name="T0" fmla="*/ 256 w 511"/>
                <a:gd name="T1" fmla="*/ 0 h 512"/>
                <a:gd name="T2" fmla="*/ 0 w 511"/>
                <a:gd name="T3" fmla="*/ 256 h 512"/>
                <a:gd name="T4" fmla="*/ 256 w 511"/>
                <a:gd name="T5" fmla="*/ 512 h 512"/>
                <a:gd name="T6" fmla="*/ 511 w 511"/>
                <a:gd name="T7" fmla="*/ 256 h 512"/>
                <a:gd name="T8" fmla="*/ 256 w 511"/>
                <a:gd name="T9" fmla="*/ 0 h 512"/>
                <a:gd name="T10" fmla="*/ 256 w 511"/>
                <a:gd name="T11" fmla="*/ 475 h 512"/>
                <a:gd name="T12" fmla="*/ 36 w 511"/>
                <a:gd name="T13" fmla="*/ 256 h 512"/>
                <a:gd name="T14" fmla="*/ 256 w 511"/>
                <a:gd name="T15" fmla="*/ 37 h 512"/>
                <a:gd name="T16" fmla="*/ 475 w 511"/>
                <a:gd name="T17" fmla="*/ 256 h 512"/>
                <a:gd name="T18" fmla="*/ 256 w 511"/>
                <a:gd name="T19" fmla="*/ 475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2">
                  <a:moveTo>
                    <a:pt x="256" y="0"/>
                  </a:moveTo>
                  <a:cubicBezTo>
                    <a:pt x="114" y="0"/>
                    <a:pt x="0" y="115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1" y="397"/>
                    <a:pt x="511" y="256"/>
                  </a:cubicBezTo>
                  <a:cubicBezTo>
                    <a:pt x="511" y="115"/>
                    <a:pt x="397" y="0"/>
                    <a:pt x="256" y="0"/>
                  </a:cubicBezTo>
                  <a:close/>
                  <a:moveTo>
                    <a:pt x="256" y="475"/>
                  </a:moveTo>
                  <a:cubicBezTo>
                    <a:pt x="135" y="475"/>
                    <a:pt x="36" y="377"/>
                    <a:pt x="36" y="256"/>
                  </a:cubicBezTo>
                  <a:cubicBezTo>
                    <a:pt x="36" y="135"/>
                    <a:pt x="135" y="37"/>
                    <a:pt x="256" y="37"/>
                  </a:cubicBezTo>
                  <a:cubicBezTo>
                    <a:pt x="377" y="37"/>
                    <a:pt x="475" y="135"/>
                    <a:pt x="475" y="256"/>
                  </a:cubicBezTo>
                  <a:cubicBezTo>
                    <a:pt x="475" y="377"/>
                    <a:pt x="377" y="475"/>
                    <a:pt x="256" y="475"/>
                  </a:cubicBezTo>
                  <a:close/>
                </a:path>
              </a:pathLst>
            </a:custGeom>
            <a:gradFill>
              <a:gsLst>
                <a:gs pos="23000">
                  <a:srgbClr val="F8F8F8"/>
                </a:gs>
                <a:gs pos="100000">
                  <a:schemeClr val="bg1">
                    <a:lumMod val="75000"/>
                    <a:alpha val="7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27" name="Freeform 30"/>
            <p:cNvSpPr>
              <a:spLocks noEditPoints="1"/>
            </p:cNvSpPr>
            <p:nvPr/>
          </p:nvSpPr>
          <p:spPr bwMode="auto">
            <a:xfrm>
              <a:off x="972799" y="4046397"/>
              <a:ext cx="152022" cy="151095"/>
            </a:xfrm>
            <a:custGeom>
              <a:avLst/>
              <a:gdLst>
                <a:gd name="T0" fmla="*/ 0 w 185"/>
                <a:gd name="T1" fmla="*/ 184 h 184"/>
                <a:gd name="T2" fmla="*/ 45 w 185"/>
                <a:gd name="T3" fmla="*/ 184 h 184"/>
                <a:gd name="T4" fmla="*/ 185 w 185"/>
                <a:gd name="T5" fmla="*/ 44 h 184"/>
                <a:gd name="T6" fmla="*/ 185 w 185"/>
                <a:gd name="T7" fmla="*/ 0 h 184"/>
                <a:gd name="T8" fmla="*/ 0 w 185"/>
                <a:gd name="T9" fmla="*/ 184 h 184"/>
                <a:gd name="T10" fmla="*/ 62 w 185"/>
                <a:gd name="T11" fmla="*/ 184 h 184"/>
                <a:gd name="T12" fmla="*/ 97 w 185"/>
                <a:gd name="T13" fmla="*/ 184 h 184"/>
                <a:gd name="T14" fmla="*/ 97 w 185"/>
                <a:gd name="T15" fmla="*/ 178 h 184"/>
                <a:gd name="T16" fmla="*/ 140 w 185"/>
                <a:gd name="T17" fmla="*/ 178 h 184"/>
                <a:gd name="T18" fmla="*/ 179 w 185"/>
                <a:gd name="T19" fmla="*/ 139 h 184"/>
                <a:gd name="T20" fmla="*/ 179 w 185"/>
                <a:gd name="T21" fmla="*/ 96 h 184"/>
                <a:gd name="T22" fmla="*/ 185 w 185"/>
                <a:gd name="T23" fmla="*/ 96 h 184"/>
                <a:gd name="T24" fmla="*/ 185 w 185"/>
                <a:gd name="T25" fmla="*/ 62 h 184"/>
                <a:gd name="T26" fmla="*/ 62 w 185"/>
                <a:gd name="T27" fmla="*/ 184 h 184"/>
                <a:gd name="T28" fmla="*/ 149 w 185"/>
                <a:gd name="T29" fmla="*/ 178 h 184"/>
                <a:gd name="T30" fmla="*/ 179 w 185"/>
                <a:gd name="T31" fmla="*/ 178 h 184"/>
                <a:gd name="T32" fmla="*/ 179 w 185"/>
                <a:gd name="T33" fmla="*/ 149 h 184"/>
                <a:gd name="T34" fmla="*/ 149 w 185"/>
                <a:gd name="T35" fmla="*/ 17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" h="184">
                  <a:moveTo>
                    <a:pt x="0" y="184"/>
                  </a:moveTo>
                  <a:cubicBezTo>
                    <a:pt x="45" y="184"/>
                    <a:pt x="45" y="184"/>
                    <a:pt x="45" y="184"/>
                  </a:cubicBezTo>
                  <a:cubicBezTo>
                    <a:pt x="45" y="107"/>
                    <a:pt x="107" y="44"/>
                    <a:pt x="185" y="44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83" y="0"/>
                    <a:pt x="0" y="82"/>
                    <a:pt x="0" y="184"/>
                  </a:cubicBezTo>
                  <a:close/>
                  <a:moveTo>
                    <a:pt x="62" y="184"/>
                  </a:moveTo>
                  <a:cubicBezTo>
                    <a:pt x="97" y="184"/>
                    <a:pt x="97" y="184"/>
                    <a:pt x="97" y="184"/>
                  </a:cubicBezTo>
                  <a:cubicBezTo>
                    <a:pt x="97" y="178"/>
                    <a:pt x="97" y="178"/>
                    <a:pt x="97" y="178"/>
                  </a:cubicBezTo>
                  <a:cubicBezTo>
                    <a:pt x="140" y="178"/>
                    <a:pt x="140" y="178"/>
                    <a:pt x="140" y="178"/>
                  </a:cubicBezTo>
                  <a:cubicBezTo>
                    <a:pt x="142" y="158"/>
                    <a:pt x="158" y="142"/>
                    <a:pt x="179" y="13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85" y="96"/>
                    <a:pt x="185" y="96"/>
                    <a:pt x="185" y="96"/>
                  </a:cubicBezTo>
                  <a:cubicBezTo>
                    <a:pt x="185" y="62"/>
                    <a:pt x="185" y="62"/>
                    <a:pt x="185" y="62"/>
                  </a:cubicBezTo>
                  <a:cubicBezTo>
                    <a:pt x="117" y="62"/>
                    <a:pt x="62" y="116"/>
                    <a:pt x="62" y="184"/>
                  </a:cubicBezTo>
                  <a:close/>
                  <a:moveTo>
                    <a:pt x="149" y="178"/>
                  </a:moveTo>
                  <a:cubicBezTo>
                    <a:pt x="179" y="178"/>
                    <a:pt x="179" y="178"/>
                    <a:pt x="179" y="178"/>
                  </a:cubicBezTo>
                  <a:cubicBezTo>
                    <a:pt x="179" y="149"/>
                    <a:pt x="179" y="149"/>
                    <a:pt x="179" y="149"/>
                  </a:cubicBezTo>
                  <a:cubicBezTo>
                    <a:pt x="164" y="151"/>
                    <a:pt x="152" y="163"/>
                    <a:pt x="149" y="17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28" name="Freeform 31"/>
            <p:cNvSpPr>
              <a:spLocks noEditPoints="1"/>
            </p:cNvSpPr>
            <p:nvPr/>
          </p:nvSpPr>
          <p:spPr bwMode="auto">
            <a:xfrm>
              <a:off x="972799" y="4197492"/>
              <a:ext cx="152022" cy="151095"/>
            </a:xfrm>
            <a:custGeom>
              <a:avLst/>
              <a:gdLst>
                <a:gd name="T0" fmla="*/ 179 w 185"/>
                <a:gd name="T1" fmla="*/ 35 h 184"/>
                <a:gd name="T2" fmla="*/ 179 w 185"/>
                <a:gd name="T3" fmla="*/ 6 h 184"/>
                <a:gd name="T4" fmla="*/ 149 w 185"/>
                <a:gd name="T5" fmla="*/ 6 h 184"/>
                <a:gd name="T6" fmla="*/ 179 w 185"/>
                <a:gd name="T7" fmla="*/ 35 h 184"/>
                <a:gd name="T8" fmla="*/ 179 w 185"/>
                <a:gd name="T9" fmla="*/ 88 h 184"/>
                <a:gd name="T10" fmla="*/ 179 w 185"/>
                <a:gd name="T11" fmla="*/ 45 h 184"/>
                <a:gd name="T12" fmla="*/ 140 w 185"/>
                <a:gd name="T13" fmla="*/ 6 h 184"/>
                <a:gd name="T14" fmla="*/ 97 w 185"/>
                <a:gd name="T15" fmla="*/ 6 h 184"/>
                <a:gd name="T16" fmla="*/ 97 w 185"/>
                <a:gd name="T17" fmla="*/ 0 h 184"/>
                <a:gd name="T18" fmla="*/ 62 w 185"/>
                <a:gd name="T19" fmla="*/ 0 h 184"/>
                <a:gd name="T20" fmla="*/ 62 w 185"/>
                <a:gd name="T21" fmla="*/ 0 h 184"/>
                <a:gd name="T22" fmla="*/ 185 w 185"/>
                <a:gd name="T23" fmla="*/ 122 h 184"/>
                <a:gd name="T24" fmla="*/ 185 w 185"/>
                <a:gd name="T25" fmla="*/ 88 h 184"/>
                <a:gd name="T26" fmla="*/ 179 w 185"/>
                <a:gd name="T27" fmla="*/ 88 h 184"/>
                <a:gd name="T28" fmla="*/ 45 w 185"/>
                <a:gd name="T29" fmla="*/ 0 h 184"/>
                <a:gd name="T30" fmla="*/ 45 w 185"/>
                <a:gd name="T31" fmla="*/ 0 h 184"/>
                <a:gd name="T32" fmla="*/ 0 w 185"/>
                <a:gd name="T33" fmla="*/ 0 h 184"/>
                <a:gd name="T34" fmla="*/ 185 w 185"/>
                <a:gd name="T35" fmla="*/ 184 h 184"/>
                <a:gd name="T36" fmla="*/ 185 w 185"/>
                <a:gd name="T37" fmla="*/ 140 h 184"/>
                <a:gd name="T38" fmla="*/ 45 w 185"/>
                <a:gd name="T3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5" h="184">
                  <a:moveTo>
                    <a:pt x="179" y="35"/>
                  </a:moveTo>
                  <a:cubicBezTo>
                    <a:pt x="179" y="6"/>
                    <a:pt x="179" y="6"/>
                    <a:pt x="179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2" y="21"/>
                    <a:pt x="164" y="33"/>
                    <a:pt x="179" y="35"/>
                  </a:cubicBezTo>
                  <a:close/>
                  <a:moveTo>
                    <a:pt x="179" y="88"/>
                  </a:moveTo>
                  <a:cubicBezTo>
                    <a:pt x="179" y="45"/>
                    <a:pt x="179" y="45"/>
                    <a:pt x="179" y="45"/>
                  </a:cubicBezTo>
                  <a:cubicBezTo>
                    <a:pt x="158" y="42"/>
                    <a:pt x="142" y="26"/>
                    <a:pt x="140" y="6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67"/>
                    <a:pt x="117" y="122"/>
                    <a:pt x="185" y="122"/>
                  </a:cubicBezTo>
                  <a:cubicBezTo>
                    <a:pt x="185" y="88"/>
                    <a:pt x="185" y="88"/>
                    <a:pt x="185" y="88"/>
                  </a:cubicBezTo>
                  <a:lnTo>
                    <a:pt x="179" y="88"/>
                  </a:ln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2"/>
                    <a:pt x="83" y="184"/>
                    <a:pt x="185" y="184"/>
                  </a:cubicBezTo>
                  <a:cubicBezTo>
                    <a:pt x="185" y="140"/>
                    <a:pt x="185" y="140"/>
                    <a:pt x="185" y="140"/>
                  </a:cubicBezTo>
                  <a:cubicBezTo>
                    <a:pt x="107" y="140"/>
                    <a:pt x="45" y="77"/>
                    <a:pt x="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29" name="Freeform 32"/>
            <p:cNvSpPr>
              <a:spLocks noEditPoints="1"/>
            </p:cNvSpPr>
            <p:nvPr/>
          </p:nvSpPr>
          <p:spPr bwMode="auto">
            <a:xfrm>
              <a:off x="1124820" y="4197492"/>
              <a:ext cx="151095" cy="151095"/>
            </a:xfrm>
            <a:custGeom>
              <a:avLst/>
              <a:gdLst>
                <a:gd name="T0" fmla="*/ 122 w 184"/>
                <a:gd name="T1" fmla="*/ 0 h 184"/>
                <a:gd name="T2" fmla="*/ 122 w 184"/>
                <a:gd name="T3" fmla="*/ 0 h 184"/>
                <a:gd name="T4" fmla="*/ 88 w 184"/>
                <a:gd name="T5" fmla="*/ 0 h 184"/>
                <a:gd name="T6" fmla="*/ 88 w 184"/>
                <a:gd name="T7" fmla="*/ 6 h 184"/>
                <a:gd name="T8" fmla="*/ 44 w 184"/>
                <a:gd name="T9" fmla="*/ 6 h 184"/>
                <a:gd name="T10" fmla="*/ 5 w 184"/>
                <a:gd name="T11" fmla="*/ 45 h 184"/>
                <a:gd name="T12" fmla="*/ 5 w 184"/>
                <a:gd name="T13" fmla="*/ 88 h 184"/>
                <a:gd name="T14" fmla="*/ 0 w 184"/>
                <a:gd name="T15" fmla="*/ 88 h 184"/>
                <a:gd name="T16" fmla="*/ 0 w 184"/>
                <a:gd name="T17" fmla="*/ 122 h 184"/>
                <a:gd name="T18" fmla="*/ 0 w 184"/>
                <a:gd name="T19" fmla="*/ 122 h 184"/>
                <a:gd name="T20" fmla="*/ 122 w 184"/>
                <a:gd name="T21" fmla="*/ 0 h 184"/>
                <a:gd name="T22" fmla="*/ 140 w 184"/>
                <a:gd name="T23" fmla="*/ 0 h 184"/>
                <a:gd name="T24" fmla="*/ 140 w 184"/>
                <a:gd name="T25" fmla="*/ 0 h 184"/>
                <a:gd name="T26" fmla="*/ 0 w 184"/>
                <a:gd name="T27" fmla="*/ 140 h 184"/>
                <a:gd name="T28" fmla="*/ 0 w 184"/>
                <a:gd name="T29" fmla="*/ 140 h 184"/>
                <a:gd name="T30" fmla="*/ 0 w 184"/>
                <a:gd name="T31" fmla="*/ 184 h 184"/>
                <a:gd name="T32" fmla="*/ 184 w 184"/>
                <a:gd name="T33" fmla="*/ 0 h 184"/>
                <a:gd name="T34" fmla="*/ 140 w 184"/>
                <a:gd name="T35" fmla="*/ 0 h 184"/>
                <a:gd name="T36" fmla="*/ 35 w 184"/>
                <a:gd name="T37" fmla="*/ 6 h 184"/>
                <a:gd name="T38" fmla="*/ 5 w 184"/>
                <a:gd name="T39" fmla="*/ 6 h 184"/>
                <a:gd name="T40" fmla="*/ 5 w 184"/>
                <a:gd name="T41" fmla="*/ 35 h 184"/>
                <a:gd name="T42" fmla="*/ 35 w 184"/>
                <a:gd name="T43" fmla="*/ 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4" h="184">
                  <a:moveTo>
                    <a:pt x="122" y="0"/>
                  </a:moveTo>
                  <a:cubicBezTo>
                    <a:pt x="122" y="0"/>
                    <a:pt x="122" y="0"/>
                    <a:pt x="122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2" y="26"/>
                    <a:pt x="26" y="42"/>
                    <a:pt x="5" y="45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67" y="122"/>
                    <a:pt x="122" y="67"/>
                    <a:pt x="122" y="0"/>
                  </a:cubicBezTo>
                  <a:close/>
                  <a:moveTo>
                    <a:pt x="14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140" y="77"/>
                    <a:pt x="77" y="140"/>
                    <a:pt x="0" y="1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101" y="184"/>
                    <a:pt x="184" y="102"/>
                    <a:pt x="184" y="0"/>
                  </a:cubicBezTo>
                  <a:lnTo>
                    <a:pt x="140" y="0"/>
                  </a:lnTo>
                  <a:close/>
                  <a:moveTo>
                    <a:pt x="35" y="6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20" y="33"/>
                    <a:pt x="32" y="21"/>
                    <a:pt x="35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30" name="Freeform 33"/>
            <p:cNvSpPr>
              <a:spLocks noEditPoints="1"/>
            </p:cNvSpPr>
            <p:nvPr/>
          </p:nvSpPr>
          <p:spPr bwMode="auto">
            <a:xfrm>
              <a:off x="1124820" y="4046397"/>
              <a:ext cx="151095" cy="151095"/>
            </a:xfrm>
            <a:custGeom>
              <a:avLst/>
              <a:gdLst>
                <a:gd name="T0" fmla="*/ 5 w 184"/>
                <a:gd name="T1" fmla="*/ 149 h 184"/>
                <a:gd name="T2" fmla="*/ 5 w 184"/>
                <a:gd name="T3" fmla="*/ 178 h 184"/>
                <a:gd name="T4" fmla="*/ 35 w 184"/>
                <a:gd name="T5" fmla="*/ 178 h 184"/>
                <a:gd name="T6" fmla="*/ 5 w 184"/>
                <a:gd name="T7" fmla="*/ 149 h 184"/>
                <a:gd name="T8" fmla="*/ 0 w 184"/>
                <a:gd name="T9" fmla="*/ 0 h 184"/>
                <a:gd name="T10" fmla="*/ 0 w 184"/>
                <a:gd name="T11" fmla="*/ 44 h 184"/>
                <a:gd name="T12" fmla="*/ 0 w 184"/>
                <a:gd name="T13" fmla="*/ 44 h 184"/>
                <a:gd name="T14" fmla="*/ 140 w 184"/>
                <a:gd name="T15" fmla="*/ 184 h 184"/>
                <a:gd name="T16" fmla="*/ 184 w 184"/>
                <a:gd name="T17" fmla="*/ 184 h 184"/>
                <a:gd name="T18" fmla="*/ 0 w 184"/>
                <a:gd name="T19" fmla="*/ 0 h 184"/>
                <a:gd name="T20" fmla="*/ 0 w 184"/>
                <a:gd name="T21" fmla="*/ 62 h 184"/>
                <a:gd name="T22" fmla="*/ 0 w 184"/>
                <a:gd name="T23" fmla="*/ 62 h 184"/>
                <a:gd name="T24" fmla="*/ 0 w 184"/>
                <a:gd name="T25" fmla="*/ 96 h 184"/>
                <a:gd name="T26" fmla="*/ 5 w 184"/>
                <a:gd name="T27" fmla="*/ 96 h 184"/>
                <a:gd name="T28" fmla="*/ 5 w 184"/>
                <a:gd name="T29" fmla="*/ 139 h 184"/>
                <a:gd name="T30" fmla="*/ 44 w 184"/>
                <a:gd name="T31" fmla="*/ 178 h 184"/>
                <a:gd name="T32" fmla="*/ 88 w 184"/>
                <a:gd name="T33" fmla="*/ 178 h 184"/>
                <a:gd name="T34" fmla="*/ 88 w 184"/>
                <a:gd name="T35" fmla="*/ 184 h 184"/>
                <a:gd name="T36" fmla="*/ 122 w 184"/>
                <a:gd name="T37" fmla="*/ 184 h 184"/>
                <a:gd name="T38" fmla="*/ 0 w 184"/>
                <a:gd name="T39" fmla="*/ 6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4" h="184">
                  <a:moveTo>
                    <a:pt x="5" y="149"/>
                  </a:moveTo>
                  <a:cubicBezTo>
                    <a:pt x="5" y="178"/>
                    <a:pt x="5" y="178"/>
                    <a:pt x="5" y="178"/>
                  </a:cubicBezTo>
                  <a:cubicBezTo>
                    <a:pt x="35" y="178"/>
                    <a:pt x="35" y="178"/>
                    <a:pt x="35" y="178"/>
                  </a:cubicBezTo>
                  <a:cubicBezTo>
                    <a:pt x="32" y="163"/>
                    <a:pt x="20" y="151"/>
                    <a:pt x="5" y="149"/>
                  </a:cubicBezTo>
                  <a:close/>
                  <a:moveTo>
                    <a:pt x="0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77" y="44"/>
                    <a:pt x="140" y="107"/>
                    <a:pt x="140" y="184"/>
                  </a:cubicBezTo>
                  <a:cubicBezTo>
                    <a:pt x="184" y="184"/>
                    <a:pt x="184" y="184"/>
                    <a:pt x="184" y="184"/>
                  </a:cubicBezTo>
                  <a:cubicBezTo>
                    <a:pt x="184" y="82"/>
                    <a:pt x="101" y="0"/>
                    <a:pt x="0" y="0"/>
                  </a:cubicBezTo>
                  <a:close/>
                  <a:moveTo>
                    <a:pt x="0" y="62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26" y="142"/>
                    <a:pt x="42" y="158"/>
                    <a:pt x="44" y="178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8" y="184"/>
                    <a:pt x="88" y="184"/>
                    <a:pt x="88" y="184"/>
                  </a:cubicBezTo>
                  <a:cubicBezTo>
                    <a:pt x="122" y="184"/>
                    <a:pt x="122" y="184"/>
                    <a:pt x="122" y="184"/>
                  </a:cubicBezTo>
                  <a:cubicBezTo>
                    <a:pt x="122" y="116"/>
                    <a:pt x="67" y="62"/>
                    <a:pt x="0" y="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126641" y="311094"/>
            <a:ext cx="5974070" cy="5974070"/>
            <a:chOff x="5245728" y="-393355"/>
            <a:chExt cx="5974070" cy="5974070"/>
          </a:xfrm>
        </p:grpSpPr>
        <p:grpSp>
          <p:nvGrpSpPr>
            <p:cNvPr id="33" name="Group 32"/>
            <p:cNvGrpSpPr/>
            <p:nvPr/>
          </p:nvGrpSpPr>
          <p:grpSpPr>
            <a:xfrm>
              <a:off x="5245728" y="-393355"/>
              <a:ext cx="5974070" cy="5974070"/>
              <a:chOff x="5245728" y="-393355"/>
              <a:chExt cx="5974070" cy="5974070"/>
            </a:xfrm>
          </p:grpSpPr>
          <p:grpSp>
            <p:nvGrpSpPr>
              <p:cNvPr id="35" name="Group 34"/>
              <p:cNvGrpSpPr/>
              <p:nvPr/>
            </p:nvGrpSpPr>
            <p:grpSpPr>
              <a:xfrm>
                <a:off x="5245728" y="-393355"/>
                <a:ext cx="5974070" cy="5974070"/>
                <a:chOff x="5245728" y="-393355"/>
                <a:chExt cx="5974070" cy="5974070"/>
              </a:xfrm>
            </p:grpSpPr>
            <p:sp>
              <p:nvSpPr>
                <p:cNvPr id="37" name="Chord 36"/>
                <p:cNvSpPr/>
                <p:nvPr/>
              </p:nvSpPr>
              <p:spPr>
                <a:xfrm rot="1321811">
                  <a:off x="5245728" y="-393355"/>
                  <a:ext cx="5974070" cy="5974070"/>
                </a:xfrm>
                <a:prstGeom prst="chord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pic>
              <p:nvPicPr>
                <p:cNvPr id="38" name="Picture 37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757826" y="1106705"/>
                  <a:ext cx="1785937" cy="1233487"/>
                </a:xfrm>
                <a:prstGeom prst="rect">
                  <a:avLst/>
                </a:prstGeom>
              </p:spPr>
            </p:pic>
            <p:pic>
              <p:nvPicPr>
                <p:cNvPr id="39" name="Picture 38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84720" y="2202988"/>
                  <a:ext cx="1563112" cy="893207"/>
                </a:xfrm>
                <a:prstGeom prst="rect">
                  <a:avLst/>
                </a:prstGeom>
              </p:spPr>
            </p:pic>
            <p:pic>
              <p:nvPicPr>
                <p:cNvPr id="40" name="Picture 39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59054" y="1140271"/>
                  <a:ext cx="1383952" cy="517022"/>
                </a:xfrm>
                <a:prstGeom prst="rect">
                  <a:avLst/>
                </a:prstGeom>
              </p:spPr>
            </p:pic>
            <p:pic>
              <p:nvPicPr>
                <p:cNvPr id="41" name="Picture 40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55904" y="3337563"/>
                  <a:ext cx="2180270" cy="1090136"/>
                </a:xfrm>
                <a:prstGeom prst="rect">
                  <a:avLst/>
                </a:prstGeom>
              </p:spPr>
            </p:pic>
            <p:pic>
              <p:nvPicPr>
                <p:cNvPr id="42" name="Picture 41"/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70202" y="3419229"/>
                  <a:ext cx="1914518" cy="661592"/>
                </a:xfrm>
                <a:prstGeom prst="rect">
                  <a:avLst/>
                </a:prstGeom>
              </p:spPr>
            </p:pic>
            <p:pic>
              <p:nvPicPr>
                <p:cNvPr id="43" name="Picture 42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3491" y="243322"/>
                  <a:ext cx="2010270" cy="566158"/>
                </a:xfrm>
                <a:prstGeom prst="rect">
                  <a:avLst/>
                </a:prstGeom>
              </p:spPr>
            </p:pic>
          </p:grpSp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00946" y="2395854"/>
                <a:ext cx="790667" cy="973838"/>
              </a:xfrm>
              <a:prstGeom prst="rect">
                <a:avLst/>
              </a:prstGeom>
            </p:spPr>
          </p:pic>
        </p:grp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8171" y="4525876"/>
              <a:ext cx="1860909" cy="466394"/>
            </a:xfrm>
            <a:prstGeom prst="rect">
              <a:avLst/>
            </a:prstGeom>
          </p:spPr>
        </p:pic>
      </p:grpSp>
      <p:sp>
        <p:nvSpPr>
          <p:cNvPr id="44" name="Oval 43"/>
          <p:cNvSpPr/>
          <p:nvPr/>
        </p:nvSpPr>
        <p:spPr>
          <a:xfrm>
            <a:off x="8453191" y="6427690"/>
            <a:ext cx="214987" cy="2153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347378" y="6431795"/>
            <a:ext cx="432324" cy="2264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05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1691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1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217" y="3543300"/>
            <a:ext cx="561905" cy="55238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951" y="1076390"/>
            <a:ext cx="904762" cy="65714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556" y="1076392"/>
            <a:ext cx="1233664" cy="88885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217" y="2882147"/>
            <a:ext cx="561905" cy="55238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217" y="4177685"/>
            <a:ext cx="561905" cy="55238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220" y="5115029"/>
            <a:ext cx="438407" cy="643737"/>
          </a:xfrm>
          <a:prstGeom prst="rect">
            <a:avLst/>
          </a:prstGeom>
          <a:noFill/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217" y="4838838"/>
            <a:ext cx="561905" cy="55238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726" y="1997021"/>
            <a:ext cx="420981" cy="534579"/>
          </a:xfrm>
          <a:prstGeom prst="rect">
            <a:avLst/>
          </a:prstGeom>
          <a:noFill/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264310"/>
            <a:ext cx="4619076" cy="3371850"/>
          </a:xfrm>
          <a:prstGeom prst="rect">
            <a:avLst/>
          </a:prstGeom>
        </p:spPr>
      </p:pic>
      <p:sp>
        <p:nvSpPr>
          <p:cNvPr id="62" name="Curved Left Arrow 61"/>
          <p:cNvSpPr/>
          <p:nvPr/>
        </p:nvSpPr>
        <p:spPr>
          <a:xfrm flipH="1">
            <a:off x="1760073" y="3028950"/>
            <a:ext cx="399586" cy="667212"/>
          </a:xfrm>
          <a:prstGeom prst="curved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63" name="Curved Left Arrow 62"/>
          <p:cNvSpPr/>
          <p:nvPr/>
        </p:nvSpPr>
        <p:spPr>
          <a:xfrm rot="10800000">
            <a:off x="1828801" y="3714750"/>
            <a:ext cx="342900" cy="667212"/>
          </a:xfrm>
          <a:prstGeom prst="curved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64" name="Curved Up Arrow 63"/>
          <p:cNvSpPr/>
          <p:nvPr/>
        </p:nvSpPr>
        <p:spPr>
          <a:xfrm rot="16200000" flipV="1">
            <a:off x="1277672" y="4394625"/>
            <a:ext cx="1363193" cy="458327"/>
          </a:xfrm>
          <a:prstGeom prst="curvedUp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66" name="Right Arrow 65"/>
          <p:cNvSpPr/>
          <p:nvPr/>
        </p:nvSpPr>
        <p:spPr>
          <a:xfrm rot="20477016">
            <a:off x="2456848" y="1635413"/>
            <a:ext cx="1657042" cy="7744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67" name="Left Arrow 66"/>
          <p:cNvSpPr/>
          <p:nvPr/>
        </p:nvSpPr>
        <p:spPr>
          <a:xfrm rot="20471819">
            <a:off x="2545990" y="1773680"/>
            <a:ext cx="1540279" cy="95181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68" name="Right Arrow 67"/>
          <p:cNvSpPr/>
          <p:nvPr/>
        </p:nvSpPr>
        <p:spPr>
          <a:xfrm>
            <a:off x="5076713" y="1257300"/>
            <a:ext cx="1013843" cy="1143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69" name="Left Arrow 68"/>
          <p:cNvSpPr/>
          <p:nvPr/>
        </p:nvSpPr>
        <p:spPr>
          <a:xfrm>
            <a:off x="5143937" y="1428750"/>
            <a:ext cx="913964" cy="11430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70" name="Right Arrow 69"/>
          <p:cNvSpPr/>
          <p:nvPr/>
        </p:nvSpPr>
        <p:spPr>
          <a:xfrm>
            <a:off x="6204805" y="5219769"/>
            <a:ext cx="1013843" cy="1143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71" name="Left Arrow 70"/>
          <p:cNvSpPr/>
          <p:nvPr/>
        </p:nvSpPr>
        <p:spPr>
          <a:xfrm>
            <a:off x="6272029" y="5391219"/>
            <a:ext cx="913964" cy="11430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803122" y="2992427"/>
            <a:ext cx="152195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Scale Identification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2855907" y="3585405"/>
            <a:ext cx="179061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Augmented placement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2855908" y="4243462"/>
            <a:ext cx="101970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Suggestions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2855907" y="4901520"/>
            <a:ext cx="144097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</a:rPr>
              <a:t>Voice Recognition</a:t>
            </a:r>
          </a:p>
        </p:txBody>
      </p:sp>
      <p:sp>
        <p:nvSpPr>
          <p:cNvPr id="25" name="Rectangle 22"/>
          <p:cNvSpPr>
            <a:spLocks noChangeArrowheads="1"/>
          </p:cNvSpPr>
          <p:nvPr/>
        </p:nvSpPr>
        <p:spPr bwMode="auto">
          <a:xfrm>
            <a:off x="3508393" y="152400"/>
            <a:ext cx="22762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System Diagram</a:t>
            </a:r>
            <a:endParaRPr lang="en-US" sz="1050" dirty="0">
              <a:solidFill>
                <a:schemeClr val="bg1"/>
              </a:solidFill>
              <a:latin typeface="Lato" pitchFamily="34" charset="0"/>
              <a:cs typeface="Arial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147949" y="581212"/>
            <a:ext cx="1040914" cy="283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7" name="Rectangle 28"/>
          <p:cNvSpPr>
            <a:spLocks noChangeArrowheads="1"/>
          </p:cNvSpPr>
          <p:nvPr/>
        </p:nvSpPr>
        <p:spPr bwMode="auto">
          <a:xfrm>
            <a:off x="709735" y="6476555"/>
            <a:ext cx="67646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ato" pitchFamily="34" charset="0"/>
                <a:cs typeface="Arial" pitchFamily="34" charset="0"/>
              </a:rPr>
              <a:t>Furniture</a:t>
            </a:r>
            <a:endParaRPr kumimoji="0" lang="en-US" sz="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ectangle 22"/>
          <p:cNvSpPr>
            <a:spLocks noChangeArrowheads="1"/>
          </p:cNvSpPr>
          <p:nvPr/>
        </p:nvSpPr>
        <p:spPr bwMode="auto">
          <a:xfrm>
            <a:off x="714829" y="6409056"/>
            <a:ext cx="671373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700" dirty="0" err="1" smtClean="0">
                <a:solidFill>
                  <a:schemeClr val="bg1"/>
                </a:solidFill>
                <a:latin typeface="Lato Light" pitchFamily="34" charset="0"/>
                <a:cs typeface="Arial" pitchFamily="34" charset="0"/>
              </a:rPr>
              <a:t>Markless</a:t>
            </a:r>
            <a:endParaRPr kumimoji="0" lang="en-US" sz="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416913" y="6409057"/>
            <a:ext cx="251901" cy="252899"/>
            <a:chOff x="914400" y="3987072"/>
            <a:chExt cx="419914" cy="420841"/>
          </a:xfrm>
        </p:grpSpPr>
        <p:sp>
          <p:nvSpPr>
            <p:cNvPr id="42" name="Freeform 29"/>
            <p:cNvSpPr>
              <a:spLocks noEditPoints="1"/>
            </p:cNvSpPr>
            <p:nvPr/>
          </p:nvSpPr>
          <p:spPr bwMode="auto">
            <a:xfrm>
              <a:off x="914400" y="3987072"/>
              <a:ext cx="419914" cy="420841"/>
            </a:xfrm>
            <a:custGeom>
              <a:avLst/>
              <a:gdLst>
                <a:gd name="T0" fmla="*/ 256 w 511"/>
                <a:gd name="T1" fmla="*/ 0 h 512"/>
                <a:gd name="T2" fmla="*/ 0 w 511"/>
                <a:gd name="T3" fmla="*/ 256 h 512"/>
                <a:gd name="T4" fmla="*/ 256 w 511"/>
                <a:gd name="T5" fmla="*/ 512 h 512"/>
                <a:gd name="T6" fmla="*/ 511 w 511"/>
                <a:gd name="T7" fmla="*/ 256 h 512"/>
                <a:gd name="T8" fmla="*/ 256 w 511"/>
                <a:gd name="T9" fmla="*/ 0 h 512"/>
                <a:gd name="T10" fmla="*/ 256 w 511"/>
                <a:gd name="T11" fmla="*/ 475 h 512"/>
                <a:gd name="T12" fmla="*/ 36 w 511"/>
                <a:gd name="T13" fmla="*/ 256 h 512"/>
                <a:gd name="T14" fmla="*/ 256 w 511"/>
                <a:gd name="T15" fmla="*/ 37 h 512"/>
                <a:gd name="T16" fmla="*/ 475 w 511"/>
                <a:gd name="T17" fmla="*/ 256 h 512"/>
                <a:gd name="T18" fmla="*/ 256 w 511"/>
                <a:gd name="T19" fmla="*/ 475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2">
                  <a:moveTo>
                    <a:pt x="256" y="0"/>
                  </a:moveTo>
                  <a:cubicBezTo>
                    <a:pt x="114" y="0"/>
                    <a:pt x="0" y="115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1" y="397"/>
                    <a:pt x="511" y="256"/>
                  </a:cubicBezTo>
                  <a:cubicBezTo>
                    <a:pt x="511" y="115"/>
                    <a:pt x="397" y="0"/>
                    <a:pt x="256" y="0"/>
                  </a:cubicBezTo>
                  <a:close/>
                  <a:moveTo>
                    <a:pt x="256" y="475"/>
                  </a:moveTo>
                  <a:cubicBezTo>
                    <a:pt x="135" y="475"/>
                    <a:pt x="36" y="377"/>
                    <a:pt x="36" y="256"/>
                  </a:cubicBezTo>
                  <a:cubicBezTo>
                    <a:pt x="36" y="135"/>
                    <a:pt x="135" y="37"/>
                    <a:pt x="256" y="37"/>
                  </a:cubicBezTo>
                  <a:cubicBezTo>
                    <a:pt x="377" y="37"/>
                    <a:pt x="475" y="135"/>
                    <a:pt x="475" y="256"/>
                  </a:cubicBezTo>
                  <a:cubicBezTo>
                    <a:pt x="475" y="377"/>
                    <a:pt x="377" y="475"/>
                    <a:pt x="256" y="475"/>
                  </a:cubicBezTo>
                  <a:close/>
                </a:path>
              </a:pathLst>
            </a:custGeom>
            <a:gradFill>
              <a:gsLst>
                <a:gs pos="23000">
                  <a:srgbClr val="F8F8F8"/>
                </a:gs>
                <a:gs pos="100000">
                  <a:schemeClr val="bg1">
                    <a:lumMod val="75000"/>
                    <a:alpha val="7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43" name="Freeform 30"/>
            <p:cNvSpPr>
              <a:spLocks noEditPoints="1"/>
            </p:cNvSpPr>
            <p:nvPr/>
          </p:nvSpPr>
          <p:spPr bwMode="auto">
            <a:xfrm>
              <a:off x="972799" y="4046397"/>
              <a:ext cx="152022" cy="151095"/>
            </a:xfrm>
            <a:custGeom>
              <a:avLst/>
              <a:gdLst>
                <a:gd name="T0" fmla="*/ 0 w 185"/>
                <a:gd name="T1" fmla="*/ 184 h 184"/>
                <a:gd name="T2" fmla="*/ 45 w 185"/>
                <a:gd name="T3" fmla="*/ 184 h 184"/>
                <a:gd name="T4" fmla="*/ 185 w 185"/>
                <a:gd name="T5" fmla="*/ 44 h 184"/>
                <a:gd name="T6" fmla="*/ 185 w 185"/>
                <a:gd name="T7" fmla="*/ 0 h 184"/>
                <a:gd name="T8" fmla="*/ 0 w 185"/>
                <a:gd name="T9" fmla="*/ 184 h 184"/>
                <a:gd name="T10" fmla="*/ 62 w 185"/>
                <a:gd name="T11" fmla="*/ 184 h 184"/>
                <a:gd name="T12" fmla="*/ 97 w 185"/>
                <a:gd name="T13" fmla="*/ 184 h 184"/>
                <a:gd name="T14" fmla="*/ 97 w 185"/>
                <a:gd name="T15" fmla="*/ 178 h 184"/>
                <a:gd name="T16" fmla="*/ 140 w 185"/>
                <a:gd name="T17" fmla="*/ 178 h 184"/>
                <a:gd name="T18" fmla="*/ 179 w 185"/>
                <a:gd name="T19" fmla="*/ 139 h 184"/>
                <a:gd name="T20" fmla="*/ 179 w 185"/>
                <a:gd name="T21" fmla="*/ 96 h 184"/>
                <a:gd name="T22" fmla="*/ 185 w 185"/>
                <a:gd name="T23" fmla="*/ 96 h 184"/>
                <a:gd name="T24" fmla="*/ 185 w 185"/>
                <a:gd name="T25" fmla="*/ 62 h 184"/>
                <a:gd name="T26" fmla="*/ 62 w 185"/>
                <a:gd name="T27" fmla="*/ 184 h 184"/>
                <a:gd name="T28" fmla="*/ 149 w 185"/>
                <a:gd name="T29" fmla="*/ 178 h 184"/>
                <a:gd name="T30" fmla="*/ 179 w 185"/>
                <a:gd name="T31" fmla="*/ 178 h 184"/>
                <a:gd name="T32" fmla="*/ 179 w 185"/>
                <a:gd name="T33" fmla="*/ 149 h 184"/>
                <a:gd name="T34" fmla="*/ 149 w 185"/>
                <a:gd name="T35" fmla="*/ 17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" h="184">
                  <a:moveTo>
                    <a:pt x="0" y="184"/>
                  </a:moveTo>
                  <a:cubicBezTo>
                    <a:pt x="45" y="184"/>
                    <a:pt x="45" y="184"/>
                    <a:pt x="45" y="184"/>
                  </a:cubicBezTo>
                  <a:cubicBezTo>
                    <a:pt x="45" y="107"/>
                    <a:pt x="107" y="44"/>
                    <a:pt x="185" y="44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83" y="0"/>
                    <a:pt x="0" y="82"/>
                    <a:pt x="0" y="184"/>
                  </a:cubicBezTo>
                  <a:close/>
                  <a:moveTo>
                    <a:pt x="62" y="184"/>
                  </a:moveTo>
                  <a:cubicBezTo>
                    <a:pt x="97" y="184"/>
                    <a:pt x="97" y="184"/>
                    <a:pt x="97" y="184"/>
                  </a:cubicBezTo>
                  <a:cubicBezTo>
                    <a:pt x="97" y="178"/>
                    <a:pt x="97" y="178"/>
                    <a:pt x="97" y="178"/>
                  </a:cubicBezTo>
                  <a:cubicBezTo>
                    <a:pt x="140" y="178"/>
                    <a:pt x="140" y="178"/>
                    <a:pt x="140" y="178"/>
                  </a:cubicBezTo>
                  <a:cubicBezTo>
                    <a:pt x="142" y="158"/>
                    <a:pt x="158" y="142"/>
                    <a:pt x="179" y="13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85" y="96"/>
                    <a:pt x="185" y="96"/>
                    <a:pt x="185" y="96"/>
                  </a:cubicBezTo>
                  <a:cubicBezTo>
                    <a:pt x="185" y="62"/>
                    <a:pt x="185" y="62"/>
                    <a:pt x="185" y="62"/>
                  </a:cubicBezTo>
                  <a:cubicBezTo>
                    <a:pt x="117" y="62"/>
                    <a:pt x="62" y="116"/>
                    <a:pt x="62" y="184"/>
                  </a:cubicBezTo>
                  <a:close/>
                  <a:moveTo>
                    <a:pt x="149" y="178"/>
                  </a:moveTo>
                  <a:cubicBezTo>
                    <a:pt x="179" y="178"/>
                    <a:pt x="179" y="178"/>
                    <a:pt x="179" y="178"/>
                  </a:cubicBezTo>
                  <a:cubicBezTo>
                    <a:pt x="179" y="149"/>
                    <a:pt x="179" y="149"/>
                    <a:pt x="179" y="149"/>
                  </a:cubicBezTo>
                  <a:cubicBezTo>
                    <a:pt x="164" y="151"/>
                    <a:pt x="152" y="163"/>
                    <a:pt x="149" y="17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44" name="Freeform 31"/>
            <p:cNvSpPr>
              <a:spLocks noEditPoints="1"/>
            </p:cNvSpPr>
            <p:nvPr/>
          </p:nvSpPr>
          <p:spPr bwMode="auto">
            <a:xfrm>
              <a:off x="972799" y="4197492"/>
              <a:ext cx="152022" cy="151095"/>
            </a:xfrm>
            <a:custGeom>
              <a:avLst/>
              <a:gdLst>
                <a:gd name="T0" fmla="*/ 179 w 185"/>
                <a:gd name="T1" fmla="*/ 35 h 184"/>
                <a:gd name="T2" fmla="*/ 179 w 185"/>
                <a:gd name="T3" fmla="*/ 6 h 184"/>
                <a:gd name="T4" fmla="*/ 149 w 185"/>
                <a:gd name="T5" fmla="*/ 6 h 184"/>
                <a:gd name="T6" fmla="*/ 179 w 185"/>
                <a:gd name="T7" fmla="*/ 35 h 184"/>
                <a:gd name="T8" fmla="*/ 179 w 185"/>
                <a:gd name="T9" fmla="*/ 88 h 184"/>
                <a:gd name="T10" fmla="*/ 179 w 185"/>
                <a:gd name="T11" fmla="*/ 45 h 184"/>
                <a:gd name="T12" fmla="*/ 140 w 185"/>
                <a:gd name="T13" fmla="*/ 6 h 184"/>
                <a:gd name="T14" fmla="*/ 97 w 185"/>
                <a:gd name="T15" fmla="*/ 6 h 184"/>
                <a:gd name="T16" fmla="*/ 97 w 185"/>
                <a:gd name="T17" fmla="*/ 0 h 184"/>
                <a:gd name="T18" fmla="*/ 62 w 185"/>
                <a:gd name="T19" fmla="*/ 0 h 184"/>
                <a:gd name="T20" fmla="*/ 62 w 185"/>
                <a:gd name="T21" fmla="*/ 0 h 184"/>
                <a:gd name="T22" fmla="*/ 185 w 185"/>
                <a:gd name="T23" fmla="*/ 122 h 184"/>
                <a:gd name="T24" fmla="*/ 185 w 185"/>
                <a:gd name="T25" fmla="*/ 88 h 184"/>
                <a:gd name="T26" fmla="*/ 179 w 185"/>
                <a:gd name="T27" fmla="*/ 88 h 184"/>
                <a:gd name="T28" fmla="*/ 45 w 185"/>
                <a:gd name="T29" fmla="*/ 0 h 184"/>
                <a:gd name="T30" fmla="*/ 45 w 185"/>
                <a:gd name="T31" fmla="*/ 0 h 184"/>
                <a:gd name="T32" fmla="*/ 0 w 185"/>
                <a:gd name="T33" fmla="*/ 0 h 184"/>
                <a:gd name="T34" fmla="*/ 185 w 185"/>
                <a:gd name="T35" fmla="*/ 184 h 184"/>
                <a:gd name="T36" fmla="*/ 185 w 185"/>
                <a:gd name="T37" fmla="*/ 140 h 184"/>
                <a:gd name="T38" fmla="*/ 45 w 185"/>
                <a:gd name="T3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5" h="184">
                  <a:moveTo>
                    <a:pt x="179" y="35"/>
                  </a:moveTo>
                  <a:cubicBezTo>
                    <a:pt x="179" y="6"/>
                    <a:pt x="179" y="6"/>
                    <a:pt x="179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2" y="21"/>
                    <a:pt x="164" y="33"/>
                    <a:pt x="179" y="35"/>
                  </a:cubicBezTo>
                  <a:close/>
                  <a:moveTo>
                    <a:pt x="179" y="88"/>
                  </a:moveTo>
                  <a:cubicBezTo>
                    <a:pt x="179" y="45"/>
                    <a:pt x="179" y="45"/>
                    <a:pt x="179" y="45"/>
                  </a:cubicBezTo>
                  <a:cubicBezTo>
                    <a:pt x="158" y="42"/>
                    <a:pt x="142" y="26"/>
                    <a:pt x="140" y="6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67"/>
                    <a:pt x="117" y="122"/>
                    <a:pt x="185" y="122"/>
                  </a:cubicBezTo>
                  <a:cubicBezTo>
                    <a:pt x="185" y="88"/>
                    <a:pt x="185" y="88"/>
                    <a:pt x="185" y="88"/>
                  </a:cubicBezTo>
                  <a:lnTo>
                    <a:pt x="179" y="88"/>
                  </a:ln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2"/>
                    <a:pt x="83" y="184"/>
                    <a:pt x="185" y="184"/>
                  </a:cubicBezTo>
                  <a:cubicBezTo>
                    <a:pt x="185" y="140"/>
                    <a:pt x="185" y="140"/>
                    <a:pt x="185" y="140"/>
                  </a:cubicBezTo>
                  <a:cubicBezTo>
                    <a:pt x="107" y="140"/>
                    <a:pt x="45" y="77"/>
                    <a:pt x="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45" name="Freeform 32"/>
            <p:cNvSpPr>
              <a:spLocks noEditPoints="1"/>
            </p:cNvSpPr>
            <p:nvPr/>
          </p:nvSpPr>
          <p:spPr bwMode="auto">
            <a:xfrm>
              <a:off x="1124820" y="4197492"/>
              <a:ext cx="151095" cy="151095"/>
            </a:xfrm>
            <a:custGeom>
              <a:avLst/>
              <a:gdLst>
                <a:gd name="T0" fmla="*/ 122 w 184"/>
                <a:gd name="T1" fmla="*/ 0 h 184"/>
                <a:gd name="T2" fmla="*/ 122 w 184"/>
                <a:gd name="T3" fmla="*/ 0 h 184"/>
                <a:gd name="T4" fmla="*/ 88 w 184"/>
                <a:gd name="T5" fmla="*/ 0 h 184"/>
                <a:gd name="T6" fmla="*/ 88 w 184"/>
                <a:gd name="T7" fmla="*/ 6 h 184"/>
                <a:gd name="T8" fmla="*/ 44 w 184"/>
                <a:gd name="T9" fmla="*/ 6 h 184"/>
                <a:gd name="T10" fmla="*/ 5 w 184"/>
                <a:gd name="T11" fmla="*/ 45 h 184"/>
                <a:gd name="T12" fmla="*/ 5 w 184"/>
                <a:gd name="T13" fmla="*/ 88 h 184"/>
                <a:gd name="T14" fmla="*/ 0 w 184"/>
                <a:gd name="T15" fmla="*/ 88 h 184"/>
                <a:gd name="T16" fmla="*/ 0 w 184"/>
                <a:gd name="T17" fmla="*/ 122 h 184"/>
                <a:gd name="T18" fmla="*/ 0 w 184"/>
                <a:gd name="T19" fmla="*/ 122 h 184"/>
                <a:gd name="T20" fmla="*/ 122 w 184"/>
                <a:gd name="T21" fmla="*/ 0 h 184"/>
                <a:gd name="T22" fmla="*/ 140 w 184"/>
                <a:gd name="T23" fmla="*/ 0 h 184"/>
                <a:gd name="T24" fmla="*/ 140 w 184"/>
                <a:gd name="T25" fmla="*/ 0 h 184"/>
                <a:gd name="T26" fmla="*/ 0 w 184"/>
                <a:gd name="T27" fmla="*/ 140 h 184"/>
                <a:gd name="T28" fmla="*/ 0 w 184"/>
                <a:gd name="T29" fmla="*/ 140 h 184"/>
                <a:gd name="T30" fmla="*/ 0 w 184"/>
                <a:gd name="T31" fmla="*/ 184 h 184"/>
                <a:gd name="T32" fmla="*/ 184 w 184"/>
                <a:gd name="T33" fmla="*/ 0 h 184"/>
                <a:gd name="T34" fmla="*/ 140 w 184"/>
                <a:gd name="T35" fmla="*/ 0 h 184"/>
                <a:gd name="T36" fmla="*/ 35 w 184"/>
                <a:gd name="T37" fmla="*/ 6 h 184"/>
                <a:gd name="T38" fmla="*/ 5 w 184"/>
                <a:gd name="T39" fmla="*/ 6 h 184"/>
                <a:gd name="T40" fmla="*/ 5 w 184"/>
                <a:gd name="T41" fmla="*/ 35 h 184"/>
                <a:gd name="T42" fmla="*/ 35 w 184"/>
                <a:gd name="T43" fmla="*/ 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4" h="184">
                  <a:moveTo>
                    <a:pt x="122" y="0"/>
                  </a:moveTo>
                  <a:cubicBezTo>
                    <a:pt x="122" y="0"/>
                    <a:pt x="122" y="0"/>
                    <a:pt x="122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2" y="26"/>
                    <a:pt x="26" y="42"/>
                    <a:pt x="5" y="45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67" y="122"/>
                    <a:pt x="122" y="67"/>
                    <a:pt x="122" y="0"/>
                  </a:cubicBezTo>
                  <a:close/>
                  <a:moveTo>
                    <a:pt x="14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140" y="77"/>
                    <a:pt x="77" y="140"/>
                    <a:pt x="0" y="1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101" y="184"/>
                    <a:pt x="184" y="102"/>
                    <a:pt x="184" y="0"/>
                  </a:cubicBezTo>
                  <a:lnTo>
                    <a:pt x="140" y="0"/>
                  </a:lnTo>
                  <a:close/>
                  <a:moveTo>
                    <a:pt x="35" y="6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20" y="33"/>
                    <a:pt x="32" y="21"/>
                    <a:pt x="35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46" name="Freeform 33"/>
            <p:cNvSpPr>
              <a:spLocks noEditPoints="1"/>
            </p:cNvSpPr>
            <p:nvPr/>
          </p:nvSpPr>
          <p:spPr bwMode="auto">
            <a:xfrm>
              <a:off x="1124820" y="4046397"/>
              <a:ext cx="151095" cy="151095"/>
            </a:xfrm>
            <a:custGeom>
              <a:avLst/>
              <a:gdLst>
                <a:gd name="T0" fmla="*/ 5 w 184"/>
                <a:gd name="T1" fmla="*/ 149 h 184"/>
                <a:gd name="T2" fmla="*/ 5 w 184"/>
                <a:gd name="T3" fmla="*/ 178 h 184"/>
                <a:gd name="T4" fmla="*/ 35 w 184"/>
                <a:gd name="T5" fmla="*/ 178 h 184"/>
                <a:gd name="T6" fmla="*/ 5 w 184"/>
                <a:gd name="T7" fmla="*/ 149 h 184"/>
                <a:gd name="T8" fmla="*/ 0 w 184"/>
                <a:gd name="T9" fmla="*/ 0 h 184"/>
                <a:gd name="T10" fmla="*/ 0 w 184"/>
                <a:gd name="T11" fmla="*/ 44 h 184"/>
                <a:gd name="T12" fmla="*/ 0 w 184"/>
                <a:gd name="T13" fmla="*/ 44 h 184"/>
                <a:gd name="T14" fmla="*/ 140 w 184"/>
                <a:gd name="T15" fmla="*/ 184 h 184"/>
                <a:gd name="T16" fmla="*/ 184 w 184"/>
                <a:gd name="T17" fmla="*/ 184 h 184"/>
                <a:gd name="T18" fmla="*/ 0 w 184"/>
                <a:gd name="T19" fmla="*/ 0 h 184"/>
                <a:gd name="T20" fmla="*/ 0 w 184"/>
                <a:gd name="T21" fmla="*/ 62 h 184"/>
                <a:gd name="T22" fmla="*/ 0 w 184"/>
                <a:gd name="T23" fmla="*/ 62 h 184"/>
                <a:gd name="T24" fmla="*/ 0 w 184"/>
                <a:gd name="T25" fmla="*/ 96 h 184"/>
                <a:gd name="T26" fmla="*/ 5 w 184"/>
                <a:gd name="T27" fmla="*/ 96 h 184"/>
                <a:gd name="T28" fmla="*/ 5 w 184"/>
                <a:gd name="T29" fmla="*/ 139 h 184"/>
                <a:gd name="T30" fmla="*/ 44 w 184"/>
                <a:gd name="T31" fmla="*/ 178 h 184"/>
                <a:gd name="T32" fmla="*/ 88 w 184"/>
                <a:gd name="T33" fmla="*/ 178 h 184"/>
                <a:gd name="T34" fmla="*/ 88 w 184"/>
                <a:gd name="T35" fmla="*/ 184 h 184"/>
                <a:gd name="T36" fmla="*/ 122 w 184"/>
                <a:gd name="T37" fmla="*/ 184 h 184"/>
                <a:gd name="T38" fmla="*/ 0 w 184"/>
                <a:gd name="T39" fmla="*/ 6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4" h="184">
                  <a:moveTo>
                    <a:pt x="5" y="149"/>
                  </a:moveTo>
                  <a:cubicBezTo>
                    <a:pt x="5" y="178"/>
                    <a:pt x="5" y="178"/>
                    <a:pt x="5" y="178"/>
                  </a:cubicBezTo>
                  <a:cubicBezTo>
                    <a:pt x="35" y="178"/>
                    <a:pt x="35" y="178"/>
                    <a:pt x="35" y="178"/>
                  </a:cubicBezTo>
                  <a:cubicBezTo>
                    <a:pt x="32" y="163"/>
                    <a:pt x="20" y="151"/>
                    <a:pt x="5" y="149"/>
                  </a:cubicBezTo>
                  <a:close/>
                  <a:moveTo>
                    <a:pt x="0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77" y="44"/>
                    <a:pt x="140" y="107"/>
                    <a:pt x="140" y="184"/>
                  </a:cubicBezTo>
                  <a:cubicBezTo>
                    <a:pt x="184" y="184"/>
                    <a:pt x="184" y="184"/>
                    <a:pt x="184" y="184"/>
                  </a:cubicBezTo>
                  <a:cubicBezTo>
                    <a:pt x="184" y="82"/>
                    <a:pt x="101" y="0"/>
                    <a:pt x="0" y="0"/>
                  </a:cubicBezTo>
                  <a:close/>
                  <a:moveTo>
                    <a:pt x="0" y="62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26" y="142"/>
                    <a:pt x="42" y="158"/>
                    <a:pt x="44" y="178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8" y="184"/>
                    <a:pt x="88" y="184"/>
                    <a:pt x="88" y="184"/>
                  </a:cubicBezTo>
                  <a:cubicBezTo>
                    <a:pt x="122" y="184"/>
                    <a:pt x="122" y="184"/>
                    <a:pt x="122" y="184"/>
                  </a:cubicBezTo>
                  <a:cubicBezTo>
                    <a:pt x="122" y="116"/>
                    <a:pt x="67" y="62"/>
                    <a:pt x="0" y="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47" name="Oval 46"/>
          <p:cNvSpPr/>
          <p:nvPr/>
        </p:nvSpPr>
        <p:spPr>
          <a:xfrm>
            <a:off x="8453191" y="6427690"/>
            <a:ext cx="214987" cy="2153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347378" y="6424998"/>
            <a:ext cx="432324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06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15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2" presetClass="entr" presetSubtype="4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500"/>
                            </p:stCondLst>
                            <p:childTnLst>
                              <p:par>
                                <p:cTn id="30" presetID="22" presetClass="entr" presetSubtype="4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5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64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25" grpId="0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1200150" y="2163280"/>
            <a:ext cx="6515100" cy="2790566"/>
          </a:xfrm>
          <a:prstGeom prst="rect">
            <a:avLst/>
          </a:prstGeom>
          <a:ln w="1905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055203" y="2329348"/>
            <a:ext cx="1359958" cy="2431190"/>
            <a:chOff x="518515" y="450605"/>
            <a:chExt cx="2266891" cy="4052514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515" y="4342650"/>
              <a:ext cx="2266891" cy="160469"/>
            </a:xfrm>
            <a:prstGeom prst="rect">
              <a:avLst/>
            </a:prstGeom>
          </p:spPr>
        </p:pic>
        <p:grpSp>
          <p:nvGrpSpPr>
            <p:cNvPr id="23" name="Group 22"/>
            <p:cNvGrpSpPr/>
            <p:nvPr/>
          </p:nvGrpSpPr>
          <p:grpSpPr>
            <a:xfrm>
              <a:off x="809885" y="450605"/>
              <a:ext cx="1890713" cy="3933825"/>
              <a:chOff x="809885" y="450605"/>
              <a:chExt cx="1890713" cy="3933825"/>
            </a:xfrm>
          </p:grpSpPr>
          <p:sp>
            <p:nvSpPr>
              <p:cNvPr id="24" name="Freeform 6"/>
              <p:cNvSpPr>
                <a:spLocks/>
              </p:cNvSpPr>
              <p:nvPr/>
            </p:nvSpPr>
            <p:spPr bwMode="auto">
              <a:xfrm>
                <a:off x="809885" y="450605"/>
                <a:ext cx="1890713" cy="3933825"/>
              </a:xfrm>
              <a:custGeom>
                <a:avLst/>
                <a:gdLst>
                  <a:gd name="T0" fmla="*/ 617 w 720"/>
                  <a:gd name="T1" fmla="*/ 10 h 1498"/>
                  <a:gd name="T2" fmla="*/ 603 w 720"/>
                  <a:gd name="T3" fmla="*/ 10 h 1498"/>
                  <a:gd name="T4" fmla="*/ 603 w 720"/>
                  <a:gd name="T5" fmla="*/ 0 h 1498"/>
                  <a:gd name="T6" fmla="*/ 488 w 720"/>
                  <a:gd name="T7" fmla="*/ 0 h 1498"/>
                  <a:gd name="T8" fmla="*/ 488 w 720"/>
                  <a:gd name="T9" fmla="*/ 10 h 1498"/>
                  <a:gd name="T10" fmla="*/ 114 w 720"/>
                  <a:gd name="T11" fmla="*/ 10 h 1498"/>
                  <a:gd name="T12" fmla="*/ 10 w 720"/>
                  <a:gd name="T13" fmla="*/ 114 h 1498"/>
                  <a:gd name="T14" fmla="*/ 10 w 720"/>
                  <a:gd name="T15" fmla="*/ 209 h 1498"/>
                  <a:gd name="T16" fmla="*/ 0 w 720"/>
                  <a:gd name="T17" fmla="*/ 209 h 1498"/>
                  <a:gd name="T18" fmla="*/ 0 w 720"/>
                  <a:gd name="T19" fmla="*/ 281 h 1498"/>
                  <a:gd name="T20" fmla="*/ 10 w 720"/>
                  <a:gd name="T21" fmla="*/ 281 h 1498"/>
                  <a:gd name="T22" fmla="*/ 10 w 720"/>
                  <a:gd name="T23" fmla="*/ 349 h 1498"/>
                  <a:gd name="T24" fmla="*/ 0 w 720"/>
                  <a:gd name="T25" fmla="*/ 349 h 1498"/>
                  <a:gd name="T26" fmla="*/ 0 w 720"/>
                  <a:gd name="T27" fmla="*/ 400 h 1498"/>
                  <a:gd name="T28" fmla="*/ 10 w 720"/>
                  <a:gd name="T29" fmla="*/ 400 h 1498"/>
                  <a:gd name="T30" fmla="*/ 10 w 720"/>
                  <a:gd name="T31" fmla="*/ 468 h 1498"/>
                  <a:gd name="T32" fmla="*/ 0 w 720"/>
                  <a:gd name="T33" fmla="*/ 468 h 1498"/>
                  <a:gd name="T34" fmla="*/ 0 w 720"/>
                  <a:gd name="T35" fmla="*/ 520 h 1498"/>
                  <a:gd name="T36" fmla="*/ 10 w 720"/>
                  <a:gd name="T37" fmla="*/ 520 h 1498"/>
                  <a:gd name="T38" fmla="*/ 10 w 720"/>
                  <a:gd name="T39" fmla="*/ 1394 h 1498"/>
                  <a:gd name="T40" fmla="*/ 114 w 720"/>
                  <a:gd name="T41" fmla="*/ 1498 h 1498"/>
                  <a:gd name="T42" fmla="*/ 617 w 720"/>
                  <a:gd name="T43" fmla="*/ 1498 h 1498"/>
                  <a:gd name="T44" fmla="*/ 720 w 720"/>
                  <a:gd name="T45" fmla="*/ 1394 h 1498"/>
                  <a:gd name="T46" fmla="*/ 720 w 720"/>
                  <a:gd name="T47" fmla="*/ 114 h 1498"/>
                  <a:gd name="T48" fmla="*/ 617 w 720"/>
                  <a:gd name="T49" fmla="*/ 10 h 1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20" h="1498">
                    <a:moveTo>
                      <a:pt x="617" y="10"/>
                    </a:moveTo>
                    <a:cubicBezTo>
                      <a:pt x="603" y="10"/>
                      <a:pt x="603" y="10"/>
                      <a:pt x="603" y="10"/>
                    </a:cubicBezTo>
                    <a:cubicBezTo>
                      <a:pt x="603" y="0"/>
                      <a:pt x="603" y="0"/>
                      <a:pt x="603" y="0"/>
                    </a:cubicBezTo>
                    <a:cubicBezTo>
                      <a:pt x="488" y="0"/>
                      <a:pt x="488" y="0"/>
                      <a:pt x="488" y="0"/>
                    </a:cubicBezTo>
                    <a:cubicBezTo>
                      <a:pt x="488" y="10"/>
                      <a:pt x="488" y="10"/>
                      <a:pt x="488" y="10"/>
                    </a:cubicBezTo>
                    <a:cubicBezTo>
                      <a:pt x="114" y="10"/>
                      <a:pt x="114" y="10"/>
                      <a:pt x="114" y="10"/>
                    </a:cubicBezTo>
                    <a:cubicBezTo>
                      <a:pt x="56" y="10"/>
                      <a:pt x="10" y="57"/>
                      <a:pt x="10" y="114"/>
                    </a:cubicBezTo>
                    <a:cubicBezTo>
                      <a:pt x="10" y="209"/>
                      <a:pt x="10" y="209"/>
                      <a:pt x="10" y="209"/>
                    </a:cubicBezTo>
                    <a:cubicBezTo>
                      <a:pt x="0" y="209"/>
                      <a:pt x="0" y="209"/>
                      <a:pt x="0" y="209"/>
                    </a:cubicBezTo>
                    <a:cubicBezTo>
                      <a:pt x="0" y="281"/>
                      <a:pt x="0" y="281"/>
                      <a:pt x="0" y="281"/>
                    </a:cubicBezTo>
                    <a:cubicBezTo>
                      <a:pt x="10" y="281"/>
                      <a:pt x="10" y="281"/>
                      <a:pt x="10" y="281"/>
                    </a:cubicBezTo>
                    <a:cubicBezTo>
                      <a:pt x="10" y="349"/>
                      <a:pt x="10" y="349"/>
                      <a:pt x="10" y="349"/>
                    </a:cubicBezTo>
                    <a:cubicBezTo>
                      <a:pt x="0" y="349"/>
                      <a:pt x="0" y="349"/>
                      <a:pt x="0" y="349"/>
                    </a:cubicBezTo>
                    <a:cubicBezTo>
                      <a:pt x="0" y="400"/>
                      <a:pt x="0" y="400"/>
                      <a:pt x="0" y="400"/>
                    </a:cubicBezTo>
                    <a:cubicBezTo>
                      <a:pt x="10" y="400"/>
                      <a:pt x="10" y="400"/>
                      <a:pt x="10" y="400"/>
                    </a:cubicBezTo>
                    <a:cubicBezTo>
                      <a:pt x="10" y="468"/>
                      <a:pt x="10" y="468"/>
                      <a:pt x="10" y="468"/>
                    </a:cubicBezTo>
                    <a:cubicBezTo>
                      <a:pt x="0" y="468"/>
                      <a:pt x="0" y="468"/>
                      <a:pt x="0" y="468"/>
                    </a:cubicBezTo>
                    <a:cubicBezTo>
                      <a:pt x="0" y="520"/>
                      <a:pt x="0" y="520"/>
                      <a:pt x="0" y="520"/>
                    </a:cubicBezTo>
                    <a:cubicBezTo>
                      <a:pt x="10" y="520"/>
                      <a:pt x="10" y="520"/>
                      <a:pt x="10" y="520"/>
                    </a:cubicBezTo>
                    <a:cubicBezTo>
                      <a:pt x="10" y="1394"/>
                      <a:pt x="10" y="1394"/>
                      <a:pt x="10" y="1394"/>
                    </a:cubicBezTo>
                    <a:cubicBezTo>
                      <a:pt x="10" y="1451"/>
                      <a:pt x="56" y="1498"/>
                      <a:pt x="114" y="1498"/>
                    </a:cubicBezTo>
                    <a:cubicBezTo>
                      <a:pt x="617" y="1498"/>
                      <a:pt x="617" y="1498"/>
                      <a:pt x="617" y="1498"/>
                    </a:cubicBezTo>
                    <a:cubicBezTo>
                      <a:pt x="674" y="1498"/>
                      <a:pt x="720" y="1451"/>
                      <a:pt x="720" y="1394"/>
                    </a:cubicBezTo>
                    <a:cubicBezTo>
                      <a:pt x="720" y="114"/>
                      <a:pt x="720" y="114"/>
                      <a:pt x="720" y="114"/>
                    </a:cubicBezTo>
                    <a:cubicBezTo>
                      <a:pt x="720" y="57"/>
                      <a:pt x="674" y="10"/>
                      <a:pt x="617" y="1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5" name="Group 24"/>
              <p:cNvGrpSpPr/>
              <p:nvPr/>
            </p:nvGrpSpPr>
            <p:grpSpPr>
              <a:xfrm>
                <a:off x="1490663" y="638175"/>
                <a:ext cx="357188" cy="3662363"/>
                <a:chOff x="1490663" y="638175"/>
                <a:chExt cx="357188" cy="3662363"/>
              </a:xfrm>
              <a:solidFill>
                <a:schemeClr val="bg1">
                  <a:alpha val="15000"/>
                </a:schemeClr>
              </a:solidFill>
            </p:grpSpPr>
            <p:sp>
              <p:nvSpPr>
                <p:cNvPr id="26" name="Freeform 7"/>
                <p:cNvSpPr>
                  <a:spLocks noEditPoints="1"/>
                </p:cNvSpPr>
                <p:nvPr/>
              </p:nvSpPr>
              <p:spPr bwMode="auto">
                <a:xfrm>
                  <a:off x="1501775" y="3967163"/>
                  <a:ext cx="336550" cy="333375"/>
                </a:xfrm>
                <a:custGeom>
                  <a:avLst/>
                  <a:gdLst>
                    <a:gd name="T0" fmla="*/ 0 w 128"/>
                    <a:gd name="T1" fmla="*/ 64 h 127"/>
                    <a:gd name="T2" fmla="*/ 64 w 128"/>
                    <a:gd name="T3" fmla="*/ 0 h 127"/>
                    <a:gd name="T4" fmla="*/ 64 w 128"/>
                    <a:gd name="T5" fmla="*/ 0 h 127"/>
                    <a:gd name="T6" fmla="*/ 128 w 128"/>
                    <a:gd name="T7" fmla="*/ 64 h 127"/>
                    <a:gd name="T8" fmla="*/ 128 w 128"/>
                    <a:gd name="T9" fmla="*/ 64 h 127"/>
                    <a:gd name="T10" fmla="*/ 64 w 128"/>
                    <a:gd name="T11" fmla="*/ 127 h 127"/>
                    <a:gd name="T12" fmla="*/ 64 w 128"/>
                    <a:gd name="T13" fmla="*/ 127 h 127"/>
                    <a:gd name="T14" fmla="*/ 0 w 128"/>
                    <a:gd name="T15" fmla="*/ 64 h 127"/>
                    <a:gd name="T16" fmla="*/ 9 w 128"/>
                    <a:gd name="T17" fmla="*/ 64 h 127"/>
                    <a:gd name="T18" fmla="*/ 64 w 128"/>
                    <a:gd name="T19" fmla="*/ 119 h 127"/>
                    <a:gd name="T20" fmla="*/ 64 w 128"/>
                    <a:gd name="T21" fmla="*/ 119 h 127"/>
                    <a:gd name="T22" fmla="*/ 119 w 128"/>
                    <a:gd name="T23" fmla="*/ 64 h 127"/>
                    <a:gd name="T24" fmla="*/ 119 w 128"/>
                    <a:gd name="T25" fmla="*/ 64 h 127"/>
                    <a:gd name="T26" fmla="*/ 64 w 128"/>
                    <a:gd name="T27" fmla="*/ 9 h 127"/>
                    <a:gd name="T28" fmla="*/ 64 w 128"/>
                    <a:gd name="T29" fmla="*/ 9 h 127"/>
                    <a:gd name="T30" fmla="*/ 9 w 128"/>
                    <a:gd name="T31" fmla="*/ 64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28" h="127">
                      <a:moveTo>
                        <a:pt x="0" y="64"/>
                      </a:moveTo>
                      <a:cubicBezTo>
                        <a:pt x="0" y="28"/>
                        <a:pt x="29" y="0"/>
                        <a:pt x="64" y="0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99" y="0"/>
                        <a:pt x="128" y="28"/>
                        <a:pt x="128" y="64"/>
                      </a:cubicBezTo>
                      <a:cubicBezTo>
                        <a:pt x="128" y="64"/>
                        <a:pt x="128" y="64"/>
                        <a:pt x="128" y="64"/>
                      </a:cubicBezTo>
                      <a:cubicBezTo>
                        <a:pt x="128" y="99"/>
                        <a:pt x="99" y="127"/>
                        <a:pt x="64" y="127"/>
                      </a:cubicBezTo>
                      <a:cubicBezTo>
                        <a:pt x="64" y="127"/>
                        <a:pt x="64" y="127"/>
                        <a:pt x="64" y="127"/>
                      </a:cubicBezTo>
                      <a:cubicBezTo>
                        <a:pt x="29" y="127"/>
                        <a:pt x="0" y="99"/>
                        <a:pt x="0" y="64"/>
                      </a:cubicBezTo>
                      <a:close/>
                      <a:moveTo>
                        <a:pt x="9" y="64"/>
                      </a:moveTo>
                      <a:cubicBezTo>
                        <a:pt x="9" y="94"/>
                        <a:pt x="34" y="119"/>
                        <a:pt x="64" y="119"/>
                      </a:cubicBezTo>
                      <a:cubicBezTo>
                        <a:pt x="64" y="119"/>
                        <a:pt x="64" y="119"/>
                        <a:pt x="64" y="119"/>
                      </a:cubicBezTo>
                      <a:cubicBezTo>
                        <a:pt x="94" y="119"/>
                        <a:pt x="119" y="94"/>
                        <a:pt x="119" y="64"/>
                      </a:cubicBezTo>
                      <a:cubicBezTo>
                        <a:pt x="119" y="64"/>
                        <a:pt x="119" y="64"/>
                        <a:pt x="119" y="64"/>
                      </a:cubicBezTo>
                      <a:cubicBezTo>
                        <a:pt x="119" y="33"/>
                        <a:pt x="94" y="9"/>
                        <a:pt x="64" y="9"/>
                      </a:cubicBezTo>
                      <a:cubicBezTo>
                        <a:pt x="64" y="9"/>
                        <a:pt x="64" y="9"/>
                        <a:pt x="64" y="9"/>
                      </a:cubicBezTo>
                      <a:cubicBezTo>
                        <a:pt x="34" y="9"/>
                        <a:pt x="9" y="33"/>
                        <a:pt x="9" y="6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" name="Oval 9"/>
                <p:cNvSpPr>
                  <a:spLocks noChangeArrowheads="1"/>
                </p:cNvSpPr>
                <p:nvPr/>
              </p:nvSpPr>
              <p:spPr bwMode="auto">
                <a:xfrm>
                  <a:off x="1633538" y="638175"/>
                  <a:ext cx="73025" cy="73025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" name="Freeform 10"/>
                <p:cNvSpPr>
                  <a:spLocks/>
                </p:cNvSpPr>
                <p:nvPr/>
              </p:nvSpPr>
              <p:spPr bwMode="auto">
                <a:xfrm>
                  <a:off x="1490663" y="795338"/>
                  <a:ext cx="357188" cy="58738"/>
                </a:xfrm>
                <a:custGeom>
                  <a:avLst/>
                  <a:gdLst>
                    <a:gd name="T0" fmla="*/ 136 w 136"/>
                    <a:gd name="T1" fmla="*/ 11 h 22"/>
                    <a:gd name="T2" fmla="*/ 126 w 136"/>
                    <a:gd name="T3" fmla="*/ 22 h 22"/>
                    <a:gd name="T4" fmla="*/ 10 w 136"/>
                    <a:gd name="T5" fmla="*/ 22 h 22"/>
                    <a:gd name="T6" fmla="*/ 0 w 136"/>
                    <a:gd name="T7" fmla="*/ 11 h 22"/>
                    <a:gd name="T8" fmla="*/ 0 w 136"/>
                    <a:gd name="T9" fmla="*/ 11 h 22"/>
                    <a:gd name="T10" fmla="*/ 10 w 136"/>
                    <a:gd name="T11" fmla="*/ 0 h 22"/>
                    <a:gd name="T12" fmla="*/ 126 w 136"/>
                    <a:gd name="T13" fmla="*/ 0 h 22"/>
                    <a:gd name="T14" fmla="*/ 136 w 136"/>
                    <a:gd name="T15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36" h="22">
                      <a:moveTo>
                        <a:pt x="136" y="11"/>
                      </a:moveTo>
                      <a:cubicBezTo>
                        <a:pt x="136" y="17"/>
                        <a:pt x="132" y="22"/>
                        <a:pt x="126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5" y="22"/>
                        <a:pt x="0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5" y="0"/>
                        <a:pt x="10" y="0"/>
                      </a:cubicBezTo>
                      <a:cubicBezTo>
                        <a:pt x="126" y="0"/>
                        <a:pt x="126" y="0"/>
                        <a:pt x="126" y="0"/>
                      </a:cubicBezTo>
                      <a:cubicBezTo>
                        <a:pt x="132" y="0"/>
                        <a:pt x="136" y="5"/>
                        <a:pt x="136" y="1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sp>
        <p:nvSpPr>
          <p:cNvPr id="4" name="Rectangle 3"/>
          <p:cNvSpPr/>
          <p:nvPr/>
        </p:nvSpPr>
        <p:spPr>
          <a:xfrm>
            <a:off x="2362549" y="2671084"/>
            <a:ext cx="96532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Camera feed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9773" y="3232429"/>
            <a:ext cx="223635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Set approximate distance to detected object</a:t>
            </a:r>
          </a:p>
        </p:txBody>
      </p:sp>
      <p:sp>
        <p:nvSpPr>
          <p:cNvPr id="8" name="Rectangle 7"/>
          <p:cNvSpPr/>
          <p:nvPr/>
        </p:nvSpPr>
        <p:spPr>
          <a:xfrm>
            <a:off x="5573420" y="4010123"/>
            <a:ext cx="159761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Calculate Height of the object </a:t>
            </a:r>
          </a:p>
        </p:txBody>
      </p:sp>
      <p:sp>
        <p:nvSpPr>
          <p:cNvPr id="9" name="Rectangle 8"/>
          <p:cNvSpPr/>
          <p:nvPr/>
        </p:nvSpPr>
        <p:spPr>
          <a:xfrm>
            <a:off x="3970699" y="4080701"/>
            <a:ext cx="124125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Calculate Other Dimensions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1" y="4071286"/>
            <a:ext cx="109061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Display relevant furniture details</a:t>
            </a:r>
          </a:p>
        </p:txBody>
      </p:sp>
      <p:sp>
        <p:nvSpPr>
          <p:cNvPr id="11" name="Down Arrow 10"/>
          <p:cNvSpPr/>
          <p:nvPr/>
        </p:nvSpPr>
        <p:spPr>
          <a:xfrm rot="16200000">
            <a:off x="3443192" y="2545430"/>
            <a:ext cx="185984" cy="488661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2" name="Down Arrow 11"/>
          <p:cNvSpPr/>
          <p:nvPr/>
        </p:nvSpPr>
        <p:spPr>
          <a:xfrm rot="16200000">
            <a:off x="5013350" y="2581242"/>
            <a:ext cx="185402" cy="374303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5" name="Down Arrow 14"/>
          <p:cNvSpPr/>
          <p:nvPr/>
        </p:nvSpPr>
        <p:spPr>
          <a:xfrm rot="5400000">
            <a:off x="3589639" y="3994316"/>
            <a:ext cx="157118" cy="556643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042399" y="1614778"/>
            <a:ext cx="329128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dirty="0">
                <a:solidFill>
                  <a:prstClr val="white"/>
                </a:solidFill>
                <a:latin typeface="Lato Light"/>
              </a:rPr>
              <a:t>Scale identification of Real-world objects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860111" y="2630262"/>
            <a:ext cx="107764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Process Frames</a:t>
            </a:r>
          </a:p>
        </p:txBody>
      </p:sp>
      <p:sp>
        <p:nvSpPr>
          <p:cNvPr id="31" name="Down Arrow 30"/>
          <p:cNvSpPr/>
          <p:nvPr/>
        </p:nvSpPr>
        <p:spPr>
          <a:xfrm>
            <a:off x="6286499" y="3627884"/>
            <a:ext cx="171450" cy="28575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6" name="Down Arrow 35"/>
          <p:cNvSpPr/>
          <p:nvPr/>
        </p:nvSpPr>
        <p:spPr>
          <a:xfrm rot="16200000" flipV="1">
            <a:off x="5337871" y="4138645"/>
            <a:ext cx="157116" cy="267979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003456" y="1876978"/>
            <a:ext cx="780686" cy="2129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504" y="1807008"/>
            <a:ext cx="323697" cy="323697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572109" y="1948746"/>
            <a:ext cx="2605201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dirty="0">
                <a:solidFill>
                  <a:prstClr val="white"/>
                </a:solidFill>
                <a:latin typeface="Lato" pitchFamily="34" charset="0"/>
              </a:rPr>
              <a:t>Mapping and 3D object placement component Flow</a:t>
            </a:r>
          </a:p>
        </p:txBody>
      </p:sp>
      <p:sp>
        <p:nvSpPr>
          <p:cNvPr id="39" name="Down Arrow 38"/>
          <p:cNvSpPr/>
          <p:nvPr/>
        </p:nvSpPr>
        <p:spPr>
          <a:xfrm>
            <a:off x="6286499" y="2983532"/>
            <a:ext cx="171450" cy="245858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433586" y="2589598"/>
            <a:ext cx="1965985" cy="25391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Adjust tracking strength</a:t>
            </a:r>
          </a:p>
        </p:txBody>
      </p:sp>
      <p:sp>
        <p:nvSpPr>
          <p:cNvPr id="48" name="Rectangle 28"/>
          <p:cNvSpPr>
            <a:spLocks noChangeArrowheads="1"/>
          </p:cNvSpPr>
          <p:nvPr/>
        </p:nvSpPr>
        <p:spPr bwMode="auto">
          <a:xfrm>
            <a:off x="709735" y="6476555"/>
            <a:ext cx="67646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ato" pitchFamily="34" charset="0"/>
                <a:cs typeface="Arial" pitchFamily="34" charset="0"/>
              </a:rPr>
              <a:t>Furniture</a:t>
            </a:r>
            <a:endParaRPr kumimoji="0" lang="en-US" sz="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Rectangle 22"/>
          <p:cNvSpPr>
            <a:spLocks noChangeArrowheads="1"/>
          </p:cNvSpPr>
          <p:nvPr/>
        </p:nvSpPr>
        <p:spPr bwMode="auto">
          <a:xfrm>
            <a:off x="714829" y="6409056"/>
            <a:ext cx="671373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700" dirty="0" err="1" smtClean="0">
                <a:solidFill>
                  <a:schemeClr val="bg1"/>
                </a:solidFill>
                <a:latin typeface="Lato Light" pitchFamily="34" charset="0"/>
                <a:cs typeface="Arial" pitchFamily="34" charset="0"/>
              </a:rPr>
              <a:t>Markless</a:t>
            </a:r>
            <a:endParaRPr kumimoji="0" lang="en-US" sz="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416913" y="6409057"/>
            <a:ext cx="251901" cy="252899"/>
            <a:chOff x="914400" y="3987072"/>
            <a:chExt cx="419914" cy="420841"/>
          </a:xfrm>
        </p:grpSpPr>
        <p:sp>
          <p:nvSpPr>
            <p:cNvPr id="53" name="Freeform 29"/>
            <p:cNvSpPr>
              <a:spLocks noEditPoints="1"/>
            </p:cNvSpPr>
            <p:nvPr/>
          </p:nvSpPr>
          <p:spPr bwMode="auto">
            <a:xfrm>
              <a:off x="914400" y="3987072"/>
              <a:ext cx="419914" cy="420841"/>
            </a:xfrm>
            <a:custGeom>
              <a:avLst/>
              <a:gdLst>
                <a:gd name="T0" fmla="*/ 256 w 511"/>
                <a:gd name="T1" fmla="*/ 0 h 512"/>
                <a:gd name="T2" fmla="*/ 0 w 511"/>
                <a:gd name="T3" fmla="*/ 256 h 512"/>
                <a:gd name="T4" fmla="*/ 256 w 511"/>
                <a:gd name="T5" fmla="*/ 512 h 512"/>
                <a:gd name="T6" fmla="*/ 511 w 511"/>
                <a:gd name="T7" fmla="*/ 256 h 512"/>
                <a:gd name="T8" fmla="*/ 256 w 511"/>
                <a:gd name="T9" fmla="*/ 0 h 512"/>
                <a:gd name="T10" fmla="*/ 256 w 511"/>
                <a:gd name="T11" fmla="*/ 475 h 512"/>
                <a:gd name="T12" fmla="*/ 36 w 511"/>
                <a:gd name="T13" fmla="*/ 256 h 512"/>
                <a:gd name="T14" fmla="*/ 256 w 511"/>
                <a:gd name="T15" fmla="*/ 37 h 512"/>
                <a:gd name="T16" fmla="*/ 475 w 511"/>
                <a:gd name="T17" fmla="*/ 256 h 512"/>
                <a:gd name="T18" fmla="*/ 256 w 511"/>
                <a:gd name="T19" fmla="*/ 475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2">
                  <a:moveTo>
                    <a:pt x="256" y="0"/>
                  </a:moveTo>
                  <a:cubicBezTo>
                    <a:pt x="114" y="0"/>
                    <a:pt x="0" y="115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1" y="397"/>
                    <a:pt x="511" y="256"/>
                  </a:cubicBezTo>
                  <a:cubicBezTo>
                    <a:pt x="511" y="115"/>
                    <a:pt x="397" y="0"/>
                    <a:pt x="256" y="0"/>
                  </a:cubicBezTo>
                  <a:close/>
                  <a:moveTo>
                    <a:pt x="256" y="475"/>
                  </a:moveTo>
                  <a:cubicBezTo>
                    <a:pt x="135" y="475"/>
                    <a:pt x="36" y="377"/>
                    <a:pt x="36" y="256"/>
                  </a:cubicBezTo>
                  <a:cubicBezTo>
                    <a:pt x="36" y="135"/>
                    <a:pt x="135" y="37"/>
                    <a:pt x="256" y="37"/>
                  </a:cubicBezTo>
                  <a:cubicBezTo>
                    <a:pt x="377" y="37"/>
                    <a:pt x="475" y="135"/>
                    <a:pt x="475" y="256"/>
                  </a:cubicBezTo>
                  <a:cubicBezTo>
                    <a:pt x="475" y="377"/>
                    <a:pt x="377" y="475"/>
                    <a:pt x="256" y="475"/>
                  </a:cubicBezTo>
                  <a:close/>
                </a:path>
              </a:pathLst>
            </a:custGeom>
            <a:gradFill>
              <a:gsLst>
                <a:gs pos="23000">
                  <a:srgbClr val="F8F8F8"/>
                </a:gs>
                <a:gs pos="100000">
                  <a:schemeClr val="bg1">
                    <a:lumMod val="75000"/>
                    <a:alpha val="7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54" name="Freeform 30"/>
            <p:cNvSpPr>
              <a:spLocks noEditPoints="1"/>
            </p:cNvSpPr>
            <p:nvPr/>
          </p:nvSpPr>
          <p:spPr bwMode="auto">
            <a:xfrm>
              <a:off x="972799" y="4046397"/>
              <a:ext cx="152022" cy="151095"/>
            </a:xfrm>
            <a:custGeom>
              <a:avLst/>
              <a:gdLst>
                <a:gd name="T0" fmla="*/ 0 w 185"/>
                <a:gd name="T1" fmla="*/ 184 h 184"/>
                <a:gd name="T2" fmla="*/ 45 w 185"/>
                <a:gd name="T3" fmla="*/ 184 h 184"/>
                <a:gd name="T4" fmla="*/ 185 w 185"/>
                <a:gd name="T5" fmla="*/ 44 h 184"/>
                <a:gd name="T6" fmla="*/ 185 w 185"/>
                <a:gd name="T7" fmla="*/ 0 h 184"/>
                <a:gd name="T8" fmla="*/ 0 w 185"/>
                <a:gd name="T9" fmla="*/ 184 h 184"/>
                <a:gd name="T10" fmla="*/ 62 w 185"/>
                <a:gd name="T11" fmla="*/ 184 h 184"/>
                <a:gd name="T12" fmla="*/ 97 w 185"/>
                <a:gd name="T13" fmla="*/ 184 h 184"/>
                <a:gd name="T14" fmla="*/ 97 w 185"/>
                <a:gd name="T15" fmla="*/ 178 h 184"/>
                <a:gd name="T16" fmla="*/ 140 w 185"/>
                <a:gd name="T17" fmla="*/ 178 h 184"/>
                <a:gd name="T18" fmla="*/ 179 w 185"/>
                <a:gd name="T19" fmla="*/ 139 h 184"/>
                <a:gd name="T20" fmla="*/ 179 w 185"/>
                <a:gd name="T21" fmla="*/ 96 h 184"/>
                <a:gd name="T22" fmla="*/ 185 w 185"/>
                <a:gd name="T23" fmla="*/ 96 h 184"/>
                <a:gd name="T24" fmla="*/ 185 w 185"/>
                <a:gd name="T25" fmla="*/ 62 h 184"/>
                <a:gd name="T26" fmla="*/ 62 w 185"/>
                <a:gd name="T27" fmla="*/ 184 h 184"/>
                <a:gd name="T28" fmla="*/ 149 w 185"/>
                <a:gd name="T29" fmla="*/ 178 h 184"/>
                <a:gd name="T30" fmla="*/ 179 w 185"/>
                <a:gd name="T31" fmla="*/ 178 h 184"/>
                <a:gd name="T32" fmla="*/ 179 w 185"/>
                <a:gd name="T33" fmla="*/ 149 h 184"/>
                <a:gd name="T34" fmla="*/ 149 w 185"/>
                <a:gd name="T35" fmla="*/ 17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" h="184">
                  <a:moveTo>
                    <a:pt x="0" y="184"/>
                  </a:moveTo>
                  <a:cubicBezTo>
                    <a:pt x="45" y="184"/>
                    <a:pt x="45" y="184"/>
                    <a:pt x="45" y="184"/>
                  </a:cubicBezTo>
                  <a:cubicBezTo>
                    <a:pt x="45" y="107"/>
                    <a:pt x="107" y="44"/>
                    <a:pt x="185" y="44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83" y="0"/>
                    <a:pt x="0" y="82"/>
                    <a:pt x="0" y="184"/>
                  </a:cubicBezTo>
                  <a:close/>
                  <a:moveTo>
                    <a:pt x="62" y="184"/>
                  </a:moveTo>
                  <a:cubicBezTo>
                    <a:pt x="97" y="184"/>
                    <a:pt x="97" y="184"/>
                    <a:pt x="97" y="184"/>
                  </a:cubicBezTo>
                  <a:cubicBezTo>
                    <a:pt x="97" y="178"/>
                    <a:pt x="97" y="178"/>
                    <a:pt x="97" y="178"/>
                  </a:cubicBezTo>
                  <a:cubicBezTo>
                    <a:pt x="140" y="178"/>
                    <a:pt x="140" y="178"/>
                    <a:pt x="140" y="178"/>
                  </a:cubicBezTo>
                  <a:cubicBezTo>
                    <a:pt x="142" y="158"/>
                    <a:pt x="158" y="142"/>
                    <a:pt x="179" y="13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85" y="96"/>
                    <a:pt x="185" y="96"/>
                    <a:pt x="185" y="96"/>
                  </a:cubicBezTo>
                  <a:cubicBezTo>
                    <a:pt x="185" y="62"/>
                    <a:pt x="185" y="62"/>
                    <a:pt x="185" y="62"/>
                  </a:cubicBezTo>
                  <a:cubicBezTo>
                    <a:pt x="117" y="62"/>
                    <a:pt x="62" y="116"/>
                    <a:pt x="62" y="184"/>
                  </a:cubicBezTo>
                  <a:close/>
                  <a:moveTo>
                    <a:pt x="149" y="178"/>
                  </a:moveTo>
                  <a:cubicBezTo>
                    <a:pt x="179" y="178"/>
                    <a:pt x="179" y="178"/>
                    <a:pt x="179" y="178"/>
                  </a:cubicBezTo>
                  <a:cubicBezTo>
                    <a:pt x="179" y="149"/>
                    <a:pt x="179" y="149"/>
                    <a:pt x="179" y="149"/>
                  </a:cubicBezTo>
                  <a:cubicBezTo>
                    <a:pt x="164" y="151"/>
                    <a:pt x="152" y="163"/>
                    <a:pt x="149" y="17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55" name="Freeform 31"/>
            <p:cNvSpPr>
              <a:spLocks noEditPoints="1"/>
            </p:cNvSpPr>
            <p:nvPr/>
          </p:nvSpPr>
          <p:spPr bwMode="auto">
            <a:xfrm>
              <a:off x="972799" y="4197492"/>
              <a:ext cx="152022" cy="151095"/>
            </a:xfrm>
            <a:custGeom>
              <a:avLst/>
              <a:gdLst>
                <a:gd name="T0" fmla="*/ 179 w 185"/>
                <a:gd name="T1" fmla="*/ 35 h 184"/>
                <a:gd name="T2" fmla="*/ 179 w 185"/>
                <a:gd name="T3" fmla="*/ 6 h 184"/>
                <a:gd name="T4" fmla="*/ 149 w 185"/>
                <a:gd name="T5" fmla="*/ 6 h 184"/>
                <a:gd name="T6" fmla="*/ 179 w 185"/>
                <a:gd name="T7" fmla="*/ 35 h 184"/>
                <a:gd name="T8" fmla="*/ 179 w 185"/>
                <a:gd name="T9" fmla="*/ 88 h 184"/>
                <a:gd name="T10" fmla="*/ 179 w 185"/>
                <a:gd name="T11" fmla="*/ 45 h 184"/>
                <a:gd name="T12" fmla="*/ 140 w 185"/>
                <a:gd name="T13" fmla="*/ 6 h 184"/>
                <a:gd name="T14" fmla="*/ 97 w 185"/>
                <a:gd name="T15" fmla="*/ 6 h 184"/>
                <a:gd name="T16" fmla="*/ 97 w 185"/>
                <a:gd name="T17" fmla="*/ 0 h 184"/>
                <a:gd name="T18" fmla="*/ 62 w 185"/>
                <a:gd name="T19" fmla="*/ 0 h 184"/>
                <a:gd name="T20" fmla="*/ 62 w 185"/>
                <a:gd name="T21" fmla="*/ 0 h 184"/>
                <a:gd name="T22" fmla="*/ 185 w 185"/>
                <a:gd name="T23" fmla="*/ 122 h 184"/>
                <a:gd name="T24" fmla="*/ 185 w 185"/>
                <a:gd name="T25" fmla="*/ 88 h 184"/>
                <a:gd name="T26" fmla="*/ 179 w 185"/>
                <a:gd name="T27" fmla="*/ 88 h 184"/>
                <a:gd name="T28" fmla="*/ 45 w 185"/>
                <a:gd name="T29" fmla="*/ 0 h 184"/>
                <a:gd name="T30" fmla="*/ 45 w 185"/>
                <a:gd name="T31" fmla="*/ 0 h 184"/>
                <a:gd name="T32" fmla="*/ 0 w 185"/>
                <a:gd name="T33" fmla="*/ 0 h 184"/>
                <a:gd name="T34" fmla="*/ 185 w 185"/>
                <a:gd name="T35" fmla="*/ 184 h 184"/>
                <a:gd name="T36" fmla="*/ 185 w 185"/>
                <a:gd name="T37" fmla="*/ 140 h 184"/>
                <a:gd name="T38" fmla="*/ 45 w 185"/>
                <a:gd name="T3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5" h="184">
                  <a:moveTo>
                    <a:pt x="179" y="35"/>
                  </a:moveTo>
                  <a:cubicBezTo>
                    <a:pt x="179" y="6"/>
                    <a:pt x="179" y="6"/>
                    <a:pt x="179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2" y="21"/>
                    <a:pt x="164" y="33"/>
                    <a:pt x="179" y="35"/>
                  </a:cubicBezTo>
                  <a:close/>
                  <a:moveTo>
                    <a:pt x="179" y="88"/>
                  </a:moveTo>
                  <a:cubicBezTo>
                    <a:pt x="179" y="45"/>
                    <a:pt x="179" y="45"/>
                    <a:pt x="179" y="45"/>
                  </a:cubicBezTo>
                  <a:cubicBezTo>
                    <a:pt x="158" y="42"/>
                    <a:pt x="142" y="26"/>
                    <a:pt x="140" y="6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67"/>
                    <a:pt x="117" y="122"/>
                    <a:pt x="185" y="122"/>
                  </a:cubicBezTo>
                  <a:cubicBezTo>
                    <a:pt x="185" y="88"/>
                    <a:pt x="185" y="88"/>
                    <a:pt x="185" y="88"/>
                  </a:cubicBezTo>
                  <a:lnTo>
                    <a:pt x="179" y="88"/>
                  </a:ln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2"/>
                    <a:pt x="83" y="184"/>
                    <a:pt x="185" y="184"/>
                  </a:cubicBezTo>
                  <a:cubicBezTo>
                    <a:pt x="185" y="140"/>
                    <a:pt x="185" y="140"/>
                    <a:pt x="185" y="140"/>
                  </a:cubicBezTo>
                  <a:cubicBezTo>
                    <a:pt x="107" y="140"/>
                    <a:pt x="45" y="77"/>
                    <a:pt x="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56" name="Freeform 32"/>
            <p:cNvSpPr>
              <a:spLocks noEditPoints="1"/>
            </p:cNvSpPr>
            <p:nvPr/>
          </p:nvSpPr>
          <p:spPr bwMode="auto">
            <a:xfrm>
              <a:off x="1124820" y="4197492"/>
              <a:ext cx="151095" cy="151095"/>
            </a:xfrm>
            <a:custGeom>
              <a:avLst/>
              <a:gdLst>
                <a:gd name="T0" fmla="*/ 122 w 184"/>
                <a:gd name="T1" fmla="*/ 0 h 184"/>
                <a:gd name="T2" fmla="*/ 122 w 184"/>
                <a:gd name="T3" fmla="*/ 0 h 184"/>
                <a:gd name="T4" fmla="*/ 88 w 184"/>
                <a:gd name="T5" fmla="*/ 0 h 184"/>
                <a:gd name="T6" fmla="*/ 88 w 184"/>
                <a:gd name="T7" fmla="*/ 6 h 184"/>
                <a:gd name="T8" fmla="*/ 44 w 184"/>
                <a:gd name="T9" fmla="*/ 6 h 184"/>
                <a:gd name="T10" fmla="*/ 5 w 184"/>
                <a:gd name="T11" fmla="*/ 45 h 184"/>
                <a:gd name="T12" fmla="*/ 5 w 184"/>
                <a:gd name="T13" fmla="*/ 88 h 184"/>
                <a:gd name="T14" fmla="*/ 0 w 184"/>
                <a:gd name="T15" fmla="*/ 88 h 184"/>
                <a:gd name="T16" fmla="*/ 0 w 184"/>
                <a:gd name="T17" fmla="*/ 122 h 184"/>
                <a:gd name="T18" fmla="*/ 0 w 184"/>
                <a:gd name="T19" fmla="*/ 122 h 184"/>
                <a:gd name="T20" fmla="*/ 122 w 184"/>
                <a:gd name="T21" fmla="*/ 0 h 184"/>
                <a:gd name="T22" fmla="*/ 140 w 184"/>
                <a:gd name="T23" fmla="*/ 0 h 184"/>
                <a:gd name="T24" fmla="*/ 140 w 184"/>
                <a:gd name="T25" fmla="*/ 0 h 184"/>
                <a:gd name="T26" fmla="*/ 0 w 184"/>
                <a:gd name="T27" fmla="*/ 140 h 184"/>
                <a:gd name="T28" fmla="*/ 0 w 184"/>
                <a:gd name="T29" fmla="*/ 140 h 184"/>
                <a:gd name="T30" fmla="*/ 0 w 184"/>
                <a:gd name="T31" fmla="*/ 184 h 184"/>
                <a:gd name="T32" fmla="*/ 184 w 184"/>
                <a:gd name="T33" fmla="*/ 0 h 184"/>
                <a:gd name="T34" fmla="*/ 140 w 184"/>
                <a:gd name="T35" fmla="*/ 0 h 184"/>
                <a:gd name="T36" fmla="*/ 35 w 184"/>
                <a:gd name="T37" fmla="*/ 6 h 184"/>
                <a:gd name="T38" fmla="*/ 5 w 184"/>
                <a:gd name="T39" fmla="*/ 6 h 184"/>
                <a:gd name="T40" fmla="*/ 5 w 184"/>
                <a:gd name="T41" fmla="*/ 35 h 184"/>
                <a:gd name="T42" fmla="*/ 35 w 184"/>
                <a:gd name="T43" fmla="*/ 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4" h="184">
                  <a:moveTo>
                    <a:pt x="122" y="0"/>
                  </a:moveTo>
                  <a:cubicBezTo>
                    <a:pt x="122" y="0"/>
                    <a:pt x="122" y="0"/>
                    <a:pt x="122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2" y="26"/>
                    <a:pt x="26" y="42"/>
                    <a:pt x="5" y="45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67" y="122"/>
                    <a:pt x="122" y="67"/>
                    <a:pt x="122" y="0"/>
                  </a:cubicBezTo>
                  <a:close/>
                  <a:moveTo>
                    <a:pt x="14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140" y="77"/>
                    <a:pt x="77" y="140"/>
                    <a:pt x="0" y="1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101" y="184"/>
                    <a:pt x="184" y="102"/>
                    <a:pt x="184" y="0"/>
                  </a:cubicBezTo>
                  <a:lnTo>
                    <a:pt x="140" y="0"/>
                  </a:lnTo>
                  <a:close/>
                  <a:moveTo>
                    <a:pt x="35" y="6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20" y="33"/>
                    <a:pt x="32" y="21"/>
                    <a:pt x="35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57" name="Freeform 33"/>
            <p:cNvSpPr>
              <a:spLocks noEditPoints="1"/>
            </p:cNvSpPr>
            <p:nvPr/>
          </p:nvSpPr>
          <p:spPr bwMode="auto">
            <a:xfrm>
              <a:off x="1124820" y="4046397"/>
              <a:ext cx="151095" cy="151095"/>
            </a:xfrm>
            <a:custGeom>
              <a:avLst/>
              <a:gdLst>
                <a:gd name="T0" fmla="*/ 5 w 184"/>
                <a:gd name="T1" fmla="*/ 149 h 184"/>
                <a:gd name="T2" fmla="*/ 5 w 184"/>
                <a:gd name="T3" fmla="*/ 178 h 184"/>
                <a:gd name="T4" fmla="*/ 35 w 184"/>
                <a:gd name="T5" fmla="*/ 178 h 184"/>
                <a:gd name="T6" fmla="*/ 5 w 184"/>
                <a:gd name="T7" fmla="*/ 149 h 184"/>
                <a:gd name="T8" fmla="*/ 0 w 184"/>
                <a:gd name="T9" fmla="*/ 0 h 184"/>
                <a:gd name="T10" fmla="*/ 0 w 184"/>
                <a:gd name="T11" fmla="*/ 44 h 184"/>
                <a:gd name="T12" fmla="*/ 0 w 184"/>
                <a:gd name="T13" fmla="*/ 44 h 184"/>
                <a:gd name="T14" fmla="*/ 140 w 184"/>
                <a:gd name="T15" fmla="*/ 184 h 184"/>
                <a:gd name="T16" fmla="*/ 184 w 184"/>
                <a:gd name="T17" fmla="*/ 184 h 184"/>
                <a:gd name="T18" fmla="*/ 0 w 184"/>
                <a:gd name="T19" fmla="*/ 0 h 184"/>
                <a:gd name="T20" fmla="*/ 0 w 184"/>
                <a:gd name="T21" fmla="*/ 62 h 184"/>
                <a:gd name="T22" fmla="*/ 0 w 184"/>
                <a:gd name="T23" fmla="*/ 62 h 184"/>
                <a:gd name="T24" fmla="*/ 0 w 184"/>
                <a:gd name="T25" fmla="*/ 96 h 184"/>
                <a:gd name="T26" fmla="*/ 5 w 184"/>
                <a:gd name="T27" fmla="*/ 96 h 184"/>
                <a:gd name="T28" fmla="*/ 5 w 184"/>
                <a:gd name="T29" fmla="*/ 139 h 184"/>
                <a:gd name="T30" fmla="*/ 44 w 184"/>
                <a:gd name="T31" fmla="*/ 178 h 184"/>
                <a:gd name="T32" fmla="*/ 88 w 184"/>
                <a:gd name="T33" fmla="*/ 178 h 184"/>
                <a:gd name="T34" fmla="*/ 88 w 184"/>
                <a:gd name="T35" fmla="*/ 184 h 184"/>
                <a:gd name="T36" fmla="*/ 122 w 184"/>
                <a:gd name="T37" fmla="*/ 184 h 184"/>
                <a:gd name="T38" fmla="*/ 0 w 184"/>
                <a:gd name="T39" fmla="*/ 6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4" h="184">
                  <a:moveTo>
                    <a:pt x="5" y="149"/>
                  </a:moveTo>
                  <a:cubicBezTo>
                    <a:pt x="5" y="178"/>
                    <a:pt x="5" y="178"/>
                    <a:pt x="5" y="178"/>
                  </a:cubicBezTo>
                  <a:cubicBezTo>
                    <a:pt x="35" y="178"/>
                    <a:pt x="35" y="178"/>
                    <a:pt x="35" y="178"/>
                  </a:cubicBezTo>
                  <a:cubicBezTo>
                    <a:pt x="32" y="163"/>
                    <a:pt x="20" y="151"/>
                    <a:pt x="5" y="149"/>
                  </a:cubicBezTo>
                  <a:close/>
                  <a:moveTo>
                    <a:pt x="0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77" y="44"/>
                    <a:pt x="140" y="107"/>
                    <a:pt x="140" y="184"/>
                  </a:cubicBezTo>
                  <a:cubicBezTo>
                    <a:pt x="184" y="184"/>
                    <a:pt x="184" y="184"/>
                    <a:pt x="184" y="184"/>
                  </a:cubicBezTo>
                  <a:cubicBezTo>
                    <a:pt x="184" y="82"/>
                    <a:pt x="101" y="0"/>
                    <a:pt x="0" y="0"/>
                  </a:cubicBezTo>
                  <a:close/>
                  <a:moveTo>
                    <a:pt x="0" y="62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26" y="142"/>
                    <a:pt x="42" y="158"/>
                    <a:pt x="44" y="178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8" y="184"/>
                    <a:pt x="88" y="184"/>
                    <a:pt x="88" y="184"/>
                  </a:cubicBezTo>
                  <a:cubicBezTo>
                    <a:pt x="122" y="184"/>
                    <a:pt x="122" y="184"/>
                    <a:pt x="122" y="184"/>
                  </a:cubicBezTo>
                  <a:cubicBezTo>
                    <a:pt x="122" y="116"/>
                    <a:pt x="67" y="62"/>
                    <a:pt x="0" y="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58" name="Oval 57"/>
          <p:cNvSpPr/>
          <p:nvPr/>
        </p:nvSpPr>
        <p:spPr>
          <a:xfrm>
            <a:off x="8453191" y="6427690"/>
            <a:ext cx="214987" cy="2153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347378" y="6424998"/>
            <a:ext cx="432324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07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616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8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3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11" grpId="0" animBg="1"/>
      <p:bldP spid="12" grpId="0" animBg="1"/>
      <p:bldP spid="15" grpId="0" animBg="1"/>
      <p:bldP spid="31" grpId="0" animBg="1"/>
      <p:bldP spid="36" grpId="0" animBg="1"/>
      <p:bldP spid="30" grpId="0" animBg="1"/>
      <p:bldP spid="38" grpId="0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86200" y="1600200"/>
            <a:ext cx="1040914" cy="283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Lato" pitchFamily="34" charset="0"/>
            </a:endParaRPr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3113839" y="1230868"/>
            <a:ext cx="25856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Lato" pitchFamily="34" charset="0"/>
                <a:cs typeface="Arial" pitchFamily="34" charset="0"/>
              </a:rPr>
              <a:t>Scale Identification</a:t>
            </a:r>
            <a:endParaRPr lang="en-US" sz="1050" dirty="0">
              <a:solidFill>
                <a:prstClr val="white"/>
              </a:solidFill>
              <a:latin typeface="Lato" pitchFamily="34" charset="0"/>
              <a:cs typeface="Arial" pitchFamily="34" charset="0"/>
            </a:endParaRPr>
          </a:p>
        </p:txBody>
      </p:sp>
      <p:pic>
        <p:nvPicPr>
          <p:cNvPr id="1027" name="Picture 3" descr="G:\4thYear\Research\REF\ubaru-1024x67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94" r="23682"/>
          <a:stretch/>
        </p:blipFill>
        <p:spPr bwMode="auto">
          <a:xfrm>
            <a:off x="657761" y="1990522"/>
            <a:ext cx="2363551" cy="161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6357430" y="3604736"/>
            <a:ext cx="1845787" cy="738664"/>
          </a:xfrm>
          <a:prstGeom prst="rect">
            <a:avLst/>
          </a:prstGeom>
        </p:spPr>
        <p:txBody>
          <a:bodyPr wrap="square" numCol="1" spcCol="27432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Lato Black" pitchFamily="34" charset="0"/>
                <a:cs typeface="Arial" pitchFamily="34" charset="0"/>
              </a:rPr>
              <a:t>Give inputs to scale the 3D object to be more realistic.</a:t>
            </a:r>
          </a:p>
        </p:txBody>
      </p:sp>
      <p:pic>
        <p:nvPicPr>
          <p:cNvPr id="1028" name="Picture 4" descr="Captur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08"/>
          <a:stretch/>
        </p:blipFill>
        <p:spPr bwMode="auto">
          <a:xfrm>
            <a:off x="3429001" y="1990522"/>
            <a:ext cx="2270483" cy="161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3444949" y="3619853"/>
            <a:ext cx="2577400" cy="523220"/>
          </a:xfrm>
          <a:prstGeom prst="rect">
            <a:avLst/>
          </a:prstGeom>
        </p:spPr>
        <p:txBody>
          <a:bodyPr wrap="square" numCol="1" spcCol="27432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Lato Black" pitchFamily="34" charset="0"/>
                <a:cs typeface="Arial" pitchFamily="34" charset="0"/>
              </a:rPr>
              <a:t>Calculate Dimensions respect to assumed distance.</a:t>
            </a:r>
          </a:p>
        </p:txBody>
      </p:sp>
      <p:pic>
        <p:nvPicPr>
          <p:cNvPr id="1029" name="Picture 5" descr="G:\4thYear\Research\REF\large_1._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3" r="6086" b="16852"/>
          <a:stretch/>
        </p:blipFill>
        <p:spPr bwMode="auto">
          <a:xfrm>
            <a:off x="6096000" y="1990521"/>
            <a:ext cx="2368646" cy="1618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916642" y="3624658"/>
            <a:ext cx="1845787" cy="523220"/>
          </a:xfrm>
          <a:prstGeom prst="rect">
            <a:avLst/>
          </a:prstGeom>
        </p:spPr>
        <p:txBody>
          <a:bodyPr wrap="square" numCol="1" spcCol="27432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chemeClr val="bg1"/>
                </a:solidFill>
                <a:latin typeface="Lato Black" pitchFamily="34" charset="0"/>
                <a:cs typeface="Arial" pitchFamily="34" charset="0"/>
              </a:rPr>
              <a:t>Detect Objects using Contours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163019"/>
            <a:ext cx="4267200" cy="1354617"/>
          </a:xfrm>
          <a:prstGeom prst="rect">
            <a:avLst/>
          </a:prstGeom>
        </p:spPr>
      </p:pic>
      <p:sp>
        <p:nvSpPr>
          <p:cNvPr id="11" name="Rectangle 28"/>
          <p:cNvSpPr>
            <a:spLocks noChangeArrowheads="1"/>
          </p:cNvSpPr>
          <p:nvPr/>
        </p:nvSpPr>
        <p:spPr bwMode="auto">
          <a:xfrm>
            <a:off x="709735" y="6476555"/>
            <a:ext cx="67646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ato" pitchFamily="34" charset="0"/>
                <a:cs typeface="Arial" pitchFamily="34" charset="0"/>
              </a:rPr>
              <a:t>Furniture</a:t>
            </a:r>
            <a:endParaRPr kumimoji="0" lang="en-US" sz="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22"/>
          <p:cNvSpPr>
            <a:spLocks noChangeArrowheads="1"/>
          </p:cNvSpPr>
          <p:nvPr/>
        </p:nvSpPr>
        <p:spPr bwMode="auto">
          <a:xfrm>
            <a:off x="714829" y="6409056"/>
            <a:ext cx="671373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700" dirty="0" err="1" smtClean="0">
                <a:solidFill>
                  <a:schemeClr val="bg1"/>
                </a:solidFill>
                <a:latin typeface="Lato Light" pitchFamily="34" charset="0"/>
                <a:cs typeface="Arial" pitchFamily="34" charset="0"/>
              </a:rPr>
              <a:t>Markless</a:t>
            </a:r>
            <a:endParaRPr kumimoji="0" lang="en-US" sz="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16913" y="6409057"/>
            <a:ext cx="251901" cy="252899"/>
            <a:chOff x="914400" y="3987072"/>
            <a:chExt cx="419914" cy="420841"/>
          </a:xfrm>
        </p:grpSpPr>
        <p:sp>
          <p:nvSpPr>
            <p:cNvPr id="14" name="Freeform 29"/>
            <p:cNvSpPr>
              <a:spLocks noEditPoints="1"/>
            </p:cNvSpPr>
            <p:nvPr/>
          </p:nvSpPr>
          <p:spPr bwMode="auto">
            <a:xfrm>
              <a:off x="914400" y="3987072"/>
              <a:ext cx="419914" cy="420841"/>
            </a:xfrm>
            <a:custGeom>
              <a:avLst/>
              <a:gdLst>
                <a:gd name="T0" fmla="*/ 256 w 511"/>
                <a:gd name="T1" fmla="*/ 0 h 512"/>
                <a:gd name="T2" fmla="*/ 0 w 511"/>
                <a:gd name="T3" fmla="*/ 256 h 512"/>
                <a:gd name="T4" fmla="*/ 256 w 511"/>
                <a:gd name="T5" fmla="*/ 512 h 512"/>
                <a:gd name="T6" fmla="*/ 511 w 511"/>
                <a:gd name="T7" fmla="*/ 256 h 512"/>
                <a:gd name="T8" fmla="*/ 256 w 511"/>
                <a:gd name="T9" fmla="*/ 0 h 512"/>
                <a:gd name="T10" fmla="*/ 256 w 511"/>
                <a:gd name="T11" fmla="*/ 475 h 512"/>
                <a:gd name="T12" fmla="*/ 36 w 511"/>
                <a:gd name="T13" fmla="*/ 256 h 512"/>
                <a:gd name="T14" fmla="*/ 256 w 511"/>
                <a:gd name="T15" fmla="*/ 37 h 512"/>
                <a:gd name="T16" fmla="*/ 475 w 511"/>
                <a:gd name="T17" fmla="*/ 256 h 512"/>
                <a:gd name="T18" fmla="*/ 256 w 511"/>
                <a:gd name="T19" fmla="*/ 475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2">
                  <a:moveTo>
                    <a:pt x="256" y="0"/>
                  </a:moveTo>
                  <a:cubicBezTo>
                    <a:pt x="114" y="0"/>
                    <a:pt x="0" y="115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1" y="397"/>
                    <a:pt x="511" y="256"/>
                  </a:cubicBezTo>
                  <a:cubicBezTo>
                    <a:pt x="511" y="115"/>
                    <a:pt x="397" y="0"/>
                    <a:pt x="256" y="0"/>
                  </a:cubicBezTo>
                  <a:close/>
                  <a:moveTo>
                    <a:pt x="256" y="475"/>
                  </a:moveTo>
                  <a:cubicBezTo>
                    <a:pt x="135" y="475"/>
                    <a:pt x="36" y="377"/>
                    <a:pt x="36" y="256"/>
                  </a:cubicBezTo>
                  <a:cubicBezTo>
                    <a:pt x="36" y="135"/>
                    <a:pt x="135" y="37"/>
                    <a:pt x="256" y="37"/>
                  </a:cubicBezTo>
                  <a:cubicBezTo>
                    <a:pt x="377" y="37"/>
                    <a:pt x="475" y="135"/>
                    <a:pt x="475" y="256"/>
                  </a:cubicBezTo>
                  <a:cubicBezTo>
                    <a:pt x="475" y="377"/>
                    <a:pt x="377" y="475"/>
                    <a:pt x="256" y="475"/>
                  </a:cubicBezTo>
                  <a:close/>
                </a:path>
              </a:pathLst>
            </a:custGeom>
            <a:gradFill>
              <a:gsLst>
                <a:gs pos="23000">
                  <a:srgbClr val="F8F8F8"/>
                </a:gs>
                <a:gs pos="100000">
                  <a:schemeClr val="bg1">
                    <a:lumMod val="75000"/>
                    <a:alpha val="7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15" name="Freeform 30"/>
            <p:cNvSpPr>
              <a:spLocks noEditPoints="1"/>
            </p:cNvSpPr>
            <p:nvPr/>
          </p:nvSpPr>
          <p:spPr bwMode="auto">
            <a:xfrm>
              <a:off x="972799" y="4046397"/>
              <a:ext cx="152022" cy="151095"/>
            </a:xfrm>
            <a:custGeom>
              <a:avLst/>
              <a:gdLst>
                <a:gd name="T0" fmla="*/ 0 w 185"/>
                <a:gd name="T1" fmla="*/ 184 h 184"/>
                <a:gd name="T2" fmla="*/ 45 w 185"/>
                <a:gd name="T3" fmla="*/ 184 h 184"/>
                <a:gd name="T4" fmla="*/ 185 w 185"/>
                <a:gd name="T5" fmla="*/ 44 h 184"/>
                <a:gd name="T6" fmla="*/ 185 w 185"/>
                <a:gd name="T7" fmla="*/ 0 h 184"/>
                <a:gd name="T8" fmla="*/ 0 w 185"/>
                <a:gd name="T9" fmla="*/ 184 h 184"/>
                <a:gd name="T10" fmla="*/ 62 w 185"/>
                <a:gd name="T11" fmla="*/ 184 h 184"/>
                <a:gd name="T12" fmla="*/ 97 w 185"/>
                <a:gd name="T13" fmla="*/ 184 h 184"/>
                <a:gd name="T14" fmla="*/ 97 w 185"/>
                <a:gd name="T15" fmla="*/ 178 h 184"/>
                <a:gd name="T16" fmla="*/ 140 w 185"/>
                <a:gd name="T17" fmla="*/ 178 h 184"/>
                <a:gd name="T18" fmla="*/ 179 w 185"/>
                <a:gd name="T19" fmla="*/ 139 h 184"/>
                <a:gd name="T20" fmla="*/ 179 w 185"/>
                <a:gd name="T21" fmla="*/ 96 h 184"/>
                <a:gd name="T22" fmla="*/ 185 w 185"/>
                <a:gd name="T23" fmla="*/ 96 h 184"/>
                <a:gd name="T24" fmla="*/ 185 w 185"/>
                <a:gd name="T25" fmla="*/ 62 h 184"/>
                <a:gd name="T26" fmla="*/ 62 w 185"/>
                <a:gd name="T27" fmla="*/ 184 h 184"/>
                <a:gd name="T28" fmla="*/ 149 w 185"/>
                <a:gd name="T29" fmla="*/ 178 h 184"/>
                <a:gd name="T30" fmla="*/ 179 w 185"/>
                <a:gd name="T31" fmla="*/ 178 h 184"/>
                <a:gd name="T32" fmla="*/ 179 w 185"/>
                <a:gd name="T33" fmla="*/ 149 h 184"/>
                <a:gd name="T34" fmla="*/ 149 w 185"/>
                <a:gd name="T35" fmla="*/ 17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" h="184">
                  <a:moveTo>
                    <a:pt x="0" y="184"/>
                  </a:moveTo>
                  <a:cubicBezTo>
                    <a:pt x="45" y="184"/>
                    <a:pt x="45" y="184"/>
                    <a:pt x="45" y="184"/>
                  </a:cubicBezTo>
                  <a:cubicBezTo>
                    <a:pt x="45" y="107"/>
                    <a:pt x="107" y="44"/>
                    <a:pt x="185" y="44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83" y="0"/>
                    <a:pt x="0" y="82"/>
                    <a:pt x="0" y="184"/>
                  </a:cubicBezTo>
                  <a:close/>
                  <a:moveTo>
                    <a:pt x="62" y="184"/>
                  </a:moveTo>
                  <a:cubicBezTo>
                    <a:pt x="97" y="184"/>
                    <a:pt x="97" y="184"/>
                    <a:pt x="97" y="184"/>
                  </a:cubicBezTo>
                  <a:cubicBezTo>
                    <a:pt x="97" y="178"/>
                    <a:pt x="97" y="178"/>
                    <a:pt x="97" y="178"/>
                  </a:cubicBezTo>
                  <a:cubicBezTo>
                    <a:pt x="140" y="178"/>
                    <a:pt x="140" y="178"/>
                    <a:pt x="140" y="178"/>
                  </a:cubicBezTo>
                  <a:cubicBezTo>
                    <a:pt x="142" y="158"/>
                    <a:pt x="158" y="142"/>
                    <a:pt x="179" y="13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85" y="96"/>
                    <a:pt x="185" y="96"/>
                    <a:pt x="185" y="96"/>
                  </a:cubicBezTo>
                  <a:cubicBezTo>
                    <a:pt x="185" y="62"/>
                    <a:pt x="185" y="62"/>
                    <a:pt x="185" y="62"/>
                  </a:cubicBezTo>
                  <a:cubicBezTo>
                    <a:pt x="117" y="62"/>
                    <a:pt x="62" y="116"/>
                    <a:pt x="62" y="184"/>
                  </a:cubicBezTo>
                  <a:close/>
                  <a:moveTo>
                    <a:pt x="149" y="178"/>
                  </a:moveTo>
                  <a:cubicBezTo>
                    <a:pt x="179" y="178"/>
                    <a:pt x="179" y="178"/>
                    <a:pt x="179" y="178"/>
                  </a:cubicBezTo>
                  <a:cubicBezTo>
                    <a:pt x="179" y="149"/>
                    <a:pt x="179" y="149"/>
                    <a:pt x="179" y="149"/>
                  </a:cubicBezTo>
                  <a:cubicBezTo>
                    <a:pt x="164" y="151"/>
                    <a:pt x="152" y="163"/>
                    <a:pt x="149" y="17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16" name="Freeform 31"/>
            <p:cNvSpPr>
              <a:spLocks noEditPoints="1"/>
            </p:cNvSpPr>
            <p:nvPr/>
          </p:nvSpPr>
          <p:spPr bwMode="auto">
            <a:xfrm>
              <a:off x="972799" y="4197492"/>
              <a:ext cx="152022" cy="151095"/>
            </a:xfrm>
            <a:custGeom>
              <a:avLst/>
              <a:gdLst>
                <a:gd name="T0" fmla="*/ 179 w 185"/>
                <a:gd name="T1" fmla="*/ 35 h 184"/>
                <a:gd name="T2" fmla="*/ 179 w 185"/>
                <a:gd name="T3" fmla="*/ 6 h 184"/>
                <a:gd name="T4" fmla="*/ 149 w 185"/>
                <a:gd name="T5" fmla="*/ 6 h 184"/>
                <a:gd name="T6" fmla="*/ 179 w 185"/>
                <a:gd name="T7" fmla="*/ 35 h 184"/>
                <a:gd name="T8" fmla="*/ 179 w 185"/>
                <a:gd name="T9" fmla="*/ 88 h 184"/>
                <a:gd name="T10" fmla="*/ 179 w 185"/>
                <a:gd name="T11" fmla="*/ 45 h 184"/>
                <a:gd name="T12" fmla="*/ 140 w 185"/>
                <a:gd name="T13" fmla="*/ 6 h 184"/>
                <a:gd name="T14" fmla="*/ 97 w 185"/>
                <a:gd name="T15" fmla="*/ 6 h 184"/>
                <a:gd name="T16" fmla="*/ 97 w 185"/>
                <a:gd name="T17" fmla="*/ 0 h 184"/>
                <a:gd name="T18" fmla="*/ 62 w 185"/>
                <a:gd name="T19" fmla="*/ 0 h 184"/>
                <a:gd name="T20" fmla="*/ 62 w 185"/>
                <a:gd name="T21" fmla="*/ 0 h 184"/>
                <a:gd name="T22" fmla="*/ 185 w 185"/>
                <a:gd name="T23" fmla="*/ 122 h 184"/>
                <a:gd name="T24" fmla="*/ 185 w 185"/>
                <a:gd name="T25" fmla="*/ 88 h 184"/>
                <a:gd name="T26" fmla="*/ 179 w 185"/>
                <a:gd name="T27" fmla="*/ 88 h 184"/>
                <a:gd name="T28" fmla="*/ 45 w 185"/>
                <a:gd name="T29" fmla="*/ 0 h 184"/>
                <a:gd name="T30" fmla="*/ 45 w 185"/>
                <a:gd name="T31" fmla="*/ 0 h 184"/>
                <a:gd name="T32" fmla="*/ 0 w 185"/>
                <a:gd name="T33" fmla="*/ 0 h 184"/>
                <a:gd name="T34" fmla="*/ 185 w 185"/>
                <a:gd name="T35" fmla="*/ 184 h 184"/>
                <a:gd name="T36" fmla="*/ 185 w 185"/>
                <a:gd name="T37" fmla="*/ 140 h 184"/>
                <a:gd name="T38" fmla="*/ 45 w 185"/>
                <a:gd name="T3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5" h="184">
                  <a:moveTo>
                    <a:pt x="179" y="35"/>
                  </a:moveTo>
                  <a:cubicBezTo>
                    <a:pt x="179" y="6"/>
                    <a:pt x="179" y="6"/>
                    <a:pt x="179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2" y="21"/>
                    <a:pt x="164" y="33"/>
                    <a:pt x="179" y="35"/>
                  </a:cubicBezTo>
                  <a:close/>
                  <a:moveTo>
                    <a:pt x="179" y="88"/>
                  </a:moveTo>
                  <a:cubicBezTo>
                    <a:pt x="179" y="45"/>
                    <a:pt x="179" y="45"/>
                    <a:pt x="179" y="45"/>
                  </a:cubicBezTo>
                  <a:cubicBezTo>
                    <a:pt x="158" y="42"/>
                    <a:pt x="142" y="26"/>
                    <a:pt x="140" y="6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67"/>
                    <a:pt x="117" y="122"/>
                    <a:pt x="185" y="122"/>
                  </a:cubicBezTo>
                  <a:cubicBezTo>
                    <a:pt x="185" y="88"/>
                    <a:pt x="185" y="88"/>
                    <a:pt x="185" y="88"/>
                  </a:cubicBezTo>
                  <a:lnTo>
                    <a:pt x="179" y="88"/>
                  </a:ln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2"/>
                    <a:pt x="83" y="184"/>
                    <a:pt x="185" y="184"/>
                  </a:cubicBezTo>
                  <a:cubicBezTo>
                    <a:pt x="185" y="140"/>
                    <a:pt x="185" y="140"/>
                    <a:pt x="185" y="140"/>
                  </a:cubicBezTo>
                  <a:cubicBezTo>
                    <a:pt x="107" y="140"/>
                    <a:pt x="45" y="77"/>
                    <a:pt x="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17" name="Freeform 32"/>
            <p:cNvSpPr>
              <a:spLocks noEditPoints="1"/>
            </p:cNvSpPr>
            <p:nvPr/>
          </p:nvSpPr>
          <p:spPr bwMode="auto">
            <a:xfrm>
              <a:off x="1124820" y="4197492"/>
              <a:ext cx="151095" cy="151095"/>
            </a:xfrm>
            <a:custGeom>
              <a:avLst/>
              <a:gdLst>
                <a:gd name="T0" fmla="*/ 122 w 184"/>
                <a:gd name="T1" fmla="*/ 0 h 184"/>
                <a:gd name="T2" fmla="*/ 122 w 184"/>
                <a:gd name="T3" fmla="*/ 0 h 184"/>
                <a:gd name="T4" fmla="*/ 88 w 184"/>
                <a:gd name="T5" fmla="*/ 0 h 184"/>
                <a:gd name="T6" fmla="*/ 88 w 184"/>
                <a:gd name="T7" fmla="*/ 6 h 184"/>
                <a:gd name="T8" fmla="*/ 44 w 184"/>
                <a:gd name="T9" fmla="*/ 6 h 184"/>
                <a:gd name="T10" fmla="*/ 5 w 184"/>
                <a:gd name="T11" fmla="*/ 45 h 184"/>
                <a:gd name="T12" fmla="*/ 5 w 184"/>
                <a:gd name="T13" fmla="*/ 88 h 184"/>
                <a:gd name="T14" fmla="*/ 0 w 184"/>
                <a:gd name="T15" fmla="*/ 88 h 184"/>
                <a:gd name="T16" fmla="*/ 0 w 184"/>
                <a:gd name="T17" fmla="*/ 122 h 184"/>
                <a:gd name="T18" fmla="*/ 0 w 184"/>
                <a:gd name="T19" fmla="*/ 122 h 184"/>
                <a:gd name="T20" fmla="*/ 122 w 184"/>
                <a:gd name="T21" fmla="*/ 0 h 184"/>
                <a:gd name="T22" fmla="*/ 140 w 184"/>
                <a:gd name="T23" fmla="*/ 0 h 184"/>
                <a:gd name="T24" fmla="*/ 140 w 184"/>
                <a:gd name="T25" fmla="*/ 0 h 184"/>
                <a:gd name="T26" fmla="*/ 0 w 184"/>
                <a:gd name="T27" fmla="*/ 140 h 184"/>
                <a:gd name="T28" fmla="*/ 0 w 184"/>
                <a:gd name="T29" fmla="*/ 140 h 184"/>
                <a:gd name="T30" fmla="*/ 0 w 184"/>
                <a:gd name="T31" fmla="*/ 184 h 184"/>
                <a:gd name="T32" fmla="*/ 184 w 184"/>
                <a:gd name="T33" fmla="*/ 0 h 184"/>
                <a:gd name="T34" fmla="*/ 140 w 184"/>
                <a:gd name="T35" fmla="*/ 0 h 184"/>
                <a:gd name="T36" fmla="*/ 35 w 184"/>
                <a:gd name="T37" fmla="*/ 6 h 184"/>
                <a:gd name="T38" fmla="*/ 5 w 184"/>
                <a:gd name="T39" fmla="*/ 6 h 184"/>
                <a:gd name="T40" fmla="*/ 5 w 184"/>
                <a:gd name="T41" fmla="*/ 35 h 184"/>
                <a:gd name="T42" fmla="*/ 35 w 184"/>
                <a:gd name="T43" fmla="*/ 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4" h="184">
                  <a:moveTo>
                    <a:pt x="122" y="0"/>
                  </a:moveTo>
                  <a:cubicBezTo>
                    <a:pt x="122" y="0"/>
                    <a:pt x="122" y="0"/>
                    <a:pt x="122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2" y="26"/>
                    <a:pt x="26" y="42"/>
                    <a:pt x="5" y="45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67" y="122"/>
                    <a:pt x="122" y="67"/>
                    <a:pt x="122" y="0"/>
                  </a:cubicBezTo>
                  <a:close/>
                  <a:moveTo>
                    <a:pt x="14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140" y="77"/>
                    <a:pt x="77" y="140"/>
                    <a:pt x="0" y="1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101" y="184"/>
                    <a:pt x="184" y="102"/>
                    <a:pt x="184" y="0"/>
                  </a:cubicBezTo>
                  <a:lnTo>
                    <a:pt x="140" y="0"/>
                  </a:lnTo>
                  <a:close/>
                  <a:moveTo>
                    <a:pt x="35" y="6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20" y="33"/>
                    <a:pt x="32" y="21"/>
                    <a:pt x="35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18" name="Freeform 33"/>
            <p:cNvSpPr>
              <a:spLocks noEditPoints="1"/>
            </p:cNvSpPr>
            <p:nvPr/>
          </p:nvSpPr>
          <p:spPr bwMode="auto">
            <a:xfrm>
              <a:off x="1124820" y="4046397"/>
              <a:ext cx="151095" cy="151095"/>
            </a:xfrm>
            <a:custGeom>
              <a:avLst/>
              <a:gdLst>
                <a:gd name="T0" fmla="*/ 5 w 184"/>
                <a:gd name="T1" fmla="*/ 149 h 184"/>
                <a:gd name="T2" fmla="*/ 5 w 184"/>
                <a:gd name="T3" fmla="*/ 178 h 184"/>
                <a:gd name="T4" fmla="*/ 35 w 184"/>
                <a:gd name="T5" fmla="*/ 178 h 184"/>
                <a:gd name="T6" fmla="*/ 5 w 184"/>
                <a:gd name="T7" fmla="*/ 149 h 184"/>
                <a:gd name="T8" fmla="*/ 0 w 184"/>
                <a:gd name="T9" fmla="*/ 0 h 184"/>
                <a:gd name="T10" fmla="*/ 0 w 184"/>
                <a:gd name="T11" fmla="*/ 44 h 184"/>
                <a:gd name="T12" fmla="*/ 0 w 184"/>
                <a:gd name="T13" fmla="*/ 44 h 184"/>
                <a:gd name="T14" fmla="*/ 140 w 184"/>
                <a:gd name="T15" fmla="*/ 184 h 184"/>
                <a:gd name="T16" fmla="*/ 184 w 184"/>
                <a:gd name="T17" fmla="*/ 184 h 184"/>
                <a:gd name="T18" fmla="*/ 0 w 184"/>
                <a:gd name="T19" fmla="*/ 0 h 184"/>
                <a:gd name="T20" fmla="*/ 0 w 184"/>
                <a:gd name="T21" fmla="*/ 62 h 184"/>
                <a:gd name="T22" fmla="*/ 0 w 184"/>
                <a:gd name="T23" fmla="*/ 62 h 184"/>
                <a:gd name="T24" fmla="*/ 0 w 184"/>
                <a:gd name="T25" fmla="*/ 96 h 184"/>
                <a:gd name="T26" fmla="*/ 5 w 184"/>
                <a:gd name="T27" fmla="*/ 96 h 184"/>
                <a:gd name="T28" fmla="*/ 5 w 184"/>
                <a:gd name="T29" fmla="*/ 139 h 184"/>
                <a:gd name="T30" fmla="*/ 44 w 184"/>
                <a:gd name="T31" fmla="*/ 178 h 184"/>
                <a:gd name="T32" fmla="*/ 88 w 184"/>
                <a:gd name="T33" fmla="*/ 178 h 184"/>
                <a:gd name="T34" fmla="*/ 88 w 184"/>
                <a:gd name="T35" fmla="*/ 184 h 184"/>
                <a:gd name="T36" fmla="*/ 122 w 184"/>
                <a:gd name="T37" fmla="*/ 184 h 184"/>
                <a:gd name="T38" fmla="*/ 0 w 184"/>
                <a:gd name="T39" fmla="*/ 6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4" h="184">
                  <a:moveTo>
                    <a:pt x="5" y="149"/>
                  </a:moveTo>
                  <a:cubicBezTo>
                    <a:pt x="5" y="178"/>
                    <a:pt x="5" y="178"/>
                    <a:pt x="5" y="178"/>
                  </a:cubicBezTo>
                  <a:cubicBezTo>
                    <a:pt x="35" y="178"/>
                    <a:pt x="35" y="178"/>
                    <a:pt x="35" y="178"/>
                  </a:cubicBezTo>
                  <a:cubicBezTo>
                    <a:pt x="32" y="163"/>
                    <a:pt x="20" y="151"/>
                    <a:pt x="5" y="149"/>
                  </a:cubicBezTo>
                  <a:close/>
                  <a:moveTo>
                    <a:pt x="0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77" y="44"/>
                    <a:pt x="140" y="107"/>
                    <a:pt x="140" y="184"/>
                  </a:cubicBezTo>
                  <a:cubicBezTo>
                    <a:pt x="184" y="184"/>
                    <a:pt x="184" y="184"/>
                    <a:pt x="184" y="184"/>
                  </a:cubicBezTo>
                  <a:cubicBezTo>
                    <a:pt x="184" y="82"/>
                    <a:pt x="101" y="0"/>
                    <a:pt x="0" y="0"/>
                  </a:cubicBezTo>
                  <a:close/>
                  <a:moveTo>
                    <a:pt x="0" y="62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26" y="142"/>
                    <a:pt x="42" y="158"/>
                    <a:pt x="44" y="178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8" y="184"/>
                    <a:pt x="88" y="184"/>
                    <a:pt x="88" y="184"/>
                  </a:cubicBezTo>
                  <a:cubicBezTo>
                    <a:pt x="122" y="184"/>
                    <a:pt x="122" y="184"/>
                    <a:pt x="122" y="184"/>
                  </a:cubicBezTo>
                  <a:cubicBezTo>
                    <a:pt x="122" y="116"/>
                    <a:pt x="67" y="62"/>
                    <a:pt x="0" y="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19" name="Oval 18"/>
          <p:cNvSpPr/>
          <p:nvPr/>
        </p:nvSpPr>
        <p:spPr>
          <a:xfrm>
            <a:off x="8453191" y="6427690"/>
            <a:ext cx="214987" cy="2153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47378" y="6431795"/>
            <a:ext cx="432324" cy="2264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08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80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261" y="857250"/>
            <a:ext cx="4523479" cy="5143500"/>
          </a:xfrm>
          <a:prstGeom prst="rect">
            <a:avLst/>
          </a:prstGeom>
          <a:noFill/>
        </p:spPr>
      </p:pic>
      <p:sp>
        <p:nvSpPr>
          <p:cNvPr id="3" name="Rectangle 28"/>
          <p:cNvSpPr>
            <a:spLocks noChangeArrowheads="1"/>
          </p:cNvSpPr>
          <p:nvPr/>
        </p:nvSpPr>
        <p:spPr bwMode="auto">
          <a:xfrm>
            <a:off x="709735" y="6476555"/>
            <a:ext cx="67646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ato" pitchFamily="34" charset="0"/>
                <a:cs typeface="Arial" pitchFamily="34" charset="0"/>
              </a:rPr>
              <a:t>Furniture</a:t>
            </a:r>
            <a:endParaRPr kumimoji="0" lang="en-US" sz="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714829" y="6409056"/>
            <a:ext cx="671373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700" dirty="0" err="1" smtClean="0">
                <a:solidFill>
                  <a:schemeClr val="bg1"/>
                </a:solidFill>
                <a:latin typeface="Lato Light" pitchFamily="34" charset="0"/>
                <a:cs typeface="Arial" pitchFamily="34" charset="0"/>
              </a:rPr>
              <a:t>Markless</a:t>
            </a:r>
            <a:endParaRPr kumimoji="0" lang="en-US" sz="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16913" y="6409057"/>
            <a:ext cx="251901" cy="252899"/>
            <a:chOff x="914400" y="3987072"/>
            <a:chExt cx="419914" cy="420841"/>
          </a:xfrm>
        </p:grpSpPr>
        <p:sp>
          <p:nvSpPr>
            <p:cNvPr id="7" name="Freeform 29"/>
            <p:cNvSpPr>
              <a:spLocks noEditPoints="1"/>
            </p:cNvSpPr>
            <p:nvPr/>
          </p:nvSpPr>
          <p:spPr bwMode="auto">
            <a:xfrm>
              <a:off x="914400" y="3987072"/>
              <a:ext cx="419914" cy="420841"/>
            </a:xfrm>
            <a:custGeom>
              <a:avLst/>
              <a:gdLst>
                <a:gd name="T0" fmla="*/ 256 w 511"/>
                <a:gd name="T1" fmla="*/ 0 h 512"/>
                <a:gd name="T2" fmla="*/ 0 w 511"/>
                <a:gd name="T3" fmla="*/ 256 h 512"/>
                <a:gd name="T4" fmla="*/ 256 w 511"/>
                <a:gd name="T5" fmla="*/ 512 h 512"/>
                <a:gd name="T6" fmla="*/ 511 w 511"/>
                <a:gd name="T7" fmla="*/ 256 h 512"/>
                <a:gd name="T8" fmla="*/ 256 w 511"/>
                <a:gd name="T9" fmla="*/ 0 h 512"/>
                <a:gd name="T10" fmla="*/ 256 w 511"/>
                <a:gd name="T11" fmla="*/ 475 h 512"/>
                <a:gd name="T12" fmla="*/ 36 w 511"/>
                <a:gd name="T13" fmla="*/ 256 h 512"/>
                <a:gd name="T14" fmla="*/ 256 w 511"/>
                <a:gd name="T15" fmla="*/ 37 h 512"/>
                <a:gd name="T16" fmla="*/ 475 w 511"/>
                <a:gd name="T17" fmla="*/ 256 h 512"/>
                <a:gd name="T18" fmla="*/ 256 w 511"/>
                <a:gd name="T19" fmla="*/ 475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2">
                  <a:moveTo>
                    <a:pt x="256" y="0"/>
                  </a:moveTo>
                  <a:cubicBezTo>
                    <a:pt x="114" y="0"/>
                    <a:pt x="0" y="115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1" y="397"/>
                    <a:pt x="511" y="256"/>
                  </a:cubicBezTo>
                  <a:cubicBezTo>
                    <a:pt x="511" y="115"/>
                    <a:pt x="397" y="0"/>
                    <a:pt x="256" y="0"/>
                  </a:cubicBezTo>
                  <a:close/>
                  <a:moveTo>
                    <a:pt x="256" y="475"/>
                  </a:moveTo>
                  <a:cubicBezTo>
                    <a:pt x="135" y="475"/>
                    <a:pt x="36" y="377"/>
                    <a:pt x="36" y="256"/>
                  </a:cubicBezTo>
                  <a:cubicBezTo>
                    <a:pt x="36" y="135"/>
                    <a:pt x="135" y="37"/>
                    <a:pt x="256" y="37"/>
                  </a:cubicBezTo>
                  <a:cubicBezTo>
                    <a:pt x="377" y="37"/>
                    <a:pt x="475" y="135"/>
                    <a:pt x="475" y="256"/>
                  </a:cubicBezTo>
                  <a:cubicBezTo>
                    <a:pt x="475" y="377"/>
                    <a:pt x="377" y="475"/>
                    <a:pt x="256" y="475"/>
                  </a:cubicBezTo>
                  <a:close/>
                </a:path>
              </a:pathLst>
            </a:custGeom>
            <a:gradFill>
              <a:gsLst>
                <a:gs pos="23000">
                  <a:srgbClr val="F8F8F8"/>
                </a:gs>
                <a:gs pos="100000">
                  <a:schemeClr val="bg1">
                    <a:lumMod val="75000"/>
                    <a:alpha val="7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8" name="Freeform 30"/>
            <p:cNvSpPr>
              <a:spLocks noEditPoints="1"/>
            </p:cNvSpPr>
            <p:nvPr/>
          </p:nvSpPr>
          <p:spPr bwMode="auto">
            <a:xfrm>
              <a:off x="972799" y="4046397"/>
              <a:ext cx="152022" cy="151095"/>
            </a:xfrm>
            <a:custGeom>
              <a:avLst/>
              <a:gdLst>
                <a:gd name="T0" fmla="*/ 0 w 185"/>
                <a:gd name="T1" fmla="*/ 184 h 184"/>
                <a:gd name="T2" fmla="*/ 45 w 185"/>
                <a:gd name="T3" fmla="*/ 184 h 184"/>
                <a:gd name="T4" fmla="*/ 185 w 185"/>
                <a:gd name="T5" fmla="*/ 44 h 184"/>
                <a:gd name="T6" fmla="*/ 185 w 185"/>
                <a:gd name="T7" fmla="*/ 0 h 184"/>
                <a:gd name="T8" fmla="*/ 0 w 185"/>
                <a:gd name="T9" fmla="*/ 184 h 184"/>
                <a:gd name="T10" fmla="*/ 62 w 185"/>
                <a:gd name="T11" fmla="*/ 184 h 184"/>
                <a:gd name="T12" fmla="*/ 97 w 185"/>
                <a:gd name="T13" fmla="*/ 184 h 184"/>
                <a:gd name="T14" fmla="*/ 97 w 185"/>
                <a:gd name="T15" fmla="*/ 178 h 184"/>
                <a:gd name="T16" fmla="*/ 140 w 185"/>
                <a:gd name="T17" fmla="*/ 178 h 184"/>
                <a:gd name="T18" fmla="*/ 179 w 185"/>
                <a:gd name="T19" fmla="*/ 139 h 184"/>
                <a:gd name="T20" fmla="*/ 179 w 185"/>
                <a:gd name="T21" fmla="*/ 96 h 184"/>
                <a:gd name="T22" fmla="*/ 185 w 185"/>
                <a:gd name="T23" fmla="*/ 96 h 184"/>
                <a:gd name="T24" fmla="*/ 185 w 185"/>
                <a:gd name="T25" fmla="*/ 62 h 184"/>
                <a:gd name="T26" fmla="*/ 62 w 185"/>
                <a:gd name="T27" fmla="*/ 184 h 184"/>
                <a:gd name="T28" fmla="*/ 149 w 185"/>
                <a:gd name="T29" fmla="*/ 178 h 184"/>
                <a:gd name="T30" fmla="*/ 179 w 185"/>
                <a:gd name="T31" fmla="*/ 178 h 184"/>
                <a:gd name="T32" fmla="*/ 179 w 185"/>
                <a:gd name="T33" fmla="*/ 149 h 184"/>
                <a:gd name="T34" fmla="*/ 149 w 185"/>
                <a:gd name="T35" fmla="*/ 17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" h="184">
                  <a:moveTo>
                    <a:pt x="0" y="184"/>
                  </a:moveTo>
                  <a:cubicBezTo>
                    <a:pt x="45" y="184"/>
                    <a:pt x="45" y="184"/>
                    <a:pt x="45" y="184"/>
                  </a:cubicBezTo>
                  <a:cubicBezTo>
                    <a:pt x="45" y="107"/>
                    <a:pt x="107" y="44"/>
                    <a:pt x="185" y="44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83" y="0"/>
                    <a:pt x="0" y="82"/>
                    <a:pt x="0" y="184"/>
                  </a:cubicBezTo>
                  <a:close/>
                  <a:moveTo>
                    <a:pt x="62" y="184"/>
                  </a:moveTo>
                  <a:cubicBezTo>
                    <a:pt x="97" y="184"/>
                    <a:pt x="97" y="184"/>
                    <a:pt x="97" y="184"/>
                  </a:cubicBezTo>
                  <a:cubicBezTo>
                    <a:pt x="97" y="178"/>
                    <a:pt x="97" y="178"/>
                    <a:pt x="97" y="178"/>
                  </a:cubicBezTo>
                  <a:cubicBezTo>
                    <a:pt x="140" y="178"/>
                    <a:pt x="140" y="178"/>
                    <a:pt x="140" y="178"/>
                  </a:cubicBezTo>
                  <a:cubicBezTo>
                    <a:pt x="142" y="158"/>
                    <a:pt x="158" y="142"/>
                    <a:pt x="179" y="13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85" y="96"/>
                    <a:pt x="185" y="96"/>
                    <a:pt x="185" y="96"/>
                  </a:cubicBezTo>
                  <a:cubicBezTo>
                    <a:pt x="185" y="62"/>
                    <a:pt x="185" y="62"/>
                    <a:pt x="185" y="62"/>
                  </a:cubicBezTo>
                  <a:cubicBezTo>
                    <a:pt x="117" y="62"/>
                    <a:pt x="62" y="116"/>
                    <a:pt x="62" y="184"/>
                  </a:cubicBezTo>
                  <a:close/>
                  <a:moveTo>
                    <a:pt x="149" y="178"/>
                  </a:moveTo>
                  <a:cubicBezTo>
                    <a:pt x="179" y="178"/>
                    <a:pt x="179" y="178"/>
                    <a:pt x="179" y="178"/>
                  </a:cubicBezTo>
                  <a:cubicBezTo>
                    <a:pt x="179" y="149"/>
                    <a:pt x="179" y="149"/>
                    <a:pt x="179" y="149"/>
                  </a:cubicBezTo>
                  <a:cubicBezTo>
                    <a:pt x="164" y="151"/>
                    <a:pt x="152" y="163"/>
                    <a:pt x="149" y="17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9" name="Freeform 31"/>
            <p:cNvSpPr>
              <a:spLocks noEditPoints="1"/>
            </p:cNvSpPr>
            <p:nvPr/>
          </p:nvSpPr>
          <p:spPr bwMode="auto">
            <a:xfrm>
              <a:off x="972799" y="4197492"/>
              <a:ext cx="152022" cy="151095"/>
            </a:xfrm>
            <a:custGeom>
              <a:avLst/>
              <a:gdLst>
                <a:gd name="T0" fmla="*/ 179 w 185"/>
                <a:gd name="T1" fmla="*/ 35 h 184"/>
                <a:gd name="T2" fmla="*/ 179 w 185"/>
                <a:gd name="T3" fmla="*/ 6 h 184"/>
                <a:gd name="T4" fmla="*/ 149 w 185"/>
                <a:gd name="T5" fmla="*/ 6 h 184"/>
                <a:gd name="T6" fmla="*/ 179 w 185"/>
                <a:gd name="T7" fmla="*/ 35 h 184"/>
                <a:gd name="T8" fmla="*/ 179 w 185"/>
                <a:gd name="T9" fmla="*/ 88 h 184"/>
                <a:gd name="T10" fmla="*/ 179 w 185"/>
                <a:gd name="T11" fmla="*/ 45 h 184"/>
                <a:gd name="T12" fmla="*/ 140 w 185"/>
                <a:gd name="T13" fmla="*/ 6 h 184"/>
                <a:gd name="T14" fmla="*/ 97 w 185"/>
                <a:gd name="T15" fmla="*/ 6 h 184"/>
                <a:gd name="T16" fmla="*/ 97 w 185"/>
                <a:gd name="T17" fmla="*/ 0 h 184"/>
                <a:gd name="T18" fmla="*/ 62 w 185"/>
                <a:gd name="T19" fmla="*/ 0 h 184"/>
                <a:gd name="T20" fmla="*/ 62 w 185"/>
                <a:gd name="T21" fmla="*/ 0 h 184"/>
                <a:gd name="T22" fmla="*/ 185 w 185"/>
                <a:gd name="T23" fmla="*/ 122 h 184"/>
                <a:gd name="T24" fmla="*/ 185 w 185"/>
                <a:gd name="T25" fmla="*/ 88 h 184"/>
                <a:gd name="T26" fmla="*/ 179 w 185"/>
                <a:gd name="T27" fmla="*/ 88 h 184"/>
                <a:gd name="T28" fmla="*/ 45 w 185"/>
                <a:gd name="T29" fmla="*/ 0 h 184"/>
                <a:gd name="T30" fmla="*/ 45 w 185"/>
                <a:gd name="T31" fmla="*/ 0 h 184"/>
                <a:gd name="T32" fmla="*/ 0 w 185"/>
                <a:gd name="T33" fmla="*/ 0 h 184"/>
                <a:gd name="T34" fmla="*/ 185 w 185"/>
                <a:gd name="T35" fmla="*/ 184 h 184"/>
                <a:gd name="T36" fmla="*/ 185 w 185"/>
                <a:gd name="T37" fmla="*/ 140 h 184"/>
                <a:gd name="T38" fmla="*/ 45 w 185"/>
                <a:gd name="T3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5" h="184">
                  <a:moveTo>
                    <a:pt x="179" y="35"/>
                  </a:moveTo>
                  <a:cubicBezTo>
                    <a:pt x="179" y="6"/>
                    <a:pt x="179" y="6"/>
                    <a:pt x="179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2" y="21"/>
                    <a:pt x="164" y="33"/>
                    <a:pt x="179" y="35"/>
                  </a:cubicBezTo>
                  <a:close/>
                  <a:moveTo>
                    <a:pt x="179" y="88"/>
                  </a:moveTo>
                  <a:cubicBezTo>
                    <a:pt x="179" y="45"/>
                    <a:pt x="179" y="45"/>
                    <a:pt x="179" y="45"/>
                  </a:cubicBezTo>
                  <a:cubicBezTo>
                    <a:pt x="158" y="42"/>
                    <a:pt x="142" y="26"/>
                    <a:pt x="140" y="6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67"/>
                    <a:pt x="117" y="122"/>
                    <a:pt x="185" y="122"/>
                  </a:cubicBezTo>
                  <a:cubicBezTo>
                    <a:pt x="185" y="88"/>
                    <a:pt x="185" y="88"/>
                    <a:pt x="185" y="88"/>
                  </a:cubicBezTo>
                  <a:lnTo>
                    <a:pt x="179" y="88"/>
                  </a:ln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2"/>
                    <a:pt x="83" y="184"/>
                    <a:pt x="185" y="184"/>
                  </a:cubicBezTo>
                  <a:cubicBezTo>
                    <a:pt x="185" y="140"/>
                    <a:pt x="185" y="140"/>
                    <a:pt x="185" y="140"/>
                  </a:cubicBezTo>
                  <a:cubicBezTo>
                    <a:pt x="107" y="140"/>
                    <a:pt x="45" y="77"/>
                    <a:pt x="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10" name="Freeform 32"/>
            <p:cNvSpPr>
              <a:spLocks noEditPoints="1"/>
            </p:cNvSpPr>
            <p:nvPr/>
          </p:nvSpPr>
          <p:spPr bwMode="auto">
            <a:xfrm>
              <a:off x="1124820" y="4197492"/>
              <a:ext cx="151095" cy="151095"/>
            </a:xfrm>
            <a:custGeom>
              <a:avLst/>
              <a:gdLst>
                <a:gd name="T0" fmla="*/ 122 w 184"/>
                <a:gd name="T1" fmla="*/ 0 h 184"/>
                <a:gd name="T2" fmla="*/ 122 w 184"/>
                <a:gd name="T3" fmla="*/ 0 h 184"/>
                <a:gd name="T4" fmla="*/ 88 w 184"/>
                <a:gd name="T5" fmla="*/ 0 h 184"/>
                <a:gd name="T6" fmla="*/ 88 w 184"/>
                <a:gd name="T7" fmla="*/ 6 h 184"/>
                <a:gd name="T8" fmla="*/ 44 w 184"/>
                <a:gd name="T9" fmla="*/ 6 h 184"/>
                <a:gd name="T10" fmla="*/ 5 w 184"/>
                <a:gd name="T11" fmla="*/ 45 h 184"/>
                <a:gd name="T12" fmla="*/ 5 w 184"/>
                <a:gd name="T13" fmla="*/ 88 h 184"/>
                <a:gd name="T14" fmla="*/ 0 w 184"/>
                <a:gd name="T15" fmla="*/ 88 h 184"/>
                <a:gd name="T16" fmla="*/ 0 w 184"/>
                <a:gd name="T17" fmla="*/ 122 h 184"/>
                <a:gd name="T18" fmla="*/ 0 w 184"/>
                <a:gd name="T19" fmla="*/ 122 h 184"/>
                <a:gd name="T20" fmla="*/ 122 w 184"/>
                <a:gd name="T21" fmla="*/ 0 h 184"/>
                <a:gd name="T22" fmla="*/ 140 w 184"/>
                <a:gd name="T23" fmla="*/ 0 h 184"/>
                <a:gd name="T24" fmla="*/ 140 w 184"/>
                <a:gd name="T25" fmla="*/ 0 h 184"/>
                <a:gd name="T26" fmla="*/ 0 w 184"/>
                <a:gd name="T27" fmla="*/ 140 h 184"/>
                <a:gd name="T28" fmla="*/ 0 w 184"/>
                <a:gd name="T29" fmla="*/ 140 h 184"/>
                <a:gd name="T30" fmla="*/ 0 w 184"/>
                <a:gd name="T31" fmla="*/ 184 h 184"/>
                <a:gd name="T32" fmla="*/ 184 w 184"/>
                <a:gd name="T33" fmla="*/ 0 h 184"/>
                <a:gd name="T34" fmla="*/ 140 w 184"/>
                <a:gd name="T35" fmla="*/ 0 h 184"/>
                <a:gd name="T36" fmla="*/ 35 w 184"/>
                <a:gd name="T37" fmla="*/ 6 h 184"/>
                <a:gd name="T38" fmla="*/ 5 w 184"/>
                <a:gd name="T39" fmla="*/ 6 h 184"/>
                <a:gd name="T40" fmla="*/ 5 w 184"/>
                <a:gd name="T41" fmla="*/ 35 h 184"/>
                <a:gd name="T42" fmla="*/ 35 w 184"/>
                <a:gd name="T43" fmla="*/ 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4" h="184">
                  <a:moveTo>
                    <a:pt x="122" y="0"/>
                  </a:moveTo>
                  <a:cubicBezTo>
                    <a:pt x="122" y="0"/>
                    <a:pt x="122" y="0"/>
                    <a:pt x="122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2" y="26"/>
                    <a:pt x="26" y="42"/>
                    <a:pt x="5" y="45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67" y="122"/>
                    <a:pt x="122" y="67"/>
                    <a:pt x="122" y="0"/>
                  </a:cubicBezTo>
                  <a:close/>
                  <a:moveTo>
                    <a:pt x="14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140" y="77"/>
                    <a:pt x="77" y="140"/>
                    <a:pt x="0" y="1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101" y="184"/>
                    <a:pt x="184" y="102"/>
                    <a:pt x="184" y="0"/>
                  </a:cubicBezTo>
                  <a:lnTo>
                    <a:pt x="140" y="0"/>
                  </a:lnTo>
                  <a:close/>
                  <a:moveTo>
                    <a:pt x="35" y="6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20" y="33"/>
                    <a:pt x="32" y="21"/>
                    <a:pt x="35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11" name="Freeform 33"/>
            <p:cNvSpPr>
              <a:spLocks noEditPoints="1"/>
            </p:cNvSpPr>
            <p:nvPr/>
          </p:nvSpPr>
          <p:spPr bwMode="auto">
            <a:xfrm>
              <a:off x="1124820" y="4046397"/>
              <a:ext cx="151095" cy="151095"/>
            </a:xfrm>
            <a:custGeom>
              <a:avLst/>
              <a:gdLst>
                <a:gd name="T0" fmla="*/ 5 w 184"/>
                <a:gd name="T1" fmla="*/ 149 h 184"/>
                <a:gd name="T2" fmla="*/ 5 w 184"/>
                <a:gd name="T3" fmla="*/ 178 h 184"/>
                <a:gd name="T4" fmla="*/ 35 w 184"/>
                <a:gd name="T5" fmla="*/ 178 h 184"/>
                <a:gd name="T6" fmla="*/ 5 w 184"/>
                <a:gd name="T7" fmla="*/ 149 h 184"/>
                <a:gd name="T8" fmla="*/ 0 w 184"/>
                <a:gd name="T9" fmla="*/ 0 h 184"/>
                <a:gd name="T10" fmla="*/ 0 w 184"/>
                <a:gd name="T11" fmla="*/ 44 h 184"/>
                <a:gd name="T12" fmla="*/ 0 w 184"/>
                <a:gd name="T13" fmla="*/ 44 h 184"/>
                <a:gd name="T14" fmla="*/ 140 w 184"/>
                <a:gd name="T15" fmla="*/ 184 h 184"/>
                <a:gd name="T16" fmla="*/ 184 w 184"/>
                <a:gd name="T17" fmla="*/ 184 h 184"/>
                <a:gd name="T18" fmla="*/ 0 w 184"/>
                <a:gd name="T19" fmla="*/ 0 h 184"/>
                <a:gd name="T20" fmla="*/ 0 w 184"/>
                <a:gd name="T21" fmla="*/ 62 h 184"/>
                <a:gd name="T22" fmla="*/ 0 w 184"/>
                <a:gd name="T23" fmla="*/ 62 h 184"/>
                <a:gd name="T24" fmla="*/ 0 w 184"/>
                <a:gd name="T25" fmla="*/ 96 h 184"/>
                <a:gd name="T26" fmla="*/ 5 w 184"/>
                <a:gd name="T27" fmla="*/ 96 h 184"/>
                <a:gd name="T28" fmla="*/ 5 w 184"/>
                <a:gd name="T29" fmla="*/ 139 h 184"/>
                <a:gd name="T30" fmla="*/ 44 w 184"/>
                <a:gd name="T31" fmla="*/ 178 h 184"/>
                <a:gd name="T32" fmla="*/ 88 w 184"/>
                <a:gd name="T33" fmla="*/ 178 h 184"/>
                <a:gd name="T34" fmla="*/ 88 w 184"/>
                <a:gd name="T35" fmla="*/ 184 h 184"/>
                <a:gd name="T36" fmla="*/ 122 w 184"/>
                <a:gd name="T37" fmla="*/ 184 h 184"/>
                <a:gd name="T38" fmla="*/ 0 w 184"/>
                <a:gd name="T39" fmla="*/ 6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4" h="184">
                  <a:moveTo>
                    <a:pt x="5" y="149"/>
                  </a:moveTo>
                  <a:cubicBezTo>
                    <a:pt x="5" y="178"/>
                    <a:pt x="5" y="178"/>
                    <a:pt x="5" y="178"/>
                  </a:cubicBezTo>
                  <a:cubicBezTo>
                    <a:pt x="35" y="178"/>
                    <a:pt x="35" y="178"/>
                    <a:pt x="35" y="178"/>
                  </a:cubicBezTo>
                  <a:cubicBezTo>
                    <a:pt x="32" y="163"/>
                    <a:pt x="20" y="151"/>
                    <a:pt x="5" y="149"/>
                  </a:cubicBezTo>
                  <a:close/>
                  <a:moveTo>
                    <a:pt x="0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77" y="44"/>
                    <a:pt x="140" y="107"/>
                    <a:pt x="140" y="184"/>
                  </a:cubicBezTo>
                  <a:cubicBezTo>
                    <a:pt x="184" y="184"/>
                    <a:pt x="184" y="184"/>
                    <a:pt x="184" y="184"/>
                  </a:cubicBezTo>
                  <a:cubicBezTo>
                    <a:pt x="184" y="82"/>
                    <a:pt x="101" y="0"/>
                    <a:pt x="0" y="0"/>
                  </a:cubicBezTo>
                  <a:close/>
                  <a:moveTo>
                    <a:pt x="0" y="62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26" y="142"/>
                    <a:pt x="42" y="158"/>
                    <a:pt x="44" y="178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8" y="184"/>
                    <a:pt x="88" y="184"/>
                    <a:pt x="88" y="184"/>
                  </a:cubicBezTo>
                  <a:cubicBezTo>
                    <a:pt x="122" y="184"/>
                    <a:pt x="122" y="184"/>
                    <a:pt x="122" y="184"/>
                  </a:cubicBezTo>
                  <a:cubicBezTo>
                    <a:pt x="122" y="116"/>
                    <a:pt x="67" y="62"/>
                    <a:pt x="0" y="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12" name="Oval 11"/>
          <p:cNvSpPr/>
          <p:nvPr/>
        </p:nvSpPr>
        <p:spPr>
          <a:xfrm>
            <a:off x="8453191" y="6427690"/>
            <a:ext cx="214987" cy="2153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47378" y="6431795"/>
            <a:ext cx="432324" cy="2264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09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33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76200" y="1880920"/>
            <a:ext cx="8686800" cy="3720754"/>
          </a:xfrm>
          <a:prstGeom prst="rect">
            <a:avLst/>
          </a:prstGeom>
          <a:ln w="1905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721323" y="2550456"/>
            <a:ext cx="2491938" cy="1058440"/>
          </a:xfrm>
          <a:prstGeom prst="rect">
            <a:avLst/>
          </a:prstGeom>
          <a:ln w="19050"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81000" y="6428022"/>
            <a:ext cx="969290" cy="264168"/>
            <a:chOff x="416912" y="4763691"/>
            <a:chExt cx="969290" cy="264168"/>
          </a:xfrm>
        </p:grpSpPr>
        <p:grpSp>
          <p:nvGrpSpPr>
            <p:cNvPr id="5" name="Group 4"/>
            <p:cNvGrpSpPr/>
            <p:nvPr/>
          </p:nvGrpSpPr>
          <p:grpSpPr>
            <a:xfrm>
              <a:off x="416912" y="4775402"/>
              <a:ext cx="251901" cy="252457"/>
              <a:chOff x="914400" y="3987072"/>
              <a:chExt cx="419914" cy="420841"/>
            </a:xfrm>
          </p:grpSpPr>
          <p:sp>
            <p:nvSpPr>
              <p:cNvPr id="8" name="Freeform 29"/>
              <p:cNvSpPr>
                <a:spLocks noEditPoints="1"/>
              </p:cNvSpPr>
              <p:nvPr/>
            </p:nvSpPr>
            <p:spPr bwMode="auto">
              <a:xfrm>
                <a:off x="914400" y="3987072"/>
                <a:ext cx="419914" cy="420841"/>
              </a:xfrm>
              <a:custGeom>
                <a:avLst/>
                <a:gdLst>
                  <a:gd name="T0" fmla="*/ 256 w 511"/>
                  <a:gd name="T1" fmla="*/ 0 h 512"/>
                  <a:gd name="T2" fmla="*/ 0 w 511"/>
                  <a:gd name="T3" fmla="*/ 256 h 512"/>
                  <a:gd name="T4" fmla="*/ 256 w 511"/>
                  <a:gd name="T5" fmla="*/ 512 h 512"/>
                  <a:gd name="T6" fmla="*/ 511 w 511"/>
                  <a:gd name="T7" fmla="*/ 256 h 512"/>
                  <a:gd name="T8" fmla="*/ 256 w 511"/>
                  <a:gd name="T9" fmla="*/ 0 h 512"/>
                  <a:gd name="T10" fmla="*/ 256 w 511"/>
                  <a:gd name="T11" fmla="*/ 475 h 512"/>
                  <a:gd name="T12" fmla="*/ 36 w 511"/>
                  <a:gd name="T13" fmla="*/ 256 h 512"/>
                  <a:gd name="T14" fmla="*/ 256 w 511"/>
                  <a:gd name="T15" fmla="*/ 37 h 512"/>
                  <a:gd name="T16" fmla="*/ 475 w 511"/>
                  <a:gd name="T17" fmla="*/ 256 h 512"/>
                  <a:gd name="T18" fmla="*/ 256 w 511"/>
                  <a:gd name="T19" fmla="*/ 475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1" h="512">
                    <a:moveTo>
                      <a:pt x="256" y="0"/>
                    </a:moveTo>
                    <a:cubicBezTo>
                      <a:pt x="114" y="0"/>
                      <a:pt x="0" y="115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1" y="397"/>
                      <a:pt x="511" y="256"/>
                    </a:cubicBezTo>
                    <a:cubicBezTo>
                      <a:pt x="511" y="115"/>
                      <a:pt x="397" y="0"/>
                      <a:pt x="256" y="0"/>
                    </a:cubicBezTo>
                    <a:close/>
                    <a:moveTo>
                      <a:pt x="256" y="475"/>
                    </a:moveTo>
                    <a:cubicBezTo>
                      <a:pt x="135" y="475"/>
                      <a:pt x="36" y="377"/>
                      <a:pt x="36" y="256"/>
                    </a:cubicBezTo>
                    <a:cubicBezTo>
                      <a:pt x="36" y="135"/>
                      <a:pt x="135" y="37"/>
                      <a:pt x="256" y="37"/>
                    </a:cubicBezTo>
                    <a:cubicBezTo>
                      <a:pt x="377" y="37"/>
                      <a:pt x="475" y="135"/>
                      <a:pt x="475" y="256"/>
                    </a:cubicBezTo>
                    <a:cubicBezTo>
                      <a:pt x="475" y="377"/>
                      <a:pt x="377" y="475"/>
                      <a:pt x="256" y="475"/>
                    </a:cubicBezTo>
                    <a:close/>
                  </a:path>
                </a:pathLst>
              </a:custGeom>
              <a:gradFill>
                <a:gsLst>
                  <a:gs pos="23000">
                    <a:schemeClr val="accent5"/>
                  </a:gs>
                  <a:gs pos="100000">
                    <a:schemeClr val="accent6">
                      <a:alpha val="35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Freeform 30"/>
              <p:cNvSpPr>
                <a:spLocks noEditPoints="1"/>
              </p:cNvSpPr>
              <p:nvPr/>
            </p:nvSpPr>
            <p:spPr bwMode="auto">
              <a:xfrm>
                <a:off x="972799" y="4046397"/>
                <a:ext cx="152022" cy="151095"/>
              </a:xfrm>
              <a:custGeom>
                <a:avLst/>
                <a:gdLst>
                  <a:gd name="T0" fmla="*/ 0 w 185"/>
                  <a:gd name="T1" fmla="*/ 184 h 184"/>
                  <a:gd name="T2" fmla="*/ 45 w 185"/>
                  <a:gd name="T3" fmla="*/ 184 h 184"/>
                  <a:gd name="T4" fmla="*/ 185 w 185"/>
                  <a:gd name="T5" fmla="*/ 44 h 184"/>
                  <a:gd name="T6" fmla="*/ 185 w 185"/>
                  <a:gd name="T7" fmla="*/ 0 h 184"/>
                  <a:gd name="T8" fmla="*/ 0 w 185"/>
                  <a:gd name="T9" fmla="*/ 184 h 184"/>
                  <a:gd name="T10" fmla="*/ 62 w 185"/>
                  <a:gd name="T11" fmla="*/ 184 h 184"/>
                  <a:gd name="T12" fmla="*/ 97 w 185"/>
                  <a:gd name="T13" fmla="*/ 184 h 184"/>
                  <a:gd name="T14" fmla="*/ 97 w 185"/>
                  <a:gd name="T15" fmla="*/ 178 h 184"/>
                  <a:gd name="T16" fmla="*/ 140 w 185"/>
                  <a:gd name="T17" fmla="*/ 178 h 184"/>
                  <a:gd name="T18" fmla="*/ 179 w 185"/>
                  <a:gd name="T19" fmla="*/ 139 h 184"/>
                  <a:gd name="T20" fmla="*/ 179 w 185"/>
                  <a:gd name="T21" fmla="*/ 96 h 184"/>
                  <a:gd name="T22" fmla="*/ 185 w 185"/>
                  <a:gd name="T23" fmla="*/ 96 h 184"/>
                  <a:gd name="T24" fmla="*/ 185 w 185"/>
                  <a:gd name="T25" fmla="*/ 62 h 184"/>
                  <a:gd name="T26" fmla="*/ 62 w 185"/>
                  <a:gd name="T27" fmla="*/ 184 h 184"/>
                  <a:gd name="T28" fmla="*/ 149 w 185"/>
                  <a:gd name="T29" fmla="*/ 178 h 184"/>
                  <a:gd name="T30" fmla="*/ 179 w 185"/>
                  <a:gd name="T31" fmla="*/ 178 h 184"/>
                  <a:gd name="T32" fmla="*/ 179 w 185"/>
                  <a:gd name="T33" fmla="*/ 149 h 184"/>
                  <a:gd name="T34" fmla="*/ 149 w 185"/>
                  <a:gd name="T35" fmla="*/ 178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5" h="184">
                    <a:moveTo>
                      <a:pt x="0" y="184"/>
                    </a:moveTo>
                    <a:cubicBezTo>
                      <a:pt x="45" y="184"/>
                      <a:pt x="45" y="184"/>
                      <a:pt x="45" y="184"/>
                    </a:cubicBezTo>
                    <a:cubicBezTo>
                      <a:pt x="45" y="107"/>
                      <a:pt x="107" y="44"/>
                      <a:pt x="185" y="44"/>
                    </a:cubicBezTo>
                    <a:cubicBezTo>
                      <a:pt x="185" y="0"/>
                      <a:pt x="185" y="0"/>
                      <a:pt x="185" y="0"/>
                    </a:cubicBezTo>
                    <a:cubicBezTo>
                      <a:pt x="83" y="0"/>
                      <a:pt x="0" y="82"/>
                      <a:pt x="0" y="184"/>
                    </a:cubicBezTo>
                    <a:close/>
                    <a:moveTo>
                      <a:pt x="62" y="184"/>
                    </a:moveTo>
                    <a:cubicBezTo>
                      <a:pt x="97" y="184"/>
                      <a:pt x="97" y="184"/>
                      <a:pt x="97" y="184"/>
                    </a:cubicBezTo>
                    <a:cubicBezTo>
                      <a:pt x="97" y="178"/>
                      <a:pt x="97" y="178"/>
                      <a:pt x="97" y="178"/>
                    </a:cubicBezTo>
                    <a:cubicBezTo>
                      <a:pt x="140" y="178"/>
                      <a:pt x="140" y="178"/>
                      <a:pt x="140" y="178"/>
                    </a:cubicBezTo>
                    <a:cubicBezTo>
                      <a:pt x="142" y="158"/>
                      <a:pt x="158" y="142"/>
                      <a:pt x="179" y="139"/>
                    </a:cubicBezTo>
                    <a:cubicBezTo>
                      <a:pt x="179" y="96"/>
                      <a:pt x="179" y="96"/>
                      <a:pt x="179" y="96"/>
                    </a:cubicBezTo>
                    <a:cubicBezTo>
                      <a:pt x="185" y="96"/>
                      <a:pt x="185" y="96"/>
                      <a:pt x="185" y="96"/>
                    </a:cubicBezTo>
                    <a:cubicBezTo>
                      <a:pt x="185" y="62"/>
                      <a:pt x="185" y="62"/>
                      <a:pt x="185" y="62"/>
                    </a:cubicBezTo>
                    <a:cubicBezTo>
                      <a:pt x="117" y="62"/>
                      <a:pt x="62" y="116"/>
                      <a:pt x="62" y="184"/>
                    </a:cubicBezTo>
                    <a:close/>
                    <a:moveTo>
                      <a:pt x="149" y="178"/>
                    </a:moveTo>
                    <a:cubicBezTo>
                      <a:pt x="179" y="178"/>
                      <a:pt x="179" y="178"/>
                      <a:pt x="179" y="178"/>
                    </a:cubicBezTo>
                    <a:cubicBezTo>
                      <a:pt x="179" y="149"/>
                      <a:pt x="179" y="149"/>
                      <a:pt x="179" y="149"/>
                    </a:cubicBezTo>
                    <a:cubicBezTo>
                      <a:pt x="164" y="151"/>
                      <a:pt x="152" y="163"/>
                      <a:pt x="149" y="178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 31"/>
              <p:cNvSpPr>
                <a:spLocks noEditPoints="1"/>
              </p:cNvSpPr>
              <p:nvPr/>
            </p:nvSpPr>
            <p:spPr bwMode="auto">
              <a:xfrm>
                <a:off x="972799" y="4197492"/>
                <a:ext cx="152022" cy="151095"/>
              </a:xfrm>
              <a:custGeom>
                <a:avLst/>
                <a:gdLst>
                  <a:gd name="T0" fmla="*/ 179 w 185"/>
                  <a:gd name="T1" fmla="*/ 35 h 184"/>
                  <a:gd name="T2" fmla="*/ 179 w 185"/>
                  <a:gd name="T3" fmla="*/ 6 h 184"/>
                  <a:gd name="T4" fmla="*/ 149 w 185"/>
                  <a:gd name="T5" fmla="*/ 6 h 184"/>
                  <a:gd name="T6" fmla="*/ 179 w 185"/>
                  <a:gd name="T7" fmla="*/ 35 h 184"/>
                  <a:gd name="T8" fmla="*/ 179 w 185"/>
                  <a:gd name="T9" fmla="*/ 88 h 184"/>
                  <a:gd name="T10" fmla="*/ 179 w 185"/>
                  <a:gd name="T11" fmla="*/ 45 h 184"/>
                  <a:gd name="T12" fmla="*/ 140 w 185"/>
                  <a:gd name="T13" fmla="*/ 6 h 184"/>
                  <a:gd name="T14" fmla="*/ 97 w 185"/>
                  <a:gd name="T15" fmla="*/ 6 h 184"/>
                  <a:gd name="T16" fmla="*/ 97 w 185"/>
                  <a:gd name="T17" fmla="*/ 0 h 184"/>
                  <a:gd name="T18" fmla="*/ 62 w 185"/>
                  <a:gd name="T19" fmla="*/ 0 h 184"/>
                  <a:gd name="T20" fmla="*/ 62 w 185"/>
                  <a:gd name="T21" fmla="*/ 0 h 184"/>
                  <a:gd name="T22" fmla="*/ 185 w 185"/>
                  <a:gd name="T23" fmla="*/ 122 h 184"/>
                  <a:gd name="T24" fmla="*/ 185 w 185"/>
                  <a:gd name="T25" fmla="*/ 88 h 184"/>
                  <a:gd name="T26" fmla="*/ 179 w 185"/>
                  <a:gd name="T27" fmla="*/ 88 h 184"/>
                  <a:gd name="T28" fmla="*/ 45 w 185"/>
                  <a:gd name="T29" fmla="*/ 0 h 184"/>
                  <a:gd name="T30" fmla="*/ 45 w 185"/>
                  <a:gd name="T31" fmla="*/ 0 h 184"/>
                  <a:gd name="T32" fmla="*/ 0 w 185"/>
                  <a:gd name="T33" fmla="*/ 0 h 184"/>
                  <a:gd name="T34" fmla="*/ 185 w 185"/>
                  <a:gd name="T35" fmla="*/ 184 h 184"/>
                  <a:gd name="T36" fmla="*/ 185 w 185"/>
                  <a:gd name="T37" fmla="*/ 140 h 184"/>
                  <a:gd name="T38" fmla="*/ 45 w 185"/>
                  <a:gd name="T39" fmla="*/ 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5" h="184">
                    <a:moveTo>
                      <a:pt x="179" y="35"/>
                    </a:moveTo>
                    <a:cubicBezTo>
                      <a:pt x="179" y="6"/>
                      <a:pt x="179" y="6"/>
                      <a:pt x="179" y="6"/>
                    </a:cubicBezTo>
                    <a:cubicBezTo>
                      <a:pt x="149" y="6"/>
                      <a:pt x="149" y="6"/>
                      <a:pt x="149" y="6"/>
                    </a:cubicBezTo>
                    <a:cubicBezTo>
                      <a:pt x="152" y="21"/>
                      <a:pt x="164" y="33"/>
                      <a:pt x="179" y="35"/>
                    </a:cubicBezTo>
                    <a:close/>
                    <a:moveTo>
                      <a:pt x="179" y="88"/>
                    </a:moveTo>
                    <a:cubicBezTo>
                      <a:pt x="179" y="45"/>
                      <a:pt x="179" y="45"/>
                      <a:pt x="179" y="45"/>
                    </a:cubicBezTo>
                    <a:cubicBezTo>
                      <a:pt x="158" y="42"/>
                      <a:pt x="142" y="26"/>
                      <a:pt x="140" y="6"/>
                    </a:cubicBezTo>
                    <a:cubicBezTo>
                      <a:pt x="97" y="6"/>
                      <a:pt x="97" y="6"/>
                      <a:pt x="97" y="6"/>
                    </a:cubicBezTo>
                    <a:cubicBezTo>
                      <a:pt x="97" y="0"/>
                      <a:pt x="97" y="0"/>
                      <a:pt x="97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67"/>
                      <a:pt x="117" y="122"/>
                      <a:pt x="185" y="122"/>
                    </a:cubicBezTo>
                    <a:cubicBezTo>
                      <a:pt x="185" y="88"/>
                      <a:pt x="185" y="88"/>
                      <a:pt x="185" y="88"/>
                    </a:cubicBezTo>
                    <a:lnTo>
                      <a:pt x="179" y="88"/>
                    </a:lnTo>
                    <a:close/>
                    <a:moveTo>
                      <a:pt x="4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02"/>
                      <a:pt x="83" y="184"/>
                      <a:pt x="185" y="184"/>
                    </a:cubicBezTo>
                    <a:cubicBezTo>
                      <a:pt x="185" y="140"/>
                      <a:pt x="185" y="140"/>
                      <a:pt x="185" y="140"/>
                    </a:cubicBezTo>
                    <a:cubicBezTo>
                      <a:pt x="107" y="140"/>
                      <a:pt x="45" y="7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11" name="Freeform 32"/>
              <p:cNvSpPr>
                <a:spLocks noEditPoints="1"/>
              </p:cNvSpPr>
              <p:nvPr/>
            </p:nvSpPr>
            <p:spPr bwMode="auto">
              <a:xfrm>
                <a:off x="1124820" y="4197492"/>
                <a:ext cx="151095" cy="151095"/>
              </a:xfrm>
              <a:custGeom>
                <a:avLst/>
                <a:gdLst>
                  <a:gd name="T0" fmla="*/ 122 w 184"/>
                  <a:gd name="T1" fmla="*/ 0 h 184"/>
                  <a:gd name="T2" fmla="*/ 122 w 184"/>
                  <a:gd name="T3" fmla="*/ 0 h 184"/>
                  <a:gd name="T4" fmla="*/ 88 w 184"/>
                  <a:gd name="T5" fmla="*/ 0 h 184"/>
                  <a:gd name="T6" fmla="*/ 88 w 184"/>
                  <a:gd name="T7" fmla="*/ 6 h 184"/>
                  <a:gd name="T8" fmla="*/ 44 w 184"/>
                  <a:gd name="T9" fmla="*/ 6 h 184"/>
                  <a:gd name="T10" fmla="*/ 5 w 184"/>
                  <a:gd name="T11" fmla="*/ 45 h 184"/>
                  <a:gd name="T12" fmla="*/ 5 w 184"/>
                  <a:gd name="T13" fmla="*/ 88 h 184"/>
                  <a:gd name="T14" fmla="*/ 0 w 184"/>
                  <a:gd name="T15" fmla="*/ 88 h 184"/>
                  <a:gd name="T16" fmla="*/ 0 w 184"/>
                  <a:gd name="T17" fmla="*/ 122 h 184"/>
                  <a:gd name="T18" fmla="*/ 0 w 184"/>
                  <a:gd name="T19" fmla="*/ 122 h 184"/>
                  <a:gd name="T20" fmla="*/ 122 w 184"/>
                  <a:gd name="T21" fmla="*/ 0 h 184"/>
                  <a:gd name="T22" fmla="*/ 140 w 184"/>
                  <a:gd name="T23" fmla="*/ 0 h 184"/>
                  <a:gd name="T24" fmla="*/ 140 w 184"/>
                  <a:gd name="T25" fmla="*/ 0 h 184"/>
                  <a:gd name="T26" fmla="*/ 0 w 184"/>
                  <a:gd name="T27" fmla="*/ 140 h 184"/>
                  <a:gd name="T28" fmla="*/ 0 w 184"/>
                  <a:gd name="T29" fmla="*/ 140 h 184"/>
                  <a:gd name="T30" fmla="*/ 0 w 184"/>
                  <a:gd name="T31" fmla="*/ 184 h 184"/>
                  <a:gd name="T32" fmla="*/ 184 w 184"/>
                  <a:gd name="T33" fmla="*/ 0 h 184"/>
                  <a:gd name="T34" fmla="*/ 140 w 184"/>
                  <a:gd name="T35" fmla="*/ 0 h 184"/>
                  <a:gd name="T36" fmla="*/ 35 w 184"/>
                  <a:gd name="T37" fmla="*/ 6 h 184"/>
                  <a:gd name="T38" fmla="*/ 5 w 184"/>
                  <a:gd name="T39" fmla="*/ 6 h 184"/>
                  <a:gd name="T40" fmla="*/ 5 w 184"/>
                  <a:gd name="T41" fmla="*/ 35 h 184"/>
                  <a:gd name="T42" fmla="*/ 35 w 184"/>
                  <a:gd name="T43" fmla="*/ 6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4" h="184">
                    <a:moveTo>
                      <a:pt x="122" y="0"/>
                    </a:moveTo>
                    <a:cubicBezTo>
                      <a:pt x="122" y="0"/>
                      <a:pt x="122" y="0"/>
                      <a:pt x="122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88" y="6"/>
                      <a:pt x="88" y="6"/>
                      <a:pt x="88" y="6"/>
                    </a:cubicBezTo>
                    <a:cubicBezTo>
                      <a:pt x="44" y="6"/>
                      <a:pt x="44" y="6"/>
                      <a:pt x="44" y="6"/>
                    </a:cubicBezTo>
                    <a:cubicBezTo>
                      <a:pt x="42" y="26"/>
                      <a:pt x="26" y="42"/>
                      <a:pt x="5" y="45"/>
                    </a:cubicBezTo>
                    <a:cubicBezTo>
                      <a:pt x="5" y="88"/>
                      <a:pt x="5" y="88"/>
                      <a:pt x="5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67" y="122"/>
                      <a:pt x="122" y="67"/>
                      <a:pt x="122" y="0"/>
                    </a:cubicBezTo>
                    <a:close/>
                    <a:moveTo>
                      <a:pt x="140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140" y="77"/>
                      <a:pt x="77" y="140"/>
                      <a:pt x="0" y="140"/>
                    </a:cubicBezTo>
                    <a:cubicBezTo>
                      <a:pt x="0" y="140"/>
                      <a:pt x="0" y="140"/>
                      <a:pt x="0" y="140"/>
                    </a:cubicBezTo>
                    <a:cubicBezTo>
                      <a:pt x="0" y="184"/>
                      <a:pt x="0" y="184"/>
                      <a:pt x="0" y="184"/>
                    </a:cubicBezTo>
                    <a:cubicBezTo>
                      <a:pt x="101" y="184"/>
                      <a:pt x="184" y="102"/>
                      <a:pt x="184" y="0"/>
                    </a:cubicBezTo>
                    <a:lnTo>
                      <a:pt x="140" y="0"/>
                    </a:lnTo>
                    <a:close/>
                    <a:moveTo>
                      <a:pt x="35" y="6"/>
                    </a:moveTo>
                    <a:cubicBezTo>
                      <a:pt x="5" y="6"/>
                      <a:pt x="5" y="6"/>
                      <a:pt x="5" y="6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20" y="33"/>
                      <a:pt x="32" y="21"/>
                      <a:pt x="35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24820" y="4046397"/>
                <a:ext cx="151095" cy="151095"/>
              </a:xfrm>
              <a:custGeom>
                <a:avLst/>
                <a:gdLst>
                  <a:gd name="T0" fmla="*/ 5 w 184"/>
                  <a:gd name="T1" fmla="*/ 149 h 184"/>
                  <a:gd name="T2" fmla="*/ 5 w 184"/>
                  <a:gd name="T3" fmla="*/ 178 h 184"/>
                  <a:gd name="T4" fmla="*/ 35 w 184"/>
                  <a:gd name="T5" fmla="*/ 178 h 184"/>
                  <a:gd name="T6" fmla="*/ 5 w 184"/>
                  <a:gd name="T7" fmla="*/ 149 h 184"/>
                  <a:gd name="T8" fmla="*/ 0 w 184"/>
                  <a:gd name="T9" fmla="*/ 0 h 184"/>
                  <a:gd name="T10" fmla="*/ 0 w 184"/>
                  <a:gd name="T11" fmla="*/ 44 h 184"/>
                  <a:gd name="T12" fmla="*/ 0 w 184"/>
                  <a:gd name="T13" fmla="*/ 44 h 184"/>
                  <a:gd name="T14" fmla="*/ 140 w 184"/>
                  <a:gd name="T15" fmla="*/ 184 h 184"/>
                  <a:gd name="T16" fmla="*/ 184 w 184"/>
                  <a:gd name="T17" fmla="*/ 184 h 184"/>
                  <a:gd name="T18" fmla="*/ 0 w 184"/>
                  <a:gd name="T19" fmla="*/ 0 h 184"/>
                  <a:gd name="T20" fmla="*/ 0 w 184"/>
                  <a:gd name="T21" fmla="*/ 62 h 184"/>
                  <a:gd name="T22" fmla="*/ 0 w 184"/>
                  <a:gd name="T23" fmla="*/ 62 h 184"/>
                  <a:gd name="T24" fmla="*/ 0 w 184"/>
                  <a:gd name="T25" fmla="*/ 96 h 184"/>
                  <a:gd name="T26" fmla="*/ 5 w 184"/>
                  <a:gd name="T27" fmla="*/ 96 h 184"/>
                  <a:gd name="T28" fmla="*/ 5 w 184"/>
                  <a:gd name="T29" fmla="*/ 139 h 184"/>
                  <a:gd name="T30" fmla="*/ 44 w 184"/>
                  <a:gd name="T31" fmla="*/ 178 h 184"/>
                  <a:gd name="T32" fmla="*/ 88 w 184"/>
                  <a:gd name="T33" fmla="*/ 178 h 184"/>
                  <a:gd name="T34" fmla="*/ 88 w 184"/>
                  <a:gd name="T35" fmla="*/ 184 h 184"/>
                  <a:gd name="T36" fmla="*/ 122 w 184"/>
                  <a:gd name="T37" fmla="*/ 184 h 184"/>
                  <a:gd name="T38" fmla="*/ 0 w 184"/>
                  <a:gd name="T39" fmla="*/ 62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4" h="184">
                    <a:moveTo>
                      <a:pt x="5" y="149"/>
                    </a:moveTo>
                    <a:cubicBezTo>
                      <a:pt x="5" y="178"/>
                      <a:pt x="5" y="178"/>
                      <a:pt x="5" y="178"/>
                    </a:cubicBezTo>
                    <a:cubicBezTo>
                      <a:pt x="35" y="178"/>
                      <a:pt x="35" y="178"/>
                      <a:pt x="35" y="178"/>
                    </a:cubicBezTo>
                    <a:cubicBezTo>
                      <a:pt x="32" y="163"/>
                      <a:pt x="20" y="151"/>
                      <a:pt x="5" y="149"/>
                    </a:cubicBezTo>
                    <a:close/>
                    <a:moveTo>
                      <a:pt x="0" y="0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77" y="44"/>
                      <a:pt x="140" y="107"/>
                      <a:pt x="140" y="18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184" y="82"/>
                      <a:pt x="101" y="0"/>
                      <a:pt x="0" y="0"/>
                    </a:cubicBezTo>
                    <a:close/>
                    <a:moveTo>
                      <a:pt x="0" y="62"/>
                    </a:moveTo>
                    <a:cubicBezTo>
                      <a:pt x="0" y="62"/>
                      <a:pt x="0" y="62"/>
                      <a:pt x="0" y="62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5" y="96"/>
                      <a:pt x="5" y="96"/>
                      <a:pt x="5" y="96"/>
                    </a:cubicBezTo>
                    <a:cubicBezTo>
                      <a:pt x="5" y="139"/>
                      <a:pt x="5" y="139"/>
                      <a:pt x="5" y="139"/>
                    </a:cubicBezTo>
                    <a:cubicBezTo>
                      <a:pt x="26" y="142"/>
                      <a:pt x="42" y="158"/>
                      <a:pt x="44" y="178"/>
                    </a:cubicBezTo>
                    <a:cubicBezTo>
                      <a:pt x="88" y="178"/>
                      <a:pt x="88" y="178"/>
                      <a:pt x="88" y="178"/>
                    </a:cubicBezTo>
                    <a:cubicBezTo>
                      <a:pt x="88" y="184"/>
                      <a:pt x="88" y="184"/>
                      <a:pt x="88" y="184"/>
                    </a:cubicBezTo>
                    <a:cubicBezTo>
                      <a:pt x="122" y="184"/>
                      <a:pt x="122" y="184"/>
                      <a:pt x="122" y="184"/>
                    </a:cubicBezTo>
                    <a:cubicBezTo>
                      <a:pt x="122" y="116"/>
                      <a:pt x="67" y="62"/>
                      <a:pt x="0" y="6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" name="Rectangle 28"/>
            <p:cNvSpPr>
              <a:spLocks noChangeArrowheads="1"/>
            </p:cNvSpPr>
            <p:nvPr/>
          </p:nvSpPr>
          <p:spPr bwMode="auto">
            <a:xfrm>
              <a:off x="709735" y="4834334"/>
              <a:ext cx="67646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>
                  <a:solidFill>
                    <a:prstClr val="white"/>
                  </a:solidFill>
                  <a:latin typeface="Lato" pitchFamily="34" charset="0"/>
                  <a:cs typeface="Arial" pitchFamily="34" charset="0"/>
                </a:rPr>
                <a:t>Furniture</a:t>
              </a:r>
              <a:endParaRPr lang="en-US" sz="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ectangle 22"/>
            <p:cNvSpPr>
              <a:spLocks noChangeArrowheads="1"/>
            </p:cNvSpPr>
            <p:nvPr/>
          </p:nvSpPr>
          <p:spPr bwMode="auto">
            <a:xfrm>
              <a:off x="714829" y="4763691"/>
              <a:ext cx="469747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700" dirty="0" err="1">
                  <a:solidFill>
                    <a:prstClr val="white"/>
                  </a:solidFill>
                  <a:latin typeface="Lato Light" pitchFamily="34" charset="0"/>
                  <a:cs typeface="Arial" pitchFamily="34" charset="0"/>
                </a:rPr>
                <a:t>Markless</a:t>
              </a:r>
              <a:endParaRPr lang="en-US" sz="7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17861" y="3112864"/>
            <a:ext cx="13644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prstClr val="white"/>
                </a:solidFill>
              </a:rPr>
              <a:t>Select 3D object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59792" y="2776137"/>
            <a:ext cx="23047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prstClr val="white"/>
                </a:solidFill>
              </a:rPr>
              <a:t>Instantaneous Augmentation</a:t>
            </a:r>
            <a:endParaRPr lang="en-US" sz="1400" dirty="0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906" y="2744331"/>
            <a:ext cx="530226" cy="53022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44553" y="2450285"/>
            <a:ext cx="19616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prstClr val="white"/>
                </a:solidFill>
              </a:rPr>
              <a:t>Extract furniture models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702535" y="3237037"/>
            <a:ext cx="24450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FFFF00"/>
                </a:solidFill>
              </a:rPr>
              <a:t>Scale identification component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813941" y="1359636"/>
            <a:ext cx="1040914" cy="283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732420" y="4599544"/>
            <a:ext cx="19271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prstClr val="white"/>
                </a:solidFill>
              </a:rPr>
              <a:t>Identify </a:t>
            </a:r>
            <a:r>
              <a:rPr lang="en-US" sz="1400" dirty="0" smtClean="0">
                <a:solidFill>
                  <a:prstClr val="white"/>
                </a:solidFill>
              </a:rPr>
              <a:t>direction when </a:t>
            </a:r>
          </a:p>
          <a:p>
            <a:pPr algn="ctr"/>
            <a:r>
              <a:rPr lang="en-US" sz="1400" dirty="0" smtClean="0">
                <a:solidFill>
                  <a:prstClr val="white"/>
                </a:solidFill>
              </a:rPr>
              <a:t>Tracking lost</a:t>
            </a:r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44" name="Rectangle 22"/>
          <p:cNvSpPr>
            <a:spLocks noChangeArrowheads="1"/>
          </p:cNvSpPr>
          <p:nvPr/>
        </p:nvSpPr>
        <p:spPr bwMode="auto">
          <a:xfrm>
            <a:off x="2852685" y="903519"/>
            <a:ext cx="32861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prstClr val="white"/>
                </a:solidFill>
                <a:latin typeface="Lato" pitchFamily="34" charset="0"/>
                <a:cs typeface="Arial" pitchFamily="34" charset="0"/>
              </a:rPr>
              <a:t>AR Furniture Placement</a:t>
            </a:r>
            <a:endParaRPr lang="en-US" sz="1050" dirty="0">
              <a:solidFill>
                <a:prstClr val="white"/>
              </a:solidFill>
              <a:latin typeface="Lato" pitchFamily="34" charset="0"/>
              <a:cs typeface="Arial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96" y="1373831"/>
            <a:ext cx="462287" cy="462287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754740" y="1585194"/>
            <a:ext cx="328647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smtClean="0">
                <a:solidFill>
                  <a:prstClr val="white"/>
                </a:solidFill>
                <a:latin typeface="Lato" pitchFamily="34" charset="0"/>
              </a:rPr>
              <a:t>Marker-less </a:t>
            </a:r>
            <a:r>
              <a:rPr lang="en-US" sz="1100" dirty="0" smtClean="0">
                <a:solidFill>
                  <a:prstClr val="white"/>
                </a:solidFill>
                <a:latin typeface="Lato" pitchFamily="34" charset="0"/>
              </a:rPr>
              <a:t>Furniture placement </a:t>
            </a:r>
            <a:r>
              <a:rPr lang="en-US" sz="1100" dirty="0">
                <a:solidFill>
                  <a:prstClr val="white"/>
                </a:solidFill>
                <a:latin typeface="Lato" pitchFamily="34" charset="0"/>
              </a:rPr>
              <a:t>component Flow</a:t>
            </a: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07" y="1878810"/>
            <a:ext cx="1063431" cy="670424"/>
          </a:xfrm>
          <a:prstGeom prst="rect">
            <a:avLst/>
          </a:prstGeom>
        </p:spPr>
      </p:pic>
      <p:sp>
        <p:nvSpPr>
          <p:cNvPr id="34" name="Down Arrow 33"/>
          <p:cNvSpPr/>
          <p:nvPr/>
        </p:nvSpPr>
        <p:spPr>
          <a:xfrm rot="16200000">
            <a:off x="2188779" y="2911898"/>
            <a:ext cx="247978" cy="651548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Down Arrow 34"/>
          <p:cNvSpPr/>
          <p:nvPr/>
        </p:nvSpPr>
        <p:spPr>
          <a:xfrm rot="16200000">
            <a:off x="5497827" y="2718391"/>
            <a:ext cx="247978" cy="651548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Down Arrow 37"/>
          <p:cNvSpPr/>
          <p:nvPr/>
        </p:nvSpPr>
        <p:spPr>
          <a:xfrm>
            <a:off x="996797" y="2744871"/>
            <a:ext cx="228600" cy="3810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Down Arrow 38"/>
          <p:cNvSpPr/>
          <p:nvPr/>
        </p:nvSpPr>
        <p:spPr>
          <a:xfrm rot="2931892">
            <a:off x="5769463" y="2822983"/>
            <a:ext cx="292293" cy="2337792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Bent Arrow 1"/>
          <p:cNvSpPr/>
          <p:nvPr/>
        </p:nvSpPr>
        <p:spPr>
          <a:xfrm rot="16200000">
            <a:off x="962438" y="3469689"/>
            <a:ext cx="1515142" cy="1468214"/>
          </a:xfrm>
          <a:prstGeom prst="bentArrow">
            <a:avLst>
              <a:gd name="adj1" fmla="val 12291"/>
              <a:gd name="adj2" fmla="val 18080"/>
              <a:gd name="adj3" fmla="val 13467"/>
              <a:gd name="adj4" fmla="val 281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8453191" y="6427690"/>
            <a:ext cx="214987" cy="2153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347378" y="6424998"/>
            <a:ext cx="432324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1</a:t>
            </a:r>
            <a:r>
              <a:rPr lang="en-US" sz="800" dirty="0">
                <a:solidFill>
                  <a:schemeClr val="bg1"/>
                </a:solidFill>
                <a:latin typeface="Lato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78868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8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3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8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3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8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300"/>
                            </p:stCondLst>
                            <p:childTnLst>
                              <p:par>
                                <p:cTn id="6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51" grpId="0" animBg="1"/>
      <p:bldP spid="18" grpId="0"/>
      <p:bldP spid="19" grpId="0"/>
      <p:bldP spid="25" grpId="0"/>
      <p:bldP spid="28" grpId="0"/>
      <p:bldP spid="30" grpId="0" animBg="1"/>
      <p:bldP spid="33" grpId="0"/>
      <p:bldP spid="48" grpId="0"/>
      <p:bldP spid="34" grpId="0" animBg="1"/>
      <p:bldP spid="35" grpId="0" animBg="1"/>
      <p:bldP spid="38" grpId="0" animBg="1"/>
      <p:bldP spid="39" grpId="0" animBg="1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228600" y="1824682"/>
            <a:ext cx="8534400" cy="3720754"/>
          </a:xfrm>
          <a:prstGeom prst="rect">
            <a:avLst/>
          </a:prstGeom>
          <a:ln w="1905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624" y="1348236"/>
            <a:ext cx="3752776" cy="3727417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219201" y="1966086"/>
            <a:ext cx="1813277" cy="3241587"/>
            <a:chOff x="518515" y="450605"/>
            <a:chExt cx="2266891" cy="4052514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515" y="4342650"/>
              <a:ext cx="2266891" cy="160469"/>
            </a:xfrm>
            <a:prstGeom prst="rect">
              <a:avLst/>
            </a:prstGeom>
          </p:spPr>
        </p:pic>
        <p:grpSp>
          <p:nvGrpSpPr>
            <p:cNvPr id="23" name="Group 22"/>
            <p:cNvGrpSpPr/>
            <p:nvPr/>
          </p:nvGrpSpPr>
          <p:grpSpPr>
            <a:xfrm>
              <a:off x="809885" y="450605"/>
              <a:ext cx="1890713" cy="3933825"/>
              <a:chOff x="809885" y="450605"/>
              <a:chExt cx="1890713" cy="3933825"/>
            </a:xfrm>
          </p:grpSpPr>
          <p:sp>
            <p:nvSpPr>
              <p:cNvPr id="24" name="Freeform 6"/>
              <p:cNvSpPr>
                <a:spLocks/>
              </p:cNvSpPr>
              <p:nvPr/>
            </p:nvSpPr>
            <p:spPr bwMode="auto">
              <a:xfrm>
                <a:off x="809885" y="450605"/>
                <a:ext cx="1890713" cy="3933825"/>
              </a:xfrm>
              <a:custGeom>
                <a:avLst/>
                <a:gdLst>
                  <a:gd name="T0" fmla="*/ 617 w 720"/>
                  <a:gd name="T1" fmla="*/ 10 h 1498"/>
                  <a:gd name="T2" fmla="*/ 603 w 720"/>
                  <a:gd name="T3" fmla="*/ 10 h 1498"/>
                  <a:gd name="T4" fmla="*/ 603 w 720"/>
                  <a:gd name="T5" fmla="*/ 0 h 1498"/>
                  <a:gd name="T6" fmla="*/ 488 w 720"/>
                  <a:gd name="T7" fmla="*/ 0 h 1498"/>
                  <a:gd name="T8" fmla="*/ 488 w 720"/>
                  <a:gd name="T9" fmla="*/ 10 h 1498"/>
                  <a:gd name="T10" fmla="*/ 114 w 720"/>
                  <a:gd name="T11" fmla="*/ 10 h 1498"/>
                  <a:gd name="T12" fmla="*/ 10 w 720"/>
                  <a:gd name="T13" fmla="*/ 114 h 1498"/>
                  <a:gd name="T14" fmla="*/ 10 w 720"/>
                  <a:gd name="T15" fmla="*/ 209 h 1498"/>
                  <a:gd name="T16" fmla="*/ 0 w 720"/>
                  <a:gd name="T17" fmla="*/ 209 h 1498"/>
                  <a:gd name="T18" fmla="*/ 0 w 720"/>
                  <a:gd name="T19" fmla="*/ 281 h 1498"/>
                  <a:gd name="T20" fmla="*/ 10 w 720"/>
                  <a:gd name="T21" fmla="*/ 281 h 1498"/>
                  <a:gd name="T22" fmla="*/ 10 w 720"/>
                  <a:gd name="T23" fmla="*/ 349 h 1498"/>
                  <a:gd name="T24" fmla="*/ 0 w 720"/>
                  <a:gd name="T25" fmla="*/ 349 h 1498"/>
                  <a:gd name="T26" fmla="*/ 0 w 720"/>
                  <a:gd name="T27" fmla="*/ 400 h 1498"/>
                  <a:gd name="T28" fmla="*/ 10 w 720"/>
                  <a:gd name="T29" fmla="*/ 400 h 1498"/>
                  <a:gd name="T30" fmla="*/ 10 w 720"/>
                  <a:gd name="T31" fmla="*/ 468 h 1498"/>
                  <a:gd name="T32" fmla="*/ 0 w 720"/>
                  <a:gd name="T33" fmla="*/ 468 h 1498"/>
                  <a:gd name="T34" fmla="*/ 0 w 720"/>
                  <a:gd name="T35" fmla="*/ 520 h 1498"/>
                  <a:gd name="T36" fmla="*/ 10 w 720"/>
                  <a:gd name="T37" fmla="*/ 520 h 1498"/>
                  <a:gd name="T38" fmla="*/ 10 w 720"/>
                  <a:gd name="T39" fmla="*/ 1394 h 1498"/>
                  <a:gd name="T40" fmla="*/ 114 w 720"/>
                  <a:gd name="T41" fmla="*/ 1498 h 1498"/>
                  <a:gd name="T42" fmla="*/ 617 w 720"/>
                  <a:gd name="T43" fmla="*/ 1498 h 1498"/>
                  <a:gd name="T44" fmla="*/ 720 w 720"/>
                  <a:gd name="T45" fmla="*/ 1394 h 1498"/>
                  <a:gd name="T46" fmla="*/ 720 w 720"/>
                  <a:gd name="T47" fmla="*/ 114 h 1498"/>
                  <a:gd name="T48" fmla="*/ 617 w 720"/>
                  <a:gd name="T49" fmla="*/ 10 h 1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20" h="1498">
                    <a:moveTo>
                      <a:pt x="617" y="10"/>
                    </a:moveTo>
                    <a:cubicBezTo>
                      <a:pt x="603" y="10"/>
                      <a:pt x="603" y="10"/>
                      <a:pt x="603" y="10"/>
                    </a:cubicBezTo>
                    <a:cubicBezTo>
                      <a:pt x="603" y="0"/>
                      <a:pt x="603" y="0"/>
                      <a:pt x="603" y="0"/>
                    </a:cubicBezTo>
                    <a:cubicBezTo>
                      <a:pt x="488" y="0"/>
                      <a:pt x="488" y="0"/>
                      <a:pt x="488" y="0"/>
                    </a:cubicBezTo>
                    <a:cubicBezTo>
                      <a:pt x="488" y="10"/>
                      <a:pt x="488" y="10"/>
                      <a:pt x="488" y="10"/>
                    </a:cubicBezTo>
                    <a:cubicBezTo>
                      <a:pt x="114" y="10"/>
                      <a:pt x="114" y="10"/>
                      <a:pt x="114" y="10"/>
                    </a:cubicBezTo>
                    <a:cubicBezTo>
                      <a:pt x="56" y="10"/>
                      <a:pt x="10" y="57"/>
                      <a:pt x="10" y="114"/>
                    </a:cubicBezTo>
                    <a:cubicBezTo>
                      <a:pt x="10" y="209"/>
                      <a:pt x="10" y="209"/>
                      <a:pt x="10" y="209"/>
                    </a:cubicBezTo>
                    <a:cubicBezTo>
                      <a:pt x="0" y="209"/>
                      <a:pt x="0" y="209"/>
                      <a:pt x="0" y="209"/>
                    </a:cubicBezTo>
                    <a:cubicBezTo>
                      <a:pt x="0" y="281"/>
                      <a:pt x="0" y="281"/>
                      <a:pt x="0" y="281"/>
                    </a:cubicBezTo>
                    <a:cubicBezTo>
                      <a:pt x="10" y="281"/>
                      <a:pt x="10" y="281"/>
                      <a:pt x="10" y="281"/>
                    </a:cubicBezTo>
                    <a:cubicBezTo>
                      <a:pt x="10" y="349"/>
                      <a:pt x="10" y="349"/>
                      <a:pt x="10" y="349"/>
                    </a:cubicBezTo>
                    <a:cubicBezTo>
                      <a:pt x="0" y="349"/>
                      <a:pt x="0" y="349"/>
                      <a:pt x="0" y="349"/>
                    </a:cubicBezTo>
                    <a:cubicBezTo>
                      <a:pt x="0" y="400"/>
                      <a:pt x="0" y="400"/>
                      <a:pt x="0" y="400"/>
                    </a:cubicBezTo>
                    <a:cubicBezTo>
                      <a:pt x="10" y="400"/>
                      <a:pt x="10" y="400"/>
                      <a:pt x="10" y="400"/>
                    </a:cubicBezTo>
                    <a:cubicBezTo>
                      <a:pt x="10" y="468"/>
                      <a:pt x="10" y="468"/>
                      <a:pt x="10" y="468"/>
                    </a:cubicBezTo>
                    <a:cubicBezTo>
                      <a:pt x="0" y="468"/>
                      <a:pt x="0" y="468"/>
                      <a:pt x="0" y="468"/>
                    </a:cubicBezTo>
                    <a:cubicBezTo>
                      <a:pt x="0" y="520"/>
                      <a:pt x="0" y="520"/>
                      <a:pt x="0" y="520"/>
                    </a:cubicBezTo>
                    <a:cubicBezTo>
                      <a:pt x="10" y="520"/>
                      <a:pt x="10" y="520"/>
                      <a:pt x="10" y="520"/>
                    </a:cubicBezTo>
                    <a:cubicBezTo>
                      <a:pt x="10" y="1394"/>
                      <a:pt x="10" y="1394"/>
                      <a:pt x="10" y="1394"/>
                    </a:cubicBezTo>
                    <a:cubicBezTo>
                      <a:pt x="10" y="1451"/>
                      <a:pt x="56" y="1498"/>
                      <a:pt x="114" y="1498"/>
                    </a:cubicBezTo>
                    <a:cubicBezTo>
                      <a:pt x="617" y="1498"/>
                      <a:pt x="617" y="1498"/>
                      <a:pt x="617" y="1498"/>
                    </a:cubicBezTo>
                    <a:cubicBezTo>
                      <a:pt x="674" y="1498"/>
                      <a:pt x="720" y="1451"/>
                      <a:pt x="720" y="1394"/>
                    </a:cubicBezTo>
                    <a:cubicBezTo>
                      <a:pt x="720" y="114"/>
                      <a:pt x="720" y="114"/>
                      <a:pt x="720" y="114"/>
                    </a:cubicBezTo>
                    <a:cubicBezTo>
                      <a:pt x="720" y="57"/>
                      <a:pt x="674" y="10"/>
                      <a:pt x="617" y="1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5" name="Group 24"/>
              <p:cNvGrpSpPr/>
              <p:nvPr/>
            </p:nvGrpSpPr>
            <p:grpSpPr>
              <a:xfrm>
                <a:off x="1490663" y="638175"/>
                <a:ext cx="357188" cy="3662363"/>
                <a:chOff x="1490663" y="638175"/>
                <a:chExt cx="357188" cy="3662363"/>
              </a:xfrm>
              <a:solidFill>
                <a:schemeClr val="bg1">
                  <a:alpha val="15000"/>
                </a:schemeClr>
              </a:solidFill>
            </p:grpSpPr>
            <p:sp>
              <p:nvSpPr>
                <p:cNvPr id="26" name="Freeform 7"/>
                <p:cNvSpPr>
                  <a:spLocks noEditPoints="1"/>
                </p:cNvSpPr>
                <p:nvPr/>
              </p:nvSpPr>
              <p:spPr bwMode="auto">
                <a:xfrm>
                  <a:off x="1501775" y="3967163"/>
                  <a:ext cx="336550" cy="333375"/>
                </a:xfrm>
                <a:custGeom>
                  <a:avLst/>
                  <a:gdLst>
                    <a:gd name="T0" fmla="*/ 0 w 128"/>
                    <a:gd name="T1" fmla="*/ 64 h 127"/>
                    <a:gd name="T2" fmla="*/ 64 w 128"/>
                    <a:gd name="T3" fmla="*/ 0 h 127"/>
                    <a:gd name="T4" fmla="*/ 64 w 128"/>
                    <a:gd name="T5" fmla="*/ 0 h 127"/>
                    <a:gd name="T6" fmla="*/ 128 w 128"/>
                    <a:gd name="T7" fmla="*/ 64 h 127"/>
                    <a:gd name="T8" fmla="*/ 128 w 128"/>
                    <a:gd name="T9" fmla="*/ 64 h 127"/>
                    <a:gd name="T10" fmla="*/ 64 w 128"/>
                    <a:gd name="T11" fmla="*/ 127 h 127"/>
                    <a:gd name="T12" fmla="*/ 64 w 128"/>
                    <a:gd name="T13" fmla="*/ 127 h 127"/>
                    <a:gd name="T14" fmla="*/ 0 w 128"/>
                    <a:gd name="T15" fmla="*/ 64 h 127"/>
                    <a:gd name="T16" fmla="*/ 9 w 128"/>
                    <a:gd name="T17" fmla="*/ 64 h 127"/>
                    <a:gd name="T18" fmla="*/ 64 w 128"/>
                    <a:gd name="T19" fmla="*/ 119 h 127"/>
                    <a:gd name="T20" fmla="*/ 64 w 128"/>
                    <a:gd name="T21" fmla="*/ 119 h 127"/>
                    <a:gd name="T22" fmla="*/ 119 w 128"/>
                    <a:gd name="T23" fmla="*/ 64 h 127"/>
                    <a:gd name="T24" fmla="*/ 119 w 128"/>
                    <a:gd name="T25" fmla="*/ 64 h 127"/>
                    <a:gd name="T26" fmla="*/ 64 w 128"/>
                    <a:gd name="T27" fmla="*/ 9 h 127"/>
                    <a:gd name="T28" fmla="*/ 64 w 128"/>
                    <a:gd name="T29" fmla="*/ 9 h 127"/>
                    <a:gd name="T30" fmla="*/ 9 w 128"/>
                    <a:gd name="T31" fmla="*/ 64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28" h="127">
                      <a:moveTo>
                        <a:pt x="0" y="64"/>
                      </a:moveTo>
                      <a:cubicBezTo>
                        <a:pt x="0" y="28"/>
                        <a:pt x="29" y="0"/>
                        <a:pt x="64" y="0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99" y="0"/>
                        <a:pt x="128" y="28"/>
                        <a:pt x="128" y="64"/>
                      </a:cubicBezTo>
                      <a:cubicBezTo>
                        <a:pt x="128" y="64"/>
                        <a:pt x="128" y="64"/>
                        <a:pt x="128" y="64"/>
                      </a:cubicBezTo>
                      <a:cubicBezTo>
                        <a:pt x="128" y="99"/>
                        <a:pt x="99" y="127"/>
                        <a:pt x="64" y="127"/>
                      </a:cubicBezTo>
                      <a:cubicBezTo>
                        <a:pt x="64" y="127"/>
                        <a:pt x="64" y="127"/>
                        <a:pt x="64" y="127"/>
                      </a:cubicBezTo>
                      <a:cubicBezTo>
                        <a:pt x="29" y="127"/>
                        <a:pt x="0" y="99"/>
                        <a:pt x="0" y="64"/>
                      </a:cubicBezTo>
                      <a:close/>
                      <a:moveTo>
                        <a:pt x="9" y="64"/>
                      </a:moveTo>
                      <a:cubicBezTo>
                        <a:pt x="9" y="94"/>
                        <a:pt x="34" y="119"/>
                        <a:pt x="64" y="119"/>
                      </a:cubicBezTo>
                      <a:cubicBezTo>
                        <a:pt x="64" y="119"/>
                        <a:pt x="64" y="119"/>
                        <a:pt x="64" y="119"/>
                      </a:cubicBezTo>
                      <a:cubicBezTo>
                        <a:pt x="94" y="119"/>
                        <a:pt x="119" y="94"/>
                        <a:pt x="119" y="64"/>
                      </a:cubicBezTo>
                      <a:cubicBezTo>
                        <a:pt x="119" y="64"/>
                        <a:pt x="119" y="64"/>
                        <a:pt x="119" y="64"/>
                      </a:cubicBezTo>
                      <a:cubicBezTo>
                        <a:pt x="119" y="33"/>
                        <a:pt x="94" y="9"/>
                        <a:pt x="64" y="9"/>
                      </a:cubicBezTo>
                      <a:cubicBezTo>
                        <a:pt x="64" y="9"/>
                        <a:pt x="64" y="9"/>
                        <a:pt x="64" y="9"/>
                      </a:cubicBezTo>
                      <a:cubicBezTo>
                        <a:pt x="34" y="9"/>
                        <a:pt x="9" y="33"/>
                        <a:pt x="9" y="6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" name="Oval 9"/>
                <p:cNvSpPr>
                  <a:spLocks noChangeArrowheads="1"/>
                </p:cNvSpPr>
                <p:nvPr/>
              </p:nvSpPr>
              <p:spPr bwMode="auto">
                <a:xfrm>
                  <a:off x="1633538" y="638175"/>
                  <a:ext cx="73025" cy="73025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" name="Freeform 10"/>
                <p:cNvSpPr>
                  <a:spLocks/>
                </p:cNvSpPr>
                <p:nvPr/>
              </p:nvSpPr>
              <p:spPr bwMode="auto">
                <a:xfrm>
                  <a:off x="1490663" y="795338"/>
                  <a:ext cx="357188" cy="58738"/>
                </a:xfrm>
                <a:custGeom>
                  <a:avLst/>
                  <a:gdLst>
                    <a:gd name="T0" fmla="*/ 136 w 136"/>
                    <a:gd name="T1" fmla="*/ 11 h 22"/>
                    <a:gd name="T2" fmla="*/ 126 w 136"/>
                    <a:gd name="T3" fmla="*/ 22 h 22"/>
                    <a:gd name="T4" fmla="*/ 10 w 136"/>
                    <a:gd name="T5" fmla="*/ 22 h 22"/>
                    <a:gd name="T6" fmla="*/ 0 w 136"/>
                    <a:gd name="T7" fmla="*/ 11 h 22"/>
                    <a:gd name="T8" fmla="*/ 0 w 136"/>
                    <a:gd name="T9" fmla="*/ 11 h 22"/>
                    <a:gd name="T10" fmla="*/ 10 w 136"/>
                    <a:gd name="T11" fmla="*/ 0 h 22"/>
                    <a:gd name="T12" fmla="*/ 126 w 136"/>
                    <a:gd name="T13" fmla="*/ 0 h 22"/>
                    <a:gd name="T14" fmla="*/ 136 w 136"/>
                    <a:gd name="T15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36" h="22">
                      <a:moveTo>
                        <a:pt x="136" y="11"/>
                      </a:moveTo>
                      <a:cubicBezTo>
                        <a:pt x="136" y="17"/>
                        <a:pt x="132" y="22"/>
                        <a:pt x="126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5" y="22"/>
                        <a:pt x="0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5" y="0"/>
                        <a:pt x="10" y="0"/>
                      </a:cubicBezTo>
                      <a:cubicBezTo>
                        <a:pt x="126" y="0"/>
                        <a:pt x="126" y="0"/>
                        <a:pt x="126" y="0"/>
                      </a:cubicBezTo>
                      <a:cubicBezTo>
                        <a:pt x="132" y="0"/>
                        <a:pt x="136" y="5"/>
                        <a:pt x="136" y="1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sp>
        <p:nvSpPr>
          <p:cNvPr id="4" name="Rectangle 3"/>
          <p:cNvSpPr/>
          <p:nvPr/>
        </p:nvSpPr>
        <p:spPr>
          <a:xfrm>
            <a:off x="1600200" y="2418445"/>
            <a:ext cx="13388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Acquire Image</a:t>
            </a:r>
          </a:p>
        </p:txBody>
      </p:sp>
      <p:sp>
        <p:nvSpPr>
          <p:cNvPr id="5" name="Rectangle 4"/>
          <p:cNvSpPr/>
          <p:nvPr/>
        </p:nvSpPr>
        <p:spPr>
          <a:xfrm>
            <a:off x="3503057" y="2417515"/>
            <a:ext cx="14368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Upload to cloud server</a:t>
            </a:r>
          </a:p>
        </p:txBody>
      </p:sp>
      <p:sp>
        <p:nvSpPr>
          <p:cNvPr id="6" name="Rectangle 5"/>
          <p:cNvSpPr/>
          <p:nvPr/>
        </p:nvSpPr>
        <p:spPr>
          <a:xfrm>
            <a:off x="5666637" y="2964815"/>
            <a:ext cx="189507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Preprocess </a:t>
            </a:r>
            <a:r>
              <a:rPr lang="en-US" sz="1400" dirty="0" smtClean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image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 and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generate suggestions</a:t>
            </a:r>
            <a:endParaRPr lang="en-US" sz="1400" dirty="0">
              <a:solidFill>
                <a:prstClr val="white"/>
              </a:solidFill>
              <a:latin typeface="Lato Black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29057" y="4187491"/>
            <a:ext cx="118486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Send output to mobile application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24000" y="4285382"/>
            <a:ext cx="14541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Display relevant furniture details</a:t>
            </a:r>
          </a:p>
        </p:txBody>
      </p:sp>
      <p:sp>
        <p:nvSpPr>
          <p:cNvPr id="11" name="Down Arrow 10"/>
          <p:cNvSpPr/>
          <p:nvPr/>
        </p:nvSpPr>
        <p:spPr>
          <a:xfrm rot="16200000">
            <a:off x="3066923" y="2250905"/>
            <a:ext cx="247978" cy="651548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Down Arrow 11"/>
          <p:cNvSpPr/>
          <p:nvPr/>
        </p:nvSpPr>
        <p:spPr>
          <a:xfrm rot="16200000">
            <a:off x="5043255" y="2331821"/>
            <a:ext cx="247203" cy="49907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Down Arrow 14"/>
          <p:cNvSpPr/>
          <p:nvPr/>
        </p:nvSpPr>
        <p:spPr>
          <a:xfrm rot="5400000">
            <a:off x="3166723" y="4153252"/>
            <a:ext cx="209490" cy="742191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ent-Up Arrow 31"/>
          <p:cNvSpPr/>
          <p:nvPr/>
        </p:nvSpPr>
        <p:spPr>
          <a:xfrm rot="16200000" flipH="1">
            <a:off x="5420471" y="3729072"/>
            <a:ext cx="342164" cy="1570820"/>
          </a:xfrm>
          <a:prstGeom prst="bent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08" y="1368298"/>
            <a:ext cx="381000" cy="381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67009" y="1503342"/>
            <a:ext cx="20361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prstClr val="white"/>
                </a:solidFill>
                <a:latin typeface="Lato" pitchFamily="34" charset="0"/>
              </a:rPr>
              <a:t>Suggestions component Flow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813941" y="1359636"/>
            <a:ext cx="1040914" cy="283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6" name="Rectangle 22"/>
          <p:cNvSpPr>
            <a:spLocks noChangeArrowheads="1"/>
          </p:cNvSpPr>
          <p:nvPr/>
        </p:nvSpPr>
        <p:spPr bwMode="auto">
          <a:xfrm>
            <a:off x="2971307" y="903519"/>
            <a:ext cx="30489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Lato" pitchFamily="34" charset="0"/>
                <a:cs typeface="Arial" pitchFamily="34" charset="0"/>
              </a:rPr>
              <a:t>Real-time suggestions</a:t>
            </a:r>
            <a:endParaRPr lang="en-US" sz="1050" dirty="0">
              <a:solidFill>
                <a:prstClr val="white"/>
              </a:solidFill>
              <a:latin typeface="Lato" pitchFamily="34" charset="0"/>
              <a:cs typeface="Arial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274625" y="6400800"/>
            <a:ext cx="969290" cy="264168"/>
            <a:chOff x="416912" y="4763691"/>
            <a:chExt cx="969290" cy="264168"/>
          </a:xfrm>
        </p:grpSpPr>
        <p:grpSp>
          <p:nvGrpSpPr>
            <p:cNvPr id="38" name="Group 37"/>
            <p:cNvGrpSpPr/>
            <p:nvPr/>
          </p:nvGrpSpPr>
          <p:grpSpPr>
            <a:xfrm>
              <a:off x="416912" y="4775402"/>
              <a:ext cx="251901" cy="252457"/>
              <a:chOff x="914400" y="3987072"/>
              <a:chExt cx="419914" cy="420841"/>
            </a:xfrm>
          </p:grpSpPr>
          <p:sp>
            <p:nvSpPr>
              <p:cNvPr id="41" name="Freeform 29"/>
              <p:cNvSpPr>
                <a:spLocks noEditPoints="1"/>
              </p:cNvSpPr>
              <p:nvPr/>
            </p:nvSpPr>
            <p:spPr bwMode="auto">
              <a:xfrm>
                <a:off x="914400" y="3987072"/>
                <a:ext cx="419914" cy="420841"/>
              </a:xfrm>
              <a:custGeom>
                <a:avLst/>
                <a:gdLst>
                  <a:gd name="T0" fmla="*/ 256 w 511"/>
                  <a:gd name="T1" fmla="*/ 0 h 512"/>
                  <a:gd name="T2" fmla="*/ 0 w 511"/>
                  <a:gd name="T3" fmla="*/ 256 h 512"/>
                  <a:gd name="T4" fmla="*/ 256 w 511"/>
                  <a:gd name="T5" fmla="*/ 512 h 512"/>
                  <a:gd name="T6" fmla="*/ 511 w 511"/>
                  <a:gd name="T7" fmla="*/ 256 h 512"/>
                  <a:gd name="T8" fmla="*/ 256 w 511"/>
                  <a:gd name="T9" fmla="*/ 0 h 512"/>
                  <a:gd name="T10" fmla="*/ 256 w 511"/>
                  <a:gd name="T11" fmla="*/ 475 h 512"/>
                  <a:gd name="T12" fmla="*/ 36 w 511"/>
                  <a:gd name="T13" fmla="*/ 256 h 512"/>
                  <a:gd name="T14" fmla="*/ 256 w 511"/>
                  <a:gd name="T15" fmla="*/ 37 h 512"/>
                  <a:gd name="T16" fmla="*/ 475 w 511"/>
                  <a:gd name="T17" fmla="*/ 256 h 512"/>
                  <a:gd name="T18" fmla="*/ 256 w 511"/>
                  <a:gd name="T19" fmla="*/ 475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1" h="512">
                    <a:moveTo>
                      <a:pt x="256" y="0"/>
                    </a:moveTo>
                    <a:cubicBezTo>
                      <a:pt x="114" y="0"/>
                      <a:pt x="0" y="115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1" y="397"/>
                      <a:pt x="511" y="256"/>
                    </a:cubicBezTo>
                    <a:cubicBezTo>
                      <a:pt x="511" y="115"/>
                      <a:pt x="397" y="0"/>
                      <a:pt x="256" y="0"/>
                    </a:cubicBezTo>
                    <a:close/>
                    <a:moveTo>
                      <a:pt x="256" y="475"/>
                    </a:moveTo>
                    <a:cubicBezTo>
                      <a:pt x="135" y="475"/>
                      <a:pt x="36" y="377"/>
                      <a:pt x="36" y="256"/>
                    </a:cubicBezTo>
                    <a:cubicBezTo>
                      <a:pt x="36" y="135"/>
                      <a:pt x="135" y="37"/>
                      <a:pt x="256" y="37"/>
                    </a:cubicBezTo>
                    <a:cubicBezTo>
                      <a:pt x="377" y="37"/>
                      <a:pt x="475" y="135"/>
                      <a:pt x="475" y="256"/>
                    </a:cubicBezTo>
                    <a:cubicBezTo>
                      <a:pt x="475" y="377"/>
                      <a:pt x="377" y="475"/>
                      <a:pt x="256" y="475"/>
                    </a:cubicBezTo>
                    <a:close/>
                  </a:path>
                </a:pathLst>
              </a:custGeom>
              <a:gradFill>
                <a:gsLst>
                  <a:gs pos="23000">
                    <a:schemeClr val="accent5"/>
                  </a:gs>
                  <a:gs pos="100000">
                    <a:schemeClr val="accent6">
                      <a:alpha val="35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30"/>
              <p:cNvSpPr>
                <a:spLocks noEditPoints="1"/>
              </p:cNvSpPr>
              <p:nvPr/>
            </p:nvSpPr>
            <p:spPr bwMode="auto">
              <a:xfrm>
                <a:off x="972799" y="4046397"/>
                <a:ext cx="152022" cy="151095"/>
              </a:xfrm>
              <a:custGeom>
                <a:avLst/>
                <a:gdLst>
                  <a:gd name="T0" fmla="*/ 0 w 185"/>
                  <a:gd name="T1" fmla="*/ 184 h 184"/>
                  <a:gd name="T2" fmla="*/ 45 w 185"/>
                  <a:gd name="T3" fmla="*/ 184 h 184"/>
                  <a:gd name="T4" fmla="*/ 185 w 185"/>
                  <a:gd name="T5" fmla="*/ 44 h 184"/>
                  <a:gd name="T6" fmla="*/ 185 w 185"/>
                  <a:gd name="T7" fmla="*/ 0 h 184"/>
                  <a:gd name="T8" fmla="*/ 0 w 185"/>
                  <a:gd name="T9" fmla="*/ 184 h 184"/>
                  <a:gd name="T10" fmla="*/ 62 w 185"/>
                  <a:gd name="T11" fmla="*/ 184 h 184"/>
                  <a:gd name="T12" fmla="*/ 97 w 185"/>
                  <a:gd name="T13" fmla="*/ 184 h 184"/>
                  <a:gd name="T14" fmla="*/ 97 w 185"/>
                  <a:gd name="T15" fmla="*/ 178 h 184"/>
                  <a:gd name="T16" fmla="*/ 140 w 185"/>
                  <a:gd name="T17" fmla="*/ 178 h 184"/>
                  <a:gd name="T18" fmla="*/ 179 w 185"/>
                  <a:gd name="T19" fmla="*/ 139 h 184"/>
                  <a:gd name="T20" fmla="*/ 179 w 185"/>
                  <a:gd name="T21" fmla="*/ 96 h 184"/>
                  <a:gd name="T22" fmla="*/ 185 w 185"/>
                  <a:gd name="T23" fmla="*/ 96 h 184"/>
                  <a:gd name="T24" fmla="*/ 185 w 185"/>
                  <a:gd name="T25" fmla="*/ 62 h 184"/>
                  <a:gd name="T26" fmla="*/ 62 w 185"/>
                  <a:gd name="T27" fmla="*/ 184 h 184"/>
                  <a:gd name="T28" fmla="*/ 149 w 185"/>
                  <a:gd name="T29" fmla="*/ 178 h 184"/>
                  <a:gd name="T30" fmla="*/ 179 w 185"/>
                  <a:gd name="T31" fmla="*/ 178 h 184"/>
                  <a:gd name="T32" fmla="*/ 179 w 185"/>
                  <a:gd name="T33" fmla="*/ 149 h 184"/>
                  <a:gd name="T34" fmla="*/ 149 w 185"/>
                  <a:gd name="T35" fmla="*/ 178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5" h="184">
                    <a:moveTo>
                      <a:pt x="0" y="184"/>
                    </a:moveTo>
                    <a:cubicBezTo>
                      <a:pt x="45" y="184"/>
                      <a:pt x="45" y="184"/>
                      <a:pt x="45" y="184"/>
                    </a:cubicBezTo>
                    <a:cubicBezTo>
                      <a:pt x="45" y="107"/>
                      <a:pt x="107" y="44"/>
                      <a:pt x="185" y="44"/>
                    </a:cubicBezTo>
                    <a:cubicBezTo>
                      <a:pt x="185" y="0"/>
                      <a:pt x="185" y="0"/>
                      <a:pt x="185" y="0"/>
                    </a:cubicBezTo>
                    <a:cubicBezTo>
                      <a:pt x="83" y="0"/>
                      <a:pt x="0" y="82"/>
                      <a:pt x="0" y="184"/>
                    </a:cubicBezTo>
                    <a:close/>
                    <a:moveTo>
                      <a:pt x="62" y="184"/>
                    </a:moveTo>
                    <a:cubicBezTo>
                      <a:pt x="97" y="184"/>
                      <a:pt x="97" y="184"/>
                      <a:pt x="97" y="184"/>
                    </a:cubicBezTo>
                    <a:cubicBezTo>
                      <a:pt x="97" y="178"/>
                      <a:pt x="97" y="178"/>
                      <a:pt x="97" y="178"/>
                    </a:cubicBezTo>
                    <a:cubicBezTo>
                      <a:pt x="140" y="178"/>
                      <a:pt x="140" y="178"/>
                      <a:pt x="140" y="178"/>
                    </a:cubicBezTo>
                    <a:cubicBezTo>
                      <a:pt x="142" y="158"/>
                      <a:pt x="158" y="142"/>
                      <a:pt x="179" y="139"/>
                    </a:cubicBezTo>
                    <a:cubicBezTo>
                      <a:pt x="179" y="96"/>
                      <a:pt x="179" y="96"/>
                      <a:pt x="179" y="96"/>
                    </a:cubicBezTo>
                    <a:cubicBezTo>
                      <a:pt x="185" y="96"/>
                      <a:pt x="185" y="96"/>
                      <a:pt x="185" y="96"/>
                    </a:cubicBezTo>
                    <a:cubicBezTo>
                      <a:pt x="185" y="62"/>
                      <a:pt x="185" y="62"/>
                      <a:pt x="185" y="62"/>
                    </a:cubicBezTo>
                    <a:cubicBezTo>
                      <a:pt x="117" y="62"/>
                      <a:pt x="62" y="116"/>
                      <a:pt x="62" y="184"/>
                    </a:cubicBezTo>
                    <a:close/>
                    <a:moveTo>
                      <a:pt x="149" y="178"/>
                    </a:moveTo>
                    <a:cubicBezTo>
                      <a:pt x="179" y="178"/>
                      <a:pt x="179" y="178"/>
                      <a:pt x="179" y="178"/>
                    </a:cubicBezTo>
                    <a:cubicBezTo>
                      <a:pt x="179" y="149"/>
                      <a:pt x="179" y="149"/>
                      <a:pt x="179" y="149"/>
                    </a:cubicBezTo>
                    <a:cubicBezTo>
                      <a:pt x="164" y="151"/>
                      <a:pt x="152" y="163"/>
                      <a:pt x="149" y="178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31"/>
              <p:cNvSpPr>
                <a:spLocks noEditPoints="1"/>
              </p:cNvSpPr>
              <p:nvPr/>
            </p:nvSpPr>
            <p:spPr bwMode="auto">
              <a:xfrm>
                <a:off x="972799" y="4197492"/>
                <a:ext cx="152022" cy="151095"/>
              </a:xfrm>
              <a:custGeom>
                <a:avLst/>
                <a:gdLst>
                  <a:gd name="T0" fmla="*/ 179 w 185"/>
                  <a:gd name="T1" fmla="*/ 35 h 184"/>
                  <a:gd name="T2" fmla="*/ 179 w 185"/>
                  <a:gd name="T3" fmla="*/ 6 h 184"/>
                  <a:gd name="T4" fmla="*/ 149 w 185"/>
                  <a:gd name="T5" fmla="*/ 6 h 184"/>
                  <a:gd name="T6" fmla="*/ 179 w 185"/>
                  <a:gd name="T7" fmla="*/ 35 h 184"/>
                  <a:gd name="T8" fmla="*/ 179 w 185"/>
                  <a:gd name="T9" fmla="*/ 88 h 184"/>
                  <a:gd name="T10" fmla="*/ 179 w 185"/>
                  <a:gd name="T11" fmla="*/ 45 h 184"/>
                  <a:gd name="T12" fmla="*/ 140 w 185"/>
                  <a:gd name="T13" fmla="*/ 6 h 184"/>
                  <a:gd name="T14" fmla="*/ 97 w 185"/>
                  <a:gd name="T15" fmla="*/ 6 h 184"/>
                  <a:gd name="T16" fmla="*/ 97 w 185"/>
                  <a:gd name="T17" fmla="*/ 0 h 184"/>
                  <a:gd name="T18" fmla="*/ 62 w 185"/>
                  <a:gd name="T19" fmla="*/ 0 h 184"/>
                  <a:gd name="T20" fmla="*/ 62 w 185"/>
                  <a:gd name="T21" fmla="*/ 0 h 184"/>
                  <a:gd name="T22" fmla="*/ 185 w 185"/>
                  <a:gd name="T23" fmla="*/ 122 h 184"/>
                  <a:gd name="T24" fmla="*/ 185 w 185"/>
                  <a:gd name="T25" fmla="*/ 88 h 184"/>
                  <a:gd name="T26" fmla="*/ 179 w 185"/>
                  <a:gd name="T27" fmla="*/ 88 h 184"/>
                  <a:gd name="T28" fmla="*/ 45 w 185"/>
                  <a:gd name="T29" fmla="*/ 0 h 184"/>
                  <a:gd name="T30" fmla="*/ 45 w 185"/>
                  <a:gd name="T31" fmla="*/ 0 h 184"/>
                  <a:gd name="T32" fmla="*/ 0 w 185"/>
                  <a:gd name="T33" fmla="*/ 0 h 184"/>
                  <a:gd name="T34" fmla="*/ 185 w 185"/>
                  <a:gd name="T35" fmla="*/ 184 h 184"/>
                  <a:gd name="T36" fmla="*/ 185 w 185"/>
                  <a:gd name="T37" fmla="*/ 140 h 184"/>
                  <a:gd name="T38" fmla="*/ 45 w 185"/>
                  <a:gd name="T39" fmla="*/ 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5" h="184">
                    <a:moveTo>
                      <a:pt x="179" y="35"/>
                    </a:moveTo>
                    <a:cubicBezTo>
                      <a:pt x="179" y="6"/>
                      <a:pt x="179" y="6"/>
                      <a:pt x="179" y="6"/>
                    </a:cubicBezTo>
                    <a:cubicBezTo>
                      <a:pt x="149" y="6"/>
                      <a:pt x="149" y="6"/>
                      <a:pt x="149" y="6"/>
                    </a:cubicBezTo>
                    <a:cubicBezTo>
                      <a:pt x="152" y="21"/>
                      <a:pt x="164" y="33"/>
                      <a:pt x="179" y="35"/>
                    </a:cubicBezTo>
                    <a:close/>
                    <a:moveTo>
                      <a:pt x="179" y="88"/>
                    </a:moveTo>
                    <a:cubicBezTo>
                      <a:pt x="179" y="45"/>
                      <a:pt x="179" y="45"/>
                      <a:pt x="179" y="45"/>
                    </a:cubicBezTo>
                    <a:cubicBezTo>
                      <a:pt x="158" y="42"/>
                      <a:pt x="142" y="26"/>
                      <a:pt x="140" y="6"/>
                    </a:cubicBezTo>
                    <a:cubicBezTo>
                      <a:pt x="97" y="6"/>
                      <a:pt x="97" y="6"/>
                      <a:pt x="97" y="6"/>
                    </a:cubicBezTo>
                    <a:cubicBezTo>
                      <a:pt x="97" y="0"/>
                      <a:pt x="97" y="0"/>
                      <a:pt x="97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67"/>
                      <a:pt x="117" y="122"/>
                      <a:pt x="185" y="122"/>
                    </a:cubicBezTo>
                    <a:cubicBezTo>
                      <a:pt x="185" y="88"/>
                      <a:pt x="185" y="88"/>
                      <a:pt x="185" y="88"/>
                    </a:cubicBezTo>
                    <a:lnTo>
                      <a:pt x="179" y="88"/>
                    </a:lnTo>
                    <a:close/>
                    <a:moveTo>
                      <a:pt x="4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02"/>
                      <a:pt x="83" y="184"/>
                      <a:pt x="185" y="184"/>
                    </a:cubicBezTo>
                    <a:cubicBezTo>
                      <a:pt x="185" y="140"/>
                      <a:pt x="185" y="140"/>
                      <a:pt x="185" y="140"/>
                    </a:cubicBezTo>
                    <a:cubicBezTo>
                      <a:pt x="107" y="140"/>
                      <a:pt x="45" y="7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Freeform 32"/>
              <p:cNvSpPr>
                <a:spLocks noEditPoints="1"/>
              </p:cNvSpPr>
              <p:nvPr/>
            </p:nvSpPr>
            <p:spPr bwMode="auto">
              <a:xfrm>
                <a:off x="1124820" y="4197492"/>
                <a:ext cx="151095" cy="151095"/>
              </a:xfrm>
              <a:custGeom>
                <a:avLst/>
                <a:gdLst>
                  <a:gd name="T0" fmla="*/ 122 w 184"/>
                  <a:gd name="T1" fmla="*/ 0 h 184"/>
                  <a:gd name="T2" fmla="*/ 122 w 184"/>
                  <a:gd name="T3" fmla="*/ 0 h 184"/>
                  <a:gd name="T4" fmla="*/ 88 w 184"/>
                  <a:gd name="T5" fmla="*/ 0 h 184"/>
                  <a:gd name="T6" fmla="*/ 88 w 184"/>
                  <a:gd name="T7" fmla="*/ 6 h 184"/>
                  <a:gd name="T8" fmla="*/ 44 w 184"/>
                  <a:gd name="T9" fmla="*/ 6 h 184"/>
                  <a:gd name="T10" fmla="*/ 5 w 184"/>
                  <a:gd name="T11" fmla="*/ 45 h 184"/>
                  <a:gd name="T12" fmla="*/ 5 w 184"/>
                  <a:gd name="T13" fmla="*/ 88 h 184"/>
                  <a:gd name="T14" fmla="*/ 0 w 184"/>
                  <a:gd name="T15" fmla="*/ 88 h 184"/>
                  <a:gd name="T16" fmla="*/ 0 w 184"/>
                  <a:gd name="T17" fmla="*/ 122 h 184"/>
                  <a:gd name="T18" fmla="*/ 0 w 184"/>
                  <a:gd name="T19" fmla="*/ 122 h 184"/>
                  <a:gd name="T20" fmla="*/ 122 w 184"/>
                  <a:gd name="T21" fmla="*/ 0 h 184"/>
                  <a:gd name="T22" fmla="*/ 140 w 184"/>
                  <a:gd name="T23" fmla="*/ 0 h 184"/>
                  <a:gd name="T24" fmla="*/ 140 w 184"/>
                  <a:gd name="T25" fmla="*/ 0 h 184"/>
                  <a:gd name="T26" fmla="*/ 0 w 184"/>
                  <a:gd name="T27" fmla="*/ 140 h 184"/>
                  <a:gd name="T28" fmla="*/ 0 w 184"/>
                  <a:gd name="T29" fmla="*/ 140 h 184"/>
                  <a:gd name="T30" fmla="*/ 0 w 184"/>
                  <a:gd name="T31" fmla="*/ 184 h 184"/>
                  <a:gd name="T32" fmla="*/ 184 w 184"/>
                  <a:gd name="T33" fmla="*/ 0 h 184"/>
                  <a:gd name="T34" fmla="*/ 140 w 184"/>
                  <a:gd name="T35" fmla="*/ 0 h 184"/>
                  <a:gd name="T36" fmla="*/ 35 w 184"/>
                  <a:gd name="T37" fmla="*/ 6 h 184"/>
                  <a:gd name="T38" fmla="*/ 5 w 184"/>
                  <a:gd name="T39" fmla="*/ 6 h 184"/>
                  <a:gd name="T40" fmla="*/ 5 w 184"/>
                  <a:gd name="T41" fmla="*/ 35 h 184"/>
                  <a:gd name="T42" fmla="*/ 35 w 184"/>
                  <a:gd name="T43" fmla="*/ 6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4" h="184">
                    <a:moveTo>
                      <a:pt x="122" y="0"/>
                    </a:moveTo>
                    <a:cubicBezTo>
                      <a:pt x="122" y="0"/>
                      <a:pt x="122" y="0"/>
                      <a:pt x="122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88" y="6"/>
                      <a:pt x="88" y="6"/>
                      <a:pt x="88" y="6"/>
                    </a:cubicBezTo>
                    <a:cubicBezTo>
                      <a:pt x="44" y="6"/>
                      <a:pt x="44" y="6"/>
                      <a:pt x="44" y="6"/>
                    </a:cubicBezTo>
                    <a:cubicBezTo>
                      <a:pt x="42" y="26"/>
                      <a:pt x="26" y="42"/>
                      <a:pt x="5" y="45"/>
                    </a:cubicBezTo>
                    <a:cubicBezTo>
                      <a:pt x="5" y="88"/>
                      <a:pt x="5" y="88"/>
                      <a:pt x="5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67" y="122"/>
                      <a:pt x="122" y="67"/>
                      <a:pt x="122" y="0"/>
                    </a:cubicBezTo>
                    <a:close/>
                    <a:moveTo>
                      <a:pt x="140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140" y="77"/>
                      <a:pt x="77" y="140"/>
                      <a:pt x="0" y="140"/>
                    </a:cubicBezTo>
                    <a:cubicBezTo>
                      <a:pt x="0" y="140"/>
                      <a:pt x="0" y="140"/>
                      <a:pt x="0" y="140"/>
                    </a:cubicBezTo>
                    <a:cubicBezTo>
                      <a:pt x="0" y="184"/>
                      <a:pt x="0" y="184"/>
                      <a:pt x="0" y="184"/>
                    </a:cubicBezTo>
                    <a:cubicBezTo>
                      <a:pt x="101" y="184"/>
                      <a:pt x="184" y="102"/>
                      <a:pt x="184" y="0"/>
                    </a:cubicBezTo>
                    <a:lnTo>
                      <a:pt x="140" y="0"/>
                    </a:lnTo>
                    <a:close/>
                    <a:moveTo>
                      <a:pt x="35" y="6"/>
                    </a:moveTo>
                    <a:cubicBezTo>
                      <a:pt x="5" y="6"/>
                      <a:pt x="5" y="6"/>
                      <a:pt x="5" y="6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20" y="33"/>
                      <a:pt x="32" y="21"/>
                      <a:pt x="35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Freeform 33"/>
              <p:cNvSpPr>
                <a:spLocks noEditPoints="1"/>
              </p:cNvSpPr>
              <p:nvPr/>
            </p:nvSpPr>
            <p:spPr bwMode="auto">
              <a:xfrm>
                <a:off x="1124820" y="4046397"/>
                <a:ext cx="151095" cy="151095"/>
              </a:xfrm>
              <a:custGeom>
                <a:avLst/>
                <a:gdLst>
                  <a:gd name="T0" fmla="*/ 5 w 184"/>
                  <a:gd name="T1" fmla="*/ 149 h 184"/>
                  <a:gd name="T2" fmla="*/ 5 w 184"/>
                  <a:gd name="T3" fmla="*/ 178 h 184"/>
                  <a:gd name="T4" fmla="*/ 35 w 184"/>
                  <a:gd name="T5" fmla="*/ 178 h 184"/>
                  <a:gd name="T6" fmla="*/ 5 w 184"/>
                  <a:gd name="T7" fmla="*/ 149 h 184"/>
                  <a:gd name="T8" fmla="*/ 0 w 184"/>
                  <a:gd name="T9" fmla="*/ 0 h 184"/>
                  <a:gd name="T10" fmla="*/ 0 w 184"/>
                  <a:gd name="T11" fmla="*/ 44 h 184"/>
                  <a:gd name="T12" fmla="*/ 0 w 184"/>
                  <a:gd name="T13" fmla="*/ 44 h 184"/>
                  <a:gd name="T14" fmla="*/ 140 w 184"/>
                  <a:gd name="T15" fmla="*/ 184 h 184"/>
                  <a:gd name="T16" fmla="*/ 184 w 184"/>
                  <a:gd name="T17" fmla="*/ 184 h 184"/>
                  <a:gd name="T18" fmla="*/ 0 w 184"/>
                  <a:gd name="T19" fmla="*/ 0 h 184"/>
                  <a:gd name="T20" fmla="*/ 0 w 184"/>
                  <a:gd name="T21" fmla="*/ 62 h 184"/>
                  <a:gd name="T22" fmla="*/ 0 w 184"/>
                  <a:gd name="T23" fmla="*/ 62 h 184"/>
                  <a:gd name="T24" fmla="*/ 0 w 184"/>
                  <a:gd name="T25" fmla="*/ 96 h 184"/>
                  <a:gd name="T26" fmla="*/ 5 w 184"/>
                  <a:gd name="T27" fmla="*/ 96 h 184"/>
                  <a:gd name="T28" fmla="*/ 5 w 184"/>
                  <a:gd name="T29" fmla="*/ 139 h 184"/>
                  <a:gd name="T30" fmla="*/ 44 w 184"/>
                  <a:gd name="T31" fmla="*/ 178 h 184"/>
                  <a:gd name="T32" fmla="*/ 88 w 184"/>
                  <a:gd name="T33" fmla="*/ 178 h 184"/>
                  <a:gd name="T34" fmla="*/ 88 w 184"/>
                  <a:gd name="T35" fmla="*/ 184 h 184"/>
                  <a:gd name="T36" fmla="*/ 122 w 184"/>
                  <a:gd name="T37" fmla="*/ 184 h 184"/>
                  <a:gd name="T38" fmla="*/ 0 w 184"/>
                  <a:gd name="T39" fmla="*/ 62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4" h="184">
                    <a:moveTo>
                      <a:pt x="5" y="149"/>
                    </a:moveTo>
                    <a:cubicBezTo>
                      <a:pt x="5" y="178"/>
                      <a:pt x="5" y="178"/>
                      <a:pt x="5" y="178"/>
                    </a:cubicBezTo>
                    <a:cubicBezTo>
                      <a:pt x="35" y="178"/>
                      <a:pt x="35" y="178"/>
                      <a:pt x="35" y="178"/>
                    </a:cubicBezTo>
                    <a:cubicBezTo>
                      <a:pt x="32" y="163"/>
                      <a:pt x="20" y="151"/>
                      <a:pt x="5" y="149"/>
                    </a:cubicBezTo>
                    <a:close/>
                    <a:moveTo>
                      <a:pt x="0" y="0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77" y="44"/>
                      <a:pt x="140" y="107"/>
                      <a:pt x="140" y="18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184" y="82"/>
                      <a:pt x="101" y="0"/>
                      <a:pt x="0" y="0"/>
                    </a:cubicBezTo>
                    <a:close/>
                    <a:moveTo>
                      <a:pt x="0" y="62"/>
                    </a:moveTo>
                    <a:cubicBezTo>
                      <a:pt x="0" y="62"/>
                      <a:pt x="0" y="62"/>
                      <a:pt x="0" y="62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5" y="96"/>
                      <a:pt x="5" y="96"/>
                      <a:pt x="5" y="96"/>
                    </a:cubicBezTo>
                    <a:cubicBezTo>
                      <a:pt x="5" y="139"/>
                      <a:pt x="5" y="139"/>
                      <a:pt x="5" y="139"/>
                    </a:cubicBezTo>
                    <a:cubicBezTo>
                      <a:pt x="26" y="142"/>
                      <a:pt x="42" y="158"/>
                      <a:pt x="44" y="178"/>
                    </a:cubicBezTo>
                    <a:cubicBezTo>
                      <a:pt x="88" y="178"/>
                      <a:pt x="88" y="178"/>
                      <a:pt x="88" y="178"/>
                    </a:cubicBezTo>
                    <a:cubicBezTo>
                      <a:pt x="88" y="184"/>
                      <a:pt x="88" y="184"/>
                      <a:pt x="88" y="184"/>
                    </a:cubicBezTo>
                    <a:cubicBezTo>
                      <a:pt x="122" y="184"/>
                      <a:pt x="122" y="184"/>
                      <a:pt x="122" y="184"/>
                    </a:cubicBezTo>
                    <a:cubicBezTo>
                      <a:pt x="122" y="116"/>
                      <a:pt x="67" y="62"/>
                      <a:pt x="0" y="6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9" name="Rectangle 28"/>
            <p:cNvSpPr>
              <a:spLocks noChangeArrowheads="1"/>
            </p:cNvSpPr>
            <p:nvPr/>
          </p:nvSpPr>
          <p:spPr bwMode="auto">
            <a:xfrm>
              <a:off x="709735" y="4834334"/>
              <a:ext cx="67646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>
                  <a:solidFill>
                    <a:prstClr val="white"/>
                  </a:solidFill>
                  <a:latin typeface="Lato" pitchFamily="34" charset="0"/>
                  <a:cs typeface="Arial" pitchFamily="34" charset="0"/>
                </a:rPr>
                <a:t>Furniture</a:t>
              </a:r>
              <a:endParaRPr lang="en-US" sz="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Rectangle 22"/>
            <p:cNvSpPr>
              <a:spLocks noChangeArrowheads="1"/>
            </p:cNvSpPr>
            <p:nvPr/>
          </p:nvSpPr>
          <p:spPr bwMode="auto">
            <a:xfrm>
              <a:off x="714829" y="4763691"/>
              <a:ext cx="469747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700" dirty="0" err="1">
                  <a:solidFill>
                    <a:prstClr val="white"/>
                  </a:solidFill>
                  <a:latin typeface="Lato Light" pitchFamily="34" charset="0"/>
                  <a:cs typeface="Arial" pitchFamily="34" charset="0"/>
                </a:rPr>
                <a:t>Markless</a:t>
              </a:r>
              <a:endParaRPr lang="en-US" sz="7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" name="Oval 45"/>
          <p:cNvSpPr/>
          <p:nvPr/>
        </p:nvSpPr>
        <p:spPr>
          <a:xfrm>
            <a:off x="8453191" y="6427690"/>
            <a:ext cx="214987" cy="2153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347378" y="6431795"/>
            <a:ext cx="432324" cy="2264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13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11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3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1" grpId="0" animBg="1"/>
      <p:bldP spid="12" grpId="0" animBg="1"/>
      <p:bldP spid="15" grpId="0" animBg="1"/>
      <p:bldP spid="32" grpId="0" animBg="1"/>
      <p:bldP spid="33" grpId="0"/>
      <p:bldP spid="3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8"/>
          <p:cNvSpPr>
            <a:spLocks noChangeArrowheads="1"/>
          </p:cNvSpPr>
          <p:nvPr/>
        </p:nvSpPr>
        <p:spPr bwMode="auto">
          <a:xfrm>
            <a:off x="709735" y="6476555"/>
            <a:ext cx="67646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ato" pitchFamily="34" charset="0"/>
                <a:cs typeface="Arial" pitchFamily="34" charset="0"/>
              </a:rPr>
              <a:t>Furniture</a:t>
            </a:r>
            <a:endParaRPr kumimoji="0" lang="en-US" sz="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2"/>
          <p:cNvSpPr>
            <a:spLocks noChangeArrowheads="1"/>
          </p:cNvSpPr>
          <p:nvPr/>
        </p:nvSpPr>
        <p:spPr bwMode="auto">
          <a:xfrm>
            <a:off x="714829" y="6409056"/>
            <a:ext cx="671373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700" dirty="0" err="1" smtClean="0">
                <a:solidFill>
                  <a:schemeClr val="bg1"/>
                </a:solidFill>
                <a:latin typeface="Lato Light" pitchFamily="34" charset="0"/>
                <a:cs typeface="Arial" pitchFamily="34" charset="0"/>
              </a:rPr>
              <a:t>Markless</a:t>
            </a:r>
            <a:endParaRPr kumimoji="0" lang="en-US" sz="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16913" y="6409057"/>
            <a:ext cx="251901" cy="252899"/>
            <a:chOff x="914400" y="3987072"/>
            <a:chExt cx="419914" cy="420841"/>
          </a:xfrm>
        </p:grpSpPr>
        <p:sp>
          <p:nvSpPr>
            <p:cNvPr id="8" name="Freeform 29"/>
            <p:cNvSpPr>
              <a:spLocks noEditPoints="1"/>
            </p:cNvSpPr>
            <p:nvPr/>
          </p:nvSpPr>
          <p:spPr bwMode="auto">
            <a:xfrm>
              <a:off x="914400" y="3987072"/>
              <a:ext cx="419914" cy="420841"/>
            </a:xfrm>
            <a:custGeom>
              <a:avLst/>
              <a:gdLst>
                <a:gd name="T0" fmla="*/ 256 w 511"/>
                <a:gd name="T1" fmla="*/ 0 h 512"/>
                <a:gd name="T2" fmla="*/ 0 w 511"/>
                <a:gd name="T3" fmla="*/ 256 h 512"/>
                <a:gd name="T4" fmla="*/ 256 w 511"/>
                <a:gd name="T5" fmla="*/ 512 h 512"/>
                <a:gd name="T6" fmla="*/ 511 w 511"/>
                <a:gd name="T7" fmla="*/ 256 h 512"/>
                <a:gd name="T8" fmla="*/ 256 w 511"/>
                <a:gd name="T9" fmla="*/ 0 h 512"/>
                <a:gd name="T10" fmla="*/ 256 w 511"/>
                <a:gd name="T11" fmla="*/ 475 h 512"/>
                <a:gd name="T12" fmla="*/ 36 w 511"/>
                <a:gd name="T13" fmla="*/ 256 h 512"/>
                <a:gd name="T14" fmla="*/ 256 w 511"/>
                <a:gd name="T15" fmla="*/ 37 h 512"/>
                <a:gd name="T16" fmla="*/ 475 w 511"/>
                <a:gd name="T17" fmla="*/ 256 h 512"/>
                <a:gd name="T18" fmla="*/ 256 w 511"/>
                <a:gd name="T19" fmla="*/ 475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2">
                  <a:moveTo>
                    <a:pt x="256" y="0"/>
                  </a:moveTo>
                  <a:cubicBezTo>
                    <a:pt x="114" y="0"/>
                    <a:pt x="0" y="115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1" y="397"/>
                    <a:pt x="511" y="256"/>
                  </a:cubicBezTo>
                  <a:cubicBezTo>
                    <a:pt x="511" y="115"/>
                    <a:pt x="397" y="0"/>
                    <a:pt x="256" y="0"/>
                  </a:cubicBezTo>
                  <a:close/>
                  <a:moveTo>
                    <a:pt x="256" y="475"/>
                  </a:moveTo>
                  <a:cubicBezTo>
                    <a:pt x="135" y="475"/>
                    <a:pt x="36" y="377"/>
                    <a:pt x="36" y="256"/>
                  </a:cubicBezTo>
                  <a:cubicBezTo>
                    <a:pt x="36" y="135"/>
                    <a:pt x="135" y="37"/>
                    <a:pt x="256" y="37"/>
                  </a:cubicBezTo>
                  <a:cubicBezTo>
                    <a:pt x="377" y="37"/>
                    <a:pt x="475" y="135"/>
                    <a:pt x="475" y="256"/>
                  </a:cubicBezTo>
                  <a:cubicBezTo>
                    <a:pt x="475" y="377"/>
                    <a:pt x="377" y="475"/>
                    <a:pt x="256" y="475"/>
                  </a:cubicBezTo>
                  <a:close/>
                </a:path>
              </a:pathLst>
            </a:custGeom>
            <a:gradFill>
              <a:gsLst>
                <a:gs pos="23000">
                  <a:srgbClr val="F8F8F8"/>
                </a:gs>
                <a:gs pos="100000">
                  <a:schemeClr val="bg1">
                    <a:lumMod val="75000"/>
                    <a:alpha val="7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9" name="Freeform 30"/>
            <p:cNvSpPr>
              <a:spLocks noEditPoints="1"/>
            </p:cNvSpPr>
            <p:nvPr/>
          </p:nvSpPr>
          <p:spPr bwMode="auto">
            <a:xfrm>
              <a:off x="972799" y="4046397"/>
              <a:ext cx="152022" cy="151095"/>
            </a:xfrm>
            <a:custGeom>
              <a:avLst/>
              <a:gdLst>
                <a:gd name="T0" fmla="*/ 0 w 185"/>
                <a:gd name="T1" fmla="*/ 184 h 184"/>
                <a:gd name="T2" fmla="*/ 45 w 185"/>
                <a:gd name="T3" fmla="*/ 184 h 184"/>
                <a:gd name="T4" fmla="*/ 185 w 185"/>
                <a:gd name="T5" fmla="*/ 44 h 184"/>
                <a:gd name="T6" fmla="*/ 185 w 185"/>
                <a:gd name="T7" fmla="*/ 0 h 184"/>
                <a:gd name="T8" fmla="*/ 0 w 185"/>
                <a:gd name="T9" fmla="*/ 184 h 184"/>
                <a:gd name="T10" fmla="*/ 62 w 185"/>
                <a:gd name="T11" fmla="*/ 184 h 184"/>
                <a:gd name="T12" fmla="*/ 97 w 185"/>
                <a:gd name="T13" fmla="*/ 184 h 184"/>
                <a:gd name="T14" fmla="*/ 97 w 185"/>
                <a:gd name="T15" fmla="*/ 178 h 184"/>
                <a:gd name="T16" fmla="*/ 140 w 185"/>
                <a:gd name="T17" fmla="*/ 178 h 184"/>
                <a:gd name="T18" fmla="*/ 179 w 185"/>
                <a:gd name="T19" fmla="*/ 139 h 184"/>
                <a:gd name="T20" fmla="*/ 179 w 185"/>
                <a:gd name="T21" fmla="*/ 96 h 184"/>
                <a:gd name="T22" fmla="*/ 185 w 185"/>
                <a:gd name="T23" fmla="*/ 96 h 184"/>
                <a:gd name="T24" fmla="*/ 185 w 185"/>
                <a:gd name="T25" fmla="*/ 62 h 184"/>
                <a:gd name="T26" fmla="*/ 62 w 185"/>
                <a:gd name="T27" fmla="*/ 184 h 184"/>
                <a:gd name="T28" fmla="*/ 149 w 185"/>
                <a:gd name="T29" fmla="*/ 178 h 184"/>
                <a:gd name="T30" fmla="*/ 179 w 185"/>
                <a:gd name="T31" fmla="*/ 178 h 184"/>
                <a:gd name="T32" fmla="*/ 179 w 185"/>
                <a:gd name="T33" fmla="*/ 149 h 184"/>
                <a:gd name="T34" fmla="*/ 149 w 185"/>
                <a:gd name="T35" fmla="*/ 17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" h="184">
                  <a:moveTo>
                    <a:pt x="0" y="184"/>
                  </a:moveTo>
                  <a:cubicBezTo>
                    <a:pt x="45" y="184"/>
                    <a:pt x="45" y="184"/>
                    <a:pt x="45" y="184"/>
                  </a:cubicBezTo>
                  <a:cubicBezTo>
                    <a:pt x="45" y="107"/>
                    <a:pt x="107" y="44"/>
                    <a:pt x="185" y="44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83" y="0"/>
                    <a:pt x="0" y="82"/>
                    <a:pt x="0" y="184"/>
                  </a:cubicBezTo>
                  <a:close/>
                  <a:moveTo>
                    <a:pt x="62" y="184"/>
                  </a:moveTo>
                  <a:cubicBezTo>
                    <a:pt x="97" y="184"/>
                    <a:pt x="97" y="184"/>
                    <a:pt x="97" y="184"/>
                  </a:cubicBezTo>
                  <a:cubicBezTo>
                    <a:pt x="97" y="178"/>
                    <a:pt x="97" y="178"/>
                    <a:pt x="97" y="178"/>
                  </a:cubicBezTo>
                  <a:cubicBezTo>
                    <a:pt x="140" y="178"/>
                    <a:pt x="140" y="178"/>
                    <a:pt x="140" y="178"/>
                  </a:cubicBezTo>
                  <a:cubicBezTo>
                    <a:pt x="142" y="158"/>
                    <a:pt x="158" y="142"/>
                    <a:pt x="179" y="13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85" y="96"/>
                    <a:pt x="185" y="96"/>
                    <a:pt x="185" y="96"/>
                  </a:cubicBezTo>
                  <a:cubicBezTo>
                    <a:pt x="185" y="62"/>
                    <a:pt x="185" y="62"/>
                    <a:pt x="185" y="62"/>
                  </a:cubicBezTo>
                  <a:cubicBezTo>
                    <a:pt x="117" y="62"/>
                    <a:pt x="62" y="116"/>
                    <a:pt x="62" y="184"/>
                  </a:cubicBezTo>
                  <a:close/>
                  <a:moveTo>
                    <a:pt x="149" y="178"/>
                  </a:moveTo>
                  <a:cubicBezTo>
                    <a:pt x="179" y="178"/>
                    <a:pt x="179" y="178"/>
                    <a:pt x="179" y="178"/>
                  </a:cubicBezTo>
                  <a:cubicBezTo>
                    <a:pt x="179" y="149"/>
                    <a:pt x="179" y="149"/>
                    <a:pt x="179" y="149"/>
                  </a:cubicBezTo>
                  <a:cubicBezTo>
                    <a:pt x="164" y="151"/>
                    <a:pt x="152" y="163"/>
                    <a:pt x="149" y="17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10" name="Freeform 31"/>
            <p:cNvSpPr>
              <a:spLocks noEditPoints="1"/>
            </p:cNvSpPr>
            <p:nvPr/>
          </p:nvSpPr>
          <p:spPr bwMode="auto">
            <a:xfrm>
              <a:off x="972799" y="4197492"/>
              <a:ext cx="152022" cy="151095"/>
            </a:xfrm>
            <a:custGeom>
              <a:avLst/>
              <a:gdLst>
                <a:gd name="T0" fmla="*/ 179 w 185"/>
                <a:gd name="T1" fmla="*/ 35 h 184"/>
                <a:gd name="T2" fmla="*/ 179 w 185"/>
                <a:gd name="T3" fmla="*/ 6 h 184"/>
                <a:gd name="T4" fmla="*/ 149 w 185"/>
                <a:gd name="T5" fmla="*/ 6 h 184"/>
                <a:gd name="T6" fmla="*/ 179 w 185"/>
                <a:gd name="T7" fmla="*/ 35 h 184"/>
                <a:gd name="T8" fmla="*/ 179 w 185"/>
                <a:gd name="T9" fmla="*/ 88 h 184"/>
                <a:gd name="T10" fmla="*/ 179 w 185"/>
                <a:gd name="T11" fmla="*/ 45 h 184"/>
                <a:gd name="T12" fmla="*/ 140 w 185"/>
                <a:gd name="T13" fmla="*/ 6 h 184"/>
                <a:gd name="T14" fmla="*/ 97 w 185"/>
                <a:gd name="T15" fmla="*/ 6 h 184"/>
                <a:gd name="T16" fmla="*/ 97 w 185"/>
                <a:gd name="T17" fmla="*/ 0 h 184"/>
                <a:gd name="T18" fmla="*/ 62 w 185"/>
                <a:gd name="T19" fmla="*/ 0 h 184"/>
                <a:gd name="T20" fmla="*/ 62 w 185"/>
                <a:gd name="T21" fmla="*/ 0 h 184"/>
                <a:gd name="T22" fmla="*/ 185 w 185"/>
                <a:gd name="T23" fmla="*/ 122 h 184"/>
                <a:gd name="T24" fmla="*/ 185 w 185"/>
                <a:gd name="T25" fmla="*/ 88 h 184"/>
                <a:gd name="T26" fmla="*/ 179 w 185"/>
                <a:gd name="T27" fmla="*/ 88 h 184"/>
                <a:gd name="T28" fmla="*/ 45 w 185"/>
                <a:gd name="T29" fmla="*/ 0 h 184"/>
                <a:gd name="T30" fmla="*/ 45 w 185"/>
                <a:gd name="T31" fmla="*/ 0 h 184"/>
                <a:gd name="T32" fmla="*/ 0 w 185"/>
                <a:gd name="T33" fmla="*/ 0 h 184"/>
                <a:gd name="T34" fmla="*/ 185 w 185"/>
                <a:gd name="T35" fmla="*/ 184 h 184"/>
                <a:gd name="T36" fmla="*/ 185 w 185"/>
                <a:gd name="T37" fmla="*/ 140 h 184"/>
                <a:gd name="T38" fmla="*/ 45 w 185"/>
                <a:gd name="T3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5" h="184">
                  <a:moveTo>
                    <a:pt x="179" y="35"/>
                  </a:moveTo>
                  <a:cubicBezTo>
                    <a:pt x="179" y="6"/>
                    <a:pt x="179" y="6"/>
                    <a:pt x="179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2" y="21"/>
                    <a:pt x="164" y="33"/>
                    <a:pt x="179" y="35"/>
                  </a:cubicBezTo>
                  <a:close/>
                  <a:moveTo>
                    <a:pt x="179" y="88"/>
                  </a:moveTo>
                  <a:cubicBezTo>
                    <a:pt x="179" y="45"/>
                    <a:pt x="179" y="45"/>
                    <a:pt x="179" y="45"/>
                  </a:cubicBezTo>
                  <a:cubicBezTo>
                    <a:pt x="158" y="42"/>
                    <a:pt x="142" y="26"/>
                    <a:pt x="140" y="6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67"/>
                    <a:pt x="117" y="122"/>
                    <a:pt x="185" y="122"/>
                  </a:cubicBezTo>
                  <a:cubicBezTo>
                    <a:pt x="185" y="88"/>
                    <a:pt x="185" y="88"/>
                    <a:pt x="185" y="88"/>
                  </a:cubicBezTo>
                  <a:lnTo>
                    <a:pt x="179" y="88"/>
                  </a:ln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2"/>
                    <a:pt x="83" y="184"/>
                    <a:pt x="185" y="184"/>
                  </a:cubicBezTo>
                  <a:cubicBezTo>
                    <a:pt x="185" y="140"/>
                    <a:pt x="185" y="140"/>
                    <a:pt x="185" y="140"/>
                  </a:cubicBezTo>
                  <a:cubicBezTo>
                    <a:pt x="107" y="140"/>
                    <a:pt x="45" y="77"/>
                    <a:pt x="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11" name="Freeform 32"/>
            <p:cNvSpPr>
              <a:spLocks noEditPoints="1"/>
            </p:cNvSpPr>
            <p:nvPr/>
          </p:nvSpPr>
          <p:spPr bwMode="auto">
            <a:xfrm>
              <a:off x="1124820" y="4197492"/>
              <a:ext cx="151095" cy="151095"/>
            </a:xfrm>
            <a:custGeom>
              <a:avLst/>
              <a:gdLst>
                <a:gd name="T0" fmla="*/ 122 w 184"/>
                <a:gd name="T1" fmla="*/ 0 h 184"/>
                <a:gd name="T2" fmla="*/ 122 w 184"/>
                <a:gd name="T3" fmla="*/ 0 h 184"/>
                <a:gd name="T4" fmla="*/ 88 w 184"/>
                <a:gd name="T5" fmla="*/ 0 h 184"/>
                <a:gd name="T6" fmla="*/ 88 w 184"/>
                <a:gd name="T7" fmla="*/ 6 h 184"/>
                <a:gd name="T8" fmla="*/ 44 w 184"/>
                <a:gd name="T9" fmla="*/ 6 h 184"/>
                <a:gd name="T10" fmla="*/ 5 w 184"/>
                <a:gd name="T11" fmla="*/ 45 h 184"/>
                <a:gd name="T12" fmla="*/ 5 w 184"/>
                <a:gd name="T13" fmla="*/ 88 h 184"/>
                <a:gd name="T14" fmla="*/ 0 w 184"/>
                <a:gd name="T15" fmla="*/ 88 h 184"/>
                <a:gd name="T16" fmla="*/ 0 w 184"/>
                <a:gd name="T17" fmla="*/ 122 h 184"/>
                <a:gd name="T18" fmla="*/ 0 w 184"/>
                <a:gd name="T19" fmla="*/ 122 h 184"/>
                <a:gd name="T20" fmla="*/ 122 w 184"/>
                <a:gd name="T21" fmla="*/ 0 h 184"/>
                <a:gd name="T22" fmla="*/ 140 w 184"/>
                <a:gd name="T23" fmla="*/ 0 h 184"/>
                <a:gd name="T24" fmla="*/ 140 w 184"/>
                <a:gd name="T25" fmla="*/ 0 h 184"/>
                <a:gd name="T26" fmla="*/ 0 w 184"/>
                <a:gd name="T27" fmla="*/ 140 h 184"/>
                <a:gd name="T28" fmla="*/ 0 w 184"/>
                <a:gd name="T29" fmla="*/ 140 h 184"/>
                <a:gd name="T30" fmla="*/ 0 w 184"/>
                <a:gd name="T31" fmla="*/ 184 h 184"/>
                <a:gd name="T32" fmla="*/ 184 w 184"/>
                <a:gd name="T33" fmla="*/ 0 h 184"/>
                <a:gd name="T34" fmla="*/ 140 w 184"/>
                <a:gd name="T35" fmla="*/ 0 h 184"/>
                <a:gd name="T36" fmla="*/ 35 w 184"/>
                <a:gd name="T37" fmla="*/ 6 h 184"/>
                <a:gd name="T38" fmla="*/ 5 w 184"/>
                <a:gd name="T39" fmla="*/ 6 h 184"/>
                <a:gd name="T40" fmla="*/ 5 w 184"/>
                <a:gd name="T41" fmla="*/ 35 h 184"/>
                <a:gd name="T42" fmla="*/ 35 w 184"/>
                <a:gd name="T43" fmla="*/ 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4" h="184">
                  <a:moveTo>
                    <a:pt x="122" y="0"/>
                  </a:moveTo>
                  <a:cubicBezTo>
                    <a:pt x="122" y="0"/>
                    <a:pt x="122" y="0"/>
                    <a:pt x="122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2" y="26"/>
                    <a:pt x="26" y="42"/>
                    <a:pt x="5" y="45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67" y="122"/>
                    <a:pt x="122" y="67"/>
                    <a:pt x="122" y="0"/>
                  </a:cubicBezTo>
                  <a:close/>
                  <a:moveTo>
                    <a:pt x="14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140" y="77"/>
                    <a:pt x="77" y="140"/>
                    <a:pt x="0" y="1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101" y="184"/>
                    <a:pt x="184" y="102"/>
                    <a:pt x="184" y="0"/>
                  </a:cubicBezTo>
                  <a:lnTo>
                    <a:pt x="140" y="0"/>
                  </a:lnTo>
                  <a:close/>
                  <a:moveTo>
                    <a:pt x="35" y="6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20" y="33"/>
                    <a:pt x="32" y="21"/>
                    <a:pt x="35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12" name="Freeform 33"/>
            <p:cNvSpPr>
              <a:spLocks noEditPoints="1"/>
            </p:cNvSpPr>
            <p:nvPr/>
          </p:nvSpPr>
          <p:spPr bwMode="auto">
            <a:xfrm>
              <a:off x="1124820" y="4046397"/>
              <a:ext cx="151095" cy="151095"/>
            </a:xfrm>
            <a:custGeom>
              <a:avLst/>
              <a:gdLst>
                <a:gd name="T0" fmla="*/ 5 w 184"/>
                <a:gd name="T1" fmla="*/ 149 h 184"/>
                <a:gd name="T2" fmla="*/ 5 w 184"/>
                <a:gd name="T3" fmla="*/ 178 h 184"/>
                <a:gd name="T4" fmla="*/ 35 w 184"/>
                <a:gd name="T5" fmla="*/ 178 h 184"/>
                <a:gd name="T6" fmla="*/ 5 w 184"/>
                <a:gd name="T7" fmla="*/ 149 h 184"/>
                <a:gd name="T8" fmla="*/ 0 w 184"/>
                <a:gd name="T9" fmla="*/ 0 h 184"/>
                <a:gd name="T10" fmla="*/ 0 w 184"/>
                <a:gd name="T11" fmla="*/ 44 h 184"/>
                <a:gd name="T12" fmla="*/ 0 w 184"/>
                <a:gd name="T13" fmla="*/ 44 h 184"/>
                <a:gd name="T14" fmla="*/ 140 w 184"/>
                <a:gd name="T15" fmla="*/ 184 h 184"/>
                <a:gd name="T16" fmla="*/ 184 w 184"/>
                <a:gd name="T17" fmla="*/ 184 h 184"/>
                <a:gd name="T18" fmla="*/ 0 w 184"/>
                <a:gd name="T19" fmla="*/ 0 h 184"/>
                <a:gd name="T20" fmla="*/ 0 w 184"/>
                <a:gd name="T21" fmla="*/ 62 h 184"/>
                <a:gd name="T22" fmla="*/ 0 w 184"/>
                <a:gd name="T23" fmla="*/ 62 h 184"/>
                <a:gd name="T24" fmla="*/ 0 w 184"/>
                <a:gd name="T25" fmla="*/ 96 h 184"/>
                <a:gd name="T26" fmla="*/ 5 w 184"/>
                <a:gd name="T27" fmla="*/ 96 h 184"/>
                <a:gd name="T28" fmla="*/ 5 w 184"/>
                <a:gd name="T29" fmla="*/ 139 h 184"/>
                <a:gd name="T30" fmla="*/ 44 w 184"/>
                <a:gd name="T31" fmla="*/ 178 h 184"/>
                <a:gd name="T32" fmla="*/ 88 w 184"/>
                <a:gd name="T33" fmla="*/ 178 h 184"/>
                <a:gd name="T34" fmla="*/ 88 w 184"/>
                <a:gd name="T35" fmla="*/ 184 h 184"/>
                <a:gd name="T36" fmla="*/ 122 w 184"/>
                <a:gd name="T37" fmla="*/ 184 h 184"/>
                <a:gd name="T38" fmla="*/ 0 w 184"/>
                <a:gd name="T39" fmla="*/ 6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4" h="184">
                  <a:moveTo>
                    <a:pt x="5" y="149"/>
                  </a:moveTo>
                  <a:cubicBezTo>
                    <a:pt x="5" y="178"/>
                    <a:pt x="5" y="178"/>
                    <a:pt x="5" y="178"/>
                  </a:cubicBezTo>
                  <a:cubicBezTo>
                    <a:pt x="35" y="178"/>
                    <a:pt x="35" y="178"/>
                    <a:pt x="35" y="178"/>
                  </a:cubicBezTo>
                  <a:cubicBezTo>
                    <a:pt x="32" y="163"/>
                    <a:pt x="20" y="151"/>
                    <a:pt x="5" y="149"/>
                  </a:cubicBezTo>
                  <a:close/>
                  <a:moveTo>
                    <a:pt x="0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77" y="44"/>
                    <a:pt x="140" y="107"/>
                    <a:pt x="140" y="184"/>
                  </a:cubicBezTo>
                  <a:cubicBezTo>
                    <a:pt x="184" y="184"/>
                    <a:pt x="184" y="184"/>
                    <a:pt x="184" y="184"/>
                  </a:cubicBezTo>
                  <a:cubicBezTo>
                    <a:pt x="184" y="82"/>
                    <a:pt x="101" y="0"/>
                    <a:pt x="0" y="0"/>
                  </a:cubicBezTo>
                  <a:close/>
                  <a:moveTo>
                    <a:pt x="0" y="62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26" y="142"/>
                    <a:pt x="42" y="158"/>
                    <a:pt x="44" y="178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8" y="184"/>
                    <a:pt x="88" y="184"/>
                    <a:pt x="88" y="184"/>
                  </a:cubicBezTo>
                  <a:cubicBezTo>
                    <a:pt x="122" y="184"/>
                    <a:pt x="122" y="184"/>
                    <a:pt x="122" y="184"/>
                  </a:cubicBezTo>
                  <a:cubicBezTo>
                    <a:pt x="122" y="116"/>
                    <a:pt x="67" y="62"/>
                    <a:pt x="0" y="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13" name="Oval 12"/>
          <p:cNvSpPr/>
          <p:nvPr/>
        </p:nvSpPr>
        <p:spPr>
          <a:xfrm>
            <a:off x="8453191" y="6427690"/>
            <a:ext cx="214987" cy="2153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47378" y="6431795"/>
            <a:ext cx="432324" cy="2264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14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15" name="Rectangle 22"/>
          <p:cNvSpPr>
            <a:spLocks noChangeArrowheads="1"/>
          </p:cNvSpPr>
          <p:nvPr/>
        </p:nvSpPr>
        <p:spPr bwMode="auto">
          <a:xfrm>
            <a:off x="2993670" y="228600"/>
            <a:ext cx="32002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prstClr val="white"/>
                </a:solidFill>
                <a:latin typeface="Lato" pitchFamily="34" charset="0"/>
                <a:cs typeface="Arial" pitchFamily="34" charset="0"/>
              </a:rPr>
              <a:t>Process flow inside API</a:t>
            </a:r>
            <a:endParaRPr lang="en-US" sz="1050" dirty="0">
              <a:solidFill>
                <a:prstClr val="white"/>
              </a:solidFill>
              <a:latin typeface="Lato" pitchFamily="34" charset="0"/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58197" y="1564057"/>
            <a:ext cx="17860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Original input Image</a:t>
            </a:r>
            <a:endParaRPr lang="en-US" sz="1400" dirty="0">
              <a:solidFill>
                <a:prstClr val="white"/>
              </a:solidFill>
              <a:latin typeface="Lato Black" pitchFamily="34" charset="0"/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939709" y="1599270"/>
            <a:ext cx="14368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Scale down image</a:t>
            </a:r>
            <a:endParaRPr lang="en-US" sz="1400" dirty="0">
              <a:solidFill>
                <a:prstClr val="white"/>
              </a:solidFill>
              <a:latin typeface="Lato Black" pitchFamily="34" charset="0"/>
              <a:cs typeface="Arial" pitchFamily="34" charset="0"/>
            </a:endParaRPr>
          </a:p>
        </p:txBody>
      </p:sp>
      <p:sp>
        <p:nvSpPr>
          <p:cNvPr id="28" name="Down Arrow 27"/>
          <p:cNvSpPr/>
          <p:nvPr/>
        </p:nvSpPr>
        <p:spPr>
          <a:xfrm rot="16200000">
            <a:off x="2653551" y="1432660"/>
            <a:ext cx="247978" cy="651548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Down Arrow 28"/>
          <p:cNvSpPr/>
          <p:nvPr/>
        </p:nvSpPr>
        <p:spPr>
          <a:xfrm rot="16200000">
            <a:off x="4479907" y="1513576"/>
            <a:ext cx="247203" cy="49907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730151" y="1430923"/>
            <a:ext cx="14368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Fix contrast issues (Histogram Processing)</a:t>
            </a:r>
            <a:endParaRPr lang="en-US" sz="1400" dirty="0">
              <a:solidFill>
                <a:prstClr val="white"/>
              </a:solidFill>
              <a:latin typeface="Lato Black" pitchFamily="34" charset="0"/>
              <a:cs typeface="Arial" pitchFamily="34" charset="0"/>
            </a:endParaRPr>
          </a:p>
        </p:txBody>
      </p:sp>
      <p:sp>
        <p:nvSpPr>
          <p:cNvPr id="31" name="Down Arrow 30"/>
          <p:cNvSpPr/>
          <p:nvPr/>
        </p:nvSpPr>
        <p:spPr>
          <a:xfrm rot="16200000">
            <a:off x="6357014" y="1513576"/>
            <a:ext cx="247203" cy="49907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794217" y="1599270"/>
            <a:ext cx="14368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Check for contrast issues</a:t>
            </a:r>
            <a:endParaRPr lang="en-US" sz="1400" dirty="0">
              <a:solidFill>
                <a:prstClr val="white"/>
              </a:solidFill>
              <a:latin typeface="Lato Black" pitchFamily="34" charset="0"/>
              <a:cs typeface="Arial" pitchFamily="34" charset="0"/>
            </a:endParaRPr>
          </a:p>
        </p:txBody>
      </p:sp>
      <p:sp>
        <p:nvSpPr>
          <p:cNvPr id="33" name="Down Arrow 32"/>
          <p:cNvSpPr/>
          <p:nvPr/>
        </p:nvSpPr>
        <p:spPr>
          <a:xfrm>
            <a:off x="7286880" y="2589870"/>
            <a:ext cx="323403" cy="499068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534758" y="3241201"/>
            <a:ext cx="182764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Cluster similar colors (K-means algorithm)</a:t>
            </a:r>
            <a:endParaRPr lang="en-US" sz="1400" dirty="0">
              <a:solidFill>
                <a:prstClr val="white"/>
              </a:solidFill>
              <a:latin typeface="Lato Black" pitchFamily="34" charset="0"/>
              <a:cs typeface="Arial" pitchFamily="34" charset="0"/>
            </a:endParaRPr>
          </a:p>
        </p:txBody>
      </p:sp>
      <p:sp>
        <p:nvSpPr>
          <p:cNvPr id="35" name="Down Arrow 34"/>
          <p:cNvSpPr/>
          <p:nvPr/>
        </p:nvSpPr>
        <p:spPr>
          <a:xfrm rot="5400000">
            <a:off x="6299888" y="3351045"/>
            <a:ext cx="247203" cy="49907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554713" y="3354850"/>
            <a:ext cx="18276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Extract color information</a:t>
            </a:r>
            <a:endParaRPr lang="en-US" sz="1400" dirty="0">
              <a:solidFill>
                <a:prstClr val="white"/>
              </a:solidFill>
              <a:latin typeface="Lato Black" pitchFamily="34" charset="0"/>
              <a:cs typeface="Arial" pitchFamily="34" charset="0"/>
            </a:endParaRPr>
          </a:p>
        </p:txBody>
      </p:sp>
      <p:sp>
        <p:nvSpPr>
          <p:cNvPr id="37" name="Down Arrow 36"/>
          <p:cNvSpPr/>
          <p:nvPr/>
        </p:nvSpPr>
        <p:spPr>
          <a:xfrm rot="5400000">
            <a:off x="4360974" y="3360998"/>
            <a:ext cx="247203" cy="49907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574668" y="3323486"/>
            <a:ext cx="18276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Select prominent colors</a:t>
            </a:r>
            <a:endParaRPr lang="en-US" sz="1400" dirty="0">
              <a:solidFill>
                <a:prstClr val="white"/>
              </a:solidFill>
              <a:latin typeface="Lato Black" pitchFamily="34" charset="0"/>
              <a:cs typeface="Arial" pitchFamily="34" charset="0"/>
            </a:endParaRPr>
          </a:p>
        </p:txBody>
      </p:sp>
      <p:sp>
        <p:nvSpPr>
          <p:cNvPr id="39" name="Down Arrow 38"/>
          <p:cNvSpPr/>
          <p:nvPr/>
        </p:nvSpPr>
        <p:spPr>
          <a:xfrm rot="5400000">
            <a:off x="2358536" y="3372555"/>
            <a:ext cx="247203" cy="49907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42223" y="3354850"/>
            <a:ext cx="18276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Match furniture (Euclidean distance)</a:t>
            </a:r>
            <a:endParaRPr lang="en-US" sz="1400" dirty="0">
              <a:solidFill>
                <a:prstClr val="white"/>
              </a:solidFill>
              <a:latin typeface="Lato Black" pitchFamily="34" charset="0"/>
              <a:cs typeface="Arial" pitchFamily="34" charset="0"/>
            </a:endParaRPr>
          </a:p>
        </p:txBody>
      </p:sp>
      <p:sp>
        <p:nvSpPr>
          <p:cNvPr id="42" name="Down Arrow 41"/>
          <p:cNvSpPr/>
          <p:nvPr/>
        </p:nvSpPr>
        <p:spPr>
          <a:xfrm>
            <a:off x="1157080" y="4118210"/>
            <a:ext cx="323403" cy="499068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04958" y="4713279"/>
            <a:ext cx="18276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Return matching furniture</a:t>
            </a:r>
            <a:endParaRPr lang="en-US" sz="1400" dirty="0">
              <a:solidFill>
                <a:prstClr val="white"/>
              </a:solidFill>
              <a:latin typeface="Lato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89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1" grpId="0" animBg="1"/>
      <p:bldP spid="33" grpId="0" animBg="1"/>
      <p:bldP spid="35" grpId="0" animBg="1"/>
      <p:bldP spid="37" grpId="0" animBg="1"/>
      <p:bldP spid="39" grpId="0" animBg="1"/>
      <p:bldP spid="4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67198" y="1793595"/>
            <a:ext cx="8534400" cy="3720754"/>
          </a:xfrm>
          <a:prstGeom prst="rect">
            <a:avLst/>
          </a:prstGeom>
          <a:ln w="1905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939498" y="1966087"/>
            <a:ext cx="2092981" cy="3548263"/>
            <a:chOff x="518515" y="450605"/>
            <a:chExt cx="2266891" cy="4052514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515" y="4342650"/>
              <a:ext cx="2266891" cy="160469"/>
            </a:xfrm>
            <a:prstGeom prst="rect">
              <a:avLst/>
            </a:prstGeom>
          </p:spPr>
        </p:pic>
        <p:grpSp>
          <p:nvGrpSpPr>
            <p:cNvPr id="23" name="Group 22"/>
            <p:cNvGrpSpPr/>
            <p:nvPr/>
          </p:nvGrpSpPr>
          <p:grpSpPr>
            <a:xfrm>
              <a:off x="809885" y="450605"/>
              <a:ext cx="1890713" cy="3933825"/>
              <a:chOff x="809885" y="450605"/>
              <a:chExt cx="1890713" cy="3933825"/>
            </a:xfrm>
          </p:grpSpPr>
          <p:sp>
            <p:nvSpPr>
              <p:cNvPr id="24" name="Freeform 6"/>
              <p:cNvSpPr>
                <a:spLocks/>
              </p:cNvSpPr>
              <p:nvPr/>
            </p:nvSpPr>
            <p:spPr bwMode="auto">
              <a:xfrm>
                <a:off x="809885" y="450605"/>
                <a:ext cx="1890713" cy="3933825"/>
              </a:xfrm>
              <a:custGeom>
                <a:avLst/>
                <a:gdLst>
                  <a:gd name="T0" fmla="*/ 617 w 720"/>
                  <a:gd name="T1" fmla="*/ 10 h 1498"/>
                  <a:gd name="T2" fmla="*/ 603 w 720"/>
                  <a:gd name="T3" fmla="*/ 10 h 1498"/>
                  <a:gd name="T4" fmla="*/ 603 w 720"/>
                  <a:gd name="T5" fmla="*/ 0 h 1498"/>
                  <a:gd name="T6" fmla="*/ 488 w 720"/>
                  <a:gd name="T7" fmla="*/ 0 h 1498"/>
                  <a:gd name="T8" fmla="*/ 488 w 720"/>
                  <a:gd name="T9" fmla="*/ 10 h 1498"/>
                  <a:gd name="T10" fmla="*/ 114 w 720"/>
                  <a:gd name="T11" fmla="*/ 10 h 1498"/>
                  <a:gd name="T12" fmla="*/ 10 w 720"/>
                  <a:gd name="T13" fmla="*/ 114 h 1498"/>
                  <a:gd name="T14" fmla="*/ 10 w 720"/>
                  <a:gd name="T15" fmla="*/ 209 h 1498"/>
                  <a:gd name="T16" fmla="*/ 0 w 720"/>
                  <a:gd name="T17" fmla="*/ 209 h 1498"/>
                  <a:gd name="T18" fmla="*/ 0 w 720"/>
                  <a:gd name="T19" fmla="*/ 281 h 1498"/>
                  <a:gd name="T20" fmla="*/ 10 w 720"/>
                  <a:gd name="T21" fmla="*/ 281 h 1498"/>
                  <a:gd name="T22" fmla="*/ 10 w 720"/>
                  <a:gd name="T23" fmla="*/ 349 h 1498"/>
                  <a:gd name="T24" fmla="*/ 0 w 720"/>
                  <a:gd name="T25" fmla="*/ 349 h 1498"/>
                  <a:gd name="T26" fmla="*/ 0 w 720"/>
                  <a:gd name="T27" fmla="*/ 400 h 1498"/>
                  <a:gd name="T28" fmla="*/ 10 w 720"/>
                  <a:gd name="T29" fmla="*/ 400 h 1498"/>
                  <a:gd name="T30" fmla="*/ 10 w 720"/>
                  <a:gd name="T31" fmla="*/ 468 h 1498"/>
                  <a:gd name="T32" fmla="*/ 0 w 720"/>
                  <a:gd name="T33" fmla="*/ 468 h 1498"/>
                  <a:gd name="T34" fmla="*/ 0 w 720"/>
                  <a:gd name="T35" fmla="*/ 520 h 1498"/>
                  <a:gd name="T36" fmla="*/ 10 w 720"/>
                  <a:gd name="T37" fmla="*/ 520 h 1498"/>
                  <a:gd name="T38" fmla="*/ 10 w 720"/>
                  <a:gd name="T39" fmla="*/ 1394 h 1498"/>
                  <a:gd name="T40" fmla="*/ 114 w 720"/>
                  <a:gd name="T41" fmla="*/ 1498 h 1498"/>
                  <a:gd name="T42" fmla="*/ 617 w 720"/>
                  <a:gd name="T43" fmla="*/ 1498 h 1498"/>
                  <a:gd name="T44" fmla="*/ 720 w 720"/>
                  <a:gd name="T45" fmla="*/ 1394 h 1498"/>
                  <a:gd name="T46" fmla="*/ 720 w 720"/>
                  <a:gd name="T47" fmla="*/ 114 h 1498"/>
                  <a:gd name="T48" fmla="*/ 617 w 720"/>
                  <a:gd name="T49" fmla="*/ 10 h 1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20" h="1498">
                    <a:moveTo>
                      <a:pt x="617" y="10"/>
                    </a:moveTo>
                    <a:cubicBezTo>
                      <a:pt x="603" y="10"/>
                      <a:pt x="603" y="10"/>
                      <a:pt x="603" y="10"/>
                    </a:cubicBezTo>
                    <a:cubicBezTo>
                      <a:pt x="603" y="0"/>
                      <a:pt x="603" y="0"/>
                      <a:pt x="603" y="0"/>
                    </a:cubicBezTo>
                    <a:cubicBezTo>
                      <a:pt x="488" y="0"/>
                      <a:pt x="488" y="0"/>
                      <a:pt x="488" y="0"/>
                    </a:cubicBezTo>
                    <a:cubicBezTo>
                      <a:pt x="488" y="10"/>
                      <a:pt x="488" y="10"/>
                      <a:pt x="488" y="10"/>
                    </a:cubicBezTo>
                    <a:cubicBezTo>
                      <a:pt x="114" y="10"/>
                      <a:pt x="114" y="10"/>
                      <a:pt x="114" y="10"/>
                    </a:cubicBezTo>
                    <a:cubicBezTo>
                      <a:pt x="56" y="10"/>
                      <a:pt x="10" y="57"/>
                      <a:pt x="10" y="114"/>
                    </a:cubicBezTo>
                    <a:cubicBezTo>
                      <a:pt x="10" y="209"/>
                      <a:pt x="10" y="209"/>
                      <a:pt x="10" y="209"/>
                    </a:cubicBezTo>
                    <a:cubicBezTo>
                      <a:pt x="0" y="209"/>
                      <a:pt x="0" y="209"/>
                      <a:pt x="0" y="209"/>
                    </a:cubicBezTo>
                    <a:cubicBezTo>
                      <a:pt x="0" y="281"/>
                      <a:pt x="0" y="281"/>
                      <a:pt x="0" y="281"/>
                    </a:cubicBezTo>
                    <a:cubicBezTo>
                      <a:pt x="10" y="281"/>
                      <a:pt x="10" y="281"/>
                      <a:pt x="10" y="281"/>
                    </a:cubicBezTo>
                    <a:cubicBezTo>
                      <a:pt x="10" y="349"/>
                      <a:pt x="10" y="349"/>
                      <a:pt x="10" y="349"/>
                    </a:cubicBezTo>
                    <a:cubicBezTo>
                      <a:pt x="0" y="349"/>
                      <a:pt x="0" y="349"/>
                      <a:pt x="0" y="349"/>
                    </a:cubicBezTo>
                    <a:cubicBezTo>
                      <a:pt x="0" y="400"/>
                      <a:pt x="0" y="400"/>
                      <a:pt x="0" y="400"/>
                    </a:cubicBezTo>
                    <a:cubicBezTo>
                      <a:pt x="10" y="400"/>
                      <a:pt x="10" y="400"/>
                      <a:pt x="10" y="400"/>
                    </a:cubicBezTo>
                    <a:cubicBezTo>
                      <a:pt x="10" y="468"/>
                      <a:pt x="10" y="468"/>
                      <a:pt x="10" y="468"/>
                    </a:cubicBezTo>
                    <a:cubicBezTo>
                      <a:pt x="0" y="468"/>
                      <a:pt x="0" y="468"/>
                      <a:pt x="0" y="468"/>
                    </a:cubicBezTo>
                    <a:cubicBezTo>
                      <a:pt x="0" y="520"/>
                      <a:pt x="0" y="520"/>
                      <a:pt x="0" y="520"/>
                    </a:cubicBezTo>
                    <a:cubicBezTo>
                      <a:pt x="10" y="520"/>
                      <a:pt x="10" y="520"/>
                      <a:pt x="10" y="520"/>
                    </a:cubicBezTo>
                    <a:cubicBezTo>
                      <a:pt x="10" y="1394"/>
                      <a:pt x="10" y="1394"/>
                      <a:pt x="10" y="1394"/>
                    </a:cubicBezTo>
                    <a:cubicBezTo>
                      <a:pt x="10" y="1451"/>
                      <a:pt x="56" y="1498"/>
                      <a:pt x="114" y="1498"/>
                    </a:cubicBezTo>
                    <a:cubicBezTo>
                      <a:pt x="617" y="1498"/>
                      <a:pt x="617" y="1498"/>
                      <a:pt x="617" y="1498"/>
                    </a:cubicBezTo>
                    <a:cubicBezTo>
                      <a:pt x="674" y="1498"/>
                      <a:pt x="720" y="1451"/>
                      <a:pt x="720" y="1394"/>
                    </a:cubicBezTo>
                    <a:cubicBezTo>
                      <a:pt x="720" y="114"/>
                      <a:pt x="720" y="114"/>
                      <a:pt x="720" y="114"/>
                    </a:cubicBezTo>
                    <a:cubicBezTo>
                      <a:pt x="720" y="57"/>
                      <a:pt x="674" y="10"/>
                      <a:pt x="617" y="1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5" name="Group 24"/>
              <p:cNvGrpSpPr/>
              <p:nvPr/>
            </p:nvGrpSpPr>
            <p:grpSpPr>
              <a:xfrm>
                <a:off x="1490663" y="638175"/>
                <a:ext cx="357188" cy="3662363"/>
                <a:chOff x="1490663" y="638175"/>
                <a:chExt cx="357188" cy="3662363"/>
              </a:xfrm>
              <a:solidFill>
                <a:schemeClr val="bg1">
                  <a:alpha val="15000"/>
                </a:schemeClr>
              </a:solidFill>
            </p:grpSpPr>
            <p:sp>
              <p:nvSpPr>
                <p:cNvPr id="26" name="Freeform 7"/>
                <p:cNvSpPr>
                  <a:spLocks noEditPoints="1"/>
                </p:cNvSpPr>
                <p:nvPr/>
              </p:nvSpPr>
              <p:spPr bwMode="auto">
                <a:xfrm>
                  <a:off x="1501775" y="3967163"/>
                  <a:ext cx="336550" cy="333375"/>
                </a:xfrm>
                <a:custGeom>
                  <a:avLst/>
                  <a:gdLst>
                    <a:gd name="T0" fmla="*/ 0 w 128"/>
                    <a:gd name="T1" fmla="*/ 64 h 127"/>
                    <a:gd name="T2" fmla="*/ 64 w 128"/>
                    <a:gd name="T3" fmla="*/ 0 h 127"/>
                    <a:gd name="T4" fmla="*/ 64 w 128"/>
                    <a:gd name="T5" fmla="*/ 0 h 127"/>
                    <a:gd name="T6" fmla="*/ 128 w 128"/>
                    <a:gd name="T7" fmla="*/ 64 h 127"/>
                    <a:gd name="T8" fmla="*/ 128 w 128"/>
                    <a:gd name="T9" fmla="*/ 64 h 127"/>
                    <a:gd name="T10" fmla="*/ 64 w 128"/>
                    <a:gd name="T11" fmla="*/ 127 h 127"/>
                    <a:gd name="T12" fmla="*/ 64 w 128"/>
                    <a:gd name="T13" fmla="*/ 127 h 127"/>
                    <a:gd name="T14" fmla="*/ 0 w 128"/>
                    <a:gd name="T15" fmla="*/ 64 h 127"/>
                    <a:gd name="T16" fmla="*/ 9 w 128"/>
                    <a:gd name="T17" fmla="*/ 64 h 127"/>
                    <a:gd name="T18" fmla="*/ 64 w 128"/>
                    <a:gd name="T19" fmla="*/ 119 h 127"/>
                    <a:gd name="T20" fmla="*/ 64 w 128"/>
                    <a:gd name="T21" fmla="*/ 119 h 127"/>
                    <a:gd name="T22" fmla="*/ 119 w 128"/>
                    <a:gd name="T23" fmla="*/ 64 h 127"/>
                    <a:gd name="T24" fmla="*/ 119 w 128"/>
                    <a:gd name="T25" fmla="*/ 64 h 127"/>
                    <a:gd name="T26" fmla="*/ 64 w 128"/>
                    <a:gd name="T27" fmla="*/ 9 h 127"/>
                    <a:gd name="T28" fmla="*/ 64 w 128"/>
                    <a:gd name="T29" fmla="*/ 9 h 127"/>
                    <a:gd name="T30" fmla="*/ 9 w 128"/>
                    <a:gd name="T31" fmla="*/ 64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28" h="127">
                      <a:moveTo>
                        <a:pt x="0" y="64"/>
                      </a:moveTo>
                      <a:cubicBezTo>
                        <a:pt x="0" y="28"/>
                        <a:pt x="29" y="0"/>
                        <a:pt x="64" y="0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99" y="0"/>
                        <a:pt x="128" y="28"/>
                        <a:pt x="128" y="64"/>
                      </a:cubicBezTo>
                      <a:cubicBezTo>
                        <a:pt x="128" y="64"/>
                        <a:pt x="128" y="64"/>
                        <a:pt x="128" y="64"/>
                      </a:cubicBezTo>
                      <a:cubicBezTo>
                        <a:pt x="128" y="99"/>
                        <a:pt x="99" y="127"/>
                        <a:pt x="64" y="127"/>
                      </a:cubicBezTo>
                      <a:cubicBezTo>
                        <a:pt x="64" y="127"/>
                        <a:pt x="64" y="127"/>
                        <a:pt x="64" y="127"/>
                      </a:cubicBezTo>
                      <a:cubicBezTo>
                        <a:pt x="29" y="127"/>
                        <a:pt x="0" y="99"/>
                        <a:pt x="0" y="64"/>
                      </a:cubicBezTo>
                      <a:close/>
                      <a:moveTo>
                        <a:pt x="9" y="64"/>
                      </a:moveTo>
                      <a:cubicBezTo>
                        <a:pt x="9" y="94"/>
                        <a:pt x="34" y="119"/>
                        <a:pt x="64" y="119"/>
                      </a:cubicBezTo>
                      <a:cubicBezTo>
                        <a:pt x="64" y="119"/>
                        <a:pt x="64" y="119"/>
                        <a:pt x="64" y="119"/>
                      </a:cubicBezTo>
                      <a:cubicBezTo>
                        <a:pt x="94" y="119"/>
                        <a:pt x="119" y="94"/>
                        <a:pt x="119" y="64"/>
                      </a:cubicBezTo>
                      <a:cubicBezTo>
                        <a:pt x="119" y="64"/>
                        <a:pt x="119" y="64"/>
                        <a:pt x="119" y="64"/>
                      </a:cubicBezTo>
                      <a:cubicBezTo>
                        <a:pt x="119" y="33"/>
                        <a:pt x="94" y="9"/>
                        <a:pt x="64" y="9"/>
                      </a:cubicBezTo>
                      <a:cubicBezTo>
                        <a:pt x="64" y="9"/>
                        <a:pt x="64" y="9"/>
                        <a:pt x="64" y="9"/>
                      </a:cubicBezTo>
                      <a:cubicBezTo>
                        <a:pt x="34" y="9"/>
                        <a:pt x="9" y="33"/>
                        <a:pt x="9" y="6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7" name="Oval 9"/>
                <p:cNvSpPr>
                  <a:spLocks noChangeArrowheads="1"/>
                </p:cNvSpPr>
                <p:nvPr/>
              </p:nvSpPr>
              <p:spPr bwMode="auto">
                <a:xfrm>
                  <a:off x="1633538" y="638175"/>
                  <a:ext cx="73025" cy="73025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8" name="Freeform 10"/>
                <p:cNvSpPr>
                  <a:spLocks/>
                </p:cNvSpPr>
                <p:nvPr/>
              </p:nvSpPr>
              <p:spPr bwMode="auto">
                <a:xfrm>
                  <a:off x="1490663" y="795338"/>
                  <a:ext cx="357188" cy="58738"/>
                </a:xfrm>
                <a:custGeom>
                  <a:avLst/>
                  <a:gdLst>
                    <a:gd name="T0" fmla="*/ 136 w 136"/>
                    <a:gd name="T1" fmla="*/ 11 h 22"/>
                    <a:gd name="T2" fmla="*/ 126 w 136"/>
                    <a:gd name="T3" fmla="*/ 22 h 22"/>
                    <a:gd name="T4" fmla="*/ 10 w 136"/>
                    <a:gd name="T5" fmla="*/ 22 h 22"/>
                    <a:gd name="T6" fmla="*/ 0 w 136"/>
                    <a:gd name="T7" fmla="*/ 11 h 22"/>
                    <a:gd name="T8" fmla="*/ 0 w 136"/>
                    <a:gd name="T9" fmla="*/ 11 h 22"/>
                    <a:gd name="T10" fmla="*/ 10 w 136"/>
                    <a:gd name="T11" fmla="*/ 0 h 22"/>
                    <a:gd name="T12" fmla="*/ 126 w 136"/>
                    <a:gd name="T13" fmla="*/ 0 h 22"/>
                    <a:gd name="T14" fmla="*/ 136 w 136"/>
                    <a:gd name="T15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36" h="22">
                      <a:moveTo>
                        <a:pt x="136" y="11"/>
                      </a:moveTo>
                      <a:cubicBezTo>
                        <a:pt x="136" y="17"/>
                        <a:pt x="132" y="22"/>
                        <a:pt x="126" y="22"/>
                      </a:cubicBezTo>
                      <a:cubicBezTo>
                        <a:pt x="10" y="22"/>
                        <a:pt x="10" y="22"/>
                        <a:pt x="10" y="22"/>
                      </a:cubicBezTo>
                      <a:cubicBezTo>
                        <a:pt x="5" y="22"/>
                        <a:pt x="0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5" y="0"/>
                        <a:pt x="10" y="0"/>
                      </a:cubicBezTo>
                      <a:cubicBezTo>
                        <a:pt x="126" y="0"/>
                        <a:pt x="126" y="0"/>
                        <a:pt x="126" y="0"/>
                      </a:cubicBezTo>
                      <a:cubicBezTo>
                        <a:pt x="132" y="0"/>
                        <a:pt x="136" y="5"/>
                        <a:pt x="136" y="1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sp>
        <p:nvSpPr>
          <p:cNvPr id="4" name="Rectangle 3"/>
          <p:cNvSpPr/>
          <p:nvPr/>
        </p:nvSpPr>
        <p:spPr>
          <a:xfrm>
            <a:off x="1234007" y="2418444"/>
            <a:ext cx="170502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Lato Black" pitchFamily="34" charset="0"/>
                <a:cs typeface="Arial" pitchFamily="34" charset="0"/>
              </a:rPr>
              <a:t>Acquire Image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Lato Black" pitchFamily="34" charset="0"/>
                <a:cs typeface="Arial" pitchFamily="34" charset="0"/>
              </a:rPr>
              <a:t>And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Lato Black" pitchFamily="34" charset="0"/>
                <a:cs typeface="Arial" pitchFamily="34" charset="0"/>
              </a:rPr>
              <a:t>Voice</a:t>
            </a:r>
          </a:p>
        </p:txBody>
      </p:sp>
      <p:sp>
        <p:nvSpPr>
          <p:cNvPr id="5" name="Rectangle 4"/>
          <p:cNvSpPr/>
          <p:nvPr/>
        </p:nvSpPr>
        <p:spPr>
          <a:xfrm>
            <a:off x="5533604" y="2351275"/>
            <a:ext cx="14368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Convert voice to Text</a:t>
            </a:r>
          </a:p>
        </p:txBody>
      </p:sp>
      <p:sp>
        <p:nvSpPr>
          <p:cNvPr id="9" name="Rectangle 8"/>
          <p:cNvSpPr/>
          <p:nvPr/>
        </p:nvSpPr>
        <p:spPr>
          <a:xfrm>
            <a:off x="3642566" y="3780332"/>
            <a:ext cx="118486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Send output to mobile application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86204" y="3890358"/>
            <a:ext cx="15514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Lato Black" pitchFamily="34" charset="0"/>
                <a:cs typeface="Arial" pitchFamily="34" charset="0"/>
              </a:rPr>
              <a:t>Display updated furniture </a:t>
            </a:r>
          </a:p>
        </p:txBody>
      </p:sp>
      <p:sp>
        <p:nvSpPr>
          <p:cNvPr id="11" name="Down Arrow 10"/>
          <p:cNvSpPr/>
          <p:nvPr/>
        </p:nvSpPr>
        <p:spPr>
          <a:xfrm rot="16200000">
            <a:off x="3066924" y="2250906"/>
            <a:ext cx="247978" cy="651548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Down Arrow 11"/>
          <p:cNvSpPr/>
          <p:nvPr/>
        </p:nvSpPr>
        <p:spPr>
          <a:xfrm rot="16200000">
            <a:off x="5144949" y="2309595"/>
            <a:ext cx="247203" cy="49907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Down Arrow 14"/>
          <p:cNvSpPr/>
          <p:nvPr/>
        </p:nvSpPr>
        <p:spPr>
          <a:xfrm rot="5400000">
            <a:off x="3131488" y="3795222"/>
            <a:ext cx="209490" cy="742191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ent-Up Arrow 31"/>
          <p:cNvSpPr/>
          <p:nvPr/>
        </p:nvSpPr>
        <p:spPr>
          <a:xfrm rot="16200000" flipH="1">
            <a:off x="5537004" y="3288787"/>
            <a:ext cx="400180" cy="1570820"/>
          </a:xfrm>
          <a:prstGeom prst="bent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813942" y="1359637"/>
            <a:ext cx="1040914" cy="283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6" name="Rectangle 22"/>
          <p:cNvSpPr>
            <a:spLocks noChangeArrowheads="1"/>
          </p:cNvSpPr>
          <p:nvPr/>
        </p:nvSpPr>
        <p:spPr bwMode="auto">
          <a:xfrm>
            <a:off x="3140635" y="892807"/>
            <a:ext cx="2467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Lato" pitchFamily="34" charset="0"/>
              </a:rPr>
              <a:t>Voice Recognition</a:t>
            </a:r>
            <a:endParaRPr lang="en-US" sz="1050" dirty="0">
              <a:solidFill>
                <a:prstClr val="white"/>
              </a:solidFill>
              <a:latin typeface="Lato" pitchFamily="34" charset="0"/>
              <a:cs typeface="Arial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381903" y="6340249"/>
            <a:ext cx="969290" cy="264168"/>
            <a:chOff x="416912" y="4763691"/>
            <a:chExt cx="969289" cy="264168"/>
          </a:xfrm>
        </p:grpSpPr>
        <p:grpSp>
          <p:nvGrpSpPr>
            <p:cNvPr id="38" name="Group 37"/>
            <p:cNvGrpSpPr/>
            <p:nvPr/>
          </p:nvGrpSpPr>
          <p:grpSpPr>
            <a:xfrm>
              <a:off x="416912" y="4775402"/>
              <a:ext cx="251901" cy="252457"/>
              <a:chOff x="914400" y="3987072"/>
              <a:chExt cx="419914" cy="420841"/>
            </a:xfrm>
          </p:grpSpPr>
          <p:sp>
            <p:nvSpPr>
              <p:cNvPr id="41" name="Freeform 29"/>
              <p:cNvSpPr>
                <a:spLocks noEditPoints="1"/>
              </p:cNvSpPr>
              <p:nvPr/>
            </p:nvSpPr>
            <p:spPr bwMode="auto">
              <a:xfrm>
                <a:off x="914400" y="3987072"/>
                <a:ext cx="419914" cy="420841"/>
              </a:xfrm>
              <a:custGeom>
                <a:avLst/>
                <a:gdLst>
                  <a:gd name="T0" fmla="*/ 256 w 511"/>
                  <a:gd name="T1" fmla="*/ 0 h 512"/>
                  <a:gd name="T2" fmla="*/ 0 w 511"/>
                  <a:gd name="T3" fmla="*/ 256 h 512"/>
                  <a:gd name="T4" fmla="*/ 256 w 511"/>
                  <a:gd name="T5" fmla="*/ 512 h 512"/>
                  <a:gd name="T6" fmla="*/ 511 w 511"/>
                  <a:gd name="T7" fmla="*/ 256 h 512"/>
                  <a:gd name="T8" fmla="*/ 256 w 511"/>
                  <a:gd name="T9" fmla="*/ 0 h 512"/>
                  <a:gd name="T10" fmla="*/ 256 w 511"/>
                  <a:gd name="T11" fmla="*/ 475 h 512"/>
                  <a:gd name="T12" fmla="*/ 36 w 511"/>
                  <a:gd name="T13" fmla="*/ 256 h 512"/>
                  <a:gd name="T14" fmla="*/ 256 w 511"/>
                  <a:gd name="T15" fmla="*/ 37 h 512"/>
                  <a:gd name="T16" fmla="*/ 475 w 511"/>
                  <a:gd name="T17" fmla="*/ 256 h 512"/>
                  <a:gd name="T18" fmla="*/ 256 w 511"/>
                  <a:gd name="T19" fmla="*/ 475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1" h="512">
                    <a:moveTo>
                      <a:pt x="256" y="0"/>
                    </a:moveTo>
                    <a:cubicBezTo>
                      <a:pt x="114" y="0"/>
                      <a:pt x="0" y="115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1" y="397"/>
                      <a:pt x="511" y="256"/>
                    </a:cubicBezTo>
                    <a:cubicBezTo>
                      <a:pt x="511" y="115"/>
                      <a:pt x="397" y="0"/>
                      <a:pt x="256" y="0"/>
                    </a:cubicBezTo>
                    <a:close/>
                    <a:moveTo>
                      <a:pt x="256" y="475"/>
                    </a:moveTo>
                    <a:cubicBezTo>
                      <a:pt x="135" y="475"/>
                      <a:pt x="36" y="377"/>
                      <a:pt x="36" y="256"/>
                    </a:cubicBezTo>
                    <a:cubicBezTo>
                      <a:pt x="36" y="135"/>
                      <a:pt x="135" y="37"/>
                      <a:pt x="256" y="37"/>
                    </a:cubicBezTo>
                    <a:cubicBezTo>
                      <a:pt x="377" y="37"/>
                      <a:pt x="475" y="135"/>
                      <a:pt x="475" y="256"/>
                    </a:cubicBezTo>
                    <a:cubicBezTo>
                      <a:pt x="475" y="377"/>
                      <a:pt x="377" y="475"/>
                      <a:pt x="256" y="475"/>
                    </a:cubicBezTo>
                    <a:close/>
                  </a:path>
                </a:pathLst>
              </a:custGeom>
              <a:gradFill>
                <a:gsLst>
                  <a:gs pos="23000">
                    <a:schemeClr val="accent5"/>
                  </a:gs>
                  <a:gs pos="100000">
                    <a:schemeClr val="accent6">
                      <a:alpha val="35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30"/>
              <p:cNvSpPr>
                <a:spLocks noEditPoints="1"/>
              </p:cNvSpPr>
              <p:nvPr/>
            </p:nvSpPr>
            <p:spPr bwMode="auto">
              <a:xfrm>
                <a:off x="972799" y="4046397"/>
                <a:ext cx="152022" cy="151095"/>
              </a:xfrm>
              <a:custGeom>
                <a:avLst/>
                <a:gdLst>
                  <a:gd name="T0" fmla="*/ 0 w 185"/>
                  <a:gd name="T1" fmla="*/ 184 h 184"/>
                  <a:gd name="T2" fmla="*/ 45 w 185"/>
                  <a:gd name="T3" fmla="*/ 184 h 184"/>
                  <a:gd name="T4" fmla="*/ 185 w 185"/>
                  <a:gd name="T5" fmla="*/ 44 h 184"/>
                  <a:gd name="T6" fmla="*/ 185 w 185"/>
                  <a:gd name="T7" fmla="*/ 0 h 184"/>
                  <a:gd name="T8" fmla="*/ 0 w 185"/>
                  <a:gd name="T9" fmla="*/ 184 h 184"/>
                  <a:gd name="T10" fmla="*/ 62 w 185"/>
                  <a:gd name="T11" fmla="*/ 184 h 184"/>
                  <a:gd name="T12" fmla="*/ 97 w 185"/>
                  <a:gd name="T13" fmla="*/ 184 h 184"/>
                  <a:gd name="T14" fmla="*/ 97 w 185"/>
                  <a:gd name="T15" fmla="*/ 178 h 184"/>
                  <a:gd name="T16" fmla="*/ 140 w 185"/>
                  <a:gd name="T17" fmla="*/ 178 h 184"/>
                  <a:gd name="T18" fmla="*/ 179 w 185"/>
                  <a:gd name="T19" fmla="*/ 139 h 184"/>
                  <a:gd name="T20" fmla="*/ 179 w 185"/>
                  <a:gd name="T21" fmla="*/ 96 h 184"/>
                  <a:gd name="T22" fmla="*/ 185 w 185"/>
                  <a:gd name="T23" fmla="*/ 96 h 184"/>
                  <a:gd name="T24" fmla="*/ 185 w 185"/>
                  <a:gd name="T25" fmla="*/ 62 h 184"/>
                  <a:gd name="T26" fmla="*/ 62 w 185"/>
                  <a:gd name="T27" fmla="*/ 184 h 184"/>
                  <a:gd name="T28" fmla="*/ 149 w 185"/>
                  <a:gd name="T29" fmla="*/ 178 h 184"/>
                  <a:gd name="T30" fmla="*/ 179 w 185"/>
                  <a:gd name="T31" fmla="*/ 178 h 184"/>
                  <a:gd name="T32" fmla="*/ 179 w 185"/>
                  <a:gd name="T33" fmla="*/ 149 h 184"/>
                  <a:gd name="T34" fmla="*/ 149 w 185"/>
                  <a:gd name="T35" fmla="*/ 178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5" h="184">
                    <a:moveTo>
                      <a:pt x="0" y="184"/>
                    </a:moveTo>
                    <a:cubicBezTo>
                      <a:pt x="45" y="184"/>
                      <a:pt x="45" y="184"/>
                      <a:pt x="45" y="184"/>
                    </a:cubicBezTo>
                    <a:cubicBezTo>
                      <a:pt x="45" y="107"/>
                      <a:pt x="107" y="44"/>
                      <a:pt x="185" y="44"/>
                    </a:cubicBezTo>
                    <a:cubicBezTo>
                      <a:pt x="185" y="0"/>
                      <a:pt x="185" y="0"/>
                      <a:pt x="185" y="0"/>
                    </a:cubicBezTo>
                    <a:cubicBezTo>
                      <a:pt x="83" y="0"/>
                      <a:pt x="0" y="82"/>
                      <a:pt x="0" y="184"/>
                    </a:cubicBezTo>
                    <a:close/>
                    <a:moveTo>
                      <a:pt x="62" y="184"/>
                    </a:moveTo>
                    <a:cubicBezTo>
                      <a:pt x="97" y="184"/>
                      <a:pt x="97" y="184"/>
                      <a:pt x="97" y="184"/>
                    </a:cubicBezTo>
                    <a:cubicBezTo>
                      <a:pt x="97" y="178"/>
                      <a:pt x="97" y="178"/>
                      <a:pt x="97" y="178"/>
                    </a:cubicBezTo>
                    <a:cubicBezTo>
                      <a:pt x="140" y="178"/>
                      <a:pt x="140" y="178"/>
                      <a:pt x="140" y="178"/>
                    </a:cubicBezTo>
                    <a:cubicBezTo>
                      <a:pt x="142" y="158"/>
                      <a:pt x="158" y="142"/>
                      <a:pt x="179" y="139"/>
                    </a:cubicBezTo>
                    <a:cubicBezTo>
                      <a:pt x="179" y="96"/>
                      <a:pt x="179" y="96"/>
                      <a:pt x="179" y="96"/>
                    </a:cubicBezTo>
                    <a:cubicBezTo>
                      <a:pt x="185" y="96"/>
                      <a:pt x="185" y="96"/>
                      <a:pt x="185" y="96"/>
                    </a:cubicBezTo>
                    <a:cubicBezTo>
                      <a:pt x="185" y="62"/>
                      <a:pt x="185" y="62"/>
                      <a:pt x="185" y="62"/>
                    </a:cubicBezTo>
                    <a:cubicBezTo>
                      <a:pt x="117" y="62"/>
                      <a:pt x="62" y="116"/>
                      <a:pt x="62" y="184"/>
                    </a:cubicBezTo>
                    <a:close/>
                    <a:moveTo>
                      <a:pt x="149" y="178"/>
                    </a:moveTo>
                    <a:cubicBezTo>
                      <a:pt x="179" y="178"/>
                      <a:pt x="179" y="178"/>
                      <a:pt x="179" y="178"/>
                    </a:cubicBezTo>
                    <a:cubicBezTo>
                      <a:pt x="179" y="149"/>
                      <a:pt x="179" y="149"/>
                      <a:pt x="179" y="149"/>
                    </a:cubicBezTo>
                    <a:cubicBezTo>
                      <a:pt x="164" y="151"/>
                      <a:pt x="152" y="163"/>
                      <a:pt x="149" y="178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31"/>
              <p:cNvSpPr>
                <a:spLocks noEditPoints="1"/>
              </p:cNvSpPr>
              <p:nvPr/>
            </p:nvSpPr>
            <p:spPr bwMode="auto">
              <a:xfrm>
                <a:off x="972799" y="4197492"/>
                <a:ext cx="152022" cy="151095"/>
              </a:xfrm>
              <a:custGeom>
                <a:avLst/>
                <a:gdLst>
                  <a:gd name="T0" fmla="*/ 179 w 185"/>
                  <a:gd name="T1" fmla="*/ 35 h 184"/>
                  <a:gd name="T2" fmla="*/ 179 w 185"/>
                  <a:gd name="T3" fmla="*/ 6 h 184"/>
                  <a:gd name="T4" fmla="*/ 149 w 185"/>
                  <a:gd name="T5" fmla="*/ 6 h 184"/>
                  <a:gd name="T6" fmla="*/ 179 w 185"/>
                  <a:gd name="T7" fmla="*/ 35 h 184"/>
                  <a:gd name="T8" fmla="*/ 179 w 185"/>
                  <a:gd name="T9" fmla="*/ 88 h 184"/>
                  <a:gd name="T10" fmla="*/ 179 w 185"/>
                  <a:gd name="T11" fmla="*/ 45 h 184"/>
                  <a:gd name="T12" fmla="*/ 140 w 185"/>
                  <a:gd name="T13" fmla="*/ 6 h 184"/>
                  <a:gd name="T14" fmla="*/ 97 w 185"/>
                  <a:gd name="T15" fmla="*/ 6 h 184"/>
                  <a:gd name="T16" fmla="*/ 97 w 185"/>
                  <a:gd name="T17" fmla="*/ 0 h 184"/>
                  <a:gd name="T18" fmla="*/ 62 w 185"/>
                  <a:gd name="T19" fmla="*/ 0 h 184"/>
                  <a:gd name="T20" fmla="*/ 62 w 185"/>
                  <a:gd name="T21" fmla="*/ 0 h 184"/>
                  <a:gd name="T22" fmla="*/ 185 w 185"/>
                  <a:gd name="T23" fmla="*/ 122 h 184"/>
                  <a:gd name="T24" fmla="*/ 185 w 185"/>
                  <a:gd name="T25" fmla="*/ 88 h 184"/>
                  <a:gd name="T26" fmla="*/ 179 w 185"/>
                  <a:gd name="T27" fmla="*/ 88 h 184"/>
                  <a:gd name="T28" fmla="*/ 45 w 185"/>
                  <a:gd name="T29" fmla="*/ 0 h 184"/>
                  <a:gd name="T30" fmla="*/ 45 w 185"/>
                  <a:gd name="T31" fmla="*/ 0 h 184"/>
                  <a:gd name="T32" fmla="*/ 0 w 185"/>
                  <a:gd name="T33" fmla="*/ 0 h 184"/>
                  <a:gd name="T34" fmla="*/ 185 w 185"/>
                  <a:gd name="T35" fmla="*/ 184 h 184"/>
                  <a:gd name="T36" fmla="*/ 185 w 185"/>
                  <a:gd name="T37" fmla="*/ 140 h 184"/>
                  <a:gd name="T38" fmla="*/ 45 w 185"/>
                  <a:gd name="T39" fmla="*/ 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5" h="184">
                    <a:moveTo>
                      <a:pt x="179" y="35"/>
                    </a:moveTo>
                    <a:cubicBezTo>
                      <a:pt x="179" y="6"/>
                      <a:pt x="179" y="6"/>
                      <a:pt x="179" y="6"/>
                    </a:cubicBezTo>
                    <a:cubicBezTo>
                      <a:pt x="149" y="6"/>
                      <a:pt x="149" y="6"/>
                      <a:pt x="149" y="6"/>
                    </a:cubicBezTo>
                    <a:cubicBezTo>
                      <a:pt x="152" y="21"/>
                      <a:pt x="164" y="33"/>
                      <a:pt x="179" y="35"/>
                    </a:cubicBezTo>
                    <a:close/>
                    <a:moveTo>
                      <a:pt x="179" y="88"/>
                    </a:moveTo>
                    <a:cubicBezTo>
                      <a:pt x="179" y="45"/>
                      <a:pt x="179" y="45"/>
                      <a:pt x="179" y="45"/>
                    </a:cubicBezTo>
                    <a:cubicBezTo>
                      <a:pt x="158" y="42"/>
                      <a:pt x="142" y="26"/>
                      <a:pt x="140" y="6"/>
                    </a:cubicBezTo>
                    <a:cubicBezTo>
                      <a:pt x="97" y="6"/>
                      <a:pt x="97" y="6"/>
                      <a:pt x="97" y="6"/>
                    </a:cubicBezTo>
                    <a:cubicBezTo>
                      <a:pt x="97" y="0"/>
                      <a:pt x="97" y="0"/>
                      <a:pt x="97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67"/>
                      <a:pt x="117" y="122"/>
                      <a:pt x="185" y="122"/>
                    </a:cubicBezTo>
                    <a:cubicBezTo>
                      <a:pt x="185" y="88"/>
                      <a:pt x="185" y="88"/>
                      <a:pt x="185" y="88"/>
                    </a:cubicBezTo>
                    <a:lnTo>
                      <a:pt x="179" y="88"/>
                    </a:lnTo>
                    <a:close/>
                    <a:moveTo>
                      <a:pt x="4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02"/>
                      <a:pt x="83" y="184"/>
                      <a:pt x="185" y="184"/>
                    </a:cubicBezTo>
                    <a:cubicBezTo>
                      <a:pt x="185" y="140"/>
                      <a:pt x="185" y="140"/>
                      <a:pt x="185" y="140"/>
                    </a:cubicBezTo>
                    <a:cubicBezTo>
                      <a:pt x="107" y="140"/>
                      <a:pt x="45" y="7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Freeform 32"/>
              <p:cNvSpPr>
                <a:spLocks noEditPoints="1"/>
              </p:cNvSpPr>
              <p:nvPr/>
            </p:nvSpPr>
            <p:spPr bwMode="auto">
              <a:xfrm>
                <a:off x="1124820" y="4197492"/>
                <a:ext cx="151095" cy="151095"/>
              </a:xfrm>
              <a:custGeom>
                <a:avLst/>
                <a:gdLst>
                  <a:gd name="T0" fmla="*/ 122 w 184"/>
                  <a:gd name="T1" fmla="*/ 0 h 184"/>
                  <a:gd name="T2" fmla="*/ 122 w 184"/>
                  <a:gd name="T3" fmla="*/ 0 h 184"/>
                  <a:gd name="T4" fmla="*/ 88 w 184"/>
                  <a:gd name="T5" fmla="*/ 0 h 184"/>
                  <a:gd name="T6" fmla="*/ 88 w 184"/>
                  <a:gd name="T7" fmla="*/ 6 h 184"/>
                  <a:gd name="T8" fmla="*/ 44 w 184"/>
                  <a:gd name="T9" fmla="*/ 6 h 184"/>
                  <a:gd name="T10" fmla="*/ 5 w 184"/>
                  <a:gd name="T11" fmla="*/ 45 h 184"/>
                  <a:gd name="T12" fmla="*/ 5 w 184"/>
                  <a:gd name="T13" fmla="*/ 88 h 184"/>
                  <a:gd name="T14" fmla="*/ 0 w 184"/>
                  <a:gd name="T15" fmla="*/ 88 h 184"/>
                  <a:gd name="T16" fmla="*/ 0 w 184"/>
                  <a:gd name="T17" fmla="*/ 122 h 184"/>
                  <a:gd name="T18" fmla="*/ 0 w 184"/>
                  <a:gd name="T19" fmla="*/ 122 h 184"/>
                  <a:gd name="T20" fmla="*/ 122 w 184"/>
                  <a:gd name="T21" fmla="*/ 0 h 184"/>
                  <a:gd name="T22" fmla="*/ 140 w 184"/>
                  <a:gd name="T23" fmla="*/ 0 h 184"/>
                  <a:gd name="T24" fmla="*/ 140 w 184"/>
                  <a:gd name="T25" fmla="*/ 0 h 184"/>
                  <a:gd name="T26" fmla="*/ 0 w 184"/>
                  <a:gd name="T27" fmla="*/ 140 h 184"/>
                  <a:gd name="T28" fmla="*/ 0 w 184"/>
                  <a:gd name="T29" fmla="*/ 140 h 184"/>
                  <a:gd name="T30" fmla="*/ 0 w 184"/>
                  <a:gd name="T31" fmla="*/ 184 h 184"/>
                  <a:gd name="T32" fmla="*/ 184 w 184"/>
                  <a:gd name="T33" fmla="*/ 0 h 184"/>
                  <a:gd name="T34" fmla="*/ 140 w 184"/>
                  <a:gd name="T35" fmla="*/ 0 h 184"/>
                  <a:gd name="T36" fmla="*/ 35 w 184"/>
                  <a:gd name="T37" fmla="*/ 6 h 184"/>
                  <a:gd name="T38" fmla="*/ 5 w 184"/>
                  <a:gd name="T39" fmla="*/ 6 h 184"/>
                  <a:gd name="T40" fmla="*/ 5 w 184"/>
                  <a:gd name="T41" fmla="*/ 35 h 184"/>
                  <a:gd name="T42" fmla="*/ 35 w 184"/>
                  <a:gd name="T43" fmla="*/ 6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4" h="184">
                    <a:moveTo>
                      <a:pt x="122" y="0"/>
                    </a:moveTo>
                    <a:cubicBezTo>
                      <a:pt x="122" y="0"/>
                      <a:pt x="122" y="0"/>
                      <a:pt x="122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88" y="6"/>
                      <a:pt x="88" y="6"/>
                      <a:pt x="88" y="6"/>
                    </a:cubicBezTo>
                    <a:cubicBezTo>
                      <a:pt x="44" y="6"/>
                      <a:pt x="44" y="6"/>
                      <a:pt x="44" y="6"/>
                    </a:cubicBezTo>
                    <a:cubicBezTo>
                      <a:pt x="42" y="26"/>
                      <a:pt x="26" y="42"/>
                      <a:pt x="5" y="45"/>
                    </a:cubicBezTo>
                    <a:cubicBezTo>
                      <a:pt x="5" y="88"/>
                      <a:pt x="5" y="88"/>
                      <a:pt x="5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67" y="122"/>
                      <a:pt x="122" y="67"/>
                      <a:pt x="122" y="0"/>
                    </a:cubicBezTo>
                    <a:close/>
                    <a:moveTo>
                      <a:pt x="140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140" y="77"/>
                      <a:pt x="77" y="140"/>
                      <a:pt x="0" y="140"/>
                    </a:cubicBezTo>
                    <a:cubicBezTo>
                      <a:pt x="0" y="140"/>
                      <a:pt x="0" y="140"/>
                      <a:pt x="0" y="140"/>
                    </a:cubicBezTo>
                    <a:cubicBezTo>
                      <a:pt x="0" y="184"/>
                      <a:pt x="0" y="184"/>
                      <a:pt x="0" y="184"/>
                    </a:cubicBezTo>
                    <a:cubicBezTo>
                      <a:pt x="101" y="184"/>
                      <a:pt x="184" y="102"/>
                      <a:pt x="184" y="0"/>
                    </a:cubicBezTo>
                    <a:lnTo>
                      <a:pt x="140" y="0"/>
                    </a:lnTo>
                    <a:close/>
                    <a:moveTo>
                      <a:pt x="35" y="6"/>
                    </a:moveTo>
                    <a:cubicBezTo>
                      <a:pt x="5" y="6"/>
                      <a:pt x="5" y="6"/>
                      <a:pt x="5" y="6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20" y="33"/>
                      <a:pt x="32" y="21"/>
                      <a:pt x="35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Freeform 33"/>
              <p:cNvSpPr>
                <a:spLocks noEditPoints="1"/>
              </p:cNvSpPr>
              <p:nvPr/>
            </p:nvSpPr>
            <p:spPr bwMode="auto">
              <a:xfrm>
                <a:off x="1124820" y="4046397"/>
                <a:ext cx="151095" cy="151095"/>
              </a:xfrm>
              <a:custGeom>
                <a:avLst/>
                <a:gdLst>
                  <a:gd name="T0" fmla="*/ 5 w 184"/>
                  <a:gd name="T1" fmla="*/ 149 h 184"/>
                  <a:gd name="T2" fmla="*/ 5 w 184"/>
                  <a:gd name="T3" fmla="*/ 178 h 184"/>
                  <a:gd name="T4" fmla="*/ 35 w 184"/>
                  <a:gd name="T5" fmla="*/ 178 h 184"/>
                  <a:gd name="T6" fmla="*/ 5 w 184"/>
                  <a:gd name="T7" fmla="*/ 149 h 184"/>
                  <a:gd name="T8" fmla="*/ 0 w 184"/>
                  <a:gd name="T9" fmla="*/ 0 h 184"/>
                  <a:gd name="T10" fmla="*/ 0 w 184"/>
                  <a:gd name="T11" fmla="*/ 44 h 184"/>
                  <a:gd name="T12" fmla="*/ 0 w 184"/>
                  <a:gd name="T13" fmla="*/ 44 h 184"/>
                  <a:gd name="T14" fmla="*/ 140 w 184"/>
                  <a:gd name="T15" fmla="*/ 184 h 184"/>
                  <a:gd name="T16" fmla="*/ 184 w 184"/>
                  <a:gd name="T17" fmla="*/ 184 h 184"/>
                  <a:gd name="T18" fmla="*/ 0 w 184"/>
                  <a:gd name="T19" fmla="*/ 0 h 184"/>
                  <a:gd name="T20" fmla="*/ 0 w 184"/>
                  <a:gd name="T21" fmla="*/ 62 h 184"/>
                  <a:gd name="T22" fmla="*/ 0 w 184"/>
                  <a:gd name="T23" fmla="*/ 62 h 184"/>
                  <a:gd name="T24" fmla="*/ 0 w 184"/>
                  <a:gd name="T25" fmla="*/ 96 h 184"/>
                  <a:gd name="T26" fmla="*/ 5 w 184"/>
                  <a:gd name="T27" fmla="*/ 96 h 184"/>
                  <a:gd name="T28" fmla="*/ 5 w 184"/>
                  <a:gd name="T29" fmla="*/ 139 h 184"/>
                  <a:gd name="T30" fmla="*/ 44 w 184"/>
                  <a:gd name="T31" fmla="*/ 178 h 184"/>
                  <a:gd name="T32" fmla="*/ 88 w 184"/>
                  <a:gd name="T33" fmla="*/ 178 h 184"/>
                  <a:gd name="T34" fmla="*/ 88 w 184"/>
                  <a:gd name="T35" fmla="*/ 184 h 184"/>
                  <a:gd name="T36" fmla="*/ 122 w 184"/>
                  <a:gd name="T37" fmla="*/ 184 h 184"/>
                  <a:gd name="T38" fmla="*/ 0 w 184"/>
                  <a:gd name="T39" fmla="*/ 62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4" h="184">
                    <a:moveTo>
                      <a:pt x="5" y="149"/>
                    </a:moveTo>
                    <a:cubicBezTo>
                      <a:pt x="5" y="178"/>
                      <a:pt x="5" y="178"/>
                      <a:pt x="5" y="178"/>
                    </a:cubicBezTo>
                    <a:cubicBezTo>
                      <a:pt x="35" y="178"/>
                      <a:pt x="35" y="178"/>
                      <a:pt x="35" y="178"/>
                    </a:cubicBezTo>
                    <a:cubicBezTo>
                      <a:pt x="32" y="163"/>
                      <a:pt x="20" y="151"/>
                      <a:pt x="5" y="149"/>
                    </a:cubicBezTo>
                    <a:close/>
                    <a:moveTo>
                      <a:pt x="0" y="0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77" y="44"/>
                      <a:pt x="140" y="107"/>
                      <a:pt x="140" y="18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184" y="82"/>
                      <a:pt x="101" y="0"/>
                      <a:pt x="0" y="0"/>
                    </a:cubicBezTo>
                    <a:close/>
                    <a:moveTo>
                      <a:pt x="0" y="62"/>
                    </a:moveTo>
                    <a:cubicBezTo>
                      <a:pt x="0" y="62"/>
                      <a:pt x="0" y="62"/>
                      <a:pt x="0" y="62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5" y="96"/>
                      <a:pt x="5" y="96"/>
                      <a:pt x="5" y="96"/>
                    </a:cubicBezTo>
                    <a:cubicBezTo>
                      <a:pt x="5" y="139"/>
                      <a:pt x="5" y="139"/>
                      <a:pt x="5" y="139"/>
                    </a:cubicBezTo>
                    <a:cubicBezTo>
                      <a:pt x="26" y="142"/>
                      <a:pt x="42" y="158"/>
                      <a:pt x="44" y="178"/>
                    </a:cubicBezTo>
                    <a:cubicBezTo>
                      <a:pt x="88" y="178"/>
                      <a:pt x="88" y="178"/>
                      <a:pt x="88" y="178"/>
                    </a:cubicBezTo>
                    <a:cubicBezTo>
                      <a:pt x="88" y="184"/>
                      <a:pt x="88" y="184"/>
                      <a:pt x="88" y="184"/>
                    </a:cubicBezTo>
                    <a:cubicBezTo>
                      <a:pt x="122" y="184"/>
                      <a:pt x="122" y="184"/>
                      <a:pt x="122" y="184"/>
                    </a:cubicBezTo>
                    <a:cubicBezTo>
                      <a:pt x="122" y="116"/>
                      <a:pt x="67" y="62"/>
                      <a:pt x="0" y="6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9" name="Rectangle 28"/>
            <p:cNvSpPr>
              <a:spLocks noChangeArrowheads="1"/>
            </p:cNvSpPr>
            <p:nvPr/>
          </p:nvSpPr>
          <p:spPr bwMode="auto">
            <a:xfrm>
              <a:off x="709735" y="4834335"/>
              <a:ext cx="67646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>
                  <a:solidFill>
                    <a:prstClr val="white"/>
                  </a:solidFill>
                  <a:latin typeface="Lato" pitchFamily="34" charset="0"/>
                  <a:cs typeface="Arial" pitchFamily="34" charset="0"/>
                </a:rPr>
                <a:t>Furniture</a:t>
              </a:r>
              <a:endParaRPr lang="en-US" sz="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Rectangle 22"/>
            <p:cNvSpPr>
              <a:spLocks noChangeArrowheads="1"/>
            </p:cNvSpPr>
            <p:nvPr/>
          </p:nvSpPr>
          <p:spPr bwMode="auto">
            <a:xfrm>
              <a:off x="714829" y="4763691"/>
              <a:ext cx="469747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700" dirty="0" err="1">
                  <a:solidFill>
                    <a:prstClr val="white"/>
                  </a:solidFill>
                  <a:latin typeface="Lato Light" pitchFamily="34" charset="0"/>
                  <a:cs typeface="Arial" pitchFamily="34" charset="0"/>
                </a:rPr>
                <a:t>Markless</a:t>
              </a:r>
              <a:endParaRPr lang="en-US" sz="7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7191107" y="2452689"/>
            <a:ext cx="1387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prstClr val="white"/>
                </a:solidFill>
              </a:rPr>
              <a:t>Extract furniture</a:t>
            </a:r>
          </a:p>
          <a:p>
            <a:pPr algn="ctr"/>
            <a:r>
              <a:rPr lang="en-US" sz="1400" dirty="0">
                <a:solidFill>
                  <a:prstClr val="white"/>
                </a:solidFill>
              </a:rPr>
              <a:t> detail</a:t>
            </a: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741" y="1851749"/>
            <a:ext cx="1063431" cy="670424"/>
          </a:xfrm>
          <a:prstGeom prst="rect">
            <a:avLst/>
          </a:prstGeom>
        </p:spPr>
      </p:pic>
      <p:sp>
        <p:nvSpPr>
          <p:cNvPr id="48" name="Rectangle 47"/>
          <p:cNvSpPr/>
          <p:nvPr/>
        </p:nvSpPr>
        <p:spPr>
          <a:xfrm>
            <a:off x="3478785" y="2209800"/>
            <a:ext cx="152471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Voice recognition algorithm </a:t>
            </a:r>
          </a:p>
        </p:txBody>
      </p:sp>
      <p:sp>
        <p:nvSpPr>
          <p:cNvPr id="49" name="Down Arrow 48"/>
          <p:cNvSpPr/>
          <p:nvPr/>
        </p:nvSpPr>
        <p:spPr>
          <a:xfrm>
            <a:off x="6191829" y="2829475"/>
            <a:ext cx="247203" cy="49907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658532" y="3284674"/>
            <a:ext cx="14368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Apply Voice commands </a:t>
            </a:r>
          </a:p>
        </p:txBody>
      </p:sp>
      <p:sp>
        <p:nvSpPr>
          <p:cNvPr id="51" name="Bent-Up Arrow 50"/>
          <p:cNvSpPr/>
          <p:nvPr/>
        </p:nvSpPr>
        <p:spPr>
          <a:xfrm rot="16200000" flipH="1">
            <a:off x="7198319" y="2720612"/>
            <a:ext cx="574830" cy="1030534"/>
          </a:xfrm>
          <a:prstGeom prst="bentUpArrow">
            <a:avLst>
              <a:gd name="adj1" fmla="val 6666"/>
              <a:gd name="adj2" fmla="val 10944"/>
              <a:gd name="adj3" fmla="val 18889"/>
            </a:avLst>
          </a:prstGeom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3" name="Bent-Up Arrow 52"/>
          <p:cNvSpPr/>
          <p:nvPr/>
        </p:nvSpPr>
        <p:spPr>
          <a:xfrm rot="16200000" flipH="1">
            <a:off x="6754860" y="3164069"/>
            <a:ext cx="1830502" cy="1399290"/>
          </a:xfrm>
          <a:prstGeom prst="bentUpArrow">
            <a:avLst>
              <a:gd name="adj1" fmla="val 2999"/>
              <a:gd name="adj2" fmla="val 9108"/>
              <a:gd name="adj3" fmla="val 14116"/>
            </a:avLst>
          </a:prstGeom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5546147" y="4366656"/>
            <a:ext cx="143686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Text to voice convert algorithm </a:t>
            </a:r>
          </a:p>
        </p:txBody>
      </p:sp>
      <p:sp>
        <p:nvSpPr>
          <p:cNvPr id="55" name="Rectangle 54"/>
          <p:cNvSpPr/>
          <p:nvPr/>
        </p:nvSpPr>
        <p:spPr>
          <a:xfrm>
            <a:off x="3656035" y="4533420"/>
            <a:ext cx="14368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white"/>
                </a:solidFill>
                <a:latin typeface="Lato Black" pitchFamily="34" charset="0"/>
                <a:cs typeface="Arial" pitchFamily="34" charset="0"/>
              </a:rPr>
              <a:t>Convert Text to Voice</a:t>
            </a:r>
          </a:p>
        </p:txBody>
      </p:sp>
      <p:sp>
        <p:nvSpPr>
          <p:cNvPr id="56" name="Down Arrow 55"/>
          <p:cNvSpPr/>
          <p:nvPr/>
        </p:nvSpPr>
        <p:spPr>
          <a:xfrm rot="5400000">
            <a:off x="5269844" y="4429502"/>
            <a:ext cx="209490" cy="742191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320446" y="4594790"/>
            <a:ext cx="15514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Lato Black" pitchFamily="34" charset="0"/>
                <a:cs typeface="Arial" pitchFamily="34" charset="0"/>
              </a:rPr>
              <a:t>Voice description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819" y="4363250"/>
            <a:ext cx="418785" cy="418785"/>
          </a:xfrm>
          <a:prstGeom prst="rect">
            <a:avLst/>
          </a:prstGeom>
        </p:spPr>
      </p:pic>
      <p:sp>
        <p:nvSpPr>
          <p:cNvPr id="58" name="Down Arrow 57"/>
          <p:cNvSpPr/>
          <p:nvPr/>
        </p:nvSpPr>
        <p:spPr>
          <a:xfrm rot="5400000">
            <a:off x="3326675" y="4443376"/>
            <a:ext cx="209489" cy="66950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93795" y="1494045"/>
            <a:ext cx="274947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prstClr val="white"/>
                </a:solidFill>
                <a:latin typeface="Lato" pitchFamily="34" charset="0"/>
              </a:rPr>
              <a:t>Voice Recognition and customizing  flow </a:t>
            </a: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02" y="1328363"/>
            <a:ext cx="427293" cy="427293"/>
          </a:xfrm>
          <a:prstGeom prst="rect">
            <a:avLst/>
          </a:prstGeom>
        </p:spPr>
      </p:pic>
      <p:sp>
        <p:nvSpPr>
          <p:cNvPr id="60" name="Oval 59"/>
          <p:cNvSpPr/>
          <p:nvPr/>
        </p:nvSpPr>
        <p:spPr>
          <a:xfrm>
            <a:off x="8453191" y="6427690"/>
            <a:ext cx="214987" cy="2153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347378" y="6424998"/>
            <a:ext cx="432324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16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9705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3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8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3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8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3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8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300"/>
                            </p:stCondLst>
                            <p:childTnLst>
                              <p:par>
                                <p:cTn id="6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800"/>
                            </p:stCondLst>
                            <p:childTnLst>
                              <p:par>
                                <p:cTn id="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300"/>
                            </p:stCondLst>
                            <p:childTnLst>
                              <p:par>
                                <p:cTn id="7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800"/>
                            </p:stCondLst>
                            <p:childTnLst>
                              <p:par>
                                <p:cTn id="7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300"/>
                            </p:stCondLst>
                            <p:childTnLst>
                              <p:par>
                                <p:cTn id="8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800"/>
                            </p:stCondLst>
                            <p:childTnLst>
                              <p:par>
                                <p:cTn id="8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300"/>
                            </p:stCondLst>
                            <p:childTnLst>
                              <p:par>
                                <p:cTn id="9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8800"/>
                            </p:stCondLst>
                            <p:childTnLst>
                              <p:par>
                                <p:cTn id="9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9300"/>
                            </p:stCondLst>
                            <p:childTnLst>
                              <p:par>
                                <p:cTn id="10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9800"/>
                            </p:stCondLst>
                            <p:childTnLst>
                              <p:par>
                                <p:cTn id="10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300"/>
                            </p:stCondLst>
                            <p:childTnLst>
                              <p:par>
                                <p:cTn id="1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800"/>
                            </p:stCondLst>
                            <p:childTnLst>
                              <p:par>
                                <p:cTn id="114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" grpId="0"/>
      <p:bldP spid="5" grpId="0"/>
      <p:bldP spid="9" grpId="0"/>
      <p:bldP spid="10" grpId="0"/>
      <p:bldP spid="11" grpId="0" animBg="1"/>
      <p:bldP spid="12" grpId="0" animBg="1"/>
      <p:bldP spid="15" grpId="0" animBg="1"/>
      <p:bldP spid="32" grpId="0" animBg="1"/>
      <p:bldP spid="35" grpId="0" animBg="1"/>
      <p:bldP spid="46" grpId="0"/>
      <p:bldP spid="48" grpId="0"/>
      <p:bldP spid="49" grpId="0" animBg="1"/>
      <p:bldP spid="50" grpId="0"/>
      <p:bldP spid="51" grpId="0" animBg="1"/>
      <p:bldP spid="53" grpId="0" animBg="1"/>
      <p:bldP spid="54" grpId="0"/>
      <p:bldP spid="55" grpId="0"/>
      <p:bldP spid="56" grpId="0" animBg="1"/>
      <p:bldP spid="57" grpId="0"/>
      <p:bldP spid="58" grpId="0" animBg="1"/>
      <p:bldP spid="5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58652" y="2971800"/>
            <a:ext cx="2311432" cy="216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600" dirty="0" smtClean="0">
                <a:solidFill>
                  <a:schemeClr val="bg1"/>
                </a:solidFill>
                <a:latin typeface="Lato Light" pitchFamily="34" charset="0"/>
              </a:rPr>
              <a:t>Group Members</a:t>
            </a:r>
          </a:p>
          <a:p>
            <a:pPr>
              <a:lnSpc>
                <a:spcPct val="140000"/>
              </a:lnSpc>
            </a:pPr>
            <a:endParaRPr lang="en-US" sz="1600" dirty="0">
              <a:solidFill>
                <a:schemeClr val="bg1"/>
              </a:solidFill>
              <a:latin typeface="Lato Light" pitchFamily="34" charset="0"/>
            </a:endParaRPr>
          </a:p>
          <a:p>
            <a:pPr>
              <a:lnSpc>
                <a:spcPct val="140000"/>
              </a:lnSpc>
            </a:pPr>
            <a:r>
              <a:rPr lang="en-US" sz="1600" dirty="0" err="1" smtClean="0">
                <a:solidFill>
                  <a:schemeClr val="bg1"/>
                </a:solidFill>
                <a:latin typeface="Lato Light" pitchFamily="34" charset="0"/>
              </a:rPr>
              <a:t>N.J.De</a:t>
            </a:r>
            <a:r>
              <a:rPr lang="en-US" sz="1600" dirty="0" smtClean="0">
                <a:solidFill>
                  <a:schemeClr val="bg1"/>
                </a:solidFill>
                <a:latin typeface="Lato Light" pitchFamily="34" charset="0"/>
              </a:rPr>
              <a:t> Silva </a:t>
            </a:r>
          </a:p>
          <a:p>
            <a:pPr>
              <a:lnSpc>
                <a:spcPct val="140000"/>
              </a:lnSpc>
            </a:pPr>
            <a:r>
              <a:rPr lang="en-US" sz="1600" dirty="0" err="1" smtClean="0">
                <a:solidFill>
                  <a:schemeClr val="bg1"/>
                </a:solidFill>
                <a:latin typeface="Lato Light" pitchFamily="34" charset="0"/>
              </a:rPr>
              <a:t>D.G.T.K.Jayathilaka</a:t>
            </a:r>
            <a:r>
              <a:rPr lang="en-US" sz="1600" dirty="0" smtClean="0">
                <a:solidFill>
                  <a:schemeClr val="bg1"/>
                </a:solidFill>
                <a:latin typeface="Lato Light" pitchFamily="34" charset="0"/>
              </a:rPr>
              <a:t> </a:t>
            </a:r>
          </a:p>
          <a:p>
            <a:pPr>
              <a:lnSpc>
                <a:spcPct val="140000"/>
              </a:lnSpc>
            </a:pPr>
            <a:r>
              <a:rPr lang="en-US" sz="1600" dirty="0" err="1" smtClean="0">
                <a:solidFill>
                  <a:schemeClr val="bg1"/>
                </a:solidFill>
                <a:latin typeface="Lato Light" pitchFamily="34" charset="0"/>
              </a:rPr>
              <a:t>R.K.A.D.C.Ranaweera</a:t>
            </a:r>
            <a:endParaRPr lang="en-US" sz="1600" dirty="0" smtClean="0">
              <a:solidFill>
                <a:schemeClr val="bg1"/>
              </a:solidFill>
              <a:latin typeface="Lato Light" pitchFamily="34" charset="0"/>
            </a:endParaRPr>
          </a:p>
          <a:p>
            <a:pPr>
              <a:lnSpc>
                <a:spcPct val="140000"/>
              </a:lnSpc>
            </a:pPr>
            <a:r>
              <a:rPr lang="en-US" sz="1600" dirty="0" err="1" smtClean="0">
                <a:solidFill>
                  <a:schemeClr val="bg1"/>
                </a:solidFill>
                <a:latin typeface="Lato Light" pitchFamily="34" charset="0"/>
              </a:rPr>
              <a:t>A.K.S.Y.Alawatta</a:t>
            </a:r>
            <a:endParaRPr lang="en-US" sz="1600" dirty="0">
              <a:solidFill>
                <a:schemeClr val="bg1"/>
              </a:solidFill>
              <a:latin typeface="Lato Light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676400" y="1525012"/>
            <a:ext cx="5667768" cy="802553"/>
            <a:chOff x="1772300" y="1657350"/>
            <a:chExt cx="5667768" cy="728314"/>
          </a:xfrm>
        </p:grpSpPr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3116195" y="1657350"/>
              <a:ext cx="2979983" cy="391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Lato Light" pitchFamily="34" charset="0"/>
                  <a:cs typeface="Arial" pitchFamily="34" charset="0"/>
                </a:rPr>
                <a:t>Markless</a:t>
              </a: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Lato Light" pitchFamily="34" charset="0"/>
                  <a:cs typeface="Arial" pitchFamily="34" charset="0"/>
                </a:rPr>
                <a:t> Furniture</a:t>
              </a: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772300" y="2050496"/>
              <a:ext cx="5667768" cy="3351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  <a:latin typeface="Lato Light" pitchFamily="34" charset="0"/>
                </a:rPr>
                <a:t>Sri Lanka Institute of Information Technology</a:t>
              </a:r>
              <a:endParaRPr lang="en-US" dirty="0">
                <a:solidFill>
                  <a:schemeClr val="bg1"/>
                </a:solidFill>
                <a:latin typeface="Lato Light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895600" y="2327566"/>
            <a:ext cx="3200399" cy="808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Freeform 6"/>
          <p:cNvSpPr>
            <a:spLocks noEditPoints="1"/>
          </p:cNvSpPr>
          <p:nvPr/>
        </p:nvSpPr>
        <p:spPr bwMode="auto">
          <a:xfrm>
            <a:off x="4085727" y="737050"/>
            <a:ext cx="972925" cy="729288"/>
          </a:xfrm>
          <a:custGeom>
            <a:avLst/>
            <a:gdLst>
              <a:gd name="T0" fmla="*/ 251 w 429"/>
              <a:gd name="T1" fmla="*/ 58 h 321"/>
              <a:gd name="T2" fmla="*/ 248 w 429"/>
              <a:gd name="T3" fmla="*/ 84 h 321"/>
              <a:gd name="T4" fmla="*/ 218 w 429"/>
              <a:gd name="T5" fmla="*/ 65 h 321"/>
              <a:gd name="T6" fmla="*/ 174 w 429"/>
              <a:gd name="T7" fmla="*/ 62 h 321"/>
              <a:gd name="T8" fmla="*/ 120 w 429"/>
              <a:gd name="T9" fmla="*/ 5 h 321"/>
              <a:gd name="T10" fmla="*/ 5 w 429"/>
              <a:gd name="T11" fmla="*/ 112 h 321"/>
              <a:gd name="T12" fmla="*/ 49 w 429"/>
              <a:gd name="T13" fmla="*/ 178 h 321"/>
              <a:gd name="T14" fmla="*/ 68 w 429"/>
              <a:gd name="T15" fmla="*/ 178 h 321"/>
              <a:gd name="T16" fmla="*/ 90 w 429"/>
              <a:gd name="T17" fmla="*/ 183 h 321"/>
              <a:gd name="T18" fmla="*/ 95 w 429"/>
              <a:gd name="T19" fmla="*/ 151 h 321"/>
              <a:gd name="T20" fmla="*/ 161 w 429"/>
              <a:gd name="T21" fmla="*/ 87 h 321"/>
              <a:gd name="T22" fmla="*/ 179 w 429"/>
              <a:gd name="T23" fmla="*/ 89 h 321"/>
              <a:gd name="T24" fmla="*/ 199 w 429"/>
              <a:gd name="T25" fmla="*/ 83 h 321"/>
              <a:gd name="T26" fmla="*/ 197 w 429"/>
              <a:gd name="T27" fmla="*/ 101 h 321"/>
              <a:gd name="T28" fmla="*/ 203 w 429"/>
              <a:gd name="T29" fmla="*/ 189 h 321"/>
              <a:gd name="T30" fmla="*/ 222 w 429"/>
              <a:gd name="T31" fmla="*/ 136 h 321"/>
              <a:gd name="T32" fmla="*/ 265 w 429"/>
              <a:gd name="T33" fmla="*/ 148 h 321"/>
              <a:gd name="T34" fmla="*/ 320 w 429"/>
              <a:gd name="T35" fmla="*/ 204 h 321"/>
              <a:gd name="T36" fmla="*/ 325 w 429"/>
              <a:gd name="T37" fmla="*/ 216 h 321"/>
              <a:gd name="T38" fmla="*/ 314 w 429"/>
              <a:gd name="T39" fmla="*/ 210 h 321"/>
              <a:gd name="T40" fmla="*/ 283 w 429"/>
              <a:gd name="T41" fmla="*/ 199 h 321"/>
              <a:gd name="T42" fmla="*/ 294 w 429"/>
              <a:gd name="T43" fmla="*/ 229 h 321"/>
              <a:gd name="T44" fmla="*/ 298 w 429"/>
              <a:gd name="T45" fmla="*/ 242 h 321"/>
              <a:gd name="T46" fmla="*/ 260 w 429"/>
              <a:gd name="T47" fmla="*/ 224 h 321"/>
              <a:gd name="T48" fmla="*/ 260 w 429"/>
              <a:gd name="T49" fmla="*/ 249 h 321"/>
              <a:gd name="T50" fmla="*/ 271 w 429"/>
              <a:gd name="T51" fmla="*/ 268 h 321"/>
              <a:gd name="T52" fmla="*/ 254 w 429"/>
              <a:gd name="T53" fmla="*/ 259 h 321"/>
              <a:gd name="T54" fmla="*/ 237 w 429"/>
              <a:gd name="T55" fmla="*/ 261 h 321"/>
              <a:gd name="T56" fmla="*/ 239 w 429"/>
              <a:gd name="T57" fmla="*/ 282 h 321"/>
              <a:gd name="T58" fmla="*/ 243 w 429"/>
              <a:gd name="T59" fmla="*/ 293 h 321"/>
              <a:gd name="T60" fmla="*/ 226 w 429"/>
              <a:gd name="T61" fmla="*/ 284 h 321"/>
              <a:gd name="T62" fmla="*/ 205 w 429"/>
              <a:gd name="T63" fmla="*/ 299 h 321"/>
              <a:gd name="T64" fmla="*/ 242 w 429"/>
              <a:gd name="T65" fmla="*/ 321 h 321"/>
              <a:gd name="T66" fmla="*/ 248 w 429"/>
              <a:gd name="T67" fmla="*/ 320 h 321"/>
              <a:gd name="T68" fmla="*/ 272 w 429"/>
              <a:gd name="T69" fmla="*/ 296 h 321"/>
              <a:gd name="T70" fmla="*/ 291 w 429"/>
              <a:gd name="T71" fmla="*/ 284 h 321"/>
              <a:gd name="T72" fmla="*/ 298 w 429"/>
              <a:gd name="T73" fmla="*/ 268 h 321"/>
              <a:gd name="T74" fmla="*/ 329 w 429"/>
              <a:gd name="T75" fmla="*/ 243 h 321"/>
              <a:gd name="T76" fmla="*/ 353 w 429"/>
              <a:gd name="T77" fmla="*/ 218 h 321"/>
              <a:gd name="T78" fmla="*/ 340 w 429"/>
              <a:gd name="T79" fmla="*/ 187 h 321"/>
              <a:gd name="T80" fmla="*/ 344 w 429"/>
              <a:gd name="T81" fmla="*/ 158 h 321"/>
              <a:gd name="T82" fmla="*/ 379 w 429"/>
              <a:gd name="T83" fmla="*/ 178 h 321"/>
              <a:gd name="T84" fmla="*/ 309 w 429"/>
              <a:gd name="T85" fmla="*/ 0 h 321"/>
              <a:gd name="T86" fmla="*/ 32 w 429"/>
              <a:gd name="T87" fmla="*/ 122 h 321"/>
              <a:gd name="T88" fmla="*/ 142 w 429"/>
              <a:gd name="T89" fmla="*/ 65 h 321"/>
              <a:gd name="T90" fmla="*/ 142 w 429"/>
              <a:gd name="T91" fmla="*/ 169 h 321"/>
              <a:gd name="T92" fmla="*/ 95 w 429"/>
              <a:gd name="T93" fmla="*/ 195 h 321"/>
              <a:gd name="T94" fmla="*/ 114 w 429"/>
              <a:gd name="T95" fmla="*/ 216 h 321"/>
              <a:gd name="T96" fmla="*/ 142 w 429"/>
              <a:gd name="T97" fmla="*/ 169 h 321"/>
              <a:gd name="T98" fmla="*/ 149 w 429"/>
              <a:gd name="T99" fmla="*/ 194 h 321"/>
              <a:gd name="T100" fmla="*/ 122 w 429"/>
              <a:gd name="T101" fmla="*/ 240 h 321"/>
              <a:gd name="T102" fmla="*/ 169 w 429"/>
              <a:gd name="T103" fmla="*/ 215 h 321"/>
              <a:gd name="T104" fmla="*/ 194 w 429"/>
              <a:gd name="T105" fmla="*/ 223 h 321"/>
              <a:gd name="T106" fmla="*/ 146 w 429"/>
              <a:gd name="T107" fmla="*/ 249 h 321"/>
              <a:gd name="T108" fmla="*/ 166 w 429"/>
              <a:gd name="T109" fmla="*/ 269 h 321"/>
              <a:gd name="T110" fmla="*/ 194 w 429"/>
              <a:gd name="T111" fmla="*/ 223 h 321"/>
              <a:gd name="T112" fmla="*/ 201 w 429"/>
              <a:gd name="T113" fmla="*/ 248 h 321"/>
              <a:gd name="T114" fmla="*/ 173 w 429"/>
              <a:gd name="T115" fmla="*/ 294 h 321"/>
              <a:gd name="T116" fmla="*/ 221 w 429"/>
              <a:gd name="T117" fmla="*/ 268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29" h="321">
                <a:moveTo>
                  <a:pt x="309" y="0"/>
                </a:moveTo>
                <a:cubicBezTo>
                  <a:pt x="251" y="58"/>
                  <a:pt x="251" y="58"/>
                  <a:pt x="251" y="58"/>
                </a:cubicBezTo>
                <a:cubicBezTo>
                  <a:pt x="271" y="80"/>
                  <a:pt x="271" y="80"/>
                  <a:pt x="271" y="80"/>
                </a:cubicBezTo>
                <a:cubicBezTo>
                  <a:pt x="264" y="82"/>
                  <a:pt x="255" y="83"/>
                  <a:pt x="248" y="84"/>
                </a:cubicBezTo>
                <a:cubicBezTo>
                  <a:pt x="245" y="84"/>
                  <a:pt x="242" y="84"/>
                  <a:pt x="238" y="85"/>
                </a:cubicBezTo>
                <a:cubicBezTo>
                  <a:pt x="228" y="75"/>
                  <a:pt x="220" y="68"/>
                  <a:pt x="218" y="65"/>
                </a:cubicBezTo>
                <a:cubicBezTo>
                  <a:pt x="212" y="59"/>
                  <a:pt x="204" y="57"/>
                  <a:pt x="197" y="57"/>
                </a:cubicBezTo>
                <a:cubicBezTo>
                  <a:pt x="188" y="57"/>
                  <a:pt x="180" y="60"/>
                  <a:pt x="174" y="62"/>
                </a:cubicBezTo>
                <a:cubicBezTo>
                  <a:pt x="130" y="9"/>
                  <a:pt x="130" y="9"/>
                  <a:pt x="130" y="9"/>
                </a:cubicBezTo>
                <a:cubicBezTo>
                  <a:pt x="127" y="7"/>
                  <a:pt x="124" y="5"/>
                  <a:pt x="120" y="5"/>
                </a:cubicBezTo>
                <a:cubicBezTo>
                  <a:pt x="117" y="4"/>
                  <a:pt x="113" y="6"/>
                  <a:pt x="111" y="8"/>
                </a:cubicBezTo>
                <a:cubicBezTo>
                  <a:pt x="5" y="112"/>
                  <a:pt x="5" y="112"/>
                  <a:pt x="5" y="112"/>
                </a:cubicBezTo>
                <a:cubicBezTo>
                  <a:pt x="0" y="117"/>
                  <a:pt x="0" y="125"/>
                  <a:pt x="5" y="130"/>
                </a:cubicBezTo>
                <a:cubicBezTo>
                  <a:pt x="49" y="178"/>
                  <a:pt x="49" y="178"/>
                  <a:pt x="49" y="178"/>
                </a:cubicBezTo>
                <a:cubicBezTo>
                  <a:pt x="51" y="180"/>
                  <a:pt x="55" y="182"/>
                  <a:pt x="58" y="182"/>
                </a:cubicBezTo>
                <a:cubicBezTo>
                  <a:pt x="62" y="182"/>
                  <a:pt x="65" y="181"/>
                  <a:pt x="68" y="178"/>
                </a:cubicBezTo>
                <a:cubicBezTo>
                  <a:pt x="77" y="169"/>
                  <a:pt x="77" y="169"/>
                  <a:pt x="77" y="169"/>
                </a:cubicBezTo>
                <a:cubicBezTo>
                  <a:pt x="80" y="173"/>
                  <a:pt x="85" y="178"/>
                  <a:pt x="90" y="183"/>
                </a:cubicBezTo>
                <a:cubicBezTo>
                  <a:pt x="109" y="166"/>
                  <a:pt x="109" y="166"/>
                  <a:pt x="109" y="166"/>
                </a:cubicBezTo>
                <a:cubicBezTo>
                  <a:pt x="103" y="160"/>
                  <a:pt x="98" y="154"/>
                  <a:pt x="95" y="151"/>
                </a:cubicBezTo>
                <a:cubicBezTo>
                  <a:pt x="159" y="85"/>
                  <a:pt x="159" y="85"/>
                  <a:pt x="159" y="85"/>
                </a:cubicBezTo>
                <a:cubicBezTo>
                  <a:pt x="161" y="87"/>
                  <a:pt x="161" y="87"/>
                  <a:pt x="161" y="87"/>
                </a:cubicBezTo>
                <a:cubicBezTo>
                  <a:pt x="165" y="92"/>
                  <a:pt x="172" y="93"/>
                  <a:pt x="177" y="90"/>
                </a:cubicBezTo>
                <a:cubicBezTo>
                  <a:pt x="177" y="90"/>
                  <a:pt x="178" y="89"/>
                  <a:pt x="179" y="89"/>
                </a:cubicBezTo>
                <a:cubicBezTo>
                  <a:pt x="183" y="86"/>
                  <a:pt x="193" y="82"/>
                  <a:pt x="197" y="83"/>
                </a:cubicBezTo>
                <a:cubicBezTo>
                  <a:pt x="198" y="83"/>
                  <a:pt x="199" y="83"/>
                  <a:pt x="199" y="83"/>
                </a:cubicBezTo>
                <a:cubicBezTo>
                  <a:pt x="201" y="85"/>
                  <a:pt x="205" y="89"/>
                  <a:pt x="210" y="94"/>
                </a:cubicBezTo>
                <a:cubicBezTo>
                  <a:pt x="205" y="96"/>
                  <a:pt x="201" y="98"/>
                  <a:pt x="197" y="101"/>
                </a:cubicBezTo>
                <a:cubicBezTo>
                  <a:pt x="181" y="111"/>
                  <a:pt x="176" y="144"/>
                  <a:pt x="186" y="159"/>
                </a:cubicBezTo>
                <a:cubicBezTo>
                  <a:pt x="197" y="173"/>
                  <a:pt x="198" y="177"/>
                  <a:pt x="203" y="189"/>
                </a:cubicBezTo>
                <a:cubicBezTo>
                  <a:pt x="209" y="202"/>
                  <a:pt x="218" y="199"/>
                  <a:pt x="220" y="184"/>
                </a:cubicBezTo>
                <a:cubicBezTo>
                  <a:pt x="223" y="169"/>
                  <a:pt x="224" y="153"/>
                  <a:pt x="222" y="136"/>
                </a:cubicBezTo>
                <a:cubicBezTo>
                  <a:pt x="221" y="126"/>
                  <a:pt x="230" y="122"/>
                  <a:pt x="237" y="121"/>
                </a:cubicBezTo>
                <a:cubicBezTo>
                  <a:pt x="246" y="129"/>
                  <a:pt x="256" y="138"/>
                  <a:pt x="265" y="148"/>
                </a:cubicBezTo>
                <a:cubicBezTo>
                  <a:pt x="280" y="162"/>
                  <a:pt x="295" y="177"/>
                  <a:pt x="306" y="189"/>
                </a:cubicBezTo>
                <a:cubicBezTo>
                  <a:pt x="312" y="195"/>
                  <a:pt x="317" y="200"/>
                  <a:pt x="320" y="204"/>
                </a:cubicBezTo>
                <a:cubicBezTo>
                  <a:pt x="322" y="206"/>
                  <a:pt x="324" y="208"/>
                  <a:pt x="325" y="210"/>
                </a:cubicBezTo>
                <a:cubicBezTo>
                  <a:pt x="325" y="212"/>
                  <a:pt x="326" y="215"/>
                  <a:pt x="325" y="216"/>
                </a:cubicBezTo>
                <a:cubicBezTo>
                  <a:pt x="323" y="218"/>
                  <a:pt x="321" y="217"/>
                  <a:pt x="320" y="216"/>
                </a:cubicBezTo>
                <a:cubicBezTo>
                  <a:pt x="317" y="214"/>
                  <a:pt x="316" y="212"/>
                  <a:pt x="314" y="210"/>
                </a:cubicBezTo>
                <a:cubicBezTo>
                  <a:pt x="307" y="203"/>
                  <a:pt x="301" y="198"/>
                  <a:pt x="300" y="198"/>
                </a:cubicBezTo>
                <a:cubicBezTo>
                  <a:pt x="295" y="194"/>
                  <a:pt x="288" y="195"/>
                  <a:pt x="283" y="199"/>
                </a:cubicBezTo>
                <a:cubicBezTo>
                  <a:pt x="279" y="204"/>
                  <a:pt x="279" y="211"/>
                  <a:pt x="283" y="216"/>
                </a:cubicBezTo>
                <a:cubicBezTo>
                  <a:pt x="283" y="217"/>
                  <a:pt x="287" y="222"/>
                  <a:pt x="294" y="229"/>
                </a:cubicBezTo>
                <a:cubicBezTo>
                  <a:pt x="297" y="231"/>
                  <a:pt x="300" y="233"/>
                  <a:pt x="302" y="236"/>
                </a:cubicBezTo>
                <a:cubicBezTo>
                  <a:pt x="303" y="238"/>
                  <a:pt x="302" y="242"/>
                  <a:pt x="298" y="242"/>
                </a:cubicBezTo>
                <a:cubicBezTo>
                  <a:pt x="288" y="243"/>
                  <a:pt x="282" y="232"/>
                  <a:pt x="276" y="226"/>
                </a:cubicBezTo>
                <a:cubicBezTo>
                  <a:pt x="271" y="222"/>
                  <a:pt x="265" y="221"/>
                  <a:pt x="260" y="224"/>
                </a:cubicBezTo>
                <a:cubicBezTo>
                  <a:pt x="255" y="227"/>
                  <a:pt x="253" y="234"/>
                  <a:pt x="255" y="239"/>
                </a:cubicBezTo>
                <a:cubicBezTo>
                  <a:pt x="256" y="243"/>
                  <a:pt x="258" y="246"/>
                  <a:pt x="260" y="249"/>
                </a:cubicBezTo>
                <a:cubicBezTo>
                  <a:pt x="264" y="253"/>
                  <a:pt x="272" y="259"/>
                  <a:pt x="271" y="266"/>
                </a:cubicBezTo>
                <a:cubicBezTo>
                  <a:pt x="271" y="267"/>
                  <a:pt x="271" y="267"/>
                  <a:pt x="271" y="268"/>
                </a:cubicBezTo>
                <a:cubicBezTo>
                  <a:pt x="269" y="268"/>
                  <a:pt x="267" y="269"/>
                  <a:pt x="262" y="265"/>
                </a:cubicBezTo>
                <a:cubicBezTo>
                  <a:pt x="259" y="263"/>
                  <a:pt x="257" y="261"/>
                  <a:pt x="254" y="259"/>
                </a:cubicBezTo>
                <a:cubicBezTo>
                  <a:pt x="252" y="258"/>
                  <a:pt x="250" y="257"/>
                  <a:pt x="248" y="257"/>
                </a:cubicBezTo>
                <a:cubicBezTo>
                  <a:pt x="245" y="256"/>
                  <a:pt x="240" y="258"/>
                  <a:pt x="237" y="261"/>
                </a:cubicBezTo>
                <a:cubicBezTo>
                  <a:pt x="234" y="264"/>
                  <a:pt x="233" y="270"/>
                  <a:pt x="234" y="275"/>
                </a:cubicBezTo>
                <a:cubicBezTo>
                  <a:pt x="235" y="277"/>
                  <a:pt x="237" y="280"/>
                  <a:pt x="239" y="282"/>
                </a:cubicBezTo>
                <a:cubicBezTo>
                  <a:pt x="240" y="284"/>
                  <a:pt x="241" y="286"/>
                  <a:pt x="242" y="287"/>
                </a:cubicBezTo>
                <a:cubicBezTo>
                  <a:pt x="243" y="288"/>
                  <a:pt x="244" y="292"/>
                  <a:pt x="243" y="293"/>
                </a:cubicBezTo>
                <a:cubicBezTo>
                  <a:pt x="242" y="294"/>
                  <a:pt x="241" y="294"/>
                  <a:pt x="239" y="293"/>
                </a:cubicBezTo>
                <a:cubicBezTo>
                  <a:pt x="234" y="292"/>
                  <a:pt x="230" y="287"/>
                  <a:pt x="226" y="284"/>
                </a:cubicBezTo>
                <a:cubicBezTo>
                  <a:pt x="226" y="283"/>
                  <a:pt x="225" y="282"/>
                  <a:pt x="224" y="281"/>
                </a:cubicBezTo>
                <a:cubicBezTo>
                  <a:pt x="205" y="299"/>
                  <a:pt x="205" y="299"/>
                  <a:pt x="205" y="299"/>
                </a:cubicBezTo>
                <a:cubicBezTo>
                  <a:pt x="206" y="301"/>
                  <a:pt x="208" y="302"/>
                  <a:pt x="209" y="303"/>
                </a:cubicBezTo>
                <a:cubicBezTo>
                  <a:pt x="224" y="316"/>
                  <a:pt x="233" y="321"/>
                  <a:pt x="242" y="321"/>
                </a:cubicBezTo>
                <a:cubicBezTo>
                  <a:pt x="242" y="321"/>
                  <a:pt x="242" y="321"/>
                  <a:pt x="242" y="321"/>
                </a:cubicBezTo>
                <a:cubicBezTo>
                  <a:pt x="244" y="321"/>
                  <a:pt x="246" y="320"/>
                  <a:pt x="248" y="320"/>
                </a:cubicBezTo>
                <a:cubicBezTo>
                  <a:pt x="254" y="319"/>
                  <a:pt x="260" y="317"/>
                  <a:pt x="264" y="313"/>
                </a:cubicBezTo>
                <a:cubicBezTo>
                  <a:pt x="270" y="309"/>
                  <a:pt x="272" y="302"/>
                  <a:pt x="272" y="296"/>
                </a:cubicBezTo>
                <a:cubicBezTo>
                  <a:pt x="272" y="295"/>
                  <a:pt x="272" y="294"/>
                  <a:pt x="272" y="293"/>
                </a:cubicBezTo>
                <a:cubicBezTo>
                  <a:pt x="279" y="293"/>
                  <a:pt x="286" y="290"/>
                  <a:pt x="291" y="284"/>
                </a:cubicBezTo>
                <a:cubicBezTo>
                  <a:pt x="295" y="279"/>
                  <a:pt x="297" y="274"/>
                  <a:pt x="297" y="268"/>
                </a:cubicBezTo>
                <a:cubicBezTo>
                  <a:pt x="298" y="268"/>
                  <a:pt x="298" y="268"/>
                  <a:pt x="298" y="268"/>
                </a:cubicBezTo>
                <a:cubicBezTo>
                  <a:pt x="306" y="268"/>
                  <a:pt x="315" y="266"/>
                  <a:pt x="321" y="259"/>
                </a:cubicBezTo>
                <a:cubicBezTo>
                  <a:pt x="326" y="255"/>
                  <a:pt x="329" y="249"/>
                  <a:pt x="329" y="243"/>
                </a:cubicBezTo>
                <a:cubicBezTo>
                  <a:pt x="335" y="243"/>
                  <a:pt x="341" y="241"/>
                  <a:pt x="345" y="237"/>
                </a:cubicBezTo>
                <a:cubicBezTo>
                  <a:pt x="351" y="232"/>
                  <a:pt x="353" y="225"/>
                  <a:pt x="353" y="218"/>
                </a:cubicBezTo>
                <a:cubicBezTo>
                  <a:pt x="353" y="212"/>
                  <a:pt x="352" y="206"/>
                  <a:pt x="349" y="200"/>
                </a:cubicBezTo>
                <a:cubicBezTo>
                  <a:pt x="347" y="195"/>
                  <a:pt x="344" y="192"/>
                  <a:pt x="340" y="187"/>
                </a:cubicBezTo>
                <a:cubicBezTo>
                  <a:pt x="337" y="184"/>
                  <a:pt x="334" y="180"/>
                  <a:pt x="330" y="176"/>
                </a:cubicBezTo>
                <a:cubicBezTo>
                  <a:pt x="344" y="158"/>
                  <a:pt x="344" y="158"/>
                  <a:pt x="344" y="158"/>
                </a:cubicBezTo>
                <a:cubicBezTo>
                  <a:pt x="370" y="186"/>
                  <a:pt x="370" y="186"/>
                  <a:pt x="370" y="186"/>
                </a:cubicBezTo>
                <a:cubicBezTo>
                  <a:pt x="379" y="178"/>
                  <a:pt x="379" y="178"/>
                  <a:pt x="379" y="178"/>
                </a:cubicBezTo>
                <a:cubicBezTo>
                  <a:pt x="429" y="127"/>
                  <a:pt x="429" y="127"/>
                  <a:pt x="429" y="127"/>
                </a:cubicBezTo>
                <a:lnTo>
                  <a:pt x="309" y="0"/>
                </a:lnTo>
                <a:close/>
                <a:moveTo>
                  <a:pt x="59" y="150"/>
                </a:moveTo>
                <a:cubicBezTo>
                  <a:pt x="32" y="122"/>
                  <a:pt x="32" y="122"/>
                  <a:pt x="32" y="122"/>
                </a:cubicBezTo>
                <a:cubicBezTo>
                  <a:pt x="119" y="37"/>
                  <a:pt x="119" y="37"/>
                  <a:pt x="119" y="37"/>
                </a:cubicBezTo>
                <a:cubicBezTo>
                  <a:pt x="142" y="65"/>
                  <a:pt x="142" y="65"/>
                  <a:pt x="142" y="65"/>
                </a:cubicBezTo>
                <a:lnTo>
                  <a:pt x="59" y="150"/>
                </a:lnTo>
                <a:close/>
                <a:moveTo>
                  <a:pt x="142" y="169"/>
                </a:moveTo>
                <a:cubicBezTo>
                  <a:pt x="136" y="164"/>
                  <a:pt x="128" y="163"/>
                  <a:pt x="123" y="167"/>
                </a:cubicBezTo>
                <a:cubicBezTo>
                  <a:pt x="95" y="195"/>
                  <a:pt x="95" y="195"/>
                  <a:pt x="95" y="195"/>
                </a:cubicBezTo>
                <a:cubicBezTo>
                  <a:pt x="90" y="200"/>
                  <a:pt x="90" y="208"/>
                  <a:pt x="96" y="214"/>
                </a:cubicBezTo>
                <a:cubicBezTo>
                  <a:pt x="101" y="219"/>
                  <a:pt x="109" y="220"/>
                  <a:pt x="114" y="216"/>
                </a:cubicBezTo>
                <a:cubicBezTo>
                  <a:pt x="143" y="188"/>
                  <a:pt x="143" y="188"/>
                  <a:pt x="143" y="188"/>
                </a:cubicBezTo>
                <a:cubicBezTo>
                  <a:pt x="148" y="183"/>
                  <a:pt x="147" y="175"/>
                  <a:pt x="142" y="169"/>
                </a:cubicBezTo>
                <a:close/>
                <a:moveTo>
                  <a:pt x="168" y="196"/>
                </a:moveTo>
                <a:cubicBezTo>
                  <a:pt x="162" y="190"/>
                  <a:pt x="154" y="190"/>
                  <a:pt x="149" y="194"/>
                </a:cubicBezTo>
                <a:cubicBezTo>
                  <a:pt x="120" y="222"/>
                  <a:pt x="120" y="222"/>
                  <a:pt x="120" y="222"/>
                </a:cubicBezTo>
                <a:cubicBezTo>
                  <a:pt x="116" y="226"/>
                  <a:pt x="116" y="235"/>
                  <a:pt x="122" y="240"/>
                </a:cubicBezTo>
                <a:cubicBezTo>
                  <a:pt x="127" y="246"/>
                  <a:pt x="135" y="247"/>
                  <a:pt x="140" y="242"/>
                </a:cubicBezTo>
                <a:cubicBezTo>
                  <a:pt x="169" y="215"/>
                  <a:pt x="169" y="215"/>
                  <a:pt x="169" y="215"/>
                </a:cubicBezTo>
                <a:cubicBezTo>
                  <a:pt x="174" y="210"/>
                  <a:pt x="173" y="202"/>
                  <a:pt x="168" y="196"/>
                </a:cubicBezTo>
                <a:close/>
                <a:moveTo>
                  <a:pt x="194" y="223"/>
                </a:moveTo>
                <a:cubicBezTo>
                  <a:pt x="188" y="217"/>
                  <a:pt x="180" y="216"/>
                  <a:pt x="175" y="221"/>
                </a:cubicBezTo>
                <a:cubicBezTo>
                  <a:pt x="146" y="249"/>
                  <a:pt x="146" y="249"/>
                  <a:pt x="146" y="249"/>
                </a:cubicBezTo>
                <a:cubicBezTo>
                  <a:pt x="142" y="253"/>
                  <a:pt x="142" y="262"/>
                  <a:pt x="147" y="267"/>
                </a:cubicBezTo>
                <a:cubicBezTo>
                  <a:pt x="153" y="273"/>
                  <a:pt x="161" y="274"/>
                  <a:pt x="166" y="269"/>
                </a:cubicBezTo>
                <a:cubicBezTo>
                  <a:pt x="195" y="242"/>
                  <a:pt x="195" y="242"/>
                  <a:pt x="195" y="242"/>
                </a:cubicBezTo>
                <a:cubicBezTo>
                  <a:pt x="200" y="237"/>
                  <a:pt x="199" y="229"/>
                  <a:pt x="194" y="223"/>
                </a:cubicBezTo>
                <a:close/>
                <a:moveTo>
                  <a:pt x="220" y="250"/>
                </a:moveTo>
                <a:cubicBezTo>
                  <a:pt x="214" y="244"/>
                  <a:pt x="206" y="243"/>
                  <a:pt x="201" y="248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67" y="280"/>
                  <a:pt x="168" y="288"/>
                  <a:pt x="173" y="294"/>
                </a:cubicBezTo>
                <a:cubicBezTo>
                  <a:pt x="179" y="300"/>
                  <a:pt x="187" y="301"/>
                  <a:pt x="192" y="296"/>
                </a:cubicBezTo>
                <a:cubicBezTo>
                  <a:pt x="221" y="268"/>
                  <a:pt x="221" y="268"/>
                  <a:pt x="221" y="268"/>
                </a:cubicBezTo>
                <a:cubicBezTo>
                  <a:pt x="226" y="264"/>
                  <a:pt x="225" y="255"/>
                  <a:pt x="220" y="25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28"/>
          <p:cNvSpPr>
            <a:spLocks noChangeArrowheads="1"/>
          </p:cNvSpPr>
          <p:nvPr/>
        </p:nvSpPr>
        <p:spPr bwMode="auto">
          <a:xfrm>
            <a:off x="709735" y="6476555"/>
            <a:ext cx="67646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ato" pitchFamily="34" charset="0"/>
                <a:cs typeface="Arial" pitchFamily="34" charset="0"/>
              </a:rPr>
              <a:t>Furniture</a:t>
            </a:r>
            <a:endParaRPr kumimoji="0" lang="en-US" sz="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22"/>
          <p:cNvSpPr>
            <a:spLocks noChangeArrowheads="1"/>
          </p:cNvSpPr>
          <p:nvPr/>
        </p:nvSpPr>
        <p:spPr bwMode="auto">
          <a:xfrm>
            <a:off x="714829" y="6409056"/>
            <a:ext cx="671373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700" dirty="0" err="1" smtClean="0">
                <a:solidFill>
                  <a:schemeClr val="bg1"/>
                </a:solidFill>
                <a:latin typeface="Lato Light" pitchFamily="34" charset="0"/>
                <a:cs typeface="Arial" pitchFamily="34" charset="0"/>
              </a:rPr>
              <a:t>Markless</a:t>
            </a:r>
            <a:endParaRPr kumimoji="0" lang="en-US" sz="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47378" y="6431795"/>
            <a:ext cx="432324" cy="2264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01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16913" y="6409057"/>
            <a:ext cx="251901" cy="252899"/>
            <a:chOff x="914400" y="3987072"/>
            <a:chExt cx="419914" cy="420841"/>
          </a:xfrm>
        </p:grpSpPr>
        <p:sp>
          <p:nvSpPr>
            <p:cNvPr id="25" name="Freeform 29"/>
            <p:cNvSpPr>
              <a:spLocks noEditPoints="1"/>
            </p:cNvSpPr>
            <p:nvPr/>
          </p:nvSpPr>
          <p:spPr bwMode="auto">
            <a:xfrm>
              <a:off x="914400" y="3987072"/>
              <a:ext cx="419914" cy="420841"/>
            </a:xfrm>
            <a:custGeom>
              <a:avLst/>
              <a:gdLst>
                <a:gd name="T0" fmla="*/ 256 w 511"/>
                <a:gd name="T1" fmla="*/ 0 h 512"/>
                <a:gd name="T2" fmla="*/ 0 w 511"/>
                <a:gd name="T3" fmla="*/ 256 h 512"/>
                <a:gd name="T4" fmla="*/ 256 w 511"/>
                <a:gd name="T5" fmla="*/ 512 h 512"/>
                <a:gd name="T6" fmla="*/ 511 w 511"/>
                <a:gd name="T7" fmla="*/ 256 h 512"/>
                <a:gd name="T8" fmla="*/ 256 w 511"/>
                <a:gd name="T9" fmla="*/ 0 h 512"/>
                <a:gd name="T10" fmla="*/ 256 w 511"/>
                <a:gd name="T11" fmla="*/ 475 h 512"/>
                <a:gd name="T12" fmla="*/ 36 w 511"/>
                <a:gd name="T13" fmla="*/ 256 h 512"/>
                <a:gd name="T14" fmla="*/ 256 w 511"/>
                <a:gd name="T15" fmla="*/ 37 h 512"/>
                <a:gd name="T16" fmla="*/ 475 w 511"/>
                <a:gd name="T17" fmla="*/ 256 h 512"/>
                <a:gd name="T18" fmla="*/ 256 w 511"/>
                <a:gd name="T19" fmla="*/ 475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2">
                  <a:moveTo>
                    <a:pt x="256" y="0"/>
                  </a:moveTo>
                  <a:cubicBezTo>
                    <a:pt x="114" y="0"/>
                    <a:pt x="0" y="115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1" y="397"/>
                    <a:pt x="511" y="256"/>
                  </a:cubicBezTo>
                  <a:cubicBezTo>
                    <a:pt x="511" y="115"/>
                    <a:pt x="397" y="0"/>
                    <a:pt x="256" y="0"/>
                  </a:cubicBezTo>
                  <a:close/>
                  <a:moveTo>
                    <a:pt x="256" y="475"/>
                  </a:moveTo>
                  <a:cubicBezTo>
                    <a:pt x="135" y="475"/>
                    <a:pt x="36" y="377"/>
                    <a:pt x="36" y="256"/>
                  </a:cubicBezTo>
                  <a:cubicBezTo>
                    <a:pt x="36" y="135"/>
                    <a:pt x="135" y="37"/>
                    <a:pt x="256" y="37"/>
                  </a:cubicBezTo>
                  <a:cubicBezTo>
                    <a:pt x="377" y="37"/>
                    <a:pt x="475" y="135"/>
                    <a:pt x="475" y="256"/>
                  </a:cubicBezTo>
                  <a:cubicBezTo>
                    <a:pt x="475" y="377"/>
                    <a:pt x="377" y="475"/>
                    <a:pt x="256" y="475"/>
                  </a:cubicBezTo>
                  <a:close/>
                </a:path>
              </a:pathLst>
            </a:custGeom>
            <a:gradFill>
              <a:gsLst>
                <a:gs pos="23000">
                  <a:srgbClr val="F8F8F8"/>
                </a:gs>
                <a:gs pos="100000">
                  <a:schemeClr val="bg1">
                    <a:lumMod val="75000"/>
                    <a:alpha val="7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26" name="Freeform 30"/>
            <p:cNvSpPr>
              <a:spLocks noEditPoints="1"/>
            </p:cNvSpPr>
            <p:nvPr/>
          </p:nvSpPr>
          <p:spPr bwMode="auto">
            <a:xfrm>
              <a:off x="972799" y="4046397"/>
              <a:ext cx="152022" cy="151095"/>
            </a:xfrm>
            <a:custGeom>
              <a:avLst/>
              <a:gdLst>
                <a:gd name="T0" fmla="*/ 0 w 185"/>
                <a:gd name="T1" fmla="*/ 184 h 184"/>
                <a:gd name="T2" fmla="*/ 45 w 185"/>
                <a:gd name="T3" fmla="*/ 184 h 184"/>
                <a:gd name="T4" fmla="*/ 185 w 185"/>
                <a:gd name="T5" fmla="*/ 44 h 184"/>
                <a:gd name="T6" fmla="*/ 185 w 185"/>
                <a:gd name="T7" fmla="*/ 0 h 184"/>
                <a:gd name="T8" fmla="*/ 0 w 185"/>
                <a:gd name="T9" fmla="*/ 184 h 184"/>
                <a:gd name="T10" fmla="*/ 62 w 185"/>
                <a:gd name="T11" fmla="*/ 184 h 184"/>
                <a:gd name="T12" fmla="*/ 97 w 185"/>
                <a:gd name="T13" fmla="*/ 184 h 184"/>
                <a:gd name="T14" fmla="*/ 97 w 185"/>
                <a:gd name="T15" fmla="*/ 178 h 184"/>
                <a:gd name="T16" fmla="*/ 140 w 185"/>
                <a:gd name="T17" fmla="*/ 178 h 184"/>
                <a:gd name="T18" fmla="*/ 179 w 185"/>
                <a:gd name="T19" fmla="*/ 139 h 184"/>
                <a:gd name="T20" fmla="*/ 179 w 185"/>
                <a:gd name="T21" fmla="*/ 96 h 184"/>
                <a:gd name="T22" fmla="*/ 185 w 185"/>
                <a:gd name="T23" fmla="*/ 96 h 184"/>
                <a:gd name="T24" fmla="*/ 185 w 185"/>
                <a:gd name="T25" fmla="*/ 62 h 184"/>
                <a:gd name="T26" fmla="*/ 62 w 185"/>
                <a:gd name="T27" fmla="*/ 184 h 184"/>
                <a:gd name="T28" fmla="*/ 149 w 185"/>
                <a:gd name="T29" fmla="*/ 178 h 184"/>
                <a:gd name="T30" fmla="*/ 179 w 185"/>
                <a:gd name="T31" fmla="*/ 178 h 184"/>
                <a:gd name="T32" fmla="*/ 179 w 185"/>
                <a:gd name="T33" fmla="*/ 149 h 184"/>
                <a:gd name="T34" fmla="*/ 149 w 185"/>
                <a:gd name="T35" fmla="*/ 17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" h="184">
                  <a:moveTo>
                    <a:pt x="0" y="184"/>
                  </a:moveTo>
                  <a:cubicBezTo>
                    <a:pt x="45" y="184"/>
                    <a:pt x="45" y="184"/>
                    <a:pt x="45" y="184"/>
                  </a:cubicBezTo>
                  <a:cubicBezTo>
                    <a:pt x="45" y="107"/>
                    <a:pt x="107" y="44"/>
                    <a:pt x="185" y="44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83" y="0"/>
                    <a:pt x="0" y="82"/>
                    <a:pt x="0" y="184"/>
                  </a:cubicBezTo>
                  <a:close/>
                  <a:moveTo>
                    <a:pt x="62" y="184"/>
                  </a:moveTo>
                  <a:cubicBezTo>
                    <a:pt x="97" y="184"/>
                    <a:pt x="97" y="184"/>
                    <a:pt x="97" y="184"/>
                  </a:cubicBezTo>
                  <a:cubicBezTo>
                    <a:pt x="97" y="178"/>
                    <a:pt x="97" y="178"/>
                    <a:pt x="97" y="178"/>
                  </a:cubicBezTo>
                  <a:cubicBezTo>
                    <a:pt x="140" y="178"/>
                    <a:pt x="140" y="178"/>
                    <a:pt x="140" y="178"/>
                  </a:cubicBezTo>
                  <a:cubicBezTo>
                    <a:pt x="142" y="158"/>
                    <a:pt x="158" y="142"/>
                    <a:pt x="179" y="13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85" y="96"/>
                    <a:pt x="185" y="96"/>
                    <a:pt x="185" y="96"/>
                  </a:cubicBezTo>
                  <a:cubicBezTo>
                    <a:pt x="185" y="62"/>
                    <a:pt x="185" y="62"/>
                    <a:pt x="185" y="62"/>
                  </a:cubicBezTo>
                  <a:cubicBezTo>
                    <a:pt x="117" y="62"/>
                    <a:pt x="62" y="116"/>
                    <a:pt x="62" y="184"/>
                  </a:cubicBezTo>
                  <a:close/>
                  <a:moveTo>
                    <a:pt x="149" y="178"/>
                  </a:moveTo>
                  <a:cubicBezTo>
                    <a:pt x="179" y="178"/>
                    <a:pt x="179" y="178"/>
                    <a:pt x="179" y="178"/>
                  </a:cubicBezTo>
                  <a:cubicBezTo>
                    <a:pt x="179" y="149"/>
                    <a:pt x="179" y="149"/>
                    <a:pt x="179" y="149"/>
                  </a:cubicBezTo>
                  <a:cubicBezTo>
                    <a:pt x="164" y="151"/>
                    <a:pt x="152" y="163"/>
                    <a:pt x="149" y="17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27" name="Freeform 31"/>
            <p:cNvSpPr>
              <a:spLocks noEditPoints="1"/>
            </p:cNvSpPr>
            <p:nvPr/>
          </p:nvSpPr>
          <p:spPr bwMode="auto">
            <a:xfrm>
              <a:off x="972799" y="4197492"/>
              <a:ext cx="152022" cy="151095"/>
            </a:xfrm>
            <a:custGeom>
              <a:avLst/>
              <a:gdLst>
                <a:gd name="T0" fmla="*/ 179 w 185"/>
                <a:gd name="T1" fmla="*/ 35 h 184"/>
                <a:gd name="T2" fmla="*/ 179 w 185"/>
                <a:gd name="T3" fmla="*/ 6 h 184"/>
                <a:gd name="T4" fmla="*/ 149 w 185"/>
                <a:gd name="T5" fmla="*/ 6 h 184"/>
                <a:gd name="T6" fmla="*/ 179 w 185"/>
                <a:gd name="T7" fmla="*/ 35 h 184"/>
                <a:gd name="T8" fmla="*/ 179 w 185"/>
                <a:gd name="T9" fmla="*/ 88 h 184"/>
                <a:gd name="T10" fmla="*/ 179 w 185"/>
                <a:gd name="T11" fmla="*/ 45 h 184"/>
                <a:gd name="T12" fmla="*/ 140 w 185"/>
                <a:gd name="T13" fmla="*/ 6 h 184"/>
                <a:gd name="T14" fmla="*/ 97 w 185"/>
                <a:gd name="T15" fmla="*/ 6 h 184"/>
                <a:gd name="T16" fmla="*/ 97 w 185"/>
                <a:gd name="T17" fmla="*/ 0 h 184"/>
                <a:gd name="T18" fmla="*/ 62 w 185"/>
                <a:gd name="T19" fmla="*/ 0 h 184"/>
                <a:gd name="T20" fmla="*/ 62 w 185"/>
                <a:gd name="T21" fmla="*/ 0 h 184"/>
                <a:gd name="T22" fmla="*/ 185 w 185"/>
                <a:gd name="T23" fmla="*/ 122 h 184"/>
                <a:gd name="T24" fmla="*/ 185 w 185"/>
                <a:gd name="T25" fmla="*/ 88 h 184"/>
                <a:gd name="T26" fmla="*/ 179 w 185"/>
                <a:gd name="T27" fmla="*/ 88 h 184"/>
                <a:gd name="T28" fmla="*/ 45 w 185"/>
                <a:gd name="T29" fmla="*/ 0 h 184"/>
                <a:gd name="T30" fmla="*/ 45 w 185"/>
                <a:gd name="T31" fmla="*/ 0 h 184"/>
                <a:gd name="T32" fmla="*/ 0 w 185"/>
                <a:gd name="T33" fmla="*/ 0 h 184"/>
                <a:gd name="T34" fmla="*/ 185 w 185"/>
                <a:gd name="T35" fmla="*/ 184 h 184"/>
                <a:gd name="T36" fmla="*/ 185 w 185"/>
                <a:gd name="T37" fmla="*/ 140 h 184"/>
                <a:gd name="T38" fmla="*/ 45 w 185"/>
                <a:gd name="T3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5" h="184">
                  <a:moveTo>
                    <a:pt x="179" y="35"/>
                  </a:moveTo>
                  <a:cubicBezTo>
                    <a:pt x="179" y="6"/>
                    <a:pt x="179" y="6"/>
                    <a:pt x="179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2" y="21"/>
                    <a:pt x="164" y="33"/>
                    <a:pt x="179" y="35"/>
                  </a:cubicBezTo>
                  <a:close/>
                  <a:moveTo>
                    <a:pt x="179" y="88"/>
                  </a:moveTo>
                  <a:cubicBezTo>
                    <a:pt x="179" y="45"/>
                    <a:pt x="179" y="45"/>
                    <a:pt x="179" y="45"/>
                  </a:cubicBezTo>
                  <a:cubicBezTo>
                    <a:pt x="158" y="42"/>
                    <a:pt x="142" y="26"/>
                    <a:pt x="140" y="6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67"/>
                    <a:pt x="117" y="122"/>
                    <a:pt x="185" y="122"/>
                  </a:cubicBezTo>
                  <a:cubicBezTo>
                    <a:pt x="185" y="88"/>
                    <a:pt x="185" y="88"/>
                    <a:pt x="185" y="88"/>
                  </a:cubicBezTo>
                  <a:lnTo>
                    <a:pt x="179" y="88"/>
                  </a:ln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2"/>
                    <a:pt x="83" y="184"/>
                    <a:pt x="185" y="184"/>
                  </a:cubicBezTo>
                  <a:cubicBezTo>
                    <a:pt x="185" y="140"/>
                    <a:pt x="185" y="140"/>
                    <a:pt x="185" y="140"/>
                  </a:cubicBezTo>
                  <a:cubicBezTo>
                    <a:pt x="107" y="140"/>
                    <a:pt x="45" y="77"/>
                    <a:pt x="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28" name="Freeform 32"/>
            <p:cNvSpPr>
              <a:spLocks noEditPoints="1"/>
            </p:cNvSpPr>
            <p:nvPr/>
          </p:nvSpPr>
          <p:spPr bwMode="auto">
            <a:xfrm>
              <a:off x="1124820" y="4197492"/>
              <a:ext cx="151095" cy="151095"/>
            </a:xfrm>
            <a:custGeom>
              <a:avLst/>
              <a:gdLst>
                <a:gd name="T0" fmla="*/ 122 w 184"/>
                <a:gd name="T1" fmla="*/ 0 h 184"/>
                <a:gd name="T2" fmla="*/ 122 w 184"/>
                <a:gd name="T3" fmla="*/ 0 h 184"/>
                <a:gd name="T4" fmla="*/ 88 w 184"/>
                <a:gd name="T5" fmla="*/ 0 h 184"/>
                <a:gd name="T6" fmla="*/ 88 w 184"/>
                <a:gd name="T7" fmla="*/ 6 h 184"/>
                <a:gd name="T8" fmla="*/ 44 w 184"/>
                <a:gd name="T9" fmla="*/ 6 h 184"/>
                <a:gd name="T10" fmla="*/ 5 w 184"/>
                <a:gd name="T11" fmla="*/ 45 h 184"/>
                <a:gd name="T12" fmla="*/ 5 w 184"/>
                <a:gd name="T13" fmla="*/ 88 h 184"/>
                <a:gd name="T14" fmla="*/ 0 w 184"/>
                <a:gd name="T15" fmla="*/ 88 h 184"/>
                <a:gd name="T16" fmla="*/ 0 w 184"/>
                <a:gd name="T17" fmla="*/ 122 h 184"/>
                <a:gd name="T18" fmla="*/ 0 w 184"/>
                <a:gd name="T19" fmla="*/ 122 h 184"/>
                <a:gd name="T20" fmla="*/ 122 w 184"/>
                <a:gd name="T21" fmla="*/ 0 h 184"/>
                <a:gd name="T22" fmla="*/ 140 w 184"/>
                <a:gd name="T23" fmla="*/ 0 h 184"/>
                <a:gd name="T24" fmla="*/ 140 w 184"/>
                <a:gd name="T25" fmla="*/ 0 h 184"/>
                <a:gd name="T26" fmla="*/ 0 w 184"/>
                <a:gd name="T27" fmla="*/ 140 h 184"/>
                <a:gd name="T28" fmla="*/ 0 w 184"/>
                <a:gd name="T29" fmla="*/ 140 h 184"/>
                <a:gd name="T30" fmla="*/ 0 w 184"/>
                <a:gd name="T31" fmla="*/ 184 h 184"/>
                <a:gd name="T32" fmla="*/ 184 w 184"/>
                <a:gd name="T33" fmla="*/ 0 h 184"/>
                <a:gd name="T34" fmla="*/ 140 w 184"/>
                <a:gd name="T35" fmla="*/ 0 h 184"/>
                <a:gd name="T36" fmla="*/ 35 w 184"/>
                <a:gd name="T37" fmla="*/ 6 h 184"/>
                <a:gd name="T38" fmla="*/ 5 w 184"/>
                <a:gd name="T39" fmla="*/ 6 h 184"/>
                <a:gd name="T40" fmla="*/ 5 w 184"/>
                <a:gd name="T41" fmla="*/ 35 h 184"/>
                <a:gd name="T42" fmla="*/ 35 w 184"/>
                <a:gd name="T43" fmla="*/ 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4" h="184">
                  <a:moveTo>
                    <a:pt x="122" y="0"/>
                  </a:moveTo>
                  <a:cubicBezTo>
                    <a:pt x="122" y="0"/>
                    <a:pt x="122" y="0"/>
                    <a:pt x="122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2" y="26"/>
                    <a:pt x="26" y="42"/>
                    <a:pt x="5" y="45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67" y="122"/>
                    <a:pt x="122" y="67"/>
                    <a:pt x="122" y="0"/>
                  </a:cubicBezTo>
                  <a:close/>
                  <a:moveTo>
                    <a:pt x="14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140" y="77"/>
                    <a:pt x="77" y="140"/>
                    <a:pt x="0" y="1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101" y="184"/>
                    <a:pt x="184" y="102"/>
                    <a:pt x="184" y="0"/>
                  </a:cubicBezTo>
                  <a:lnTo>
                    <a:pt x="140" y="0"/>
                  </a:lnTo>
                  <a:close/>
                  <a:moveTo>
                    <a:pt x="35" y="6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20" y="33"/>
                    <a:pt x="32" y="21"/>
                    <a:pt x="35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29" name="Freeform 33"/>
            <p:cNvSpPr>
              <a:spLocks noEditPoints="1"/>
            </p:cNvSpPr>
            <p:nvPr/>
          </p:nvSpPr>
          <p:spPr bwMode="auto">
            <a:xfrm>
              <a:off x="1124820" y="4046397"/>
              <a:ext cx="151095" cy="151095"/>
            </a:xfrm>
            <a:custGeom>
              <a:avLst/>
              <a:gdLst>
                <a:gd name="T0" fmla="*/ 5 w 184"/>
                <a:gd name="T1" fmla="*/ 149 h 184"/>
                <a:gd name="T2" fmla="*/ 5 w 184"/>
                <a:gd name="T3" fmla="*/ 178 h 184"/>
                <a:gd name="T4" fmla="*/ 35 w 184"/>
                <a:gd name="T5" fmla="*/ 178 h 184"/>
                <a:gd name="T6" fmla="*/ 5 w 184"/>
                <a:gd name="T7" fmla="*/ 149 h 184"/>
                <a:gd name="T8" fmla="*/ 0 w 184"/>
                <a:gd name="T9" fmla="*/ 0 h 184"/>
                <a:gd name="T10" fmla="*/ 0 w 184"/>
                <a:gd name="T11" fmla="*/ 44 h 184"/>
                <a:gd name="T12" fmla="*/ 0 w 184"/>
                <a:gd name="T13" fmla="*/ 44 h 184"/>
                <a:gd name="T14" fmla="*/ 140 w 184"/>
                <a:gd name="T15" fmla="*/ 184 h 184"/>
                <a:gd name="T16" fmla="*/ 184 w 184"/>
                <a:gd name="T17" fmla="*/ 184 h 184"/>
                <a:gd name="T18" fmla="*/ 0 w 184"/>
                <a:gd name="T19" fmla="*/ 0 h 184"/>
                <a:gd name="T20" fmla="*/ 0 w 184"/>
                <a:gd name="T21" fmla="*/ 62 h 184"/>
                <a:gd name="T22" fmla="*/ 0 w 184"/>
                <a:gd name="T23" fmla="*/ 62 h 184"/>
                <a:gd name="T24" fmla="*/ 0 w 184"/>
                <a:gd name="T25" fmla="*/ 96 h 184"/>
                <a:gd name="T26" fmla="*/ 5 w 184"/>
                <a:gd name="T27" fmla="*/ 96 h 184"/>
                <a:gd name="T28" fmla="*/ 5 w 184"/>
                <a:gd name="T29" fmla="*/ 139 h 184"/>
                <a:gd name="T30" fmla="*/ 44 w 184"/>
                <a:gd name="T31" fmla="*/ 178 h 184"/>
                <a:gd name="T32" fmla="*/ 88 w 184"/>
                <a:gd name="T33" fmla="*/ 178 h 184"/>
                <a:gd name="T34" fmla="*/ 88 w 184"/>
                <a:gd name="T35" fmla="*/ 184 h 184"/>
                <a:gd name="T36" fmla="*/ 122 w 184"/>
                <a:gd name="T37" fmla="*/ 184 h 184"/>
                <a:gd name="T38" fmla="*/ 0 w 184"/>
                <a:gd name="T39" fmla="*/ 6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4" h="184">
                  <a:moveTo>
                    <a:pt x="5" y="149"/>
                  </a:moveTo>
                  <a:cubicBezTo>
                    <a:pt x="5" y="178"/>
                    <a:pt x="5" y="178"/>
                    <a:pt x="5" y="178"/>
                  </a:cubicBezTo>
                  <a:cubicBezTo>
                    <a:pt x="35" y="178"/>
                    <a:pt x="35" y="178"/>
                    <a:pt x="35" y="178"/>
                  </a:cubicBezTo>
                  <a:cubicBezTo>
                    <a:pt x="32" y="163"/>
                    <a:pt x="20" y="151"/>
                    <a:pt x="5" y="149"/>
                  </a:cubicBezTo>
                  <a:close/>
                  <a:moveTo>
                    <a:pt x="0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77" y="44"/>
                    <a:pt x="140" y="107"/>
                    <a:pt x="140" y="184"/>
                  </a:cubicBezTo>
                  <a:cubicBezTo>
                    <a:pt x="184" y="184"/>
                    <a:pt x="184" y="184"/>
                    <a:pt x="184" y="184"/>
                  </a:cubicBezTo>
                  <a:cubicBezTo>
                    <a:pt x="184" y="82"/>
                    <a:pt x="101" y="0"/>
                    <a:pt x="0" y="0"/>
                  </a:cubicBezTo>
                  <a:close/>
                  <a:moveTo>
                    <a:pt x="0" y="62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26" y="142"/>
                    <a:pt x="42" y="158"/>
                    <a:pt x="44" y="178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8" y="184"/>
                    <a:pt x="88" y="184"/>
                    <a:pt x="88" y="184"/>
                  </a:cubicBezTo>
                  <a:cubicBezTo>
                    <a:pt x="122" y="184"/>
                    <a:pt x="122" y="184"/>
                    <a:pt x="122" y="184"/>
                  </a:cubicBezTo>
                  <a:cubicBezTo>
                    <a:pt x="122" y="116"/>
                    <a:pt x="67" y="62"/>
                    <a:pt x="0" y="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386202" y="2989385"/>
            <a:ext cx="2634813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600" dirty="0" smtClean="0">
                <a:solidFill>
                  <a:schemeClr val="bg1"/>
                </a:solidFill>
                <a:latin typeface="Lato Light" pitchFamily="34" charset="0"/>
              </a:rPr>
              <a:t>Supervisor</a:t>
            </a:r>
          </a:p>
          <a:p>
            <a:pPr>
              <a:lnSpc>
                <a:spcPct val="140000"/>
              </a:lnSpc>
            </a:pPr>
            <a:endParaRPr lang="en-US" sz="1600" dirty="0">
              <a:solidFill>
                <a:schemeClr val="bg1"/>
              </a:solidFill>
              <a:latin typeface="Lato Light" pitchFamily="34" charset="0"/>
            </a:endParaRPr>
          </a:p>
          <a:p>
            <a:pPr>
              <a:lnSpc>
                <a:spcPct val="140000"/>
              </a:lnSpc>
            </a:pPr>
            <a:r>
              <a:rPr lang="en-US" sz="1600" dirty="0" err="1" smtClean="0">
                <a:solidFill>
                  <a:schemeClr val="bg1"/>
                </a:solidFill>
                <a:latin typeface="Lato Light" pitchFamily="34" charset="0"/>
              </a:rPr>
              <a:t>Mr</a:t>
            </a:r>
            <a:r>
              <a:rPr lang="en-US" sz="1600" dirty="0" smtClean="0">
                <a:solidFill>
                  <a:schemeClr val="bg1"/>
                </a:solidFill>
                <a:latin typeface="Lato Light" pitchFamily="34" charset="0"/>
              </a:rPr>
              <a:t>: </a:t>
            </a:r>
            <a:r>
              <a:rPr lang="en-US" sz="1600" dirty="0" err="1" smtClean="0">
                <a:solidFill>
                  <a:schemeClr val="bg1"/>
                </a:solidFill>
                <a:latin typeface="Lato Light" pitchFamily="34" charset="0"/>
              </a:rPr>
              <a:t>Udara</a:t>
            </a:r>
            <a:r>
              <a:rPr lang="en-US" sz="1600" dirty="0" smtClean="0">
                <a:solidFill>
                  <a:schemeClr val="bg1"/>
                </a:solidFill>
                <a:latin typeface="Lato Light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Lato Light" pitchFamily="34" charset="0"/>
              </a:rPr>
              <a:t>Samarathunga</a:t>
            </a:r>
            <a:endParaRPr lang="en-US" sz="1600" dirty="0">
              <a:solidFill>
                <a:schemeClr val="bg1"/>
              </a:solidFill>
              <a:latin typeface="Lato 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93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6"/>
          <p:cNvSpPr>
            <a:spLocks/>
          </p:cNvSpPr>
          <p:nvPr/>
        </p:nvSpPr>
        <p:spPr bwMode="auto">
          <a:xfrm>
            <a:off x="5181602" y="3744914"/>
            <a:ext cx="2168525" cy="249238"/>
          </a:xfrm>
          <a:custGeom>
            <a:avLst/>
            <a:gdLst>
              <a:gd name="T0" fmla="*/ 1287 w 1366"/>
              <a:gd name="T1" fmla="*/ 107 h 157"/>
              <a:gd name="T2" fmla="*/ 0 w 1366"/>
              <a:gd name="T3" fmla="*/ 107 h 157"/>
              <a:gd name="T4" fmla="*/ 0 w 1366"/>
              <a:gd name="T5" fmla="*/ 51 h 157"/>
              <a:gd name="T6" fmla="*/ 1287 w 1366"/>
              <a:gd name="T7" fmla="*/ 51 h 157"/>
              <a:gd name="T8" fmla="*/ 1287 w 1366"/>
              <a:gd name="T9" fmla="*/ 0 h 157"/>
              <a:gd name="T10" fmla="*/ 1366 w 1366"/>
              <a:gd name="T11" fmla="*/ 78 h 157"/>
              <a:gd name="T12" fmla="*/ 1287 w 1366"/>
              <a:gd name="T13" fmla="*/ 157 h 157"/>
              <a:gd name="T14" fmla="*/ 1287 w 1366"/>
              <a:gd name="T15" fmla="*/ 107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6" h="157">
                <a:moveTo>
                  <a:pt x="1287" y="107"/>
                </a:moveTo>
                <a:lnTo>
                  <a:pt x="0" y="107"/>
                </a:lnTo>
                <a:lnTo>
                  <a:pt x="0" y="51"/>
                </a:lnTo>
                <a:lnTo>
                  <a:pt x="1287" y="51"/>
                </a:lnTo>
                <a:lnTo>
                  <a:pt x="1287" y="0"/>
                </a:lnTo>
                <a:lnTo>
                  <a:pt x="1366" y="78"/>
                </a:lnTo>
                <a:lnTo>
                  <a:pt x="1287" y="157"/>
                </a:lnTo>
                <a:lnTo>
                  <a:pt x="1287" y="107"/>
                </a:lnTo>
                <a:close/>
              </a:path>
            </a:pathLst>
          </a:custGeom>
          <a:gradFill>
            <a:gsLst>
              <a:gs pos="90000">
                <a:schemeClr val="bg2"/>
              </a:gs>
              <a:gs pos="10000">
                <a:schemeClr val="bg2"/>
              </a:gs>
              <a:gs pos="50000">
                <a:schemeClr val="bg2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reeform 7"/>
          <p:cNvSpPr>
            <a:spLocks/>
          </p:cNvSpPr>
          <p:nvPr/>
        </p:nvSpPr>
        <p:spPr bwMode="auto">
          <a:xfrm>
            <a:off x="5181602" y="4140202"/>
            <a:ext cx="1096963" cy="944563"/>
          </a:xfrm>
          <a:custGeom>
            <a:avLst/>
            <a:gdLst>
              <a:gd name="T0" fmla="*/ 457 w 570"/>
              <a:gd name="T1" fmla="*/ 491 h 491"/>
              <a:gd name="T2" fmla="*/ 392 w 570"/>
              <a:gd name="T3" fmla="*/ 426 h 491"/>
              <a:gd name="T4" fmla="*/ 457 w 570"/>
              <a:gd name="T5" fmla="*/ 361 h 491"/>
              <a:gd name="T6" fmla="*/ 457 w 570"/>
              <a:gd name="T7" fmla="*/ 402 h 491"/>
              <a:gd name="T8" fmla="*/ 500 w 570"/>
              <a:gd name="T9" fmla="*/ 402 h 491"/>
              <a:gd name="T10" fmla="*/ 511 w 570"/>
              <a:gd name="T11" fmla="*/ 400 h 491"/>
              <a:gd name="T12" fmla="*/ 514 w 570"/>
              <a:gd name="T13" fmla="*/ 398 h 491"/>
              <a:gd name="T14" fmla="*/ 520 w 570"/>
              <a:gd name="T15" fmla="*/ 384 h 491"/>
              <a:gd name="T16" fmla="*/ 523 w 570"/>
              <a:gd name="T17" fmla="*/ 347 h 491"/>
              <a:gd name="T18" fmla="*/ 523 w 570"/>
              <a:gd name="T19" fmla="*/ 63 h 491"/>
              <a:gd name="T20" fmla="*/ 522 w 570"/>
              <a:gd name="T21" fmla="*/ 56 h 491"/>
              <a:gd name="T22" fmla="*/ 514 w 570"/>
              <a:gd name="T23" fmla="*/ 50 h 491"/>
              <a:gd name="T24" fmla="*/ 496 w 570"/>
              <a:gd name="T25" fmla="*/ 47 h 491"/>
              <a:gd name="T26" fmla="*/ 0 w 570"/>
              <a:gd name="T27" fmla="*/ 47 h 491"/>
              <a:gd name="T28" fmla="*/ 0 w 570"/>
              <a:gd name="T29" fmla="*/ 0 h 491"/>
              <a:gd name="T30" fmla="*/ 496 w 570"/>
              <a:gd name="T31" fmla="*/ 0 h 491"/>
              <a:gd name="T32" fmla="*/ 545 w 570"/>
              <a:gd name="T33" fmla="*/ 13 h 491"/>
              <a:gd name="T34" fmla="*/ 563 w 570"/>
              <a:gd name="T35" fmla="*/ 34 h 491"/>
              <a:gd name="T36" fmla="*/ 570 w 570"/>
              <a:gd name="T37" fmla="*/ 63 h 491"/>
              <a:gd name="T38" fmla="*/ 570 w 570"/>
              <a:gd name="T39" fmla="*/ 63 h 491"/>
              <a:gd name="T40" fmla="*/ 570 w 570"/>
              <a:gd name="T41" fmla="*/ 347 h 491"/>
              <a:gd name="T42" fmla="*/ 567 w 570"/>
              <a:gd name="T43" fmla="*/ 389 h 491"/>
              <a:gd name="T44" fmla="*/ 560 w 570"/>
              <a:gd name="T45" fmla="*/ 414 h 491"/>
              <a:gd name="T46" fmla="*/ 534 w 570"/>
              <a:gd name="T47" fmla="*/ 442 h 491"/>
              <a:gd name="T48" fmla="*/ 500 w 570"/>
              <a:gd name="T49" fmla="*/ 449 h 491"/>
              <a:gd name="T50" fmla="*/ 457 w 570"/>
              <a:gd name="T51" fmla="*/ 449 h 491"/>
              <a:gd name="T52" fmla="*/ 457 w 570"/>
              <a:gd name="T53" fmla="*/ 49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570" h="491">
                <a:moveTo>
                  <a:pt x="457" y="491"/>
                </a:moveTo>
                <a:cubicBezTo>
                  <a:pt x="392" y="426"/>
                  <a:pt x="392" y="426"/>
                  <a:pt x="392" y="426"/>
                </a:cubicBezTo>
                <a:cubicBezTo>
                  <a:pt x="457" y="361"/>
                  <a:pt x="457" y="361"/>
                  <a:pt x="457" y="361"/>
                </a:cubicBezTo>
                <a:cubicBezTo>
                  <a:pt x="457" y="402"/>
                  <a:pt x="457" y="402"/>
                  <a:pt x="457" y="402"/>
                </a:cubicBezTo>
                <a:cubicBezTo>
                  <a:pt x="500" y="402"/>
                  <a:pt x="500" y="402"/>
                  <a:pt x="500" y="402"/>
                </a:cubicBezTo>
                <a:cubicBezTo>
                  <a:pt x="506" y="402"/>
                  <a:pt x="510" y="401"/>
                  <a:pt x="511" y="400"/>
                </a:cubicBezTo>
                <a:cubicBezTo>
                  <a:pt x="513" y="400"/>
                  <a:pt x="513" y="399"/>
                  <a:pt x="514" y="398"/>
                </a:cubicBezTo>
                <a:cubicBezTo>
                  <a:pt x="516" y="396"/>
                  <a:pt x="518" y="392"/>
                  <a:pt x="520" y="384"/>
                </a:cubicBezTo>
                <a:cubicBezTo>
                  <a:pt x="522" y="375"/>
                  <a:pt x="523" y="363"/>
                  <a:pt x="523" y="347"/>
                </a:cubicBezTo>
                <a:cubicBezTo>
                  <a:pt x="523" y="347"/>
                  <a:pt x="523" y="131"/>
                  <a:pt x="523" y="63"/>
                </a:cubicBezTo>
                <a:cubicBezTo>
                  <a:pt x="523" y="59"/>
                  <a:pt x="522" y="57"/>
                  <a:pt x="522" y="56"/>
                </a:cubicBezTo>
                <a:cubicBezTo>
                  <a:pt x="520" y="54"/>
                  <a:pt x="519" y="52"/>
                  <a:pt x="514" y="50"/>
                </a:cubicBezTo>
                <a:cubicBezTo>
                  <a:pt x="510" y="48"/>
                  <a:pt x="504" y="47"/>
                  <a:pt x="496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0"/>
                  <a:pt x="0" y="0"/>
                  <a:pt x="0" y="0"/>
                </a:cubicBezTo>
                <a:cubicBezTo>
                  <a:pt x="496" y="0"/>
                  <a:pt x="496" y="0"/>
                  <a:pt x="496" y="0"/>
                </a:cubicBezTo>
                <a:cubicBezTo>
                  <a:pt x="513" y="0"/>
                  <a:pt x="530" y="3"/>
                  <a:pt x="545" y="13"/>
                </a:cubicBezTo>
                <a:cubicBezTo>
                  <a:pt x="552" y="18"/>
                  <a:pt x="559" y="25"/>
                  <a:pt x="563" y="34"/>
                </a:cubicBezTo>
                <a:cubicBezTo>
                  <a:pt x="568" y="43"/>
                  <a:pt x="570" y="53"/>
                  <a:pt x="570" y="63"/>
                </a:cubicBezTo>
                <a:cubicBezTo>
                  <a:pt x="570" y="63"/>
                  <a:pt x="570" y="63"/>
                  <a:pt x="570" y="63"/>
                </a:cubicBezTo>
                <a:cubicBezTo>
                  <a:pt x="570" y="131"/>
                  <a:pt x="570" y="347"/>
                  <a:pt x="570" y="347"/>
                </a:cubicBezTo>
                <a:cubicBezTo>
                  <a:pt x="570" y="363"/>
                  <a:pt x="569" y="377"/>
                  <a:pt x="567" y="389"/>
                </a:cubicBezTo>
                <a:cubicBezTo>
                  <a:pt x="566" y="398"/>
                  <a:pt x="563" y="407"/>
                  <a:pt x="560" y="414"/>
                </a:cubicBezTo>
                <a:cubicBezTo>
                  <a:pt x="554" y="426"/>
                  <a:pt x="545" y="436"/>
                  <a:pt x="534" y="442"/>
                </a:cubicBezTo>
                <a:cubicBezTo>
                  <a:pt x="523" y="448"/>
                  <a:pt x="512" y="449"/>
                  <a:pt x="500" y="449"/>
                </a:cubicBezTo>
                <a:cubicBezTo>
                  <a:pt x="457" y="449"/>
                  <a:pt x="457" y="449"/>
                  <a:pt x="457" y="449"/>
                </a:cubicBezTo>
                <a:lnTo>
                  <a:pt x="457" y="491"/>
                </a:lnTo>
                <a:close/>
              </a:path>
            </a:pathLst>
          </a:custGeom>
          <a:gradFill flip="none" rotWithShape="1">
            <a:gsLst>
              <a:gs pos="72000">
                <a:schemeClr val="accent1"/>
              </a:gs>
              <a:gs pos="28000">
                <a:schemeClr val="accent1"/>
              </a:gs>
              <a:gs pos="50000">
                <a:schemeClr val="accent1">
                  <a:lumMod val="60000"/>
                  <a:lumOff val="4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Freeform 8"/>
          <p:cNvSpPr>
            <a:spLocks/>
          </p:cNvSpPr>
          <p:nvPr/>
        </p:nvSpPr>
        <p:spPr bwMode="auto">
          <a:xfrm>
            <a:off x="5181602" y="2420938"/>
            <a:ext cx="1096963" cy="1176338"/>
          </a:xfrm>
          <a:custGeom>
            <a:avLst/>
            <a:gdLst>
              <a:gd name="T0" fmla="*/ 0 w 570"/>
              <a:gd name="T1" fmla="*/ 564 h 612"/>
              <a:gd name="T2" fmla="*/ 496 w 570"/>
              <a:gd name="T3" fmla="*/ 564 h 612"/>
              <a:gd name="T4" fmla="*/ 518 w 570"/>
              <a:gd name="T5" fmla="*/ 559 h 612"/>
              <a:gd name="T6" fmla="*/ 522 w 570"/>
              <a:gd name="T7" fmla="*/ 555 h 612"/>
              <a:gd name="T8" fmla="*/ 523 w 570"/>
              <a:gd name="T9" fmla="*/ 548 h 612"/>
              <a:gd name="T10" fmla="*/ 523 w 570"/>
              <a:gd name="T11" fmla="*/ 144 h 612"/>
              <a:gd name="T12" fmla="*/ 521 w 570"/>
              <a:gd name="T13" fmla="*/ 111 h 612"/>
              <a:gd name="T14" fmla="*/ 517 w 570"/>
              <a:gd name="T15" fmla="*/ 98 h 612"/>
              <a:gd name="T16" fmla="*/ 512 w 570"/>
              <a:gd name="T17" fmla="*/ 92 h 612"/>
              <a:gd name="T18" fmla="*/ 500 w 570"/>
              <a:gd name="T19" fmla="*/ 90 h 612"/>
              <a:gd name="T20" fmla="*/ 457 w 570"/>
              <a:gd name="T21" fmla="*/ 90 h 612"/>
              <a:gd name="T22" fmla="*/ 457 w 570"/>
              <a:gd name="T23" fmla="*/ 130 h 612"/>
              <a:gd name="T24" fmla="*/ 392 w 570"/>
              <a:gd name="T25" fmla="*/ 65 h 612"/>
              <a:gd name="T26" fmla="*/ 457 w 570"/>
              <a:gd name="T27" fmla="*/ 0 h 612"/>
              <a:gd name="T28" fmla="*/ 457 w 570"/>
              <a:gd name="T29" fmla="*/ 42 h 612"/>
              <a:gd name="T30" fmla="*/ 500 w 570"/>
              <a:gd name="T31" fmla="*/ 42 h 612"/>
              <a:gd name="T32" fmla="*/ 531 w 570"/>
              <a:gd name="T33" fmla="*/ 48 h 612"/>
              <a:gd name="T34" fmla="*/ 551 w 570"/>
              <a:gd name="T35" fmla="*/ 63 h 612"/>
              <a:gd name="T36" fmla="*/ 566 w 570"/>
              <a:gd name="T37" fmla="*/ 98 h 612"/>
              <a:gd name="T38" fmla="*/ 570 w 570"/>
              <a:gd name="T39" fmla="*/ 144 h 612"/>
              <a:gd name="T40" fmla="*/ 570 w 570"/>
              <a:gd name="T41" fmla="*/ 198 h 612"/>
              <a:gd name="T42" fmla="*/ 570 w 570"/>
              <a:gd name="T43" fmla="*/ 548 h 612"/>
              <a:gd name="T44" fmla="*/ 570 w 570"/>
              <a:gd name="T45" fmla="*/ 548 h 612"/>
              <a:gd name="T46" fmla="*/ 563 w 570"/>
              <a:gd name="T47" fmla="*/ 577 h 612"/>
              <a:gd name="T48" fmla="*/ 533 w 570"/>
              <a:gd name="T49" fmla="*/ 604 h 612"/>
              <a:gd name="T50" fmla="*/ 496 w 570"/>
              <a:gd name="T51" fmla="*/ 612 h 612"/>
              <a:gd name="T52" fmla="*/ 0 w 570"/>
              <a:gd name="T53" fmla="*/ 612 h 612"/>
              <a:gd name="T54" fmla="*/ 0 w 570"/>
              <a:gd name="T55" fmla="*/ 564 h 6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70" h="612">
                <a:moveTo>
                  <a:pt x="0" y="564"/>
                </a:moveTo>
                <a:cubicBezTo>
                  <a:pt x="496" y="564"/>
                  <a:pt x="496" y="564"/>
                  <a:pt x="496" y="564"/>
                </a:cubicBezTo>
                <a:cubicBezTo>
                  <a:pt x="506" y="565"/>
                  <a:pt x="514" y="562"/>
                  <a:pt x="518" y="559"/>
                </a:cubicBezTo>
                <a:cubicBezTo>
                  <a:pt x="520" y="558"/>
                  <a:pt x="521" y="557"/>
                  <a:pt x="522" y="555"/>
                </a:cubicBezTo>
                <a:cubicBezTo>
                  <a:pt x="522" y="554"/>
                  <a:pt x="523" y="552"/>
                  <a:pt x="523" y="548"/>
                </a:cubicBezTo>
                <a:cubicBezTo>
                  <a:pt x="523" y="144"/>
                  <a:pt x="523" y="144"/>
                  <a:pt x="523" y="144"/>
                </a:cubicBezTo>
                <a:cubicBezTo>
                  <a:pt x="523" y="130"/>
                  <a:pt x="522" y="119"/>
                  <a:pt x="521" y="111"/>
                </a:cubicBezTo>
                <a:cubicBezTo>
                  <a:pt x="520" y="105"/>
                  <a:pt x="518" y="100"/>
                  <a:pt x="517" y="98"/>
                </a:cubicBezTo>
                <a:cubicBezTo>
                  <a:pt x="515" y="93"/>
                  <a:pt x="514" y="93"/>
                  <a:pt x="512" y="92"/>
                </a:cubicBezTo>
                <a:cubicBezTo>
                  <a:pt x="510" y="91"/>
                  <a:pt x="507" y="90"/>
                  <a:pt x="500" y="90"/>
                </a:cubicBezTo>
                <a:cubicBezTo>
                  <a:pt x="457" y="90"/>
                  <a:pt x="457" y="90"/>
                  <a:pt x="457" y="90"/>
                </a:cubicBezTo>
                <a:cubicBezTo>
                  <a:pt x="457" y="130"/>
                  <a:pt x="457" y="130"/>
                  <a:pt x="457" y="130"/>
                </a:cubicBezTo>
                <a:cubicBezTo>
                  <a:pt x="392" y="65"/>
                  <a:pt x="392" y="65"/>
                  <a:pt x="392" y="65"/>
                </a:cubicBezTo>
                <a:cubicBezTo>
                  <a:pt x="457" y="0"/>
                  <a:pt x="457" y="0"/>
                  <a:pt x="457" y="0"/>
                </a:cubicBezTo>
                <a:cubicBezTo>
                  <a:pt x="457" y="42"/>
                  <a:pt x="457" y="42"/>
                  <a:pt x="457" y="42"/>
                </a:cubicBezTo>
                <a:cubicBezTo>
                  <a:pt x="500" y="42"/>
                  <a:pt x="500" y="42"/>
                  <a:pt x="500" y="42"/>
                </a:cubicBezTo>
                <a:cubicBezTo>
                  <a:pt x="510" y="42"/>
                  <a:pt x="521" y="44"/>
                  <a:pt x="531" y="48"/>
                </a:cubicBezTo>
                <a:cubicBezTo>
                  <a:pt x="538" y="52"/>
                  <a:pt x="545" y="57"/>
                  <a:pt x="551" y="63"/>
                </a:cubicBezTo>
                <a:cubicBezTo>
                  <a:pt x="559" y="73"/>
                  <a:pt x="563" y="85"/>
                  <a:pt x="566" y="98"/>
                </a:cubicBezTo>
                <a:cubicBezTo>
                  <a:pt x="569" y="111"/>
                  <a:pt x="570" y="126"/>
                  <a:pt x="570" y="144"/>
                </a:cubicBezTo>
                <a:cubicBezTo>
                  <a:pt x="570" y="145"/>
                  <a:pt x="570" y="165"/>
                  <a:pt x="570" y="198"/>
                </a:cubicBezTo>
                <a:cubicBezTo>
                  <a:pt x="570" y="296"/>
                  <a:pt x="570" y="497"/>
                  <a:pt x="570" y="548"/>
                </a:cubicBezTo>
                <a:cubicBezTo>
                  <a:pt x="570" y="548"/>
                  <a:pt x="570" y="548"/>
                  <a:pt x="570" y="548"/>
                </a:cubicBezTo>
                <a:cubicBezTo>
                  <a:pt x="570" y="559"/>
                  <a:pt x="568" y="569"/>
                  <a:pt x="563" y="577"/>
                </a:cubicBezTo>
                <a:cubicBezTo>
                  <a:pt x="557" y="590"/>
                  <a:pt x="545" y="599"/>
                  <a:pt x="533" y="604"/>
                </a:cubicBezTo>
                <a:cubicBezTo>
                  <a:pt x="521" y="610"/>
                  <a:pt x="509" y="612"/>
                  <a:pt x="496" y="612"/>
                </a:cubicBezTo>
                <a:cubicBezTo>
                  <a:pt x="0" y="612"/>
                  <a:pt x="0" y="612"/>
                  <a:pt x="0" y="612"/>
                </a:cubicBezTo>
                <a:lnTo>
                  <a:pt x="0" y="564"/>
                </a:lnTo>
                <a:close/>
              </a:path>
            </a:pathLst>
          </a:custGeom>
          <a:gradFill flip="none" rotWithShape="1">
            <a:gsLst>
              <a:gs pos="90000">
                <a:schemeClr val="accent2"/>
              </a:gs>
              <a:gs pos="10000">
                <a:schemeClr val="accent2"/>
              </a:gs>
              <a:gs pos="50000">
                <a:schemeClr val="accent2">
                  <a:lumMod val="60000"/>
                  <a:lumOff val="40000"/>
                </a:schemeClr>
              </a:gs>
            </a:gsLst>
            <a:lin ang="81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14"/>
          <p:cNvSpPr>
            <a:spLocks/>
          </p:cNvSpPr>
          <p:nvPr/>
        </p:nvSpPr>
        <p:spPr bwMode="auto">
          <a:xfrm flipH="1">
            <a:off x="1723211" y="3744914"/>
            <a:ext cx="2170113" cy="249238"/>
          </a:xfrm>
          <a:custGeom>
            <a:avLst/>
            <a:gdLst>
              <a:gd name="T0" fmla="*/ 1288 w 1367"/>
              <a:gd name="T1" fmla="*/ 107 h 157"/>
              <a:gd name="T2" fmla="*/ 0 w 1367"/>
              <a:gd name="T3" fmla="*/ 107 h 157"/>
              <a:gd name="T4" fmla="*/ 0 w 1367"/>
              <a:gd name="T5" fmla="*/ 51 h 157"/>
              <a:gd name="T6" fmla="*/ 1288 w 1367"/>
              <a:gd name="T7" fmla="*/ 51 h 157"/>
              <a:gd name="T8" fmla="*/ 1288 w 1367"/>
              <a:gd name="T9" fmla="*/ 0 h 157"/>
              <a:gd name="T10" fmla="*/ 1367 w 1367"/>
              <a:gd name="T11" fmla="*/ 78 h 157"/>
              <a:gd name="T12" fmla="*/ 1288 w 1367"/>
              <a:gd name="T13" fmla="*/ 157 h 157"/>
              <a:gd name="T14" fmla="*/ 1288 w 1367"/>
              <a:gd name="T15" fmla="*/ 107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7" h="157">
                <a:moveTo>
                  <a:pt x="1288" y="107"/>
                </a:moveTo>
                <a:lnTo>
                  <a:pt x="0" y="107"/>
                </a:lnTo>
                <a:lnTo>
                  <a:pt x="0" y="51"/>
                </a:lnTo>
                <a:lnTo>
                  <a:pt x="1288" y="51"/>
                </a:lnTo>
                <a:lnTo>
                  <a:pt x="1288" y="0"/>
                </a:lnTo>
                <a:lnTo>
                  <a:pt x="1367" y="78"/>
                </a:lnTo>
                <a:lnTo>
                  <a:pt x="1288" y="157"/>
                </a:lnTo>
                <a:lnTo>
                  <a:pt x="1288" y="107"/>
                </a:lnTo>
                <a:close/>
              </a:path>
            </a:pathLst>
          </a:custGeom>
          <a:gradFill>
            <a:gsLst>
              <a:gs pos="90000">
                <a:schemeClr val="bg2"/>
              </a:gs>
              <a:gs pos="10000">
                <a:schemeClr val="bg2"/>
              </a:gs>
              <a:gs pos="50000">
                <a:schemeClr val="bg2">
                  <a:lumMod val="60000"/>
                  <a:lumOff val="40000"/>
                </a:schemeClr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Freeform 15"/>
          <p:cNvSpPr>
            <a:spLocks/>
          </p:cNvSpPr>
          <p:nvPr/>
        </p:nvSpPr>
        <p:spPr bwMode="auto">
          <a:xfrm flipH="1">
            <a:off x="2796361" y="4140202"/>
            <a:ext cx="1096963" cy="944563"/>
          </a:xfrm>
          <a:custGeom>
            <a:avLst/>
            <a:gdLst>
              <a:gd name="T0" fmla="*/ 457 w 570"/>
              <a:gd name="T1" fmla="*/ 491 h 491"/>
              <a:gd name="T2" fmla="*/ 392 w 570"/>
              <a:gd name="T3" fmla="*/ 426 h 491"/>
              <a:gd name="T4" fmla="*/ 457 w 570"/>
              <a:gd name="T5" fmla="*/ 361 h 491"/>
              <a:gd name="T6" fmla="*/ 457 w 570"/>
              <a:gd name="T7" fmla="*/ 402 h 491"/>
              <a:gd name="T8" fmla="*/ 500 w 570"/>
              <a:gd name="T9" fmla="*/ 402 h 491"/>
              <a:gd name="T10" fmla="*/ 511 w 570"/>
              <a:gd name="T11" fmla="*/ 400 h 491"/>
              <a:gd name="T12" fmla="*/ 514 w 570"/>
              <a:gd name="T13" fmla="*/ 398 h 491"/>
              <a:gd name="T14" fmla="*/ 520 w 570"/>
              <a:gd name="T15" fmla="*/ 384 h 491"/>
              <a:gd name="T16" fmla="*/ 523 w 570"/>
              <a:gd name="T17" fmla="*/ 347 h 491"/>
              <a:gd name="T18" fmla="*/ 523 w 570"/>
              <a:gd name="T19" fmla="*/ 63 h 491"/>
              <a:gd name="T20" fmla="*/ 522 w 570"/>
              <a:gd name="T21" fmla="*/ 56 h 491"/>
              <a:gd name="T22" fmla="*/ 514 w 570"/>
              <a:gd name="T23" fmla="*/ 50 h 491"/>
              <a:gd name="T24" fmla="*/ 496 w 570"/>
              <a:gd name="T25" fmla="*/ 47 h 491"/>
              <a:gd name="T26" fmla="*/ 0 w 570"/>
              <a:gd name="T27" fmla="*/ 47 h 491"/>
              <a:gd name="T28" fmla="*/ 0 w 570"/>
              <a:gd name="T29" fmla="*/ 0 h 491"/>
              <a:gd name="T30" fmla="*/ 496 w 570"/>
              <a:gd name="T31" fmla="*/ 0 h 491"/>
              <a:gd name="T32" fmla="*/ 545 w 570"/>
              <a:gd name="T33" fmla="*/ 13 h 491"/>
              <a:gd name="T34" fmla="*/ 563 w 570"/>
              <a:gd name="T35" fmla="*/ 34 h 491"/>
              <a:gd name="T36" fmla="*/ 570 w 570"/>
              <a:gd name="T37" fmla="*/ 63 h 491"/>
              <a:gd name="T38" fmla="*/ 570 w 570"/>
              <a:gd name="T39" fmla="*/ 63 h 491"/>
              <a:gd name="T40" fmla="*/ 570 w 570"/>
              <a:gd name="T41" fmla="*/ 347 h 491"/>
              <a:gd name="T42" fmla="*/ 567 w 570"/>
              <a:gd name="T43" fmla="*/ 389 h 491"/>
              <a:gd name="T44" fmla="*/ 560 w 570"/>
              <a:gd name="T45" fmla="*/ 414 h 491"/>
              <a:gd name="T46" fmla="*/ 534 w 570"/>
              <a:gd name="T47" fmla="*/ 442 h 491"/>
              <a:gd name="T48" fmla="*/ 500 w 570"/>
              <a:gd name="T49" fmla="*/ 449 h 491"/>
              <a:gd name="T50" fmla="*/ 457 w 570"/>
              <a:gd name="T51" fmla="*/ 449 h 491"/>
              <a:gd name="T52" fmla="*/ 457 w 570"/>
              <a:gd name="T53" fmla="*/ 49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570" h="491">
                <a:moveTo>
                  <a:pt x="457" y="491"/>
                </a:moveTo>
                <a:cubicBezTo>
                  <a:pt x="392" y="426"/>
                  <a:pt x="392" y="426"/>
                  <a:pt x="392" y="426"/>
                </a:cubicBezTo>
                <a:cubicBezTo>
                  <a:pt x="457" y="361"/>
                  <a:pt x="457" y="361"/>
                  <a:pt x="457" y="361"/>
                </a:cubicBezTo>
                <a:cubicBezTo>
                  <a:pt x="457" y="402"/>
                  <a:pt x="457" y="402"/>
                  <a:pt x="457" y="402"/>
                </a:cubicBezTo>
                <a:cubicBezTo>
                  <a:pt x="500" y="402"/>
                  <a:pt x="500" y="402"/>
                  <a:pt x="500" y="402"/>
                </a:cubicBezTo>
                <a:cubicBezTo>
                  <a:pt x="506" y="402"/>
                  <a:pt x="510" y="401"/>
                  <a:pt x="511" y="400"/>
                </a:cubicBezTo>
                <a:cubicBezTo>
                  <a:pt x="513" y="400"/>
                  <a:pt x="513" y="399"/>
                  <a:pt x="514" y="398"/>
                </a:cubicBezTo>
                <a:cubicBezTo>
                  <a:pt x="516" y="396"/>
                  <a:pt x="518" y="392"/>
                  <a:pt x="520" y="384"/>
                </a:cubicBezTo>
                <a:cubicBezTo>
                  <a:pt x="522" y="375"/>
                  <a:pt x="523" y="363"/>
                  <a:pt x="523" y="347"/>
                </a:cubicBezTo>
                <a:cubicBezTo>
                  <a:pt x="523" y="347"/>
                  <a:pt x="523" y="131"/>
                  <a:pt x="523" y="63"/>
                </a:cubicBezTo>
                <a:cubicBezTo>
                  <a:pt x="523" y="59"/>
                  <a:pt x="522" y="57"/>
                  <a:pt x="522" y="56"/>
                </a:cubicBezTo>
                <a:cubicBezTo>
                  <a:pt x="520" y="54"/>
                  <a:pt x="519" y="52"/>
                  <a:pt x="514" y="50"/>
                </a:cubicBezTo>
                <a:cubicBezTo>
                  <a:pt x="510" y="48"/>
                  <a:pt x="504" y="47"/>
                  <a:pt x="496" y="47"/>
                </a:cubicBezTo>
                <a:cubicBezTo>
                  <a:pt x="0" y="47"/>
                  <a:pt x="0" y="47"/>
                  <a:pt x="0" y="47"/>
                </a:cubicBezTo>
                <a:cubicBezTo>
                  <a:pt x="0" y="0"/>
                  <a:pt x="0" y="0"/>
                  <a:pt x="0" y="0"/>
                </a:cubicBezTo>
                <a:cubicBezTo>
                  <a:pt x="496" y="0"/>
                  <a:pt x="496" y="0"/>
                  <a:pt x="496" y="0"/>
                </a:cubicBezTo>
                <a:cubicBezTo>
                  <a:pt x="513" y="0"/>
                  <a:pt x="530" y="3"/>
                  <a:pt x="545" y="13"/>
                </a:cubicBezTo>
                <a:cubicBezTo>
                  <a:pt x="552" y="18"/>
                  <a:pt x="559" y="25"/>
                  <a:pt x="563" y="34"/>
                </a:cubicBezTo>
                <a:cubicBezTo>
                  <a:pt x="568" y="43"/>
                  <a:pt x="570" y="53"/>
                  <a:pt x="570" y="63"/>
                </a:cubicBezTo>
                <a:cubicBezTo>
                  <a:pt x="570" y="63"/>
                  <a:pt x="570" y="63"/>
                  <a:pt x="570" y="63"/>
                </a:cubicBezTo>
                <a:cubicBezTo>
                  <a:pt x="570" y="131"/>
                  <a:pt x="570" y="347"/>
                  <a:pt x="570" y="347"/>
                </a:cubicBezTo>
                <a:cubicBezTo>
                  <a:pt x="570" y="363"/>
                  <a:pt x="569" y="377"/>
                  <a:pt x="567" y="389"/>
                </a:cubicBezTo>
                <a:cubicBezTo>
                  <a:pt x="566" y="398"/>
                  <a:pt x="563" y="407"/>
                  <a:pt x="560" y="414"/>
                </a:cubicBezTo>
                <a:cubicBezTo>
                  <a:pt x="554" y="426"/>
                  <a:pt x="545" y="436"/>
                  <a:pt x="534" y="442"/>
                </a:cubicBezTo>
                <a:cubicBezTo>
                  <a:pt x="523" y="448"/>
                  <a:pt x="512" y="449"/>
                  <a:pt x="500" y="449"/>
                </a:cubicBezTo>
                <a:cubicBezTo>
                  <a:pt x="457" y="449"/>
                  <a:pt x="457" y="449"/>
                  <a:pt x="457" y="449"/>
                </a:cubicBezTo>
                <a:lnTo>
                  <a:pt x="457" y="491"/>
                </a:lnTo>
                <a:close/>
              </a:path>
            </a:pathLst>
          </a:custGeom>
          <a:gradFill flip="none" rotWithShape="1">
            <a:gsLst>
              <a:gs pos="48000">
                <a:schemeClr val="accent1"/>
              </a:gs>
              <a:gs pos="2000">
                <a:schemeClr val="accent1"/>
              </a:gs>
              <a:gs pos="32000">
                <a:schemeClr val="accent1">
                  <a:lumMod val="60000"/>
                  <a:lumOff val="40000"/>
                </a:schemeClr>
              </a:gs>
            </a:gsLst>
            <a:lin ang="81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Freeform 16"/>
          <p:cNvSpPr>
            <a:spLocks/>
          </p:cNvSpPr>
          <p:nvPr/>
        </p:nvSpPr>
        <p:spPr bwMode="auto">
          <a:xfrm flipH="1">
            <a:off x="2796361" y="2420938"/>
            <a:ext cx="1096963" cy="1176338"/>
          </a:xfrm>
          <a:custGeom>
            <a:avLst/>
            <a:gdLst>
              <a:gd name="T0" fmla="*/ 0 w 570"/>
              <a:gd name="T1" fmla="*/ 564 h 612"/>
              <a:gd name="T2" fmla="*/ 496 w 570"/>
              <a:gd name="T3" fmla="*/ 564 h 612"/>
              <a:gd name="T4" fmla="*/ 518 w 570"/>
              <a:gd name="T5" fmla="*/ 559 h 612"/>
              <a:gd name="T6" fmla="*/ 522 w 570"/>
              <a:gd name="T7" fmla="*/ 555 h 612"/>
              <a:gd name="T8" fmla="*/ 523 w 570"/>
              <a:gd name="T9" fmla="*/ 548 h 612"/>
              <a:gd name="T10" fmla="*/ 523 w 570"/>
              <a:gd name="T11" fmla="*/ 144 h 612"/>
              <a:gd name="T12" fmla="*/ 521 w 570"/>
              <a:gd name="T13" fmla="*/ 111 h 612"/>
              <a:gd name="T14" fmla="*/ 517 w 570"/>
              <a:gd name="T15" fmla="*/ 98 h 612"/>
              <a:gd name="T16" fmla="*/ 512 w 570"/>
              <a:gd name="T17" fmla="*/ 92 h 612"/>
              <a:gd name="T18" fmla="*/ 500 w 570"/>
              <a:gd name="T19" fmla="*/ 90 h 612"/>
              <a:gd name="T20" fmla="*/ 457 w 570"/>
              <a:gd name="T21" fmla="*/ 90 h 612"/>
              <a:gd name="T22" fmla="*/ 457 w 570"/>
              <a:gd name="T23" fmla="*/ 130 h 612"/>
              <a:gd name="T24" fmla="*/ 392 w 570"/>
              <a:gd name="T25" fmla="*/ 65 h 612"/>
              <a:gd name="T26" fmla="*/ 457 w 570"/>
              <a:gd name="T27" fmla="*/ 0 h 612"/>
              <a:gd name="T28" fmla="*/ 457 w 570"/>
              <a:gd name="T29" fmla="*/ 42 h 612"/>
              <a:gd name="T30" fmla="*/ 500 w 570"/>
              <a:gd name="T31" fmla="*/ 42 h 612"/>
              <a:gd name="T32" fmla="*/ 531 w 570"/>
              <a:gd name="T33" fmla="*/ 48 h 612"/>
              <a:gd name="T34" fmla="*/ 551 w 570"/>
              <a:gd name="T35" fmla="*/ 63 h 612"/>
              <a:gd name="T36" fmla="*/ 566 w 570"/>
              <a:gd name="T37" fmla="*/ 98 h 612"/>
              <a:gd name="T38" fmla="*/ 570 w 570"/>
              <a:gd name="T39" fmla="*/ 144 h 612"/>
              <a:gd name="T40" fmla="*/ 570 w 570"/>
              <a:gd name="T41" fmla="*/ 198 h 612"/>
              <a:gd name="T42" fmla="*/ 570 w 570"/>
              <a:gd name="T43" fmla="*/ 548 h 612"/>
              <a:gd name="T44" fmla="*/ 570 w 570"/>
              <a:gd name="T45" fmla="*/ 548 h 612"/>
              <a:gd name="T46" fmla="*/ 563 w 570"/>
              <a:gd name="T47" fmla="*/ 577 h 612"/>
              <a:gd name="T48" fmla="*/ 533 w 570"/>
              <a:gd name="T49" fmla="*/ 604 h 612"/>
              <a:gd name="T50" fmla="*/ 496 w 570"/>
              <a:gd name="T51" fmla="*/ 612 h 612"/>
              <a:gd name="T52" fmla="*/ 0 w 570"/>
              <a:gd name="T53" fmla="*/ 612 h 612"/>
              <a:gd name="T54" fmla="*/ 0 w 570"/>
              <a:gd name="T55" fmla="*/ 564 h 6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70" h="612">
                <a:moveTo>
                  <a:pt x="0" y="564"/>
                </a:moveTo>
                <a:cubicBezTo>
                  <a:pt x="496" y="564"/>
                  <a:pt x="496" y="564"/>
                  <a:pt x="496" y="564"/>
                </a:cubicBezTo>
                <a:cubicBezTo>
                  <a:pt x="506" y="565"/>
                  <a:pt x="514" y="562"/>
                  <a:pt x="518" y="559"/>
                </a:cubicBezTo>
                <a:cubicBezTo>
                  <a:pt x="520" y="558"/>
                  <a:pt x="521" y="557"/>
                  <a:pt x="522" y="555"/>
                </a:cubicBezTo>
                <a:cubicBezTo>
                  <a:pt x="522" y="554"/>
                  <a:pt x="523" y="552"/>
                  <a:pt x="523" y="548"/>
                </a:cubicBezTo>
                <a:cubicBezTo>
                  <a:pt x="523" y="144"/>
                  <a:pt x="523" y="144"/>
                  <a:pt x="523" y="144"/>
                </a:cubicBezTo>
                <a:cubicBezTo>
                  <a:pt x="523" y="130"/>
                  <a:pt x="522" y="119"/>
                  <a:pt x="521" y="111"/>
                </a:cubicBezTo>
                <a:cubicBezTo>
                  <a:pt x="520" y="105"/>
                  <a:pt x="518" y="100"/>
                  <a:pt x="517" y="98"/>
                </a:cubicBezTo>
                <a:cubicBezTo>
                  <a:pt x="515" y="93"/>
                  <a:pt x="514" y="93"/>
                  <a:pt x="512" y="92"/>
                </a:cubicBezTo>
                <a:cubicBezTo>
                  <a:pt x="510" y="91"/>
                  <a:pt x="507" y="90"/>
                  <a:pt x="500" y="90"/>
                </a:cubicBezTo>
                <a:cubicBezTo>
                  <a:pt x="457" y="90"/>
                  <a:pt x="457" y="90"/>
                  <a:pt x="457" y="90"/>
                </a:cubicBezTo>
                <a:cubicBezTo>
                  <a:pt x="457" y="130"/>
                  <a:pt x="457" y="130"/>
                  <a:pt x="457" y="130"/>
                </a:cubicBezTo>
                <a:cubicBezTo>
                  <a:pt x="392" y="65"/>
                  <a:pt x="392" y="65"/>
                  <a:pt x="392" y="65"/>
                </a:cubicBezTo>
                <a:cubicBezTo>
                  <a:pt x="457" y="0"/>
                  <a:pt x="457" y="0"/>
                  <a:pt x="457" y="0"/>
                </a:cubicBezTo>
                <a:cubicBezTo>
                  <a:pt x="457" y="42"/>
                  <a:pt x="457" y="42"/>
                  <a:pt x="457" y="42"/>
                </a:cubicBezTo>
                <a:cubicBezTo>
                  <a:pt x="500" y="42"/>
                  <a:pt x="500" y="42"/>
                  <a:pt x="500" y="42"/>
                </a:cubicBezTo>
                <a:cubicBezTo>
                  <a:pt x="510" y="42"/>
                  <a:pt x="521" y="44"/>
                  <a:pt x="531" y="48"/>
                </a:cubicBezTo>
                <a:cubicBezTo>
                  <a:pt x="538" y="52"/>
                  <a:pt x="545" y="57"/>
                  <a:pt x="551" y="63"/>
                </a:cubicBezTo>
                <a:cubicBezTo>
                  <a:pt x="559" y="73"/>
                  <a:pt x="563" y="85"/>
                  <a:pt x="566" y="98"/>
                </a:cubicBezTo>
                <a:cubicBezTo>
                  <a:pt x="569" y="111"/>
                  <a:pt x="570" y="126"/>
                  <a:pt x="570" y="144"/>
                </a:cubicBezTo>
                <a:cubicBezTo>
                  <a:pt x="570" y="145"/>
                  <a:pt x="570" y="165"/>
                  <a:pt x="570" y="198"/>
                </a:cubicBezTo>
                <a:cubicBezTo>
                  <a:pt x="570" y="296"/>
                  <a:pt x="570" y="497"/>
                  <a:pt x="570" y="548"/>
                </a:cubicBezTo>
                <a:cubicBezTo>
                  <a:pt x="570" y="548"/>
                  <a:pt x="570" y="548"/>
                  <a:pt x="570" y="548"/>
                </a:cubicBezTo>
                <a:cubicBezTo>
                  <a:pt x="570" y="559"/>
                  <a:pt x="568" y="569"/>
                  <a:pt x="563" y="577"/>
                </a:cubicBezTo>
                <a:cubicBezTo>
                  <a:pt x="557" y="590"/>
                  <a:pt x="545" y="599"/>
                  <a:pt x="533" y="604"/>
                </a:cubicBezTo>
                <a:cubicBezTo>
                  <a:pt x="521" y="610"/>
                  <a:pt x="509" y="612"/>
                  <a:pt x="496" y="612"/>
                </a:cubicBezTo>
                <a:cubicBezTo>
                  <a:pt x="0" y="612"/>
                  <a:pt x="0" y="612"/>
                  <a:pt x="0" y="612"/>
                </a:cubicBezTo>
                <a:lnTo>
                  <a:pt x="0" y="564"/>
                </a:lnTo>
                <a:close/>
              </a:path>
            </a:pathLst>
          </a:custGeom>
          <a:gradFill flip="none" rotWithShape="1">
            <a:gsLst>
              <a:gs pos="86000">
                <a:schemeClr val="accent2"/>
              </a:gs>
              <a:gs pos="39000">
                <a:schemeClr val="accent2"/>
              </a:gs>
              <a:gs pos="65000">
                <a:schemeClr val="accent2">
                  <a:lumMod val="60000"/>
                  <a:lumOff val="4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1965852" y="457200"/>
            <a:ext cx="54069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Lato" pitchFamily="34" charset="0"/>
                <a:cs typeface="Arial" pitchFamily="34" charset="0"/>
              </a:rPr>
              <a:t>Achievable User Benefits of the System</a:t>
            </a:r>
            <a:endParaRPr lang="en-US" sz="1050" dirty="0">
              <a:solidFill>
                <a:prstClr val="white"/>
              </a:solidFill>
              <a:latin typeface="Lato" pitchFamily="34" charset="0"/>
              <a:cs typeface="Arial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110453" y="880335"/>
            <a:ext cx="1040914" cy="283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Lato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628842" y="2964519"/>
            <a:ext cx="1840127" cy="1840126"/>
            <a:chOff x="3628840" y="2107269"/>
            <a:chExt cx="1840126" cy="1840126"/>
          </a:xfrm>
        </p:grpSpPr>
        <p:sp>
          <p:nvSpPr>
            <p:cNvPr id="128" name="Oval 127"/>
            <p:cNvSpPr/>
            <p:nvPr/>
          </p:nvSpPr>
          <p:spPr>
            <a:xfrm>
              <a:off x="3628840" y="2107269"/>
              <a:ext cx="1840126" cy="184012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3788521" y="2266950"/>
              <a:ext cx="1520765" cy="152076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3893322" y="2727979"/>
              <a:ext cx="1377556" cy="534596"/>
              <a:chOff x="569312" y="4900477"/>
              <a:chExt cx="720952" cy="279783"/>
            </a:xfrm>
          </p:grpSpPr>
          <p:sp>
            <p:nvSpPr>
              <p:cNvPr id="120" name="Rectangle 28"/>
              <p:cNvSpPr>
                <a:spLocks noChangeArrowheads="1"/>
              </p:cNvSpPr>
              <p:nvPr/>
            </p:nvSpPr>
            <p:spPr bwMode="auto">
              <a:xfrm>
                <a:off x="848562" y="4989603"/>
                <a:ext cx="441283" cy="1208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500" b="1" dirty="0">
                    <a:solidFill>
                      <a:prstClr val="white"/>
                    </a:solidFill>
                    <a:latin typeface="Lato" pitchFamily="34" charset="0"/>
                    <a:cs typeface="Arial" pitchFamily="34" charset="0"/>
                  </a:rPr>
                  <a:t>Furniture</a:t>
                </a:r>
                <a:endParaRPr lang="en-US" sz="8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" name="Rectangle 22"/>
              <p:cNvSpPr>
                <a:spLocks noChangeArrowheads="1"/>
              </p:cNvSpPr>
              <p:nvPr/>
            </p:nvSpPr>
            <p:spPr bwMode="auto">
              <a:xfrm>
                <a:off x="853656" y="4900477"/>
                <a:ext cx="436608" cy="1127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400" dirty="0" err="1">
                    <a:solidFill>
                      <a:prstClr val="white"/>
                    </a:solidFill>
                    <a:latin typeface="Lato Light" pitchFamily="34" charset="0"/>
                    <a:cs typeface="Arial" pitchFamily="34" charset="0"/>
                  </a:rPr>
                  <a:t>Markless</a:t>
                </a:r>
                <a:endParaRPr lang="en-US" sz="14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22" name="Group 121"/>
              <p:cNvGrpSpPr/>
              <p:nvPr/>
            </p:nvGrpSpPr>
            <p:grpSpPr>
              <a:xfrm>
                <a:off x="569312" y="4927803"/>
                <a:ext cx="251901" cy="252457"/>
                <a:chOff x="914400" y="3987075"/>
                <a:chExt cx="419914" cy="420841"/>
              </a:xfrm>
            </p:grpSpPr>
            <p:sp>
              <p:nvSpPr>
                <p:cNvPr id="123" name="Freeform 29"/>
                <p:cNvSpPr>
                  <a:spLocks noEditPoints="1"/>
                </p:cNvSpPr>
                <p:nvPr/>
              </p:nvSpPr>
              <p:spPr bwMode="auto">
                <a:xfrm>
                  <a:off x="914400" y="3987075"/>
                  <a:ext cx="419914" cy="420841"/>
                </a:xfrm>
                <a:custGeom>
                  <a:avLst/>
                  <a:gdLst>
                    <a:gd name="T0" fmla="*/ 256 w 511"/>
                    <a:gd name="T1" fmla="*/ 0 h 512"/>
                    <a:gd name="T2" fmla="*/ 0 w 511"/>
                    <a:gd name="T3" fmla="*/ 256 h 512"/>
                    <a:gd name="T4" fmla="*/ 256 w 511"/>
                    <a:gd name="T5" fmla="*/ 512 h 512"/>
                    <a:gd name="T6" fmla="*/ 511 w 511"/>
                    <a:gd name="T7" fmla="*/ 256 h 512"/>
                    <a:gd name="T8" fmla="*/ 256 w 511"/>
                    <a:gd name="T9" fmla="*/ 0 h 512"/>
                    <a:gd name="T10" fmla="*/ 256 w 511"/>
                    <a:gd name="T11" fmla="*/ 475 h 512"/>
                    <a:gd name="T12" fmla="*/ 36 w 511"/>
                    <a:gd name="T13" fmla="*/ 256 h 512"/>
                    <a:gd name="T14" fmla="*/ 256 w 511"/>
                    <a:gd name="T15" fmla="*/ 37 h 512"/>
                    <a:gd name="T16" fmla="*/ 475 w 511"/>
                    <a:gd name="T17" fmla="*/ 256 h 512"/>
                    <a:gd name="T18" fmla="*/ 256 w 511"/>
                    <a:gd name="T19" fmla="*/ 475 h 5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11" h="512">
                      <a:moveTo>
                        <a:pt x="256" y="0"/>
                      </a:moveTo>
                      <a:cubicBezTo>
                        <a:pt x="114" y="0"/>
                        <a:pt x="0" y="115"/>
                        <a:pt x="0" y="256"/>
                      </a:cubicBezTo>
                      <a:cubicBezTo>
                        <a:pt x="0" y="397"/>
                        <a:pt x="114" y="512"/>
                        <a:pt x="256" y="512"/>
                      </a:cubicBezTo>
                      <a:cubicBezTo>
                        <a:pt x="397" y="512"/>
                        <a:pt x="511" y="397"/>
                        <a:pt x="511" y="256"/>
                      </a:cubicBezTo>
                      <a:cubicBezTo>
                        <a:pt x="511" y="115"/>
                        <a:pt x="397" y="0"/>
                        <a:pt x="256" y="0"/>
                      </a:cubicBezTo>
                      <a:close/>
                      <a:moveTo>
                        <a:pt x="256" y="475"/>
                      </a:moveTo>
                      <a:cubicBezTo>
                        <a:pt x="135" y="475"/>
                        <a:pt x="36" y="377"/>
                        <a:pt x="36" y="256"/>
                      </a:cubicBezTo>
                      <a:cubicBezTo>
                        <a:pt x="36" y="135"/>
                        <a:pt x="135" y="37"/>
                        <a:pt x="256" y="37"/>
                      </a:cubicBezTo>
                      <a:cubicBezTo>
                        <a:pt x="377" y="37"/>
                        <a:pt x="475" y="135"/>
                        <a:pt x="475" y="256"/>
                      </a:cubicBezTo>
                      <a:cubicBezTo>
                        <a:pt x="475" y="377"/>
                        <a:pt x="377" y="475"/>
                        <a:pt x="256" y="475"/>
                      </a:cubicBezTo>
                      <a:close/>
                    </a:path>
                  </a:pathLst>
                </a:custGeom>
                <a:gradFill>
                  <a:gsLst>
                    <a:gs pos="53000">
                      <a:schemeClr val="accent5">
                        <a:lumMod val="50000"/>
                      </a:schemeClr>
                    </a:gs>
                    <a:gs pos="100000">
                      <a:schemeClr val="accent6">
                        <a:alpha val="30000"/>
                      </a:schemeClr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4" name="Freeform 30"/>
                <p:cNvSpPr>
                  <a:spLocks noEditPoints="1"/>
                </p:cNvSpPr>
                <p:nvPr/>
              </p:nvSpPr>
              <p:spPr bwMode="auto">
                <a:xfrm>
                  <a:off x="972799" y="4046397"/>
                  <a:ext cx="152022" cy="151095"/>
                </a:xfrm>
                <a:custGeom>
                  <a:avLst/>
                  <a:gdLst>
                    <a:gd name="T0" fmla="*/ 0 w 185"/>
                    <a:gd name="T1" fmla="*/ 184 h 184"/>
                    <a:gd name="T2" fmla="*/ 45 w 185"/>
                    <a:gd name="T3" fmla="*/ 184 h 184"/>
                    <a:gd name="T4" fmla="*/ 185 w 185"/>
                    <a:gd name="T5" fmla="*/ 44 h 184"/>
                    <a:gd name="T6" fmla="*/ 185 w 185"/>
                    <a:gd name="T7" fmla="*/ 0 h 184"/>
                    <a:gd name="T8" fmla="*/ 0 w 185"/>
                    <a:gd name="T9" fmla="*/ 184 h 184"/>
                    <a:gd name="T10" fmla="*/ 62 w 185"/>
                    <a:gd name="T11" fmla="*/ 184 h 184"/>
                    <a:gd name="T12" fmla="*/ 97 w 185"/>
                    <a:gd name="T13" fmla="*/ 184 h 184"/>
                    <a:gd name="T14" fmla="*/ 97 w 185"/>
                    <a:gd name="T15" fmla="*/ 178 h 184"/>
                    <a:gd name="T16" fmla="*/ 140 w 185"/>
                    <a:gd name="T17" fmla="*/ 178 h 184"/>
                    <a:gd name="T18" fmla="*/ 179 w 185"/>
                    <a:gd name="T19" fmla="*/ 139 h 184"/>
                    <a:gd name="T20" fmla="*/ 179 w 185"/>
                    <a:gd name="T21" fmla="*/ 96 h 184"/>
                    <a:gd name="T22" fmla="*/ 185 w 185"/>
                    <a:gd name="T23" fmla="*/ 96 h 184"/>
                    <a:gd name="T24" fmla="*/ 185 w 185"/>
                    <a:gd name="T25" fmla="*/ 62 h 184"/>
                    <a:gd name="T26" fmla="*/ 62 w 185"/>
                    <a:gd name="T27" fmla="*/ 184 h 184"/>
                    <a:gd name="T28" fmla="*/ 149 w 185"/>
                    <a:gd name="T29" fmla="*/ 178 h 184"/>
                    <a:gd name="T30" fmla="*/ 179 w 185"/>
                    <a:gd name="T31" fmla="*/ 178 h 184"/>
                    <a:gd name="T32" fmla="*/ 179 w 185"/>
                    <a:gd name="T33" fmla="*/ 149 h 184"/>
                    <a:gd name="T34" fmla="*/ 149 w 185"/>
                    <a:gd name="T35" fmla="*/ 178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85" h="184">
                      <a:moveTo>
                        <a:pt x="0" y="184"/>
                      </a:moveTo>
                      <a:cubicBezTo>
                        <a:pt x="45" y="184"/>
                        <a:pt x="45" y="184"/>
                        <a:pt x="45" y="184"/>
                      </a:cubicBezTo>
                      <a:cubicBezTo>
                        <a:pt x="45" y="107"/>
                        <a:pt x="107" y="44"/>
                        <a:pt x="185" y="44"/>
                      </a:cubicBezTo>
                      <a:cubicBezTo>
                        <a:pt x="185" y="0"/>
                        <a:pt x="185" y="0"/>
                        <a:pt x="185" y="0"/>
                      </a:cubicBezTo>
                      <a:cubicBezTo>
                        <a:pt x="83" y="0"/>
                        <a:pt x="0" y="82"/>
                        <a:pt x="0" y="184"/>
                      </a:cubicBezTo>
                      <a:close/>
                      <a:moveTo>
                        <a:pt x="62" y="184"/>
                      </a:moveTo>
                      <a:cubicBezTo>
                        <a:pt x="97" y="184"/>
                        <a:pt x="97" y="184"/>
                        <a:pt x="97" y="184"/>
                      </a:cubicBezTo>
                      <a:cubicBezTo>
                        <a:pt x="97" y="178"/>
                        <a:pt x="97" y="178"/>
                        <a:pt x="97" y="178"/>
                      </a:cubicBezTo>
                      <a:cubicBezTo>
                        <a:pt x="140" y="178"/>
                        <a:pt x="140" y="178"/>
                        <a:pt x="140" y="178"/>
                      </a:cubicBezTo>
                      <a:cubicBezTo>
                        <a:pt x="142" y="158"/>
                        <a:pt x="158" y="142"/>
                        <a:pt x="179" y="139"/>
                      </a:cubicBezTo>
                      <a:cubicBezTo>
                        <a:pt x="179" y="96"/>
                        <a:pt x="179" y="96"/>
                        <a:pt x="179" y="96"/>
                      </a:cubicBezTo>
                      <a:cubicBezTo>
                        <a:pt x="185" y="96"/>
                        <a:pt x="185" y="96"/>
                        <a:pt x="185" y="96"/>
                      </a:cubicBezTo>
                      <a:cubicBezTo>
                        <a:pt x="185" y="62"/>
                        <a:pt x="185" y="62"/>
                        <a:pt x="185" y="62"/>
                      </a:cubicBezTo>
                      <a:cubicBezTo>
                        <a:pt x="117" y="62"/>
                        <a:pt x="62" y="116"/>
                        <a:pt x="62" y="184"/>
                      </a:cubicBezTo>
                      <a:close/>
                      <a:moveTo>
                        <a:pt x="149" y="178"/>
                      </a:moveTo>
                      <a:cubicBezTo>
                        <a:pt x="179" y="178"/>
                        <a:pt x="179" y="178"/>
                        <a:pt x="179" y="178"/>
                      </a:cubicBezTo>
                      <a:cubicBezTo>
                        <a:pt x="179" y="149"/>
                        <a:pt x="179" y="149"/>
                        <a:pt x="179" y="149"/>
                      </a:cubicBezTo>
                      <a:cubicBezTo>
                        <a:pt x="164" y="151"/>
                        <a:pt x="152" y="163"/>
                        <a:pt x="149" y="17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5" name="Freeform 31"/>
                <p:cNvSpPr>
                  <a:spLocks noEditPoints="1"/>
                </p:cNvSpPr>
                <p:nvPr/>
              </p:nvSpPr>
              <p:spPr bwMode="auto">
                <a:xfrm>
                  <a:off x="972799" y="4197492"/>
                  <a:ext cx="152022" cy="151095"/>
                </a:xfrm>
                <a:custGeom>
                  <a:avLst/>
                  <a:gdLst>
                    <a:gd name="T0" fmla="*/ 179 w 185"/>
                    <a:gd name="T1" fmla="*/ 35 h 184"/>
                    <a:gd name="T2" fmla="*/ 179 w 185"/>
                    <a:gd name="T3" fmla="*/ 6 h 184"/>
                    <a:gd name="T4" fmla="*/ 149 w 185"/>
                    <a:gd name="T5" fmla="*/ 6 h 184"/>
                    <a:gd name="T6" fmla="*/ 179 w 185"/>
                    <a:gd name="T7" fmla="*/ 35 h 184"/>
                    <a:gd name="T8" fmla="*/ 179 w 185"/>
                    <a:gd name="T9" fmla="*/ 88 h 184"/>
                    <a:gd name="T10" fmla="*/ 179 w 185"/>
                    <a:gd name="T11" fmla="*/ 45 h 184"/>
                    <a:gd name="T12" fmla="*/ 140 w 185"/>
                    <a:gd name="T13" fmla="*/ 6 h 184"/>
                    <a:gd name="T14" fmla="*/ 97 w 185"/>
                    <a:gd name="T15" fmla="*/ 6 h 184"/>
                    <a:gd name="T16" fmla="*/ 97 w 185"/>
                    <a:gd name="T17" fmla="*/ 0 h 184"/>
                    <a:gd name="T18" fmla="*/ 62 w 185"/>
                    <a:gd name="T19" fmla="*/ 0 h 184"/>
                    <a:gd name="T20" fmla="*/ 62 w 185"/>
                    <a:gd name="T21" fmla="*/ 0 h 184"/>
                    <a:gd name="T22" fmla="*/ 185 w 185"/>
                    <a:gd name="T23" fmla="*/ 122 h 184"/>
                    <a:gd name="T24" fmla="*/ 185 w 185"/>
                    <a:gd name="T25" fmla="*/ 88 h 184"/>
                    <a:gd name="T26" fmla="*/ 179 w 185"/>
                    <a:gd name="T27" fmla="*/ 88 h 184"/>
                    <a:gd name="T28" fmla="*/ 45 w 185"/>
                    <a:gd name="T29" fmla="*/ 0 h 184"/>
                    <a:gd name="T30" fmla="*/ 45 w 185"/>
                    <a:gd name="T31" fmla="*/ 0 h 184"/>
                    <a:gd name="T32" fmla="*/ 0 w 185"/>
                    <a:gd name="T33" fmla="*/ 0 h 184"/>
                    <a:gd name="T34" fmla="*/ 185 w 185"/>
                    <a:gd name="T35" fmla="*/ 184 h 184"/>
                    <a:gd name="T36" fmla="*/ 185 w 185"/>
                    <a:gd name="T37" fmla="*/ 140 h 184"/>
                    <a:gd name="T38" fmla="*/ 45 w 185"/>
                    <a:gd name="T39" fmla="*/ 0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85" h="184">
                      <a:moveTo>
                        <a:pt x="179" y="35"/>
                      </a:moveTo>
                      <a:cubicBezTo>
                        <a:pt x="179" y="6"/>
                        <a:pt x="179" y="6"/>
                        <a:pt x="179" y="6"/>
                      </a:cubicBezTo>
                      <a:cubicBezTo>
                        <a:pt x="149" y="6"/>
                        <a:pt x="149" y="6"/>
                        <a:pt x="149" y="6"/>
                      </a:cubicBezTo>
                      <a:cubicBezTo>
                        <a:pt x="152" y="21"/>
                        <a:pt x="164" y="33"/>
                        <a:pt x="179" y="35"/>
                      </a:cubicBezTo>
                      <a:close/>
                      <a:moveTo>
                        <a:pt x="179" y="88"/>
                      </a:moveTo>
                      <a:cubicBezTo>
                        <a:pt x="179" y="45"/>
                        <a:pt x="179" y="45"/>
                        <a:pt x="179" y="45"/>
                      </a:cubicBezTo>
                      <a:cubicBezTo>
                        <a:pt x="158" y="42"/>
                        <a:pt x="142" y="26"/>
                        <a:pt x="140" y="6"/>
                      </a:cubicBezTo>
                      <a:cubicBezTo>
                        <a:pt x="97" y="6"/>
                        <a:pt x="97" y="6"/>
                        <a:pt x="97" y="6"/>
                      </a:cubicBezTo>
                      <a:cubicBezTo>
                        <a:pt x="97" y="0"/>
                        <a:pt x="97" y="0"/>
                        <a:pt x="97" y="0"/>
                      </a:cubicBezTo>
                      <a:cubicBezTo>
                        <a:pt x="62" y="0"/>
                        <a:pt x="62" y="0"/>
                        <a:pt x="62" y="0"/>
                      </a:cubicBezTo>
                      <a:cubicBezTo>
                        <a:pt x="62" y="0"/>
                        <a:pt x="62" y="0"/>
                        <a:pt x="62" y="0"/>
                      </a:cubicBezTo>
                      <a:cubicBezTo>
                        <a:pt x="62" y="67"/>
                        <a:pt x="117" y="122"/>
                        <a:pt x="185" y="122"/>
                      </a:cubicBezTo>
                      <a:cubicBezTo>
                        <a:pt x="185" y="88"/>
                        <a:pt x="185" y="88"/>
                        <a:pt x="185" y="88"/>
                      </a:cubicBezTo>
                      <a:lnTo>
                        <a:pt x="179" y="88"/>
                      </a:lnTo>
                      <a:close/>
                      <a:moveTo>
                        <a:pt x="45" y="0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02"/>
                        <a:pt x="83" y="184"/>
                        <a:pt x="185" y="184"/>
                      </a:cubicBezTo>
                      <a:cubicBezTo>
                        <a:pt x="185" y="140"/>
                        <a:pt x="185" y="140"/>
                        <a:pt x="185" y="140"/>
                      </a:cubicBezTo>
                      <a:cubicBezTo>
                        <a:pt x="107" y="140"/>
                        <a:pt x="45" y="77"/>
                        <a:pt x="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6" name="Freeform 32"/>
                <p:cNvSpPr>
                  <a:spLocks noEditPoints="1"/>
                </p:cNvSpPr>
                <p:nvPr/>
              </p:nvSpPr>
              <p:spPr bwMode="auto">
                <a:xfrm>
                  <a:off x="1124820" y="4197492"/>
                  <a:ext cx="151095" cy="151095"/>
                </a:xfrm>
                <a:custGeom>
                  <a:avLst/>
                  <a:gdLst>
                    <a:gd name="T0" fmla="*/ 122 w 184"/>
                    <a:gd name="T1" fmla="*/ 0 h 184"/>
                    <a:gd name="T2" fmla="*/ 122 w 184"/>
                    <a:gd name="T3" fmla="*/ 0 h 184"/>
                    <a:gd name="T4" fmla="*/ 88 w 184"/>
                    <a:gd name="T5" fmla="*/ 0 h 184"/>
                    <a:gd name="T6" fmla="*/ 88 w 184"/>
                    <a:gd name="T7" fmla="*/ 6 h 184"/>
                    <a:gd name="T8" fmla="*/ 44 w 184"/>
                    <a:gd name="T9" fmla="*/ 6 h 184"/>
                    <a:gd name="T10" fmla="*/ 5 w 184"/>
                    <a:gd name="T11" fmla="*/ 45 h 184"/>
                    <a:gd name="T12" fmla="*/ 5 w 184"/>
                    <a:gd name="T13" fmla="*/ 88 h 184"/>
                    <a:gd name="T14" fmla="*/ 0 w 184"/>
                    <a:gd name="T15" fmla="*/ 88 h 184"/>
                    <a:gd name="T16" fmla="*/ 0 w 184"/>
                    <a:gd name="T17" fmla="*/ 122 h 184"/>
                    <a:gd name="T18" fmla="*/ 0 w 184"/>
                    <a:gd name="T19" fmla="*/ 122 h 184"/>
                    <a:gd name="T20" fmla="*/ 122 w 184"/>
                    <a:gd name="T21" fmla="*/ 0 h 184"/>
                    <a:gd name="T22" fmla="*/ 140 w 184"/>
                    <a:gd name="T23" fmla="*/ 0 h 184"/>
                    <a:gd name="T24" fmla="*/ 140 w 184"/>
                    <a:gd name="T25" fmla="*/ 0 h 184"/>
                    <a:gd name="T26" fmla="*/ 0 w 184"/>
                    <a:gd name="T27" fmla="*/ 140 h 184"/>
                    <a:gd name="T28" fmla="*/ 0 w 184"/>
                    <a:gd name="T29" fmla="*/ 140 h 184"/>
                    <a:gd name="T30" fmla="*/ 0 w 184"/>
                    <a:gd name="T31" fmla="*/ 184 h 184"/>
                    <a:gd name="T32" fmla="*/ 184 w 184"/>
                    <a:gd name="T33" fmla="*/ 0 h 184"/>
                    <a:gd name="T34" fmla="*/ 140 w 184"/>
                    <a:gd name="T35" fmla="*/ 0 h 184"/>
                    <a:gd name="T36" fmla="*/ 35 w 184"/>
                    <a:gd name="T37" fmla="*/ 6 h 184"/>
                    <a:gd name="T38" fmla="*/ 5 w 184"/>
                    <a:gd name="T39" fmla="*/ 6 h 184"/>
                    <a:gd name="T40" fmla="*/ 5 w 184"/>
                    <a:gd name="T41" fmla="*/ 35 h 184"/>
                    <a:gd name="T42" fmla="*/ 35 w 184"/>
                    <a:gd name="T43" fmla="*/ 6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84" h="184">
                      <a:moveTo>
                        <a:pt x="122" y="0"/>
                      </a:moveTo>
                      <a:cubicBezTo>
                        <a:pt x="122" y="0"/>
                        <a:pt x="122" y="0"/>
                        <a:pt x="122" y="0"/>
                      </a:cubicBezTo>
                      <a:cubicBezTo>
                        <a:pt x="88" y="0"/>
                        <a:pt x="88" y="0"/>
                        <a:pt x="88" y="0"/>
                      </a:cubicBezTo>
                      <a:cubicBezTo>
                        <a:pt x="88" y="6"/>
                        <a:pt x="88" y="6"/>
                        <a:pt x="88" y="6"/>
                      </a:cubicBezTo>
                      <a:cubicBezTo>
                        <a:pt x="44" y="6"/>
                        <a:pt x="44" y="6"/>
                        <a:pt x="44" y="6"/>
                      </a:cubicBezTo>
                      <a:cubicBezTo>
                        <a:pt x="42" y="26"/>
                        <a:pt x="26" y="42"/>
                        <a:pt x="5" y="45"/>
                      </a:cubicBezTo>
                      <a:cubicBezTo>
                        <a:pt x="5" y="88"/>
                        <a:pt x="5" y="88"/>
                        <a:pt x="5" y="88"/>
                      </a:cubicBezTo>
                      <a:cubicBezTo>
                        <a:pt x="0" y="88"/>
                        <a:pt x="0" y="88"/>
                        <a:pt x="0" y="88"/>
                      </a:cubicBezTo>
                      <a:cubicBezTo>
                        <a:pt x="0" y="122"/>
                        <a:pt x="0" y="122"/>
                        <a:pt x="0" y="122"/>
                      </a:cubicBezTo>
                      <a:cubicBezTo>
                        <a:pt x="0" y="122"/>
                        <a:pt x="0" y="122"/>
                        <a:pt x="0" y="122"/>
                      </a:cubicBezTo>
                      <a:cubicBezTo>
                        <a:pt x="67" y="122"/>
                        <a:pt x="122" y="67"/>
                        <a:pt x="122" y="0"/>
                      </a:cubicBezTo>
                      <a:close/>
                      <a:moveTo>
                        <a:pt x="140" y="0"/>
                      </a:moveTo>
                      <a:cubicBezTo>
                        <a:pt x="140" y="0"/>
                        <a:pt x="140" y="0"/>
                        <a:pt x="140" y="0"/>
                      </a:cubicBezTo>
                      <a:cubicBezTo>
                        <a:pt x="140" y="77"/>
                        <a:pt x="77" y="140"/>
                        <a:pt x="0" y="140"/>
                      </a:cubicBezTo>
                      <a:cubicBezTo>
                        <a:pt x="0" y="140"/>
                        <a:pt x="0" y="140"/>
                        <a:pt x="0" y="140"/>
                      </a:cubicBezTo>
                      <a:cubicBezTo>
                        <a:pt x="0" y="184"/>
                        <a:pt x="0" y="184"/>
                        <a:pt x="0" y="184"/>
                      </a:cubicBezTo>
                      <a:cubicBezTo>
                        <a:pt x="101" y="184"/>
                        <a:pt x="184" y="102"/>
                        <a:pt x="184" y="0"/>
                      </a:cubicBezTo>
                      <a:lnTo>
                        <a:pt x="140" y="0"/>
                      </a:lnTo>
                      <a:close/>
                      <a:moveTo>
                        <a:pt x="35" y="6"/>
                      </a:moveTo>
                      <a:cubicBezTo>
                        <a:pt x="5" y="6"/>
                        <a:pt x="5" y="6"/>
                        <a:pt x="5" y="6"/>
                      </a:cubicBezTo>
                      <a:cubicBezTo>
                        <a:pt x="5" y="35"/>
                        <a:pt x="5" y="35"/>
                        <a:pt x="5" y="35"/>
                      </a:cubicBezTo>
                      <a:cubicBezTo>
                        <a:pt x="20" y="33"/>
                        <a:pt x="32" y="21"/>
                        <a:pt x="35" y="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7" name="Freeform 33"/>
                <p:cNvSpPr>
                  <a:spLocks noEditPoints="1"/>
                </p:cNvSpPr>
                <p:nvPr/>
              </p:nvSpPr>
              <p:spPr bwMode="auto">
                <a:xfrm>
                  <a:off x="1124820" y="4046397"/>
                  <a:ext cx="151095" cy="151095"/>
                </a:xfrm>
                <a:custGeom>
                  <a:avLst/>
                  <a:gdLst>
                    <a:gd name="T0" fmla="*/ 5 w 184"/>
                    <a:gd name="T1" fmla="*/ 149 h 184"/>
                    <a:gd name="T2" fmla="*/ 5 w 184"/>
                    <a:gd name="T3" fmla="*/ 178 h 184"/>
                    <a:gd name="T4" fmla="*/ 35 w 184"/>
                    <a:gd name="T5" fmla="*/ 178 h 184"/>
                    <a:gd name="T6" fmla="*/ 5 w 184"/>
                    <a:gd name="T7" fmla="*/ 149 h 184"/>
                    <a:gd name="T8" fmla="*/ 0 w 184"/>
                    <a:gd name="T9" fmla="*/ 0 h 184"/>
                    <a:gd name="T10" fmla="*/ 0 w 184"/>
                    <a:gd name="T11" fmla="*/ 44 h 184"/>
                    <a:gd name="T12" fmla="*/ 0 w 184"/>
                    <a:gd name="T13" fmla="*/ 44 h 184"/>
                    <a:gd name="T14" fmla="*/ 140 w 184"/>
                    <a:gd name="T15" fmla="*/ 184 h 184"/>
                    <a:gd name="T16" fmla="*/ 184 w 184"/>
                    <a:gd name="T17" fmla="*/ 184 h 184"/>
                    <a:gd name="T18" fmla="*/ 0 w 184"/>
                    <a:gd name="T19" fmla="*/ 0 h 184"/>
                    <a:gd name="T20" fmla="*/ 0 w 184"/>
                    <a:gd name="T21" fmla="*/ 62 h 184"/>
                    <a:gd name="T22" fmla="*/ 0 w 184"/>
                    <a:gd name="T23" fmla="*/ 62 h 184"/>
                    <a:gd name="T24" fmla="*/ 0 w 184"/>
                    <a:gd name="T25" fmla="*/ 96 h 184"/>
                    <a:gd name="T26" fmla="*/ 5 w 184"/>
                    <a:gd name="T27" fmla="*/ 96 h 184"/>
                    <a:gd name="T28" fmla="*/ 5 w 184"/>
                    <a:gd name="T29" fmla="*/ 139 h 184"/>
                    <a:gd name="T30" fmla="*/ 44 w 184"/>
                    <a:gd name="T31" fmla="*/ 178 h 184"/>
                    <a:gd name="T32" fmla="*/ 88 w 184"/>
                    <a:gd name="T33" fmla="*/ 178 h 184"/>
                    <a:gd name="T34" fmla="*/ 88 w 184"/>
                    <a:gd name="T35" fmla="*/ 184 h 184"/>
                    <a:gd name="T36" fmla="*/ 122 w 184"/>
                    <a:gd name="T37" fmla="*/ 184 h 184"/>
                    <a:gd name="T38" fmla="*/ 0 w 184"/>
                    <a:gd name="T39" fmla="*/ 62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84" h="184">
                      <a:moveTo>
                        <a:pt x="5" y="149"/>
                      </a:moveTo>
                      <a:cubicBezTo>
                        <a:pt x="5" y="178"/>
                        <a:pt x="5" y="178"/>
                        <a:pt x="5" y="178"/>
                      </a:cubicBezTo>
                      <a:cubicBezTo>
                        <a:pt x="35" y="178"/>
                        <a:pt x="35" y="178"/>
                        <a:pt x="35" y="178"/>
                      </a:cubicBezTo>
                      <a:cubicBezTo>
                        <a:pt x="32" y="163"/>
                        <a:pt x="20" y="151"/>
                        <a:pt x="5" y="149"/>
                      </a:cubicBezTo>
                      <a:close/>
                      <a:moveTo>
                        <a:pt x="0" y="0"/>
                      </a:move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77" y="44"/>
                        <a:pt x="140" y="107"/>
                        <a:pt x="140" y="184"/>
                      </a:cubicBezTo>
                      <a:cubicBezTo>
                        <a:pt x="184" y="184"/>
                        <a:pt x="184" y="184"/>
                        <a:pt x="184" y="184"/>
                      </a:cubicBezTo>
                      <a:cubicBezTo>
                        <a:pt x="184" y="82"/>
                        <a:pt x="101" y="0"/>
                        <a:pt x="0" y="0"/>
                      </a:cubicBezTo>
                      <a:close/>
                      <a:moveTo>
                        <a:pt x="0" y="62"/>
                      </a:moveTo>
                      <a:cubicBezTo>
                        <a:pt x="0" y="62"/>
                        <a:pt x="0" y="62"/>
                        <a:pt x="0" y="62"/>
                      </a:cubicBezTo>
                      <a:cubicBezTo>
                        <a:pt x="0" y="96"/>
                        <a:pt x="0" y="96"/>
                        <a:pt x="0" y="96"/>
                      </a:cubicBezTo>
                      <a:cubicBezTo>
                        <a:pt x="5" y="96"/>
                        <a:pt x="5" y="96"/>
                        <a:pt x="5" y="96"/>
                      </a:cubicBezTo>
                      <a:cubicBezTo>
                        <a:pt x="5" y="139"/>
                        <a:pt x="5" y="139"/>
                        <a:pt x="5" y="139"/>
                      </a:cubicBezTo>
                      <a:cubicBezTo>
                        <a:pt x="26" y="142"/>
                        <a:pt x="42" y="158"/>
                        <a:pt x="44" y="178"/>
                      </a:cubicBezTo>
                      <a:cubicBezTo>
                        <a:pt x="88" y="178"/>
                        <a:pt x="88" y="178"/>
                        <a:pt x="88" y="178"/>
                      </a:cubicBezTo>
                      <a:cubicBezTo>
                        <a:pt x="88" y="184"/>
                        <a:pt x="88" y="184"/>
                        <a:pt x="88" y="184"/>
                      </a:cubicBezTo>
                      <a:cubicBezTo>
                        <a:pt x="122" y="184"/>
                        <a:pt x="122" y="184"/>
                        <a:pt x="122" y="184"/>
                      </a:cubicBezTo>
                      <a:cubicBezTo>
                        <a:pt x="122" y="116"/>
                        <a:pt x="67" y="62"/>
                        <a:pt x="0" y="62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0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sp>
        <p:nvSpPr>
          <p:cNvPr id="68" name="Rectangle 28"/>
          <p:cNvSpPr>
            <a:spLocks noChangeArrowheads="1"/>
          </p:cNvSpPr>
          <p:nvPr/>
        </p:nvSpPr>
        <p:spPr bwMode="auto">
          <a:xfrm>
            <a:off x="487365" y="6477000"/>
            <a:ext cx="67646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prstClr val="white"/>
                </a:solidFill>
                <a:latin typeface="Lato" pitchFamily="34" charset="0"/>
                <a:cs typeface="Arial" pitchFamily="34" charset="0"/>
              </a:rPr>
              <a:t>Furniture</a:t>
            </a:r>
            <a:endParaRPr lang="en-US" sz="1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Rectangle 22"/>
          <p:cNvSpPr>
            <a:spLocks noChangeArrowheads="1"/>
          </p:cNvSpPr>
          <p:nvPr/>
        </p:nvSpPr>
        <p:spPr bwMode="auto">
          <a:xfrm>
            <a:off x="492459" y="6406357"/>
            <a:ext cx="469747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 err="1">
                <a:solidFill>
                  <a:prstClr val="white"/>
                </a:solidFill>
                <a:latin typeface="Lato Light" pitchFamily="34" charset="0"/>
                <a:cs typeface="Arial" pitchFamily="34" charset="0"/>
              </a:rPr>
              <a:t>Markless</a:t>
            </a:r>
            <a:endParaRPr lang="en-US" sz="7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194542" y="6418069"/>
            <a:ext cx="251901" cy="252457"/>
            <a:chOff x="914400" y="3987072"/>
            <a:chExt cx="419914" cy="420841"/>
          </a:xfrm>
        </p:grpSpPr>
        <p:sp>
          <p:nvSpPr>
            <p:cNvPr id="71" name="Freeform 29"/>
            <p:cNvSpPr>
              <a:spLocks noEditPoints="1"/>
            </p:cNvSpPr>
            <p:nvPr/>
          </p:nvSpPr>
          <p:spPr bwMode="auto">
            <a:xfrm>
              <a:off x="914400" y="3987072"/>
              <a:ext cx="419914" cy="420841"/>
            </a:xfrm>
            <a:custGeom>
              <a:avLst/>
              <a:gdLst>
                <a:gd name="T0" fmla="*/ 256 w 511"/>
                <a:gd name="T1" fmla="*/ 0 h 512"/>
                <a:gd name="T2" fmla="*/ 0 w 511"/>
                <a:gd name="T3" fmla="*/ 256 h 512"/>
                <a:gd name="T4" fmla="*/ 256 w 511"/>
                <a:gd name="T5" fmla="*/ 512 h 512"/>
                <a:gd name="T6" fmla="*/ 511 w 511"/>
                <a:gd name="T7" fmla="*/ 256 h 512"/>
                <a:gd name="T8" fmla="*/ 256 w 511"/>
                <a:gd name="T9" fmla="*/ 0 h 512"/>
                <a:gd name="T10" fmla="*/ 256 w 511"/>
                <a:gd name="T11" fmla="*/ 475 h 512"/>
                <a:gd name="T12" fmla="*/ 36 w 511"/>
                <a:gd name="T13" fmla="*/ 256 h 512"/>
                <a:gd name="T14" fmla="*/ 256 w 511"/>
                <a:gd name="T15" fmla="*/ 37 h 512"/>
                <a:gd name="T16" fmla="*/ 475 w 511"/>
                <a:gd name="T17" fmla="*/ 256 h 512"/>
                <a:gd name="T18" fmla="*/ 256 w 511"/>
                <a:gd name="T19" fmla="*/ 475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2">
                  <a:moveTo>
                    <a:pt x="256" y="0"/>
                  </a:moveTo>
                  <a:cubicBezTo>
                    <a:pt x="114" y="0"/>
                    <a:pt x="0" y="115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1" y="397"/>
                    <a:pt x="511" y="256"/>
                  </a:cubicBezTo>
                  <a:cubicBezTo>
                    <a:pt x="511" y="115"/>
                    <a:pt x="397" y="0"/>
                    <a:pt x="256" y="0"/>
                  </a:cubicBezTo>
                  <a:close/>
                  <a:moveTo>
                    <a:pt x="256" y="475"/>
                  </a:moveTo>
                  <a:cubicBezTo>
                    <a:pt x="135" y="475"/>
                    <a:pt x="36" y="377"/>
                    <a:pt x="36" y="256"/>
                  </a:cubicBezTo>
                  <a:cubicBezTo>
                    <a:pt x="36" y="135"/>
                    <a:pt x="135" y="37"/>
                    <a:pt x="256" y="37"/>
                  </a:cubicBezTo>
                  <a:cubicBezTo>
                    <a:pt x="377" y="37"/>
                    <a:pt x="475" y="135"/>
                    <a:pt x="475" y="256"/>
                  </a:cubicBezTo>
                  <a:cubicBezTo>
                    <a:pt x="475" y="377"/>
                    <a:pt x="377" y="475"/>
                    <a:pt x="256" y="475"/>
                  </a:cubicBezTo>
                  <a:close/>
                </a:path>
              </a:pathLst>
            </a:custGeom>
            <a:gradFill>
              <a:gsLst>
                <a:gs pos="23000">
                  <a:schemeClr val="accent5"/>
                </a:gs>
                <a:gs pos="100000">
                  <a:schemeClr val="accent6">
                    <a:alpha val="35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prstClr val="black"/>
                </a:solidFill>
              </a:endParaRPr>
            </a:p>
          </p:txBody>
        </p:sp>
        <p:sp>
          <p:nvSpPr>
            <p:cNvPr id="72" name="Freeform 30"/>
            <p:cNvSpPr>
              <a:spLocks noEditPoints="1"/>
            </p:cNvSpPr>
            <p:nvPr/>
          </p:nvSpPr>
          <p:spPr bwMode="auto">
            <a:xfrm>
              <a:off x="972799" y="4046397"/>
              <a:ext cx="152022" cy="151095"/>
            </a:xfrm>
            <a:custGeom>
              <a:avLst/>
              <a:gdLst>
                <a:gd name="T0" fmla="*/ 0 w 185"/>
                <a:gd name="T1" fmla="*/ 184 h 184"/>
                <a:gd name="T2" fmla="*/ 45 w 185"/>
                <a:gd name="T3" fmla="*/ 184 h 184"/>
                <a:gd name="T4" fmla="*/ 185 w 185"/>
                <a:gd name="T5" fmla="*/ 44 h 184"/>
                <a:gd name="T6" fmla="*/ 185 w 185"/>
                <a:gd name="T7" fmla="*/ 0 h 184"/>
                <a:gd name="T8" fmla="*/ 0 w 185"/>
                <a:gd name="T9" fmla="*/ 184 h 184"/>
                <a:gd name="T10" fmla="*/ 62 w 185"/>
                <a:gd name="T11" fmla="*/ 184 h 184"/>
                <a:gd name="T12" fmla="*/ 97 w 185"/>
                <a:gd name="T13" fmla="*/ 184 h 184"/>
                <a:gd name="T14" fmla="*/ 97 w 185"/>
                <a:gd name="T15" fmla="*/ 178 h 184"/>
                <a:gd name="T16" fmla="*/ 140 w 185"/>
                <a:gd name="T17" fmla="*/ 178 h 184"/>
                <a:gd name="T18" fmla="*/ 179 w 185"/>
                <a:gd name="T19" fmla="*/ 139 h 184"/>
                <a:gd name="T20" fmla="*/ 179 w 185"/>
                <a:gd name="T21" fmla="*/ 96 h 184"/>
                <a:gd name="T22" fmla="*/ 185 w 185"/>
                <a:gd name="T23" fmla="*/ 96 h 184"/>
                <a:gd name="T24" fmla="*/ 185 w 185"/>
                <a:gd name="T25" fmla="*/ 62 h 184"/>
                <a:gd name="T26" fmla="*/ 62 w 185"/>
                <a:gd name="T27" fmla="*/ 184 h 184"/>
                <a:gd name="T28" fmla="*/ 149 w 185"/>
                <a:gd name="T29" fmla="*/ 178 h 184"/>
                <a:gd name="T30" fmla="*/ 179 w 185"/>
                <a:gd name="T31" fmla="*/ 178 h 184"/>
                <a:gd name="T32" fmla="*/ 179 w 185"/>
                <a:gd name="T33" fmla="*/ 149 h 184"/>
                <a:gd name="T34" fmla="*/ 149 w 185"/>
                <a:gd name="T35" fmla="*/ 17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" h="184">
                  <a:moveTo>
                    <a:pt x="0" y="184"/>
                  </a:moveTo>
                  <a:cubicBezTo>
                    <a:pt x="45" y="184"/>
                    <a:pt x="45" y="184"/>
                    <a:pt x="45" y="184"/>
                  </a:cubicBezTo>
                  <a:cubicBezTo>
                    <a:pt x="45" y="107"/>
                    <a:pt x="107" y="44"/>
                    <a:pt x="185" y="44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83" y="0"/>
                    <a:pt x="0" y="82"/>
                    <a:pt x="0" y="184"/>
                  </a:cubicBezTo>
                  <a:close/>
                  <a:moveTo>
                    <a:pt x="62" y="184"/>
                  </a:moveTo>
                  <a:cubicBezTo>
                    <a:pt x="97" y="184"/>
                    <a:pt x="97" y="184"/>
                    <a:pt x="97" y="184"/>
                  </a:cubicBezTo>
                  <a:cubicBezTo>
                    <a:pt x="97" y="178"/>
                    <a:pt x="97" y="178"/>
                    <a:pt x="97" y="178"/>
                  </a:cubicBezTo>
                  <a:cubicBezTo>
                    <a:pt x="140" y="178"/>
                    <a:pt x="140" y="178"/>
                    <a:pt x="140" y="178"/>
                  </a:cubicBezTo>
                  <a:cubicBezTo>
                    <a:pt x="142" y="158"/>
                    <a:pt x="158" y="142"/>
                    <a:pt x="179" y="13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85" y="96"/>
                    <a:pt x="185" y="96"/>
                    <a:pt x="185" y="96"/>
                  </a:cubicBezTo>
                  <a:cubicBezTo>
                    <a:pt x="185" y="62"/>
                    <a:pt x="185" y="62"/>
                    <a:pt x="185" y="62"/>
                  </a:cubicBezTo>
                  <a:cubicBezTo>
                    <a:pt x="117" y="62"/>
                    <a:pt x="62" y="116"/>
                    <a:pt x="62" y="184"/>
                  </a:cubicBezTo>
                  <a:close/>
                  <a:moveTo>
                    <a:pt x="149" y="178"/>
                  </a:moveTo>
                  <a:cubicBezTo>
                    <a:pt x="179" y="178"/>
                    <a:pt x="179" y="178"/>
                    <a:pt x="179" y="178"/>
                  </a:cubicBezTo>
                  <a:cubicBezTo>
                    <a:pt x="179" y="149"/>
                    <a:pt x="179" y="149"/>
                    <a:pt x="179" y="149"/>
                  </a:cubicBezTo>
                  <a:cubicBezTo>
                    <a:pt x="164" y="151"/>
                    <a:pt x="152" y="163"/>
                    <a:pt x="149" y="17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prstClr val="black"/>
                </a:solidFill>
              </a:endParaRPr>
            </a:p>
          </p:txBody>
        </p:sp>
        <p:sp>
          <p:nvSpPr>
            <p:cNvPr id="73" name="Freeform 31"/>
            <p:cNvSpPr>
              <a:spLocks noEditPoints="1"/>
            </p:cNvSpPr>
            <p:nvPr/>
          </p:nvSpPr>
          <p:spPr bwMode="auto">
            <a:xfrm>
              <a:off x="972799" y="4197492"/>
              <a:ext cx="152022" cy="151095"/>
            </a:xfrm>
            <a:custGeom>
              <a:avLst/>
              <a:gdLst>
                <a:gd name="T0" fmla="*/ 179 w 185"/>
                <a:gd name="T1" fmla="*/ 35 h 184"/>
                <a:gd name="T2" fmla="*/ 179 w 185"/>
                <a:gd name="T3" fmla="*/ 6 h 184"/>
                <a:gd name="T4" fmla="*/ 149 w 185"/>
                <a:gd name="T5" fmla="*/ 6 h 184"/>
                <a:gd name="T6" fmla="*/ 179 w 185"/>
                <a:gd name="T7" fmla="*/ 35 h 184"/>
                <a:gd name="T8" fmla="*/ 179 w 185"/>
                <a:gd name="T9" fmla="*/ 88 h 184"/>
                <a:gd name="T10" fmla="*/ 179 w 185"/>
                <a:gd name="T11" fmla="*/ 45 h 184"/>
                <a:gd name="T12" fmla="*/ 140 w 185"/>
                <a:gd name="T13" fmla="*/ 6 h 184"/>
                <a:gd name="T14" fmla="*/ 97 w 185"/>
                <a:gd name="T15" fmla="*/ 6 h 184"/>
                <a:gd name="T16" fmla="*/ 97 w 185"/>
                <a:gd name="T17" fmla="*/ 0 h 184"/>
                <a:gd name="T18" fmla="*/ 62 w 185"/>
                <a:gd name="T19" fmla="*/ 0 h 184"/>
                <a:gd name="T20" fmla="*/ 62 w 185"/>
                <a:gd name="T21" fmla="*/ 0 h 184"/>
                <a:gd name="T22" fmla="*/ 185 w 185"/>
                <a:gd name="T23" fmla="*/ 122 h 184"/>
                <a:gd name="T24" fmla="*/ 185 w 185"/>
                <a:gd name="T25" fmla="*/ 88 h 184"/>
                <a:gd name="T26" fmla="*/ 179 w 185"/>
                <a:gd name="T27" fmla="*/ 88 h 184"/>
                <a:gd name="T28" fmla="*/ 45 w 185"/>
                <a:gd name="T29" fmla="*/ 0 h 184"/>
                <a:gd name="T30" fmla="*/ 45 w 185"/>
                <a:gd name="T31" fmla="*/ 0 h 184"/>
                <a:gd name="T32" fmla="*/ 0 w 185"/>
                <a:gd name="T33" fmla="*/ 0 h 184"/>
                <a:gd name="T34" fmla="*/ 185 w 185"/>
                <a:gd name="T35" fmla="*/ 184 h 184"/>
                <a:gd name="T36" fmla="*/ 185 w 185"/>
                <a:gd name="T37" fmla="*/ 140 h 184"/>
                <a:gd name="T38" fmla="*/ 45 w 185"/>
                <a:gd name="T3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5" h="184">
                  <a:moveTo>
                    <a:pt x="179" y="35"/>
                  </a:moveTo>
                  <a:cubicBezTo>
                    <a:pt x="179" y="6"/>
                    <a:pt x="179" y="6"/>
                    <a:pt x="179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2" y="21"/>
                    <a:pt x="164" y="33"/>
                    <a:pt x="179" y="35"/>
                  </a:cubicBezTo>
                  <a:close/>
                  <a:moveTo>
                    <a:pt x="179" y="88"/>
                  </a:moveTo>
                  <a:cubicBezTo>
                    <a:pt x="179" y="45"/>
                    <a:pt x="179" y="45"/>
                    <a:pt x="179" y="45"/>
                  </a:cubicBezTo>
                  <a:cubicBezTo>
                    <a:pt x="158" y="42"/>
                    <a:pt x="142" y="26"/>
                    <a:pt x="140" y="6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67"/>
                    <a:pt x="117" y="122"/>
                    <a:pt x="185" y="122"/>
                  </a:cubicBezTo>
                  <a:cubicBezTo>
                    <a:pt x="185" y="88"/>
                    <a:pt x="185" y="88"/>
                    <a:pt x="185" y="88"/>
                  </a:cubicBezTo>
                  <a:lnTo>
                    <a:pt x="179" y="88"/>
                  </a:ln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2"/>
                    <a:pt x="83" y="184"/>
                    <a:pt x="185" y="184"/>
                  </a:cubicBezTo>
                  <a:cubicBezTo>
                    <a:pt x="185" y="140"/>
                    <a:pt x="185" y="140"/>
                    <a:pt x="185" y="140"/>
                  </a:cubicBezTo>
                  <a:cubicBezTo>
                    <a:pt x="107" y="140"/>
                    <a:pt x="45" y="77"/>
                    <a:pt x="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prstClr val="black"/>
                </a:solidFill>
              </a:endParaRPr>
            </a:p>
          </p:txBody>
        </p:sp>
        <p:sp>
          <p:nvSpPr>
            <p:cNvPr id="74" name="Freeform 32"/>
            <p:cNvSpPr>
              <a:spLocks noEditPoints="1"/>
            </p:cNvSpPr>
            <p:nvPr/>
          </p:nvSpPr>
          <p:spPr bwMode="auto">
            <a:xfrm>
              <a:off x="1124820" y="4197492"/>
              <a:ext cx="151095" cy="151095"/>
            </a:xfrm>
            <a:custGeom>
              <a:avLst/>
              <a:gdLst>
                <a:gd name="T0" fmla="*/ 122 w 184"/>
                <a:gd name="T1" fmla="*/ 0 h 184"/>
                <a:gd name="T2" fmla="*/ 122 w 184"/>
                <a:gd name="T3" fmla="*/ 0 h 184"/>
                <a:gd name="T4" fmla="*/ 88 w 184"/>
                <a:gd name="T5" fmla="*/ 0 h 184"/>
                <a:gd name="T6" fmla="*/ 88 w 184"/>
                <a:gd name="T7" fmla="*/ 6 h 184"/>
                <a:gd name="T8" fmla="*/ 44 w 184"/>
                <a:gd name="T9" fmla="*/ 6 h 184"/>
                <a:gd name="T10" fmla="*/ 5 w 184"/>
                <a:gd name="T11" fmla="*/ 45 h 184"/>
                <a:gd name="T12" fmla="*/ 5 w 184"/>
                <a:gd name="T13" fmla="*/ 88 h 184"/>
                <a:gd name="T14" fmla="*/ 0 w 184"/>
                <a:gd name="T15" fmla="*/ 88 h 184"/>
                <a:gd name="T16" fmla="*/ 0 w 184"/>
                <a:gd name="T17" fmla="*/ 122 h 184"/>
                <a:gd name="T18" fmla="*/ 0 w 184"/>
                <a:gd name="T19" fmla="*/ 122 h 184"/>
                <a:gd name="T20" fmla="*/ 122 w 184"/>
                <a:gd name="T21" fmla="*/ 0 h 184"/>
                <a:gd name="T22" fmla="*/ 140 w 184"/>
                <a:gd name="T23" fmla="*/ 0 h 184"/>
                <a:gd name="T24" fmla="*/ 140 w 184"/>
                <a:gd name="T25" fmla="*/ 0 h 184"/>
                <a:gd name="T26" fmla="*/ 0 w 184"/>
                <a:gd name="T27" fmla="*/ 140 h 184"/>
                <a:gd name="T28" fmla="*/ 0 w 184"/>
                <a:gd name="T29" fmla="*/ 140 h 184"/>
                <a:gd name="T30" fmla="*/ 0 w 184"/>
                <a:gd name="T31" fmla="*/ 184 h 184"/>
                <a:gd name="T32" fmla="*/ 184 w 184"/>
                <a:gd name="T33" fmla="*/ 0 h 184"/>
                <a:gd name="T34" fmla="*/ 140 w 184"/>
                <a:gd name="T35" fmla="*/ 0 h 184"/>
                <a:gd name="T36" fmla="*/ 35 w 184"/>
                <a:gd name="T37" fmla="*/ 6 h 184"/>
                <a:gd name="T38" fmla="*/ 5 w 184"/>
                <a:gd name="T39" fmla="*/ 6 h 184"/>
                <a:gd name="T40" fmla="*/ 5 w 184"/>
                <a:gd name="T41" fmla="*/ 35 h 184"/>
                <a:gd name="T42" fmla="*/ 35 w 184"/>
                <a:gd name="T43" fmla="*/ 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4" h="184">
                  <a:moveTo>
                    <a:pt x="122" y="0"/>
                  </a:moveTo>
                  <a:cubicBezTo>
                    <a:pt x="122" y="0"/>
                    <a:pt x="122" y="0"/>
                    <a:pt x="122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2" y="26"/>
                    <a:pt x="26" y="42"/>
                    <a:pt x="5" y="45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67" y="122"/>
                    <a:pt x="122" y="67"/>
                    <a:pt x="122" y="0"/>
                  </a:cubicBezTo>
                  <a:close/>
                  <a:moveTo>
                    <a:pt x="14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140" y="77"/>
                    <a:pt x="77" y="140"/>
                    <a:pt x="0" y="1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101" y="184"/>
                    <a:pt x="184" y="102"/>
                    <a:pt x="184" y="0"/>
                  </a:cubicBezTo>
                  <a:lnTo>
                    <a:pt x="140" y="0"/>
                  </a:lnTo>
                  <a:close/>
                  <a:moveTo>
                    <a:pt x="35" y="6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20" y="33"/>
                    <a:pt x="32" y="21"/>
                    <a:pt x="35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prstClr val="black"/>
                </a:solidFill>
              </a:endParaRPr>
            </a:p>
          </p:txBody>
        </p:sp>
        <p:sp>
          <p:nvSpPr>
            <p:cNvPr id="75" name="Freeform 33"/>
            <p:cNvSpPr>
              <a:spLocks noEditPoints="1"/>
            </p:cNvSpPr>
            <p:nvPr/>
          </p:nvSpPr>
          <p:spPr bwMode="auto">
            <a:xfrm>
              <a:off x="1124820" y="4046397"/>
              <a:ext cx="151095" cy="151095"/>
            </a:xfrm>
            <a:custGeom>
              <a:avLst/>
              <a:gdLst>
                <a:gd name="T0" fmla="*/ 5 w 184"/>
                <a:gd name="T1" fmla="*/ 149 h 184"/>
                <a:gd name="T2" fmla="*/ 5 w 184"/>
                <a:gd name="T3" fmla="*/ 178 h 184"/>
                <a:gd name="T4" fmla="*/ 35 w 184"/>
                <a:gd name="T5" fmla="*/ 178 h 184"/>
                <a:gd name="T6" fmla="*/ 5 w 184"/>
                <a:gd name="T7" fmla="*/ 149 h 184"/>
                <a:gd name="T8" fmla="*/ 0 w 184"/>
                <a:gd name="T9" fmla="*/ 0 h 184"/>
                <a:gd name="T10" fmla="*/ 0 w 184"/>
                <a:gd name="T11" fmla="*/ 44 h 184"/>
                <a:gd name="T12" fmla="*/ 0 w 184"/>
                <a:gd name="T13" fmla="*/ 44 h 184"/>
                <a:gd name="T14" fmla="*/ 140 w 184"/>
                <a:gd name="T15" fmla="*/ 184 h 184"/>
                <a:gd name="T16" fmla="*/ 184 w 184"/>
                <a:gd name="T17" fmla="*/ 184 h 184"/>
                <a:gd name="T18" fmla="*/ 0 w 184"/>
                <a:gd name="T19" fmla="*/ 0 h 184"/>
                <a:gd name="T20" fmla="*/ 0 w 184"/>
                <a:gd name="T21" fmla="*/ 62 h 184"/>
                <a:gd name="T22" fmla="*/ 0 w 184"/>
                <a:gd name="T23" fmla="*/ 62 h 184"/>
                <a:gd name="T24" fmla="*/ 0 w 184"/>
                <a:gd name="T25" fmla="*/ 96 h 184"/>
                <a:gd name="T26" fmla="*/ 5 w 184"/>
                <a:gd name="T27" fmla="*/ 96 h 184"/>
                <a:gd name="T28" fmla="*/ 5 w 184"/>
                <a:gd name="T29" fmla="*/ 139 h 184"/>
                <a:gd name="T30" fmla="*/ 44 w 184"/>
                <a:gd name="T31" fmla="*/ 178 h 184"/>
                <a:gd name="T32" fmla="*/ 88 w 184"/>
                <a:gd name="T33" fmla="*/ 178 h 184"/>
                <a:gd name="T34" fmla="*/ 88 w 184"/>
                <a:gd name="T35" fmla="*/ 184 h 184"/>
                <a:gd name="T36" fmla="*/ 122 w 184"/>
                <a:gd name="T37" fmla="*/ 184 h 184"/>
                <a:gd name="T38" fmla="*/ 0 w 184"/>
                <a:gd name="T39" fmla="*/ 6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4" h="184">
                  <a:moveTo>
                    <a:pt x="5" y="149"/>
                  </a:moveTo>
                  <a:cubicBezTo>
                    <a:pt x="5" y="178"/>
                    <a:pt x="5" y="178"/>
                    <a:pt x="5" y="178"/>
                  </a:cubicBezTo>
                  <a:cubicBezTo>
                    <a:pt x="35" y="178"/>
                    <a:pt x="35" y="178"/>
                    <a:pt x="35" y="178"/>
                  </a:cubicBezTo>
                  <a:cubicBezTo>
                    <a:pt x="32" y="163"/>
                    <a:pt x="20" y="151"/>
                    <a:pt x="5" y="149"/>
                  </a:cubicBezTo>
                  <a:close/>
                  <a:moveTo>
                    <a:pt x="0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77" y="44"/>
                    <a:pt x="140" y="107"/>
                    <a:pt x="140" y="184"/>
                  </a:cubicBezTo>
                  <a:cubicBezTo>
                    <a:pt x="184" y="184"/>
                    <a:pt x="184" y="184"/>
                    <a:pt x="184" y="184"/>
                  </a:cubicBezTo>
                  <a:cubicBezTo>
                    <a:pt x="184" y="82"/>
                    <a:pt x="101" y="0"/>
                    <a:pt x="0" y="0"/>
                  </a:cubicBezTo>
                  <a:close/>
                  <a:moveTo>
                    <a:pt x="0" y="62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26" y="142"/>
                    <a:pt x="42" y="158"/>
                    <a:pt x="44" y="178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8" y="184"/>
                    <a:pt x="88" y="184"/>
                    <a:pt x="88" y="184"/>
                  </a:cubicBezTo>
                  <a:cubicBezTo>
                    <a:pt x="122" y="184"/>
                    <a:pt x="122" y="184"/>
                    <a:pt x="122" y="184"/>
                  </a:cubicBezTo>
                  <a:cubicBezTo>
                    <a:pt x="122" y="116"/>
                    <a:pt x="67" y="62"/>
                    <a:pt x="0" y="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161931" y="2109713"/>
            <a:ext cx="1247375" cy="704036"/>
            <a:chOff x="3161930" y="1252463"/>
            <a:chExt cx="1247375" cy="704036"/>
          </a:xfrm>
        </p:grpSpPr>
        <p:sp>
          <p:nvSpPr>
            <p:cNvPr id="114" name="TextBox 113"/>
            <p:cNvSpPr txBox="1"/>
            <p:nvPr/>
          </p:nvSpPr>
          <p:spPr>
            <a:xfrm>
              <a:off x="3161930" y="1556389"/>
              <a:ext cx="12473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rgbClr val="F39C12"/>
                  </a:solidFill>
                  <a:latin typeface="Lato Bold" pitchFamily="34" charset="0"/>
                </a:rPr>
                <a:t>Increase of Profitability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0786" y="1252463"/>
              <a:ext cx="318212" cy="318212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383307" y="3213957"/>
            <a:ext cx="1247375" cy="1034059"/>
            <a:chOff x="383306" y="2356706"/>
            <a:chExt cx="1247375" cy="1034059"/>
          </a:xfrm>
        </p:grpSpPr>
        <p:sp>
          <p:nvSpPr>
            <p:cNvPr id="113" name="TextBox 112"/>
            <p:cNvSpPr txBox="1"/>
            <p:nvPr/>
          </p:nvSpPr>
          <p:spPr>
            <a:xfrm>
              <a:off x="383306" y="2836767"/>
              <a:ext cx="124737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>
                  <a:solidFill>
                    <a:srgbClr val="16A085"/>
                  </a:solidFill>
                  <a:latin typeface="Lato Bold" pitchFamily="34" charset="0"/>
                </a:rPr>
                <a:t>Increase of customer satisfaction</a:t>
              </a: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5598" y="2356706"/>
              <a:ext cx="444739" cy="444739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3161930" y="4504443"/>
            <a:ext cx="1336112" cy="881789"/>
            <a:chOff x="3161930" y="3647192"/>
            <a:chExt cx="1336112" cy="881789"/>
          </a:xfrm>
        </p:grpSpPr>
        <p:sp>
          <p:nvSpPr>
            <p:cNvPr id="112" name="TextBox 111"/>
            <p:cNvSpPr txBox="1"/>
            <p:nvPr/>
          </p:nvSpPr>
          <p:spPr>
            <a:xfrm>
              <a:off x="3161930" y="3974983"/>
              <a:ext cx="133611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rgbClr val="9BBB59"/>
                  </a:solidFill>
                  <a:latin typeface="Lato Bold" pitchFamily="34" charset="0"/>
                </a:rPr>
                <a:t>Motivation and improve of customer feedbacks</a:t>
              </a: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9373" y="3647192"/>
              <a:ext cx="357434" cy="357434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4639758" y="4509086"/>
            <a:ext cx="1247375" cy="718803"/>
            <a:chOff x="4639757" y="3651835"/>
            <a:chExt cx="1247375" cy="718803"/>
          </a:xfrm>
        </p:grpSpPr>
        <p:sp>
          <p:nvSpPr>
            <p:cNvPr id="88" name="TextBox 87"/>
            <p:cNvSpPr txBox="1"/>
            <p:nvPr/>
          </p:nvSpPr>
          <p:spPr>
            <a:xfrm>
              <a:off x="4639757" y="3970528"/>
              <a:ext cx="12473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>
                  <a:solidFill>
                    <a:srgbClr val="9BBB59"/>
                  </a:solidFill>
                  <a:latin typeface="Lato Bold" pitchFamily="34" charset="0"/>
                </a:rPr>
                <a:t>Improvement to quality of products</a:t>
              </a: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5190" y="3651835"/>
              <a:ext cx="375400" cy="375400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4638292" y="1998201"/>
            <a:ext cx="1248841" cy="973168"/>
            <a:chOff x="4638291" y="1140951"/>
            <a:chExt cx="1248841" cy="973168"/>
          </a:xfrm>
        </p:grpSpPr>
        <p:sp>
          <p:nvSpPr>
            <p:cNvPr id="90" name="TextBox 89"/>
            <p:cNvSpPr txBox="1"/>
            <p:nvPr/>
          </p:nvSpPr>
          <p:spPr>
            <a:xfrm>
              <a:off x="4638291" y="1560121"/>
              <a:ext cx="124884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>
                  <a:solidFill>
                    <a:srgbClr val="F39C12"/>
                  </a:solidFill>
                  <a:latin typeface="Lato Bold" pitchFamily="34" charset="0"/>
                </a:rPr>
                <a:t>Retain Customers and Improve customer service</a:t>
              </a: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1732" y="1140951"/>
              <a:ext cx="375400" cy="375400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7399022" y="3328248"/>
            <a:ext cx="1247375" cy="919766"/>
            <a:chOff x="7399021" y="2470998"/>
            <a:chExt cx="1247375" cy="919766"/>
          </a:xfrm>
        </p:grpSpPr>
        <p:sp>
          <p:nvSpPr>
            <p:cNvPr id="79" name="TextBox 78"/>
            <p:cNvSpPr txBox="1"/>
            <p:nvPr/>
          </p:nvSpPr>
          <p:spPr>
            <a:xfrm>
              <a:off x="7399021" y="2836766"/>
              <a:ext cx="124737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rgbClr val="16A085"/>
                  </a:solidFill>
                  <a:latin typeface="Lato Bold" pitchFamily="34" charset="0"/>
                </a:rPr>
                <a:t>Less burden on furniture transporter</a:t>
              </a: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3340" y="2470998"/>
              <a:ext cx="507660" cy="507656"/>
            </a:xfrm>
            <a:prstGeom prst="rect">
              <a:avLst/>
            </a:prstGeom>
          </p:spPr>
        </p:pic>
      </p:grpSp>
      <p:sp>
        <p:nvSpPr>
          <p:cNvPr id="48" name="Oval 47"/>
          <p:cNvSpPr/>
          <p:nvPr/>
        </p:nvSpPr>
        <p:spPr>
          <a:xfrm>
            <a:off x="8453191" y="6427690"/>
            <a:ext cx="214987" cy="2153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347378" y="6424998"/>
            <a:ext cx="432324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18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34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1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900"/>
                            </p:stCondLst>
                            <p:childTnLst>
                              <p:par>
                                <p:cTn id="3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700"/>
                            </p:stCondLst>
                            <p:childTnLst>
                              <p:par>
                                <p:cTn id="4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8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300"/>
                            </p:stCondLst>
                            <p:childTnLst>
                              <p:par>
                                <p:cTn id="6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2" grpId="0" animBg="1"/>
      <p:bldP spid="14" grpId="0" animBg="1"/>
      <p:bldP spid="15" grpId="0" animBg="1"/>
      <p:bldP spid="5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3E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hanooj\Desktop\ResearchDocs\user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502" y="3873118"/>
            <a:ext cx="5988701" cy="139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276998" y="1729667"/>
            <a:ext cx="72907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Lato"/>
                <a:cs typeface="Arial" pitchFamily="34" charset="0"/>
              </a:rPr>
              <a:t>Furniture buying customers.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Lato"/>
                <a:cs typeface="Arial" pitchFamily="34" charset="0"/>
              </a:rPr>
              <a:t>Sales </a:t>
            </a:r>
            <a:r>
              <a:rPr lang="en-US" sz="2400" dirty="0" smtClean="0">
                <a:solidFill>
                  <a:schemeClr val="bg1"/>
                </a:solidFill>
                <a:latin typeface="Lato"/>
                <a:cs typeface="Arial" pitchFamily="34" charset="0"/>
              </a:rPr>
              <a:t>representatives of </a:t>
            </a:r>
            <a:r>
              <a:rPr lang="en-US" sz="2400" dirty="0">
                <a:solidFill>
                  <a:schemeClr val="bg1"/>
                </a:solidFill>
                <a:latin typeface="Lato"/>
                <a:cs typeface="Arial" pitchFamily="34" charset="0"/>
              </a:rPr>
              <a:t>Furniture manufacturers.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772300" y="296475"/>
            <a:ext cx="5667768" cy="568113"/>
            <a:chOff x="1772300" y="429604"/>
            <a:chExt cx="5667768" cy="568113"/>
          </a:xfrm>
        </p:grpSpPr>
        <p:sp>
          <p:nvSpPr>
            <p:cNvPr id="6" name="Rectangle 22"/>
            <p:cNvSpPr>
              <a:spLocks noChangeArrowheads="1"/>
            </p:cNvSpPr>
            <p:nvPr/>
          </p:nvSpPr>
          <p:spPr bwMode="auto">
            <a:xfrm>
              <a:off x="3585895" y="429604"/>
              <a:ext cx="204062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dirty="0" smtClean="0">
                  <a:solidFill>
                    <a:schemeClr val="bg1"/>
                  </a:solidFill>
                  <a:latin typeface="Lato" pitchFamily="34" charset="0"/>
                  <a:cs typeface="Arial" pitchFamily="34" charset="0"/>
                </a:rPr>
                <a:t>Potential</a:t>
              </a:r>
              <a:r>
                <a:rPr lang="en-US" sz="1050" dirty="0" smtClean="0">
                  <a:solidFill>
                    <a:schemeClr val="bg1"/>
                  </a:solidFill>
                  <a:latin typeface="Lato" pitchFamily="34" charset="0"/>
                  <a:cs typeface="Arial" pitchFamily="34" charset="0"/>
                </a:rPr>
                <a:t> </a:t>
              </a:r>
              <a:r>
                <a:rPr lang="en-US" sz="2400" dirty="0" smtClean="0">
                  <a:solidFill>
                    <a:schemeClr val="bg1"/>
                  </a:solidFill>
                  <a:latin typeface="Lato" pitchFamily="34" charset="0"/>
                  <a:cs typeface="Arial" pitchFamily="34" charset="0"/>
                </a:rPr>
                <a:t>Users</a:t>
              </a:r>
              <a:endParaRPr lang="en-US" sz="2400" dirty="0">
                <a:solidFill>
                  <a:schemeClr val="bg1"/>
                </a:solidFill>
                <a:latin typeface="Lato" pitchFamily="34" charset="0"/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772300" y="751496"/>
              <a:ext cx="56677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  <a:latin typeface="Lato" pitchFamily="34" charset="0"/>
                </a:rPr>
                <a:t>Benefited from the system</a:t>
              </a:r>
              <a:endParaRPr lang="en-US" sz="1000" dirty="0">
                <a:solidFill>
                  <a:schemeClr val="bg1"/>
                </a:solidFill>
                <a:latin typeface="Lato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4085727" y="886012"/>
            <a:ext cx="1040914" cy="283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Rectangle 28"/>
          <p:cNvSpPr>
            <a:spLocks noChangeArrowheads="1"/>
          </p:cNvSpPr>
          <p:nvPr/>
        </p:nvSpPr>
        <p:spPr bwMode="auto">
          <a:xfrm>
            <a:off x="709735" y="6476555"/>
            <a:ext cx="67646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ato" pitchFamily="34" charset="0"/>
                <a:cs typeface="Arial" pitchFamily="34" charset="0"/>
              </a:rPr>
              <a:t>Furniture</a:t>
            </a:r>
            <a:endParaRPr kumimoji="0" lang="en-US" sz="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>
            <a:off x="714829" y="6409056"/>
            <a:ext cx="671373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700" dirty="0" err="1" smtClean="0">
                <a:solidFill>
                  <a:schemeClr val="bg1"/>
                </a:solidFill>
                <a:latin typeface="Lato Light" pitchFamily="34" charset="0"/>
                <a:cs typeface="Arial" pitchFamily="34" charset="0"/>
              </a:rPr>
              <a:t>Markless</a:t>
            </a:r>
            <a:endParaRPr kumimoji="0" lang="en-US" sz="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16913" y="6409057"/>
            <a:ext cx="251901" cy="252899"/>
            <a:chOff x="914400" y="3987072"/>
            <a:chExt cx="419914" cy="420841"/>
          </a:xfrm>
        </p:grpSpPr>
        <p:sp>
          <p:nvSpPr>
            <p:cNvPr id="14" name="Freeform 29"/>
            <p:cNvSpPr>
              <a:spLocks noEditPoints="1"/>
            </p:cNvSpPr>
            <p:nvPr/>
          </p:nvSpPr>
          <p:spPr bwMode="auto">
            <a:xfrm>
              <a:off x="914400" y="3987072"/>
              <a:ext cx="419914" cy="420841"/>
            </a:xfrm>
            <a:custGeom>
              <a:avLst/>
              <a:gdLst>
                <a:gd name="T0" fmla="*/ 256 w 511"/>
                <a:gd name="T1" fmla="*/ 0 h 512"/>
                <a:gd name="T2" fmla="*/ 0 w 511"/>
                <a:gd name="T3" fmla="*/ 256 h 512"/>
                <a:gd name="T4" fmla="*/ 256 w 511"/>
                <a:gd name="T5" fmla="*/ 512 h 512"/>
                <a:gd name="T6" fmla="*/ 511 w 511"/>
                <a:gd name="T7" fmla="*/ 256 h 512"/>
                <a:gd name="T8" fmla="*/ 256 w 511"/>
                <a:gd name="T9" fmla="*/ 0 h 512"/>
                <a:gd name="T10" fmla="*/ 256 w 511"/>
                <a:gd name="T11" fmla="*/ 475 h 512"/>
                <a:gd name="T12" fmla="*/ 36 w 511"/>
                <a:gd name="T13" fmla="*/ 256 h 512"/>
                <a:gd name="T14" fmla="*/ 256 w 511"/>
                <a:gd name="T15" fmla="*/ 37 h 512"/>
                <a:gd name="T16" fmla="*/ 475 w 511"/>
                <a:gd name="T17" fmla="*/ 256 h 512"/>
                <a:gd name="T18" fmla="*/ 256 w 511"/>
                <a:gd name="T19" fmla="*/ 475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2">
                  <a:moveTo>
                    <a:pt x="256" y="0"/>
                  </a:moveTo>
                  <a:cubicBezTo>
                    <a:pt x="114" y="0"/>
                    <a:pt x="0" y="115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1" y="397"/>
                    <a:pt x="511" y="256"/>
                  </a:cubicBezTo>
                  <a:cubicBezTo>
                    <a:pt x="511" y="115"/>
                    <a:pt x="397" y="0"/>
                    <a:pt x="256" y="0"/>
                  </a:cubicBezTo>
                  <a:close/>
                  <a:moveTo>
                    <a:pt x="256" y="475"/>
                  </a:moveTo>
                  <a:cubicBezTo>
                    <a:pt x="135" y="475"/>
                    <a:pt x="36" y="377"/>
                    <a:pt x="36" y="256"/>
                  </a:cubicBezTo>
                  <a:cubicBezTo>
                    <a:pt x="36" y="135"/>
                    <a:pt x="135" y="37"/>
                    <a:pt x="256" y="37"/>
                  </a:cubicBezTo>
                  <a:cubicBezTo>
                    <a:pt x="377" y="37"/>
                    <a:pt x="475" y="135"/>
                    <a:pt x="475" y="256"/>
                  </a:cubicBezTo>
                  <a:cubicBezTo>
                    <a:pt x="475" y="377"/>
                    <a:pt x="377" y="475"/>
                    <a:pt x="256" y="475"/>
                  </a:cubicBezTo>
                  <a:close/>
                </a:path>
              </a:pathLst>
            </a:custGeom>
            <a:gradFill>
              <a:gsLst>
                <a:gs pos="23000">
                  <a:srgbClr val="F8F8F8"/>
                </a:gs>
                <a:gs pos="100000">
                  <a:schemeClr val="bg1">
                    <a:lumMod val="75000"/>
                    <a:alpha val="7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15" name="Freeform 30"/>
            <p:cNvSpPr>
              <a:spLocks noEditPoints="1"/>
            </p:cNvSpPr>
            <p:nvPr/>
          </p:nvSpPr>
          <p:spPr bwMode="auto">
            <a:xfrm>
              <a:off x="972799" y="4046397"/>
              <a:ext cx="152022" cy="151095"/>
            </a:xfrm>
            <a:custGeom>
              <a:avLst/>
              <a:gdLst>
                <a:gd name="T0" fmla="*/ 0 w 185"/>
                <a:gd name="T1" fmla="*/ 184 h 184"/>
                <a:gd name="T2" fmla="*/ 45 w 185"/>
                <a:gd name="T3" fmla="*/ 184 h 184"/>
                <a:gd name="T4" fmla="*/ 185 w 185"/>
                <a:gd name="T5" fmla="*/ 44 h 184"/>
                <a:gd name="T6" fmla="*/ 185 w 185"/>
                <a:gd name="T7" fmla="*/ 0 h 184"/>
                <a:gd name="T8" fmla="*/ 0 w 185"/>
                <a:gd name="T9" fmla="*/ 184 h 184"/>
                <a:gd name="T10" fmla="*/ 62 w 185"/>
                <a:gd name="T11" fmla="*/ 184 h 184"/>
                <a:gd name="T12" fmla="*/ 97 w 185"/>
                <a:gd name="T13" fmla="*/ 184 h 184"/>
                <a:gd name="T14" fmla="*/ 97 w 185"/>
                <a:gd name="T15" fmla="*/ 178 h 184"/>
                <a:gd name="T16" fmla="*/ 140 w 185"/>
                <a:gd name="T17" fmla="*/ 178 h 184"/>
                <a:gd name="T18" fmla="*/ 179 w 185"/>
                <a:gd name="T19" fmla="*/ 139 h 184"/>
                <a:gd name="T20" fmla="*/ 179 w 185"/>
                <a:gd name="T21" fmla="*/ 96 h 184"/>
                <a:gd name="T22" fmla="*/ 185 w 185"/>
                <a:gd name="T23" fmla="*/ 96 h 184"/>
                <a:gd name="T24" fmla="*/ 185 w 185"/>
                <a:gd name="T25" fmla="*/ 62 h 184"/>
                <a:gd name="T26" fmla="*/ 62 w 185"/>
                <a:gd name="T27" fmla="*/ 184 h 184"/>
                <a:gd name="T28" fmla="*/ 149 w 185"/>
                <a:gd name="T29" fmla="*/ 178 h 184"/>
                <a:gd name="T30" fmla="*/ 179 w 185"/>
                <a:gd name="T31" fmla="*/ 178 h 184"/>
                <a:gd name="T32" fmla="*/ 179 w 185"/>
                <a:gd name="T33" fmla="*/ 149 h 184"/>
                <a:gd name="T34" fmla="*/ 149 w 185"/>
                <a:gd name="T35" fmla="*/ 17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" h="184">
                  <a:moveTo>
                    <a:pt x="0" y="184"/>
                  </a:moveTo>
                  <a:cubicBezTo>
                    <a:pt x="45" y="184"/>
                    <a:pt x="45" y="184"/>
                    <a:pt x="45" y="184"/>
                  </a:cubicBezTo>
                  <a:cubicBezTo>
                    <a:pt x="45" y="107"/>
                    <a:pt x="107" y="44"/>
                    <a:pt x="185" y="44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83" y="0"/>
                    <a:pt x="0" y="82"/>
                    <a:pt x="0" y="184"/>
                  </a:cubicBezTo>
                  <a:close/>
                  <a:moveTo>
                    <a:pt x="62" y="184"/>
                  </a:moveTo>
                  <a:cubicBezTo>
                    <a:pt x="97" y="184"/>
                    <a:pt x="97" y="184"/>
                    <a:pt x="97" y="184"/>
                  </a:cubicBezTo>
                  <a:cubicBezTo>
                    <a:pt x="97" y="178"/>
                    <a:pt x="97" y="178"/>
                    <a:pt x="97" y="178"/>
                  </a:cubicBezTo>
                  <a:cubicBezTo>
                    <a:pt x="140" y="178"/>
                    <a:pt x="140" y="178"/>
                    <a:pt x="140" y="178"/>
                  </a:cubicBezTo>
                  <a:cubicBezTo>
                    <a:pt x="142" y="158"/>
                    <a:pt x="158" y="142"/>
                    <a:pt x="179" y="13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85" y="96"/>
                    <a:pt x="185" y="96"/>
                    <a:pt x="185" y="96"/>
                  </a:cubicBezTo>
                  <a:cubicBezTo>
                    <a:pt x="185" y="62"/>
                    <a:pt x="185" y="62"/>
                    <a:pt x="185" y="62"/>
                  </a:cubicBezTo>
                  <a:cubicBezTo>
                    <a:pt x="117" y="62"/>
                    <a:pt x="62" y="116"/>
                    <a:pt x="62" y="184"/>
                  </a:cubicBezTo>
                  <a:close/>
                  <a:moveTo>
                    <a:pt x="149" y="178"/>
                  </a:moveTo>
                  <a:cubicBezTo>
                    <a:pt x="179" y="178"/>
                    <a:pt x="179" y="178"/>
                    <a:pt x="179" y="178"/>
                  </a:cubicBezTo>
                  <a:cubicBezTo>
                    <a:pt x="179" y="149"/>
                    <a:pt x="179" y="149"/>
                    <a:pt x="179" y="149"/>
                  </a:cubicBezTo>
                  <a:cubicBezTo>
                    <a:pt x="164" y="151"/>
                    <a:pt x="152" y="163"/>
                    <a:pt x="149" y="17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16" name="Freeform 31"/>
            <p:cNvSpPr>
              <a:spLocks noEditPoints="1"/>
            </p:cNvSpPr>
            <p:nvPr/>
          </p:nvSpPr>
          <p:spPr bwMode="auto">
            <a:xfrm>
              <a:off x="972799" y="4197492"/>
              <a:ext cx="152022" cy="151095"/>
            </a:xfrm>
            <a:custGeom>
              <a:avLst/>
              <a:gdLst>
                <a:gd name="T0" fmla="*/ 179 w 185"/>
                <a:gd name="T1" fmla="*/ 35 h 184"/>
                <a:gd name="T2" fmla="*/ 179 w 185"/>
                <a:gd name="T3" fmla="*/ 6 h 184"/>
                <a:gd name="T4" fmla="*/ 149 w 185"/>
                <a:gd name="T5" fmla="*/ 6 h 184"/>
                <a:gd name="T6" fmla="*/ 179 w 185"/>
                <a:gd name="T7" fmla="*/ 35 h 184"/>
                <a:gd name="T8" fmla="*/ 179 w 185"/>
                <a:gd name="T9" fmla="*/ 88 h 184"/>
                <a:gd name="T10" fmla="*/ 179 w 185"/>
                <a:gd name="T11" fmla="*/ 45 h 184"/>
                <a:gd name="T12" fmla="*/ 140 w 185"/>
                <a:gd name="T13" fmla="*/ 6 h 184"/>
                <a:gd name="T14" fmla="*/ 97 w 185"/>
                <a:gd name="T15" fmla="*/ 6 h 184"/>
                <a:gd name="T16" fmla="*/ 97 w 185"/>
                <a:gd name="T17" fmla="*/ 0 h 184"/>
                <a:gd name="T18" fmla="*/ 62 w 185"/>
                <a:gd name="T19" fmla="*/ 0 h 184"/>
                <a:gd name="T20" fmla="*/ 62 w 185"/>
                <a:gd name="T21" fmla="*/ 0 h 184"/>
                <a:gd name="T22" fmla="*/ 185 w 185"/>
                <a:gd name="T23" fmla="*/ 122 h 184"/>
                <a:gd name="T24" fmla="*/ 185 w 185"/>
                <a:gd name="T25" fmla="*/ 88 h 184"/>
                <a:gd name="T26" fmla="*/ 179 w 185"/>
                <a:gd name="T27" fmla="*/ 88 h 184"/>
                <a:gd name="T28" fmla="*/ 45 w 185"/>
                <a:gd name="T29" fmla="*/ 0 h 184"/>
                <a:gd name="T30" fmla="*/ 45 w 185"/>
                <a:gd name="T31" fmla="*/ 0 h 184"/>
                <a:gd name="T32" fmla="*/ 0 w 185"/>
                <a:gd name="T33" fmla="*/ 0 h 184"/>
                <a:gd name="T34" fmla="*/ 185 w 185"/>
                <a:gd name="T35" fmla="*/ 184 h 184"/>
                <a:gd name="T36" fmla="*/ 185 w 185"/>
                <a:gd name="T37" fmla="*/ 140 h 184"/>
                <a:gd name="T38" fmla="*/ 45 w 185"/>
                <a:gd name="T3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5" h="184">
                  <a:moveTo>
                    <a:pt x="179" y="35"/>
                  </a:moveTo>
                  <a:cubicBezTo>
                    <a:pt x="179" y="6"/>
                    <a:pt x="179" y="6"/>
                    <a:pt x="179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2" y="21"/>
                    <a:pt x="164" y="33"/>
                    <a:pt x="179" y="35"/>
                  </a:cubicBezTo>
                  <a:close/>
                  <a:moveTo>
                    <a:pt x="179" y="88"/>
                  </a:moveTo>
                  <a:cubicBezTo>
                    <a:pt x="179" y="45"/>
                    <a:pt x="179" y="45"/>
                    <a:pt x="179" y="45"/>
                  </a:cubicBezTo>
                  <a:cubicBezTo>
                    <a:pt x="158" y="42"/>
                    <a:pt x="142" y="26"/>
                    <a:pt x="140" y="6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67"/>
                    <a:pt x="117" y="122"/>
                    <a:pt x="185" y="122"/>
                  </a:cubicBezTo>
                  <a:cubicBezTo>
                    <a:pt x="185" y="88"/>
                    <a:pt x="185" y="88"/>
                    <a:pt x="185" y="88"/>
                  </a:cubicBezTo>
                  <a:lnTo>
                    <a:pt x="179" y="88"/>
                  </a:ln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2"/>
                    <a:pt x="83" y="184"/>
                    <a:pt x="185" y="184"/>
                  </a:cubicBezTo>
                  <a:cubicBezTo>
                    <a:pt x="185" y="140"/>
                    <a:pt x="185" y="140"/>
                    <a:pt x="185" y="140"/>
                  </a:cubicBezTo>
                  <a:cubicBezTo>
                    <a:pt x="107" y="140"/>
                    <a:pt x="45" y="77"/>
                    <a:pt x="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17" name="Freeform 32"/>
            <p:cNvSpPr>
              <a:spLocks noEditPoints="1"/>
            </p:cNvSpPr>
            <p:nvPr/>
          </p:nvSpPr>
          <p:spPr bwMode="auto">
            <a:xfrm>
              <a:off x="1124820" y="4197492"/>
              <a:ext cx="151095" cy="151095"/>
            </a:xfrm>
            <a:custGeom>
              <a:avLst/>
              <a:gdLst>
                <a:gd name="T0" fmla="*/ 122 w 184"/>
                <a:gd name="T1" fmla="*/ 0 h 184"/>
                <a:gd name="T2" fmla="*/ 122 w 184"/>
                <a:gd name="T3" fmla="*/ 0 h 184"/>
                <a:gd name="T4" fmla="*/ 88 w 184"/>
                <a:gd name="T5" fmla="*/ 0 h 184"/>
                <a:gd name="T6" fmla="*/ 88 w 184"/>
                <a:gd name="T7" fmla="*/ 6 h 184"/>
                <a:gd name="T8" fmla="*/ 44 w 184"/>
                <a:gd name="T9" fmla="*/ 6 h 184"/>
                <a:gd name="T10" fmla="*/ 5 w 184"/>
                <a:gd name="T11" fmla="*/ 45 h 184"/>
                <a:gd name="T12" fmla="*/ 5 w 184"/>
                <a:gd name="T13" fmla="*/ 88 h 184"/>
                <a:gd name="T14" fmla="*/ 0 w 184"/>
                <a:gd name="T15" fmla="*/ 88 h 184"/>
                <a:gd name="T16" fmla="*/ 0 w 184"/>
                <a:gd name="T17" fmla="*/ 122 h 184"/>
                <a:gd name="T18" fmla="*/ 0 w 184"/>
                <a:gd name="T19" fmla="*/ 122 h 184"/>
                <a:gd name="T20" fmla="*/ 122 w 184"/>
                <a:gd name="T21" fmla="*/ 0 h 184"/>
                <a:gd name="T22" fmla="*/ 140 w 184"/>
                <a:gd name="T23" fmla="*/ 0 h 184"/>
                <a:gd name="T24" fmla="*/ 140 w 184"/>
                <a:gd name="T25" fmla="*/ 0 h 184"/>
                <a:gd name="T26" fmla="*/ 0 w 184"/>
                <a:gd name="T27" fmla="*/ 140 h 184"/>
                <a:gd name="T28" fmla="*/ 0 w 184"/>
                <a:gd name="T29" fmla="*/ 140 h 184"/>
                <a:gd name="T30" fmla="*/ 0 w 184"/>
                <a:gd name="T31" fmla="*/ 184 h 184"/>
                <a:gd name="T32" fmla="*/ 184 w 184"/>
                <a:gd name="T33" fmla="*/ 0 h 184"/>
                <a:gd name="T34" fmla="*/ 140 w 184"/>
                <a:gd name="T35" fmla="*/ 0 h 184"/>
                <a:gd name="T36" fmla="*/ 35 w 184"/>
                <a:gd name="T37" fmla="*/ 6 h 184"/>
                <a:gd name="T38" fmla="*/ 5 w 184"/>
                <a:gd name="T39" fmla="*/ 6 h 184"/>
                <a:gd name="T40" fmla="*/ 5 w 184"/>
                <a:gd name="T41" fmla="*/ 35 h 184"/>
                <a:gd name="T42" fmla="*/ 35 w 184"/>
                <a:gd name="T43" fmla="*/ 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4" h="184">
                  <a:moveTo>
                    <a:pt x="122" y="0"/>
                  </a:moveTo>
                  <a:cubicBezTo>
                    <a:pt x="122" y="0"/>
                    <a:pt x="122" y="0"/>
                    <a:pt x="122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2" y="26"/>
                    <a:pt x="26" y="42"/>
                    <a:pt x="5" y="45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67" y="122"/>
                    <a:pt x="122" y="67"/>
                    <a:pt x="122" y="0"/>
                  </a:cubicBezTo>
                  <a:close/>
                  <a:moveTo>
                    <a:pt x="14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140" y="77"/>
                    <a:pt x="77" y="140"/>
                    <a:pt x="0" y="1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101" y="184"/>
                    <a:pt x="184" y="102"/>
                    <a:pt x="184" y="0"/>
                  </a:cubicBezTo>
                  <a:lnTo>
                    <a:pt x="140" y="0"/>
                  </a:lnTo>
                  <a:close/>
                  <a:moveTo>
                    <a:pt x="35" y="6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20" y="33"/>
                    <a:pt x="32" y="21"/>
                    <a:pt x="35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18" name="Freeform 33"/>
            <p:cNvSpPr>
              <a:spLocks noEditPoints="1"/>
            </p:cNvSpPr>
            <p:nvPr/>
          </p:nvSpPr>
          <p:spPr bwMode="auto">
            <a:xfrm>
              <a:off x="1124820" y="4046397"/>
              <a:ext cx="151095" cy="151095"/>
            </a:xfrm>
            <a:custGeom>
              <a:avLst/>
              <a:gdLst>
                <a:gd name="T0" fmla="*/ 5 w 184"/>
                <a:gd name="T1" fmla="*/ 149 h 184"/>
                <a:gd name="T2" fmla="*/ 5 w 184"/>
                <a:gd name="T3" fmla="*/ 178 h 184"/>
                <a:gd name="T4" fmla="*/ 35 w 184"/>
                <a:gd name="T5" fmla="*/ 178 h 184"/>
                <a:gd name="T6" fmla="*/ 5 w 184"/>
                <a:gd name="T7" fmla="*/ 149 h 184"/>
                <a:gd name="T8" fmla="*/ 0 w 184"/>
                <a:gd name="T9" fmla="*/ 0 h 184"/>
                <a:gd name="T10" fmla="*/ 0 w 184"/>
                <a:gd name="T11" fmla="*/ 44 h 184"/>
                <a:gd name="T12" fmla="*/ 0 w 184"/>
                <a:gd name="T13" fmla="*/ 44 h 184"/>
                <a:gd name="T14" fmla="*/ 140 w 184"/>
                <a:gd name="T15" fmla="*/ 184 h 184"/>
                <a:gd name="T16" fmla="*/ 184 w 184"/>
                <a:gd name="T17" fmla="*/ 184 h 184"/>
                <a:gd name="T18" fmla="*/ 0 w 184"/>
                <a:gd name="T19" fmla="*/ 0 h 184"/>
                <a:gd name="T20" fmla="*/ 0 w 184"/>
                <a:gd name="T21" fmla="*/ 62 h 184"/>
                <a:gd name="T22" fmla="*/ 0 w 184"/>
                <a:gd name="T23" fmla="*/ 62 h 184"/>
                <a:gd name="T24" fmla="*/ 0 w 184"/>
                <a:gd name="T25" fmla="*/ 96 h 184"/>
                <a:gd name="T26" fmla="*/ 5 w 184"/>
                <a:gd name="T27" fmla="*/ 96 h 184"/>
                <a:gd name="T28" fmla="*/ 5 w 184"/>
                <a:gd name="T29" fmla="*/ 139 h 184"/>
                <a:gd name="T30" fmla="*/ 44 w 184"/>
                <a:gd name="T31" fmla="*/ 178 h 184"/>
                <a:gd name="T32" fmla="*/ 88 w 184"/>
                <a:gd name="T33" fmla="*/ 178 h 184"/>
                <a:gd name="T34" fmla="*/ 88 w 184"/>
                <a:gd name="T35" fmla="*/ 184 h 184"/>
                <a:gd name="T36" fmla="*/ 122 w 184"/>
                <a:gd name="T37" fmla="*/ 184 h 184"/>
                <a:gd name="T38" fmla="*/ 0 w 184"/>
                <a:gd name="T39" fmla="*/ 6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4" h="184">
                  <a:moveTo>
                    <a:pt x="5" y="149"/>
                  </a:moveTo>
                  <a:cubicBezTo>
                    <a:pt x="5" y="178"/>
                    <a:pt x="5" y="178"/>
                    <a:pt x="5" y="178"/>
                  </a:cubicBezTo>
                  <a:cubicBezTo>
                    <a:pt x="35" y="178"/>
                    <a:pt x="35" y="178"/>
                    <a:pt x="35" y="178"/>
                  </a:cubicBezTo>
                  <a:cubicBezTo>
                    <a:pt x="32" y="163"/>
                    <a:pt x="20" y="151"/>
                    <a:pt x="5" y="149"/>
                  </a:cubicBezTo>
                  <a:close/>
                  <a:moveTo>
                    <a:pt x="0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77" y="44"/>
                    <a:pt x="140" y="107"/>
                    <a:pt x="140" y="184"/>
                  </a:cubicBezTo>
                  <a:cubicBezTo>
                    <a:pt x="184" y="184"/>
                    <a:pt x="184" y="184"/>
                    <a:pt x="184" y="184"/>
                  </a:cubicBezTo>
                  <a:cubicBezTo>
                    <a:pt x="184" y="82"/>
                    <a:pt x="101" y="0"/>
                    <a:pt x="0" y="0"/>
                  </a:cubicBezTo>
                  <a:close/>
                  <a:moveTo>
                    <a:pt x="0" y="62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26" y="142"/>
                    <a:pt x="42" y="158"/>
                    <a:pt x="44" y="178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8" y="184"/>
                    <a:pt x="88" y="184"/>
                    <a:pt x="88" y="184"/>
                  </a:cubicBezTo>
                  <a:cubicBezTo>
                    <a:pt x="122" y="184"/>
                    <a:pt x="122" y="184"/>
                    <a:pt x="122" y="184"/>
                  </a:cubicBezTo>
                  <a:cubicBezTo>
                    <a:pt x="122" y="116"/>
                    <a:pt x="67" y="62"/>
                    <a:pt x="0" y="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19" name="Oval 18"/>
          <p:cNvSpPr/>
          <p:nvPr/>
        </p:nvSpPr>
        <p:spPr>
          <a:xfrm>
            <a:off x="8453191" y="6427690"/>
            <a:ext cx="214987" cy="2153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47378" y="6431795"/>
            <a:ext cx="432324" cy="2264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19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991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3E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3522042" y="3608351"/>
            <a:ext cx="4692318" cy="47995"/>
            <a:chOff x="628649" y="0"/>
            <a:chExt cx="7778916" cy="3638550"/>
          </a:xfrm>
        </p:grpSpPr>
        <p:sp>
          <p:nvSpPr>
            <p:cNvPr id="25" name="Rectangle 24"/>
            <p:cNvSpPr/>
            <p:nvPr/>
          </p:nvSpPr>
          <p:spPr>
            <a:xfrm>
              <a:off x="628649" y="0"/>
              <a:ext cx="1560650" cy="363855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180753" y="0"/>
              <a:ext cx="1560650" cy="363855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731775" y="0"/>
              <a:ext cx="1560650" cy="36385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283879" y="0"/>
              <a:ext cx="1560650" cy="36385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846915" y="0"/>
              <a:ext cx="1560650" cy="363855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3522042" y="3132119"/>
            <a:ext cx="3257302" cy="470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defTabSz="914378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 dirty="0">
                <a:solidFill>
                  <a:schemeClr val="bg1"/>
                </a:solidFill>
                <a:latin typeface="Lato Black" pitchFamily="34" charset="0"/>
                <a:cs typeface="Arial" pitchFamily="34" charset="0"/>
              </a:rPr>
              <a:t>Business Model</a:t>
            </a:r>
            <a:endParaRPr lang="en-US" sz="1400" dirty="0">
              <a:solidFill>
                <a:schemeClr val="bg1"/>
              </a:solidFill>
              <a:latin typeface="Lato Black" pitchFamily="34" charset="0"/>
              <a:cs typeface="Arial" pitchFamily="34" charset="0"/>
            </a:endParaRPr>
          </a:p>
        </p:txBody>
      </p:sp>
      <p:sp>
        <p:nvSpPr>
          <p:cNvPr id="5" name="Freeform 6"/>
          <p:cNvSpPr>
            <a:spLocks noEditPoints="1"/>
          </p:cNvSpPr>
          <p:nvPr/>
        </p:nvSpPr>
        <p:spPr bwMode="auto">
          <a:xfrm>
            <a:off x="2027471" y="3132119"/>
            <a:ext cx="700299" cy="611226"/>
          </a:xfrm>
          <a:custGeom>
            <a:avLst/>
            <a:gdLst>
              <a:gd name="T0" fmla="*/ 379 w 386"/>
              <a:gd name="T1" fmla="*/ 61 h 337"/>
              <a:gd name="T2" fmla="*/ 91 w 386"/>
              <a:gd name="T3" fmla="*/ 54 h 337"/>
              <a:gd name="T4" fmla="*/ 81 w 386"/>
              <a:gd name="T5" fmla="*/ 23 h 337"/>
              <a:gd name="T6" fmla="*/ 49 w 386"/>
              <a:gd name="T7" fmla="*/ 0 h 337"/>
              <a:gd name="T8" fmla="*/ 0 w 386"/>
              <a:gd name="T9" fmla="*/ 12 h 337"/>
              <a:gd name="T10" fmla="*/ 49 w 386"/>
              <a:gd name="T11" fmla="*/ 25 h 337"/>
              <a:gd name="T12" fmla="*/ 57 w 386"/>
              <a:gd name="T13" fmla="*/ 31 h 337"/>
              <a:gd name="T14" fmla="*/ 109 w 386"/>
              <a:gd name="T15" fmla="*/ 217 h 337"/>
              <a:gd name="T16" fmla="*/ 79 w 386"/>
              <a:gd name="T17" fmla="*/ 261 h 337"/>
              <a:gd name="T18" fmla="*/ 95 w 386"/>
              <a:gd name="T19" fmla="*/ 296 h 337"/>
              <a:gd name="T20" fmla="*/ 120 w 386"/>
              <a:gd name="T21" fmla="*/ 307 h 337"/>
              <a:gd name="T22" fmla="*/ 197 w 386"/>
              <a:gd name="T23" fmla="*/ 308 h 337"/>
              <a:gd name="T24" fmla="*/ 296 w 386"/>
              <a:gd name="T25" fmla="*/ 337 h 337"/>
              <a:gd name="T26" fmla="*/ 361 w 386"/>
              <a:gd name="T27" fmla="*/ 308 h 337"/>
              <a:gd name="T28" fmla="*/ 361 w 386"/>
              <a:gd name="T29" fmla="*/ 284 h 337"/>
              <a:gd name="T30" fmla="*/ 296 w 386"/>
              <a:gd name="T31" fmla="*/ 256 h 337"/>
              <a:gd name="T32" fmla="*/ 197 w 386"/>
              <a:gd name="T33" fmla="*/ 284 h 337"/>
              <a:gd name="T34" fmla="*/ 121 w 386"/>
              <a:gd name="T35" fmla="*/ 282 h 337"/>
              <a:gd name="T36" fmla="*/ 111 w 386"/>
              <a:gd name="T37" fmla="*/ 278 h 337"/>
              <a:gd name="T38" fmla="*/ 103 w 386"/>
              <a:gd name="T39" fmla="*/ 261 h 337"/>
              <a:gd name="T40" fmla="*/ 115 w 386"/>
              <a:gd name="T41" fmla="*/ 242 h 337"/>
              <a:gd name="T42" fmla="*/ 188 w 386"/>
              <a:gd name="T43" fmla="*/ 238 h 337"/>
              <a:gd name="T44" fmla="*/ 188 w 386"/>
              <a:gd name="T45" fmla="*/ 238 h 337"/>
              <a:gd name="T46" fmla="*/ 281 w 386"/>
              <a:gd name="T47" fmla="*/ 238 h 337"/>
              <a:gd name="T48" fmla="*/ 322 w 386"/>
              <a:gd name="T49" fmla="*/ 238 h 337"/>
              <a:gd name="T50" fmla="*/ 353 w 386"/>
              <a:gd name="T51" fmla="*/ 214 h 337"/>
              <a:gd name="T52" fmla="*/ 363 w 386"/>
              <a:gd name="T53" fmla="*/ 175 h 337"/>
              <a:gd name="T54" fmla="*/ 386 w 386"/>
              <a:gd name="T55" fmla="*/ 84 h 337"/>
              <a:gd name="T56" fmla="*/ 296 w 386"/>
              <a:gd name="T57" fmla="*/ 281 h 337"/>
              <a:gd name="T58" fmla="*/ 296 w 386"/>
              <a:gd name="T59" fmla="*/ 312 h 337"/>
              <a:gd name="T60" fmla="*/ 296 w 386"/>
              <a:gd name="T61" fmla="*/ 281 h 337"/>
              <a:gd name="T62" fmla="*/ 174 w 386"/>
              <a:gd name="T63" fmla="*/ 296 h 337"/>
              <a:gd name="T64" fmla="*/ 143 w 386"/>
              <a:gd name="T65" fmla="*/ 296 h 337"/>
              <a:gd name="T66" fmla="*/ 355 w 386"/>
              <a:gd name="T67" fmla="*/ 108 h 337"/>
              <a:gd name="T68" fmla="*/ 294 w 386"/>
              <a:gd name="T69" fmla="*/ 79 h 337"/>
              <a:gd name="T70" fmla="*/ 355 w 386"/>
              <a:gd name="T71" fmla="*/ 108 h 337"/>
              <a:gd name="T72" fmla="*/ 294 w 386"/>
              <a:gd name="T73" fmla="*/ 163 h 337"/>
              <a:gd name="T74" fmla="*/ 348 w 386"/>
              <a:gd name="T75" fmla="*/ 132 h 337"/>
              <a:gd name="T76" fmla="*/ 140 w 386"/>
              <a:gd name="T77" fmla="*/ 214 h 337"/>
              <a:gd name="T78" fmla="*/ 176 w 386"/>
              <a:gd name="T79" fmla="*/ 188 h 337"/>
              <a:gd name="T80" fmla="*/ 140 w 386"/>
              <a:gd name="T81" fmla="*/ 214 h 337"/>
              <a:gd name="T82" fmla="*/ 176 w 386"/>
              <a:gd name="T83" fmla="*/ 132 h 337"/>
              <a:gd name="T84" fmla="*/ 125 w 386"/>
              <a:gd name="T85" fmla="*/ 163 h 337"/>
              <a:gd name="T86" fmla="*/ 200 w 386"/>
              <a:gd name="T87" fmla="*/ 188 h 337"/>
              <a:gd name="T88" fmla="*/ 269 w 386"/>
              <a:gd name="T89" fmla="*/ 214 h 337"/>
              <a:gd name="T90" fmla="*/ 200 w 386"/>
              <a:gd name="T91" fmla="*/ 188 h 337"/>
              <a:gd name="T92" fmla="*/ 200 w 386"/>
              <a:gd name="T93" fmla="*/ 132 h 337"/>
              <a:gd name="T94" fmla="*/ 269 w 386"/>
              <a:gd name="T95" fmla="*/ 163 h 337"/>
              <a:gd name="T96" fmla="*/ 200 w 386"/>
              <a:gd name="T97" fmla="*/ 108 h 337"/>
              <a:gd name="T98" fmla="*/ 269 w 386"/>
              <a:gd name="T99" fmla="*/ 79 h 337"/>
              <a:gd name="T100" fmla="*/ 200 w 386"/>
              <a:gd name="T101" fmla="*/ 108 h 337"/>
              <a:gd name="T102" fmla="*/ 176 w 386"/>
              <a:gd name="T103" fmla="*/ 108 h 337"/>
              <a:gd name="T104" fmla="*/ 98 w 386"/>
              <a:gd name="T105" fmla="*/ 79 h 337"/>
              <a:gd name="T106" fmla="*/ 327 w 386"/>
              <a:gd name="T107" fmla="*/ 212 h 337"/>
              <a:gd name="T108" fmla="*/ 294 w 386"/>
              <a:gd name="T109" fmla="*/ 214 h 337"/>
              <a:gd name="T110" fmla="*/ 335 w 386"/>
              <a:gd name="T111" fmla="*/ 188 h 337"/>
              <a:gd name="T112" fmla="*/ 327 w 386"/>
              <a:gd name="T113" fmla="*/ 212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86" h="337">
                <a:moveTo>
                  <a:pt x="386" y="78"/>
                </a:moveTo>
                <a:cubicBezTo>
                  <a:pt x="386" y="72"/>
                  <a:pt x="384" y="65"/>
                  <a:pt x="379" y="61"/>
                </a:cubicBezTo>
                <a:cubicBezTo>
                  <a:pt x="375" y="56"/>
                  <a:pt x="368" y="54"/>
                  <a:pt x="362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81" y="23"/>
                  <a:pt x="81" y="23"/>
                  <a:pt x="81" y="23"/>
                </a:cubicBezTo>
                <a:cubicBezTo>
                  <a:pt x="81" y="23"/>
                  <a:pt x="81" y="23"/>
                  <a:pt x="81" y="23"/>
                </a:cubicBezTo>
                <a:cubicBezTo>
                  <a:pt x="79" y="16"/>
                  <a:pt x="74" y="11"/>
                  <a:pt x="69" y="7"/>
                </a:cubicBezTo>
                <a:cubicBezTo>
                  <a:pt x="63" y="3"/>
                  <a:pt x="57" y="0"/>
                  <a:pt x="49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0"/>
                  <a:pt x="0" y="6"/>
                  <a:pt x="0" y="12"/>
                </a:cubicBezTo>
                <a:cubicBezTo>
                  <a:pt x="0" y="19"/>
                  <a:pt x="5" y="25"/>
                  <a:pt x="12" y="25"/>
                </a:cubicBezTo>
                <a:cubicBezTo>
                  <a:pt x="49" y="25"/>
                  <a:pt x="49" y="25"/>
                  <a:pt x="49" y="25"/>
                </a:cubicBezTo>
                <a:cubicBezTo>
                  <a:pt x="50" y="25"/>
                  <a:pt x="52" y="25"/>
                  <a:pt x="54" y="26"/>
                </a:cubicBezTo>
                <a:cubicBezTo>
                  <a:pt x="56" y="28"/>
                  <a:pt x="57" y="30"/>
                  <a:pt x="57" y="31"/>
                </a:cubicBezTo>
                <a:cubicBezTo>
                  <a:pt x="115" y="215"/>
                  <a:pt x="115" y="215"/>
                  <a:pt x="115" y="215"/>
                </a:cubicBezTo>
                <a:cubicBezTo>
                  <a:pt x="113" y="216"/>
                  <a:pt x="111" y="216"/>
                  <a:pt x="109" y="217"/>
                </a:cubicBezTo>
                <a:cubicBezTo>
                  <a:pt x="101" y="221"/>
                  <a:pt x="94" y="226"/>
                  <a:pt x="88" y="233"/>
                </a:cubicBezTo>
                <a:cubicBezTo>
                  <a:pt x="83" y="240"/>
                  <a:pt x="79" y="250"/>
                  <a:pt x="79" y="261"/>
                </a:cubicBezTo>
                <a:cubicBezTo>
                  <a:pt x="79" y="267"/>
                  <a:pt x="80" y="274"/>
                  <a:pt x="83" y="281"/>
                </a:cubicBezTo>
                <a:cubicBezTo>
                  <a:pt x="86" y="287"/>
                  <a:pt x="90" y="292"/>
                  <a:pt x="95" y="296"/>
                </a:cubicBezTo>
                <a:cubicBezTo>
                  <a:pt x="102" y="302"/>
                  <a:pt x="110" y="305"/>
                  <a:pt x="119" y="307"/>
                </a:cubicBezTo>
                <a:cubicBezTo>
                  <a:pt x="119" y="307"/>
                  <a:pt x="119" y="307"/>
                  <a:pt x="120" y="307"/>
                </a:cubicBezTo>
                <a:cubicBezTo>
                  <a:pt x="124" y="324"/>
                  <a:pt x="140" y="337"/>
                  <a:pt x="159" y="337"/>
                </a:cubicBezTo>
                <a:cubicBezTo>
                  <a:pt x="177" y="337"/>
                  <a:pt x="192" y="325"/>
                  <a:pt x="197" y="308"/>
                </a:cubicBezTo>
                <a:cubicBezTo>
                  <a:pt x="214" y="308"/>
                  <a:pt x="236" y="308"/>
                  <a:pt x="257" y="308"/>
                </a:cubicBezTo>
                <a:cubicBezTo>
                  <a:pt x="262" y="325"/>
                  <a:pt x="278" y="337"/>
                  <a:pt x="296" y="337"/>
                </a:cubicBezTo>
                <a:cubicBezTo>
                  <a:pt x="314" y="337"/>
                  <a:pt x="329" y="325"/>
                  <a:pt x="334" y="308"/>
                </a:cubicBezTo>
                <a:cubicBezTo>
                  <a:pt x="361" y="308"/>
                  <a:pt x="361" y="308"/>
                  <a:pt x="361" y="308"/>
                </a:cubicBezTo>
                <a:cubicBezTo>
                  <a:pt x="368" y="308"/>
                  <a:pt x="374" y="303"/>
                  <a:pt x="374" y="296"/>
                </a:cubicBezTo>
                <a:cubicBezTo>
                  <a:pt x="374" y="289"/>
                  <a:pt x="368" y="284"/>
                  <a:pt x="361" y="284"/>
                </a:cubicBezTo>
                <a:cubicBezTo>
                  <a:pt x="361" y="284"/>
                  <a:pt x="350" y="284"/>
                  <a:pt x="334" y="284"/>
                </a:cubicBezTo>
                <a:cubicBezTo>
                  <a:pt x="329" y="268"/>
                  <a:pt x="313" y="256"/>
                  <a:pt x="296" y="256"/>
                </a:cubicBezTo>
                <a:cubicBezTo>
                  <a:pt x="278" y="256"/>
                  <a:pt x="263" y="268"/>
                  <a:pt x="258" y="284"/>
                </a:cubicBezTo>
                <a:cubicBezTo>
                  <a:pt x="197" y="284"/>
                  <a:pt x="197" y="284"/>
                  <a:pt x="197" y="284"/>
                </a:cubicBezTo>
                <a:cubicBezTo>
                  <a:pt x="191" y="268"/>
                  <a:pt x="176" y="256"/>
                  <a:pt x="159" y="256"/>
                </a:cubicBezTo>
                <a:cubicBezTo>
                  <a:pt x="141" y="256"/>
                  <a:pt x="127" y="267"/>
                  <a:pt x="121" y="282"/>
                </a:cubicBezTo>
                <a:cubicBezTo>
                  <a:pt x="120" y="282"/>
                  <a:pt x="119" y="282"/>
                  <a:pt x="118" y="281"/>
                </a:cubicBezTo>
                <a:cubicBezTo>
                  <a:pt x="115" y="280"/>
                  <a:pt x="112" y="279"/>
                  <a:pt x="111" y="278"/>
                </a:cubicBezTo>
                <a:cubicBezTo>
                  <a:pt x="109" y="276"/>
                  <a:pt x="107" y="274"/>
                  <a:pt x="106" y="271"/>
                </a:cubicBezTo>
                <a:cubicBezTo>
                  <a:pt x="104" y="267"/>
                  <a:pt x="103" y="264"/>
                  <a:pt x="103" y="261"/>
                </a:cubicBezTo>
                <a:cubicBezTo>
                  <a:pt x="103" y="258"/>
                  <a:pt x="104" y="255"/>
                  <a:pt x="105" y="252"/>
                </a:cubicBezTo>
                <a:cubicBezTo>
                  <a:pt x="107" y="248"/>
                  <a:pt x="111" y="244"/>
                  <a:pt x="115" y="242"/>
                </a:cubicBezTo>
                <a:cubicBezTo>
                  <a:pt x="118" y="239"/>
                  <a:pt x="123" y="238"/>
                  <a:pt x="124" y="238"/>
                </a:cubicBezTo>
                <a:cubicBezTo>
                  <a:pt x="130" y="238"/>
                  <a:pt x="156" y="238"/>
                  <a:pt x="188" y="238"/>
                </a:cubicBezTo>
                <a:cubicBezTo>
                  <a:pt x="188" y="238"/>
                  <a:pt x="188" y="238"/>
                  <a:pt x="188" y="238"/>
                </a:cubicBezTo>
                <a:cubicBezTo>
                  <a:pt x="188" y="238"/>
                  <a:pt x="188" y="238"/>
                  <a:pt x="188" y="238"/>
                </a:cubicBezTo>
                <a:cubicBezTo>
                  <a:pt x="219" y="238"/>
                  <a:pt x="254" y="238"/>
                  <a:pt x="281" y="238"/>
                </a:cubicBezTo>
                <a:cubicBezTo>
                  <a:pt x="281" y="238"/>
                  <a:pt x="281" y="238"/>
                  <a:pt x="281" y="238"/>
                </a:cubicBezTo>
                <a:cubicBezTo>
                  <a:pt x="281" y="238"/>
                  <a:pt x="281" y="238"/>
                  <a:pt x="281" y="238"/>
                </a:cubicBezTo>
                <a:cubicBezTo>
                  <a:pt x="305" y="238"/>
                  <a:pt x="322" y="238"/>
                  <a:pt x="322" y="238"/>
                </a:cubicBezTo>
                <a:cubicBezTo>
                  <a:pt x="330" y="238"/>
                  <a:pt x="336" y="236"/>
                  <a:pt x="342" y="231"/>
                </a:cubicBezTo>
                <a:cubicBezTo>
                  <a:pt x="347" y="227"/>
                  <a:pt x="351" y="222"/>
                  <a:pt x="353" y="214"/>
                </a:cubicBezTo>
                <a:cubicBezTo>
                  <a:pt x="361" y="181"/>
                  <a:pt x="361" y="181"/>
                  <a:pt x="361" y="181"/>
                </a:cubicBezTo>
                <a:cubicBezTo>
                  <a:pt x="362" y="180"/>
                  <a:pt x="363" y="177"/>
                  <a:pt x="363" y="175"/>
                </a:cubicBezTo>
                <a:cubicBezTo>
                  <a:pt x="363" y="175"/>
                  <a:pt x="363" y="175"/>
                  <a:pt x="363" y="175"/>
                </a:cubicBezTo>
                <a:cubicBezTo>
                  <a:pt x="386" y="84"/>
                  <a:pt x="386" y="84"/>
                  <a:pt x="386" y="84"/>
                </a:cubicBezTo>
                <a:cubicBezTo>
                  <a:pt x="386" y="82"/>
                  <a:pt x="386" y="80"/>
                  <a:pt x="386" y="78"/>
                </a:cubicBezTo>
                <a:close/>
                <a:moveTo>
                  <a:pt x="296" y="281"/>
                </a:moveTo>
                <a:cubicBezTo>
                  <a:pt x="304" y="281"/>
                  <a:pt x="311" y="288"/>
                  <a:pt x="311" y="296"/>
                </a:cubicBezTo>
                <a:cubicBezTo>
                  <a:pt x="311" y="305"/>
                  <a:pt x="304" y="312"/>
                  <a:pt x="296" y="312"/>
                </a:cubicBezTo>
                <a:cubicBezTo>
                  <a:pt x="287" y="312"/>
                  <a:pt x="280" y="305"/>
                  <a:pt x="280" y="296"/>
                </a:cubicBezTo>
                <a:cubicBezTo>
                  <a:pt x="280" y="288"/>
                  <a:pt x="287" y="281"/>
                  <a:pt x="296" y="281"/>
                </a:cubicBezTo>
                <a:close/>
                <a:moveTo>
                  <a:pt x="159" y="281"/>
                </a:moveTo>
                <a:cubicBezTo>
                  <a:pt x="167" y="281"/>
                  <a:pt x="174" y="288"/>
                  <a:pt x="174" y="296"/>
                </a:cubicBezTo>
                <a:cubicBezTo>
                  <a:pt x="174" y="305"/>
                  <a:pt x="167" y="312"/>
                  <a:pt x="159" y="312"/>
                </a:cubicBezTo>
                <a:cubicBezTo>
                  <a:pt x="150" y="312"/>
                  <a:pt x="143" y="305"/>
                  <a:pt x="143" y="296"/>
                </a:cubicBezTo>
                <a:cubicBezTo>
                  <a:pt x="143" y="288"/>
                  <a:pt x="150" y="281"/>
                  <a:pt x="159" y="281"/>
                </a:cubicBezTo>
                <a:close/>
                <a:moveTo>
                  <a:pt x="355" y="108"/>
                </a:moveTo>
                <a:cubicBezTo>
                  <a:pt x="294" y="108"/>
                  <a:pt x="294" y="108"/>
                  <a:pt x="294" y="108"/>
                </a:cubicBezTo>
                <a:cubicBezTo>
                  <a:pt x="294" y="79"/>
                  <a:pt x="294" y="79"/>
                  <a:pt x="294" y="79"/>
                </a:cubicBezTo>
                <a:cubicBezTo>
                  <a:pt x="362" y="79"/>
                  <a:pt x="362" y="79"/>
                  <a:pt x="362" y="79"/>
                </a:cubicBezTo>
                <a:lnTo>
                  <a:pt x="355" y="108"/>
                </a:lnTo>
                <a:close/>
                <a:moveTo>
                  <a:pt x="341" y="163"/>
                </a:moveTo>
                <a:cubicBezTo>
                  <a:pt x="294" y="163"/>
                  <a:pt x="294" y="163"/>
                  <a:pt x="294" y="163"/>
                </a:cubicBezTo>
                <a:cubicBezTo>
                  <a:pt x="294" y="132"/>
                  <a:pt x="294" y="132"/>
                  <a:pt x="294" y="132"/>
                </a:cubicBezTo>
                <a:cubicBezTo>
                  <a:pt x="348" y="132"/>
                  <a:pt x="348" y="132"/>
                  <a:pt x="348" y="132"/>
                </a:cubicBezTo>
                <a:lnTo>
                  <a:pt x="341" y="163"/>
                </a:lnTo>
                <a:close/>
                <a:moveTo>
                  <a:pt x="140" y="214"/>
                </a:moveTo>
                <a:cubicBezTo>
                  <a:pt x="132" y="188"/>
                  <a:pt x="132" y="188"/>
                  <a:pt x="132" y="188"/>
                </a:cubicBezTo>
                <a:cubicBezTo>
                  <a:pt x="176" y="188"/>
                  <a:pt x="176" y="188"/>
                  <a:pt x="176" y="188"/>
                </a:cubicBezTo>
                <a:cubicBezTo>
                  <a:pt x="176" y="214"/>
                  <a:pt x="176" y="214"/>
                  <a:pt x="176" y="214"/>
                </a:cubicBezTo>
                <a:lnTo>
                  <a:pt x="140" y="214"/>
                </a:lnTo>
                <a:close/>
                <a:moveTo>
                  <a:pt x="115" y="132"/>
                </a:moveTo>
                <a:cubicBezTo>
                  <a:pt x="176" y="132"/>
                  <a:pt x="176" y="132"/>
                  <a:pt x="176" y="132"/>
                </a:cubicBezTo>
                <a:cubicBezTo>
                  <a:pt x="176" y="163"/>
                  <a:pt x="176" y="163"/>
                  <a:pt x="176" y="163"/>
                </a:cubicBezTo>
                <a:cubicBezTo>
                  <a:pt x="125" y="163"/>
                  <a:pt x="125" y="163"/>
                  <a:pt x="125" y="163"/>
                </a:cubicBezTo>
                <a:lnTo>
                  <a:pt x="115" y="132"/>
                </a:lnTo>
                <a:close/>
                <a:moveTo>
                  <a:pt x="200" y="188"/>
                </a:moveTo>
                <a:cubicBezTo>
                  <a:pt x="269" y="188"/>
                  <a:pt x="269" y="188"/>
                  <a:pt x="269" y="188"/>
                </a:cubicBezTo>
                <a:cubicBezTo>
                  <a:pt x="269" y="214"/>
                  <a:pt x="269" y="214"/>
                  <a:pt x="269" y="214"/>
                </a:cubicBezTo>
                <a:cubicBezTo>
                  <a:pt x="200" y="214"/>
                  <a:pt x="200" y="214"/>
                  <a:pt x="200" y="214"/>
                </a:cubicBezTo>
                <a:lnTo>
                  <a:pt x="200" y="188"/>
                </a:lnTo>
                <a:close/>
                <a:moveTo>
                  <a:pt x="200" y="163"/>
                </a:moveTo>
                <a:cubicBezTo>
                  <a:pt x="200" y="132"/>
                  <a:pt x="200" y="132"/>
                  <a:pt x="200" y="132"/>
                </a:cubicBezTo>
                <a:cubicBezTo>
                  <a:pt x="269" y="132"/>
                  <a:pt x="269" y="132"/>
                  <a:pt x="269" y="132"/>
                </a:cubicBezTo>
                <a:cubicBezTo>
                  <a:pt x="269" y="163"/>
                  <a:pt x="269" y="163"/>
                  <a:pt x="269" y="163"/>
                </a:cubicBezTo>
                <a:lnTo>
                  <a:pt x="200" y="163"/>
                </a:lnTo>
                <a:close/>
                <a:moveTo>
                  <a:pt x="200" y="108"/>
                </a:moveTo>
                <a:cubicBezTo>
                  <a:pt x="200" y="79"/>
                  <a:pt x="200" y="79"/>
                  <a:pt x="200" y="79"/>
                </a:cubicBezTo>
                <a:cubicBezTo>
                  <a:pt x="269" y="79"/>
                  <a:pt x="269" y="79"/>
                  <a:pt x="269" y="79"/>
                </a:cubicBezTo>
                <a:cubicBezTo>
                  <a:pt x="269" y="108"/>
                  <a:pt x="269" y="108"/>
                  <a:pt x="269" y="108"/>
                </a:cubicBezTo>
                <a:lnTo>
                  <a:pt x="200" y="108"/>
                </a:lnTo>
                <a:close/>
                <a:moveTo>
                  <a:pt x="176" y="79"/>
                </a:moveTo>
                <a:cubicBezTo>
                  <a:pt x="176" y="108"/>
                  <a:pt x="176" y="108"/>
                  <a:pt x="176" y="108"/>
                </a:cubicBezTo>
                <a:cubicBezTo>
                  <a:pt x="107" y="108"/>
                  <a:pt x="107" y="108"/>
                  <a:pt x="107" y="108"/>
                </a:cubicBezTo>
                <a:cubicBezTo>
                  <a:pt x="98" y="79"/>
                  <a:pt x="98" y="79"/>
                  <a:pt x="98" y="79"/>
                </a:cubicBezTo>
                <a:lnTo>
                  <a:pt x="176" y="79"/>
                </a:lnTo>
                <a:close/>
                <a:moveTo>
                  <a:pt x="327" y="212"/>
                </a:moveTo>
                <a:cubicBezTo>
                  <a:pt x="325" y="213"/>
                  <a:pt x="323" y="214"/>
                  <a:pt x="322" y="214"/>
                </a:cubicBezTo>
                <a:cubicBezTo>
                  <a:pt x="322" y="214"/>
                  <a:pt x="311" y="214"/>
                  <a:pt x="294" y="214"/>
                </a:cubicBezTo>
                <a:cubicBezTo>
                  <a:pt x="294" y="188"/>
                  <a:pt x="294" y="188"/>
                  <a:pt x="294" y="188"/>
                </a:cubicBezTo>
                <a:cubicBezTo>
                  <a:pt x="335" y="188"/>
                  <a:pt x="335" y="188"/>
                  <a:pt x="335" y="188"/>
                </a:cubicBezTo>
                <a:cubicBezTo>
                  <a:pt x="329" y="208"/>
                  <a:pt x="329" y="208"/>
                  <a:pt x="329" y="208"/>
                </a:cubicBezTo>
                <a:cubicBezTo>
                  <a:pt x="329" y="209"/>
                  <a:pt x="328" y="211"/>
                  <a:pt x="327" y="21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1789023" y="2773954"/>
            <a:ext cx="1284241" cy="1284241"/>
          </a:xfrm>
          <a:prstGeom prst="ellipse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5" name="Rectangle 23"/>
          <p:cNvSpPr>
            <a:spLocks noChangeArrowheads="1"/>
          </p:cNvSpPr>
          <p:nvPr/>
        </p:nvSpPr>
        <p:spPr bwMode="auto">
          <a:xfrm>
            <a:off x="-19049" y="857250"/>
            <a:ext cx="500991" cy="51435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39" name="Rectangle 24"/>
          <p:cNvSpPr>
            <a:spLocks noChangeArrowheads="1"/>
          </p:cNvSpPr>
          <p:nvPr/>
        </p:nvSpPr>
        <p:spPr bwMode="auto">
          <a:xfrm>
            <a:off x="481941" y="857250"/>
            <a:ext cx="504172" cy="51435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0" name="Rectangle 25"/>
          <p:cNvSpPr>
            <a:spLocks noChangeArrowheads="1"/>
          </p:cNvSpPr>
          <p:nvPr/>
        </p:nvSpPr>
        <p:spPr bwMode="auto">
          <a:xfrm>
            <a:off x="986113" y="857250"/>
            <a:ext cx="500991" cy="51435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1" name="Freeform 26"/>
          <p:cNvSpPr>
            <a:spLocks/>
          </p:cNvSpPr>
          <p:nvPr/>
        </p:nvSpPr>
        <p:spPr bwMode="auto">
          <a:xfrm>
            <a:off x="1487104" y="857250"/>
            <a:ext cx="500991" cy="5143501"/>
          </a:xfrm>
          <a:custGeom>
            <a:avLst/>
            <a:gdLst>
              <a:gd name="T0" fmla="*/ 98 w 351"/>
              <a:gd name="T1" fmla="*/ 1796 h 3600"/>
              <a:gd name="T2" fmla="*/ 351 w 351"/>
              <a:gd name="T3" fmla="*/ 1323 h 3600"/>
              <a:gd name="T4" fmla="*/ 351 w 351"/>
              <a:gd name="T5" fmla="*/ 0 h 3600"/>
              <a:gd name="T6" fmla="*/ 0 w 351"/>
              <a:gd name="T7" fmla="*/ 0 h 3600"/>
              <a:gd name="T8" fmla="*/ 0 w 351"/>
              <a:gd name="T9" fmla="*/ 3600 h 3600"/>
              <a:gd name="T10" fmla="*/ 351 w 351"/>
              <a:gd name="T11" fmla="*/ 3600 h 3600"/>
              <a:gd name="T12" fmla="*/ 351 w 351"/>
              <a:gd name="T13" fmla="*/ 2270 h 3600"/>
              <a:gd name="T14" fmla="*/ 98 w 351"/>
              <a:gd name="T15" fmla="*/ 1796 h 3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51" h="3600">
                <a:moveTo>
                  <a:pt x="98" y="1796"/>
                </a:moveTo>
                <a:cubicBezTo>
                  <a:pt x="98" y="1599"/>
                  <a:pt x="199" y="1425"/>
                  <a:pt x="351" y="1323"/>
                </a:cubicBezTo>
                <a:cubicBezTo>
                  <a:pt x="351" y="0"/>
                  <a:pt x="351" y="0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600"/>
                  <a:pt x="0" y="3600"/>
                  <a:pt x="0" y="3600"/>
                </a:cubicBezTo>
                <a:cubicBezTo>
                  <a:pt x="351" y="3600"/>
                  <a:pt x="351" y="3600"/>
                  <a:pt x="351" y="3600"/>
                </a:cubicBezTo>
                <a:cubicBezTo>
                  <a:pt x="351" y="2270"/>
                  <a:pt x="351" y="2270"/>
                  <a:pt x="351" y="2270"/>
                </a:cubicBezTo>
                <a:cubicBezTo>
                  <a:pt x="199" y="2168"/>
                  <a:pt x="98" y="1994"/>
                  <a:pt x="98" y="179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2" name="Freeform 27"/>
          <p:cNvSpPr>
            <a:spLocks noEditPoints="1"/>
          </p:cNvSpPr>
          <p:nvPr/>
        </p:nvSpPr>
        <p:spPr bwMode="auto">
          <a:xfrm>
            <a:off x="1988093" y="857250"/>
            <a:ext cx="502581" cy="5143501"/>
          </a:xfrm>
          <a:custGeom>
            <a:avLst/>
            <a:gdLst>
              <a:gd name="T0" fmla="*/ 0 w 351"/>
              <a:gd name="T1" fmla="*/ 2270 h 3600"/>
              <a:gd name="T2" fmla="*/ 0 w 351"/>
              <a:gd name="T3" fmla="*/ 3600 h 3600"/>
              <a:gd name="T4" fmla="*/ 351 w 351"/>
              <a:gd name="T5" fmla="*/ 3600 h 3600"/>
              <a:gd name="T6" fmla="*/ 351 w 351"/>
              <a:gd name="T7" fmla="*/ 2365 h 3600"/>
              <a:gd name="T8" fmla="*/ 317 w 351"/>
              <a:gd name="T9" fmla="*/ 2366 h 3600"/>
              <a:gd name="T10" fmla="*/ 0 w 351"/>
              <a:gd name="T11" fmla="*/ 2270 h 3600"/>
              <a:gd name="T12" fmla="*/ 0 w 351"/>
              <a:gd name="T13" fmla="*/ 0 h 3600"/>
              <a:gd name="T14" fmla="*/ 0 w 351"/>
              <a:gd name="T15" fmla="*/ 1323 h 3600"/>
              <a:gd name="T16" fmla="*/ 317 w 351"/>
              <a:gd name="T17" fmla="*/ 1227 h 3600"/>
              <a:gd name="T18" fmla="*/ 351 w 351"/>
              <a:gd name="T19" fmla="*/ 1228 h 3600"/>
              <a:gd name="T20" fmla="*/ 351 w 351"/>
              <a:gd name="T21" fmla="*/ 0 h 3600"/>
              <a:gd name="T22" fmla="*/ 0 w 351"/>
              <a:gd name="T23" fmla="*/ 0 h 3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51" h="3600">
                <a:moveTo>
                  <a:pt x="0" y="2270"/>
                </a:moveTo>
                <a:cubicBezTo>
                  <a:pt x="0" y="3600"/>
                  <a:pt x="0" y="3600"/>
                  <a:pt x="0" y="3600"/>
                </a:cubicBezTo>
                <a:cubicBezTo>
                  <a:pt x="351" y="3600"/>
                  <a:pt x="351" y="3600"/>
                  <a:pt x="351" y="3600"/>
                </a:cubicBezTo>
                <a:cubicBezTo>
                  <a:pt x="351" y="2365"/>
                  <a:pt x="351" y="2365"/>
                  <a:pt x="351" y="2365"/>
                </a:cubicBezTo>
                <a:cubicBezTo>
                  <a:pt x="340" y="2366"/>
                  <a:pt x="329" y="2366"/>
                  <a:pt x="317" y="2366"/>
                </a:cubicBezTo>
                <a:cubicBezTo>
                  <a:pt x="200" y="2366"/>
                  <a:pt x="91" y="2331"/>
                  <a:pt x="0" y="2270"/>
                </a:cubicBezTo>
                <a:close/>
                <a:moveTo>
                  <a:pt x="0" y="0"/>
                </a:moveTo>
                <a:cubicBezTo>
                  <a:pt x="0" y="1323"/>
                  <a:pt x="0" y="1323"/>
                  <a:pt x="0" y="1323"/>
                </a:cubicBezTo>
                <a:cubicBezTo>
                  <a:pt x="91" y="1262"/>
                  <a:pt x="200" y="1227"/>
                  <a:pt x="317" y="1227"/>
                </a:cubicBezTo>
                <a:cubicBezTo>
                  <a:pt x="329" y="1227"/>
                  <a:pt x="340" y="1227"/>
                  <a:pt x="351" y="1228"/>
                </a:cubicBezTo>
                <a:cubicBezTo>
                  <a:pt x="351" y="0"/>
                  <a:pt x="351" y="0"/>
                  <a:pt x="351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3" name="Freeform 28"/>
          <p:cNvSpPr>
            <a:spLocks noEditPoints="1"/>
          </p:cNvSpPr>
          <p:nvPr/>
        </p:nvSpPr>
        <p:spPr bwMode="auto">
          <a:xfrm>
            <a:off x="2490674" y="857250"/>
            <a:ext cx="502581" cy="5143501"/>
          </a:xfrm>
          <a:custGeom>
            <a:avLst/>
            <a:gdLst>
              <a:gd name="T0" fmla="*/ 0 w 352"/>
              <a:gd name="T1" fmla="*/ 0 h 3600"/>
              <a:gd name="T2" fmla="*/ 0 w 352"/>
              <a:gd name="T3" fmla="*/ 1228 h 3600"/>
              <a:gd name="T4" fmla="*/ 352 w 352"/>
              <a:gd name="T5" fmla="*/ 1377 h 3600"/>
              <a:gd name="T6" fmla="*/ 352 w 352"/>
              <a:gd name="T7" fmla="*/ 0 h 3600"/>
              <a:gd name="T8" fmla="*/ 0 w 352"/>
              <a:gd name="T9" fmla="*/ 0 h 3600"/>
              <a:gd name="T10" fmla="*/ 0 w 352"/>
              <a:gd name="T11" fmla="*/ 3600 h 3600"/>
              <a:gd name="T12" fmla="*/ 352 w 352"/>
              <a:gd name="T13" fmla="*/ 3600 h 3600"/>
              <a:gd name="T14" fmla="*/ 352 w 352"/>
              <a:gd name="T15" fmla="*/ 2216 h 3600"/>
              <a:gd name="T16" fmla="*/ 0 w 352"/>
              <a:gd name="T17" fmla="*/ 2365 h 3600"/>
              <a:gd name="T18" fmla="*/ 0 w 352"/>
              <a:gd name="T19" fmla="*/ 3600 h 3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52" h="3600">
                <a:moveTo>
                  <a:pt x="0" y="0"/>
                </a:moveTo>
                <a:cubicBezTo>
                  <a:pt x="0" y="1228"/>
                  <a:pt x="0" y="1228"/>
                  <a:pt x="0" y="1228"/>
                </a:cubicBezTo>
                <a:cubicBezTo>
                  <a:pt x="136" y="1236"/>
                  <a:pt x="258" y="1291"/>
                  <a:pt x="352" y="1377"/>
                </a:cubicBezTo>
                <a:cubicBezTo>
                  <a:pt x="352" y="0"/>
                  <a:pt x="352" y="0"/>
                  <a:pt x="352" y="0"/>
                </a:cubicBezTo>
                <a:lnTo>
                  <a:pt x="0" y="0"/>
                </a:lnTo>
                <a:close/>
                <a:moveTo>
                  <a:pt x="0" y="3600"/>
                </a:moveTo>
                <a:cubicBezTo>
                  <a:pt x="352" y="3600"/>
                  <a:pt x="352" y="3600"/>
                  <a:pt x="352" y="3600"/>
                </a:cubicBezTo>
                <a:cubicBezTo>
                  <a:pt x="352" y="2216"/>
                  <a:pt x="352" y="2216"/>
                  <a:pt x="352" y="2216"/>
                </a:cubicBezTo>
                <a:cubicBezTo>
                  <a:pt x="258" y="2302"/>
                  <a:pt x="136" y="2357"/>
                  <a:pt x="0" y="2365"/>
                </a:cubicBezTo>
                <a:lnTo>
                  <a:pt x="0" y="36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52" name="Rectangle 28"/>
          <p:cNvSpPr>
            <a:spLocks noChangeArrowheads="1"/>
          </p:cNvSpPr>
          <p:nvPr/>
        </p:nvSpPr>
        <p:spPr bwMode="auto">
          <a:xfrm>
            <a:off x="709735" y="6476555"/>
            <a:ext cx="67646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Furniture</a:t>
            </a:r>
            <a:endParaRPr lang="en-US" sz="1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Rectangle 22"/>
          <p:cNvSpPr>
            <a:spLocks noChangeArrowheads="1"/>
          </p:cNvSpPr>
          <p:nvPr/>
        </p:nvSpPr>
        <p:spPr bwMode="auto">
          <a:xfrm>
            <a:off x="714829" y="6409056"/>
            <a:ext cx="671373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 err="1" smtClean="0">
                <a:solidFill>
                  <a:schemeClr val="bg1"/>
                </a:solidFill>
                <a:latin typeface="Lato Light" pitchFamily="34" charset="0"/>
                <a:cs typeface="Arial" pitchFamily="34" charset="0"/>
              </a:rPr>
              <a:t>Markless</a:t>
            </a:r>
            <a:endParaRPr lang="en-US" sz="7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416913" y="6409057"/>
            <a:ext cx="251901" cy="252899"/>
            <a:chOff x="914400" y="3987072"/>
            <a:chExt cx="419914" cy="420841"/>
          </a:xfrm>
        </p:grpSpPr>
        <p:sp>
          <p:nvSpPr>
            <p:cNvPr id="55" name="Freeform 29"/>
            <p:cNvSpPr>
              <a:spLocks noEditPoints="1"/>
            </p:cNvSpPr>
            <p:nvPr/>
          </p:nvSpPr>
          <p:spPr bwMode="auto">
            <a:xfrm>
              <a:off x="914400" y="3987072"/>
              <a:ext cx="419914" cy="420841"/>
            </a:xfrm>
            <a:custGeom>
              <a:avLst/>
              <a:gdLst>
                <a:gd name="T0" fmla="*/ 256 w 511"/>
                <a:gd name="T1" fmla="*/ 0 h 512"/>
                <a:gd name="T2" fmla="*/ 0 w 511"/>
                <a:gd name="T3" fmla="*/ 256 h 512"/>
                <a:gd name="T4" fmla="*/ 256 w 511"/>
                <a:gd name="T5" fmla="*/ 512 h 512"/>
                <a:gd name="T6" fmla="*/ 511 w 511"/>
                <a:gd name="T7" fmla="*/ 256 h 512"/>
                <a:gd name="T8" fmla="*/ 256 w 511"/>
                <a:gd name="T9" fmla="*/ 0 h 512"/>
                <a:gd name="T10" fmla="*/ 256 w 511"/>
                <a:gd name="T11" fmla="*/ 475 h 512"/>
                <a:gd name="T12" fmla="*/ 36 w 511"/>
                <a:gd name="T13" fmla="*/ 256 h 512"/>
                <a:gd name="T14" fmla="*/ 256 w 511"/>
                <a:gd name="T15" fmla="*/ 37 h 512"/>
                <a:gd name="T16" fmla="*/ 475 w 511"/>
                <a:gd name="T17" fmla="*/ 256 h 512"/>
                <a:gd name="T18" fmla="*/ 256 w 511"/>
                <a:gd name="T19" fmla="*/ 475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2">
                  <a:moveTo>
                    <a:pt x="256" y="0"/>
                  </a:moveTo>
                  <a:cubicBezTo>
                    <a:pt x="114" y="0"/>
                    <a:pt x="0" y="115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1" y="397"/>
                    <a:pt x="511" y="256"/>
                  </a:cubicBezTo>
                  <a:cubicBezTo>
                    <a:pt x="511" y="115"/>
                    <a:pt x="397" y="0"/>
                    <a:pt x="256" y="0"/>
                  </a:cubicBezTo>
                  <a:close/>
                  <a:moveTo>
                    <a:pt x="256" y="475"/>
                  </a:moveTo>
                  <a:cubicBezTo>
                    <a:pt x="135" y="475"/>
                    <a:pt x="36" y="377"/>
                    <a:pt x="36" y="256"/>
                  </a:cubicBezTo>
                  <a:cubicBezTo>
                    <a:pt x="36" y="135"/>
                    <a:pt x="135" y="37"/>
                    <a:pt x="256" y="37"/>
                  </a:cubicBezTo>
                  <a:cubicBezTo>
                    <a:pt x="377" y="37"/>
                    <a:pt x="475" y="135"/>
                    <a:pt x="475" y="256"/>
                  </a:cubicBezTo>
                  <a:cubicBezTo>
                    <a:pt x="475" y="377"/>
                    <a:pt x="377" y="475"/>
                    <a:pt x="256" y="475"/>
                  </a:cubicBezTo>
                  <a:close/>
                </a:path>
              </a:pathLst>
            </a:custGeom>
            <a:gradFill>
              <a:gsLst>
                <a:gs pos="23000">
                  <a:srgbClr val="F8F8F8"/>
                </a:gs>
                <a:gs pos="100000">
                  <a:sysClr val="window" lastClr="FFFFFF">
                    <a:lumMod val="75000"/>
                    <a:alpha val="70000"/>
                  </a:sys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Freeform 30"/>
            <p:cNvSpPr>
              <a:spLocks noEditPoints="1"/>
            </p:cNvSpPr>
            <p:nvPr/>
          </p:nvSpPr>
          <p:spPr bwMode="auto">
            <a:xfrm>
              <a:off x="972799" y="4046397"/>
              <a:ext cx="152022" cy="151095"/>
            </a:xfrm>
            <a:custGeom>
              <a:avLst/>
              <a:gdLst>
                <a:gd name="T0" fmla="*/ 0 w 185"/>
                <a:gd name="T1" fmla="*/ 184 h 184"/>
                <a:gd name="T2" fmla="*/ 45 w 185"/>
                <a:gd name="T3" fmla="*/ 184 h 184"/>
                <a:gd name="T4" fmla="*/ 185 w 185"/>
                <a:gd name="T5" fmla="*/ 44 h 184"/>
                <a:gd name="T6" fmla="*/ 185 w 185"/>
                <a:gd name="T7" fmla="*/ 0 h 184"/>
                <a:gd name="T8" fmla="*/ 0 w 185"/>
                <a:gd name="T9" fmla="*/ 184 h 184"/>
                <a:gd name="T10" fmla="*/ 62 w 185"/>
                <a:gd name="T11" fmla="*/ 184 h 184"/>
                <a:gd name="T12" fmla="*/ 97 w 185"/>
                <a:gd name="T13" fmla="*/ 184 h 184"/>
                <a:gd name="T14" fmla="*/ 97 w 185"/>
                <a:gd name="T15" fmla="*/ 178 h 184"/>
                <a:gd name="T16" fmla="*/ 140 w 185"/>
                <a:gd name="T17" fmla="*/ 178 h 184"/>
                <a:gd name="T18" fmla="*/ 179 w 185"/>
                <a:gd name="T19" fmla="*/ 139 h 184"/>
                <a:gd name="T20" fmla="*/ 179 w 185"/>
                <a:gd name="T21" fmla="*/ 96 h 184"/>
                <a:gd name="T22" fmla="*/ 185 w 185"/>
                <a:gd name="T23" fmla="*/ 96 h 184"/>
                <a:gd name="T24" fmla="*/ 185 w 185"/>
                <a:gd name="T25" fmla="*/ 62 h 184"/>
                <a:gd name="T26" fmla="*/ 62 w 185"/>
                <a:gd name="T27" fmla="*/ 184 h 184"/>
                <a:gd name="T28" fmla="*/ 149 w 185"/>
                <a:gd name="T29" fmla="*/ 178 h 184"/>
                <a:gd name="T30" fmla="*/ 179 w 185"/>
                <a:gd name="T31" fmla="*/ 178 h 184"/>
                <a:gd name="T32" fmla="*/ 179 w 185"/>
                <a:gd name="T33" fmla="*/ 149 h 184"/>
                <a:gd name="T34" fmla="*/ 149 w 185"/>
                <a:gd name="T35" fmla="*/ 17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" h="184">
                  <a:moveTo>
                    <a:pt x="0" y="184"/>
                  </a:moveTo>
                  <a:cubicBezTo>
                    <a:pt x="45" y="184"/>
                    <a:pt x="45" y="184"/>
                    <a:pt x="45" y="184"/>
                  </a:cubicBezTo>
                  <a:cubicBezTo>
                    <a:pt x="45" y="107"/>
                    <a:pt x="107" y="44"/>
                    <a:pt x="185" y="44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83" y="0"/>
                    <a:pt x="0" y="82"/>
                    <a:pt x="0" y="184"/>
                  </a:cubicBezTo>
                  <a:close/>
                  <a:moveTo>
                    <a:pt x="62" y="184"/>
                  </a:moveTo>
                  <a:cubicBezTo>
                    <a:pt x="97" y="184"/>
                    <a:pt x="97" y="184"/>
                    <a:pt x="97" y="184"/>
                  </a:cubicBezTo>
                  <a:cubicBezTo>
                    <a:pt x="97" y="178"/>
                    <a:pt x="97" y="178"/>
                    <a:pt x="97" y="178"/>
                  </a:cubicBezTo>
                  <a:cubicBezTo>
                    <a:pt x="140" y="178"/>
                    <a:pt x="140" y="178"/>
                    <a:pt x="140" y="178"/>
                  </a:cubicBezTo>
                  <a:cubicBezTo>
                    <a:pt x="142" y="158"/>
                    <a:pt x="158" y="142"/>
                    <a:pt x="179" y="13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85" y="96"/>
                    <a:pt x="185" y="96"/>
                    <a:pt x="185" y="96"/>
                  </a:cubicBezTo>
                  <a:cubicBezTo>
                    <a:pt x="185" y="62"/>
                    <a:pt x="185" y="62"/>
                    <a:pt x="185" y="62"/>
                  </a:cubicBezTo>
                  <a:cubicBezTo>
                    <a:pt x="117" y="62"/>
                    <a:pt x="62" y="116"/>
                    <a:pt x="62" y="184"/>
                  </a:cubicBezTo>
                  <a:close/>
                  <a:moveTo>
                    <a:pt x="149" y="178"/>
                  </a:moveTo>
                  <a:cubicBezTo>
                    <a:pt x="179" y="178"/>
                    <a:pt x="179" y="178"/>
                    <a:pt x="179" y="178"/>
                  </a:cubicBezTo>
                  <a:cubicBezTo>
                    <a:pt x="179" y="149"/>
                    <a:pt x="179" y="149"/>
                    <a:pt x="179" y="149"/>
                  </a:cubicBezTo>
                  <a:cubicBezTo>
                    <a:pt x="164" y="151"/>
                    <a:pt x="152" y="163"/>
                    <a:pt x="149" y="178"/>
                  </a:cubicBezTo>
                  <a:close/>
                </a:path>
              </a:pathLst>
            </a:custGeom>
            <a:solidFill>
              <a:srgbClr val="16A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Freeform 31"/>
            <p:cNvSpPr>
              <a:spLocks noEditPoints="1"/>
            </p:cNvSpPr>
            <p:nvPr/>
          </p:nvSpPr>
          <p:spPr bwMode="auto">
            <a:xfrm>
              <a:off x="972799" y="4197492"/>
              <a:ext cx="152022" cy="151095"/>
            </a:xfrm>
            <a:custGeom>
              <a:avLst/>
              <a:gdLst>
                <a:gd name="T0" fmla="*/ 179 w 185"/>
                <a:gd name="T1" fmla="*/ 35 h 184"/>
                <a:gd name="T2" fmla="*/ 179 w 185"/>
                <a:gd name="T3" fmla="*/ 6 h 184"/>
                <a:gd name="T4" fmla="*/ 149 w 185"/>
                <a:gd name="T5" fmla="*/ 6 h 184"/>
                <a:gd name="T6" fmla="*/ 179 w 185"/>
                <a:gd name="T7" fmla="*/ 35 h 184"/>
                <a:gd name="T8" fmla="*/ 179 w 185"/>
                <a:gd name="T9" fmla="*/ 88 h 184"/>
                <a:gd name="T10" fmla="*/ 179 w 185"/>
                <a:gd name="T11" fmla="*/ 45 h 184"/>
                <a:gd name="T12" fmla="*/ 140 w 185"/>
                <a:gd name="T13" fmla="*/ 6 h 184"/>
                <a:gd name="T14" fmla="*/ 97 w 185"/>
                <a:gd name="T15" fmla="*/ 6 h 184"/>
                <a:gd name="T16" fmla="*/ 97 w 185"/>
                <a:gd name="T17" fmla="*/ 0 h 184"/>
                <a:gd name="T18" fmla="*/ 62 w 185"/>
                <a:gd name="T19" fmla="*/ 0 h 184"/>
                <a:gd name="T20" fmla="*/ 62 w 185"/>
                <a:gd name="T21" fmla="*/ 0 h 184"/>
                <a:gd name="T22" fmla="*/ 185 w 185"/>
                <a:gd name="T23" fmla="*/ 122 h 184"/>
                <a:gd name="T24" fmla="*/ 185 w 185"/>
                <a:gd name="T25" fmla="*/ 88 h 184"/>
                <a:gd name="T26" fmla="*/ 179 w 185"/>
                <a:gd name="T27" fmla="*/ 88 h 184"/>
                <a:gd name="T28" fmla="*/ 45 w 185"/>
                <a:gd name="T29" fmla="*/ 0 h 184"/>
                <a:gd name="T30" fmla="*/ 45 w 185"/>
                <a:gd name="T31" fmla="*/ 0 h 184"/>
                <a:gd name="T32" fmla="*/ 0 w 185"/>
                <a:gd name="T33" fmla="*/ 0 h 184"/>
                <a:gd name="T34" fmla="*/ 185 w 185"/>
                <a:gd name="T35" fmla="*/ 184 h 184"/>
                <a:gd name="T36" fmla="*/ 185 w 185"/>
                <a:gd name="T37" fmla="*/ 140 h 184"/>
                <a:gd name="T38" fmla="*/ 45 w 185"/>
                <a:gd name="T3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5" h="184">
                  <a:moveTo>
                    <a:pt x="179" y="35"/>
                  </a:moveTo>
                  <a:cubicBezTo>
                    <a:pt x="179" y="6"/>
                    <a:pt x="179" y="6"/>
                    <a:pt x="179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2" y="21"/>
                    <a:pt x="164" y="33"/>
                    <a:pt x="179" y="35"/>
                  </a:cubicBezTo>
                  <a:close/>
                  <a:moveTo>
                    <a:pt x="179" y="88"/>
                  </a:moveTo>
                  <a:cubicBezTo>
                    <a:pt x="179" y="45"/>
                    <a:pt x="179" y="45"/>
                    <a:pt x="179" y="45"/>
                  </a:cubicBezTo>
                  <a:cubicBezTo>
                    <a:pt x="158" y="42"/>
                    <a:pt x="142" y="26"/>
                    <a:pt x="140" y="6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67"/>
                    <a:pt x="117" y="122"/>
                    <a:pt x="185" y="122"/>
                  </a:cubicBezTo>
                  <a:cubicBezTo>
                    <a:pt x="185" y="88"/>
                    <a:pt x="185" y="88"/>
                    <a:pt x="185" y="88"/>
                  </a:cubicBezTo>
                  <a:lnTo>
                    <a:pt x="179" y="88"/>
                  </a:ln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2"/>
                    <a:pt x="83" y="184"/>
                    <a:pt x="185" y="184"/>
                  </a:cubicBezTo>
                  <a:cubicBezTo>
                    <a:pt x="185" y="140"/>
                    <a:pt x="185" y="140"/>
                    <a:pt x="185" y="140"/>
                  </a:cubicBezTo>
                  <a:cubicBezTo>
                    <a:pt x="107" y="140"/>
                    <a:pt x="45" y="77"/>
                    <a:pt x="45" y="0"/>
                  </a:cubicBezTo>
                  <a:close/>
                </a:path>
              </a:pathLst>
            </a:custGeom>
            <a:solidFill>
              <a:srgbClr val="F39C1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Freeform 32"/>
            <p:cNvSpPr>
              <a:spLocks noEditPoints="1"/>
            </p:cNvSpPr>
            <p:nvPr/>
          </p:nvSpPr>
          <p:spPr bwMode="auto">
            <a:xfrm>
              <a:off x="1124820" y="4197492"/>
              <a:ext cx="151095" cy="151095"/>
            </a:xfrm>
            <a:custGeom>
              <a:avLst/>
              <a:gdLst>
                <a:gd name="T0" fmla="*/ 122 w 184"/>
                <a:gd name="T1" fmla="*/ 0 h 184"/>
                <a:gd name="T2" fmla="*/ 122 w 184"/>
                <a:gd name="T3" fmla="*/ 0 h 184"/>
                <a:gd name="T4" fmla="*/ 88 w 184"/>
                <a:gd name="T5" fmla="*/ 0 h 184"/>
                <a:gd name="T6" fmla="*/ 88 w 184"/>
                <a:gd name="T7" fmla="*/ 6 h 184"/>
                <a:gd name="T8" fmla="*/ 44 w 184"/>
                <a:gd name="T9" fmla="*/ 6 h 184"/>
                <a:gd name="T10" fmla="*/ 5 w 184"/>
                <a:gd name="T11" fmla="*/ 45 h 184"/>
                <a:gd name="T12" fmla="*/ 5 w 184"/>
                <a:gd name="T13" fmla="*/ 88 h 184"/>
                <a:gd name="T14" fmla="*/ 0 w 184"/>
                <a:gd name="T15" fmla="*/ 88 h 184"/>
                <a:gd name="T16" fmla="*/ 0 w 184"/>
                <a:gd name="T17" fmla="*/ 122 h 184"/>
                <a:gd name="T18" fmla="*/ 0 w 184"/>
                <a:gd name="T19" fmla="*/ 122 h 184"/>
                <a:gd name="T20" fmla="*/ 122 w 184"/>
                <a:gd name="T21" fmla="*/ 0 h 184"/>
                <a:gd name="T22" fmla="*/ 140 w 184"/>
                <a:gd name="T23" fmla="*/ 0 h 184"/>
                <a:gd name="T24" fmla="*/ 140 w 184"/>
                <a:gd name="T25" fmla="*/ 0 h 184"/>
                <a:gd name="T26" fmla="*/ 0 w 184"/>
                <a:gd name="T27" fmla="*/ 140 h 184"/>
                <a:gd name="T28" fmla="*/ 0 w 184"/>
                <a:gd name="T29" fmla="*/ 140 h 184"/>
                <a:gd name="T30" fmla="*/ 0 w 184"/>
                <a:gd name="T31" fmla="*/ 184 h 184"/>
                <a:gd name="T32" fmla="*/ 184 w 184"/>
                <a:gd name="T33" fmla="*/ 0 h 184"/>
                <a:gd name="T34" fmla="*/ 140 w 184"/>
                <a:gd name="T35" fmla="*/ 0 h 184"/>
                <a:gd name="T36" fmla="*/ 35 w 184"/>
                <a:gd name="T37" fmla="*/ 6 h 184"/>
                <a:gd name="T38" fmla="*/ 5 w 184"/>
                <a:gd name="T39" fmla="*/ 6 h 184"/>
                <a:gd name="T40" fmla="*/ 5 w 184"/>
                <a:gd name="T41" fmla="*/ 35 h 184"/>
                <a:gd name="T42" fmla="*/ 35 w 184"/>
                <a:gd name="T43" fmla="*/ 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4" h="184">
                  <a:moveTo>
                    <a:pt x="122" y="0"/>
                  </a:moveTo>
                  <a:cubicBezTo>
                    <a:pt x="122" y="0"/>
                    <a:pt x="122" y="0"/>
                    <a:pt x="122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2" y="26"/>
                    <a:pt x="26" y="42"/>
                    <a:pt x="5" y="45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67" y="122"/>
                    <a:pt x="122" y="67"/>
                    <a:pt x="122" y="0"/>
                  </a:cubicBezTo>
                  <a:close/>
                  <a:moveTo>
                    <a:pt x="14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140" y="77"/>
                    <a:pt x="77" y="140"/>
                    <a:pt x="0" y="1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101" y="184"/>
                    <a:pt x="184" y="102"/>
                    <a:pt x="184" y="0"/>
                  </a:cubicBezTo>
                  <a:lnTo>
                    <a:pt x="140" y="0"/>
                  </a:lnTo>
                  <a:close/>
                  <a:moveTo>
                    <a:pt x="35" y="6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20" y="33"/>
                    <a:pt x="32" y="21"/>
                    <a:pt x="35" y="6"/>
                  </a:cubicBezTo>
                  <a:close/>
                </a:path>
              </a:pathLst>
            </a:custGeom>
            <a:solidFill>
              <a:srgbClr val="C0392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Freeform 33"/>
            <p:cNvSpPr>
              <a:spLocks noEditPoints="1"/>
            </p:cNvSpPr>
            <p:nvPr/>
          </p:nvSpPr>
          <p:spPr bwMode="auto">
            <a:xfrm>
              <a:off x="1124820" y="4046397"/>
              <a:ext cx="151095" cy="151095"/>
            </a:xfrm>
            <a:custGeom>
              <a:avLst/>
              <a:gdLst>
                <a:gd name="T0" fmla="*/ 5 w 184"/>
                <a:gd name="T1" fmla="*/ 149 h 184"/>
                <a:gd name="T2" fmla="*/ 5 w 184"/>
                <a:gd name="T3" fmla="*/ 178 h 184"/>
                <a:gd name="T4" fmla="*/ 35 w 184"/>
                <a:gd name="T5" fmla="*/ 178 h 184"/>
                <a:gd name="T6" fmla="*/ 5 w 184"/>
                <a:gd name="T7" fmla="*/ 149 h 184"/>
                <a:gd name="T8" fmla="*/ 0 w 184"/>
                <a:gd name="T9" fmla="*/ 0 h 184"/>
                <a:gd name="T10" fmla="*/ 0 w 184"/>
                <a:gd name="T11" fmla="*/ 44 h 184"/>
                <a:gd name="T12" fmla="*/ 0 w 184"/>
                <a:gd name="T13" fmla="*/ 44 h 184"/>
                <a:gd name="T14" fmla="*/ 140 w 184"/>
                <a:gd name="T15" fmla="*/ 184 h 184"/>
                <a:gd name="T16" fmla="*/ 184 w 184"/>
                <a:gd name="T17" fmla="*/ 184 h 184"/>
                <a:gd name="T18" fmla="*/ 0 w 184"/>
                <a:gd name="T19" fmla="*/ 0 h 184"/>
                <a:gd name="T20" fmla="*/ 0 w 184"/>
                <a:gd name="T21" fmla="*/ 62 h 184"/>
                <a:gd name="T22" fmla="*/ 0 w 184"/>
                <a:gd name="T23" fmla="*/ 62 h 184"/>
                <a:gd name="T24" fmla="*/ 0 w 184"/>
                <a:gd name="T25" fmla="*/ 96 h 184"/>
                <a:gd name="T26" fmla="*/ 5 w 184"/>
                <a:gd name="T27" fmla="*/ 96 h 184"/>
                <a:gd name="T28" fmla="*/ 5 w 184"/>
                <a:gd name="T29" fmla="*/ 139 h 184"/>
                <a:gd name="T30" fmla="*/ 44 w 184"/>
                <a:gd name="T31" fmla="*/ 178 h 184"/>
                <a:gd name="T32" fmla="*/ 88 w 184"/>
                <a:gd name="T33" fmla="*/ 178 h 184"/>
                <a:gd name="T34" fmla="*/ 88 w 184"/>
                <a:gd name="T35" fmla="*/ 184 h 184"/>
                <a:gd name="T36" fmla="*/ 122 w 184"/>
                <a:gd name="T37" fmla="*/ 184 h 184"/>
                <a:gd name="T38" fmla="*/ 0 w 184"/>
                <a:gd name="T39" fmla="*/ 6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4" h="184">
                  <a:moveTo>
                    <a:pt x="5" y="149"/>
                  </a:moveTo>
                  <a:cubicBezTo>
                    <a:pt x="5" y="178"/>
                    <a:pt x="5" y="178"/>
                    <a:pt x="5" y="178"/>
                  </a:cubicBezTo>
                  <a:cubicBezTo>
                    <a:pt x="35" y="178"/>
                    <a:pt x="35" y="178"/>
                    <a:pt x="35" y="178"/>
                  </a:cubicBezTo>
                  <a:cubicBezTo>
                    <a:pt x="32" y="163"/>
                    <a:pt x="20" y="151"/>
                    <a:pt x="5" y="149"/>
                  </a:cubicBezTo>
                  <a:close/>
                  <a:moveTo>
                    <a:pt x="0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77" y="44"/>
                    <a:pt x="140" y="107"/>
                    <a:pt x="140" y="184"/>
                  </a:cubicBezTo>
                  <a:cubicBezTo>
                    <a:pt x="184" y="184"/>
                    <a:pt x="184" y="184"/>
                    <a:pt x="184" y="184"/>
                  </a:cubicBezTo>
                  <a:cubicBezTo>
                    <a:pt x="184" y="82"/>
                    <a:pt x="101" y="0"/>
                    <a:pt x="0" y="0"/>
                  </a:cubicBezTo>
                  <a:close/>
                  <a:moveTo>
                    <a:pt x="0" y="62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26" y="142"/>
                    <a:pt x="42" y="158"/>
                    <a:pt x="44" y="178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8" y="184"/>
                    <a:pt x="88" y="184"/>
                    <a:pt x="88" y="184"/>
                  </a:cubicBezTo>
                  <a:cubicBezTo>
                    <a:pt x="122" y="184"/>
                    <a:pt x="122" y="184"/>
                    <a:pt x="122" y="184"/>
                  </a:cubicBezTo>
                  <a:cubicBezTo>
                    <a:pt x="122" y="116"/>
                    <a:pt x="67" y="62"/>
                    <a:pt x="0" y="62"/>
                  </a:cubicBezTo>
                  <a:close/>
                </a:path>
              </a:pathLst>
            </a:custGeom>
            <a:solidFill>
              <a:srgbClr val="4B2C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60" name="Oval 59"/>
          <p:cNvSpPr/>
          <p:nvPr/>
        </p:nvSpPr>
        <p:spPr>
          <a:xfrm>
            <a:off x="8453191" y="6427690"/>
            <a:ext cx="214987" cy="2153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347378" y="6431795"/>
            <a:ext cx="432324" cy="2264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20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82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ippl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8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8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4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4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4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8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7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7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1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 animBg="1"/>
      <p:bldP spid="35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3E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1" b="99706" l="4321" r="984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075" y="1577330"/>
            <a:ext cx="2579737" cy="406866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600200" y="930440"/>
            <a:ext cx="5667768" cy="583153"/>
            <a:chOff x="1784657" y="429604"/>
            <a:chExt cx="5667768" cy="583153"/>
          </a:xfrm>
        </p:grpSpPr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3195613" y="429604"/>
              <a:ext cx="2821285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600" b="1" dirty="0">
                  <a:solidFill>
                    <a:schemeClr val="bg1"/>
                  </a:solidFill>
                  <a:latin typeface="Lato Light" pitchFamily="34" charset="0"/>
                  <a:cs typeface="Arial" pitchFamily="34" charset="0"/>
                </a:rPr>
                <a:t>Local Market</a:t>
              </a:r>
              <a:endPara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784657" y="766536"/>
              <a:ext cx="56677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00" dirty="0">
                <a:solidFill>
                  <a:schemeClr val="bg1"/>
                </a:solidFill>
                <a:latin typeface="Lato Light" pitchFamily="34" charset="0"/>
              </a:endParaRPr>
            </a:p>
          </p:txBody>
        </p:sp>
      </p:grpSp>
      <p:sp>
        <p:nvSpPr>
          <p:cNvPr id="51" name="Rectangle 50"/>
          <p:cNvSpPr/>
          <p:nvPr/>
        </p:nvSpPr>
        <p:spPr>
          <a:xfrm>
            <a:off x="3913628" y="1513593"/>
            <a:ext cx="1040914" cy="283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Lato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60829" y="1565982"/>
            <a:ext cx="210631" cy="259229"/>
            <a:chOff x="3005745" y="2631340"/>
            <a:chExt cx="158250" cy="194763"/>
          </a:xfrm>
        </p:grpSpPr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5745" y="2784439"/>
              <a:ext cx="158250" cy="41664"/>
            </a:xfrm>
            <a:prstGeom prst="rect">
              <a:avLst/>
            </a:prstGeom>
          </p:spPr>
        </p:pic>
        <p:grpSp>
          <p:nvGrpSpPr>
            <p:cNvPr id="50" name="Group 49"/>
            <p:cNvGrpSpPr/>
            <p:nvPr/>
          </p:nvGrpSpPr>
          <p:grpSpPr>
            <a:xfrm>
              <a:off x="3015129" y="2631340"/>
              <a:ext cx="141942" cy="168337"/>
              <a:chOff x="120651" y="295275"/>
              <a:chExt cx="1920874" cy="2278063"/>
            </a:xfrm>
          </p:grpSpPr>
          <p:sp>
            <p:nvSpPr>
              <p:cNvPr id="58" name="Freeform 6"/>
              <p:cNvSpPr>
                <a:spLocks/>
              </p:cNvSpPr>
              <p:nvPr/>
            </p:nvSpPr>
            <p:spPr bwMode="auto">
              <a:xfrm>
                <a:off x="120651" y="295275"/>
                <a:ext cx="1920874" cy="2278063"/>
              </a:xfrm>
              <a:custGeom>
                <a:avLst/>
                <a:gdLst>
                  <a:gd name="T0" fmla="*/ 256 w 512"/>
                  <a:gd name="T1" fmla="*/ 608 h 608"/>
                  <a:gd name="T2" fmla="*/ 416 w 512"/>
                  <a:gd name="T3" fmla="*/ 457 h 608"/>
                  <a:gd name="T4" fmla="*/ 508 w 512"/>
                  <a:gd name="T5" fmla="*/ 252 h 608"/>
                  <a:gd name="T6" fmla="*/ 256 w 512"/>
                  <a:gd name="T7" fmla="*/ 0 h 608"/>
                  <a:gd name="T8" fmla="*/ 256 w 512"/>
                  <a:gd name="T9" fmla="*/ 0 h 608"/>
                  <a:gd name="T10" fmla="*/ 4 w 512"/>
                  <a:gd name="T11" fmla="*/ 252 h 608"/>
                  <a:gd name="T12" fmla="*/ 96 w 512"/>
                  <a:gd name="T13" fmla="*/ 457 h 608"/>
                  <a:gd name="T14" fmla="*/ 256 w 512"/>
                  <a:gd name="T15" fmla="*/ 608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2" h="608">
                    <a:moveTo>
                      <a:pt x="256" y="608"/>
                    </a:moveTo>
                    <a:cubicBezTo>
                      <a:pt x="270" y="578"/>
                      <a:pt x="295" y="545"/>
                      <a:pt x="416" y="457"/>
                    </a:cubicBezTo>
                    <a:cubicBezTo>
                      <a:pt x="512" y="388"/>
                      <a:pt x="508" y="252"/>
                      <a:pt x="508" y="252"/>
                    </a:cubicBezTo>
                    <a:cubicBezTo>
                      <a:pt x="508" y="113"/>
                      <a:pt x="395" y="0"/>
                      <a:pt x="256" y="0"/>
                    </a:cubicBezTo>
                    <a:cubicBezTo>
                      <a:pt x="256" y="0"/>
                      <a:pt x="256" y="0"/>
                      <a:pt x="256" y="0"/>
                    </a:cubicBezTo>
                    <a:cubicBezTo>
                      <a:pt x="117" y="0"/>
                      <a:pt x="4" y="113"/>
                      <a:pt x="4" y="252"/>
                    </a:cubicBezTo>
                    <a:cubicBezTo>
                      <a:pt x="4" y="252"/>
                      <a:pt x="0" y="388"/>
                      <a:pt x="96" y="457"/>
                    </a:cubicBezTo>
                    <a:cubicBezTo>
                      <a:pt x="217" y="545"/>
                      <a:pt x="242" y="578"/>
                      <a:pt x="256" y="608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3" name="Oval 7"/>
              <p:cNvSpPr>
                <a:spLocks noChangeArrowheads="1"/>
              </p:cNvSpPr>
              <p:nvPr/>
            </p:nvSpPr>
            <p:spPr bwMode="auto">
              <a:xfrm>
                <a:off x="609415" y="768678"/>
                <a:ext cx="943318" cy="945493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7" name="Group 116"/>
          <p:cNvGrpSpPr/>
          <p:nvPr/>
        </p:nvGrpSpPr>
        <p:grpSpPr>
          <a:xfrm>
            <a:off x="5847294" y="4021939"/>
            <a:ext cx="210631" cy="259229"/>
            <a:chOff x="3005745" y="2631340"/>
            <a:chExt cx="158250" cy="194763"/>
          </a:xfrm>
        </p:grpSpPr>
        <p:pic>
          <p:nvPicPr>
            <p:cNvPr id="118" name="Picture 1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5745" y="2784439"/>
              <a:ext cx="158250" cy="41664"/>
            </a:xfrm>
            <a:prstGeom prst="rect">
              <a:avLst/>
            </a:prstGeom>
          </p:spPr>
        </p:pic>
        <p:grpSp>
          <p:nvGrpSpPr>
            <p:cNvPr id="119" name="Group 118"/>
            <p:cNvGrpSpPr/>
            <p:nvPr/>
          </p:nvGrpSpPr>
          <p:grpSpPr>
            <a:xfrm>
              <a:off x="3015129" y="2631340"/>
              <a:ext cx="141942" cy="168337"/>
              <a:chOff x="120651" y="295275"/>
              <a:chExt cx="1920874" cy="2278063"/>
            </a:xfrm>
          </p:grpSpPr>
          <p:sp>
            <p:nvSpPr>
              <p:cNvPr id="120" name="Freeform 6"/>
              <p:cNvSpPr>
                <a:spLocks/>
              </p:cNvSpPr>
              <p:nvPr/>
            </p:nvSpPr>
            <p:spPr bwMode="auto">
              <a:xfrm>
                <a:off x="120651" y="295275"/>
                <a:ext cx="1920874" cy="2278063"/>
              </a:xfrm>
              <a:custGeom>
                <a:avLst/>
                <a:gdLst>
                  <a:gd name="T0" fmla="*/ 256 w 512"/>
                  <a:gd name="T1" fmla="*/ 608 h 608"/>
                  <a:gd name="T2" fmla="*/ 416 w 512"/>
                  <a:gd name="T3" fmla="*/ 457 h 608"/>
                  <a:gd name="T4" fmla="*/ 508 w 512"/>
                  <a:gd name="T5" fmla="*/ 252 h 608"/>
                  <a:gd name="T6" fmla="*/ 256 w 512"/>
                  <a:gd name="T7" fmla="*/ 0 h 608"/>
                  <a:gd name="T8" fmla="*/ 256 w 512"/>
                  <a:gd name="T9" fmla="*/ 0 h 608"/>
                  <a:gd name="T10" fmla="*/ 4 w 512"/>
                  <a:gd name="T11" fmla="*/ 252 h 608"/>
                  <a:gd name="T12" fmla="*/ 96 w 512"/>
                  <a:gd name="T13" fmla="*/ 457 h 608"/>
                  <a:gd name="T14" fmla="*/ 256 w 512"/>
                  <a:gd name="T15" fmla="*/ 608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2" h="608">
                    <a:moveTo>
                      <a:pt x="256" y="608"/>
                    </a:moveTo>
                    <a:cubicBezTo>
                      <a:pt x="270" y="578"/>
                      <a:pt x="295" y="545"/>
                      <a:pt x="416" y="457"/>
                    </a:cubicBezTo>
                    <a:cubicBezTo>
                      <a:pt x="512" y="388"/>
                      <a:pt x="508" y="252"/>
                      <a:pt x="508" y="252"/>
                    </a:cubicBezTo>
                    <a:cubicBezTo>
                      <a:pt x="508" y="113"/>
                      <a:pt x="395" y="0"/>
                      <a:pt x="256" y="0"/>
                    </a:cubicBezTo>
                    <a:cubicBezTo>
                      <a:pt x="256" y="0"/>
                      <a:pt x="256" y="0"/>
                      <a:pt x="256" y="0"/>
                    </a:cubicBezTo>
                    <a:cubicBezTo>
                      <a:pt x="117" y="0"/>
                      <a:pt x="4" y="113"/>
                      <a:pt x="4" y="252"/>
                    </a:cubicBezTo>
                    <a:cubicBezTo>
                      <a:pt x="4" y="252"/>
                      <a:pt x="0" y="388"/>
                      <a:pt x="96" y="457"/>
                    </a:cubicBezTo>
                    <a:cubicBezTo>
                      <a:pt x="217" y="545"/>
                      <a:pt x="242" y="578"/>
                      <a:pt x="256" y="6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1" name="Oval 7"/>
              <p:cNvSpPr>
                <a:spLocks noChangeArrowheads="1"/>
              </p:cNvSpPr>
              <p:nvPr/>
            </p:nvSpPr>
            <p:spPr bwMode="auto">
              <a:xfrm>
                <a:off x="609415" y="768678"/>
                <a:ext cx="943318" cy="945493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27" name="Group 126"/>
          <p:cNvGrpSpPr/>
          <p:nvPr/>
        </p:nvGrpSpPr>
        <p:grpSpPr>
          <a:xfrm>
            <a:off x="5834805" y="1678010"/>
            <a:ext cx="210631" cy="259229"/>
            <a:chOff x="3005745" y="2631340"/>
            <a:chExt cx="158250" cy="194763"/>
          </a:xfrm>
        </p:grpSpPr>
        <p:pic>
          <p:nvPicPr>
            <p:cNvPr id="128" name="Picture 1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5745" y="2784439"/>
              <a:ext cx="158250" cy="41664"/>
            </a:xfrm>
            <a:prstGeom prst="rect">
              <a:avLst/>
            </a:prstGeom>
          </p:spPr>
        </p:pic>
        <p:grpSp>
          <p:nvGrpSpPr>
            <p:cNvPr id="129" name="Group 128"/>
            <p:cNvGrpSpPr/>
            <p:nvPr/>
          </p:nvGrpSpPr>
          <p:grpSpPr>
            <a:xfrm>
              <a:off x="3015129" y="2631340"/>
              <a:ext cx="141942" cy="168337"/>
              <a:chOff x="120651" y="295275"/>
              <a:chExt cx="1920874" cy="2278063"/>
            </a:xfrm>
          </p:grpSpPr>
          <p:sp>
            <p:nvSpPr>
              <p:cNvPr id="130" name="Freeform 6"/>
              <p:cNvSpPr>
                <a:spLocks/>
              </p:cNvSpPr>
              <p:nvPr/>
            </p:nvSpPr>
            <p:spPr bwMode="auto">
              <a:xfrm>
                <a:off x="120651" y="295275"/>
                <a:ext cx="1920874" cy="2278063"/>
              </a:xfrm>
              <a:custGeom>
                <a:avLst/>
                <a:gdLst>
                  <a:gd name="T0" fmla="*/ 256 w 512"/>
                  <a:gd name="T1" fmla="*/ 608 h 608"/>
                  <a:gd name="T2" fmla="*/ 416 w 512"/>
                  <a:gd name="T3" fmla="*/ 457 h 608"/>
                  <a:gd name="T4" fmla="*/ 508 w 512"/>
                  <a:gd name="T5" fmla="*/ 252 h 608"/>
                  <a:gd name="T6" fmla="*/ 256 w 512"/>
                  <a:gd name="T7" fmla="*/ 0 h 608"/>
                  <a:gd name="T8" fmla="*/ 256 w 512"/>
                  <a:gd name="T9" fmla="*/ 0 h 608"/>
                  <a:gd name="T10" fmla="*/ 4 w 512"/>
                  <a:gd name="T11" fmla="*/ 252 h 608"/>
                  <a:gd name="T12" fmla="*/ 96 w 512"/>
                  <a:gd name="T13" fmla="*/ 457 h 608"/>
                  <a:gd name="T14" fmla="*/ 256 w 512"/>
                  <a:gd name="T15" fmla="*/ 608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2" h="608">
                    <a:moveTo>
                      <a:pt x="256" y="608"/>
                    </a:moveTo>
                    <a:cubicBezTo>
                      <a:pt x="270" y="578"/>
                      <a:pt x="295" y="545"/>
                      <a:pt x="416" y="457"/>
                    </a:cubicBezTo>
                    <a:cubicBezTo>
                      <a:pt x="512" y="388"/>
                      <a:pt x="508" y="252"/>
                      <a:pt x="508" y="252"/>
                    </a:cubicBezTo>
                    <a:cubicBezTo>
                      <a:pt x="508" y="113"/>
                      <a:pt x="395" y="0"/>
                      <a:pt x="256" y="0"/>
                    </a:cubicBezTo>
                    <a:cubicBezTo>
                      <a:pt x="256" y="0"/>
                      <a:pt x="256" y="0"/>
                      <a:pt x="256" y="0"/>
                    </a:cubicBezTo>
                    <a:cubicBezTo>
                      <a:pt x="117" y="0"/>
                      <a:pt x="4" y="113"/>
                      <a:pt x="4" y="252"/>
                    </a:cubicBezTo>
                    <a:cubicBezTo>
                      <a:pt x="4" y="252"/>
                      <a:pt x="0" y="388"/>
                      <a:pt x="96" y="457"/>
                    </a:cubicBezTo>
                    <a:cubicBezTo>
                      <a:pt x="217" y="545"/>
                      <a:pt x="242" y="578"/>
                      <a:pt x="256" y="6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1" name="Oval 7"/>
              <p:cNvSpPr>
                <a:spLocks noChangeArrowheads="1"/>
              </p:cNvSpPr>
              <p:nvPr/>
            </p:nvSpPr>
            <p:spPr bwMode="auto">
              <a:xfrm>
                <a:off x="609415" y="768678"/>
                <a:ext cx="943318" cy="945493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32" name="Group 131"/>
          <p:cNvGrpSpPr/>
          <p:nvPr/>
        </p:nvGrpSpPr>
        <p:grpSpPr>
          <a:xfrm>
            <a:off x="235023" y="2458049"/>
            <a:ext cx="210631" cy="259229"/>
            <a:chOff x="3005745" y="2631340"/>
            <a:chExt cx="158250" cy="194763"/>
          </a:xfrm>
        </p:grpSpPr>
        <p:pic>
          <p:nvPicPr>
            <p:cNvPr id="133" name="Picture 1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5745" y="2784439"/>
              <a:ext cx="158250" cy="41664"/>
            </a:xfrm>
            <a:prstGeom prst="rect">
              <a:avLst/>
            </a:prstGeom>
          </p:spPr>
        </p:pic>
        <p:grpSp>
          <p:nvGrpSpPr>
            <p:cNvPr id="134" name="Group 133"/>
            <p:cNvGrpSpPr/>
            <p:nvPr/>
          </p:nvGrpSpPr>
          <p:grpSpPr>
            <a:xfrm>
              <a:off x="3015129" y="2631340"/>
              <a:ext cx="141942" cy="168337"/>
              <a:chOff x="120651" y="295275"/>
              <a:chExt cx="1920874" cy="2278063"/>
            </a:xfrm>
          </p:grpSpPr>
          <p:sp>
            <p:nvSpPr>
              <p:cNvPr id="135" name="Freeform 6"/>
              <p:cNvSpPr>
                <a:spLocks/>
              </p:cNvSpPr>
              <p:nvPr/>
            </p:nvSpPr>
            <p:spPr bwMode="auto">
              <a:xfrm>
                <a:off x="120651" y="295275"/>
                <a:ext cx="1920874" cy="2278063"/>
              </a:xfrm>
              <a:custGeom>
                <a:avLst/>
                <a:gdLst>
                  <a:gd name="T0" fmla="*/ 256 w 512"/>
                  <a:gd name="T1" fmla="*/ 608 h 608"/>
                  <a:gd name="T2" fmla="*/ 416 w 512"/>
                  <a:gd name="T3" fmla="*/ 457 h 608"/>
                  <a:gd name="T4" fmla="*/ 508 w 512"/>
                  <a:gd name="T5" fmla="*/ 252 h 608"/>
                  <a:gd name="T6" fmla="*/ 256 w 512"/>
                  <a:gd name="T7" fmla="*/ 0 h 608"/>
                  <a:gd name="T8" fmla="*/ 256 w 512"/>
                  <a:gd name="T9" fmla="*/ 0 h 608"/>
                  <a:gd name="T10" fmla="*/ 4 w 512"/>
                  <a:gd name="T11" fmla="*/ 252 h 608"/>
                  <a:gd name="T12" fmla="*/ 96 w 512"/>
                  <a:gd name="T13" fmla="*/ 457 h 608"/>
                  <a:gd name="T14" fmla="*/ 256 w 512"/>
                  <a:gd name="T15" fmla="*/ 608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2" h="608">
                    <a:moveTo>
                      <a:pt x="256" y="608"/>
                    </a:moveTo>
                    <a:cubicBezTo>
                      <a:pt x="270" y="578"/>
                      <a:pt x="295" y="545"/>
                      <a:pt x="416" y="457"/>
                    </a:cubicBezTo>
                    <a:cubicBezTo>
                      <a:pt x="512" y="388"/>
                      <a:pt x="508" y="252"/>
                      <a:pt x="508" y="252"/>
                    </a:cubicBezTo>
                    <a:cubicBezTo>
                      <a:pt x="508" y="113"/>
                      <a:pt x="395" y="0"/>
                      <a:pt x="256" y="0"/>
                    </a:cubicBezTo>
                    <a:cubicBezTo>
                      <a:pt x="256" y="0"/>
                      <a:pt x="256" y="0"/>
                      <a:pt x="256" y="0"/>
                    </a:cubicBezTo>
                    <a:cubicBezTo>
                      <a:pt x="117" y="0"/>
                      <a:pt x="4" y="113"/>
                      <a:pt x="4" y="252"/>
                    </a:cubicBezTo>
                    <a:cubicBezTo>
                      <a:pt x="4" y="252"/>
                      <a:pt x="0" y="388"/>
                      <a:pt x="96" y="457"/>
                    </a:cubicBezTo>
                    <a:cubicBezTo>
                      <a:pt x="217" y="545"/>
                      <a:pt x="242" y="578"/>
                      <a:pt x="256" y="6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6" name="Oval 7"/>
              <p:cNvSpPr>
                <a:spLocks noChangeArrowheads="1"/>
              </p:cNvSpPr>
              <p:nvPr/>
            </p:nvSpPr>
            <p:spPr bwMode="auto">
              <a:xfrm>
                <a:off x="609415" y="768678"/>
                <a:ext cx="943318" cy="945493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426273" y="1515452"/>
            <a:ext cx="31559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Sri Lankan e-commerce Application 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 Usage 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13018" y="2403533"/>
            <a:ext cx="26652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Target for </a:t>
            </a:r>
            <a:r>
              <a:rPr lang="en-US" sz="1600" smtClean="0">
                <a:solidFill>
                  <a:schemeClr val="bg1"/>
                </a:solidFill>
              </a:rPr>
              <a:t>1</a:t>
            </a:r>
            <a:r>
              <a:rPr lang="en-US" sz="1600" baseline="30000" smtClean="0">
                <a:solidFill>
                  <a:schemeClr val="bg1"/>
                </a:solidFill>
              </a:rPr>
              <a:t>st</a:t>
            </a:r>
            <a:r>
              <a:rPr lang="en-US" sz="1600" smtClean="0">
                <a:solidFill>
                  <a:schemeClr val="bg1"/>
                </a:solidFill>
              </a:rPr>
              <a:t> Quarter of 2017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071387" y="1618525"/>
            <a:ext cx="28998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Cost for Monthly subscribers per</a:t>
            </a:r>
          </a:p>
          <a:p>
            <a:r>
              <a:rPr lang="en-US" sz="1600" dirty="0">
                <a:solidFill>
                  <a:schemeClr val="bg1"/>
                </a:solidFill>
              </a:rPr>
              <a:t> Quarter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100413" y="3968692"/>
            <a:ext cx="31398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Total revenue </a:t>
            </a:r>
            <a:r>
              <a:rPr lang="en-US" sz="1600">
                <a:solidFill>
                  <a:schemeClr val="bg1"/>
                </a:solidFill>
              </a:rPr>
              <a:t>for </a:t>
            </a:r>
            <a:r>
              <a:rPr lang="en-US" sz="1600" smtClean="0">
                <a:solidFill>
                  <a:schemeClr val="bg1"/>
                </a:solidFill>
              </a:rPr>
              <a:t>1</a:t>
            </a:r>
            <a:r>
              <a:rPr lang="en-US" sz="1600" baseline="30000" smtClean="0">
                <a:solidFill>
                  <a:schemeClr val="bg1"/>
                </a:solidFill>
              </a:rPr>
              <a:t>st</a:t>
            </a:r>
            <a:r>
              <a:rPr lang="en-US" sz="1600" smtClean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Quarter </a:t>
            </a:r>
            <a:r>
              <a:rPr lang="en-US" sz="1600">
                <a:solidFill>
                  <a:schemeClr val="bg1"/>
                </a:solidFill>
              </a:rPr>
              <a:t>(</a:t>
            </a:r>
            <a:r>
              <a:rPr lang="en-US" sz="1600" smtClean="0">
                <a:solidFill>
                  <a:schemeClr val="bg1"/>
                </a:solidFill>
              </a:rPr>
              <a:t>2017)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09742" y="1825211"/>
            <a:ext cx="18485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2,600,000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7823" y="2708344"/>
            <a:ext cx="894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40%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31409" y="4307816"/>
            <a:ext cx="3446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FF00"/>
                </a:solidFill>
              </a:rPr>
              <a:t>      </a:t>
            </a:r>
            <a:r>
              <a:rPr lang="en-US" sz="3600" dirty="0" smtClean="0">
                <a:solidFill>
                  <a:srgbClr val="FFFF00"/>
                </a:solidFill>
              </a:rPr>
              <a:t>Rs.100,000.00</a:t>
            </a:r>
            <a:endParaRPr lang="en-US" sz="3600" dirty="0">
              <a:solidFill>
                <a:srgbClr val="FFFF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3241" r="983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838" y="1567621"/>
            <a:ext cx="2585894" cy="407837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511" l="2469" r="976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531" y="1565982"/>
            <a:ext cx="2592126" cy="408819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609" l="0" r="984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844" y="1583681"/>
            <a:ext cx="2605160" cy="410875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511" l="3241" r="967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780" y="1592289"/>
            <a:ext cx="2567731" cy="404972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759283" y="2752895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43" indent="-285743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1"/>
                </a:solidFill>
              </a:rPr>
              <a:t>Colombo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759283" y="3006039"/>
            <a:ext cx="1378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43" indent="-285743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chemeClr val="bg1"/>
                </a:solidFill>
              </a:rPr>
              <a:t>Gampaha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759283" y="3338373"/>
            <a:ext cx="104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43" indent="-285743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1"/>
                </a:solidFill>
              </a:rPr>
              <a:t>Kandy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757527" y="3604847"/>
            <a:ext cx="1003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43" indent="-285743"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bg1"/>
                </a:solidFill>
              </a:rPr>
              <a:t>Galle </a:t>
            </a:r>
          </a:p>
        </p:txBody>
      </p:sp>
      <p:grpSp>
        <p:nvGrpSpPr>
          <p:cNvPr id="72" name="Group 71"/>
          <p:cNvGrpSpPr/>
          <p:nvPr/>
        </p:nvGrpSpPr>
        <p:grpSpPr>
          <a:xfrm>
            <a:off x="225807" y="4225714"/>
            <a:ext cx="210631" cy="259229"/>
            <a:chOff x="3005745" y="2631340"/>
            <a:chExt cx="158250" cy="194763"/>
          </a:xfrm>
        </p:grpSpPr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5745" y="2784439"/>
              <a:ext cx="158250" cy="41664"/>
            </a:xfrm>
            <a:prstGeom prst="rect">
              <a:avLst/>
            </a:prstGeom>
          </p:spPr>
        </p:pic>
        <p:grpSp>
          <p:nvGrpSpPr>
            <p:cNvPr id="74" name="Group 73"/>
            <p:cNvGrpSpPr/>
            <p:nvPr/>
          </p:nvGrpSpPr>
          <p:grpSpPr>
            <a:xfrm>
              <a:off x="3015129" y="2631340"/>
              <a:ext cx="141942" cy="168337"/>
              <a:chOff x="120651" y="295275"/>
              <a:chExt cx="1920874" cy="2278063"/>
            </a:xfrm>
          </p:grpSpPr>
          <p:sp>
            <p:nvSpPr>
              <p:cNvPr id="75" name="Freeform 6"/>
              <p:cNvSpPr>
                <a:spLocks/>
              </p:cNvSpPr>
              <p:nvPr/>
            </p:nvSpPr>
            <p:spPr bwMode="auto">
              <a:xfrm>
                <a:off x="120651" y="295275"/>
                <a:ext cx="1920874" cy="2278063"/>
              </a:xfrm>
              <a:custGeom>
                <a:avLst/>
                <a:gdLst>
                  <a:gd name="T0" fmla="*/ 256 w 512"/>
                  <a:gd name="T1" fmla="*/ 608 h 608"/>
                  <a:gd name="T2" fmla="*/ 416 w 512"/>
                  <a:gd name="T3" fmla="*/ 457 h 608"/>
                  <a:gd name="T4" fmla="*/ 508 w 512"/>
                  <a:gd name="T5" fmla="*/ 252 h 608"/>
                  <a:gd name="T6" fmla="*/ 256 w 512"/>
                  <a:gd name="T7" fmla="*/ 0 h 608"/>
                  <a:gd name="T8" fmla="*/ 256 w 512"/>
                  <a:gd name="T9" fmla="*/ 0 h 608"/>
                  <a:gd name="T10" fmla="*/ 4 w 512"/>
                  <a:gd name="T11" fmla="*/ 252 h 608"/>
                  <a:gd name="T12" fmla="*/ 96 w 512"/>
                  <a:gd name="T13" fmla="*/ 457 h 608"/>
                  <a:gd name="T14" fmla="*/ 256 w 512"/>
                  <a:gd name="T15" fmla="*/ 608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2" h="608">
                    <a:moveTo>
                      <a:pt x="256" y="608"/>
                    </a:moveTo>
                    <a:cubicBezTo>
                      <a:pt x="270" y="578"/>
                      <a:pt x="295" y="545"/>
                      <a:pt x="416" y="457"/>
                    </a:cubicBezTo>
                    <a:cubicBezTo>
                      <a:pt x="512" y="388"/>
                      <a:pt x="508" y="252"/>
                      <a:pt x="508" y="252"/>
                    </a:cubicBezTo>
                    <a:cubicBezTo>
                      <a:pt x="508" y="113"/>
                      <a:pt x="395" y="0"/>
                      <a:pt x="256" y="0"/>
                    </a:cubicBezTo>
                    <a:cubicBezTo>
                      <a:pt x="256" y="0"/>
                      <a:pt x="256" y="0"/>
                      <a:pt x="256" y="0"/>
                    </a:cubicBezTo>
                    <a:cubicBezTo>
                      <a:pt x="117" y="0"/>
                      <a:pt x="4" y="113"/>
                      <a:pt x="4" y="252"/>
                    </a:cubicBezTo>
                    <a:cubicBezTo>
                      <a:pt x="4" y="252"/>
                      <a:pt x="0" y="388"/>
                      <a:pt x="96" y="457"/>
                    </a:cubicBezTo>
                    <a:cubicBezTo>
                      <a:pt x="217" y="545"/>
                      <a:pt x="242" y="578"/>
                      <a:pt x="256" y="6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6" name="Oval 7"/>
              <p:cNvSpPr>
                <a:spLocks noChangeArrowheads="1"/>
              </p:cNvSpPr>
              <p:nvPr/>
            </p:nvSpPr>
            <p:spPr bwMode="auto">
              <a:xfrm>
                <a:off x="609415" y="768678"/>
                <a:ext cx="943318" cy="945493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77" name="TextBox 76"/>
          <p:cNvSpPr txBox="1"/>
          <p:nvPr/>
        </p:nvSpPr>
        <p:spPr>
          <a:xfrm>
            <a:off x="511690" y="4126404"/>
            <a:ext cx="28962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Targeted Local Furniture Market 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(by Local </a:t>
            </a:r>
            <a:r>
              <a:rPr lang="en-US" sz="1600" dirty="0" smtClean="0">
                <a:solidFill>
                  <a:schemeClr val="bg1"/>
                </a:solidFill>
              </a:rPr>
              <a:t>Distributors </a:t>
            </a:r>
            <a:r>
              <a:rPr lang="en-US" sz="1600" dirty="0">
                <a:solidFill>
                  <a:schemeClr val="bg1"/>
                </a:solidFill>
              </a:rPr>
              <a:t>)</a:t>
            </a:r>
            <a:br>
              <a:rPr lang="en-US" sz="1600" dirty="0">
                <a:solidFill>
                  <a:schemeClr val="bg1"/>
                </a:solidFill>
              </a:rPr>
            </a:b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67823" y="4614583"/>
            <a:ext cx="894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35%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071388" y="2249829"/>
            <a:ext cx="3026791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dirty="0">
                <a:solidFill>
                  <a:schemeClr val="bg1"/>
                </a:solidFill>
              </a:rPr>
              <a:t>1-10 uploads : 50 $</a:t>
            </a:r>
          </a:p>
          <a:p>
            <a:r>
              <a:rPr lang="en-US" sz="2700" dirty="0">
                <a:solidFill>
                  <a:schemeClr val="bg1"/>
                </a:solidFill>
              </a:rPr>
              <a:t>10-50 uploads : 75 $</a:t>
            </a:r>
          </a:p>
          <a:p>
            <a:r>
              <a:rPr lang="en-US" sz="2700" dirty="0">
                <a:solidFill>
                  <a:schemeClr val="bg1"/>
                </a:solidFill>
              </a:rPr>
              <a:t>50+ uploads : 150 $</a:t>
            </a:r>
          </a:p>
        </p:txBody>
      </p:sp>
      <p:sp>
        <p:nvSpPr>
          <p:cNvPr id="80" name="Rectangle 28"/>
          <p:cNvSpPr>
            <a:spLocks noChangeArrowheads="1"/>
          </p:cNvSpPr>
          <p:nvPr/>
        </p:nvSpPr>
        <p:spPr bwMode="auto">
          <a:xfrm>
            <a:off x="709735" y="6476555"/>
            <a:ext cx="67646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Furniture</a:t>
            </a:r>
            <a:endParaRPr lang="en-US" sz="1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Rectangle 22"/>
          <p:cNvSpPr>
            <a:spLocks noChangeArrowheads="1"/>
          </p:cNvSpPr>
          <p:nvPr/>
        </p:nvSpPr>
        <p:spPr bwMode="auto">
          <a:xfrm>
            <a:off x="714829" y="6409056"/>
            <a:ext cx="671373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 err="1" smtClean="0">
                <a:solidFill>
                  <a:schemeClr val="bg1"/>
                </a:solidFill>
                <a:latin typeface="Lato Light" pitchFamily="34" charset="0"/>
                <a:cs typeface="Arial" pitchFamily="34" charset="0"/>
              </a:rPr>
              <a:t>Markless</a:t>
            </a:r>
            <a:endParaRPr lang="en-US" sz="7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416913" y="6409057"/>
            <a:ext cx="251901" cy="252899"/>
            <a:chOff x="914400" y="3987072"/>
            <a:chExt cx="419914" cy="420841"/>
          </a:xfrm>
        </p:grpSpPr>
        <p:sp>
          <p:nvSpPr>
            <p:cNvPr id="83" name="Freeform 29"/>
            <p:cNvSpPr>
              <a:spLocks noEditPoints="1"/>
            </p:cNvSpPr>
            <p:nvPr/>
          </p:nvSpPr>
          <p:spPr bwMode="auto">
            <a:xfrm>
              <a:off x="914400" y="3987072"/>
              <a:ext cx="419914" cy="420841"/>
            </a:xfrm>
            <a:custGeom>
              <a:avLst/>
              <a:gdLst>
                <a:gd name="T0" fmla="*/ 256 w 511"/>
                <a:gd name="T1" fmla="*/ 0 h 512"/>
                <a:gd name="T2" fmla="*/ 0 w 511"/>
                <a:gd name="T3" fmla="*/ 256 h 512"/>
                <a:gd name="T4" fmla="*/ 256 w 511"/>
                <a:gd name="T5" fmla="*/ 512 h 512"/>
                <a:gd name="T6" fmla="*/ 511 w 511"/>
                <a:gd name="T7" fmla="*/ 256 h 512"/>
                <a:gd name="T8" fmla="*/ 256 w 511"/>
                <a:gd name="T9" fmla="*/ 0 h 512"/>
                <a:gd name="T10" fmla="*/ 256 w 511"/>
                <a:gd name="T11" fmla="*/ 475 h 512"/>
                <a:gd name="T12" fmla="*/ 36 w 511"/>
                <a:gd name="T13" fmla="*/ 256 h 512"/>
                <a:gd name="T14" fmla="*/ 256 w 511"/>
                <a:gd name="T15" fmla="*/ 37 h 512"/>
                <a:gd name="T16" fmla="*/ 475 w 511"/>
                <a:gd name="T17" fmla="*/ 256 h 512"/>
                <a:gd name="T18" fmla="*/ 256 w 511"/>
                <a:gd name="T19" fmla="*/ 475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2">
                  <a:moveTo>
                    <a:pt x="256" y="0"/>
                  </a:moveTo>
                  <a:cubicBezTo>
                    <a:pt x="114" y="0"/>
                    <a:pt x="0" y="115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1" y="397"/>
                    <a:pt x="511" y="256"/>
                  </a:cubicBezTo>
                  <a:cubicBezTo>
                    <a:pt x="511" y="115"/>
                    <a:pt x="397" y="0"/>
                    <a:pt x="256" y="0"/>
                  </a:cubicBezTo>
                  <a:close/>
                  <a:moveTo>
                    <a:pt x="256" y="475"/>
                  </a:moveTo>
                  <a:cubicBezTo>
                    <a:pt x="135" y="475"/>
                    <a:pt x="36" y="377"/>
                    <a:pt x="36" y="256"/>
                  </a:cubicBezTo>
                  <a:cubicBezTo>
                    <a:pt x="36" y="135"/>
                    <a:pt x="135" y="37"/>
                    <a:pt x="256" y="37"/>
                  </a:cubicBezTo>
                  <a:cubicBezTo>
                    <a:pt x="377" y="37"/>
                    <a:pt x="475" y="135"/>
                    <a:pt x="475" y="256"/>
                  </a:cubicBezTo>
                  <a:cubicBezTo>
                    <a:pt x="475" y="377"/>
                    <a:pt x="377" y="475"/>
                    <a:pt x="256" y="475"/>
                  </a:cubicBezTo>
                  <a:close/>
                </a:path>
              </a:pathLst>
            </a:custGeom>
            <a:gradFill>
              <a:gsLst>
                <a:gs pos="23000">
                  <a:srgbClr val="F8F8F8"/>
                </a:gs>
                <a:gs pos="100000">
                  <a:sysClr val="window" lastClr="FFFFFF">
                    <a:lumMod val="75000"/>
                    <a:alpha val="70000"/>
                  </a:sys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Freeform 30"/>
            <p:cNvSpPr>
              <a:spLocks noEditPoints="1"/>
            </p:cNvSpPr>
            <p:nvPr/>
          </p:nvSpPr>
          <p:spPr bwMode="auto">
            <a:xfrm>
              <a:off x="972799" y="4046397"/>
              <a:ext cx="152022" cy="151095"/>
            </a:xfrm>
            <a:custGeom>
              <a:avLst/>
              <a:gdLst>
                <a:gd name="T0" fmla="*/ 0 w 185"/>
                <a:gd name="T1" fmla="*/ 184 h 184"/>
                <a:gd name="T2" fmla="*/ 45 w 185"/>
                <a:gd name="T3" fmla="*/ 184 h 184"/>
                <a:gd name="T4" fmla="*/ 185 w 185"/>
                <a:gd name="T5" fmla="*/ 44 h 184"/>
                <a:gd name="T6" fmla="*/ 185 w 185"/>
                <a:gd name="T7" fmla="*/ 0 h 184"/>
                <a:gd name="T8" fmla="*/ 0 w 185"/>
                <a:gd name="T9" fmla="*/ 184 h 184"/>
                <a:gd name="T10" fmla="*/ 62 w 185"/>
                <a:gd name="T11" fmla="*/ 184 h 184"/>
                <a:gd name="T12" fmla="*/ 97 w 185"/>
                <a:gd name="T13" fmla="*/ 184 h 184"/>
                <a:gd name="T14" fmla="*/ 97 w 185"/>
                <a:gd name="T15" fmla="*/ 178 h 184"/>
                <a:gd name="T16" fmla="*/ 140 w 185"/>
                <a:gd name="T17" fmla="*/ 178 h 184"/>
                <a:gd name="T18" fmla="*/ 179 w 185"/>
                <a:gd name="T19" fmla="*/ 139 h 184"/>
                <a:gd name="T20" fmla="*/ 179 w 185"/>
                <a:gd name="T21" fmla="*/ 96 h 184"/>
                <a:gd name="T22" fmla="*/ 185 w 185"/>
                <a:gd name="T23" fmla="*/ 96 h 184"/>
                <a:gd name="T24" fmla="*/ 185 w 185"/>
                <a:gd name="T25" fmla="*/ 62 h 184"/>
                <a:gd name="T26" fmla="*/ 62 w 185"/>
                <a:gd name="T27" fmla="*/ 184 h 184"/>
                <a:gd name="T28" fmla="*/ 149 w 185"/>
                <a:gd name="T29" fmla="*/ 178 h 184"/>
                <a:gd name="T30" fmla="*/ 179 w 185"/>
                <a:gd name="T31" fmla="*/ 178 h 184"/>
                <a:gd name="T32" fmla="*/ 179 w 185"/>
                <a:gd name="T33" fmla="*/ 149 h 184"/>
                <a:gd name="T34" fmla="*/ 149 w 185"/>
                <a:gd name="T35" fmla="*/ 17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" h="184">
                  <a:moveTo>
                    <a:pt x="0" y="184"/>
                  </a:moveTo>
                  <a:cubicBezTo>
                    <a:pt x="45" y="184"/>
                    <a:pt x="45" y="184"/>
                    <a:pt x="45" y="184"/>
                  </a:cubicBezTo>
                  <a:cubicBezTo>
                    <a:pt x="45" y="107"/>
                    <a:pt x="107" y="44"/>
                    <a:pt x="185" y="44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83" y="0"/>
                    <a:pt x="0" y="82"/>
                    <a:pt x="0" y="184"/>
                  </a:cubicBezTo>
                  <a:close/>
                  <a:moveTo>
                    <a:pt x="62" y="184"/>
                  </a:moveTo>
                  <a:cubicBezTo>
                    <a:pt x="97" y="184"/>
                    <a:pt x="97" y="184"/>
                    <a:pt x="97" y="184"/>
                  </a:cubicBezTo>
                  <a:cubicBezTo>
                    <a:pt x="97" y="178"/>
                    <a:pt x="97" y="178"/>
                    <a:pt x="97" y="178"/>
                  </a:cubicBezTo>
                  <a:cubicBezTo>
                    <a:pt x="140" y="178"/>
                    <a:pt x="140" y="178"/>
                    <a:pt x="140" y="178"/>
                  </a:cubicBezTo>
                  <a:cubicBezTo>
                    <a:pt x="142" y="158"/>
                    <a:pt x="158" y="142"/>
                    <a:pt x="179" y="13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85" y="96"/>
                    <a:pt x="185" y="96"/>
                    <a:pt x="185" y="96"/>
                  </a:cubicBezTo>
                  <a:cubicBezTo>
                    <a:pt x="185" y="62"/>
                    <a:pt x="185" y="62"/>
                    <a:pt x="185" y="62"/>
                  </a:cubicBezTo>
                  <a:cubicBezTo>
                    <a:pt x="117" y="62"/>
                    <a:pt x="62" y="116"/>
                    <a:pt x="62" y="184"/>
                  </a:cubicBezTo>
                  <a:close/>
                  <a:moveTo>
                    <a:pt x="149" y="178"/>
                  </a:moveTo>
                  <a:cubicBezTo>
                    <a:pt x="179" y="178"/>
                    <a:pt x="179" y="178"/>
                    <a:pt x="179" y="178"/>
                  </a:cubicBezTo>
                  <a:cubicBezTo>
                    <a:pt x="179" y="149"/>
                    <a:pt x="179" y="149"/>
                    <a:pt x="179" y="149"/>
                  </a:cubicBezTo>
                  <a:cubicBezTo>
                    <a:pt x="164" y="151"/>
                    <a:pt x="152" y="163"/>
                    <a:pt x="149" y="178"/>
                  </a:cubicBezTo>
                  <a:close/>
                </a:path>
              </a:pathLst>
            </a:custGeom>
            <a:solidFill>
              <a:srgbClr val="16A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85" name="Freeform 31"/>
            <p:cNvSpPr>
              <a:spLocks noEditPoints="1"/>
            </p:cNvSpPr>
            <p:nvPr/>
          </p:nvSpPr>
          <p:spPr bwMode="auto">
            <a:xfrm>
              <a:off x="972799" y="4197492"/>
              <a:ext cx="152022" cy="151095"/>
            </a:xfrm>
            <a:custGeom>
              <a:avLst/>
              <a:gdLst>
                <a:gd name="T0" fmla="*/ 179 w 185"/>
                <a:gd name="T1" fmla="*/ 35 h 184"/>
                <a:gd name="T2" fmla="*/ 179 w 185"/>
                <a:gd name="T3" fmla="*/ 6 h 184"/>
                <a:gd name="T4" fmla="*/ 149 w 185"/>
                <a:gd name="T5" fmla="*/ 6 h 184"/>
                <a:gd name="T6" fmla="*/ 179 w 185"/>
                <a:gd name="T7" fmla="*/ 35 h 184"/>
                <a:gd name="T8" fmla="*/ 179 w 185"/>
                <a:gd name="T9" fmla="*/ 88 h 184"/>
                <a:gd name="T10" fmla="*/ 179 w 185"/>
                <a:gd name="T11" fmla="*/ 45 h 184"/>
                <a:gd name="T12" fmla="*/ 140 w 185"/>
                <a:gd name="T13" fmla="*/ 6 h 184"/>
                <a:gd name="T14" fmla="*/ 97 w 185"/>
                <a:gd name="T15" fmla="*/ 6 h 184"/>
                <a:gd name="T16" fmla="*/ 97 w 185"/>
                <a:gd name="T17" fmla="*/ 0 h 184"/>
                <a:gd name="T18" fmla="*/ 62 w 185"/>
                <a:gd name="T19" fmla="*/ 0 h 184"/>
                <a:gd name="T20" fmla="*/ 62 w 185"/>
                <a:gd name="T21" fmla="*/ 0 h 184"/>
                <a:gd name="T22" fmla="*/ 185 w 185"/>
                <a:gd name="T23" fmla="*/ 122 h 184"/>
                <a:gd name="T24" fmla="*/ 185 w 185"/>
                <a:gd name="T25" fmla="*/ 88 h 184"/>
                <a:gd name="T26" fmla="*/ 179 w 185"/>
                <a:gd name="T27" fmla="*/ 88 h 184"/>
                <a:gd name="T28" fmla="*/ 45 w 185"/>
                <a:gd name="T29" fmla="*/ 0 h 184"/>
                <a:gd name="T30" fmla="*/ 45 w 185"/>
                <a:gd name="T31" fmla="*/ 0 h 184"/>
                <a:gd name="T32" fmla="*/ 0 w 185"/>
                <a:gd name="T33" fmla="*/ 0 h 184"/>
                <a:gd name="T34" fmla="*/ 185 w 185"/>
                <a:gd name="T35" fmla="*/ 184 h 184"/>
                <a:gd name="T36" fmla="*/ 185 w 185"/>
                <a:gd name="T37" fmla="*/ 140 h 184"/>
                <a:gd name="T38" fmla="*/ 45 w 185"/>
                <a:gd name="T3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5" h="184">
                  <a:moveTo>
                    <a:pt x="179" y="35"/>
                  </a:moveTo>
                  <a:cubicBezTo>
                    <a:pt x="179" y="6"/>
                    <a:pt x="179" y="6"/>
                    <a:pt x="179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2" y="21"/>
                    <a:pt x="164" y="33"/>
                    <a:pt x="179" y="35"/>
                  </a:cubicBezTo>
                  <a:close/>
                  <a:moveTo>
                    <a:pt x="179" y="88"/>
                  </a:moveTo>
                  <a:cubicBezTo>
                    <a:pt x="179" y="45"/>
                    <a:pt x="179" y="45"/>
                    <a:pt x="179" y="45"/>
                  </a:cubicBezTo>
                  <a:cubicBezTo>
                    <a:pt x="158" y="42"/>
                    <a:pt x="142" y="26"/>
                    <a:pt x="140" y="6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67"/>
                    <a:pt x="117" y="122"/>
                    <a:pt x="185" y="122"/>
                  </a:cubicBezTo>
                  <a:cubicBezTo>
                    <a:pt x="185" y="88"/>
                    <a:pt x="185" y="88"/>
                    <a:pt x="185" y="88"/>
                  </a:cubicBezTo>
                  <a:lnTo>
                    <a:pt x="179" y="88"/>
                  </a:ln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2"/>
                    <a:pt x="83" y="184"/>
                    <a:pt x="185" y="184"/>
                  </a:cubicBezTo>
                  <a:cubicBezTo>
                    <a:pt x="185" y="140"/>
                    <a:pt x="185" y="140"/>
                    <a:pt x="185" y="140"/>
                  </a:cubicBezTo>
                  <a:cubicBezTo>
                    <a:pt x="107" y="140"/>
                    <a:pt x="45" y="77"/>
                    <a:pt x="45" y="0"/>
                  </a:cubicBezTo>
                  <a:close/>
                </a:path>
              </a:pathLst>
            </a:custGeom>
            <a:solidFill>
              <a:srgbClr val="F39C1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Freeform 32"/>
            <p:cNvSpPr>
              <a:spLocks noEditPoints="1"/>
            </p:cNvSpPr>
            <p:nvPr/>
          </p:nvSpPr>
          <p:spPr bwMode="auto">
            <a:xfrm>
              <a:off x="1124820" y="4197492"/>
              <a:ext cx="151095" cy="151095"/>
            </a:xfrm>
            <a:custGeom>
              <a:avLst/>
              <a:gdLst>
                <a:gd name="T0" fmla="*/ 122 w 184"/>
                <a:gd name="T1" fmla="*/ 0 h 184"/>
                <a:gd name="T2" fmla="*/ 122 w 184"/>
                <a:gd name="T3" fmla="*/ 0 h 184"/>
                <a:gd name="T4" fmla="*/ 88 w 184"/>
                <a:gd name="T5" fmla="*/ 0 h 184"/>
                <a:gd name="T6" fmla="*/ 88 w 184"/>
                <a:gd name="T7" fmla="*/ 6 h 184"/>
                <a:gd name="T8" fmla="*/ 44 w 184"/>
                <a:gd name="T9" fmla="*/ 6 h 184"/>
                <a:gd name="T10" fmla="*/ 5 w 184"/>
                <a:gd name="T11" fmla="*/ 45 h 184"/>
                <a:gd name="T12" fmla="*/ 5 w 184"/>
                <a:gd name="T13" fmla="*/ 88 h 184"/>
                <a:gd name="T14" fmla="*/ 0 w 184"/>
                <a:gd name="T15" fmla="*/ 88 h 184"/>
                <a:gd name="T16" fmla="*/ 0 w 184"/>
                <a:gd name="T17" fmla="*/ 122 h 184"/>
                <a:gd name="T18" fmla="*/ 0 w 184"/>
                <a:gd name="T19" fmla="*/ 122 h 184"/>
                <a:gd name="T20" fmla="*/ 122 w 184"/>
                <a:gd name="T21" fmla="*/ 0 h 184"/>
                <a:gd name="T22" fmla="*/ 140 w 184"/>
                <a:gd name="T23" fmla="*/ 0 h 184"/>
                <a:gd name="T24" fmla="*/ 140 w 184"/>
                <a:gd name="T25" fmla="*/ 0 h 184"/>
                <a:gd name="T26" fmla="*/ 0 w 184"/>
                <a:gd name="T27" fmla="*/ 140 h 184"/>
                <a:gd name="T28" fmla="*/ 0 w 184"/>
                <a:gd name="T29" fmla="*/ 140 h 184"/>
                <a:gd name="T30" fmla="*/ 0 w 184"/>
                <a:gd name="T31" fmla="*/ 184 h 184"/>
                <a:gd name="T32" fmla="*/ 184 w 184"/>
                <a:gd name="T33" fmla="*/ 0 h 184"/>
                <a:gd name="T34" fmla="*/ 140 w 184"/>
                <a:gd name="T35" fmla="*/ 0 h 184"/>
                <a:gd name="T36" fmla="*/ 35 w 184"/>
                <a:gd name="T37" fmla="*/ 6 h 184"/>
                <a:gd name="T38" fmla="*/ 5 w 184"/>
                <a:gd name="T39" fmla="*/ 6 h 184"/>
                <a:gd name="T40" fmla="*/ 5 w 184"/>
                <a:gd name="T41" fmla="*/ 35 h 184"/>
                <a:gd name="T42" fmla="*/ 35 w 184"/>
                <a:gd name="T43" fmla="*/ 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4" h="184">
                  <a:moveTo>
                    <a:pt x="122" y="0"/>
                  </a:moveTo>
                  <a:cubicBezTo>
                    <a:pt x="122" y="0"/>
                    <a:pt x="122" y="0"/>
                    <a:pt x="122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2" y="26"/>
                    <a:pt x="26" y="42"/>
                    <a:pt x="5" y="45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67" y="122"/>
                    <a:pt x="122" y="67"/>
                    <a:pt x="122" y="0"/>
                  </a:cubicBezTo>
                  <a:close/>
                  <a:moveTo>
                    <a:pt x="14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140" y="77"/>
                    <a:pt x="77" y="140"/>
                    <a:pt x="0" y="1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101" y="184"/>
                    <a:pt x="184" y="102"/>
                    <a:pt x="184" y="0"/>
                  </a:cubicBezTo>
                  <a:lnTo>
                    <a:pt x="140" y="0"/>
                  </a:lnTo>
                  <a:close/>
                  <a:moveTo>
                    <a:pt x="35" y="6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20" y="33"/>
                    <a:pt x="32" y="21"/>
                    <a:pt x="35" y="6"/>
                  </a:cubicBezTo>
                  <a:close/>
                </a:path>
              </a:pathLst>
            </a:custGeom>
            <a:solidFill>
              <a:srgbClr val="C0392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Freeform 33"/>
            <p:cNvSpPr>
              <a:spLocks noEditPoints="1"/>
            </p:cNvSpPr>
            <p:nvPr/>
          </p:nvSpPr>
          <p:spPr bwMode="auto">
            <a:xfrm>
              <a:off x="1124820" y="4046397"/>
              <a:ext cx="151095" cy="151095"/>
            </a:xfrm>
            <a:custGeom>
              <a:avLst/>
              <a:gdLst>
                <a:gd name="T0" fmla="*/ 5 w 184"/>
                <a:gd name="T1" fmla="*/ 149 h 184"/>
                <a:gd name="T2" fmla="*/ 5 w 184"/>
                <a:gd name="T3" fmla="*/ 178 h 184"/>
                <a:gd name="T4" fmla="*/ 35 w 184"/>
                <a:gd name="T5" fmla="*/ 178 h 184"/>
                <a:gd name="T6" fmla="*/ 5 w 184"/>
                <a:gd name="T7" fmla="*/ 149 h 184"/>
                <a:gd name="T8" fmla="*/ 0 w 184"/>
                <a:gd name="T9" fmla="*/ 0 h 184"/>
                <a:gd name="T10" fmla="*/ 0 w 184"/>
                <a:gd name="T11" fmla="*/ 44 h 184"/>
                <a:gd name="T12" fmla="*/ 0 w 184"/>
                <a:gd name="T13" fmla="*/ 44 h 184"/>
                <a:gd name="T14" fmla="*/ 140 w 184"/>
                <a:gd name="T15" fmla="*/ 184 h 184"/>
                <a:gd name="T16" fmla="*/ 184 w 184"/>
                <a:gd name="T17" fmla="*/ 184 h 184"/>
                <a:gd name="T18" fmla="*/ 0 w 184"/>
                <a:gd name="T19" fmla="*/ 0 h 184"/>
                <a:gd name="T20" fmla="*/ 0 w 184"/>
                <a:gd name="T21" fmla="*/ 62 h 184"/>
                <a:gd name="T22" fmla="*/ 0 w 184"/>
                <a:gd name="T23" fmla="*/ 62 h 184"/>
                <a:gd name="T24" fmla="*/ 0 w 184"/>
                <a:gd name="T25" fmla="*/ 96 h 184"/>
                <a:gd name="T26" fmla="*/ 5 w 184"/>
                <a:gd name="T27" fmla="*/ 96 h 184"/>
                <a:gd name="T28" fmla="*/ 5 w 184"/>
                <a:gd name="T29" fmla="*/ 139 h 184"/>
                <a:gd name="T30" fmla="*/ 44 w 184"/>
                <a:gd name="T31" fmla="*/ 178 h 184"/>
                <a:gd name="T32" fmla="*/ 88 w 184"/>
                <a:gd name="T33" fmla="*/ 178 h 184"/>
                <a:gd name="T34" fmla="*/ 88 w 184"/>
                <a:gd name="T35" fmla="*/ 184 h 184"/>
                <a:gd name="T36" fmla="*/ 122 w 184"/>
                <a:gd name="T37" fmla="*/ 184 h 184"/>
                <a:gd name="T38" fmla="*/ 0 w 184"/>
                <a:gd name="T39" fmla="*/ 6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4" h="184">
                  <a:moveTo>
                    <a:pt x="5" y="149"/>
                  </a:moveTo>
                  <a:cubicBezTo>
                    <a:pt x="5" y="178"/>
                    <a:pt x="5" y="178"/>
                    <a:pt x="5" y="178"/>
                  </a:cubicBezTo>
                  <a:cubicBezTo>
                    <a:pt x="35" y="178"/>
                    <a:pt x="35" y="178"/>
                    <a:pt x="35" y="178"/>
                  </a:cubicBezTo>
                  <a:cubicBezTo>
                    <a:pt x="32" y="163"/>
                    <a:pt x="20" y="151"/>
                    <a:pt x="5" y="149"/>
                  </a:cubicBezTo>
                  <a:close/>
                  <a:moveTo>
                    <a:pt x="0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77" y="44"/>
                    <a:pt x="140" y="107"/>
                    <a:pt x="140" y="184"/>
                  </a:cubicBezTo>
                  <a:cubicBezTo>
                    <a:pt x="184" y="184"/>
                    <a:pt x="184" y="184"/>
                    <a:pt x="184" y="184"/>
                  </a:cubicBezTo>
                  <a:cubicBezTo>
                    <a:pt x="184" y="82"/>
                    <a:pt x="101" y="0"/>
                    <a:pt x="0" y="0"/>
                  </a:cubicBezTo>
                  <a:close/>
                  <a:moveTo>
                    <a:pt x="0" y="62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26" y="142"/>
                    <a:pt x="42" y="158"/>
                    <a:pt x="44" y="178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8" y="184"/>
                    <a:pt x="88" y="184"/>
                    <a:pt x="88" y="184"/>
                  </a:cubicBezTo>
                  <a:cubicBezTo>
                    <a:pt x="122" y="184"/>
                    <a:pt x="122" y="184"/>
                    <a:pt x="122" y="184"/>
                  </a:cubicBezTo>
                  <a:cubicBezTo>
                    <a:pt x="122" y="116"/>
                    <a:pt x="67" y="62"/>
                    <a:pt x="0" y="62"/>
                  </a:cubicBezTo>
                  <a:close/>
                </a:path>
              </a:pathLst>
            </a:custGeom>
            <a:solidFill>
              <a:srgbClr val="4B2C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88" name="Oval 87"/>
          <p:cNvSpPr/>
          <p:nvPr/>
        </p:nvSpPr>
        <p:spPr>
          <a:xfrm>
            <a:off x="8453191" y="6427690"/>
            <a:ext cx="214987" cy="2153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8347378" y="6424998"/>
            <a:ext cx="432324" cy="2400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21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88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5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50"/>
                            </p:stCondLst>
                            <p:childTnLst>
                              <p:par>
                                <p:cTn id="3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0"/>
                            </p:stCondLst>
                            <p:childTnLst>
                              <p:par>
                                <p:cTn id="8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4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4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4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450"/>
                            </p:stCondLst>
                            <p:childTnLst>
                              <p:par>
                                <p:cTn id="9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45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6950"/>
                            </p:stCondLst>
                            <p:childTnLst>
                              <p:par>
                                <p:cTn id="10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4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4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4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400"/>
                            </p:stCondLst>
                            <p:childTnLst>
                              <p:par>
                                <p:cTn id="1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84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9650"/>
                            </p:stCondLst>
                            <p:childTnLst>
                              <p:par>
                                <p:cTn id="12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4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4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4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100"/>
                            </p:stCondLst>
                            <p:childTnLst>
                              <p:par>
                                <p:cTn id="1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11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42" grpId="0"/>
      <p:bldP spid="43" grpId="0"/>
      <p:bldP spid="44" grpId="0"/>
      <p:bldP spid="45" grpId="0"/>
      <p:bldP spid="5" grpId="0"/>
      <p:bldP spid="6" grpId="0"/>
      <p:bldP spid="8" grpId="0"/>
      <p:bldP spid="25" grpId="0"/>
      <p:bldP spid="69" grpId="0"/>
      <p:bldP spid="70" grpId="0"/>
      <p:bldP spid="71" grpId="0"/>
      <p:bldP spid="77" grpId="0"/>
      <p:bldP spid="78" grpId="0"/>
      <p:bldP spid="5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3E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Freeform 402"/>
          <p:cNvSpPr>
            <a:spLocks noEditPoints="1"/>
          </p:cNvSpPr>
          <p:nvPr/>
        </p:nvSpPr>
        <p:spPr bwMode="auto">
          <a:xfrm>
            <a:off x="3032825" y="2059361"/>
            <a:ext cx="5830817" cy="3556343"/>
          </a:xfrm>
          <a:custGeom>
            <a:avLst/>
            <a:gdLst>
              <a:gd name="T0" fmla="*/ 1735 w 2964"/>
              <a:gd name="T1" fmla="*/ 255 h 1772"/>
              <a:gd name="T2" fmla="*/ 2017 w 2964"/>
              <a:gd name="T3" fmla="*/ 99 h 1772"/>
              <a:gd name="T4" fmla="*/ 2511 w 2964"/>
              <a:gd name="T5" fmla="*/ 518 h 1772"/>
              <a:gd name="T6" fmla="*/ 1487 w 2964"/>
              <a:gd name="T7" fmla="*/ 161 h 1772"/>
              <a:gd name="T8" fmla="*/ 1465 w 2964"/>
              <a:gd name="T9" fmla="*/ 601 h 1772"/>
              <a:gd name="T10" fmla="*/ 1515 w 2964"/>
              <a:gd name="T11" fmla="*/ 743 h 1772"/>
              <a:gd name="T12" fmla="*/ 1343 w 2964"/>
              <a:gd name="T13" fmla="*/ 557 h 1772"/>
              <a:gd name="T14" fmla="*/ 1810 w 2964"/>
              <a:gd name="T15" fmla="*/ 1300 h 1772"/>
              <a:gd name="T16" fmla="*/ 2239 w 2964"/>
              <a:gd name="T17" fmla="*/ 1105 h 1772"/>
              <a:gd name="T18" fmla="*/ 2539 w 2964"/>
              <a:gd name="T19" fmla="*/ 1112 h 1772"/>
              <a:gd name="T20" fmla="*/ 2528 w 2964"/>
              <a:gd name="T21" fmla="*/ 1312 h 1772"/>
              <a:gd name="T22" fmla="*/ 2649 w 2964"/>
              <a:gd name="T23" fmla="*/ 1628 h 1772"/>
              <a:gd name="T24" fmla="*/ 2678 w 2964"/>
              <a:gd name="T25" fmla="*/ 1618 h 1772"/>
              <a:gd name="T26" fmla="*/ 2545 w 2964"/>
              <a:gd name="T27" fmla="*/ 1256 h 1772"/>
              <a:gd name="T28" fmla="*/ 2359 w 2964"/>
              <a:gd name="T29" fmla="*/ 962 h 1772"/>
              <a:gd name="T30" fmla="*/ 2568 w 2964"/>
              <a:gd name="T31" fmla="*/ 627 h 1772"/>
              <a:gd name="T32" fmla="*/ 2701 w 2964"/>
              <a:gd name="T33" fmla="*/ 374 h 1772"/>
              <a:gd name="T34" fmla="*/ 2376 w 2964"/>
              <a:gd name="T35" fmla="*/ 168 h 1772"/>
              <a:gd name="T36" fmla="*/ 1941 w 2964"/>
              <a:gd name="T37" fmla="*/ 211 h 1772"/>
              <a:gd name="T38" fmla="*/ 1727 w 2964"/>
              <a:gd name="T39" fmla="*/ 399 h 1772"/>
              <a:gd name="T40" fmla="*/ 1478 w 2964"/>
              <a:gd name="T41" fmla="*/ 415 h 1772"/>
              <a:gd name="T42" fmla="*/ 1527 w 2964"/>
              <a:gd name="T43" fmla="*/ 469 h 1772"/>
              <a:gd name="T44" fmla="*/ 1312 w 2964"/>
              <a:gd name="T45" fmla="*/ 739 h 1772"/>
              <a:gd name="T46" fmla="*/ 1669 w 2964"/>
              <a:gd name="T47" fmla="*/ 700 h 1772"/>
              <a:gd name="T48" fmla="*/ 1252 w 2964"/>
              <a:gd name="T49" fmla="*/ 1091 h 1772"/>
              <a:gd name="T50" fmla="*/ 1708 w 2964"/>
              <a:gd name="T51" fmla="*/ 972 h 1772"/>
              <a:gd name="T52" fmla="*/ 2071 w 2964"/>
              <a:gd name="T53" fmla="*/ 1066 h 1772"/>
              <a:gd name="T54" fmla="*/ 2458 w 2964"/>
              <a:gd name="T55" fmla="*/ 1253 h 1772"/>
              <a:gd name="T56" fmla="*/ 2701 w 2964"/>
              <a:gd name="T57" fmla="*/ 1254 h 1772"/>
              <a:gd name="T58" fmla="*/ 2540 w 2964"/>
              <a:gd name="T59" fmla="*/ 829 h 1772"/>
              <a:gd name="T60" fmla="*/ 2472 w 2964"/>
              <a:gd name="T61" fmla="*/ 1063 h 1772"/>
              <a:gd name="T62" fmla="*/ 1119 w 2964"/>
              <a:gd name="T63" fmla="*/ 47 h 1772"/>
              <a:gd name="T64" fmla="*/ 1209 w 2964"/>
              <a:gd name="T65" fmla="*/ 364 h 1772"/>
              <a:gd name="T66" fmla="*/ 1266 w 2964"/>
              <a:gd name="T67" fmla="*/ 136 h 1772"/>
              <a:gd name="T68" fmla="*/ 1126 w 2964"/>
              <a:gd name="T69" fmla="*/ 87 h 1772"/>
              <a:gd name="T70" fmla="*/ 986 w 2964"/>
              <a:gd name="T71" fmla="*/ 303 h 1772"/>
              <a:gd name="T72" fmla="*/ 978 w 2964"/>
              <a:gd name="T73" fmla="*/ 464 h 1772"/>
              <a:gd name="T74" fmla="*/ 1092 w 2964"/>
              <a:gd name="T75" fmla="*/ 440 h 1772"/>
              <a:gd name="T76" fmla="*/ 904 w 2964"/>
              <a:gd name="T77" fmla="*/ 643 h 1772"/>
              <a:gd name="T78" fmla="*/ 831 w 2964"/>
              <a:gd name="T79" fmla="*/ 131 h 1772"/>
              <a:gd name="T80" fmla="*/ 1036 w 2964"/>
              <a:gd name="T81" fmla="*/ 33 h 1772"/>
              <a:gd name="T82" fmla="*/ 895 w 2964"/>
              <a:gd name="T83" fmla="*/ 393 h 1772"/>
              <a:gd name="T84" fmla="*/ 768 w 2964"/>
              <a:gd name="T85" fmla="*/ 289 h 1772"/>
              <a:gd name="T86" fmla="*/ 860 w 2964"/>
              <a:gd name="T87" fmla="*/ 422 h 1772"/>
              <a:gd name="T88" fmla="*/ 273 w 2964"/>
              <a:gd name="T89" fmla="*/ 485 h 1772"/>
              <a:gd name="T90" fmla="*/ 621 w 2964"/>
              <a:gd name="T91" fmla="*/ 177 h 1772"/>
              <a:gd name="T92" fmla="*/ 708 w 2964"/>
              <a:gd name="T93" fmla="*/ 123 h 1772"/>
              <a:gd name="T94" fmla="*/ 732 w 2964"/>
              <a:gd name="T95" fmla="*/ 95 h 1772"/>
              <a:gd name="T96" fmla="*/ 282 w 2964"/>
              <a:gd name="T97" fmla="*/ 502 h 1772"/>
              <a:gd name="T98" fmla="*/ 659 w 2964"/>
              <a:gd name="T99" fmla="*/ 208 h 1772"/>
              <a:gd name="T100" fmla="*/ 540 w 2964"/>
              <a:gd name="T101" fmla="*/ 293 h 1772"/>
              <a:gd name="T102" fmla="*/ 828 w 2964"/>
              <a:gd name="T103" fmla="*/ 199 h 1772"/>
              <a:gd name="T104" fmla="*/ 779 w 2964"/>
              <a:gd name="T105" fmla="*/ 1754 h 1772"/>
              <a:gd name="T106" fmla="*/ 504 w 2964"/>
              <a:gd name="T107" fmla="*/ 993 h 1772"/>
              <a:gd name="T108" fmla="*/ 835 w 2964"/>
              <a:gd name="T109" fmla="*/ 704 h 1772"/>
              <a:gd name="T110" fmla="*/ 715 w 2964"/>
              <a:gd name="T111" fmla="*/ 581 h 1772"/>
              <a:gd name="T112" fmla="*/ 696 w 2964"/>
              <a:gd name="T113" fmla="*/ 268 h 1772"/>
              <a:gd name="T114" fmla="*/ 365 w 2964"/>
              <a:gd name="T115" fmla="*/ 241 h 1772"/>
              <a:gd name="T116" fmla="*/ 86 w 2964"/>
              <a:gd name="T117" fmla="*/ 430 h 1772"/>
              <a:gd name="T118" fmla="*/ 292 w 2964"/>
              <a:gd name="T119" fmla="*/ 516 h 1772"/>
              <a:gd name="T120" fmla="*/ 388 w 2964"/>
              <a:gd name="T121" fmla="*/ 912 h 1772"/>
              <a:gd name="T122" fmla="*/ 731 w 2964"/>
              <a:gd name="T123" fmla="*/ 1647 h 1772"/>
              <a:gd name="T124" fmla="*/ 1013 w 2964"/>
              <a:gd name="T125" fmla="*/ 1361 h 1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964" h="1772">
                <a:moveTo>
                  <a:pt x="1912" y="273"/>
                </a:moveTo>
                <a:cubicBezTo>
                  <a:pt x="1913" y="273"/>
                  <a:pt x="1913" y="273"/>
                  <a:pt x="1913" y="273"/>
                </a:cubicBezTo>
                <a:cubicBezTo>
                  <a:pt x="1913" y="272"/>
                  <a:pt x="1913" y="272"/>
                  <a:pt x="1913" y="272"/>
                </a:cubicBezTo>
                <a:cubicBezTo>
                  <a:pt x="1912" y="269"/>
                  <a:pt x="1912" y="269"/>
                  <a:pt x="1912" y="269"/>
                </a:cubicBezTo>
                <a:cubicBezTo>
                  <a:pt x="1911" y="267"/>
                  <a:pt x="1911" y="267"/>
                  <a:pt x="1911" y="267"/>
                </a:cubicBezTo>
                <a:cubicBezTo>
                  <a:pt x="1909" y="265"/>
                  <a:pt x="1909" y="265"/>
                  <a:pt x="1909" y="265"/>
                </a:cubicBezTo>
                <a:cubicBezTo>
                  <a:pt x="1908" y="263"/>
                  <a:pt x="1908" y="263"/>
                  <a:pt x="1908" y="263"/>
                </a:cubicBezTo>
                <a:cubicBezTo>
                  <a:pt x="1907" y="265"/>
                  <a:pt x="1907" y="265"/>
                  <a:pt x="1907" y="265"/>
                </a:cubicBezTo>
                <a:cubicBezTo>
                  <a:pt x="1906" y="268"/>
                  <a:pt x="1906" y="268"/>
                  <a:pt x="1906" y="268"/>
                </a:cubicBezTo>
                <a:cubicBezTo>
                  <a:pt x="1905" y="270"/>
                  <a:pt x="1905" y="270"/>
                  <a:pt x="1905" y="270"/>
                </a:cubicBezTo>
                <a:cubicBezTo>
                  <a:pt x="1905" y="271"/>
                  <a:pt x="1905" y="271"/>
                  <a:pt x="1905" y="271"/>
                </a:cubicBezTo>
                <a:cubicBezTo>
                  <a:pt x="1908" y="272"/>
                  <a:pt x="1908" y="272"/>
                  <a:pt x="1908" y="272"/>
                </a:cubicBezTo>
                <a:cubicBezTo>
                  <a:pt x="1908" y="273"/>
                  <a:pt x="1908" y="273"/>
                  <a:pt x="1908" y="273"/>
                </a:cubicBezTo>
                <a:cubicBezTo>
                  <a:pt x="1910" y="273"/>
                  <a:pt x="1910" y="273"/>
                  <a:pt x="1910" y="273"/>
                </a:cubicBezTo>
                <a:lnTo>
                  <a:pt x="1912" y="273"/>
                </a:lnTo>
                <a:close/>
                <a:moveTo>
                  <a:pt x="1890" y="58"/>
                </a:moveTo>
                <a:cubicBezTo>
                  <a:pt x="1891" y="59"/>
                  <a:pt x="1891" y="59"/>
                  <a:pt x="1891" y="59"/>
                </a:cubicBezTo>
                <a:cubicBezTo>
                  <a:pt x="1891" y="60"/>
                  <a:pt x="1891" y="60"/>
                  <a:pt x="1891" y="60"/>
                </a:cubicBezTo>
                <a:cubicBezTo>
                  <a:pt x="1891" y="65"/>
                  <a:pt x="1891" y="65"/>
                  <a:pt x="1891" y="65"/>
                </a:cubicBezTo>
                <a:cubicBezTo>
                  <a:pt x="1890" y="67"/>
                  <a:pt x="1890" y="67"/>
                  <a:pt x="1890" y="67"/>
                </a:cubicBezTo>
                <a:cubicBezTo>
                  <a:pt x="1889" y="69"/>
                  <a:pt x="1889" y="69"/>
                  <a:pt x="1889" y="69"/>
                </a:cubicBezTo>
                <a:cubicBezTo>
                  <a:pt x="1890" y="70"/>
                  <a:pt x="1890" y="70"/>
                  <a:pt x="1890" y="70"/>
                </a:cubicBezTo>
                <a:cubicBezTo>
                  <a:pt x="1891" y="70"/>
                  <a:pt x="1891" y="70"/>
                  <a:pt x="1891" y="70"/>
                </a:cubicBezTo>
                <a:cubicBezTo>
                  <a:pt x="1892" y="68"/>
                  <a:pt x="1892" y="68"/>
                  <a:pt x="1892" y="68"/>
                </a:cubicBezTo>
                <a:cubicBezTo>
                  <a:pt x="1894" y="67"/>
                  <a:pt x="1894" y="67"/>
                  <a:pt x="1894" y="67"/>
                </a:cubicBezTo>
                <a:cubicBezTo>
                  <a:pt x="1895" y="68"/>
                  <a:pt x="1895" y="68"/>
                  <a:pt x="1895" y="68"/>
                </a:cubicBezTo>
                <a:cubicBezTo>
                  <a:pt x="1896" y="70"/>
                  <a:pt x="1896" y="70"/>
                  <a:pt x="1896" y="70"/>
                </a:cubicBezTo>
                <a:cubicBezTo>
                  <a:pt x="1898" y="72"/>
                  <a:pt x="1898" y="72"/>
                  <a:pt x="1898" y="72"/>
                </a:cubicBezTo>
                <a:cubicBezTo>
                  <a:pt x="1900" y="72"/>
                  <a:pt x="1900" y="72"/>
                  <a:pt x="1900" y="72"/>
                </a:cubicBezTo>
                <a:cubicBezTo>
                  <a:pt x="1901" y="71"/>
                  <a:pt x="1901" y="71"/>
                  <a:pt x="1901" y="71"/>
                </a:cubicBezTo>
                <a:cubicBezTo>
                  <a:pt x="1902" y="71"/>
                  <a:pt x="1902" y="71"/>
                  <a:pt x="1902" y="71"/>
                </a:cubicBezTo>
                <a:cubicBezTo>
                  <a:pt x="1905" y="72"/>
                  <a:pt x="1905" y="72"/>
                  <a:pt x="1905" y="72"/>
                </a:cubicBezTo>
                <a:cubicBezTo>
                  <a:pt x="1907" y="73"/>
                  <a:pt x="1907" y="73"/>
                  <a:pt x="1907" y="73"/>
                </a:cubicBezTo>
                <a:cubicBezTo>
                  <a:pt x="1909" y="72"/>
                  <a:pt x="1909" y="72"/>
                  <a:pt x="1909" y="72"/>
                </a:cubicBezTo>
                <a:cubicBezTo>
                  <a:pt x="1912" y="71"/>
                  <a:pt x="1912" y="71"/>
                  <a:pt x="1912" y="71"/>
                </a:cubicBezTo>
                <a:cubicBezTo>
                  <a:pt x="1913" y="69"/>
                  <a:pt x="1913" y="69"/>
                  <a:pt x="1913" y="69"/>
                </a:cubicBezTo>
                <a:cubicBezTo>
                  <a:pt x="1914" y="67"/>
                  <a:pt x="1914" y="67"/>
                  <a:pt x="1914" y="67"/>
                </a:cubicBezTo>
                <a:cubicBezTo>
                  <a:pt x="1916" y="65"/>
                  <a:pt x="1916" y="65"/>
                  <a:pt x="1916" y="65"/>
                </a:cubicBezTo>
                <a:cubicBezTo>
                  <a:pt x="1919" y="62"/>
                  <a:pt x="1919" y="62"/>
                  <a:pt x="1919" y="62"/>
                </a:cubicBezTo>
                <a:cubicBezTo>
                  <a:pt x="1922" y="61"/>
                  <a:pt x="1922" y="61"/>
                  <a:pt x="1922" y="61"/>
                </a:cubicBezTo>
                <a:cubicBezTo>
                  <a:pt x="1923" y="59"/>
                  <a:pt x="1923" y="59"/>
                  <a:pt x="1923" y="59"/>
                </a:cubicBezTo>
                <a:cubicBezTo>
                  <a:pt x="1922" y="57"/>
                  <a:pt x="1922" y="57"/>
                  <a:pt x="1922" y="57"/>
                </a:cubicBezTo>
                <a:cubicBezTo>
                  <a:pt x="1919" y="56"/>
                  <a:pt x="1919" y="56"/>
                  <a:pt x="1919" y="56"/>
                </a:cubicBezTo>
                <a:cubicBezTo>
                  <a:pt x="1917" y="53"/>
                  <a:pt x="1917" y="53"/>
                  <a:pt x="1917" y="53"/>
                </a:cubicBezTo>
                <a:cubicBezTo>
                  <a:pt x="1915" y="50"/>
                  <a:pt x="1915" y="50"/>
                  <a:pt x="1915" y="50"/>
                </a:cubicBezTo>
                <a:cubicBezTo>
                  <a:pt x="1915" y="48"/>
                  <a:pt x="1915" y="48"/>
                  <a:pt x="1915" y="48"/>
                </a:cubicBezTo>
                <a:cubicBezTo>
                  <a:pt x="1916" y="46"/>
                  <a:pt x="1916" y="46"/>
                  <a:pt x="1916" y="46"/>
                </a:cubicBezTo>
                <a:cubicBezTo>
                  <a:pt x="1916" y="45"/>
                  <a:pt x="1916" y="45"/>
                  <a:pt x="1916" y="45"/>
                </a:cubicBezTo>
                <a:cubicBezTo>
                  <a:pt x="1915" y="44"/>
                  <a:pt x="1915" y="44"/>
                  <a:pt x="1915" y="44"/>
                </a:cubicBezTo>
                <a:cubicBezTo>
                  <a:pt x="1911" y="44"/>
                  <a:pt x="1911" y="44"/>
                  <a:pt x="1911" y="44"/>
                </a:cubicBezTo>
                <a:cubicBezTo>
                  <a:pt x="1907" y="43"/>
                  <a:pt x="1907" y="43"/>
                  <a:pt x="1907" y="43"/>
                </a:cubicBezTo>
                <a:cubicBezTo>
                  <a:pt x="1905" y="41"/>
                  <a:pt x="1905" y="41"/>
                  <a:pt x="1905" y="41"/>
                </a:cubicBezTo>
                <a:cubicBezTo>
                  <a:pt x="1901" y="37"/>
                  <a:pt x="1901" y="37"/>
                  <a:pt x="1901" y="37"/>
                </a:cubicBezTo>
                <a:cubicBezTo>
                  <a:pt x="1898" y="35"/>
                  <a:pt x="1898" y="35"/>
                  <a:pt x="1898" y="35"/>
                </a:cubicBezTo>
                <a:cubicBezTo>
                  <a:pt x="1895" y="33"/>
                  <a:pt x="1895" y="33"/>
                  <a:pt x="1895" y="33"/>
                </a:cubicBezTo>
                <a:cubicBezTo>
                  <a:pt x="1894" y="33"/>
                  <a:pt x="1894" y="33"/>
                  <a:pt x="1894" y="33"/>
                </a:cubicBezTo>
                <a:cubicBezTo>
                  <a:pt x="1894" y="34"/>
                  <a:pt x="1894" y="34"/>
                  <a:pt x="1894" y="34"/>
                </a:cubicBezTo>
                <a:cubicBezTo>
                  <a:pt x="1893" y="35"/>
                  <a:pt x="1893" y="35"/>
                  <a:pt x="1893" y="35"/>
                </a:cubicBezTo>
                <a:cubicBezTo>
                  <a:pt x="1894" y="37"/>
                  <a:pt x="1894" y="37"/>
                  <a:pt x="1894" y="37"/>
                </a:cubicBezTo>
                <a:cubicBezTo>
                  <a:pt x="1893" y="39"/>
                  <a:pt x="1893" y="39"/>
                  <a:pt x="1893" y="39"/>
                </a:cubicBezTo>
                <a:cubicBezTo>
                  <a:pt x="1892" y="41"/>
                  <a:pt x="1892" y="41"/>
                  <a:pt x="1892" y="41"/>
                </a:cubicBezTo>
                <a:cubicBezTo>
                  <a:pt x="1890" y="44"/>
                  <a:pt x="1890" y="44"/>
                  <a:pt x="1890" y="44"/>
                </a:cubicBezTo>
                <a:cubicBezTo>
                  <a:pt x="1888" y="47"/>
                  <a:pt x="1888" y="47"/>
                  <a:pt x="1888" y="47"/>
                </a:cubicBezTo>
                <a:cubicBezTo>
                  <a:pt x="1888" y="48"/>
                  <a:pt x="1888" y="48"/>
                  <a:pt x="1888" y="48"/>
                </a:cubicBezTo>
                <a:cubicBezTo>
                  <a:pt x="1888" y="56"/>
                  <a:pt x="1888" y="56"/>
                  <a:pt x="1888" y="56"/>
                </a:cubicBezTo>
                <a:lnTo>
                  <a:pt x="1890" y="58"/>
                </a:lnTo>
                <a:close/>
                <a:moveTo>
                  <a:pt x="1712" y="96"/>
                </a:moveTo>
                <a:cubicBezTo>
                  <a:pt x="1711" y="97"/>
                  <a:pt x="1711" y="97"/>
                  <a:pt x="1711" y="97"/>
                </a:cubicBezTo>
                <a:cubicBezTo>
                  <a:pt x="1708" y="99"/>
                  <a:pt x="1708" y="99"/>
                  <a:pt x="1708" y="99"/>
                </a:cubicBezTo>
                <a:cubicBezTo>
                  <a:pt x="1707" y="99"/>
                  <a:pt x="1707" y="99"/>
                  <a:pt x="1707" y="99"/>
                </a:cubicBezTo>
                <a:cubicBezTo>
                  <a:pt x="1705" y="98"/>
                  <a:pt x="1705" y="98"/>
                  <a:pt x="1705" y="98"/>
                </a:cubicBezTo>
                <a:cubicBezTo>
                  <a:pt x="1704" y="98"/>
                  <a:pt x="1704" y="98"/>
                  <a:pt x="1704" y="98"/>
                </a:cubicBezTo>
                <a:cubicBezTo>
                  <a:pt x="1704" y="100"/>
                  <a:pt x="1704" y="100"/>
                  <a:pt x="1704" y="100"/>
                </a:cubicBezTo>
                <a:cubicBezTo>
                  <a:pt x="1705" y="102"/>
                  <a:pt x="1705" y="102"/>
                  <a:pt x="1705" y="102"/>
                </a:cubicBezTo>
                <a:cubicBezTo>
                  <a:pt x="1705" y="107"/>
                  <a:pt x="1705" y="107"/>
                  <a:pt x="1705" y="107"/>
                </a:cubicBezTo>
                <a:cubicBezTo>
                  <a:pt x="1706" y="110"/>
                  <a:pt x="1706" y="110"/>
                  <a:pt x="1706" y="110"/>
                </a:cubicBezTo>
                <a:cubicBezTo>
                  <a:pt x="1708" y="113"/>
                  <a:pt x="1708" y="113"/>
                  <a:pt x="1708" y="113"/>
                </a:cubicBezTo>
                <a:cubicBezTo>
                  <a:pt x="1710" y="113"/>
                  <a:pt x="1710" y="113"/>
                  <a:pt x="1710" y="113"/>
                </a:cubicBezTo>
                <a:cubicBezTo>
                  <a:pt x="1713" y="112"/>
                  <a:pt x="1713" y="112"/>
                  <a:pt x="1713" y="112"/>
                </a:cubicBezTo>
                <a:cubicBezTo>
                  <a:pt x="1715" y="112"/>
                  <a:pt x="1715" y="112"/>
                  <a:pt x="1715" y="112"/>
                </a:cubicBezTo>
                <a:cubicBezTo>
                  <a:pt x="1717" y="110"/>
                  <a:pt x="1717" y="110"/>
                  <a:pt x="1717" y="110"/>
                </a:cubicBezTo>
                <a:cubicBezTo>
                  <a:pt x="1720" y="110"/>
                  <a:pt x="1720" y="110"/>
                  <a:pt x="1720" y="110"/>
                </a:cubicBezTo>
                <a:cubicBezTo>
                  <a:pt x="1719" y="109"/>
                  <a:pt x="1719" y="109"/>
                  <a:pt x="1719" y="109"/>
                </a:cubicBezTo>
                <a:cubicBezTo>
                  <a:pt x="1718" y="107"/>
                  <a:pt x="1718" y="107"/>
                  <a:pt x="1718" y="107"/>
                </a:cubicBezTo>
                <a:cubicBezTo>
                  <a:pt x="1717" y="105"/>
                  <a:pt x="1717" y="105"/>
                  <a:pt x="1717" y="105"/>
                </a:cubicBezTo>
                <a:cubicBezTo>
                  <a:pt x="1715" y="105"/>
                  <a:pt x="1715" y="105"/>
                  <a:pt x="1715" y="105"/>
                </a:cubicBezTo>
                <a:cubicBezTo>
                  <a:pt x="1714" y="102"/>
                  <a:pt x="1714" y="102"/>
                  <a:pt x="1714" y="102"/>
                </a:cubicBezTo>
                <a:cubicBezTo>
                  <a:pt x="1714" y="101"/>
                  <a:pt x="1714" y="101"/>
                  <a:pt x="1714" y="101"/>
                </a:cubicBezTo>
                <a:cubicBezTo>
                  <a:pt x="1715" y="100"/>
                  <a:pt x="1715" y="100"/>
                  <a:pt x="1715" y="100"/>
                </a:cubicBezTo>
                <a:cubicBezTo>
                  <a:pt x="1718" y="100"/>
                  <a:pt x="1718" y="100"/>
                  <a:pt x="1718" y="100"/>
                </a:cubicBezTo>
                <a:cubicBezTo>
                  <a:pt x="1719" y="99"/>
                  <a:pt x="1719" y="99"/>
                  <a:pt x="1719" y="99"/>
                </a:cubicBezTo>
                <a:cubicBezTo>
                  <a:pt x="1719" y="98"/>
                  <a:pt x="1719" y="98"/>
                  <a:pt x="1719" y="98"/>
                </a:cubicBezTo>
                <a:cubicBezTo>
                  <a:pt x="1718" y="96"/>
                  <a:pt x="1718" y="96"/>
                  <a:pt x="1718" y="96"/>
                </a:cubicBezTo>
                <a:cubicBezTo>
                  <a:pt x="1716" y="95"/>
                  <a:pt x="1716" y="95"/>
                  <a:pt x="1716" y="95"/>
                </a:cubicBezTo>
                <a:cubicBezTo>
                  <a:pt x="1715" y="92"/>
                  <a:pt x="1715" y="92"/>
                  <a:pt x="1715" y="92"/>
                </a:cubicBezTo>
                <a:cubicBezTo>
                  <a:pt x="1714" y="94"/>
                  <a:pt x="1714" y="94"/>
                  <a:pt x="1714" y="94"/>
                </a:cubicBezTo>
                <a:cubicBezTo>
                  <a:pt x="1714" y="96"/>
                  <a:pt x="1714" y="96"/>
                  <a:pt x="1714" y="96"/>
                </a:cubicBezTo>
                <a:cubicBezTo>
                  <a:pt x="1713" y="97"/>
                  <a:pt x="1713" y="97"/>
                  <a:pt x="1713" y="97"/>
                </a:cubicBezTo>
                <a:lnTo>
                  <a:pt x="1712" y="96"/>
                </a:lnTo>
                <a:close/>
                <a:moveTo>
                  <a:pt x="1901" y="286"/>
                </a:moveTo>
                <a:cubicBezTo>
                  <a:pt x="1903" y="285"/>
                  <a:pt x="1903" y="285"/>
                  <a:pt x="1903" y="285"/>
                </a:cubicBezTo>
                <a:cubicBezTo>
                  <a:pt x="1904" y="284"/>
                  <a:pt x="1904" y="284"/>
                  <a:pt x="1904" y="284"/>
                </a:cubicBezTo>
                <a:cubicBezTo>
                  <a:pt x="1905" y="282"/>
                  <a:pt x="1905" y="282"/>
                  <a:pt x="1905" y="282"/>
                </a:cubicBezTo>
                <a:cubicBezTo>
                  <a:pt x="1907" y="282"/>
                  <a:pt x="1907" y="282"/>
                  <a:pt x="1907" y="282"/>
                </a:cubicBezTo>
                <a:cubicBezTo>
                  <a:pt x="1909" y="279"/>
                  <a:pt x="1909" y="279"/>
                  <a:pt x="1909" y="279"/>
                </a:cubicBezTo>
                <a:cubicBezTo>
                  <a:pt x="1908" y="278"/>
                  <a:pt x="1908" y="278"/>
                  <a:pt x="1908" y="278"/>
                </a:cubicBezTo>
                <a:cubicBezTo>
                  <a:pt x="1907" y="278"/>
                  <a:pt x="1907" y="278"/>
                  <a:pt x="1907" y="278"/>
                </a:cubicBezTo>
                <a:cubicBezTo>
                  <a:pt x="1906" y="277"/>
                  <a:pt x="1906" y="277"/>
                  <a:pt x="1906" y="277"/>
                </a:cubicBezTo>
                <a:cubicBezTo>
                  <a:pt x="1903" y="278"/>
                  <a:pt x="1903" y="278"/>
                  <a:pt x="1903" y="278"/>
                </a:cubicBezTo>
                <a:cubicBezTo>
                  <a:pt x="1902" y="280"/>
                  <a:pt x="1902" y="280"/>
                  <a:pt x="1902" y="280"/>
                </a:cubicBezTo>
                <a:cubicBezTo>
                  <a:pt x="1902" y="281"/>
                  <a:pt x="1902" y="281"/>
                  <a:pt x="1902" y="281"/>
                </a:cubicBezTo>
                <a:cubicBezTo>
                  <a:pt x="1901" y="283"/>
                  <a:pt x="1901" y="283"/>
                  <a:pt x="1901" y="283"/>
                </a:cubicBezTo>
                <a:cubicBezTo>
                  <a:pt x="1900" y="284"/>
                  <a:pt x="1900" y="284"/>
                  <a:pt x="1900" y="284"/>
                </a:cubicBezTo>
                <a:cubicBezTo>
                  <a:pt x="1899" y="285"/>
                  <a:pt x="1899" y="285"/>
                  <a:pt x="1899" y="285"/>
                </a:cubicBezTo>
                <a:cubicBezTo>
                  <a:pt x="1900" y="287"/>
                  <a:pt x="1900" y="287"/>
                  <a:pt x="1900" y="287"/>
                </a:cubicBezTo>
                <a:lnTo>
                  <a:pt x="1901" y="286"/>
                </a:lnTo>
                <a:close/>
                <a:moveTo>
                  <a:pt x="1901" y="84"/>
                </a:moveTo>
                <a:cubicBezTo>
                  <a:pt x="1905" y="83"/>
                  <a:pt x="1905" y="83"/>
                  <a:pt x="1905" y="83"/>
                </a:cubicBezTo>
                <a:cubicBezTo>
                  <a:pt x="1906" y="84"/>
                  <a:pt x="1906" y="84"/>
                  <a:pt x="1906" y="84"/>
                </a:cubicBezTo>
                <a:cubicBezTo>
                  <a:pt x="1905" y="84"/>
                  <a:pt x="1905" y="84"/>
                  <a:pt x="1905" y="84"/>
                </a:cubicBezTo>
                <a:cubicBezTo>
                  <a:pt x="1903" y="85"/>
                  <a:pt x="1903" y="85"/>
                  <a:pt x="1903" y="85"/>
                </a:cubicBezTo>
                <a:cubicBezTo>
                  <a:pt x="1900" y="85"/>
                  <a:pt x="1900" y="85"/>
                  <a:pt x="1900" y="85"/>
                </a:cubicBezTo>
                <a:cubicBezTo>
                  <a:pt x="1901" y="86"/>
                  <a:pt x="1901" y="86"/>
                  <a:pt x="1901" y="86"/>
                </a:cubicBezTo>
                <a:cubicBezTo>
                  <a:pt x="1902" y="87"/>
                  <a:pt x="1902" y="87"/>
                  <a:pt x="1902" y="87"/>
                </a:cubicBezTo>
                <a:cubicBezTo>
                  <a:pt x="1904" y="87"/>
                  <a:pt x="1904" y="87"/>
                  <a:pt x="1904" y="87"/>
                </a:cubicBezTo>
                <a:cubicBezTo>
                  <a:pt x="1906" y="86"/>
                  <a:pt x="1906" y="86"/>
                  <a:pt x="1906" y="86"/>
                </a:cubicBezTo>
                <a:cubicBezTo>
                  <a:pt x="1908" y="84"/>
                  <a:pt x="1908" y="84"/>
                  <a:pt x="1908" y="84"/>
                </a:cubicBezTo>
                <a:cubicBezTo>
                  <a:pt x="1909" y="83"/>
                  <a:pt x="1909" y="83"/>
                  <a:pt x="1909" y="83"/>
                </a:cubicBezTo>
                <a:cubicBezTo>
                  <a:pt x="1910" y="81"/>
                  <a:pt x="1910" y="81"/>
                  <a:pt x="1910" y="81"/>
                </a:cubicBezTo>
                <a:cubicBezTo>
                  <a:pt x="1911" y="78"/>
                  <a:pt x="1911" y="78"/>
                  <a:pt x="1911" y="78"/>
                </a:cubicBezTo>
                <a:cubicBezTo>
                  <a:pt x="1911" y="77"/>
                  <a:pt x="1911" y="77"/>
                  <a:pt x="1911" y="77"/>
                </a:cubicBezTo>
                <a:cubicBezTo>
                  <a:pt x="1907" y="75"/>
                  <a:pt x="1907" y="75"/>
                  <a:pt x="1907" y="75"/>
                </a:cubicBezTo>
                <a:cubicBezTo>
                  <a:pt x="1904" y="74"/>
                  <a:pt x="1904" y="74"/>
                  <a:pt x="1904" y="74"/>
                </a:cubicBezTo>
                <a:cubicBezTo>
                  <a:pt x="1901" y="75"/>
                  <a:pt x="1901" y="75"/>
                  <a:pt x="1901" y="75"/>
                </a:cubicBezTo>
                <a:cubicBezTo>
                  <a:pt x="1899" y="76"/>
                  <a:pt x="1899" y="76"/>
                  <a:pt x="1899" y="76"/>
                </a:cubicBezTo>
                <a:cubicBezTo>
                  <a:pt x="1898" y="75"/>
                  <a:pt x="1898" y="75"/>
                  <a:pt x="1898" y="75"/>
                </a:cubicBezTo>
                <a:cubicBezTo>
                  <a:pt x="1896" y="75"/>
                  <a:pt x="1896" y="75"/>
                  <a:pt x="1896" y="75"/>
                </a:cubicBezTo>
                <a:cubicBezTo>
                  <a:pt x="1895" y="76"/>
                  <a:pt x="1895" y="76"/>
                  <a:pt x="1895" y="76"/>
                </a:cubicBezTo>
                <a:cubicBezTo>
                  <a:pt x="1893" y="76"/>
                  <a:pt x="1893" y="76"/>
                  <a:pt x="1893" y="76"/>
                </a:cubicBezTo>
                <a:cubicBezTo>
                  <a:pt x="1892" y="77"/>
                  <a:pt x="1892" y="77"/>
                  <a:pt x="1892" y="77"/>
                </a:cubicBezTo>
                <a:cubicBezTo>
                  <a:pt x="1893" y="78"/>
                  <a:pt x="1893" y="78"/>
                  <a:pt x="1893" y="78"/>
                </a:cubicBezTo>
                <a:cubicBezTo>
                  <a:pt x="1895" y="78"/>
                  <a:pt x="1895" y="78"/>
                  <a:pt x="1895" y="78"/>
                </a:cubicBezTo>
                <a:cubicBezTo>
                  <a:pt x="1896" y="80"/>
                  <a:pt x="1896" y="80"/>
                  <a:pt x="1896" y="80"/>
                </a:cubicBezTo>
                <a:cubicBezTo>
                  <a:pt x="1898" y="81"/>
                  <a:pt x="1898" y="81"/>
                  <a:pt x="1898" y="81"/>
                </a:cubicBezTo>
                <a:cubicBezTo>
                  <a:pt x="1899" y="83"/>
                  <a:pt x="1899" y="83"/>
                  <a:pt x="1899" y="83"/>
                </a:cubicBezTo>
                <a:lnTo>
                  <a:pt x="1901" y="84"/>
                </a:lnTo>
                <a:close/>
                <a:moveTo>
                  <a:pt x="1770" y="373"/>
                </a:moveTo>
                <a:cubicBezTo>
                  <a:pt x="1769" y="374"/>
                  <a:pt x="1769" y="374"/>
                  <a:pt x="1769" y="374"/>
                </a:cubicBezTo>
                <a:cubicBezTo>
                  <a:pt x="1770" y="375"/>
                  <a:pt x="1770" y="375"/>
                  <a:pt x="1770" y="375"/>
                </a:cubicBezTo>
                <a:cubicBezTo>
                  <a:pt x="1771" y="376"/>
                  <a:pt x="1771" y="376"/>
                  <a:pt x="1771" y="376"/>
                </a:cubicBezTo>
                <a:cubicBezTo>
                  <a:pt x="1773" y="376"/>
                  <a:pt x="1773" y="376"/>
                  <a:pt x="1773" y="376"/>
                </a:cubicBezTo>
                <a:cubicBezTo>
                  <a:pt x="1772" y="374"/>
                  <a:pt x="1772" y="374"/>
                  <a:pt x="1772" y="374"/>
                </a:cubicBezTo>
                <a:lnTo>
                  <a:pt x="1770" y="373"/>
                </a:lnTo>
                <a:close/>
                <a:moveTo>
                  <a:pt x="1792" y="361"/>
                </a:moveTo>
                <a:cubicBezTo>
                  <a:pt x="1792" y="362"/>
                  <a:pt x="1792" y="362"/>
                  <a:pt x="1792" y="362"/>
                </a:cubicBezTo>
                <a:cubicBezTo>
                  <a:pt x="1794" y="364"/>
                  <a:pt x="1794" y="364"/>
                  <a:pt x="1794" y="364"/>
                </a:cubicBezTo>
                <a:cubicBezTo>
                  <a:pt x="1797" y="366"/>
                  <a:pt x="1797" y="366"/>
                  <a:pt x="1797" y="366"/>
                </a:cubicBezTo>
                <a:cubicBezTo>
                  <a:pt x="1796" y="364"/>
                  <a:pt x="1796" y="364"/>
                  <a:pt x="1796" y="364"/>
                </a:cubicBezTo>
                <a:cubicBezTo>
                  <a:pt x="1794" y="362"/>
                  <a:pt x="1794" y="362"/>
                  <a:pt x="1794" y="362"/>
                </a:cubicBezTo>
                <a:lnTo>
                  <a:pt x="1792" y="361"/>
                </a:lnTo>
                <a:close/>
                <a:moveTo>
                  <a:pt x="1790" y="361"/>
                </a:moveTo>
                <a:cubicBezTo>
                  <a:pt x="1790" y="359"/>
                  <a:pt x="1790" y="359"/>
                  <a:pt x="1790" y="359"/>
                </a:cubicBezTo>
                <a:cubicBezTo>
                  <a:pt x="1789" y="359"/>
                  <a:pt x="1789" y="359"/>
                  <a:pt x="1789" y="359"/>
                </a:cubicBezTo>
                <a:cubicBezTo>
                  <a:pt x="1789" y="361"/>
                  <a:pt x="1789" y="361"/>
                  <a:pt x="1789" y="361"/>
                </a:cubicBezTo>
                <a:lnTo>
                  <a:pt x="1790" y="361"/>
                </a:lnTo>
                <a:close/>
                <a:moveTo>
                  <a:pt x="1739" y="385"/>
                </a:moveTo>
                <a:cubicBezTo>
                  <a:pt x="1739" y="386"/>
                  <a:pt x="1739" y="386"/>
                  <a:pt x="1739" y="386"/>
                </a:cubicBezTo>
                <a:cubicBezTo>
                  <a:pt x="1739" y="386"/>
                  <a:pt x="1739" y="386"/>
                  <a:pt x="1739" y="386"/>
                </a:cubicBezTo>
                <a:cubicBezTo>
                  <a:pt x="1740" y="385"/>
                  <a:pt x="1740" y="385"/>
                  <a:pt x="1740" y="385"/>
                </a:cubicBezTo>
                <a:cubicBezTo>
                  <a:pt x="1742" y="385"/>
                  <a:pt x="1742" y="385"/>
                  <a:pt x="1742" y="385"/>
                </a:cubicBezTo>
                <a:cubicBezTo>
                  <a:pt x="1743" y="384"/>
                  <a:pt x="1743" y="384"/>
                  <a:pt x="1743" y="384"/>
                </a:cubicBezTo>
                <a:cubicBezTo>
                  <a:pt x="1740" y="384"/>
                  <a:pt x="1740" y="384"/>
                  <a:pt x="1740" y="384"/>
                </a:cubicBezTo>
                <a:lnTo>
                  <a:pt x="1739" y="385"/>
                </a:lnTo>
                <a:close/>
                <a:moveTo>
                  <a:pt x="1743" y="333"/>
                </a:moveTo>
                <a:cubicBezTo>
                  <a:pt x="1741" y="333"/>
                  <a:pt x="1741" y="333"/>
                  <a:pt x="1741" y="333"/>
                </a:cubicBezTo>
                <a:cubicBezTo>
                  <a:pt x="1740" y="331"/>
                  <a:pt x="1740" y="331"/>
                  <a:pt x="1740" y="331"/>
                </a:cubicBezTo>
                <a:cubicBezTo>
                  <a:pt x="1739" y="331"/>
                  <a:pt x="1739" y="331"/>
                  <a:pt x="1739" y="331"/>
                </a:cubicBezTo>
                <a:cubicBezTo>
                  <a:pt x="1737" y="331"/>
                  <a:pt x="1737" y="331"/>
                  <a:pt x="1737" y="331"/>
                </a:cubicBezTo>
                <a:cubicBezTo>
                  <a:pt x="1736" y="332"/>
                  <a:pt x="1736" y="332"/>
                  <a:pt x="1736" y="332"/>
                </a:cubicBezTo>
                <a:cubicBezTo>
                  <a:pt x="1736" y="333"/>
                  <a:pt x="1736" y="333"/>
                  <a:pt x="1736" y="333"/>
                </a:cubicBezTo>
                <a:cubicBezTo>
                  <a:pt x="1737" y="334"/>
                  <a:pt x="1737" y="334"/>
                  <a:pt x="1737" y="334"/>
                </a:cubicBezTo>
                <a:cubicBezTo>
                  <a:pt x="1738" y="333"/>
                  <a:pt x="1738" y="333"/>
                  <a:pt x="1738" y="333"/>
                </a:cubicBezTo>
                <a:cubicBezTo>
                  <a:pt x="1740" y="334"/>
                  <a:pt x="1740" y="334"/>
                  <a:pt x="1740" y="334"/>
                </a:cubicBezTo>
                <a:cubicBezTo>
                  <a:pt x="1740" y="336"/>
                  <a:pt x="1740" y="336"/>
                  <a:pt x="1740" y="336"/>
                </a:cubicBezTo>
                <a:cubicBezTo>
                  <a:pt x="1741" y="336"/>
                  <a:pt x="1741" y="336"/>
                  <a:pt x="1741" y="336"/>
                </a:cubicBezTo>
                <a:cubicBezTo>
                  <a:pt x="1743" y="338"/>
                  <a:pt x="1743" y="338"/>
                  <a:pt x="1743" y="338"/>
                </a:cubicBezTo>
                <a:cubicBezTo>
                  <a:pt x="1743" y="338"/>
                  <a:pt x="1743" y="338"/>
                  <a:pt x="1743" y="338"/>
                </a:cubicBezTo>
                <a:cubicBezTo>
                  <a:pt x="1744" y="337"/>
                  <a:pt x="1744" y="337"/>
                  <a:pt x="1744" y="337"/>
                </a:cubicBezTo>
                <a:cubicBezTo>
                  <a:pt x="1743" y="336"/>
                  <a:pt x="1743" y="336"/>
                  <a:pt x="1743" y="336"/>
                </a:cubicBezTo>
                <a:cubicBezTo>
                  <a:pt x="1744" y="335"/>
                  <a:pt x="1744" y="335"/>
                  <a:pt x="1744" y="335"/>
                </a:cubicBezTo>
                <a:lnTo>
                  <a:pt x="1743" y="333"/>
                </a:lnTo>
                <a:close/>
                <a:moveTo>
                  <a:pt x="1765" y="385"/>
                </a:moveTo>
                <a:cubicBezTo>
                  <a:pt x="1765" y="385"/>
                  <a:pt x="1765" y="385"/>
                  <a:pt x="1765" y="385"/>
                </a:cubicBezTo>
                <a:cubicBezTo>
                  <a:pt x="1766" y="386"/>
                  <a:pt x="1766" y="386"/>
                  <a:pt x="1766" y="386"/>
                </a:cubicBezTo>
                <a:cubicBezTo>
                  <a:pt x="1767" y="384"/>
                  <a:pt x="1767" y="384"/>
                  <a:pt x="1767" y="384"/>
                </a:cubicBezTo>
                <a:cubicBezTo>
                  <a:pt x="1767" y="383"/>
                  <a:pt x="1767" y="383"/>
                  <a:pt x="1767" y="383"/>
                </a:cubicBezTo>
                <a:cubicBezTo>
                  <a:pt x="1766" y="383"/>
                  <a:pt x="1766" y="383"/>
                  <a:pt x="1766" y="383"/>
                </a:cubicBezTo>
                <a:lnTo>
                  <a:pt x="1765" y="385"/>
                </a:lnTo>
                <a:close/>
                <a:moveTo>
                  <a:pt x="1768" y="374"/>
                </a:moveTo>
                <a:cubicBezTo>
                  <a:pt x="1768" y="374"/>
                  <a:pt x="1768" y="374"/>
                  <a:pt x="1768" y="374"/>
                </a:cubicBezTo>
                <a:cubicBezTo>
                  <a:pt x="1766" y="374"/>
                  <a:pt x="1766" y="374"/>
                  <a:pt x="1766" y="374"/>
                </a:cubicBezTo>
                <a:cubicBezTo>
                  <a:pt x="1767" y="375"/>
                  <a:pt x="1767" y="375"/>
                  <a:pt x="1767" y="375"/>
                </a:cubicBezTo>
                <a:cubicBezTo>
                  <a:pt x="1768" y="375"/>
                  <a:pt x="1768" y="375"/>
                  <a:pt x="1768" y="375"/>
                </a:cubicBezTo>
                <a:lnTo>
                  <a:pt x="1768" y="374"/>
                </a:lnTo>
                <a:close/>
                <a:moveTo>
                  <a:pt x="1773" y="341"/>
                </a:moveTo>
                <a:cubicBezTo>
                  <a:pt x="1774" y="341"/>
                  <a:pt x="1774" y="341"/>
                  <a:pt x="1774" y="341"/>
                </a:cubicBezTo>
                <a:cubicBezTo>
                  <a:pt x="1775" y="340"/>
                  <a:pt x="1775" y="340"/>
                  <a:pt x="1775" y="340"/>
                </a:cubicBezTo>
                <a:cubicBezTo>
                  <a:pt x="1776" y="339"/>
                  <a:pt x="1776" y="339"/>
                  <a:pt x="1776" y="339"/>
                </a:cubicBezTo>
                <a:cubicBezTo>
                  <a:pt x="1776" y="338"/>
                  <a:pt x="1776" y="338"/>
                  <a:pt x="1776" y="338"/>
                </a:cubicBezTo>
                <a:cubicBezTo>
                  <a:pt x="1774" y="336"/>
                  <a:pt x="1774" y="336"/>
                  <a:pt x="1774" y="336"/>
                </a:cubicBezTo>
                <a:cubicBezTo>
                  <a:pt x="1773" y="337"/>
                  <a:pt x="1773" y="337"/>
                  <a:pt x="1773" y="337"/>
                </a:cubicBezTo>
                <a:cubicBezTo>
                  <a:pt x="1771" y="336"/>
                  <a:pt x="1771" y="336"/>
                  <a:pt x="1771" y="336"/>
                </a:cubicBezTo>
                <a:cubicBezTo>
                  <a:pt x="1770" y="334"/>
                  <a:pt x="1770" y="334"/>
                  <a:pt x="1770" y="334"/>
                </a:cubicBezTo>
                <a:cubicBezTo>
                  <a:pt x="1768" y="334"/>
                  <a:pt x="1768" y="334"/>
                  <a:pt x="1768" y="334"/>
                </a:cubicBezTo>
                <a:cubicBezTo>
                  <a:pt x="1765" y="332"/>
                  <a:pt x="1765" y="332"/>
                  <a:pt x="1765" y="332"/>
                </a:cubicBezTo>
                <a:cubicBezTo>
                  <a:pt x="1764" y="330"/>
                  <a:pt x="1764" y="330"/>
                  <a:pt x="1764" y="330"/>
                </a:cubicBezTo>
                <a:cubicBezTo>
                  <a:pt x="1762" y="330"/>
                  <a:pt x="1762" y="330"/>
                  <a:pt x="1762" y="330"/>
                </a:cubicBezTo>
                <a:cubicBezTo>
                  <a:pt x="1760" y="326"/>
                  <a:pt x="1760" y="326"/>
                  <a:pt x="1760" y="326"/>
                </a:cubicBezTo>
                <a:cubicBezTo>
                  <a:pt x="1756" y="322"/>
                  <a:pt x="1756" y="322"/>
                  <a:pt x="1756" y="322"/>
                </a:cubicBezTo>
                <a:cubicBezTo>
                  <a:pt x="1755" y="318"/>
                  <a:pt x="1755" y="318"/>
                  <a:pt x="1755" y="318"/>
                </a:cubicBezTo>
                <a:cubicBezTo>
                  <a:pt x="1754" y="315"/>
                  <a:pt x="1754" y="315"/>
                  <a:pt x="1754" y="315"/>
                </a:cubicBezTo>
                <a:cubicBezTo>
                  <a:pt x="1753" y="310"/>
                  <a:pt x="1753" y="310"/>
                  <a:pt x="1753" y="310"/>
                </a:cubicBezTo>
                <a:cubicBezTo>
                  <a:pt x="1752" y="308"/>
                  <a:pt x="1752" y="308"/>
                  <a:pt x="1752" y="308"/>
                </a:cubicBezTo>
                <a:cubicBezTo>
                  <a:pt x="1751" y="303"/>
                  <a:pt x="1751" y="303"/>
                  <a:pt x="1751" y="303"/>
                </a:cubicBezTo>
                <a:cubicBezTo>
                  <a:pt x="1751" y="302"/>
                  <a:pt x="1751" y="302"/>
                  <a:pt x="1751" y="302"/>
                </a:cubicBezTo>
                <a:cubicBezTo>
                  <a:pt x="1752" y="300"/>
                  <a:pt x="1752" y="300"/>
                  <a:pt x="1752" y="300"/>
                </a:cubicBezTo>
                <a:cubicBezTo>
                  <a:pt x="1751" y="299"/>
                  <a:pt x="1751" y="299"/>
                  <a:pt x="1751" y="299"/>
                </a:cubicBezTo>
                <a:cubicBezTo>
                  <a:pt x="1750" y="299"/>
                  <a:pt x="1750" y="299"/>
                  <a:pt x="1750" y="299"/>
                </a:cubicBezTo>
                <a:cubicBezTo>
                  <a:pt x="1749" y="299"/>
                  <a:pt x="1749" y="299"/>
                  <a:pt x="1749" y="299"/>
                </a:cubicBezTo>
                <a:cubicBezTo>
                  <a:pt x="1747" y="298"/>
                  <a:pt x="1747" y="298"/>
                  <a:pt x="1747" y="298"/>
                </a:cubicBezTo>
                <a:cubicBezTo>
                  <a:pt x="1748" y="298"/>
                  <a:pt x="1748" y="298"/>
                  <a:pt x="1748" y="298"/>
                </a:cubicBezTo>
                <a:cubicBezTo>
                  <a:pt x="1750" y="298"/>
                  <a:pt x="1750" y="298"/>
                  <a:pt x="1750" y="298"/>
                </a:cubicBezTo>
                <a:cubicBezTo>
                  <a:pt x="1752" y="297"/>
                  <a:pt x="1752" y="297"/>
                  <a:pt x="1752" y="297"/>
                </a:cubicBezTo>
                <a:cubicBezTo>
                  <a:pt x="1753" y="293"/>
                  <a:pt x="1753" y="293"/>
                  <a:pt x="1753" y="293"/>
                </a:cubicBezTo>
                <a:cubicBezTo>
                  <a:pt x="1752" y="292"/>
                  <a:pt x="1752" y="292"/>
                  <a:pt x="1752" y="292"/>
                </a:cubicBezTo>
                <a:cubicBezTo>
                  <a:pt x="1751" y="292"/>
                  <a:pt x="1751" y="292"/>
                  <a:pt x="1751" y="292"/>
                </a:cubicBezTo>
                <a:cubicBezTo>
                  <a:pt x="1749" y="292"/>
                  <a:pt x="1749" y="292"/>
                  <a:pt x="1749" y="292"/>
                </a:cubicBezTo>
                <a:cubicBezTo>
                  <a:pt x="1750" y="292"/>
                  <a:pt x="1750" y="292"/>
                  <a:pt x="1750" y="292"/>
                </a:cubicBezTo>
                <a:cubicBezTo>
                  <a:pt x="1752" y="291"/>
                  <a:pt x="1752" y="291"/>
                  <a:pt x="1752" y="291"/>
                </a:cubicBezTo>
                <a:cubicBezTo>
                  <a:pt x="1753" y="290"/>
                  <a:pt x="1753" y="290"/>
                  <a:pt x="1753" y="290"/>
                </a:cubicBezTo>
                <a:cubicBezTo>
                  <a:pt x="1752" y="289"/>
                  <a:pt x="1752" y="289"/>
                  <a:pt x="1752" y="289"/>
                </a:cubicBezTo>
                <a:cubicBezTo>
                  <a:pt x="1749" y="289"/>
                  <a:pt x="1749" y="289"/>
                  <a:pt x="1749" y="289"/>
                </a:cubicBezTo>
                <a:cubicBezTo>
                  <a:pt x="1744" y="288"/>
                  <a:pt x="1744" y="288"/>
                  <a:pt x="1744" y="288"/>
                </a:cubicBezTo>
                <a:cubicBezTo>
                  <a:pt x="1742" y="287"/>
                  <a:pt x="1742" y="287"/>
                  <a:pt x="1742" y="287"/>
                </a:cubicBezTo>
                <a:cubicBezTo>
                  <a:pt x="1741" y="287"/>
                  <a:pt x="1741" y="287"/>
                  <a:pt x="1741" y="287"/>
                </a:cubicBezTo>
                <a:cubicBezTo>
                  <a:pt x="1738" y="289"/>
                  <a:pt x="1738" y="289"/>
                  <a:pt x="1738" y="289"/>
                </a:cubicBezTo>
                <a:cubicBezTo>
                  <a:pt x="1735" y="289"/>
                  <a:pt x="1735" y="289"/>
                  <a:pt x="1735" y="289"/>
                </a:cubicBezTo>
                <a:cubicBezTo>
                  <a:pt x="1733" y="290"/>
                  <a:pt x="1733" y="290"/>
                  <a:pt x="1733" y="290"/>
                </a:cubicBezTo>
                <a:cubicBezTo>
                  <a:pt x="1731" y="292"/>
                  <a:pt x="1731" y="292"/>
                  <a:pt x="1731" y="292"/>
                </a:cubicBezTo>
                <a:cubicBezTo>
                  <a:pt x="1731" y="294"/>
                  <a:pt x="1731" y="294"/>
                  <a:pt x="1731" y="294"/>
                </a:cubicBezTo>
                <a:cubicBezTo>
                  <a:pt x="1730" y="295"/>
                  <a:pt x="1730" y="295"/>
                  <a:pt x="1730" y="295"/>
                </a:cubicBezTo>
                <a:cubicBezTo>
                  <a:pt x="1731" y="297"/>
                  <a:pt x="1731" y="297"/>
                  <a:pt x="1731" y="297"/>
                </a:cubicBezTo>
                <a:cubicBezTo>
                  <a:pt x="1732" y="297"/>
                  <a:pt x="1732" y="297"/>
                  <a:pt x="1732" y="297"/>
                </a:cubicBezTo>
                <a:cubicBezTo>
                  <a:pt x="1733" y="298"/>
                  <a:pt x="1733" y="298"/>
                  <a:pt x="1733" y="298"/>
                </a:cubicBezTo>
                <a:cubicBezTo>
                  <a:pt x="1733" y="299"/>
                  <a:pt x="1733" y="299"/>
                  <a:pt x="1733" y="299"/>
                </a:cubicBezTo>
                <a:cubicBezTo>
                  <a:pt x="1731" y="299"/>
                  <a:pt x="1731" y="299"/>
                  <a:pt x="1731" y="299"/>
                </a:cubicBezTo>
                <a:cubicBezTo>
                  <a:pt x="1729" y="299"/>
                  <a:pt x="1729" y="299"/>
                  <a:pt x="1729" y="299"/>
                </a:cubicBezTo>
                <a:cubicBezTo>
                  <a:pt x="1727" y="302"/>
                  <a:pt x="1727" y="302"/>
                  <a:pt x="1727" y="302"/>
                </a:cubicBezTo>
                <a:cubicBezTo>
                  <a:pt x="1727" y="304"/>
                  <a:pt x="1727" y="304"/>
                  <a:pt x="1727" y="304"/>
                </a:cubicBezTo>
                <a:cubicBezTo>
                  <a:pt x="1728" y="305"/>
                  <a:pt x="1728" y="305"/>
                  <a:pt x="1728" y="305"/>
                </a:cubicBezTo>
                <a:cubicBezTo>
                  <a:pt x="1730" y="304"/>
                  <a:pt x="1730" y="304"/>
                  <a:pt x="1730" y="304"/>
                </a:cubicBezTo>
                <a:cubicBezTo>
                  <a:pt x="1732" y="303"/>
                  <a:pt x="1732" y="303"/>
                  <a:pt x="1732" y="303"/>
                </a:cubicBezTo>
                <a:cubicBezTo>
                  <a:pt x="1732" y="304"/>
                  <a:pt x="1732" y="304"/>
                  <a:pt x="1732" y="304"/>
                </a:cubicBezTo>
                <a:cubicBezTo>
                  <a:pt x="1731" y="305"/>
                  <a:pt x="1731" y="305"/>
                  <a:pt x="1731" y="305"/>
                </a:cubicBezTo>
                <a:cubicBezTo>
                  <a:pt x="1730" y="307"/>
                  <a:pt x="1730" y="307"/>
                  <a:pt x="1730" y="307"/>
                </a:cubicBezTo>
                <a:cubicBezTo>
                  <a:pt x="1731" y="307"/>
                  <a:pt x="1731" y="307"/>
                  <a:pt x="1731" y="307"/>
                </a:cubicBezTo>
                <a:cubicBezTo>
                  <a:pt x="1733" y="306"/>
                  <a:pt x="1733" y="306"/>
                  <a:pt x="1733" y="306"/>
                </a:cubicBezTo>
                <a:cubicBezTo>
                  <a:pt x="1734" y="305"/>
                  <a:pt x="1734" y="305"/>
                  <a:pt x="1734" y="305"/>
                </a:cubicBezTo>
                <a:cubicBezTo>
                  <a:pt x="1734" y="306"/>
                  <a:pt x="1734" y="306"/>
                  <a:pt x="1734" y="306"/>
                </a:cubicBezTo>
                <a:cubicBezTo>
                  <a:pt x="1733" y="307"/>
                  <a:pt x="1733" y="307"/>
                  <a:pt x="1733" y="307"/>
                </a:cubicBezTo>
                <a:cubicBezTo>
                  <a:pt x="1732" y="309"/>
                  <a:pt x="1732" y="309"/>
                  <a:pt x="1732" y="309"/>
                </a:cubicBezTo>
                <a:cubicBezTo>
                  <a:pt x="1734" y="310"/>
                  <a:pt x="1734" y="310"/>
                  <a:pt x="1734" y="310"/>
                </a:cubicBezTo>
                <a:cubicBezTo>
                  <a:pt x="1736" y="310"/>
                  <a:pt x="1736" y="310"/>
                  <a:pt x="1736" y="310"/>
                </a:cubicBezTo>
                <a:cubicBezTo>
                  <a:pt x="1734" y="311"/>
                  <a:pt x="1734" y="311"/>
                  <a:pt x="1734" y="311"/>
                </a:cubicBezTo>
                <a:cubicBezTo>
                  <a:pt x="1733" y="311"/>
                  <a:pt x="1733" y="311"/>
                  <a:pt x="1733" y="311"/>
                </a:cubicBezTo>
                <a:cubicBezTo>
                  <a:pt x="1732" y="312"/>
                  <a:pt x="1732" y="312"/>
                  <a:pt x="1732" y="312"/>
                </a:cubicBezTo>
                <a:cubicBezTo>
                  <a:pt x="1732" y="313"/>
                  <a:pt x="1732" y="313"/>
                  <a:pt x="1732" y="313"/>
                </a:cubicBezTo>
                <a:cubicBezTo>
                  <a:pt x="1733" y="315"/>
                  <a:pt x="1733" y="315"/>
                  <a:pt x="1733" y="315"/>
                </a:cubicBezTo>
                <a:cubicBezTo>
                  <a:pt x="1732" y="316"/>
                  <a:pt x="1732" y="316"/>
                  <a:pt x="1732" y="316"/>
                </a:cubicBezTo>
                <a:cubicBezTo>
                  <a:pt x="1731" y="315"/>
                  <a:pt x="1731" y="315"/>
                  <a:pt x="1731" y="315"/>
                </a:cubicBezTo>
                <a:cubicBezTo>
                  <a:pt x="1730" y="316"/>
                  <a:pt x="1730" y="316"/>
                  <a:pt x="1730" y="316"/>
                </a:cubicBezTo>
                <a:cubicBezTo>
                  <a:pt x="1728" y="315"/>
                  <a:pt x="1728" y="315"/>
                  <a:pt x="1728" y="315"/>
                </a:cubicBezTo>
                <a:cubicBezTo>
                  <a:pt x="1727" y="315"/>
                  <a:pt x="1727" y="315"/>
                  <a:pt x="1727" y="315"/>
                </a:cubicBezTo>
                <a:cubicBezTo>
                  <a:pt x="1726" y="317"/>
                  <a:pt x="1726" y="317"/>
                  <a:pt x="1726" y="317"/>
                </a:cubicBezTo>
                <a:cubicBezTo>
                  <a:pt x="1726" y="319"/>
                  <a:pt x="1726" y="319"/>
                  <a:pt x="1726" y="319"/>
                </a:cubicBezTo>
                <a:cubicBezTo>
                  <a:pt x="1726" y="321"/>
                  <a:pt x="1726" y="321"/>
                  <a:pt x="1726" y="321"/>
                </a:cubicBezTo>
                <a:cubicBezTo>
                  <a:pt x="1726" y="323"/>
                  <a:pt x="1726" y="323"/>
                  <a:pt x="1726" y="323"/>
                </a:cubicBezTo>
                <a:cubicBezTo>
                  <a:pt x="1726" y="325"/>
                  <a:pt x="1726" y="325"/>
                  <a:pt x="1726" y="325"/>
                </a:cubicBezTo>
                <a:cubicBezTo>
                  <a:pt x="1729" y="327"/>
                  <a:pt x="1729" y="327"/>
                  <a:pt x="1729" y="327"/>
                </a:cubicBezTo>
                <a:cubicBezTo>
                  <a:pt x="1729" y="328"/>
                  <a:pt x="1729" y="328"/>
                  <a:pt x="1729" y="328"/>
                </a:cubicBezTo>
                <a:cubicBezTo>
                  <a:pt x="1731" y="330"/>
                  <a:pt x="1731" y="330"/>
                  <a:pt x="1731" y="330"/>
                </a:cubicBezTo>
                <a:cubicBezTo>
                  <a:pt x="1733" y="331"/>
                  <a:pt x="1733" y="331"/>
                  <a:pt x="1733" y="331"/>
                </a:cubicBezTo>
                <a:cubicBezTo>
                  <a:pt x="1734" y="330"/>
                  <a:pt x="1734" y="330"/>
                  <a:pt x="1734" y="330"/>
                </a:cubicBezTo>
                <a:cubicBezTo>
                  <a:pt x="1735" y="330"/>
                  <a:pt x="1735" y="330"/>
                  <a:pt x="1735" y="330"/>
                </a:cubicBezTo>
                <a:cubicBezTo>
                  <a:pt x="1737" y="327"/>
                  <a:pt x="1737" y="327"/>
                  <a:pt x="1737" y="327"/>
                </a:cubicBezTo>
                <a:cubicBezTo>
                  <a:pt x="1736" y="325"/>
                  <a:pt x="1736" y="325"/>
                  <a:pt x="1736" y="325"/>
                </a:cubicBezTo>
                <a:cubicBezTo>
                  <a:pt x="1737" y="323"/>
                  <a:pt x="1737" y="323"/>
                  <a:pt x="1737" y="323"/>
                </a:cubicBezTo>
                <a:cubicBezTo>
                  <a:pt x="1738" y="322"/>
                  <a:pt x="1738" y="322"/>
                  <a:pt x="1738" y="322"/>
                </a:cubicBezTo>
                <a:cubicBezTo>
                  <a:pt x="1737" y="324"/>
                  <a:pt x="1737" y="324"/>
                  <a:pt x="1737" y="324"/>
                </a:cubicBezTo>
                <a:cubicBezTo>
                  <a:pt x="1737" y="325"/>
                  <a:pt x="1737" y="325"/>
                  <a:pt x="1737" y="325"/>
                </a:cubicBezTo>
                <a:cubicBezTo>
                  <a:pt x="1738" y="326"/>
                  <a:pt x="1738" y="326"/>
                  <a:pt x="1738" y="326"/>
                </a:cubicBezTo>
                <a:cubicBezTo>
                  <a:pt x="1738" y="329"/>
                  <a:pt x="1738" y="329"/>
                  <a:pt x="1738" y="329"/>
                </a:cubicBezTo>
                <a:cubicBezTo>
                  <a:pt x="1739" y="329"/>
                  <a:pt x="1739" y="329"/>
                  <a:pt x="1739" y="329"/>
                </a:cubicBezTo>
                <a:cubicBezTo>
                  <a:pt x="1741" y="328"/>
                  <a:pt x="1741" y="328"/>
                  <a:pt x="1741" y="328"/>
                </a:cubicBezTo>
                <a:cubicBezTo>
                  <a:pt x="1741" y="327"/>
                  <a:pt x="1741" y="327"/>
                  <a:pt x="1741" y="327"/>
                </a:cubicBezTo>
                <a:cubicBezTo>
                  <a:pt x="1742" y="325"/>
                  <a:pt x="1742" y="325"/>
                  <a:pt x="1742" y="325"/>
                </a:cubicBezTo>
                <a:cubicBezTo>
                  <a:pt x="1742" y="326"/>
                  <a:pt x="1742" y="326"/>
                  <a:pt x="1742" y="326"/>
                </a:cubicBezTo>
                <a:cubicBezTo>
                  <a:pt x="1742" y="327"/>
                  <a:pt x="1742" y="327"/>
                  <a:pt x="1742" y="327"/>
                </a:cubicBezTo>
                <a:cubicBezTo>
                  <a:pt x="1742" y="328"/>
                  <a:pt x="1742" y="328"/>
                  <a:pt x="1742" y="328"/>
                </a:cubicBezTo>
                <a:cubicBezTo>
                  <a:pt x="1744" y="331"/>
                  <a:pt x="1744" y="331"/>
                  <a:pt x="1744" y="331"/>
                </a:cubicBezTo>
                <a:cubicBezTo>
                  <a:pt x="1746" y="332"/>
                  <a:pt x="1746" y="332"/>
                  <a:pt x="1746" y="332"/>
                </a:cubicBezTo>
                <a:cubicBezTo>
                  <a:pt x="1747" y="332"/>
                  <a:pt x="1747" y="332"/>
                  <a:pt x="1747" y="332"/>
                </a:cubicBezTo>
                <a:cubicBezTo>
                  <a:pt x="1748" y="331"/>
                  <a:pt x="1748" y="331"/>
                  <a:pt x="1748" y="331"/>
                </a:cubicBezTo>
                <a:cubicBezTo>
                  <a:pt x="1749" y="332"/>
                  <a:pt x="1749" y="332"/>
                  <a:pt x="1749" y="332"/>
                </a:cubicBezTo>
                <a:cubicBezTo>
                  <a:pt x="1749" y="333"/>
                  <a:pt x="1749" y="333"/>
                  <a:pt x="1749" y="333"/>
                </a:cubicBezTo>
                <a:cubicBezTo>
                  <a:pt x="1748" y="333"/>
                  <a:pt x="1748" y="333"/>
                  <a:pt x="1748" y="333"/>
                </a:cubicBezTo>
                <a:cubicBezTo>
                  <a:pt x="1747" y="334"/>
                  <a:pt x="1747" y="334"/>
                  <a:pt x="1747" y="334"/>
                </a:cubicBezTo>
                <a:cubicBezTo>
                  <a:pt x="1746" y="335"/>
                  <a:pt x="1746" y="335"/>
                  <a:pt x="1746" y="335"/>
                </a:cubicBezTo>
                <a:cubicBezTo>
                  <a:pt x="1746" y="336"/>
                  <a:pt x="1746" y="336"/>
                  <a:pt x="1746" y="336"/>
                </a:cubicBezTo>
                <a:cubicBezTo>
                  <a:pt x="1747" y="337"/>
                  <a:pt x="1747" y="337"/>
                  <a:pt x="1747" y="337"/>
                </a:cubicBezTo>
                <a:cubicBezTo>
                  <a:pt x="1747" y="338"/>
                  <a:pt x="1747" y="338"/>
                  <a:pt x="1747" y="338"/>
                </a:cubicBezTo>
                <a:cubicBezTo>
                  <a:pt x="1746" y="339"/>
                  <a:pt x="1746" y="339"/>
                  <a:pt x="1746" y="339"/>
                </a:cubicBezTo>
                <a:cubicBezTo>
                  <a:pt x="1745" y="338"/>
                  <a:pt x="1745" y="338"/>
                  <a:pt x="1745" y="338"/>
                </a:cubicBezTo>
                <a:cubicBezTo>
                  <a:pt x="1745" y="339"/>
                  <a:pt x="1745" y="339"/>
                  <a:pt x="1745" y="339"/>
                </a:cubicBezTo>
                <a:cubicBezTo>
                  <a:pt x="1746" y="340"/>
                  <a:pt x="1746" y="340"/>
                  <a:pt x="1746" y="340"/>
                </a:cubicBezTo>
                <a:cubicBezTo>
                  <a:pt x="1749" y="341"/>
                  <a:pt x="1749" y="341"/>
                  <a:pt x="1749" y="341"/>
                </a:cubicBezTo>
                <a:cubicBezTo>
                  <a:pt x="1751" y="341"/>
                  <a:pt x="1751" y="341"/>
                  <a:pt x="1751" y="341"/>
                </a:cubicBezTo>
                <a:cubicBezTo>
                  <a:pt x="1753" y="341"/>
                  <a:pt x="1753" y="341"/>
                  <a:pt x="1753" y="341"/>
                </a:cubicBezTo>
                <a:cubicBezTo>
                  <a:pt x="1755" y="342"/>
                  <a:pt x="1755" y="342"/>
                  <a:pt x="1755" y="342"/>
                </a:cubicBezTo>
                <a:cubicBezTo>
                  <a:pt x="1755" y="340"/>
                  <a:pt x="1755" y="340"/>
                  <a:pt x="1755" y="340"/>
                </a:cubicBezTo>
                <a:cubicBezTo>
                  <a:pt x="1756" y="341"/>
                  <a:pt x="1756" y="341"/>
                  <a:pt x="1756" y="341"/>
                </a:cubicBezTo>
                <a:cubicBezTo>
                  <a:pt x="1757" y="342"/>
                  <a:pt x="1757" y="342"/>
                  <a:pt x="1757" y="342"/>
                </a:cubicBezTo>
                <a:cubicBezTo>
                  <a:pt x="1757" y="344"/>
                  <a:pt x="1757" y="344"/>
                  <a:pt x="1757" y="344"/>
                </a:cubicBezTo>
                <a:cubicBezTo>
                  <a:pt x="1759" y="345"/>
                  <a:pt x="1759" y="345"/>
                  <a:pt x="1759" y="345"/>
                </a:cubicBezTo>
                <a:cubicBezTo>
                  <a:pt x="1760" y="345"/>
                  <a:pt x="1760" y="345"/>
                  <a:pt x="1760" y="345"/>
                </a:cubicBezTo>
                <a:cubicBezTo>
                  <a:pt x="1761" y="344"/>
                  <a:pt x="1761" y="344"/>
                  <a:pt x="1761" y="344"/>
                </a:cubicBezTo>
                <a:cubicBezTo>
                  <a:pt x="1761" y="342"/>
                  <a:pt x="1761" y="342"/>
                  <a:pt x="1761" y="342"/>
                </a:cubicBezTo>
                <a:cubicBezTo>
                  <a:pt x="1759" y="341"/>
                  <a:pt x="1759" y="341"/>
                  <a:pt x="1759" y="341"/>
                </a:cubicBezTo>
                <a:cubicBezTo>
                  <a:pt x="1758" y="340"/>
                  <a:pt x="1758" y="340"/>
                  <a:pt x="1758" y="340"/>
                </a:cubicBezTo>
                <a:cubicBezTo>
                  <a:pt x="1758" y="340"/>
                  <a:pt x="1758" y="340"/>
                  <a:pt x="1758" y="340"/>
                </a:cubicBezTo>
                <a:cubicBezTo>
                  <a:pt x="1760" y="340"/>
                  <a:pt x="1760" y="340"/>
                  <a:pt x="1760" y="340"/>
                </a:cubicBezTo>
                <a:cubicBezTo>
                  <a:pt x="1762" y="341"/>
                  <a:pt x="1762" y="341"/>
                  <a:pt x="1762" y="341"/>
                </a:cubicBezTo>
                <a:cubicBezTo>
                  <a:pt x="1762" y="343"/>
                  <a:pt x="1762" y="343"/>
                  <a:pt x="1762" y="343"/>
                </a:cubicBezTo>
                <a:cubicBezTo>
                  <a:pt x="1763" y="344"/>
                  <a:pt x="1763" y="344"/>
                  <a:pt x="1763" y="344"/>
                </a:cubicBezTo>
                <a:cubicBezTo>
                  <a:pt x="1764" y="344"/>
                  <a:pt x="1764" y="344"/>
                  <a:pt x="1764" y="344"/>
                </a:cubicBezTo>
                <a:cubicBezTo>
                  <a:pt x="1764" y="343"/>
                  <a:pt x="1764" y="343"/>
                  <a:pt x="1764" y="343"/>
                </a:cubicBezTo>
                <a:cubicBezTo>
                  <a:pt x="1765" y="342"/>
                  <a:pt x="1765" y="342"/>
                  <a:pt x="1765" y="342"/>
                </a:cubicBezTo>
                <a:cubicBezTo>
                  <a:pt x="1766" y="344"/>
                  <a:pt x="1766" y="344"/>
                  <a:pt x="1766" y="344"/>
                </a:cubicBezTo>
                <a:cubicBezTo>
                  <a:pt x="1768" y="345"/>
                  <a:pt x="1768" y="345"/>
                  <a:pt x="1768" y="345"/>
                </a:cubicBezTo>
                <a:cubicBezTo>
                  <a:pt x="1769" y="345"/>
                  <a:pt x="1769" y="345"/>
                  <a:pt x="1769" y="345"/>
                </a:cubicBezTo>
                <a:cubicBezTo>
                  <a:pt x="1769" y="344"/>
                  <a:pt x="1769" y="344"/>
                  <a:pt x="1769" y="344"/>
                </a:cubicBezTo>
                <a:cubicBezTo>
                  <a:pt x="1768" y="342"/>
                  <a:pt x="1768" y="342"/>
                  <a:pt x="1768" y="342"/>
                </a:cubicBezTo>
                <a:cubicBezTo>
                  <a:pt x="1768" y="342"/>
                  <a:pt x="1768" y="342"/>
                  <a:pt x="1768" y="342"/>
                </a:cubicBezTo>
                <a:cubicBezTo>
                  <a:pt x="1769" y="341"/>
                  <a:pt x="1769" y="341"/>
                  <a:pt x="1769" y="341"/>
                </a:cubicBezTo>
                <a:cubicBezTo>
                  <a:pt x="1771" y="342"/>
                  <a:pt x="1771" y="342"/>
                  <a:pt x="1771" y="342"/>
                </a:cubicBezTo>
                <a:cubicBezTo>
                  <a:pt x="1771" y="343"/>
                  <a:pt x="1771" y="343"/>
                  <a:pt x="1771" y="343"/>
                </a:cubicBezTo>
                <a:cubicBezTo>
                  <a:pt x="1772" y="343"/>
                  <a:pt x="1772" y="343"/>
                  <a:pt x="1772" y="343"/>
                </a:cubicBezTo>
                <a:cubicBezTo>
                  <a:pt x="1772" y="345"/>
                  <a:pt x="1772" y="345"/>
                  <a:pt x="1772" y="345"/>
                </a:cubicBezTo>
                <a:cubicBezTo>
                  <a:pt x="1773" y="346"/>
                  <a:pt x="1773" y="346"/>
                  <a:pt x="1773" y="346"/>
                </a:cubicBezTo>
                <a:cubicBezTo>
                  <a:pt x="1774" y="345"/>
                  <a:pt x="1774" y="345"/>
                  <a:pt x="1774" y="345"/>
                </a:cubicBezTo>
                <a:cubicBezTo>
                  <a:pt x="1775" y="344"/>
                  <a:pt x="1775" y="344"/>
                  <a:pt x="1775" y="344"/>
                </a:cubicBezTo>
                <a:cubicBezTo>
                  <a:pt x="1774" y="342"/>
                  <a:pt x="1774" y="342"/>
                  <a:pt x="1774" y="342"/>
                </a:cubicBezTo>
                <a:cubicBezTo>
                  <a:pt x="1773" y="342"/>
                  <a:pt x="1773" y="342"/>
                  <a:pt x="1773" y="342"/>
                </a:cubicBezTo>
                <a:cubicBezTo>
                  <a:pt x="1772" y="342"/>
                  <a:pt x="1772" y="342"/>
                  <a:pt x="1772" y="342"/>
                </a:cubicBezTo>
                <a:cubicBezTo>
                  <a:pt x="1772" y="341"/>
                  <a:pt x="1772" y="341"/>
                  <a:pt x="1772" y="341"/>
                </a:cubicBezTo>
                <a:lnTo>
                  <a:pt x="1773" y="341"/>
                </a:lnTo>
                <a:close/>
                <a:moveTo>
                  <a:pt x="1731" y="376"/>
                </a:moveTo>
                <a:cubicBezTo>
                  <a:pt x="1731" y="374"/>
                  <a:pt x="1731" y="374"/>
                  <a:pt x="1731" y="374"/>
                </a:cubicBezTo>
                <a:cubicBezTo>
                  <a:pt x="1729" y="372"/>
                  <a:pt x="1729" y="372"/>
                  <a:pt x="1729" y="372"/>
                </a:cubicBezTo>
                <a:cubicBezTo>
                  <a:pt x="1722" y="369"/>
                  <a:pt x="1722" y="369"/>
                  <a:pt x="1722" y="369"/>
                </a:cubicBezTo>
                <a:cubicBezTo>
                  <a:pt x="1719" y="368"/>
                  <a:pt x="1719" y="368"/>
                  <a:pt x="1719" y="368"/>
                </a:cubicBezTo>
                <a:cubicBezTo>
                  <a:pt x="1717" y="370"/>
                  <a:pt x="1717" y="370"/>
                  <a:pt x="1717" y="370"/>
                </a:cubicBezTo>
                <a:cubicBezTo>
                  <a:pt x="1716" y="373"/>
                  <a:pt x="1716" y="373"/>
                  <a:pt x="1716" y="373"/>
                </a:cubicBezTo>
                <a:cubicBezTo>
                  <a:pt x="1716" y="378"/>
                  <a:pt x="1716" y="378"/>
                  <a:pt x="1716" y="378"/>
                </a:cubicBezTo>
                <a:cubicBezTo>
                  <a:pt x="1717" y="380"/>
                  <a:pt x="1717" y="380"/>
                  <a:pt x="1717" y="380"/>
                </a:cubicBezTo>
                <a:cubicBezTo>
                  <a:pt x="1718" y="382"/>
                  <a:pt x="1718" y="382"/>
                  <a:pt x="1718" y="382"/>
                </a:cubicBezTo>
                <a:cubicBezTo>
                  <a:pt x="1718" y="382"/>
                  <a:pt x="1718" y="382"/>
                  <a:pt x="1718" y="382"/>
                </a:cubicBezTo>
                <a:cubicBezTo>
                  <a:pt x="1720" y="383"/>
                  <a:pt x="1720" y="383"/>
                  <a:pt x="1720" y="383"/>
                </a:cubicBezTo>
                <a:cubicBezTo>
                  <a:pt x="1719" y="384"/>
                  <a:pt x="1719" y="384"/>
                  <a:pt x="1719" y="384"/>
                </a:cubicBezTo>
                <a:cubicBezTo>
                  <a:pt x="1721" y="384"/>
                  <a:pt x="1721" y="384"/>
                  <a:pt x="1721" y="384"/>
                </a:cubicBezTo>
                <a:cubicBezTo>
                  <a:pt x="1722" y="383"/>
                  <a:pt x="1722" y="383"/>
                  <a:pt x="1722" y="383"/>
                </a:cubicBezTo>
                <a:cubicBezTo>
                  <a:pt x="1724" y="382"/>
                  <a:pt x="1724" y="382"/>
                  <a:pt x="1724" y="382"/>
                </a:cubicBezTo>
                <a:cubicBezTo>
                  <a:pt x="1726" y="380"/>
                  <a:pt x="1726" y="380"/>
                  <a:pt x="1726" y="380"/>
                </a:cubicBezTo>
                <a:cubicBezTo>
                  <a:pt x="1728" y="378"/>
                  <a:pt x="1728" y="378"/>
                  <a:pt x="1728" y="378"/>
                </a:cubicBezTo>
                <a:cubicBezTo>
                  <a:pt x="1728" y="375"/>
                  <a:pt x="1728" y="375"/>
                  <a:pt x="1728" y="375"/>
                </a:cubicBezTo>
                <a:cubicBezTo>
                  <a:pt x="1729" y="374"/>
                  <a:pt x="1729" y="374"/>
                  <a:pt x="1729" y="374"/>
                </a:cubicBezTo>
                <a:cubicBezTo>
                  <a:pt x="1730" y="376"/>
                  <a:pt x="1730" y="376"/>
                  <a:pt x="1730" y="376"/>
                </a:cubicBezTo>
                <a:cubicBezTo>
                  <a:pt x="1729" y="378"/>
                  <a:pt x="1729" y="378"/>
                  <a:pt x="1729" y="378"/>
                </a:cubicBezTo>
                <a:lnTo>
                  <a:pt x="1731" y="376"/>
                </a:lnTo>
                <a:close/>
                <a:moveTo>
                  <a:pt x="1784" y="375"/>
                </a:moveTo>
                <a:cubicBezTo>
                  <a:pt x="1783" y="377"/>
                  <a:pt x="1783" y="377"/>
                  <a:pt x="1783" y="377"/>
                </a:cubicBezTo>
                <a:cubicBezTo>
                  <a:pt x="1784" y="377"/>
                  <a:pt x="1784" y="377"/>
                  <a:pt x="1784" y="377"/>
                </a:cubicBezTo>
                <a:cubicBezTo>
                  <a:pt x="1785" y="376"/>
                  <a:pt x="1785" y="376"/>
                  <a:pt x="1785" y="376"/>
                </a:cubicBezTo>
                <a:cubicBezTo>
                  <a:pt x="1788" y="375"/>
                  <a:pt x="1788" y="375"/>
                  <a:pt x="1788" y="375"/>
                </a:cubicBezTo>
                <a:cubicBezTo>
                  <a:pt x="1788" y="374"/>
                  <a:pt x="1788" y="374"/>
                  <a:pt x="1788" y="374"/>
                </a:cubicBezTo>
                <a:cubicBezTo>
                  <a:pt x="1787" y="374"/>
                  <a:pt x="1787" y="374"/>
                  <a:pt x="1787" y="374"/>
                </a:cubicBezTo>
                <a:lnTo>
                  <a:pt x="1784" y="375"/>
                </a:lnTo>
                <a:close/>
                <a:moveTo>
                  <a:pt x="1746" y="229"/>
                </a:moveTo>
                <a:cubicBezTo>
                  <a:pt x="1747" y="228"/>
                  <a:pt x="1747" y="228"/>
                  <a:pt x="1747" y="228"/>
                </a:cubicBezTo>
                <a:cubicBezTo>
                  <a:pt x="1749" y="226"/>
                  <a:pt x="1749" y="226"/>
                  <a:pt x="1749" y="226"/>
                </a:cubicBezTo>
                <a:cubicBezTo>
                  <a:pt x="1750" y="225"/>
                  <a:pt x="1750" y="225"/>
                  <a:pt x="1750" y="225"/>
                </a:cubicBezTo>
                <a:cubicBezTo>
                  <a:pt x="1749" y="225"/>
                  <a:pt x="1749" y="225"/>
                  <a:pt x="1749" y="225"/>
                </a:cubicBezTo>
                <a:cubicBezTo>
                  <a:pt x="1747" y="226"/>
                  <a:pt x="1747" y="226"/>
                  <a:pt x="1747" y="226"/>
                </a:cubicBezTo>
                <a:cubicBezTo>
                  <a:pt x="1746" y="227"/>
                  <a:pt x="1746" y="227"/>
                  <a:pt x="1746" y="227"/>
                </a:cubicBezTo>
                <a:cubicBezTo>
                  <a:pt x="1745" y="228"/>
                  <a:pt x="1745" y="228"/>
                  <a:pt x="1745" y="228"/>
                </a:cubicBezTo>
                <a:cubicBezTo>
                  <a:pt x="1746" y="229"/>
                  <a:pt x="1746" y="229"/>
                  <a:pt x="1746" y="229"/>
                </a:cubicBezTo>
                <a:close/>
                <a:moveTo>
                  <a:pt x="1844" y="273"/>
                </a:moveTo>
                <a:cubicBezTo>
                  <a:pt x="1844" y="275"/>
                  <a:pt x="1844" y="275"/>
                  <a:pt x="1844" y="275"/>
                </a:cubicBezTo>
                <a:cubicBezTo>
                  <a:pt x="1844" y="277"/>
                  <a:pt x="1844" y="277"/>
                  <a:pt x="1844" y="277"/>
                </a:cubicBezTo>
                <a:cubicBezTo>
                  <a:pt x="1845" y="279"/>
                  <a:pt x="1845" y="279"/>
                  <a:pt x="1845" y="279"/>
                </a:cubicBezTo>
                <a:cubicBezTo>
                  <a:pt x="1846" y="279"/>
                  <a:pt x="1846" y="279"/>
                  <a:pt x="1846" y="279"/>
                </a:cubicBezTo>
                <a:cubicBezTo>
                  <a:pt x="1846" y="278"/>
                  <a:pt x="1846" y="278"/>
                  <a:pt x="1846" y="278"/>
                </a:cubicBezTo>
                <a:cubicBezTo>
                  <a:pt x="1846" y="277"/>
                  <a:pt x="1846" y="277"/>
                  <a:pt x="1846" y="277"/>
                </a:cubicBezTo>
                <a:cubicBezTo>
                  <a:pt x="1847" y="277"/>
                  <a:pt x="1847" y="277"/>
                  <a:pt x="1847" y="277"/>
                </a:cubicBezTo>
                <a:cubicBezTo>
                  <a:pt x="1847" y="278"/>
                  <a:pt x="1847" y="278"/>
                  <a:pt x="1847" y="278"/>
                </a:cubicBezTo>
                <a:cubicBezTo>
                  <a:pt x="1848" y="278"/>
                  <a:pt x="1848" y="278"/>
                  <a:pt x="1848" y="278"/>
                </a:cubicBezTo>
                <a:cubicBezTo>
                  <a:pt x="1849" y="278"/>
                  <a:pt x="1849" y="278"/>
                  <a:pt x="1849" y="278"/>
                </a:cubicBezTo>
                <a:cubicBezTo>
                  <a:pt x="1851" y="278"/>
                  <a:pt x="1851" y="278"/>
                  <a:pt x="1851" y="278"/>
                </a:cubicBezTo>
                <a:cubicBezTo>
                  <a:pt x="1851" y="276"/>
                  <a:pt x="1851" y="276"/>
                  <a:pt x="1851" y="276"/>
                </a:cubicBezTo>
                <a:cubicBezTo>
                  <a:pt x="1853" y="275"/>
                  <a:pt x="1853" y="275"/>
                  <a:pt x="1853" y="275"/>
                </a:cubicBezTo>
                <a:cubicBezTo>
                  <a:pt x="1855" y="274"/>
                  <a:pt x="1855" y="274"/>
                  <a:pt x="1855" y="274"/>
                </a:cubicBezTo>
                <a:cubicBezTo>
                  <a:pt x="1855" y="273"/>
                  <a:pt x="1855" y="273"/>
                  <a:pt x="1855" y="273"/>
                </a:cubicBezTo>
                <a:cubicBezTo>
                  <a:pt x="1854" y="271"/>
                  <a:pt x="1854" y="271"/>
                  <a:pt x="1854" y="271"/>
                </a:cubicBezTo>
                <a:cubicBezTo>
                  <a:pt x="1852" y="270"/>
                  <a:pt x="1852" y="270"/>
                  <a:pt x="1852" y="270"/>
                </a:cubicBezTo>
                <a:cubicBezTo>
                  <a:pt x="1851" y="269"/>
                  <a:pt x="1851" y="269"/>
                  <a:pt x="1851" y="269"/>
                </a:cubicBezTo>
                <a:cubicBezTo>
                  <a:pt x="1850" y="267"/>
                  <a:pt x="1850" y="267"/>
                  <a:pt x="1850" y="267"/>
                </a:cubicBezTo>
                <a:cubicBezTo>
                  <a:pt x="1849" y="266"/>
                  <a:pt x="1849" y="266"/>
                  <a:pt x="1849" y="266"/>
                </a:cubicBezTo>
                <a:cubicBezTo>
                  <a:pt x="1847" y="267"/>
                  <a:pt x="1847" y="267"/>
                  <a:pt x="1847" y="267"/>
                </a:cubicBezTo>
                <a:cubicBezTo>
                  <a:pt x="1846" y="268"/>
                  <a:pt x="1846" y="268"/>
                  <a:pt x="1846" y="268"/>
                </a:cubicBezTo>
                <a:cubicBezTo>
                  <a:pt x="1844" y="268"/>
                  <a:pt x="1844" y="268"/>
                  <a:pt x="1844" y="268"/>
                </a:cubicBezTo>
                <a:cubicBezTo>
                  <a:pt x="1842" y="270"/>
                  <a:pt x="1842" y="270"/>
                  <a:pt x="1842" y="270"/>
                </a:cubicBezTo>
                <a:cubicBezTo>
                  <a:pt x="1842" y="271"/>
                  <a:pt x="1842" y="271"/>
                  <a:pt x="1842" y="271"/>
                </a:cubicBezTo>
                <a:lnTo>
                  <a:pt x="1844" y="273"/>
                </a:lnTo>
                <a:close/>
                <a:moveTo>
                  <a:pt x="1733" y="275"/>
                </a:moveTo>
                <a:cubicBezTo>
                  <a:pt x="1732" y="275"/>
                  <a:pt x="1732" y="275"/>
                  <a:pt x="1732" y="275"/>
                </a:cubicBezTo>
                <a:cubicBezTo>
                  <a:pt x="1731" y="276"/>
                  <a:pt x="1731" y="276"/>
                  <a:pt x="1731" y="276"/>
                </a:cubicBezTo>
                <a:cubicBezTo>
                  <a:pt x="1731" y="278"/>
                  <a:pt x="1731" y="278"/>
                  <a:pt x="1731" y="278"/>
                </a:cubicBezTo>
                <a:cubicBezTo>
                  <a:pt x="1731" y="279"/>
                  <a:pt x="1731" y="279"/>
                  <a:pt x="1731" y="279"/>
                </a:cubicBezTo>
                <a:cubicBezTo>
                  <a:pt x="1730" y="279"/>
                  <a:pt x="1730" y="279"/>
                  <a:pt x="1730" y="279"/>
                </a:cubicBezTo>
                <a:cubicBezTo>
                  <a:pt x="1729" y="280"/>
                  <a:pt x="1729" y="280"/>
                  <a:pt x="1729" y="280"/>
                </a:cubicBezTo>
                <a:cubicBezTo>
                  <a:pt x="1729" y="280"/>
                  <a:pt x="1729" y="280"/>
                  <a:pt x="1729" y="280"/>
                </a:cubicBezTo>
                <a:cubicBezTo>
                  <a:pt x="1731" y="282"/>
                  <a:pt x="1731" y="282"/>
                  <a:pt x="1731" y="282"/>
                </a:cubicBezTo>
                <a:cubicBezTo>
                  <a:pt x="1732" y="283"/>
                  <a:pt x="1732" y="283"/>
                  <a:pt x="1732" y="283"/>
                </a:cubicBezTo>
                <a:cubicBezTo>
                  <a:pt x="1733" y="283"/>
                  <a:pt x="1733" y="283"/>
                  <a:pt x="1733" y="283"/>
                </a:cubicBezTo>
                <a:cubicBezTo>
                  <a:pt x="1734" y="282"/>
                  <a:pt x="1734" y="282"/>
                  <a:pt x="1734" y="282"/>
                </a:cubicBezTo>
                <a:cubicBezTo>
                  <a:pt x="1735" y="281"/>
                  <a:pt x="1735" y="281"/>
                  <a:pt x="1735" y="281"/>
                </a:cubicBezTo>
                <a:cubicBezTo>
                  <a:pt x="1737" y="279"/>
                  <a:pt x="1737" y="279"/>
                  <a:pt x="1737" y="279"/>
                </a:cubicBezTo>
                <a:cubicBezTo>
                  <a:pt x="1739" y="278"/>
                  <a:pt x="1739" y="278"/>
                  <a:pt x="1739" y="278"/>
                </a:cubicBezTo>
                <a:cubicBezTo>
                  <a:pt x="1741" y="279"/>
                  <a:pt x="1741" y="279"/>
                  <a:pt x="1741" y="279"/>
                </a:cubicBezTo>
                <a:cubicBezTo>
                  <a:pt x="1742" y="279"/>
                  <a:pt x="1742" y="279"/>
                  <a:pt x="1742" y="279"/>
                </a:cubicBezTo>
                <a:cubicBezTo>
                  <a:pt x="1742" y="280"/>
                  <a:pt x="1742" y="280"/>
                  <a:pt x="1742" y="280"/>
                </a:cubicBezTo>
                <a:cubicBezTo>
                  <a:pt x="1741" y="280"/>
                  <a:pt x="1741" y="280"/>
                  <a:pt x="1741" y="280"/>
                </a:cubicBezTo>
                <a:cubicBezTo>
                  <a:pt x="1740" y="279"/>
                  <a:pt x="1740" y="279"/>
                  <a:pt x="1740" y="279"/>
                </a:cubicBezTo>
                <a:cubicBezTo>
                  <a:pt x="1739" y="279"/>
                  <a:pt x="1739" y="279"/>
                  <a:pt x="1739" y="279"/>
                </a:cubicBezTo>
                <a:cubicBezTo>
                  <a:pt x="1738" y="280"/>
                  <a:pt x="1738" y="280"/>
                  <a:pt x="1738" y="280"/>
                </a:cubicBezTo>
                <a:cubicBezTo>
                  <a:pt x="1736" y="282"/>
                  <a:pt x="1736" y="282"/>
                  <a:pt x="1736" y="282"/>
                </a:cubicBezTo>
                <a:cubicBezTo>
                  <a:pt x="1735" y="283"/>
                  <a:pt x="1735" y="283"/>
                  <a:pt x="1735" y="283"/>
                </a:cubicBezTo>
                <a:cubicBezTo>
                  <a:pt x="1734" y="285"/>
                  <a:pt x="1734" y="285"/>
                  <a:pt x="1734" y="285"/>
                </a:cubicBezTo>
                <a:cubicBezTo>
                  <a:pt x="1735" y="287"/>
                  <a:pt x="1735" y="287"/>
                  <a:pt x="1735" y="287"/>
                </a:cubicBezTo>
                <a:cubicBezTo>
                  <a:pt x="1735" y="287"/>
                  <a:pt x="1735" y="287"/>
                  <a:pt x="1735" y="287"/>
                </a:cubicBezTo>
                <a:cubicBezTo>
                  <a:pt x="1735" y="287"/>
                  <a:pt x="1734" y="288"/>
                  <a:pt x="1734" y="288"/>
                </a:cubicBezTo>
                <a:cubicBezTo>
                  <a:pt x="1737" y="288"/>
                  <a:pt x="1737" y="288"/>
                  <a:pt x="1737" y="288"/>
                </a:cubicBezTo>
                <a:cubicBezTo>
                  <a:pt x="1740" y="287"/>
                  <a:pt x="1740" y="287"/>
                  <a:pt x="1740" y="287"/>
                </a:cubicBezTo>
                <a:cubicBezTo>
                  <a:pt x="1742" y="286"/>
                  <a:pt x="1742" y="286"/>
                  <a:pt x="1742" y="286"/>
                </a:cubicBezTo>
                <a:cubicBezTo>
                  <a:pt x="1744" y="286"/>
                  <a:pt x="1744" y="286"/>
                  <a:pt x="1744" y="286"/>
                </a:cubicBezTo>
                <a:cubicBezTo>
                  <a:pt x="1745" y="287"/>
                  <a:pt x="1745" y="287"/>
                  <a:pt x="1745" y="287"/>
                </a:cubicBezTo>
                <a:cubicBezTo>
                  <a:pt x="1747" y="288"/>
                  <a:pt x="1747" y="288"/>
                  <a:pt x="1747" y="288"/>
                </a:cubicBezTo>
                <a:cubicBezTo>
                  <a:pt x="1748" y="287"/>
                  <a:pt x="1748" y="287"/>
                  <a:pt x="1748" y="287"/>
                </a:cubicBezTo>
                <a:cubicBezTo>
                  <a:pt x="1747" y="286"/>
                  <a:pt x="1747" y="286"/>
                  <a:pt x="1747" y="286"/>
                </a:cubicBezTo>
                <a:cubicBezTo>
                  <a:pt x="1747" y="285"/>
                  <a:pt x="1747" y="285"/>
                  <a:pt x="1747" y="285"/>
                </a:cubicBezTo>
                <a:cubicBezTo>
                  <a:pt x="1748" y="285"/>
                  <a:pt x="1748" y="285"/>
                  <a:pt x="1748" y="285"/>
                </a:cubicBezTo>
                <a:cubicBezTo>
                  <a:pt x="1749" y="287"/>
                  <a:pt x="1749" y="287"/>
                  <a:pt x="1749" y="287"/>
                </a:cubicBezTo>
                <a:cubicBezTo>
                  <a:pt x="1750" y="288"/>
                  <a:pt x="1750" y="288"/>
                  <a:pt x="1750" y="288"/>
                </a:cubicBezTo>
                <a:cubicBezTo>
                  <a:pt x="1753" y="288"/>
                  <a:pt x="1753" y="288"/>
                  <a:pt x="1753" y="288"/>
                </a:cubicBezTo>
                <a:cubicBezTo>
                  <a:pt x="1754" y="287"/>
                  <a:pt x="1754" y="287"/>
                  <a:pt x="1754" y="287"/>
                </a:cubicBezTo>
                <a:cubicBezTo>
                  <a:pt x="1755" y="286"/>
                  <a:pt x="1755" y="286"/>
                  <a:pt x="1755" y="286"/>
                </a:cubicBezTo>
                <a:cubicBezTo>
                  <a:pt x="1756" y="284"/>
                  <a:pt x="1756" y="284"/>
                  <a:pt x="1756" y="284"/>
                </a:cubicBezTo>
                <a:cubicBezTo>
                  <a:pt x="1756" y="282"/>
                  <a:pt x="1756" y="282"/>
                  <a:pt x="1756" y="282"/>
                </a:cubicBezTo>
                <a:cubicBezTo>
                  <a:pt x="1757" y="280"/>
                  <a:pt x="1757" y="280"/>
                  <a:pt x="1757" y="280"/>
                </a:cubicBezTo>
                <a:cubicBezTo>
                  <a:pt x="1757" y="278"/>
                  <a:pt x="1757" y="278"/>
                  <a:pt x="1757" y="278"/>
                </a:cubicBezTo>
                <a:cubicBezTo>
                  <a:pt x="1756" y="277"/>
                  <a:pt x="1756" y="277"/>
                  <a:pt x="1756" y="277"/>
                </a:cubicBezTo>
                <a:cubicBezTo>
                  <a:pt x="1755" y="275"/>
                  <a:pt x="1755" y="275"/>
                  <a:pt x="1755" y="275"/>
                </a:cubicBezTo>
                <a:cubicBezTo>
                  <a:pt x="1753" y="275"/>
                  <a:pt x="1753" y="275"/>
                  <a:pt x="1753" y="275"/>
                </a:cubicBezTo>
                <a:cubicBezTo>
                  <a:pt x="1752" y="275"/>
                  <a:pt x="1752" y="275"/>
                  <a:pt x="1752" y="275"/>
                </a:cubicBezTo>
                <a:cubicBezTo>
                  <a:pt x="1751" y="274"/>
                  <a:pt x="1751" y="274"/>
                  <a:pt x="1751" y="274"/>
                </a:cubicBezTo>
                <a:cubicBezTo>
                  <a:pt x="1752" y="273"/>
                  <a:pt x="1752" y="273"/>
                  <a:pt x="1752" y="273"/>
                </a:cubicBezTo>
                <a:cubicBezTo>
                  <a:pt x="1754" y="274"/>
                  <a:pt x="1754" y="274"/>
                  <a:pt x="1754" y="274"/>
                </a:cubicBezTo>
                <a:cubicBezTo>
                  <a:pt x="1755" y="273"/>
                  <a:pt x="1755" y="273"/>
                  <a:pt x="1755" y="273"/>
                </a:cubicBezTo>
                <a:cubicBezTo>
                  <a:pt x="1756" y="275"/>
                  <a:pt x="1756" y="275"/>
                  <a:pt x="1756" y="275"/>
                </a:cubicBezTo>
                <a:cubicBezTo>
                  <a:pt x="1756" y="276"/>
                  <a:pt x="1756" y="276"/>
                  <a:pt x="1756" y="276"/>
                </a:cubicBezTo>
                <a:cubicBezTo>
                  <a:pt x="1757" y="276"/>
                  <a:pt x="1757" y="276"/>
                  <a:pt x="1757" y="276"/>
                </a:cubicBezTo>
                <a:cubicBezTo>
                  <a:pt x="1758" y="275"/>
                  <a:pt x="1758" y="275"/>
                  <a:pt x="1758" y="275"/>
                </a:cubicBezTo>
                <a:cubicBezTo>
                  <a:pt x="1757" y="272"/>
                  <a:pt x="1757" y="272"/>
                  <a:pt x="1757" y="272"/>
                </a:cubicBezTo>
                <a:cubicBezTo>
                  <a:pt x="1755" y="270"/>
                  <a:pt x="1755" y="270"/>
                  <a:pt x="1755" y="270"/>
                </a:cubicBezTo>
                <a:cubicBezTo>
                  <a:pt x="1753" y="267"/>
                  <a:pt x="1753" y="267"/>
                  <a:pt x="1753" y="267"/>
                </a:cubicBezTo>
                <a:cubicBezTo>
                  <a:pt x="1754" y="266"/>
                  <a:pt x="1754" y="266"/>
                  <a:pt x="1754" y="266"/>
                </a:cubicBezTo>
                <a:cubicBezTo>
                  <a:pt x="1755" y="268"/>
                  <a:pt x="1755" y="268"/>
                  <a:pt x="1755" y="268"/>
                </a:cubicBezTo>
                <a:cubicBezTo>
                  <a:pt x="1755" y="269"/>
                  <a:pt x="1755" y="269"/>
                  <a:pt x="1755" y="269"/>
                </a:cubicBezTo>
                <a:cubicBezTo>
                  <a:pt x="1757" y="270"/>
                  <a:pt x="1757" y="270"/>
                  <a:pt x="1757" y="270"/>
                </a:cubicBezTo>
                <a:cubicBezTo>
                  <a:pt x="1759" y="270"/>
                  <a:pt x="1759" y="270"/>
                  <a:pt x="1759" y="270"/>
                </a:cubicBezTo>
                <a:cubicBezTo>
                  <a:pt x="1759" y="269"/>
                  <a:pt x="1759" y="269"/>
                  <a:pt x="1759" y="269"/>
                </a:cubicBezTo>
                <a:cubicBezTo>
                  <a:pt x="1759" y="268"/>
                  <a:pt x="1759" y="268"/>
                  <a:pt x="1759" y="268"/>
                </a:cubicBezTo>
                <a:cubicBezTo>
                  <a:pt x="1758" y="267"/>
                  <a:pt x="1758" y="267"/>
                  <a:pt x="1758" y="267"/>
                </a:cubicBezTo>
                <a:cubicBezTo>
                  <a:pt x="1758" y="266"/>
                  <a:pt x="1758" y="266"/>
                  <a:pt x="1758" y="266"/>
                </a:cubicBezTo>
                <a:cubicBezTo>
                  <a:pt x="1760" y="264"/>
                  <a:pt x="1760" y="264"/>
                  <a:pt x="1760" y="264"/>
                </a:cubicBezTo>
                <a:cubicBezTo>
                  <a:pt x="1759" y="263"/>
                  <a:pt x="1759" y="263"/>
                  <a:pt x="1759" y="263"/>
                </a:cubicBezTo>
                <a:cubicBezTo>
                  <a:pt x="1758" y="261"/>
                  <a:pt x="1758" y="261"/>
                  <a:pt x="1758" y="261"/>
                </a:cubicBezTo>
                <a:cubicBezTo>
                  <a:pt x="1756" y="258"/>
                  <a:pt x="1756" y="258"/>
                  <a:pt x="1756" y="258"/>
                </a:cubicBezTo>
                <a:cubicBezTo>
                  <a:pt x="1757" y="258"/>
                  <a:pt x="1757" y="258"/>
                  <a:pt x="1757" y="258"/>
                </a:cubicBezTo>
                <a:cubicBezTo>
                  <a:pt x="1759" y="260"/>
                  <a:pt x="1759" y="260"/>
                  <a:pt x="1759" y="260"/>
                </a:cubicBezTo>
                <a:cubicBezTo>
                  <a:pt x="1760" y="259"/>
                  <a:pt x="1760" y="259"/>
                  <a:pt x="1760" y="259"/>
                </a:cubicBezTo>
                <a:cubicBezTo>
                  <a:pt x="1761" y="257"/>
                  <a:pt x="1761" y="257"/>
                  <a:pt x="1761" y="257"/>
                </a:cubicBezTo>
                <a:cubicBezTo>
                  <a:pt x="1760" y="257"/>
                  <a:pt x="1760" y="257"/>
                  <a:pt x="1760" y="257"/>
                </a:cubicBezTo>
                <a:cubicBezTo>
                  <a:pt x="1759" y="257"/>
                  <a:pt x="1759" y="257"/>
                  <a:pt x="1759" y="257"/>
                </a:cubicBezTo>
                <a:cubicBezTo>
                  <a:pt x="1759" y="254"/>
                  <a:pt x="1759" y="254"/>
                  <a:pt x="1759" y="254"/>
                </a:cubicBezTo>
                <a:cubicBezTo>
                  <a:pt x="1760" y="254"/>
                  <a:pt x="1760" y="254"/>
                  <a:pt x="1760" y="254"/>
                </a:cubicBezTo>
                <a:cubicBezTo>
                  <a:pt x="1762" y="255"/>
                  <a:pt x="1762" y="255"/>
                  <a:pt x="1762" y="255"/>
                </a:cubicBezTo>
                <a:cubicBezTo>
                  <a:pt x="1764" y="256"/>
                  <a:pt x="1764" y="256"/>
                  <a:pt x="1764" y="256"/>
                </a:cubicBezTo>
                <a:cubicBezTo>
                  <a:pt x="1765" y="255"/>
                  <a:pt x="1765" y="255"/>
                  <a:pt x="1765" y="255"/>
                </a:cubicBezTo>
                <a:cubicBezTo>
                  <a:pt x="1764" y="254"/>
                  <a:pt x="1764" y="254"/>
                  <a:pt x="1764" y="254"/>
                </a:cubicBezTo>
                <a:cubicBezTo>
                  <a:pt x="1764" y="253"/>
                  <a:pt x="1764" y="253"/>
                  <a:pt x="1764" y="253"/>
                </a:cubicBezTo>
                <a:cubicBezTo>
                  <a:pt x="1765" y="253"/>
                  <a:pt x="1765" y="253"/>
                  <a:pt x="1765" y="253"/>
                </a:cubicBezTo>
                <a:cubicBezTo>
                  <a:pt x="1766" y="254"/>
                  <a:pt x="1766" y="254"/>
                  <a:pt x="1766" y="254"/>
                </a:cubicBezTo>
                <a:cubicBezTo>
                  <a:pt x="1767" y="253"/>
                  <a:pt x="1767" y="253"/>
                  <a:pt x="1767" y="253"/>
                </a:cubicBezTo>
                <a:cubicBezTo>
                  <a:pt x="1768" y="251"/>
                  <a:pt x="1768" y="251"/>
                  <a:pt x="1768" y="251"/>
                </a:cubicBezTo>
                <a:cubicBezTo>
                  <a:pt x="1767" y="250"/>
                  <a:pt x="1767" y="250"/>
                  <a:pt x="1767" y="250"/>
                </a:cubicBezTo>
                <a:cubicBezTo>
                  <a:pt x="1767" y="249"/>
                  <a:pt x="1767" y="249"/>
                  <a:pt x="1767" y="249"/>
                </a:cubicBezTo>
                <a:cubicBezTo>
                  <a:pt x="1770" y="248"/>
                  <a:pt x="1770" y="248"/>
                  <a:pt x="1770" y="248"/>
                </a:cubicBezTo>
                <a:cubicBezTo>
                  <a:pt x="1770" y="247"/>
                  <a:pt x="1770" y="247"/>
                  <a:pt x="1770" y="247"/>
                </a:cubicBezTo>
                <a:cubicBezTo>
                  <a:pt x="1769" y="246"/>
                  <a:pt x="1769" y="246"/>
                  <a:pt x="1769" y="246"/>
                </a:cubicBezTo>
                <a:cubicBezTo>
                  <a:pt x="1768" y="245"/>
                  <a:pt x="1768" y="245"/>
                  <a:pt x="1768" y="245"/>
                </a:cubicBezTo>
                <a:cubicBezTo>
                  <a:pt x="1769" y="243"/>
                  <a:pt x="1769" y="243"/>
                  <a:pt x="1769" y="243"/>
                </a:cubicBezTo>
                <a:cubicBezTo>
                  <a:pt x="1770" y="245"/>
                  <a:pt x="1770" y="245"/>
                  <a:pt x="1770" y="245"/>
                </a:cubicBezTo>
                <a:cubicBezTo>
                  <a:pt x="1771" y="244"/>
                  <a:pt x="1771" y="244"/>
                  <a:pt x="1771" y="244"/>
                </a:cubicBezTo>
                <a:cubicBezTo>
                  <a:pt x="1773" y="240"/>
                  <a:pt x="1773" y="240"/>
                  <a:pt x="1773" y="240"/>
                </a:cubicBezTo>
                <a:cubicBezTo>
                  <a:pt x="1774" y="238"/>
                  <a:pt x="1774" y="238"/>
                  <a:pt x="1774" y="238"/>
                </a:cubicBezTo>
                <a:cubicBezTo>
                  <a:pt x="1775" y="237"/>
                  <a:pt x="1775" y="237"/>
                  <a:pt x="1775" y="237"/>
                </a:cubicBezTo>
                <a:cubicBezTo>
                  <a:pt x="1775" y="235"/>
                  <a:pt x="1775" y="235"/>
                  <a:pt x="1775" y="235"/>
                </a:cubicBezTo>
                <a:cubicBezTo>
                  <a:pt x="1778" y="233"/>
                  <a:pt x="1778" y="233"/>
                  <a:pt x="1778" y="233"/>
                </a:cubicBezTo>
                <a:cubicBezTo>
                  <a:pt x="1779" y="231"/>
                  <a:pt x="1779" y="231"/>
                  <a:pt x="1779" y="231"/>
                </a:cubicBezTo>
                <a:cubicBezTo>
                  <a:pt x="1781" y="227"/>
                  <a:pt x="1781" y="227"/>
                  <a:pt x="1781" y="227"/>
                </a:cubicBezTo>
                <a:cubicBezTo>
                  <a:pt x="1782" y="227"/>
                  <a:pt x="1782" y="227"/>
                  <a:pt x="1782" y="227"/>
                </a:cubicBezTo>
                <a:cubicBezTo>
                  <a:pt x="1785" y="225"/>
                  <a:pt x="1785" y="225"/>
                  <a:pt x="1785" y="225"/>
                </a:cubicBezTo>
                <a:cubicBezTo>
                  <a:pt x="1789" y="221"/>
                  <a:pt x="1789" y="221"/>
                  <a:pt x="1789" y="221"/>
                </a:cubicBezTo>
                <a:cubicBezTo>
                  <a:pt x="1792" y="218"/>
                  <a:pt x="1792" y="218"/>
                  <a:pt x="1792" y="218"/>
                </a:cubicBezTo>
                <a:cubicBezTo>
                  <a:pt x="1793" y="218"/>
                  <a:pt x="1793" y="218"/>
                  <a:pt x="1793" y="218"/>
                </a:cubicBezTo>
                <a:cubicBezTo>
                  <a:pt x="1796" y="216"/>
                  <a:pt x="1796" y="216"/>
                  <a:pt x="1796" y="216"/>
                </a:cubicBezTo>
                <a:cubicBezTo>
                  <a:pt x="1798" y="215"/>
                  <a:pt x="1798" y="215"/>
                  <a:pt x="1798" y="215"/>
                </a:cubicBezTo>
                <a:cubicBezTo>
                  <a:pt x="1800" y="214"/>
                  <a:pt x="1800" y="214"/>
                  <a:pt x="1800" y="214"/>
                </a:cubicBezTo>
                <a:cubicBezTo>
                  <a:pt x="1803" y="210"/>
                  <a:pt x="1803" y="210"/>
                  <a:pt x="1803" y="210"/>
                </a:cubicBezTo>
                <a:cubicBezTo>
                  <a:pt x="1804" y="209"/>
                  <a:pt x="1804" y="209"/>
                  <a:pt x="1804" y="209"/>
                </a:cubicBezTo>
                <a:cubicBezTo>
                  <a:pt x="1805" y="210"/>
                  <a:pt x="1805" y="210"/>
                  <a:pt x="1805" y="210"/>
                </a:cubicBezTo>
                <a:cubicBezTo>
                  <a:pt x="1807" y="209"/>
                  <a:pt x="1807" y="209"/>
                  <a:pt x="1807" y="209"/>
                </a:cubicBezTo>
                <a:cubicBezTo>
                  <a:pt x="1807" y="208"/>
                  <a:pt x="1807" y="208"/>
                  <a:pt x="1807" y="208"/>
                </a:cubicBezTo>
                <a:cubicBezTo>
                  <a:pt x="1806" y="207"/>
                  <a:pt x="1806" y="207"/>
                  <a:pt x="1806" y="207"/>
                </a:cubicBezTo>
                <a:cubicBezTo>
                  <a:pt x="1807" y="205"/>
                  <a:pt x="1807" y="205"/>
                  <a:pt x="1807" y="205"/>
                </a:cubicBezTo>
                <a:cubicBezTo>
                  <a:pt x="1807" y="204"/>
                  <a:pt x="1807" y="204"/>
                  <a:pt x="1807" y="204"/>
                </a:cubicBezTo>
                <a:cubicBezTo>
                  <a:pt x="1807" y="201"/>
                  <a:pt x="1807" y="201"/>
                  <a:pt x="1807" y="201"/>
                </a:cubicBezTo>
                <a:cubicBezTo>
                  <a:pt x="1806" y="201"/>
                  <a:pt x="1806" y="201"/>
                  <a:pt x="1806" y="201"/>
                </a:cubicBezTo>
                <a:cubicBezTo>
                  <a:pt x="1805" y="201"/>
                  <a:pt x="1805" y="201"/>
                  <a:pt x="1805" y="201"/>
                </a:cubicBezTo>
                <a:cubicBezTo>
                  <a:pt x="1805" y="198"/>
                  <a:pt x="1805" y="198"/>
                  <a:pt x="1805" y="198"/>
                </a:cubicBezTo>
                <a:cubicBezTo>
                  <a:pt x="1806" y="196"/>
                  <a:pt x="1806" y="196"/>
                  <a:pt x="1806" y="196"/>
                </a:cubicBezTo>
                <a:cubicBezTo>
                  <a:pt x="1805" y="195"/>
                  <a:pt x="1805" y="195"/>
                  <a:pt x="1805" y="195"/>
                </a:cubicBezTo>
                <a:cubicBezTo>
                  <a:pt x="1803" y="195"/>
                  <a:pt x="1803" y="195"/>
                  <a:pt x="1803" y="195"/>
                </a:cubicBezTo>
                <a:cubicBezTo>
                  <a:pt x="1802" y="194"/>
                  <a:pt x="1802" y="194"/>
                  <a:pt x="1802" y="194"/>
                </a:cubicBezTo>
                <a:cubicBezTo>
                  <a:pt x="1801" y="194"/>
                  <a:pt x="1801" y="194"/>
                  <a:pt x="1801" y="194"/>
                </a:cubicBezTo>
                <a:cubicBezTo>
                  <a:pt x="1800" y="192"/>
                  <a:pt x="1800" y="192"/>
                  <a:pt x="1800" y="192"/>
                </a:cubicBezTo>
                <a:cubicBezTo>
                  <a:pt x="1800" y="191"/>
                  <a:pt x="1800" y="191"/>
                  <a:pt x="1800" y="191"/>
                </a:cubicBezTo>
                <a:cubicBezTo>
                  <a:pt x="1799" y="190"/>
                  <a:pt x="1799" y="190"/>
                  <a:pt x="1799" y="190"/>
                </a:cubicBezTo>
                <a:cubicBezTo>
                  <a:pt x="1797" y="191"/>
                  <a:pt x="1797" y="191"/>
                  <a:pt x="1797" y="191"/>
                </a:cubicBezTo>
                <a:cubicBezTo>
                  <a:pt x="1797" y="192"/>
                  <a:pt x="1797" y="192"/>
                  <a:pt x="1797" y="192"/>
                </a:cubicBezTo>
                <a:cubicBezTo>
                  <a:pt x="1795" y="192"/>
                  <a:pt x="1795" y="192"/>
                  <a:pt x="1795" y="192"/>
                </a:cubicBezTo>
                <a:cubicBezTo>
                  <a:pt x="1794" y="191"/>
                  <a:pt x="1794" y="191"/>
                  <a:pt x="1794" y="191"/>
                </a:cubicBezTo>
                <a:cubicBezTo>
                  <a:pt x="1792" y="192"/>
                  <a:pt x="1792" y="192"/>
                  <a:pt x="1792" y="192"/>
                </a:cubicBezTo>
                <a:cubicBezTo>
                  <a:pt x="1790" y="193"/>
                  <a:pt x="1790" y="193"/>
                  <a:pt x="1790" y="193"/>
                </a:cubicBezTo>
                <a:cubicBezTo>
                  <a:pt x="1790" y="195"/>
                  <a:pt x="1790" y="195"/>
                  <a:pt x="1790" y="195"/>
                </a:cubicBezTo>
                <a:cubicBezTo>
                  <a:pt x="1789" y="195"/>
                  <a:pt x="1789" y="195"/>
                  <a:pt x="1789" y="195"/>
                </a:cubicBezTo>
                <a:cubicBezTo>
                  <a:pt x="1787" y="196"/>
                  <a:pt x="1787" y="196"/>
                  <a:pt x="1787" y="196"/>
                </a:cubicBezTo>
                <a:cubicBezTo>
                  <a:pt x="1786" y="197"/>
                  <a:pt x="1786" y="197"/>
                  <a:pt x="1786" y="197"/>
                </a:cubicBezTo>
                <a:cubicBezTo>
                  <a:pt x="1786" y="198"/>
                  <a:pt x="1786" y="198"/>
                  <a:pt x="1786" y="198"/>
                </a:cubicBezTo>
                <a:cubicBezTo>
                  <a:pt x="1785" y="200"/>
                  <a:pt x="1785" y="200"/>
                  <a:pt x="1785" y="200"/>
                </a:cubicBezTo>
                <a:cubicBezTo>
                  <a:pt x="1784" y="201"/>
                  <a:pt x="1784" y="201"/>
                  <a:pt x="1784" y="201"/>
                </a:cubicBezTo>
                <a:cubicBezTo>
                  <a:pt x="1786" y="202"/>
                  <a:pt x="1786" y="202"/>
                  <a:pt x="1786" y="202"/>
                </a:cubicBezTo>
                <a:cubicBezTo>
                  <a:pt x="1786" y="204"/>
                  <a:pt x="1786" y="204"/>
                  <a:pt x="1786" y="204"/>
                </a:cubicBezTo>
                <a:cubicBezTo>
                  <a:pt x="1784" y="204"/>
                  <a:pt x="1784" y="204"/>
                  <a:pt x="1784" y="204"/>
                </a:cubicBezTo>
                <a:cubicBezTo>
                  <a:pt x="1783" y="205"/>
                  <a:pt x="1783" y="205"/>
                  <a:pt x="1783" y="205"/>
                </a:cubicBezTo>
                <a:cubicBezTo>
                  <a:pt x="1783" y="206"/>
                  <a:pt x="1783" y="206"/>
                  <a:pt x="1783" y="206"/>
                </a:cubicBezTo>
                <a:cubicBezTo>
                  <a:pt x="1782" y="207"/>
                  <a:pt x="1782" y="207"/>
                  <a:pt x="1782" y="207"/>
                </a:cubicBezTo>
                <a:cubicBezTo>
                  <a:pt x="1781" y="208"/>
                  <a:pt x="1781" y="208"/>
                  <a:pt x="1781" y="208"/>
                </a:cubicBezTo>
                <a:cubicBezTo>
                  <a:pt x="1778" y="210"/>
                  <a:pt x="1778" y="210"/>
                  <a:pt x="1778" y="210"/>
                </a:cubicBezTo>
                <a:cubicBezTo>
                  <a:pt x="1777" y="211"/>
                  <a:pt x="1777" y="211"/>
                  <a:pt x="1777" y="211"/>
                </a:cubicBezTo>
                <a:cubicBezTo>
                  <a:pt x="1776" y="211"/>
                  <a:pt x="1776" y="211"/>
                  <a:pt x="1776" y="211"/>
                </a:cubicBezTo>
                <a:cubicBezTo>
                  <a:pt x="1775" y="211"/>
                  <a:pt x="1775" y="211"/>
                  <a:pt x="1775" y="211"/>
                </a:cubicBezTo>
                <a:cubicBezTo>
                  <a:pt x="1773" y="212"/>
                  <a:pt x="1773" y="212"/>
                  <a:pt x="1773" y="212"/>
                </a:cubicBezTo>
                <a:cubicBezTo>
                  <a:pt x="1772" y="214"/>
                  <a:pt x="1772" y="214"/>
                  <a:pt x="1772" y="214"/>
                </a:cubicBezTo>
                <a:cubicBezTo>
                  <a:pt x="1770" y="215"/>
                  <a:pt x="1770" y="215"/>
                  <a:pt x="1770" y="215"/>
                </a:cubicBezTo>
                <a:cubicBezTo>
                  <a:pt x="1770" y="214"/>
                  <a:pt x="1770" y="214"/>
                  <a:pt x="1770" y="214"/>
                </a:cubicBezTo>
                <a:cubicBezTo>
                  <a:pt x="1769" y="213"/>
                  <a:pt x="1769" y="213"/>
                  <a:pt x="1769" y="213"/>
                </a:cubicBezTo>
                <a:cubicBezTo>
                  <a:pt x="1768" y="213"/>
                  <a:pt x="1768" y="213"/>
                  <a:pt x="1768" y="213"/>
                </a:cubicBezTo>
                <a:cubicBezTo>
                  <a:pt x="1768" y="214"/>
                  <a:pt x="1768" y="214"/>
                  <a:pt x="1768" y="214"/>
                </a:cubicBezTo>
                <a:cubicBezTo>
                  <a:pt x="1768" y="216"/>
                  <a:pt x="1768" y="216"/>
                  <a:pt x="1768" y="216"/>
                </a:cubicBezTo>
                <a:cubicBezTo>
                  <a:pt x="1768" y="217"/>
                  <a:pt x="1768" y="217"/>
                  <a:pt x="1768" y="217"/>
                </a:cubicBezTo>
                <a:cubicBezTo>
                  <a:pt x="1767" y="215"/>
                  <a:pt x="1767" y="215"/>
                  <a:pt x="1767" y="215"/>
                </a:cubicBezTo>
                <a:cubicBezTo>
                  <a:pt x="1766" y="214"/>
                  <a:pt x="1766" y="214"/>
                  <a:pt x="1766" y="214"/>
                </a:cubicBezTo>
                <a:cubicBezTo>
                  <a:pt x="1764" y="214"/>
                  <a:pt x="1764" y="214"/>
                  <a:pt x="1764" y="214"/>
                </a:cubicBezTo>
                <a:cubicBezTo>
                  <a:pt x="1760" y="215"/>
                  <a:pt x="1760" y="215"/>
                  <a:pt x="1760" y="215"/>
                </a:cubicBezTo>
                <a:cubicBezTo>
                  <a:pt x="1759" y="216"/>
                  <a:pt x="1759" y="216"/>
                  <a:pt x="1759" y="216"/>
                </a:cubicBezTo>
                <a:cubicBezTo>
                  <a:pt x="1758" y="216"/>
                  <a:pt x="1758" y="216"/>
                  <a:pt x="1758" y="216"/>
                </a:cubicBezTo>
                <a:cubicBezTo>
                  <a:pt x="1758" y="217"/>
                  <a:pt x="1758" y="217"/>
                  <a:pt x="1758" y="217"/>
                </a:cubicBezTo>
                <a:cubicBezTo>
                  <a:pt x="1759" y="219"/>
                  <a:pt x="1759" y="219"/>
                  <a:pt x="1759" y="219"/>
                </a:cubicBezTo>
                <a:cubicBezTo>
                  <a:pt x="1759" y="220"/>
                  <a:pt x="1759" y="220"/>
                  <a:pt x="1759" y="220"/>
                </a:cubicBezTo>
                <a:cubicBezTo>
                  <a:pt x="1759" y="221"/>
                  <a:pt x="1759" y="221"/>
                  <a:pt x="1759" y="221"/>
                </a:cubicBezTo>
                <a:cubicBezTo>
                  <a:pt x="1758" y="221"/>
                  <a:pt x="1758" y="221"/>
                  <a:pt x="1758" y="221"/>
                </a:cubicBezTo>
                <a:cubicBezTo>
                  <a:pt x="1757" y="223"/>
                  <a:pt x="1757" y="223"/>
                  <a:pt x="1757" y="223"/>
                </a:cubicBezTo>
                <a:cubicBezTo>
                  <a:pt x="1756" y="222"/>
                  <a:pt x="1756" y="222"/>
                  <a:pt x="1756" y="222"/>
                </a:cubicBezTo>
                <a:cubicBezTo>
                  <a:pt x="1757" y="221"/>
                  <a:pt x="1757" y="221"/>
                  <a:pt x="1757" y="221"/>
                </a:cubicBezTo>
                <a:cubicBezTo>
                  <a:pt x="1757" y="221"/>
                  <a:pt x="1757" y="221"/>
                  <a:pt x="1757" y="221"/>
                </a:cubicBezTo>
                <a:cubicBezTo>
                  <a:pt x="1757" y="219"/>
                  <a:pt x="1757" y="219"/>
                  <a:pt x="1757" y="219"/>
                </a:cubicBezTo>
                <a:cubicBezTo>
                  <a:pt x="1756" y="219"/>
                  <a:pt x="1756" y="219"/>
                  <a:pt x="1756" y="219"/>
                </a:cubicBezTo>
                <a:cubicBezTo>
                  <a:pt x="1755" y="221"/>
                  <a:pt x="1755" y="221"/>
                  <a:pt x="1755" y="221"/>
                </a:cubicBezTo>
                <a:cubicBezTo>
                  <a:pt x="1753" y="222"/>
                  <a:pt x="1753" y="222"/>
                  <a:pt x="1753" y="222"/>
                </a:cubicBezTo>
                <a:cubicBezTo>
                  <a:pt x="1753" y="224"/>
                  <a:pt x="1753" y="224"/>
                  <a:pt x="1753" y="224"/>
                </a:cubicBezTo>
                <a:cubicBezTo>
                  <a:pt x="1754" y="224"/>
                  <a:pt x="1754" y="224"/>
                  <a:pt x="1754" y="224"/>
                </a:cubicBezTo>
                <a:cubicBezTo>
                  <a:pt x="1754" y="225"/>
                  <a:pt x="1754" y="225"/>
                  <a:pt x="1754" y="225"/>
                </a:cubicBezTo>
                <a:cubicBezTo>
                  <a:pt x="1753" y="226"/>
                  <a:pt x="1753" y="226"/>
                  <a:pt x="1753" y="226"/>
                </a:cubicBezTo>
                <a:cubicBezTo>
                  <a:pt x="1751" y="226"/>
                  <a:pt x="1751" y="226"/>
                  <a:pt x="1751" y="226"/>
                </a:cubicBezTo>
                <a:cubicBezTo>
                  <a:pt x="1750" y="227"/>
                  <a:pt x="1750" y="227"/>
                  <a:pt x="1750" y="227"/>
                </a:cubicBezTo>
                <a:cubicBezTo>
                  <a:pt x="1749" y="228"/>
                  <a:pt x="1749" y="228"/>
                  <a:pt x="1749" y="228"/>
                </a:cubicBezTo>
                <a:cubicBezTo>
                  <a:pt x="1748" y="229"/>
                  <a:pt x="1748" y="229"/>
                  <a:pt x="1748" y="229"/>
                </a:cubicBezTo>
                <a:cubicBezTo>
                  <a:pt x="1747" y="230"/>
                  <a:pt x="1747" y="230"/>
                  <a:pt x="1747" y="230"/>
                </a:cubicBezTo>
                <a:cubicBezTo>
                  <a:pt x="1746" y="233"/>
                  <a:pt x="1746" y="233"/>
                  <a:pt x="1746" y="233"/>
                </a:cubicBezTo>
                <a:cubicBezTo>
                  <a:pt x="1747" y="233"/>
                  <a:pt x="1747" y="233"/>
                  <a:pt x="1747" y="233"/>
                </a:cubicBezTo>
                <a:cubicBezTo>
                  <a:pt x="1748" y="233"/>
                  <a:pt x="1748" y="233"/>
                  <a:pt x="1748" y="233"/>
                </a:cubicBezTo>
                <a:cubicBezTo>
                  <a:pt x="1747" y="235"/>
                  <a:pt x="1747" y="235"/>
                  <a:pt x="1747" y="235"/>
                </a:cubicBezTo>
                <a:cubicBezTo>
                  <a:pt x="1744" y="235"/>
                  <a:pt x="1744" y="235"/>
                  <a:pt x="1744" y="235"/>
                </a:cubicBezTo>
                <a:cubicBezTo>
                  <a:pt x="1743" y="236"/>
                  <a:pt x="1743" y="236"/>
                  <a:pt x="1743" y="236"/>
                </a:cubicBezTo>
                <a:cubicBezTo>
                  <a:pt x="1743" y="238"/>
                  <a:pt x="1743" y="238"/>
                  <a:pt x="1743" y="238"/>
                </a:cubicBezTo>
                <a:cubicBezTo>
                  <a:pt x="1743" y="239"/>
                  <a:pt x="1743" y="239"/>
                  <a:pt x="1743" y="239"/>
                </a:cubicBezTo>
                <a:cubicBezTo>
                  <a:pt x="1744" y="239"/>
                  <a:pt x="1744" y="239"/>
                  <a:pt x="1744" y="239"/>
                </a:cubicBezTo>
                <a:cubicBezTo>
                  <a:pt x="1745" y="239"/>
                  <a:pt x="1745" y="239"/>
                  <a:pt x="1745" y="239"/>
                </a:cubicBezTo>
                <a:cubicBezTo>
                  <a:pt x="1746" y="240"/>
                  <a:pt x="1746" y="240"/>
                  <a:pt x="1746" y="240"/>
                </a:cubicBezTo>
                <a:cubicBezTo>
                  <a:pt x="1745" y="241"/>
                  <a:pt x="1745" y="241"/>
                  <a:pt x="1745" y="241"/>
                </a:cubicBezTo>
                <a:cubicBezTo>
                  <a:pt x="1745" y="242"/>
                  <a:pt x="1745" y="242"/>
                  <a:pt x="1745" y="242"/>
                </a:cubicBezTo>
                <a:cubicBezTo>
                  <a:pt x="1744" y="243"/>
                  <a:pt x="1744" y="243"/>
                  <a:pt x="1744" y="243"/>
                </a:cubicBezTo>
                <a:cubicBezTo>
                  <a:pt x="1743" y="243"/>
                  <a:pt x="1743" y="243"/>
                  <a:pt x="1743" y="243"/>
                </a:cubicBezTo>
                <a:cubicBezTo>
                  <a:pt x="1741" y="243"/>
                  <a:pt x="1741" y="243"/>
                  <a:pt x="1741" y="243"/>
                </a:cubicBezTo>
                <a:cubicBezTo>
                  <a:pt x="1739" y="244"/>
                  <a:pt x="1739" y="244"/>
                  <a:pt x="1739" y="244"/>
                </a:cubicBezTo>
                <a:cubicBezTo>
                  <a:pt x="1738" y="245"/>
                  <a:pt x="1738" y="245"/>
                  <a:pt x="1738" y="245"/>
                </a:cubicBezTo>
                <a:cubicBezTo>
                  <a:pt x="1738" y="246"/>
                  <a:pt x="1738" y="246"/>
                  <a:pt x="1738" y="246"/>
                </a:cubicBezTo>
                <a:cubicBezTo>
                  <a:pt x="1738" y="248"/>
                  <a:pt x="1738" y="248"/>
                  <a:pt x="1738" y="248"/>
                </a:cubicBezTo>
                <a:cubicBezTo>
                  <a:pt x="1736" y="249"/>
                  <a:pt x="1736" y="249"/>
                  <a:pt x="1736" y="249"/>
                </a:cubicBezTo>
                <a:cubicBezTo>
                  <a:pt x="1735" y="248"/>
                  <a:pt x="1735" y="248"/>
                  <a:pt x="1735" y="248"/>
                </a:cubicBezTo>
                <a:cubicBezTo>
                  <a:pt x="1734" y="247"/>
                  <a:pt x="1734" y="247"/>
                  <a:pt x="1734" y="247"/>
                </a:cubicBezTo>
                <a:cubicBezTo>
                  <a:pt x="1733" y="246"/>
                  <a:pt x="1733" y="246"/>
                  <a:pt x="1733" y="246"/>
                </a:cubicBezTo>
                <a:cubicBezTo>
                  <a:pt x="1733" y="246"/>
                  <a:pt x="1733" y="246"/>
                  <a:pt x="1733" y="246"/>
                </a:cubicBezTo>
                <a:cubicBezTo>
                  <a:pt x="1732" y="249"/>
                  <a:pt x="1732" y="249"/>
                  <a:pt x="1732" y="249"/>
                </a:cubicBezTo>
                <a:cubicBezTo>
                  <a:pt x="1732" y="251"/>
                  <a:pt x="1732" y="251"/>
                  <a:pt x="1732" y="251"/>
                </a:cubicBezTo>
                <a:cubicBezTo>
                  <a:pt x="1734" y="252"/>
                  <a:pt x="1734" y="252"/>
                  <a:pt x="1734" y="252"/>
                </a:cubicBezTo>
                <a:cubicBezTo>
                  <a:pt x="1735" y="252"/>
                  <a:pt x="1735" y="252"/>
                  <a:pt x="1735" y="252"/>
                </a:cubicBezTo>
                <a:cubicBezTo>
                  <a:pt x="1736" y="252"/>
                  <a:pt x="1736" y="252"/>
                  <a:pt x="1736" y="252"/>
                </a:cubicBezTo>
                <a:cubicBezTo>
                  <a:pt x="1736" y="253"/>
                  <a:pt x="1736" y="253"/>
                  <a:pt x="1736" y="253"/>
                </a:cubicBezTo>
                <a:cubicBezTo>
                  <a:pt x="1735" y="255"/>
                  <a:pt x="1735" y="255"/>
                  <a:pt x="1735" y="255"/>
                </a:cubicBezTo>
                <a:cubicBezTo>
                  <a:pt x="1735" y="256"/>
                  <a:pt x="1735" y="256"/>
                  <a:pt x="1735" y="256"/>
                </a:cubicBezTo>
                <a:cubicBezTo>
                  <a:pt x="1736" y="256"/>
                  <a:pt x="1736" y="256"/>
                  <a:pt x="1736" y="256"/>
                </a:cubicBezTo>
                <a:cubicBezTo>
                  <a:pt x="1737" y="255"/>
                  <a:pt x="1737" y="255"/>
                  <a:pt x="1737" y="255"/>
                </a:cubicBezTo>
                <a:cubicBezTo>
                  <a:pt x="1738" y="255"/>
                  <a:pt x="1738" y="255"/>
                  <a:pt x="1738" y="255"/>
                </a:cubicBezTo>
                <a:cubicBezTo>
                  <a:pt x="1739" y="256"/>
                  <a:pt x="1739" y="256"/>
                  <a:pt x="1739" y="256"/>
                </a:cubicBezTo>
                <a:cubicBezTo>
                  <a:pt x="1741" y="256"/>
                  <a:pt x="1741" y="256"/>
                  <a:pt x="1741" y="256"/>
                </a:cubicBezTo>
                <a:cubicBezTo>
                  <a:pt x="1742" y="255"/>
                  <a:pt x="1742" y="255"/>
                  <a:pt x="1742" y="255"/>
                </a:cubicBezTo>
                <a:cubicBezTo>
                  <a:pt x="1742" y="255"/>
                  <a:pt x="1742" y="255"/>
                  <a:pt x="1742" y="255"/>
                </a:cubicBezTo>
                <a:cubicBezTo>
                  <a:pt x="1742" y="257"/>
                  <a:pt x="1742" y="257"/>
                  <a:pt x="1742" y="257"/>
                </a:cubicBezTo>
                <a:cubicBezTo>
                  <a:pt x="1740" y="257"/>
                  <a:pt x="1740" y="257"/>
                  <a:pt x="1740" y="257"/>
                </a:cubicBezTo>
                <a:cubicBezTo>
                  <a:pt x="1738" y="257"/>
                  <a:pt x="1738" y="257"/>
                  <a:pt x="1738" y="257"/>
                </a:cubicBezTo>
                <a:cubicBezTo>
                  <a:pt x="1737" y="258"/>
                  <a:pt x="1737" y="258"/>
                  <a:pt x="1737" y="258"/>
                </a:cubicBezTo>
                <a:cubicBezTo>
                  <a:pt x="1736" y="258"/>
                  <a:pt x="1736" y="258"/>
                  <a:pt x="1736" y="258"/>
                </a:cubicBezTo>
                <a:cubicBezTo>
                  <a:pt x="1736" y="259"/>
                  <a:pt x="1736" y="259"/>
                  <a:pt x="1736" y="259"/>
                </a:cubicBezTo>
                <a:cubicBezTo>
                  <a:pt x="1736" y="261"/>
                  <a:pt x="1736" y="261"/>
                  <a:pt x="1736" y="261"/>
                </a:cubicBezTo>
                <a:cubicBezTo>
                  <a:pt x="1738" y="262"/>
                  <a:pt x="1738" y="262"/>
                  <a:pt x="1738" y="262"/>
                </a:cubicBezTo>
                <a:cubicBezTo>
                  <a:pt x="1739" y="262"/>
                  <a:pt x="1739" y="262"/>
                  <a:pt x="1739" y="262"/>
                </a:cubicBezTo>
                <a:cubicBezTo>
                  <a:pt x="1740" y="261"/>
                  <a:pt x="1740" y="261"/>
                  <a:pt x="1740" y="261"/>
                </a:cubicBezTo>
                <a:cubicBezTo>
                  <a:pt x="1741" y="262"/>
                  <a:pt x="1741" y="262"/>
                  <a:pt x="1741" y="262"/>
                </a:cubicBezTo>
                <a:cubicBezTo>
                  <a:pt x="1740" y="263"/>
                  <a:pt x="1740" y="263"/>
                  <a:pt x="1740" y="263"/>
                </a:cubicBezTo>
                <a:cubicBezTo>
                  <a:pt x="1738" y="263"/>
                  <a:pt x="1738" y="263"/>
                  <a:pt x="1738" y="263"/>
                </a:cubicBezTo>
                <a:cubicBezTo>
                  <a:pt x="1736" y="263"/>
                  <a:pt x="1736" y="263"/>
                  <a:pt x="1736" y="263"/>
                </a:cubicBezTo>
                <a:cubicBezTo>
                  <a:pt x="1735" y="264"/>
                  <a:pt x="1735" y="264"/>
                  <a:pt x="1735" y="264"/>
                </a:cubicBezTo>
                <a:cubicBezTo>
                  <a:pt x="1735" y="265"/>
                  <a:pt x="1735" y="265"/>
                  <a:pt x="1735" y="265"/>
                </a:cubicBezTo>
                <a:cubicBezTo>
                  <a:pt x="1736" y="266"/>
                  <a:pt x="1736" y="266"/>
                  <a:pt x="1736" y="266"/>
                </a:cubicBezTo>
                <a:cubicBezTo>
                  <a:pt x="1737" y="266"/>
                  <a:pt x="1737" y="266"/>
                  <a:pt x="1737" y="266"/>
                </a:cubicBezTo>
                <a:cubicBezTo>
                  <a:pt x="1739" y="266"/>
                  <a:pt x="1739" y="266"/>
                  <a:pt x="1739" y="266"/>
                </a:cubicBezTo>
                <a:cubicBezTo>
                  <a:pt x="1739" y="266"/>
                  <a:pt x="1739" y="266"/>
                  <a:pt x="1739" y="266"/>
                </a:cubicBezTo>
                <a:cubicBezTo>
                  <a:pt x="1738" y="267"/>
                  <a:pt x="1738" y="267"/>
                  <a:pt x="1738" y="267"/>
                </a:cubicBezTo>
                <a:cubicBezTo>
                  <a:pt x="1736" y="267"/>
                  <a:pt x="1736" y="267"/>
                  <a:pt x="1736" y="267"/>
                </a:cubicBezTo>
                <a:cubicBezTo>
                  <a:pt x="1736" y="268"/>
                  <a:pt x="1736" y="268"/>
                  <a:pt x="1736" y="268"/>
                </a:cubicBezTo>
                <a:cubicBezTo>
                  <a:pt x="1737" y="268"/>
                  <a:pt x="1737" y="268"/>
                  <a:pt x="1737" y="268"/>
                </a:cubicBezTo>
                <a:cubicBezTo>
                  <a:pt x="1739" y="269"/>
                  <a:pt x="1739" y="269"/>
                  <a:pt x="1739" y="269"/>
                </a:cubicBezTo>
                <a:cubicBezTo>
                  <a:pt x="1742" y="270"/>
                  <a:pt x="1742" y="270"/>
                  <a:pt x="1742" y="270"/>
                </a:cubicBezTo>
                <a:cubicBezTo>
                  <a:pt x="1743" y="271"/>
                  <a:pt x="1743" y="271"/>
                  <a:pt x="1743" y="271"/>
                </a:cubicBezTo>
                <a:cubicBezTo>
                  <a:pt x="1743" y="271"/>
                  <a:pt x="1743" y="271"/>
                  <a:pt x="1743" y="271"/>
                </a:cubicBezTo>
                <a:cubicBezTo>
                  <a:pt x="1743" y="273"/>
                  <a:pt x="1743" y="273"/>
                  <a:pt x="1743" y="273"/>
                </a:cubicBezTo>
                <a:cubicBezTo>
                  <a:pt x="1742" y="271"/>
                  <a:pt x="1742" y="271"/>
                  <a:pt x="1742" y="271"/>
                </a:cubicBezTo>
                <a:cubicBezTo>
                  <a:pt x="1740" y="270"/>
                  <a:pt x="1740" y="270"/>
                  <a:pt x="1740" y="270"/>
                </a:cubicBezTo>
                <a:cubicBezTo>
                  <a:pt x="1739" y="270"/>
                  <a:pt x="1739" y="270"/>
                  <a:pt x="1739" y="270"/>
                </a:cubicBezTo>
                <a:cubicBezTo>
                  <a:pt x="1737" y="269"/>
                  <a:pt x="1737" y="269"/>
                  <a:pt x="1737" y="269"/>
                </a:cubicBezTo>
                <a:cubicBezTo>
                  <a:pt x="1736" y="269"/>
                  <a:pt x="1736" y="269"/>
                  <a:pt x="1736" y="269"/>
                </a:cubicBezTo>
                <a:cubicBezTo>
                  <a:pt x="1734" y="270"/>
                  <a:pt x="1734" y="270"/>
                  <a:pt x="1734" y="270"/>
                </a:cubicBezTo>
                <a:cubicBezTo>
                  <a:pt x="1734" y="272"/>
                  <a:pt x="1734" y="272"/>
                  <a:pt x="1734" y="272"/>
                </a:cubicBezTo>
                <a:cubicBezTo>
                  <a:pt x="1733" y="272"/>
                  <a:pt x="1733" y="272"/>
                  <a:pt x="1733" y="272"/>
                </a:cubicBezTo>
                <a:cubicBezTo>
                  <a:pt x="1733" y="273"/>
                  <a:pt x="1733" y="273"/>
                  <a:pt x="1733" y="273"/>
                </a:cubicBezTo>
                <a:cubicBezTo>
                  <a:pt x="1734" y="274"/>
                  <a:pt x="1734" y="274"/>
                  <a:pt x="1734" y="274"/>
                </a:cubicBezTo>
                <a:cubicBezTo>
                  <a:pt x="1734" y="275"/>
                  <a:pt x="1734" y="275"/>
                  <a:pt x="1734" y="275"/>
                </a:cubicBezTo>
                <a:lnTo>
                  <a:pt x="1733" y="275"/>
                </a:lnTo>
                <a:close/>
                <a:moveTo>
                  <a:pt x="1798" y="368"/>
                </a:moveTo>
                <a:cubicBezTo>
                  <a:pt x="1798" y="368"/>
                  <a:pt x="1799" y="367"/>
                  <a:pt x="1799" y="367"/>
                </a:cubicBezTo>
                <a:cubicBezTo>
                  <a:pt x="1798" y="367"/>
                  <a:pt x="1798" y="367"/>
                  <a:pt x="1798" y="367"/>
                </a:cubicBezTo>
                <a:lnTo>
                  <a:pt x="1798" y="368"/>
                </a:lnTo>
                <a:close/>
                <a:moveTo>
                  <a:pt x="1718" y="88"/>
                </a:moveTo>
                <a:cubicBezTo>
                  <a:pt x="1717" y="90"/>
                  <a:pt x="1717" y="90"/>
                  <a:pt x="1717" y="90"/>
                </a:cubicBezTo>
                <a:cubicBezTo>
                  <a:pt x="1717" y="91"/>
                  <a:pt x="1717" y="91"/>
                  <a:pt x="1717" y="91"/>
                </a:cubicBezTo>
                <a:cubicBezTo>
                  <a:pt x="1719" y="93"/>
                  <a:pt x="1719" y="93"/>
                  <a:pt x="1719" y="93"/>
                </a:cubicBezTo>
                <a:cubicBezTo>
                  <a:pt x="1721" y="92"/>
                  <a:pt x="1721" y="92"/>
                  <a:pt x="1721" y="92"/>
                </a:cubicBezTo>
                <a:cubicBezTo>
                  <a:pt x="1722" y="94"/>
                  <a:pt x="1722" y="94"/>
                  <a:pt x="1722" y="94"/>
                </a:cubicBezTo>
                <a:cubicBezTo>
                  <a:pt x="1722" y="95"/>
                  <a:pt x="1722" y="95"/>
                  <a:pt x="1722" y="95"/>
                </a:cubicBezTo>
                <a:cubicBezTo>
                  <a:pt x="1724" y="96"/>
                  <a:pt x="1724" y="96"/>
                  <a:pt x="1724" y="96"/>
                </a:cubicBezTo>
                <a:cubicBezTo>
                  <a:pt x="1725" y="94"/>
                  <a:pt x="1725" y="94"/>
                  <a:pt x="1725" y="94"/>
                </a:cubicBezTo>
                <a:cubicBezTo>
                  <a:pt x="1725" y="92"/>
                  <a:pt x="1725" y="92"/>
                  <a:pt x="1725" y="92"/>
                </a:cubicBezTo>
                <a:cubicBezTo>
                  <a:pt x="1725" y="90"/>
                  <a:pt x="1725" y="90"/>
                  <a:pt x="1725" y="90"/>
                </a:cubicBezTo>
                <a:cubicBezTo>
                  <a:pt x="1725" y="89"/>
                  <a:pt x="1725" y="89"/>
                  <a:pt x="1725" y="89"/>
                </a:cubicBezTo>
                <a:cubicBezTo>
                  <a:pt x="1728" y="88"/>
                  <a:pt x="1728" y="88"/>
                  <a:pt x="1728" y="88"/>
                </a:cubicBezTo>
                <a:cubicBezTo>
                  <a:pt x="1731" y="86"/>
                  <a:pt x="1731" y="86"/>
                  <a:pt x="1731" y="86"/>
                </a:cubicBezTo>
                <a:cubicBezTo>
                  <a:pt x="1731" y="85"/>
                  <a:pt x="1731" y="85"/>
                  <a:pt x="1731" y="85"/>
                </a:cubicBezTo>
                <a:cubicBezTo>
                  <a:pt x="1730" y="85"/>
                  <a:pt x="1730" y="85"/>
                  <a:pt x="1730" y="85"/>
                </a:cubicBezTo>
                <a:cubicBezTo>
                  <a:pt x="1728" y="83"/>
                  <a:pt x="1728" y="83"/>
                  <a:pt x="1728" y="83"/>
                </a:cubicBezTo>
                <a:cubicBezTo>
                  <a:pt x="1726" y="82"/>
                  <a:pt x="1726" y="82"/>
                  <a:pt x="1726" y="82"/>
                </a:cubicBezTo>
                <a:cubicBezTo>
                  <a:pt x="1725" y="81"/>
                  <a:pt x="1725" y="81"/>
                  <a:pt x="1725" y="81"/>
                </a:cubicBezTo>
                <a:cubicBezTo>
                  <a:pt x="1726" y="78"/>
                  <a:pt x="1726" y="78"/>
                  <a:pt x="1726" y="78"/>
                </a:cubicBezTo>
                <a:cubicBezTo>
                  <a:pt x="1725" y="77"/>
                  <a:pt x="1725" y="77"/>
                  <a:pt x="1725" y="77"/>
                </a:cubicBezTo>
                <a:cubicBezTo>
                  <a:pt x="1723" y="76"/>
                  <a:pt x="1723" y="76"/>
                  <a:pt x="1723" y="76"/>
                </a:cubicBezTo>
                <a:cubicBezTo>
                  <a:pt x="1722" y="75"/>
                  <a:pt x="1722" y="75"/>
                  <a:pt x="1722" y="75"/>
                </a:cubicBezTo>
                <a:cubicBezTo>
                  <a:pt x="1721" y="76"/>
                  <a:pt x="1721" y="76"/>
                  <a:pt x="1721" y="76"/>
                </a:cubicBezTo>
                <a:cubicBezTo>
                  <a:pt x="1720" y="77"/>
                  <a:pt x="1720" y="77"/>
                  <a:pt x="1720" y="77"/>
                </a:cubicBezTo>
                <a:cubicBezTo>
                  <a:pt x="1720" y="78"/>
                  <a:pt x="1720" y="78"/>
                  <a:pt x="1720" y="78"/>
                </a:cubicBezTo>
                <a:cubicBezTo>
                  <a:pt x="1719" y="80"/>
                  <a:pt x="1719" y="80"/>
                  <a:pt x="1719" y="80"/>
                </a:cubicBezTo>
                <a:cubicBezTo>
                  <a:pt x="1717" y="81"/>
                  <a:pt x="1717" y="81"/>
                  <a:pt x="1717" y="81"/>
                </a:cubicBezTo>
                <a:cubicBezTo>
                  <a:pt x="1716" y="84"/>
                  <a:pt x="1716" y="84"/>
                  <a:pt x="1716" y="84"/>
                </a:cubicBezTo>
                <a:cubicBezTo>
                  <a:pt x="1717" y="86"/>
                  <a:pt x="1717" y="86"/>
                  <a:pt x="1717" y="86"/>
                </a:cubicBezTo>
                <a:lnTo>
                  <a:pt x="1718" y="88"/>
                </a:lnTo>
                <a:close/>
                <a:moveTo>
                  <a:pt x="1801" y="357"/>
                </a:moveTo>
                <a:cubicBezTo>
                  <a:pt x="1802" y="355"/>
                  <a:pt x="1802" y="355"/>
                  <a:pt x="1802" y="355"/>
                </a:cubicBezTo>
                <a:cubicBezTo>
                  <a:pt x="1802" y="352"/>
                  <a:pt x="1802" y="352"/>
                  <a:pt x="1802" y="352"/>
                </a:cubicBezTo>
                <a:cubicBezTo>
                  <a:pt x="1799" y="350"/>
                  <a:pt x="1799" y="350"/>
                  <a:pt x="1799" y="350"/>
                </a:cubicBezTo>
                <a:cubicBezTo>
                  <a:pt x="1796" y="348"/>
                  <a:pt x="1796" y="348"/>
                  <a:pt x="1796" y="348"/>
                </a:cubicBezTo>
                <a:cubicBezTo>
                  <a:pt x="1795" y="347"/>
                  <a:pt x="1795" y="347"/>
                  <a:pt x="1795" y="347"/>
                </a:cubicBezTo>
                <a:cubicBezTo>
                  <a:pt x="1793" y="345"/>
                  <a:pt x="1793" y="345"/>
                  <a:pt x="1793" y="345"/>
                </a:cubicBezTo>
                <a:cubicBezTo>
                  <a:pt x="1791" y="344"/>
                  <a:pt x="1791" y="344"/>
                  <a:pt x="1791" y="344"/>
                </a:cubicBezTo>
                <a:cubicBezTo>
                  <a:pt x="1790" y="343"/>
                  <a:pt x="1790" y="343"/>
                  <a:pt x="1790" y="343"/>
                </a:cubicBezTo>
                <a:cubicBezTo>
                  <a:pt x="1788" y="341"/>
                  <a:pt x="1788" y="341"/>
                  <a:pt x="1788" y="341"/>
                </a:cubicBezTo>
                <a:cubicBezTo>
                  <a:pt x="1786" y="341"/>
                  <a:pt x="1786" y="341"/>
                  <a:pt x="1786" y="341"/>
                </a:cubicBezTo>
                <a:cubicBezTo>
                  <a:pt x="1785" y="342"/>
                  <a:pt x="1785" y="342"/>
                  <a:pt x="1785" y="342"/>
                </a:cubicBezTo>
                <a:cubicBezTo>
                  <a:pt x="1786" y="343"/>
                  <a:pt x="1786" y="343"/>
                  <a:pt x="1786" y="343"/>
                </a:cubicBezTo>
                <a:cubicBezTo>
                  <a:pt x="1784" y="344"/>
                  <a:pt x="1784" y="344"/>
                  <a:pt x="1784" y="344"/>
                </a:cubicBezTo>
                <a:cubicBezTo>
                  <a:pt x="1785" y="346"/>
                  <a:pt x="1785" y="346"/>
                  <a:pt x="1785" y="346"/>
                </a:cubicBezTo>
                <a:cubicBezTo>
                  <a:pt x="1787" y="346"/>
                  <a:pt x="1787" y="346"/>
                  <a:pt x="1787" y="346"/>
                </a:cubicBezTo>
                <a:cubicBezTo>
                  <a:pt x="1787" y="347"/>
                  <a:pt x="1787" y="347"/>
                  <a:pt x="1787" y="347"/>
                </a:cubicBezTo>
                <a:cubicBezTo>
                  <a:pt x="1786" y="347"/>
                  <a:pt x="1786" y="347"/>
                  <a:pt x="1786" y="347"/>
                </a:cubicBezTo>
                <a:cubicBezTo>
                  <a:pt x="1784" y="346"/>
                  <a:pt x="1784" y="346"/>
                  <a:pt x="1784" y="346"/>
                </a:cubicBezTo>
                <a:cubicBezTo>
                  <a:pt x="1784" y="346"/>
                  <a:pt x="1784" y="346"/>
                  <a:pt x="1784" y="346"/>
                </a:cubicBezTo>
                <a:cubicBezTo>
                  <a:pt x="1784" y="348"/>
                  <a:pt x="1784" y="348"/>
                  <a:pt x="1784" y="348"/>
                </a:cubicBezTo>
                <a:cubicBezTo>
                  <a:pt x="1787" y="351"/>
                  <a:pt x="1787" y="351"/>
                  <a:pt x="1787" y="351"/>
                </a:cubicBezTo>
                <a:cubicBezTo>
                  <a:pt x="1789" y="352"/>
                  <a:pt x="1789" y="352"/>
                  <a:pt x="1789" y="352"/>
                </a:cubicBezTo>
                <a:cubicBezTo>
                  <a:pt x="1790" y="354"/>
                  <a:pt x="1790" y="354"/>
                  <a:pt x="1790" y="354"/>
                </a:cubicBezTo>
                <a:cubicBezTo>
                  <a:pt x="1791" y="354"/>
                  <a:pt x="1791" y="354"/>
                  <a:pt x="1791" y="354"/>
                </a:cubicBezTo>
                <a:cubicBezTo>
                  <a:pt x="1791" y="352"/>
                  <a:pt x="1791" y="352"/>
                  <a:pt x="1791" y="352"/>
                </a:cubicBezTo>
                <a:cubicBezTo>
                  <a:pt x="1793" y="353"/>
                  <a:pt x="1793" y="353"/>
                  <a:pt x="1793" y="353"/>
                </a:cubicBezTo>
                <a:cubicBezTo>
                  <a:pt x="1794" y="352"/>
                  <a:pt x="1794" y="352"/>
                  <a:pt x="1794" y="352"/>
                </a:cubicBezTo>
                <a:cubicBezTo>
                  <a:pt x="1795" y="353"/>
                  <a:pt x="1795" y="353"/>
                  <a:pt x="1795" y="353"/>
                </a:cubicBezTo>
                <a:cubicBezTo>
                  <a:pt x="1796" y="355"/>
                  <a:pt x="1796" y="355"/>
                  <a:pt x="1796" y="355"/>
                </a:cubicBezTo>
                <a:cubicBezTo>
                  <a:pt x="1795" y="356"/>
                  <a:pt x="1795" y="356"/>
                  <a:pt x="1795" y="356"/>
                </a:cubicBezTo>
                <a:cubicBezTo>
                  <a:pt x="1796" y="357"/>
                  <a:pt x="1796" y="357"/>
                  <a:pt x="1796" y="357"/>
                </a:cubicBezTo>
                <a:cubicBezTo>
                  <a:pt x="1799" y="358"/>
                  <a:pt x="1799" y="358"/>
                  <a:pt x="1799" y="358"/>
                </a:cubicBezTo>
                <a:cubicBezTo>
                  <a:pt x="1800" y="356"/>
                  <a:pt x="1800" y="356"/>
                  <a:pt x="1800" y="356"/>
                </a:cubicBezTo>
                <a:lnTo>
                  <a:pt x="1801" y="357"/>
                </a:lnTo>
                <a:close/>
                <a:moveTo>
                  <a:pt x="1777" y="376"/>
                </a:moveTo>
                <a:cubicBezTo>
                  <a:pt x="1777" y="375"/>
                  <a:pt x="1777" y="375"/>
                  <a:pt x="1777" y="375"/>
                </a:cubicBezTo>
                <a:cubicBezTo>
                  <a:pt x="1776" y="374"/>
                  <a:pt x="1776" y="374"/>
                  <a:pt x="1776" y="374"/>
                </a:cubicBezTo>
                <a:cubicBezTo>
                  <a:pt x="1775" y="375"/>
                  <a:pt x="1775" y="375"/>
                  <a:pt x="1775" y="375"/>
                </a:cubicBezTo>
                <a:cubicBezTo>
                  <a:pt x="1775" y="376"/>
                  <a:pt x="1775" y="376"/>
                  <a:pt x="1775" y="376"/>
                </a:cubicBezTo>
                <a:lnTo>
                  <a:pt x="1777" y="376"/>
                </a:lnTo>
                <a:close/>
                <a:moveTo>
                  <a:pt x="2310" y="125"/>
                </a:moveTo>
                <a:cubicBezTo>
                  <a:pt x="2309" y="123"/>
                  <a:pt x="2309" y="123"/>
                  <a:pt x="2309" y="123"/>
                </a:cubicBezTo>
                <a:cubicBezTo>
                  <a:pt x="2307" y="121"/>
                  <a:pt x="2307" y="121"/>
                  <a:pt x="2307" y="121"/>
                </a:cubicBezTo>
                <a:cubicBezTo>
                  <a:pt x="2306" y="118"/>
                  <a:pt x="2306" y="118"/>
                  <a:pt x="2306" y="118"/>
                </a:cubicBezTo>
                <a:cubicBezTo>
                  <a:pt x="2305" y="118"/>
                  <a:pt x="2305" y="118"/>
                  <a:pt x="2305" y="118"/>
                </a:cubicBezTo>
                <a:cubicBezTo>
                  <a:pt x="2302" y="119"/>
                  <a:pt x="2302" y="119"/>
                  <a:pt x="2302" y="119"/>
                </a:cubicBezTo>
                <a:cubicBezTo>
                  <a:pt x="2301" y="120"/>
                  <a:pt x="2301" y="120"/>
                  <a:pt x="2301" y="120"/>
                </a:cubicBezTo>
                <a:cubicBezTo>
                  <a:pt x="2301" y="122"/>
                  <a:pt x="2301" y="122"/>
                  <a:pt x="2301" y="122"/>
                </a:cubicBezTo>
                <a:cubicBezTo>
                  <a:pt x="2302" y="124"/>
                  <a:pt x="2302" y="124"/>
                  <a:pt x="2302" y="124"/>
                </a:cubicBezTo>
                <a:cubicBezTo>
                  <a:pt x="2302" y="125"/>
                  <a:pt x="2302" y="125"/>
                  <a:pt x="2302" y="125"/>
                </a:cubicBezTo>
                <a:cubicBezTo>
                  <a:pt x="2303" y="126"/>
                  <a:pt x="2303" y="126"/>
                  <a:pt x="2303" y="126"/>
                </a:cubicBezTo>
                <a:cubicBezTo>
                  <a:pt x="2304" y="127"/>
                  <a:pt x="2304" y="127"/>
                  <a:pt x="2304" y="127"/>
                </a:cubicBezTo>
                <a:cubicBezTo>
                  <a:pt x="2306" y="129"/>
                  <a:pt x="2306" y="129"/>
                  <a:pt x="2306" y="129"/>
                </a:cubicBezTo>
                <a:cubicBezTo>
                  <a:pt x="2307" y="130"/>
                  <a:pt x="2307" y="130"/>
                  <a:pt x="2307" y="130"/>
                </a:cubicBezTo>
                <a:cubicBezTo>
                  <a:pt x="2308" y="129"/>
                  <a:pt x="2308" y="129"/>
                  <a:pt x="2308" y="129"/>
                </a:cubicBezTo>
                <a:cubicBezTo>
                  <a:pt x="2308" y="128"/>
                  <a:pt x="2308" y="128"/>
                  <a:pt x="2308" y="128"/>
                </a:cubicBezTo>
                <a:cubicBezTo>
                  <a:pt x="2309" y="126"/>
                  <a:pt x="2309" y="126"/>
                  <a:pt x="2309" y="126"/>
                </a:cubicBezTo>
                <a:lnTo>
                  <a:pt x="2310" y="125"/>
                </a:lnTo>
                <a:close/>
                <a:moveTo>
                  <a:pt x="2288" y="74"/>
                </a:moveTo>
                <a:cubicBezTo>
                  <a:pt x="2289" y="75"/>
                  <a:pt x="2289" y="75"/>
                  <a:pt x="2289" y="75"/>
                </a:cubicBezTo>
                <a:cubicBezTo>
                  <a:pt x="2289" y="77"/>
                  <a:pt x="2289" y="77"/>
                  <a:pt x="2289" y="77"/>
                </a:cubicBezTo>
                <a:cubicBezTo>
                  <a:pt x="2290" y="77"/>
                  <a:pt x="2290" y="77"/>
                  <a:pt x="2290" y="77"/>
                </a:cubicBezTo>
                <a:cubicBezTo>
                  <a:pt x="2291" y="79"/>
                  <a:pt x="2291" y="79"/>
                  <a:pt x="2291" y="79"/>
                </a:cubicBezTo>
                <a:cubicBezTo>
                  <a:pt x="2291" y="80"/>
                  <a:pt x="2291" y="80"/>
                  <a:pt x="2291" y="80"/>
                </a:cubicBezTo>
                <a:cubicBezTo>
                  <a:pt x="2290" y="81"/>
                  <a:pt x="2290" y="81"/>
                  <a:pt x="2290" y="81"/>
                </a:cubicBezTo>
                <a:cubicBezTo>
                  <a:pt x="2290" y="83"/>
                  <a:pt x="2290" y="83"/>
                  <a:pt x="2290" y="83"/>
                </a:cubicBezTo>
                <a:cubicBezTo>
                  <a:pt x="2290" y="86"/>
                  <a:pt x="2290" y="86"/>
                  <a:pt x="2290" y="86"/>
                </a:cubicBezTo>
                <a:cubicBezTo>
                  <a:pt x="2295" y="89"/>
                  <a:pt x="2295" y="89"/>
                  <a:pt x="2295" y="89"/>
                </a:cubicBezTo>
                <a:cubicBezTo>
                  <a:pt x="2297" y="91"/>
                  <a:pt x="2297" y="91"/>
                  <a:pt x="2297" y="91"/>
                </a:cubicBezTo>
                <a:cubicBezTo>
                  <a:pt x="2301" y="93"/>
                  <a:pt x="2301" y="93"/>
                  <a:pt x="2301" y="93"/>
                </a:cubicBezTo>
                <a:cubicBezTo>
                  <a:pt x="2303" y="93"/>
                  <a:pt x="2303" y="93"/>
                  <a:pt x="2303" y="93"/>
                </a:cubicBezTo>
                <a:cubicBezTo>
                  <a:pt x="2305" y="91"/>
                  <a:pt x="2305" y="91"/>
                  <a:pt x="2305" y="91"/>
                </a:cubicBezTo>
                <a:cubicBezTo>
                  <a:pt x="2306" y="91"/>
                  <a:pt x="2306" y="91"/>
                  <a:pt x="2306" y="91"/>
                </a:cubicBezTo>
                <a:cubicBezTo>
                  <a:pt x="2308" y="93"/>
                  <a:pt x="2308" y="93"/>
                  <a:pt x="2308" y="93"/>
                </a:cubicBezTo>
                <a:cubicBezTo>
                  <a:pt x="2308" y="92"/>
                  <a:pt x="2308" y="92"/>
                  <a:pt x="2308" y="92"/>
                </a:cubicBezTo>
                <a:cubicBezTo>
                  <a:pt x="2310" y="90"/>
                  <a:pt x="2310" y="90"/>
                  <a:pt x="2310" y="90"/>
                </a:cubicBezTo>
                <a:cubicBezTo>
                  <a:pt x="2310" y="88"/>
                  <a:pt x="2310" y="88"/>
                  <a:pt x="2310" y="88"/>
                </a:cubicBezTo>
                <a:cubicBezTo>
                  <a:pt x="2311" y="86"/>
                  <a:pt x="2311" y="86"/>
                  <a:pt x="2311" y="86"/>
                </a:cubicBezTo>
                <a:cubicBezTo>
                  <a:pt x="2311" y="85"/>
                  <a:pt x="2311" y="85"/>
                  <a:pt x="2311" y="85"/>
                </a:cubicBezTo>
                <a:cubicBezTo>
                  <a:pt x="2311" y="82"/>
                  <a:pt x="2311" y="82"/>
                  <a:pt x="2311" y="82"/>
                </a:cubicBezTo>
                <a:cubicBezTo>
                  <a:pt x="2308" y="82"/>
                  <a:pt x="2308" y="82"/>
                  <a:pt x="2308" y="82"/>
                </a:cubicBezTo>
                <a:cubicBezTo>
                  <a:pt x="2307" y="80"/>
                  <a:pt x="2307" y="80"/>
                  <a:pt x="2307" y="80"/>
                </a:cubicBezTo>
                <a:cubicBezTo>
                  <a:pt x="2307" y="78"/>
                  <a:pt x="2307" y="78"/>
                  <a:pt x="2307" y="78"/>
                </a:cubicBezTo>
                <a:cubicBezTo>
                  <a:pt x="2308" y="76"/>
                  <a:pt x="2308" y="76"/>
                  <a:pt x="2308" y="76"/>
                </a:cubicBezTo>
                <a:cubicBezTo>
                  <a:pt x="2310" y="76"/>
                  <a:pt x="2310" y="76"/>
                  <a:pt x="2310" y="76"/>
                </a:cubicBezTo>
                <a:cubicBezTo>
                  <a:pt x="2310" y="75"/>
                  <a:pt x="2310" y="75"/>
                  <a:pt x="2310" y="75"/>
                </a:cubicBezTo>
                <a:cubicBezTo>
                  <a:pt x="2305" y="73"/>
                  <a:pt x="2305" y="73"/>
                  <a:pt x="2305" y="73"/>
                </a:cubicBezTo>
                <a:cubicBezTo>
                  <a:pt x="2301" y="73"/>
                  <a:pt x="2301" y="73"/>
                  <a:pt x="2301" y="73"/>
                </a:cubicBezTo>
                <a:cubicBezTo>
                  <a:pt x="2299" y="73"/>
                  <a:pt x="2299" y="73"/>
                  <a:pt x="2299" y="73"/>
                </a:cubicBezTo>
                <a:cubicBezTo>
                  <a:pt x="2297" y="73"/>
                  <a:pt x="2297" y="73"/>
                  <a:pt x="2297" y="73"/>
                </a:cubicBezTo>
                <a:cubicBezTo>
                  <a:pt x="2293" y="71"/>
                  <a:pt x="2293" y="71"/>
                  <a:pt x="2293" y="71"/>
                </a:cubicBezTo>
                <a:cubicBezTo>
                  <a:pt x="2291" y="71"/>
                  <a:pt x="2291" y="71"/>
                  <a:pt x="2291" y="71"/>
                </a:cubicBezTo>
                <a:cubicBezTo>
                  <a:pt x="2288" y="71"/>
                  <a:pt x="2288" y="71"/>
                  <a:pt x="2288" y="71"/>
                </a:cubicBezTo>
                <a:cubicBezTo>
                  <a:pt x="2285" y="71"/>
                  <a:pt x="2285" y="71"/>
                  <a:pt x="2285" y="71"/>
                </a:cubicBezTo>
                <a:cubicBezTo>
                  <a:pt x="2286" y="73"/>
                  <a:pt x="2286" y="73"/>
                  <a:pt x="2286" y="73"/>
                </a:cubicBezTo>
                <a:lnTo>
                  <a:pt x="2288" y="74"/>
                </a:lnTo>
                <a:close/>
                <a:moveTo>
                  <a:pt x="2331" y="195"/>
                </a:moveTo>
                <a:cubicBezTo>
                  <a:pt x="2331" y="194"/>
                  <a:pt x="2331" y="194"/>
                  <a:pt x="2331" y="194"/>
                </a:cubicBezTo>
                <a:cubicBezTo>
                  <a:pt x="2333" y="194"/>
                  <a:pt x="2333" y="194"/>
                  <a:pt x="2333" y="194"/>
                </a:cubicBezTo>
                <a:cubicBezTo>
                  <a:pt x="2334" y="193"/>
                  <a:pt x="2334" y="193"/>
                  <a:pt x="2334" y="193"/>
                </a:cubicBezTo>
                <a:cubicBezTo>
                  <a:pt x="2333" y="191"/>
                  <a:pt x="2333" y="191"/>
                  <a:pt x="2333" y="191"/>
                </a:cubicBezTo>
                <a:cubicBezTo>
                  <a:pt x="2332" y="189"/>
                  <a:pt x="2332" y="189"/>
                  <a:pt x="2332" y="189"/>
                </a:cubicBezTo>
                <a:cubicBezTo>
                  <a:pt x="2332" y="190"/>
                  <a:pt x="2332" y="190"/>
                  <a:pt x="2332" y="190"/>
                </a:cubicBezTo>
                <a:cubicBezTo>
                  <a:pt x="2331" y="191"/>
                  <a:pt x="2331" y="191"/>
                  <a:pt x="2331" y="191"/>
                </a:cubicBezTo>
                <a:cubicBezTo>
                  <a:pt x="2330" y="192"/>
                  <a:pt x="2330" y="192"/>
                  <a:pt x="2330" y="192"/>
                </a:cubicBezTo>
                <a:cubicBezTo>
                  <a:pt x="2330" y="192"/>
                  <a:pt x="2328" y="193"/>
                  <a:pt x="2328" y="193"/>
                </a:cubicBezTo>
                <a:cubicBezTo>
                  <a:pt x="2329" y="195"/>
                  <a:pt x="2329" y="195"/>
                  <a:pt x="2329" y="195"/>
                </a:cubicBezTo>
                <a:lnTo>
                  <a:pt x="2331" y="195"/>
                </a:lnTo>
                <a:close/>
                <a:moveTo>
                  <a:pt x="2314" y="143"/>
                </a:moveTo>
                <a:cubicBezTo>
                  <a:pt x="2315" y="141"/>
                  <a:pt x="2315" y="141"/>
                  <a:pt x="2315" y="141"/>
                </a:cubicBezTo>
                <a:cubicBezTo>
                  <a:pt x="2318" y="139"/>
                  <a:pt x="2318" y="139"/>
                  <a:pt x="2318" y="139"/>
                </a:cubicBezTo>
                <a:cubicBezTo>
                  <a:pt x="2321" y="140"/>
                  <a:pt x="2321" y="140"/>
                  <a:pt x="2321" y="140"/>
                </a:cubicBezTo>
                <a:cubicBezTo>
                  <a:pt x="2325" y="140"/>
                  <a:pt x="2325" y="140"/>
                  <a:pt x="2325" y="140"/>
                </a:cubicBezTo>
                <a:cubicBezTo>
                  <a:pt x="2327" y="139"/>
                  <a:pt x="2327" y="139"/>
                  <a:pt x="2327" y="139"/>
                </a:cubicBezTo>
                <a:cubicBezTo>
                  <a:pt x="2331" y="139"/>
                  <a:pt x="2331" y="139"/>
                  <a:pt x="2331" y="139"/>
                </a:cubicBezTo>
                <a:cubicBezTo>
                  <a:pt x="2333" y="138"/>
                  <a:pt x="2333" y="138"/>
                  <a:pt x="2333" y="138"/>
                </a:cubicBezTo>
                <a:cubicBezTo>
                  <a:pt x="2336" y="138"/>
                  <a:pt x="2336" y="138"/>
                  <a:pt x="2336" y="138"/>
                </a:cubicBezTo>
                <a:cubicBezTo>
                  <a:pt x="2338" y="138"/>
                  <a:pt x="2338" y="138"/>
                  <a:pt x="2338" y="138"/>
                </a:cubicBezTo>
                <a:cubicBezTo>
                  <a:pt x="2340" y="137"/>
                  <a:pt x="2340" y="137"/>
                  <a:pt x="2340" y="137"/>
                </a:cubicBezTo>
                <a:cubicBezTo>
                  <a:pt x="2338" y="135"/>
                  <a:pt x="2338" y="135"/>
                  <a:pt x="2338" y="135"/>
                </a:cubicBezTo>
                <a:cubicBezTo>
                  <a:pt x="2337" y="134"/>
                  <a:pt x="2337" y="134"/>
                  <a:pt x="2337" y="134"/>
                </a:cubicBezTo>
                <a:cubicBezTo>
                  <a:pt x="2335" y="131"/>
                  <a:pt x="2335" y="131"/>
                  <a:pt x="2335" y="131"/>
                </a:cubicBezTo>
                <a:cubicBezTo>
                  <a:pt x="2331" y="128"/>
                  <a:pt x="2331" y="128"/>
                  <a:pt x="2331" y="128"/>
                </a:cubicBezTo>
                <a:cubicBezTo>
                  <a:pt x="2329" y="128"/>
                  <a:pt x="2329" y="128"/>
                  <a:pt x="2329" y="128"/>
                </a:cubicBezTo>
                <a:cubicBezTo>
                  <a:pt x="2326" y="127"/>
                  <a:pt x="2326" y="127"/>
                  <a:pt x="2326" y="127"/>
                </a:cubicBezTo>
                <a:cubicBezTo>
                  <a:pt x="2325" y="125"/>
                  <a:pt x="2325" y="125"/>
                  <a:pt x="2325" y="125"/>
                </a:cubicBezTo>
                <a:cubicBezTo>
                  <a:pt x="2323" y="125"/>
                  <a:pt x="2323" y="125"/>
                  <a:pt x="2323" y="125"/>
                </a:cubicBezTo>
                <a:cubicBezTo>
                  <a:pt x="2322" y="126"/>
                  <a:pt x="2322" y="126"/>
                  <a:pt x="2322" y="126"/>
                </a:cubicBezTo>
                <a:cubicBezTo>
                  <a:pt x="2319" y="125"/>
                  <a:pt x="2319" y="125"/>
                  <a:pt x="2319" y="125"/>
                </a:cubicBezTo>
                <a:cubicBezTo>
                  <a:pt x="2318" y="125"/>
                  <a:pt x="2318" y="125"/>
                  <a:pt x="2318" y="125"/>
                </a:cubicBezTo>
                <a:cubicBezTo>
                  <a:pt x="2316" y="127"/>
                  <a:pt x="2316" y="127"/>
                  <a:pt x="2316" y="127"/>
                </a:cubicBezTo>
                <a:cubicBezTo>
                  <a:pt x="2314" y="130"/>
                  <a:pt x="2314" y="130"/>
                  <a:pt x="2314" y="130"/>
                </a:cubicBezTo>
                <a:cubicBezTo>
                  <a:pt x="2315" y="132"/>
                  <a:pt x="2315" y="132"/>
                  <a:pt x="2315" y="132"/>
                </a:cubicBezTo>
                <a:cubicBezTo>
                  <a:pt x="2315" y="136"/>
                  <a:pt x="2315" y="136"/>
                  <a:pt x="2315" y="136"/>
                </a:cubicBezTo>
                <a:cubicBezTo>
                  <a:pt x="2314" y="140"/>
                  <a:pt x="2314" y="140"/>
                  <a:pt x="2314" y="140"/>
                </a:cubicBezTo>
                <a:cubicBezTo>
                  <a:pt x="2312" y="142"/>
                  <a:pt x="2312" y="142"/>
                  <a:pt x="2312" y="142"/>
                </a:cubicBezTo>
                <a:cubicBezTo>
                  <a:pt x="2312" y="143"/>
                  <a:pt x="2312" y="143"/>
                  <a:pt x="2312" y="143"/>
                </a:cubicBezTo>
                <a:cubicBezTo>
                  <a:pt x="2313" y="143"/>
                  <a:pt x="2313" y="143"/>
                  <a:pt x="2313" y="143"/>
                </a:cubicBezTo>
                <a:lnTo>
                  <a:pt x="2314" y="143"/>
                </a:lnTo>
                <a:close/>
                <a:moveTo>
                  <a:pt x="2323" y="78"/>
                </a:moveTo>
                <a:cubicBezTo>
                  <a:pt x="2324" y="80"/>
                  <a:pt x="2324" y="80"/>
                  <a:pt x="2324" y="80"/>
                </a:cubicBezTo>
                <a:cubicBezTo>
                  <a:pt x="2330" y="82"/>
                  <a:pt x="2330" y="82"/>
                  <a:pt x="2330" y="82"/>
                </a:cubicBezTo>
                <a:cubicBezTo>
                  <a:pt x="2335" y="83"/>
                  <a:pt x="2335" y="83"/>
                  <a:pt x="2335" y="83"/>
                </a:cubicBezTo>
                <a:cubicBezTo>
                  <a:pt x="2338" y="84"/>
                  <a:pt x="2338" y="84"/>
                  <a:pt x="2338" y="84"/>
                </a:cubicBezTo>
                <a:cubicBezTo>
                  <a:pt x="2342" y="84"/>
                  <a:pt x="2342" y="84"/>
                  <a:pt x="2342" y="84"/>
                </a:cubicBezTo>
                <a:cubicBezTo>
                  <a:pt x="2344" y="84"/>
                  <a:pt x="2344" y="84"/>
                  <a:pt x="2344" y="84"/>
                </a:cubicBezTo>
                <a:cubicBezTo>
                  <a:pt x="2347" y="85"/>
                  <a:pt x="2347" y="85"/>
                  <a:pt x="2347" y="85"/>
                </a:cubicBezTo>
                <a:cubicBezTo>
                  <a:pt x="2348" y="84"/>
                  <a:pt x="2348" y="84"/>
                  <a:pt x="2348" y="84"/>
                </a:cubicBezTo>
                <a:cubicBezTo>
                  <a:pt x="2352" y="82"/>
                  <a:pt x="2352" y="82"/>
                  <a:pt x="2352" y="82"/>
                </a:cubicBezTo>
                <a:cubicBezTo>
                  <a:pt x="2353" y="79"/>
                  <a:pt x="2353" y="79"/>
                  <a:pt x="2353" y="79"/>
                </a:cubicBezTo>
                <a:cubicBezTo>
                  <a:pt x="2354" y="77"/>
                  <a:pt x="2354" y="77"/>
                  <a:pt x="2354" y="77"/>
                </a:cubicBezTo>
                <a:cubicBezTo>
                  <a:pt x="2353" y="75"/>
                  <a:pt x="2353" y="75"/>
                  <a:pt x="2353" y="75"/>
                </a:cubicBezTo>
                <a:cubicBezTo>
                  <a:pt x="2352" y="74"/>
                  <a:pt x="2352" y="74"/>
                  <a:pt x="2352" y="74"/>
                </a:cubicBezTo>
                <a:cubicBezTo>
                  <a:pt x="2350" y="74"/>
                  <a:pt x="2350" y="74"/>
                  <a:pt x="2350" y="74"/>
                </a:cubicBezTo>
                <a:cubicBezTo>
                  <a:pt x="2350" y="73"/>
                  <a:pt x="2350" y="73"/>
                  <a:pt x="2350" y="73"/>
                </a:cubicBezTo>
                <a:cubicBezTo>
                  <a:pt x="2350" y="72"/>
                  <a:pt x="2350" y="72"/>
                  <a:pt x="2350" y="72"/>
                </a:cubicBezTo>
                <a:cubicBezTo>
                  <a:pt x="2349" y="71"/>
                  <a:pt x="2349" y="71"/>
                  <a:pt x="2349" y="71"/>
                </a:cubicBezTo>
                <a:cubicBezTo>
                  <a:pt x="2348" y="72"/>
                  <a:pt x="2348" y="72"/>
                  <a:pt x="2348" y="72"/>
                </a:cubicBezTo>
                <a:cubicBezTo>
                  <a:pt x="2345" y="71"/>
                  <a:pt x="2345" y="71"/>
                  <a:pt x="2345" y="71"/>
                </a:cubicBezTo>
                <a:cubicBezTo>
                  <a:pt x="2340" y="72"/>
                  <a:pt x="2340" y="72"/>
                  <a:pt x="2340" y="72"/>
                </a:cubicBezTo>
                <a:cubicBezTo>
                  <a:pt x="2338" y="74"/>
                  <a:pt x="2338" y="74"/>
                  <a:pt x="2338" y="74"/>
                </a:cubicBezTo>
                <a:cubicBezTo>
                  <a:pt x="2336" y="74"/>
                  <a:pt x="2336" y="74"/>
                  <a:pt x="2336" y="74"/>
                </a:cubicBezTo>
                <a:cubicBezTo>
                  <a:pt x="2335" y="73"/>
                  <a:pt x="2335" y="73"/>
                  <a:pt x="2335" y="73"/>
                </a:cubicBezTo>
                <a:cubicBezTo>
                  <a:pt x="2335" y="72"/>
                  <a:pt x="2335" y="72"/>
                  <a:pt x="2335" y="72"/>
                </a:cubicBezTo>
                <a:cubicBezTo>
                  <a:pt x="2333" y="72"/>
                  <a:pt x="2333" y="72"/>
                  <a:pt x="2333" y="72"/>
                </a:cubicBezTo>
                <a:cubicBezTo>
                  <a:pt x="2331" y="72"/>
                  <a:pt x="2331" y="72"/>
                  <a:pt x="2331" y="72"/>
                </a:cubicBezTo>
                <a:cubicBezTo>
                  <a:pt x="2328" y="72"/>
                  <a:pt x="2328" y="72"/>
                  <a:pt x="2328" y="72"/>
                </a:cubicBezTo>
                <a:cubicBezTo>
                  <a:pt x="2327" y="72"/>
                  <a:pt x="2327" y="72"/>
                  <a:pt x="2327" y="72"/>
                </a:cubicBezTo>
                <a:cubicBezTo>
                  <a:pt x="2327" y="73"/>
                  <a:pt x="2327" y="73"/>
                  <a:pt x="2327" y="73"/>
                </a:cubicBezTo>
                <a:cubicBezTo>
                  <a:pt x="2326" y="74"/>
                  <a:pt x="2326" y="74"/>
                  <a:pt x="2326" y="74"/>
                </a:cubicBezTo>
                <a:cubicBezTo>
                  <a:pt x="2322" y="74"/>
                  <a:pt x="2322" y="74"/>
                  <a:pt x="2322" y="74"/>
                </a:cubicBezTo>
                <a:cubicBezTo>
                  <a:pt x="2321" y="72"/>
                  <a:pt x="2321" y="72"/>
                  <a:pt x="2321" y="72"/>
                </a:cubicBezTo>
                <a:cubicBezTo>
                  <a:pt x="2321" y="71"/>
                  <a:pt x="2321" y="71"/>
                  <a:pt x="2321" y="71"/>
                </a:cubicBezTo>
                <a:cubicBezTo>
                  <a:pt x="2319" y="71"/>
                  <a:pt x="2319" y="71"/>
                  <a:pt x="2319" y="71"/>
                </a:cubicBezTo>
                <a:cubicBezTo>
                  <a:pt x="2320" y="74"/>
                  <a:pt x="2320" y="74"/>
                  <a:pt x="2320" y="74"/>
                </a:cubicBezTo>
                <a:lnTo>
                  <a:pt x="2323" y="78"/>
                </a:lnTo>
                <a:close/>
                <a:moveTo>
                  <a:pt x="2239" y="95"/>
                </a:moveTo>
                <a:cubicBezTo>
                  <a:pt x="2242" y="97"/>
                  <a:pt x="2242" y="97"/>
                  <a:pt x="2242" y="97"/>
                </a:cubicBezTo>
                <a:cubicBezTo>
                  <a:pt x="2244" y="101"/>
                  <a:pt x="2244" y="101"/>
                  <a:pt x="2244" y="101"/>
                </a:cubicBezTo>
                <a:cubicBezTo>
                  <a:pt x="2246" y="105"/>
                  <a:pt x="2246" y="105"/>
                  <a:pt x="2246" y="105"/>
                </a:cubicBezTo>
                <a:cubicBezTo>
                  <a:pt x="2247" y="105"/>
                  <a:pt x="2247" y="105"/>
                  <a:pt x="2247" y="105"/>
                </a:cubicBezTo>
                <a:cubicBezTo>
                  <a:pt x="2248" y="105"/>
                  <a:pt x="2248" y="105"/>
                  <a:pt x="2248" y="105"/>
                </a:cubicBezTo>
                <a:cubicBezTo>
                  <a:pt x="2248" y="103"/>
                  <a:pt x="2248" y="103"/>
                  <a:pt x="2248" y="103"/>
                </a:cubicBezTo>
                <a:cubicBezTo>
                  <a:pt x="2246" y="98"/>
                  <a:pt x="2246" y="98"/>
                  <a:pt x="2246" y="98"/>
                </a:cubicBezTo>
                <a:cubicBezTo>
                  <a:pt x="2246" y="96"/>
                  <a:pt x="2246" y="96"/>
                  <a:pt x="2246" y="96"/>
                </a:cubicBezTo>
                <a:cubicBezTo>
                  <a:pt x="2244" y="95"/>
                  <a:pt x="2244" y="95"/>
                  <a:pt x="2244" y="95"/>
                </a:cubicBezTo>
                <a:cubicBezTo>
                  <a:pt x="2241" y="94"/>
                  <a:pt x="2241" y="94"/>
                  <a:pt x="2241" y="94"/>
                </a:cubicBezTo>
                <a:cubicBezTo>
                  <a:pt x="2239" y="92"/>
                  <a:pt x="2239" y="92"/>
                  <a:pt x="2239" y="92"/>
                </a:cubicBezTo>
                <a:cubicBezTo>
                  <a:pt x="2238" y="91"/>
                  <a:pt x="2238" y="91"/>
                  <a:pt x="2238" y="91"/>
                </a:cubicBezTo>
                <a:cubicBezTo>
                  <a:pt x="2237" y="90"/>
                  <a:pt x="2237" y="90"/>
                  <a:pt x="2237" y="90"/>
                </a:cubicBezTo>
                <a:cubicBezTo>
                  <a:pt x="2237" y="92"/>
                  <a:pt x="2237" y="92"/>
                  <a:pt x="2237" y="92"/>
                </a:cubicBezTo>
                <a:lnTo>
                  <a:pt x="2239" y="95"/>
                </a:lnTo>
                <a:close/>
                <a:moveTo>
                  <a:pt x="2251" y="88"/>
                </a:moveTo>
                <a:cubicBezTo>
                  <a:pt x="2252" y="89"/>
                  <a:pt x="2252" y="89"/>
                  <a:pt x="2252" y="89"/>
                </a:cubicBezTo>
                <a:cubicBezTo>
                  <a:pt x="2251" y="90"/>
                  <a:pt x="2251" y="90"/>
                  <a:pt x="2251" y="90"/>
                </a:cubicBezTo>
                <a:cubicBezTo>
                  <a:pt x="2250" y="90"/>
                  <a:pt x="2250" y="90"/>
                  <a:pt x="2250" y="90"/>
                </a:cubicBezTo>
                <a:cubicBezTo>
                  <a:pt x="2250" y="92"/>
                  <a:pt x="2250" y="92"/>
                  <a:pt x="2250" y="92"/>
                </a:cubicBezTo>
                <a:cubicBezTo>
                  <a:pt x="2252" y="92"/>
                  <a:pt x="2252" y="92"/>
                  <a:pt x="2252" y="92"/>
                </a:cubicBezTo>
                <a:cubicBezTo>
                  <a:pt x="2252" y="94"/>
                  <a:pt x="2252" y="94"/>
                  <a:pt x="2252" y="94"/>
                </a:cubicBezTo>
                <a:cubicBezTo>
                  <a:pt x="2252" y="95"/>
                  <a:pt x="2252" y="95"/>
                  <a:pt x="2252" y="95"/>
                </a:cubicBezTo>
                <a:cubicBezTo>
                  <a:pt x="2253" y="96"/>
                  <a:pt x="2253" y="96"/>
                  <a:pt x="2253" y="96"/>
                </a:cubicBezTo>
                <a:cubicBezTo>
                  <a:pt x="2256" y="97"/>
                  <a:pt x="2256" y="97"/>
                  <a:pt x="2256" y="97"/>
                </a:cubicBezTo>
                <a:cubicBezTo>
                  <a:pt x="2256" y="98"/>
                  <a:pt x="2256" y="98"/>
                  <a:pt x="2256" y="98"/>
                </a:cubicBezTo>
                <a:cubicBezTo>
                  <a:pt x="2256" y="98"/>
                  <a:pt x="2256" y="98"/>
                  <a:pt x="2256" y="98"/>
                </a:cubicBezTo>
                <a:cubicBezTo>
                  <a:pt x="2257" y="99"/>
                  <a:pt x="2257" y="99"/>
                  <a:pt x="2257" y="99"/>
                </a:cubicBezTo>
                <a:cubicBezTo>
                  <a:pt x="2258" y="99"/>
                  <a:pt x="2258" y="99"/>
                  <a:pt x="2258" y="99"/>
                </a:cubicBezTo>
                <a:cubicBezTo>
                  <a:pt x="2259" y="99"/>
                  <a:pt x="2259" y="99"/>
                  <a:pt x="2259" y="99"/>
                </a:cubicBezTo>
                <a:cubicBezTo>
                  <a:pt x="2260" y="100"/>
                  <a:pt x="2260" y="100"/>
                  <a:pt x="2260" y="100"/>
                </a:cubicBezTo>
                <a:cubicBezTo>
                  <a:pt x="2258" y="101"/>
                  <a:pt x="2258" y="101"/>
                  <a:pt x="2258" y="101"/>
                </a:cubicBezTo>
                <a:cubicBezTo>
                  <a:pt x="2258" y="101"/>
                  <a:pt x="2258" y="101"/>
                  <a:pt x="2258" y="101"/>
                </a:cubicBezTo>
                <a:cubicBezTo>
                  <a:pt x="2256" y="101"/>
                  <a:pt x="2256" y="101"/>
                  <a:pt x="2256" y="101"/>
                </a:cubicBezTo>
                <a:cubicBezTo>
                  <a:pt x="2256" y="102"/>
                  <a:pt x="2256" y="102"/>
                  <a:pt x="2256" y="102"/>
                </a:cubicBezTo>
                <a:cubicBezTo>
                  <a:pt x="2256" y="103"/>
                  <a:pt x="2256" y="103"/>
                  <a:pt x="2256" y="103"/>
                </a:cubicBezTo>
                <a:cubicBezTo>
                  <a:pt x="2262" y="107"/>
                  <a:pt x="2262" y="107"/>
                  <a:pt x="2262" y="107"/>
                </a:cubicBezTo>
                <a:cubicBezTo>
                  <a:pt x="2265" y="108"/>
                  <a:pt x="2265" y="108"/>
                  <a:pt x="2265" y="108"/>
                </a:cubicBezTo>
                <a:cubicBezTo>
                  <a:pt x="2268" y="108"/>
                  <a:pt x="2268" y="108"/>
                  <a:pt x="2268" y="108"/>
                </a:cubicBezTo>
                <a:cubicBezTo>
                  <a:pt x="2269" y="109"/>
                  <a:pt x="2269" y="109"/>
                  <a:pt x="2269" y="109"/>
                </a:cubicBezTo>
                <a:cubicBezTo>
                  <a:pt x="2271" y="110"/>
                  <a:pt x="2271" y="110"/>
                  <a:pt x="2271" y="110"/>
                </a:cubicBezTo>
                <a:cubicBezTo>
                  <a:pt x="2271" y="112"/>
                  <a:pt x="2271" y="112"/>
                  <a:pt x="2271" y="112"/>
                </a:cubicBezTo>
                <a:cubicBezTo>
                  <a:pt x="2273" y="114"/>
                  <a:pt x="2273" y="114"/>
                  <a:pt x="2273" y="114"/>
                </a:cubicBezTo>
                <a:cubicBezTo>
                  <a:pt x="2276" y="114"/>
                  <a:pt x="2276" y="114"/>
                  <a:pt x="2276" y="114"/>
                </a:cubicBezTo>
                <a:cubicBezTo>
                  <a:pt x="2279" y="113"/>
                  <a:pt x="2279" y="113"/>
                  <a:pt x="2279" y="113"/>
                </a:cubicBezTo>
                <a:cubicBezTo>
                  <a:pt x="2281" y="113"/>
                  <a:pt x="2281" y="113"/>
                  <a:pt x="2281" y="113"/>
                </a:cubicBezTo>
                <a:cubicBezTo>
                  <a:pt x="2283" y="114"/>
                  <a:pt x="2283" y="114"/>
                  <a:pt x="2283" y="114"/>
                </a:cubicBezTo>
                <a:cubicBezTo>
                  <a:pt x="2284" y="114"/>
                  <a:pt x="2284" y="114"/>
                  <a:pt x="2284" y="114"/>
                </a:cubicBezTo>
                <a:cubicBezTo>
                  <a:pt x="2285" y="112"/>
                  <a:pt x="2285" y="112"/>
                  <a:pt x="2285" y="112"/>
                </a:cubicBezTo>
                <a:cubicBezTo>
                  <a:pt x="2285" y="110"/>
                  <a:pt x="2285" y="110"/>
                  <a:pt x="2285" y="110"/>
                </a:cubicBezTo>
                <a:cubicBezTo>
                  <a:pt x="2284" y="108"/>
                  <a:pt x="2284" y="108"/>
                  <a:pt x="2284" y="108"/>
                </a:cubicBezTo>
                <a:cubicBezTo>
                  <a:pt x="2284" y="107"/>
                  <a:pt x="2284" y="107"/>
                  <a:pt x="2284" y="107"/>
                </a:cubicBezTo>
                <a:cubicBezTo>
                  <a:pt x="2283" y="107"/>
                  <a:pt x="2283" y="107"/>
                  <a:pt x="2283" y="107"/>
                </a:cubicBezTo>
                <a:cubicBezTo>
                  <a:pt x="2282" y="106"/>
                  <a:pt x="2282" y="106"/>
                  <a:pt x="2282" y="106"/>
                </a:cubicBezTo>
                <a:cubicBezTo>
                  <a:pt x="2282" y="105"/>
                  <a:pt x="2282" y="105"/>
                  <a:pt x="2282" y="105"/>
                </a:cubicBezTo>
                <a:cubicBezTo>
                  <a:pt x="2282" y="104"/>
                  <a:pt x="2282" y="104"/>
                  <a:pt x="2282" y="104"/>
                </a:cubicBezTo>
                <a:cubicBezTo>
                  <a:pt x="2283" y="104"/>
                  <a:pt x="2283" y="104"/>
                  <a:pt x="2283" y="104"/>
                </a:cubicBezTo>
                <a:cubicBezTo>
                  <a:pt x="2284" y="105"/>
                  <a:pt x="2284" y="105"/>
                  <a:pt x="2284" y="105"/>
                </a:cubicBezTo>
                <a:cubicBezTo>
                  <a:pt x="2286" y="106"/>
                  <a:pt x="2286" y="106"/>
                  <a:pt x="2286" y="106"/>
                </a:cubicBezTo>
                <a:cubicBezTo>
                  <a:pt x="2286" y="107"/>
                  <a:pt x="2286" y="107"/>
                  <a:pt x="2286" y="107"/>
                </a:cubicBezTo>
                <a:cubicBezTo>
                  <a:pt x="2286" y="108"/>
                  <a:pt x="2286" y="108"/>
                  <a:pt x="2286" y="108"/>
                </a:cubicBezTo>
                <a:cubicBezTo>
                  <a:pt x="2288" y="108"/>
                  <a:pt x="2288" y="108"/>
                  <a:pt x="2288" y="108"/>
                </a:cubicBezTo>
                <a:cubicBezTo>
                  <a:pt x="2289" y="105"/>
                  <a:pt x="2289" y="105"/>
                  <a:pt x="2289" y="105"/>
                </a:cubicBezTo>
                <a:cubicBezTo>
                  <a:pt x="2291" y="102"/>
                  <a:pt x="2291" y="102"/>
                  <a:pt x="2291" y="102"/>
                </a:cubicBezTo>
                <a:cubicBezTo>
                  <a:pt x="2294" y="99"/>
                  <a:pt x="2294" y="99"/>
                  <a:pt x="2294" y="99"/>
                </a:cubicBezTo>
                <a:cubicBezTo>
                  <a:pt x="2296" y="98"/>
                  <a:pt x="2296" y="98"/>
                  <a:pt x="2296" y="98"/>
                </a:cubicBezTo>
                <a:cubicBezTo>
                  <a:pt x="2298" y="97"/>
                  <a:pt x="2298" y="97"/>
                  <a:pt x="2298" y="97"/>
                </a:cubicBezTo>
                <a:cubicBezTo>
                  <a:pt x="2299" y="98"/>
                  <a:pt x="2299" y="98"/>
                  <a:pt x="2299" y="98"/>
                </a:cubicBezTo>
                <a:cubicBezTo>
                  <a:pt x="2298" y="99"/>
                  <a:pt x="2298" y="99"/>
                  <a:pt x="2298" y="99"/>
                </a:cubicBezTo>
                <a:cubicBezTo>
                  <a:pt x="2300" y="99"/>
                  <a:pt x="2300" y="99"/>
                  <a:pt x="2300" y="99"/>
                </a:cubicBezTo>
                <a:cubicBezTo>
                  <a:pt x="2301" y="100"/>
                  <a:pt x="2301" y="100"/>
                  <a:pt x="2301" y="100"/>
                </a:cubicBezTo>
                <a:cubicBezTo>
                  <a:pt x="2303" y="99"/>
                  <a:pt x="2303" y="99"/>
                  <a:pt x="2303" y="99"/>
                </a:cubicBezTo>
                <a:cubicBezTo>
                  <a:pt x="2303" y="98"/>
                  <a:pt x="2303" y="98"/>
                  <a:pt x="2303" y="98"/>
                </a:cubicBezTo>
                <a:cubicBezTo>
                  <a:pt x="2306" y="96"/>
                  <a:pt x="2306" y="96"/>
                  <a:pt x="2306" y="96"/>
                </a:cubicBezTo>
                <a:cubicBezTo>
                  <a:pt x="2307" y="95"/>
                  <a:pt x="2307" y="95"/>
                  <a:pt x="2307" y="95"/>
                </a:cubicBezTo>
                <a:cubicBezTo>
                  <a:pt x="2306" y="94"/>
                  <a:pt x="2306" y="94"/>
                  <a:pt x="2306" y="94"/>
                </a:cubicBezTo>
                <a:cubicBezTo>
                  <a:pt x="2304" y="94"/>
                  <a:pt x="2304" y="94"/>
                  <a:pt x="2304" y="94"/>
                </a:cubicBezTo>
                <a:cubicBezTo>
                  <a:pt x="2301" y="95"/>
                  <a:pt x="2301" y="95"/>
                  <a:pt x="2301" y="95"/>
                </a:cubicBezTo>
                <a:cubicBezTo>
                  <a:pt x="2299" y="94"/>
                  <a:pt x="2299" y="94"/>
                  <a:pt x="2299" y="94"/>
                </a:cubicBezTo>
                <a:cubicBezTo>
                  <a:pt x="2295" y="93"/>
                  <a:pt x="2295" y="93"/>
                  <a:pt x="2295" y="93"/>
                </a:cubicBezTo>
                <a:cubicBezTo>
                  <a:pt x="2294" y="92"/>
                  <a:pt x="2294" y="92"/>
                  <a:pt x="2294" y="92"/>
                </a:cubicBezTo>
                <a:cubicBezTo>
                  <a:pt x="2292" y="92"/>
                  <a:pt x="2292" y="92"/>
                  <a:pt x="2292" y="92"/>
                </a:cubicBezTo>
                <a:cubicBezTo>
                  <a:pt x="2292" y="91"/>
                  <a:pt x="2292" y="91"/>
                  <a:pt x="2292" y="91"/>
                </a:cubicBezTo>
                <a:cubicBezTo>
                  <a:pt x="2289" y="88"/>
                  <a:pt x="2289" y="88"/>
                  <a:pt x="2289" y="88"/>
                </a:cubicBezTo>
                <a:cubicBezTo>
                  <a:pt x="2288" y="87"/>
                  <a:pt x="2288" y="87"/>
                  <a:pt x="2288" y="87"/>
                </a:cubicBezTo>
                <a:cubicBezTo>
                  <a:pt x="2287" y="84"/>
                  <a:pt x="2287" y="84"/>
                  <a:pt x="2287" y="84"/>
                </a:cubicBezTo>
                <a:cubicBezTo>
                  <a:pt x="2286" y="82"/>
                  <a:pt x="2286" y="82"/>
                  <a:pt x="2286" y="82"/>
                </a:cubicBezTo>
                <a:cubicBezTo>
                  <a:pt x="2285" y="81"/>
                  <a:pt x="2285" y="81"/>
                  <a:pt x="2285" y="81"/>
                </a:cubicBezTo>
                <a:cubicBezTo>
                  <a:pt x="2285" y="79"/>
                  <a:pt x="2285" y="79"/>
                  <a:pt x="2285" y="79"/>
                </a:cubicBezTo>
                <a:cubicBezTo>
                  <a:pt x="2283" y="78"/>
                  <a:pt x="2283" y="78"/>
                  <a:pt x="2283" y="78"/>
                </a:cubicBezTo>
                <a:cubicBezTo>
                  <a:pt x="2283" y="77"/>
                  <a:pt x="2283" y="77"/>
                  <a:pt x="2283" y="77"/>
                </a:cubicBezTo>
                <a:cubicBezTo>
                  <a:pt x="2284" y="77"/>
                  <a:pt x="2284" y="77"/>
                  <a:pt x="2284" y="77"/>
                </a:cubicBezTo>
                <a:cubicBezTo>
                  <a:pt x="2283" y="75"/>
                  <a:pt x="2283" y="75"/>
                  <a:pt x="2283" y="75"/>
                </a:cubicBezTo>
                <a:cubicBezTo>
                  <a:pt x="2284" y="75"/>
                  <a:pt x="2284" y="75"/>
                  <a:pt x="2284" y="75"/>
                </a:cubicBezTo>
                <a:cubicBezTo>
                  <a:pt x="2284" y="74"/>
                  <a:pt x="2284" y="74"/>
                  <a:pt x="2284" y="74"/>
                </a:cubicBezTo>
                <a:cubicBezTo>
                  <a:pt x="2284" y="73"/>
                  <a:pt x="2284" y="73"/>
                  <a:pt x="2284" y="73"/>
                </a:cubicBezTo>
                <a:cubicBezTo>
                  <a:pt x="2283" y="72"/>
                  <a:pt x="2283" y="72"/>
                  <a:pt x="2283" y="72"/>
                </a:cubicBezTo>
                <a:cubicBezTo>
                  <a:pt x="2282" y="71"/>
                  <a:pt x="2282" y="71"/>
                  <a:pt x="2282" y="71"/>
                </a:cubicBezTo>
                <a:cubicBezTo>
                  <a:pt x="2279" y="71"/>
                  <a:pt x="2279" y="71"/>
                  <a:pt x="2279" y="71"/>
                </a:cubicBezTo>
                <a:cubicBezTo>
                  <a:pt x="2276" y="71"/>
                  <a:pt x="2276" y="71"/>
                  <a:pt x="2276" y="71"/>
                </a:cubicBezTo>
                <a:cubicBezTo>
                  <a:pt x="2275" y="69"/>
                  <a:pt x="2275" y="69"/>
                  <a:pt x="2275" y="69"/>
                </a:cubicBezTo>
                <a:cubicBezTo>
                  <a:pt x="2273" y="69"/>
                  <a:pt x="2273" y="69"/>
                  <a:pt x="2273" y="69"/>
                </a:cubicBezTo>
                <a:cubicBezTo>
                  <a:pt x="2271" y="68"/>
                  <a:pt x="2271" y="68"/>
                  <a:pt x="2271" y="68"/>
                </a:cubicBezTo>
                <a:cubicBezTo>
                  <a:pt x="2270" y="69"/>
                  <a:pt x="2270" y="69"/>
                  <a:pt x="2270" y="69"/>
                </a:cubicBezTo>
                <a:cubicBezTo>
                  <a:pt x="2273" y="71"/>
                  <a:pt x="2273" y="71"/>
                  <a:pt x="2273" y="71"/>
                </a:cubicBezTo>
                <a:cubicBezTo>
                  <a:pt x="2274" y="72"/>
                  <a:pt x="2274" y="72"/>
                  <a:pt x="2274" y="72"/>
                </a:cubicBezTo>
                <a:cubicBezTo>
                  <a:pt x="2275" y="73"/>
                  <a:pt x="2275" y="73"/>
                  <a:pt x="2275" y="73"/>
                </a:cubicBezTo>
                <a:cubicBezTo>
                  <a:pt x="2273" y="73"/>
                  <a:pt x="2273" y="73"/>
                  <a:pt x="2273" y="73"/>
                </a:cubicBezTo>
                <a:cubicBezTo>
                  <a:pt x="2272" y="72"/>
                  <a:pt x="2272" y="72"/>
                  <a:pt x="2272" y="72"/>
                </a:cubicBezTo>
                <a:cubicBezTo>
                  <a:pt x="2271" y="72"/>
                  <a:pt x="2271" y="72"/>
                  <a:pt x="2271" y="72"/>
                </a:cubicBezTo>
                <a:cubicBezTo>
                  <a:pt x="2270" y="74"/>
                  <a:pt x="2270" y="74"/>
                  <a:pt x="2270" y="74"/>
                </a:cubicBezTo>
                <a:cubicBezTo>
                  <a:pt x="2270" y="76"/>
                  <a:pt x="2270" y="76"/>
                  <a:pt x="2270" y="76"/>
                </a:cubicBezTo>
                <a:cubicBezTo>
                  <a:pt x="2271" y="78"/>
                  <a:pt x="2271" y="78"/>
                  <a:pt x="2271" y="78"/>
                </a:cubicBezTo>
                <a:cubicBezTo>
                  <a:pt x="2272" y="80"/>
                  <a:pt x="2272" y="80"/>
                  <a:pt x="2272" y="80"/>
                </a:cubicBezTo>
                <a:cubicBezTo>
                  <a:pt x="2275" y="83"/>
                  <a:pt x="2275" y="83"/>
                  <a:pt x="2275" y="83"/>
                </a:cubicBezTo>
                <a:cubicBezTo>
                  <a:pt x="2275" y="84"/>
                  <a:pt x="2275" y="84"/>
                  <a:pt x="2275" y="84"/>
                </a:cubicBezTo>
                <a:cubicBezTo>
                  <a:pt x="2275" y="85"/>
                  <a:pt x="2275" y="85"/>
                  <a:pt x="2275" y="85"/>
                </a:cubicBezTo>
                <a:cubicBezTo>
                  <a:pt x="2272" y="85"/>
                  <a:pt x="2272" y="85"/>
                  <a:pt x="2272" y="85"/>
                </a:cubicBezTo>
                <a:cubicBezTo>
                  <a:pt x="2270" y="83"/>
                  <a:pt x="2270" y="83"/>
                  <a:pt x="2270" y="83"/>
                </a:cubicBezTo>
                <a:cubicBezTo>
                  <a:pt x="2269" y="81"/>
                  <a:pt x="2269" y="81"/>
                  <a:pt x="2269" y="81"/>
                </a:cubicBezTo>
                <a:cubicBezTo>
                  <a:pt x="2268" y="80"/>
                  <a:pt x="2268" y="80"/>
                  <a:pt x="2268" y="80"/>
                </a:cubicBezTo>
                <a:cubicBezTo>
                  <a:pt x="2266" y="80"/>
                  <a:pt x="2266" y="80"/>
                  <a:pt x="2266" y="80"/>
                </a:cubicBezTo>
                <a:cubicBezTo>
                  <a:pt x="2265" y="81"/>
                  <a:pt x="2265" y="81"/>
                  <a:pt x="2265" y="81"/>
                </a:cubicBezTo>
                <a:cubicBezTo>
                  <a:pt x="2265" y="80"/>
                  <a:pt x="2265" y="80"/>
                  <a:pt x="2265" y="80"/>
                </a:cubicBezTo>
                <a:cubicBezTo>
                  <a:pt x="2263" y="80"/>
                  <a:pt x="2263" y="80"/>
                  <a:pt x="2263" y="80"/>
                </a:cubicBezTo>
                <a:cubicBezTo>
                  <a:pt x="2263" y="78"/>
                  <a:pt x="2263" y="78"/>
                  <a:pt x="2263" y="78"/>
                </a:cubicBezTo>
                <a:cubicBezTo>
                  <a:pt x="2262" y="77"/>
                  <a:pt x="2262" y="77"/>
                  <a:pt x="2262" y="77"/>
                </a:cubicBezTo>
                <a:cubicBezTo>
                  <a:pt x="2260" y="76"/>
                  <a:pt x="2260" y="76"/>
                  <a:pt x="2260" y="76"/>
                </a:cubicBezTo>
                <a:cubicBezTo>
                  <a:pt x="2258" y="75"/>
                  <a:pt x="2258" y="75"/>
                  <a:pt x="2258" y="75"/>
                </a:cubicBezTo>
                <a:cubicBezTo>
                  <a:pt x="2256" y="74"/>
                  <a:pt x="2256" y="74"/>
                  <a:pt x="2256" y="74"/>
                </a:cubicBezTo>
                <a:cubicBezTo>
                  <a:pt x="2255" y="74"/>
                  <a:pt x="2255" y="74"/>
                  <a:pt x="2255" y="74"/>
                </a:cubicBezTo>
                <a:cubicBezTo>
                  <a:pt x="2254" y="72"/>
                  <a:pt x="2254" y="72"/>
                  <a:pt x="2254" y="72"/>
                </a:cubicBezTo>
                <a:cubicBezTo>
                  <a:pt x="2252" y="73"/>
                  <a:pt x="2252" y="73"/>
                  <a:pt x="2252" y="73"/>
                </a:cubicBezTo>
                <a:cubicBezTo>
                  <a:pt x="2250" y="74"/>
                  <a:pt x="2250" y="74"/>
                  <a:pt x="2250" y="74"/>
                </a:cubicBezTo>
                <a:cubicBezTo>
                  <a:pt x="2250" y="77"/>
                  <a:pt x="2250" y="77"/>
                  <a:pt x="2250" y="77"/>
                </a:cubicBezTo>
                <a:cubicBezTo>
                  <a:pt x="2250" y="77"/>
                  <a:pt x="2250" y="77"/>
                  <a:pt x="2250" y="77"/>
                </a:cubicBezTo>
                <a:cubicBezTo>
                  <a:pt x="2250" y="80"/>
                  <a:pt x="2250" y="80"/>
                  <a:pt x="2250" y="80"/>
                </a:cubicBezTo>
                <a:cubicBezTo>
                  <a:pt x="2249" y="82"/>
                  <a:pt x="2249" y="82"/>
                  <a:pt x="2249" y="82"/>
                </a:cubicBezTo>
                <a:cubicBezTo>
                  <a:pt x="2247" y="84"/>
                  <a:pt x="2247" y="84"/>
                  <a:pt x="2247" y="84"/>
                </a:cubicBezTo>
                <a:cubicBezTo>
                  <a:pt x="2247" y="85"/>
                  <a:pt x="2247" y="85"/>
                  <a:pt x="2247" y="85"/>
                </a:cubicBezTo>
                <a:cubicBezTo>
                  <a:pt x="2249" y="88"/>
                  <a:pt x="2249" y="88"/>
                  <a:pt x="2249" y="88"/>
                </a:cubicBezTo>
                <a:lnTo>
                  <a:pt x="2251" y="88"/>
                </a:lnTo>
                <a:close/>
                <a:moveTo>
                  <a:pt x="2206" y="171"/>
                </a:moveTo>
                <a:cubicBezTo>
                  <a:pt x="2207" y="171"/>
                  <a:pt x="2207" y="171"/>
                  <a:pt x="2207" y="171"/>
                </a:cubicBezTo>
                <a:cubicBezTo>
                  <a:pt x="2208" y="171"/>
                  <a:pt x="2208" y="171"/>
                  <a:pt x="2208" y="171"/>
                </a:cubicBezTo>
                <a:cubicBezTo>
                  <a:pt x="2208" y="169"/>
                  <a:pt x="2208" y="169"/>
                  <a:pt x="2208" y="169"/>
                </a:cubicBezTo>
                <a:cubicBezTo>
                  <a:pt x="2208" y="167"/>
                  <a:pt x="2208" y="167"/>
                  <a:pt x="2208" y="167"/>
                </a:cubicBezTo>
                <a:cubicBezTo>
                  <a:pt x="2206" y="168"/>
                  <a:pt x="2206" y="168"/>
                  <a:pt x="2206" y="168"/>
                </a:cubicBezTo>
                <a:cubicBezTo>
                  <a:pt x="2205" y="169"/>
                  <a:pt x="2205" y="169"/>
                  <a:pt x="2205" y="169"/>
                </a:cubicBezTo>
                <a:cubicBezTo>
                  <a:pt x="2205" y="171"/>
                  <a:pt x="2205" y="171"/>
                  <a:pt x="2205" y="171"/>
                </a:cubicBezTo>
                <a:lnTo>
                  <a:pt x="2206" y="171"/>
                </a:lnTo>
                <a:close/>
                <a:moveTo>
                  <a:pt x="2184" y="195"/>
                </a:moveTo>
                <a:cubicBezTo>
                  <a:pt x="2184" y="195"/>
                  <a:pt x="2184" y="197"/>
                  <a:pt x="2184" y="197"/>
                </a:cubicBezTo>
                <a:cubicBezTo>
                  <a:pt x="2186" y="197"/>
                  <a:pt x="2186" y="197"/>
                  <a:pt x="2186" y="197"/>
                </a:cubicBezTo>
                <a:cubicBezTo>
                  <a:pt x="2187" y="196"/>
                  <a:pt x="2187" y="196"/>
                  <a:pt x="2187" y="196"/>
                </a:cubicBezTo>
                <a:cubicBezTo>
                  <a:pt x="2188" y="196"/>
                  <a:pt x="2188" y="196"/>
                  <a:pt x="2188" y="196"/>
                </a:cubicBezTo>
                <a:cubicBezTo>
                  <a:pt x="2188" y="196"/>
                  <a:pt x="2188" y="196"/>
                  <a:pt x="2188" y="196"/>
                </a:cubicBezTo>
                <a:cubicBezTo>
                  <a:pt x="2187" y="194"/>
                  <a:pt x="2187" y="194"/>
                  <a:pt x="2187" y="194"/>
                </a:cubicBezTo>
                <a:cubicBezTo>
                  <a:pt x="2185" y="193"/>
                  <a:pt x="2185" y="193"/>
                  <a:pt x="2185" y="193"/>
                </a:cubicBezTo>
                <a:cubicBezTo>
                  <a:pt x="2183" y="193"/>
                  <a:pt x="2183" y="193"/>
                  <a:pt x="2183" y="193"/>
                </a:cubicBezTo>
                <a:cubicBezTo>
                  <a:pt x="2183" y="194"/>
                  <a:pt x="2183" y="194"/>
                  <a:pt x="2183" y="194"/>
                </a:cubicBezTo>
                <a:cubicBezTo>
                  <a:pt x="2183" y="195"/>
                  <a:pt x="2183" y="195"/>
                  <a:pt x="2183" y="195"/>
                </a:cubicBezTo>
                <a:lnTo>
                  <a:pt x="2184" y="195"/>
                </a:lnTo>
                <a:close/>
                <a:moveTo>
                  <a:pt x="2275" y="136"/>
                </a:moveTo>
                <a:cubicBezTo>
                  <a:pt x="2273" y="136"/>
                  <a:pt x="2273" y="136"/>
                  <a:pt x="2273" y="136"/>
                </a:cubicBezTo>
                <a:cubicBezTo>
                  <a:pt x="2271" y="134"/>
                  <a:pt x="2271" y="134"/>
                  <a:pt x="2271" y="134"/>
                </a:cubicBezTo>
                <a:cubicBezTo>
                  <a:pt x="2269" y="134"/>
                  <a:pt x="2269" y="134"/>
                  <a:pt x="2269" y="134"/>
                </a:cubicBezTo>
                <a:cubicBezTo>
                  <a:pt x="2269" y="134"/>
                  <a:pt x="2269" y="134"/>
                  <a:pt x="2269" y="134"/>
                </a:cubicBezTo>
                <a:cubicBezTo>
                  <a:pt x="2270" y="136"/>
                  <a:pt x="2270" y="136"/>
                  <a:pt x="2270" y="136"/>
                </a:cubicBezTo>
                <a:cubicBezTo>
                  <a:pt x="2271" y="137"/>
                  <a:pt x="2271" y="137"/>
                  <a:pt x="2271" y="137"/>
                </a:cubicBezTo>
                <a:cubicBezTo>
                  <a:pt x="2273" y="137"/>
                  <a:pt x="2273" y="137"/>
                  <a:pt x="2273" y="137"/>
                </a:cubicBezTo>
                <a:cubicBezTo>
                  <a:pt x="2274" y="139"/>
                  <a:pt x="2274" y="139"/>
                  <a:pt x="2274" y="139"/>
                </a:cubicBezTo>
                <a:cubicBezTo>
                  <a:pt x="2276" y="139"/>
                  <a:pt x="2276" y="139"/>
                  <a:pt x="2276" y="139"/>
                </a:cubicBezTo>
                <a:cubicBezTo>
                  <a:pt x="2278" y="141"/>
                  <a:pt x="2278" y="141"/>
                  <a:pt x="2278" y="141"/>
                </a:cubicBezTo>
                <a:cubicBezTo>
                  <a:pt x="2279" y="141"/>
                  <a:pt x="2279" y="141"/>
                  <a:pt x="2279" y="141"/>
                </a:cubicBezTo>
                <a:cubicBezTo>
                  <a:pt x="2280" y="139"/>
                  <a:pt x="2280" y="139"/>
                  <a:pt x="2280" y="139"/>
                </a:cubicBezTo>
                <a:cubicBezTo>
                  <a:pt x="2277" y="137"/>
                  <a:pt x="2277" y="137"/>
                  <a:pt x="2277" y="137"/>
                </a:cubicBezTo>
                <a:lnTo>
                  <a:pt x="2275" y="136"/>
                </a:lnTo>
                <a:close/>
                <a:moveTo>
                  <a:pt x="2534" y="177"/>
                </a:moveTo>
                <a:cubicBezTo>
                  <a:pt x="2534" y="175"/>
                  <a:pt x="2534" y="175"/>
                  <a:pt x="2534" y="175"/>
                </a:cubicBezTo>
                <a:cubicBezTo>
                  <a:pt x="2534" y="174"/>
                  <a:pt x="2534" y="174"/>
                  <a:pt x="2534" y="174"/>
                </a:cubicBezTo>
                <a:cubicBezTo>
                  <a:pt x="2533" y="173"/>
                  <a:pt x="2533" y="173"/>
                  <a:pt x="2533" y="173"/>
                </a:cubicBezTo>
                <a:cubicBezTo>
                  <a:pt x="2532" y="174"/>
                  <a:pt x="2532" y="174"/>
                  <a:pt x="2532" y="174"/>
                </a:cubicBezTo>
                <a:cubicBezTo>
                  <a:pt x="2533" y="177"/>
                  <a:pt x="2533" y="177"/>
                  <a:pt x="2533" y="177"/>
                </a:cubicBezTo>
                <a:lnTo>
                  <a:pt x="2534" y="177"/>
                </a:lnTo>
                <a:close/>
                <a:moveTo>
                  <a:pt x="2570" y="155"/>
                </a:moveTo>
                <a:cubicBezTo>
                  <a:pt x="2572" y="155"/>
                  <a:pt x="2572" y="155"/>
                  <a:pt x="2572" y="155"/>
                </a:cubicBezTo>
                <a:cubicBezTo>
                  <a:pt x="2574" y="155"/>
                  <a:pt x="2574" y="155"/>
                  <a:pt x="2574" y="155"/>
                </a:cubicBezTo>
                <a:cubicBezTo>
                  <a:pt x="2577" y="157"/>
                  <a:pt x="2577" y="157"/>
                  <a:pt x="2577" y="157"/>
                </a:cubicBezTo>
                <a:cubicBezTo>
                  <a:pt x="2579" y="158"/>
                  <a:pt x="2579" y="158"/>
                  <a:pt x="2579" y="158"/>
                </a:cubicBezTo>
                <a:cubicBezTo>
                  <a:pt x="2581" y="157"/>
                  <a:pt x="2581" y="157"/>
                  <a:pt x="2581" y="157"/>
                </a:cubicBezTo>
                <a:cubicBezTo>
                  <a:pt x="2582" y="155"/>
                  <a:pt x="2582" y="155"/>
                  <a:pt x="2582" y="155"/>
                </a:cubicBezTo>
                <a:cubicBezTo>
                  <a:pt x="2582" y="153"/>
                  <a:pt x="2582" y="153"/>
                  <a:pt x="2582" y="153"/>
                </a:cubicBezTo>
                <a:cubicBezTo>
                  <a:pt x="2580" y="152"/>
                  <a:pt x="2580" y="152"/>
                  <a:pt x="2580" y="152"/>
                </a:cubicBezTo>
                <a:cubicBezTo>
                  <a:pt x="2581" y="151"/>
                  <a:pt x="2581" y="151"/>
                  <a:pt x="2581" y="151"/>
                </a:cubicBezTo>
                <a:cubicBezTo>
                  <a:pt x="2580" y="149"/>
                  <a:pt x="2580" y="149"/>
                  <a:pt x="2580" y="149"/>
                </a:cubicBezTo>
                <a:cubicBezTo>
                  <a:pt x="2578" y="148"/>
                  <a:pt x="2578" y="148"/>
                  <a:pt x="2578" y="148"/>
                </a:cubicBezTo>
                <a:cubicBezTo>
                  <a:pt x="2578" y="149"/>
                  <a:pt x="2578" y="149"/>
                  <a:pt x="2578" y="149"/>
                </a:cubicBezTo>
                <a:cubicBezTo>
                  <a:pt x="2576" y="149"/>
                  <a:pt x="2576" y="149"/>
                  <a:pt x="2576" y="149"/>
                </a:cubicBezTo>
                <a:cubicBezTo>
                  <a:pt x="2574" y="148"/>
                  <a:pt x="2574" y="148"/>
                  <a:pt x="2574" y="148"/>
                </a:cubicBezTo>
                <a:cubicBezTo>
                  <a:pt x="2573" y="148"/>
                  <a:pt x="2573" y="148"/>
                  <a:pt x="2573" y="148"/>
                </a:cubicBezTo>
                <a:cubicBezTo>
                  <a:pt x="2572" y="149"/>
                  <a:pt x="2572" y="149"/>
                  <a:pt x="2572" y="149"/>
                </a:cubicBezTo>
                <a:cubicBezTo>
                  <a:pt x="2571" y="149"/>
                  <a:pt x="2571" y="149"/>
                  <a:pt x="2571" y="149"/>
                </a:cubicBezTo>
                <a:cubicBezTo>
                  <a:pt x="2571" y="149"/>
                  <a:pt x="2571" y="149"/>
                  <a:pt x="2571" y="149"/>
                </a:cubicBezTo>
                <a:cubicBezTo>
                  <a:pt x="2570" y="150"/>
                  <a:pt x="2570" y="150"/>
                  <a:pt x="2570" y="150"/>
                </a:cubicBezTo>
                <a:cubicBezTo>
                  <a:pt x="2569" y="151"/>
                  <a:pt x="2569" y="151"/>
                  <a:pt x="2569" y="151"/>
                </a:cubicBezTo>
                <a:cubicBezTo>
                  <a:pt x="2570" y="154"/>
                  <a:pt x="2570" y="154"/>
                  <a:pt x="2570" y="154"/>
                </a:cubicBezTo>
                <a:lnTo>
                  <a:pt x="2570" y="155"/>
                </a:lnTo>
                <a:close/>
                <a:moveTo>
                  <a:pt x="1713" y="129"/>
                </a:moveTo>
                <a:cubicBezTo>
                  <a:pt x="1714" y="126"/>
                  <a:pt x="1714" y="126"/>
                  <a:pt x="1714" y="126"/>
                </a:cubicBezTo>
                <a:cubicBezTo>
                  <a:pt x="1714" y="123"/>
                  <a:pt x="1714" y="123"/>
                  <a:pt x="1714" y="123"/>
                </a:cubicBezTo>
                <a:cubicBezTo>
                  <a:pt x="1712" y="123"/>
                  <a:pt x="1712" y="123"/>
                  <a:pt x="1712" y="123"/>
                </a:cubicBezTo>
                <a:cubicBezTo>
                  <a:pt x="1710" y="123"/>
                  <a:pt x="1710" y="123"/>
                  <a:pt x="1710" y="123"/>
                </a:cubicBezTo>
                <a:cubicBezTo>
                  <a:pt x="1707" y="125"/>
                  <a:pt x="1707" y="125"/>
                  <a:pt x="1707" y="125"/>
                </a:cubicBezTo>
                <a:cubicBezTo>
                  <a:pt x="1707" y="126"/>
                  <a:pt x="1707" y="126"/>
                  <a:pt x="1707" y="126"/>
                </a:cubicBezTo>
                <a:cubicBezTo>
                  <a:pt x="1709" y="127"/>
                  <a:pt x="1709" y="127"/>
                  <a:pt x="1709" y="127"/>
                </a:cubicBezTo>
                <a:cubicBezTo>
                  <a:pt x="1711" y="129"/>
                  <a:pt x="1711" y="129"/>
                  <a:pt x="1711" y="129"/>
                </a:cubicBezTo>
                <a:lnTo>
                  <a:pt x="1713" y="129"/>
                </a:lnTo>
                <a:close/>
                <a:moveTo>
                  <a:pt x="2642" y="667"/>
                </a:moveTo>
                <a:cubicBezTo>
                  <a:pt x="2643" y="667"/>
                  <a:pt x="2643" y="667"/>
                  <a:pt x="2643" y="667"/>
                </a:cubicBezTo>
                <a:cubicBezTo>
                  <a:pt x="2646" y="665"/>
                  <a:pt x="2646" y="665"/>
                  <a:pt x="2646" y="665"/>
                </a:cubicBezTo>
                <a:cubicBezTo>
                  <a:pt x="2646" y="663"/>
                  <a:pt x="2646" y="663"/>
                  <a:pt x="2646" y="663"/>
                </a:cubicBezTo>
                <a:cubicBezTo>
                  <a:pt x="2645" y="663"/>
                  <a:pt x="2645" y="663"/>
                  <a:pt x="2645" y="663"/>
                </a:cubicBezTo>
                <a:cubicBezTo>
                  <a:pt x="2644" y="663"/>
                  <a:pt x="2644" y="663"/>
                  <a:pt x="2644" y="663"/>
                </a:cubicBezTo>
                <a:cubicBezTo>
                  <a:pt x="2643" y="663"/>
                  <a:pt x="2643" y="663"/>
                  <a:pt x="2643" y="663"/>
                </a:cubicBezTo>
                <a:cubicBezTo>
                  <a:pt x="2642" y="662"/>
                  <a:pt x="2642" y="662"/>
                  <a:pt x="2642" y="662"/>
                </a:cubicBezTo>
                <a:cubicBezTo>
                  <a:pt x="2642" y="663"/>
                  <a:pt x="2642" y="663"/>
                  <a:pt x="2642" y="663"/>
                </a:cubicBezTo>
                <a:cubicBezTo>
                  <a:pt x="2641" y="665"/>
                  <a:pt x="2641" y="665"/>
                  <a:pt x="2641" y="665"/>
                </a:cubicBezTo>
                <a:cubicBezTo>
                  <a:pt x="2641" y="667"/>
                  <a:pt x="2641" y="667"/>
                  <a:pt x="2641" y="667"/>
                </a:cubicBezTo>
                <a:cubicBezTo>
                  <a:pt x="2640" y="670"/>
                  <a:pt x="2640" y="670"/>
                  <a:pt x="2640" y="670"/>
                </a:cubicBezTo>
                <a:cubicBezTo>
                  <a:pt x="2640" y="671"/>
                  <a:pt x="2640" y="671"/>
                  <a:pt x="2640" y="671"/>
                </a:cubicBezTo>
                <a:cubicBezTo>
                  <a:pt x="2640" y="672"/>
                  <a:pt x="2640" y="672"/>
                  <a:pt x="2640" y="672"/>
                </a:cubicBezTo>
                <a:cubicBezTo>
                  <a:pt x="2642" y="674"/>
                  <a:pt x="2642" y="674"/>
                  <a:pt x="2642" y="674"/>
                </a:cubicBezTo>
                <a:cubicBezTo>
                  <a:pt x="2642" y="674"/>
                  <a:pt x="2642" y="672"/>
                  <a:pt x="2642" y="672"/>
                </a:cubicBezTo>
                <a:lnTo>
                  <a:pt x="2642" y="667"/>
                </a:lnTo>
                <a:close/>
                <a:moveTo>
                  <a:pt x="2532" y="181"/>
                </a:moveTo>
                <a:cubicBezTo>
                  <a:pt x="2533" y="183"/>
                  <a:pt x="2533" y="183"/>
                  <a:pt x="2533" y="183"/>
                </a:cubicBezTo>
                <a:cubicBezTo>
                  <a:pt x="2533" y="182"/>
                  <a:pt x="2533" y="182"/>
                  <a:pt x="2533" y="182"/>
                </a:cubicBezTo>
                <a:cubicBezTo>
                  <a:pt x="2532" y="180"/>
                  <a:pt x="2532" y="180"/>
                  <a:pt x="2532" y="180"/>
                </a:cubicBezTo>
                <a:cubicBezTo>
                  <a:pt x="2531" y="178"/>
                  <a:pt x="2531" y="178"/>
                  <a:pt x="2531" y="178"/>
                </a:cubicBezTo>
                <a:cubicBezTo>
                  <a:pt x="2530" y="178"/>
                  <a:pt x="2530" y="178"/>
                  <a:pt x="2530" y="178"/>
                </a:cubicBezTo>
                <a:cubicBezTo>
                  <a:pt x="2530" y="179"/>
                  <a:pt x="2530" y="179"/>
                  <a:pt x="2530" y="179"/>
                </a:cubicBezTo>
                <a:lnTo>
                  <a:pt x="2532" y="181"/>
                </a:lnTo>
                <a:close/>
                <a:moveTo>
                  <a:pt x="2528" y="181"/>
                </a:moveTo>
                <a:cubicBezTo>
                  <a:pt x="2528" y="180"/>
                  <a:pt x="2528" y="180"/>
                  <a:pt x="2528" y="180"/>
                </a:cubicBezTo>
                <a:cubicBezTo>
                  <a:pt x="2529" y="179"/>
                  <a:pt x="2529" y="179"/>
                  <a:pt x="2529" y="179"/>
                </a:cubicBezTo>
                <a:cubicBezTo>
                  <a:pt x="2528" y="177"/>
                  <a:pt x="2528" y="177"/>
                  <a:pt x="2528" y="177"/>
                </a:cubicBezTo>
                <a:cubicBezTo>
                  <a:pt x="2527" y="177"/>
                  <a:pt x="2527" y="177"/>
                  <a:pt x="2527" y="177"/>
                </a:cubicBezTo>
                <a:cubicBezTo>
                  <a:pt x="2527" y="177"/>
                  <a:pt x="2527" y="177"/>
                  <a:pt x="2527" y="177"/>
                </a:cubicBezTo>
                <a:cubicBezTo>
                  <a:pt x="2526" y="178"/>
                  <a:pt x="2526" y="178"/>
                  <a:pt x="2526" y="178"/>
                </a:cubicBezTo>
                <a:cubicBezTo>
                  <a:pt x="2527" y="180"/>
                  <a:pt x="2527" y="180"/>
                  <a:pt x="2527" y="180"/>
                </a:cubicBezTo>
                <a:lnTo>
                  <a:pt x="2528" y="181"/>
                </a:lnTo>
                <a:close/>
                <a:moveTo>
                  <a:pt x="2533" y="178"/>
                </a:moveTo>
                <a:cubicBezTo>
                  <a:pt x="2533" y="177"/>
                  <a:pt x="2533" y="177"/>
                  <a:pt x="2533" y="177"/>
                </a:cubicBezTo>
                <a:cubicBezTo>
                  <a:pt x="2532" y="176"/>
                  <a:pt x="2532" y="176"/>
                  <a:pt x="2532" y="176"/>
                </a:cubicBezTo>
                <a:cubicBezTo>
                  <a:pt x="2531" y="176"/>
                  <a:pt x="2531" y="176"/>
                  <a:pt x="2531" y="176"/>
                </a:cubicBezTo>
                <a:cubicBezTo>
                  <a:pt x="2530" y="176"/>
                  <a:pt x="2530" y="176"/>
                  <a:pt x="2530" y="176"/>
                </a:cubicBezTo>
                <a:cubicBezTo>
                  <a:pt x="2532" y="178"/>
                  <a:pt x="2532" y="178"/>
                  <a:pt x="2532" y="178"/>
                </a:cubicBezTo>
                <a:lnTo>
                  <a:pt x="2533" y="178"/>
                </a:lnTo>
                <a:close/>
                <a:moveTo>
                  <a:pt x="1936" y="227"/>
                </a:moveTo>
                <a:cubicBezTo>
                  <a:pt x="1937" y="226"/>
                  <a:pt x="1937" y="226"/>
                  <a:pt x="1937" y="226"/>
                </a:cubicBezTo>
                <a:cubicBezTo>
                  <a:pt x="1937" y="226"/>
                  <a:pt x="1937" y="226"/>
                  <a:pt x="1937" y="226"/>
                </a:cubicBezTo>
                <a:cubicBezTo>
                  <a:pt x="1937" y="224"/>
                  <a:pt x="1937" y="224"/>
                  <a:pt x="1937" y="224"/>
                </a:cubicBezTo>
                <a:cubicBezTo>
                  <a:pt x="1935" y="224"/>
                  <a:pt x="1935" y="224"/>
                  <a:pt x="1935" y="224"/>
                </a:cubicBezTo>
                <a:cubicBezTo>
                  <a:pt x="1935" y="225"/>
                  <a:pt x="1935" y="225"/>
                  <a:pt x="1935" y="225"/>
                </a:cubicBezTo>
                <a:cubicBezTo>
                  <a:pt x="1935" y="227"/>
                  <a:pt x="1935" y="227"/>
                  <a:pt x="1935" y="227"/>
                </a:cubicBezTo>
                <a:lnTo>
                  <a:pt x="1936" y="227"/>
                </a:lnTo>
                <a:close/>
                <a:moveTo>
                  <a:pt x="1943" y="214"/>
                </a:moveTo>
                <a:cubicBezTo>
                  <a:pt x="1942" y="212"/>
                  <a:pt x="1942" y="212"/>
                  <a:pt x="1942" y="212"/>
                </a:cubicBezTo>
                <a:cubicBezTo>
                  <a:pt x="1939" y="212"/>
                  <a:pt x="1939" y="212"/>
                  <a:pt x="1939" y="212"/>
                </a:cubicBezTo>
                <a:cubicBezTo>
                  <a:pt x="1939" y="213"/>
                  <a:pt x="1939" y="213"/>
                  <a:pt x="1939" y="213"/>
                </a:cubicBezTo>
                <a:cubicBezTo>
                  <a:pt x="1939" y="214"/>
                  <a:pt x="1939" y="214"/>
                  <a:pt x="1939" y="214"/>
                </a:cubicBezTo>
                <a:cubicBezTo>
                  <a:pt x="1938" y="214"/>
                  <a:pt x="1938" y="214"/>
                  <a:pt x="1938" y="214"/>
                </a:cubicBezTo>
                <a:cubicBezTo>
                  <a:pt x="1937" y="213"/>
                  <a:pt x="1937" y="213"/>
                  <a:pt x="1937" y="213"/>
                </a:cubicBezTo>
                <a:cubicBezTo>
                  <a:pt x="1936" y="213"/>
                  <a:pt x="1936" y="213"/>
                  <a:pt x="1936" y="213"/>
                </a:cubicBezTo>
                <a:cubicBezTo>
                  <a:pt x="1937" y="215"/>
                  <a:pt x="1937" y="215"/>
                  <a:pt x="1937" y="215"/>
                </a:cubicBezTo>
                <a:cubicBezTo>
                  <a:pt x="1938" y="216"/>
                  <a:pt x="1938" y="216"/>
                  <a:pt x="1938" y="216"/>
                </a:cubicBezTo>
                <a:cubicBezTo>
                  <a:pt x="1940" y="216"/>
                  <a:pt x="1940" y="216"/>
                  <a:pt x="1940" y="216"/>
                </a:cubicBezTo>
                <a:cubicBezTo>
                  <a:pt x="1941" y="217"/>
                  <a:pt x="1941" y="217"/>
                  <a:pt x="1941" y="217"/>
                </a:cubicBezTo>
                <a:cubicBezTo>
                  <a:pt x="1942" y="216"/>
                  <a:pt x="1942" y="216"/>
                  <a:pt x="1942" y="216"/>
                </a:cubicBezTo>
                <a:cubicBezTo>
                  <a:pt x="1942" y="216"/>
                  <a:pt x="1942" y="216"/>
                  <a:pt x="1942" y="216"/>
                </a:cubicBezTo>
                <a:cubicBezTo>
                  <a:pt x="1941" y="215"/>
                  <a:pt x="1941" y="215"/>
                  <a:pt x="1941" y="215"/>
                </a:cubicBezTo>
                <a:cubicBezTo>
                  <a:pt x="1943" y="214"/>
                  <a:pt x="1943" y="214"/>
                  <a:pt x="1943" y="214"/>
                </a:cubicBezTo>
                <a:close/>
                <a:moveTo>
                  <a:pt x="1919" y="66"/>
                </a:moveTo>
                <a:cubicBezTo>
                  <a:pt x="1919" y="67"/>
                  <a:pt x="1919" y="67"/>
                  <a:pt x="1919" y="67"/>
                </a:cubicBezTo>
                <a:cubicBezTo>
                  <a:pt x="1918" y="69"/>
                  <a:pt x="1918" y="69"/>
                  <a:pt x="1918" y="69"/>
                </a:cubicBezTo>
                <a:cubicBezTo>
                  <a:pt x="1916" y="69"/>
                  <a:pt x="1916" y="69"/>
                  <a:pt x="1916" y="69"/>
                </a:cubicBezTo>
                <a:cubicBezTo>
                  <a:pt x="1914" y="71"/>
                  <a:pt x="1914" y="71"/>
                  <a:pt x="1914" y="71"/>
                </a:cubicBezTo>
                <a:cubicBezTo>
                  <a:pt x="1913" y="74"/>
                  <a:pt x="1913" y="74"/>
                  <a:pt x="1913" y="74"/>
                </a:cubicBezTo>
                <a:cubicBezTo>
                  <a:pt x="1914" y="75"/>
                  <a:pt x="1914" y="75"/>
                  <a:pt x="1914" y="75"/>
                </a:cubicBezTo>
                <a:cubicBezTo>
                  <a:pt x="1915" y="76"/>
                  <a:pt x="1915" y="76"/>
                  <a:pt x="1915" y="76"/>
                </a:cubicBezTo>
                <a:cubicBezTo>
                  <a:pt x="1917" y="76"/>
                  <a:pt x="1917" y="76"/>
                  <a:pt x="1917" y="76"/>
                </a:cubicBezTo>
                <a:cubicBezTo>
                  <a:pt x="1917" y="78"/>
                  <a:pt x="1917" y="78"/>
                  <a:pt x="1917" y="78"/>
                </a:cubicBezTo>
                <a:cubicBezTo>
                  <a:pt x="1915" y="79"/>
                  <a:pt x="1915" y="79"/>
                  <a:pt x="1915" y="79"/>
                </a:cubicBezTo>
                <a:cubicBezTo>
                  <a:pt x="1915" y="81"/>
                  <a:pt x="1915" y="81"/>
                  <a:pt x="1915" y="81"/>
                </a:cubicBezTo>
                <a:cubicBezTo>
                  <a:pt x="1915" y="84"/>
                  <a:pt x="1915" y="84"/>
                  <a:pt x="1915" y="84"/>
                </a:cubicBezTo>
                <a:cubicBezTo>
                  <a:pt x="1915" y="85"/>
                  <a:pt x="1915" y="85"/>
                  <a:pt x="1915" y="85"/>
                </a:cubicBezTo>
                <a:cubicBezTo>
                  <a:pt x="1913" y="87"/>
                  <a:pt x="1913" y="87"/>
                  <a:pt x="1913" y="87"/>
                </a:cubicBezTo>
                <a:cubicBezTo>
                  <a:pt x="1913" y="87"/>
                  <a:pt x="1913" y="87"/>
                  <a:pt x="1913" y="87"/>
                </a:cubicBezTo>
                <a:cubicBezTo>
                  <a:pt x="1915" y="89"/>
                  <a:pt x="1915" y="89"/>
                  <a:pt x="1915" y="89"/>
                </a:cubicBezTo>
                <a:cubicBezTo>
                  <a:pt x="1915" y="89"/>
                  <a:pt x="1915" y="89"/>
                  <a:pt x="1915" y="89"/>
                </a:cubicBezTo>
                <a:cubicBezTo>
                  <a:pt x="1916" y="89"/>
                  <a:pt x="1916" y="89"/>
                  <a:pt x="1916" y="89"/>
                </a:cubicBezTo>
                <a:cubicBezTo>
                  <a:pt x="1916" y="88"/>
                  <a:pt x="1916" y="88"/>
                  <a:pt x="1916" y="88"/>
                </a:cubicBezTo>
                <a:cubicBezTo>
                  <a:pt x="1916" y="87"/>
                  <a:pt x="1916" y="87"/>
                  <a:pt x="1916" y="87"/>
                </a:cubicBezTo>
                <a:cubicBezTo>
                  <a:pt x="1918" y="87"/>
                  <a:pt x="1918" y="87"/>
                  <a:pt x="1918" y="87"/>
                </a:cubicBezTo>
                <a:cubicBezTo>
                  <a:pt x="1919" y="89"/>
                  <a:pt x="1919" y="89"/>
                  <a:pt x="1919" y="89"/>
                </a:cubicBezTo>
                <a:cubicBezTo>
                  <a:pt x="1921" y="88"/>
                  <a:pt x="1921" y="88"/>
                  <a:pt x="1921" y="88"/>
                </a:cubicBezTo>
                <a:cubicBezTo>
                  <a:pt x="1922" y="88"/>
                  <a:pt x="1922" y="88"/>
                  <a:pt x="1922" y="88"/>
                </a:cubicBezTo>
                <a:cubicBezTo>
                  <a:pt x="1923" y="90"/>
                  <a:pt x="1923" y="90"/>
                  <a:pt x="1923" y="90"/>
                </a:cubicBezTo>
                <a:cubicBezTo>
                  <a:pt x="1925" y="93"/>
                  <a:pt x="1925" y="93"/>
                  <a:pt x="1925" y="93"/>
                </a:cubicBezTo>
                <a:cubicBezTo>
                  <a:pt x="1926" y="95"/>
                  <a:pt x="1926" y="95"/>
                  <a:pt x="1926" y="95"/>
                </a:cubicBezTo>
                <a:cubicBezTo>
                  <a:pt x="1928" y="95"/>
                  <a:pt x="1928" y="95"/>
                  <a:pt x="1928" y="95"/>
                </a:cubicBezTo>
                <a:cubicBezTo>
                  <a:pt x="1930" y="96"/>
                  <a:pt x="1930" y="96"/>
                  <a:pt x="1930" y="96"/>
                </a:cubicBezTo>
                <a:cubicBezTo>
                  <a:pt x="1932" y="97"/>
                  <a:pt x="1932" y="97"/>
                  <a:pt x="1932" y="97"/>
                </a:cubicBezTo>
                <a:cubicBezTo>
                  <a:pt x="1934" y="96"/>
                  <a:pt x="1934" y="96"/>
                  <a:pt x="1934" y="96"/>
                </a:cubicBezTo>
                <a:cubicBezTo>
                  <a:pt x="1936" y="95"/>
                  <a:pt x="1936" y="95"/>
                  <a:pt x="1936" y="95"/>
                </a:cubicBezTo>
                <a:cubicBezTo>
                  <a:pt x="1938" y="96"/>
                  <a:pt x="1938" y="96"/>
                  <a:pt x="1938" y="96"/>
                </a:cubicBezTo>
                <a:cubicBezTo>
                  <a:pt x="1940" y="97"/>
                  <a:pt x="1940" y="97"/>
                  <a:pt x="1940" y="97"/>
                </a:cubicBezTo>
                <a:cubicBezTo>
                  <a:pt x="1944" y="97"/>
                  <a:pt x="1944" y="97"/>
                  <a:pt x="1944" y="97"/>
                </a:cubicBezTo>
                <a:cubicBezTo>
                  <a:pt x="1946" y="97"/>
                  <a:pt x="1946" y="97"/>
                  <a:pt x="1946" y="97"/>
                </a:cubicBezTo>
                <a:cubicBezTo>
                  <a:pt x="1948" y="97"/>
                  <a:pt x="1948" y="97"/>
                  <a:pt x="1948" y="97"/>
                </a:cubicBezTo>
                <a:cubicBezTo>
                  <a:pt x="1949" y="97"/>
                  <a:pt x="1949" y="97"/>
                  <a:pt x="1949" y="97"/>
                </a:cubicBezTo>
                <a:cubicBezTo>
                  <a:pt x="1951" y="98"/>
                  <a:pt x="1951" y="98"/>
                  <a:pt x="1951" y="98"/>
                </a:cubicBezTo>
                <a:cubicBezTo>
                  <a:pt x="1952" y="100"/>
                  <a:pt x="1952" y="100"/>
                  <a:pt x="1952" y="100"/>
                </a:cubicBezTo>
                <a:cubicBezTo>
                  <a:pt x="1954" y="99"/>
                  <a:pt x="1954" y="99"/>
                  <a:pt x="1954" y="99"/>
                </a:cubicBezTo>
                <a:cubicBezTo>
                  <a:pt x="1956" y="98"/>
                  <a:pt x="1956" y="98"/>
                  <a:pt x="1956" y="98"/>
                </a:cubicBezTo>
                <a:cubicBezTo>
                  <a:pt x="1958" y="96"/>
                  <a:pt x="1958" y="96"/>
                  <a:pt x="1958" y="96"/>
                </a:cubicBezTo>
                <a:cubicBezTo>
                  <a:pt x="1961" y="95"/>
                  <a:pt x="1961" y="95"/>
                  <a:pt x="1961" y="95"/>
                </a:cubicBezTo>
                <a:cubicBezTo>
                  <a:pt x="1963" y="92"/>
                  <a:pt x="1963" y="92"/>
                  <a:pt x="1963" y="92"/>
                </a:cubicBezTo>
                <a:cubicBezTo>
                  <a:pt x="1963" y="91"/>
                  <a:pt x="1963" y="91"/>
                  <a:pt x="1963" y="91"/>
                </a:cubicBezTo>
                <a:cubicBezTo>
                  <a:pt x="1961" y="88"/>
                  <a:pt x="1961" y="88"/>
                  <a:pt x="1961" y="88"/>
                </a:cubicBezTo>
                <a:cubicBezTo>
                  <a:pt x="1959" y="88"/>
                  <a:pt x="1959" y="88"/>
                  <a:pt x="1959" y="88"/>
                </a:cubicBezTo>
                <a:cubicBezTo>
                  <a:pt x="1957" y="85"/>
                  <a:pt x="1957" y="85"/>
                  <a:pt x="1957" y="85"/>
                </a:cubicBezTo>
                <a:cubicBezTo>
                  <a:pt x="1955" y="85"/>
                  <a:pt x="1955" y="85"/>
                  <a:pt x="1955" y="85"/>
                </a:cubicBezTo>
                <a:cubicBezTo>
                  <a:pt x="1953" y="84"/>
                  <a:pt x="1953" y="84"/>
                  <a:pt x="1953" y="84"/>
                </a:cubicBezTo>
                <a:cubicBezTo>
                  <a:pt x="1952" y="82"/>
                  <a:pt x="1952" y="82"/>
                  <a:pt x="1952" y="82"/>
                </a:cubicBezTo>
                <a:cubicBezTo>
                  <a:pt x="1953" y="81"/>
                  <a:pt x="1953" y="81"/>
                  <a:pt x="1953" y="81"/>
                </a:cubicBezTo>
                <a:cubicBezTo>
                  <a:pt x="1955" y="82"/>
                  <a:pt x="1955" y="82"/>
                  <a:pt x="1955" y="82"/>
                </a:cubicBezTo>
                <a:cubicBezTo>
                  <a:pt x="1956" y="82"/>
                  <a:pt x="1956" y="82"/>
                  <a:pt x="1956" y="82"/>
                </a:cubicBezTo>
                <a:cubicBezTo>
                  <a:pt x="1956" y="81"/>
                  <a:pt x="1956" y="81"/>
                  <a:pt x="1956" y="81"/>
                </a:cubicBezTo>
                <a:cubicBezTo>
                  <a:pt x="1954" y="78"/>
                  <a:pt x="1954" y="78"/>
                  <a:pt x="1954" y="78"/>
                </a:cubicBezTo>
                <a:cubicBezTo>
                  <a:pt x="1952" y="76"/>
                  <a:pt x="1952" y="76"/>
                  <a:pt x="1952" y="76"/>
                </a:cubicBezTo>
                <a:cubicBezTo>
                  <a:pt x="1952" y="73"/>
                  <a:pt x="1952" y="73"/>
                  <a:pt x="1952" y="73"/>
                </a:cubicBezTo>
                <a:cubicBezTo>
                  <a:pt x="1951" y="71"/>
                  <a:pt x="1951" y="71"/>
                  <a:pt x="1951" y="71"/>
                </a:cubicBezTo>
                <a:cubicBezTo>
                  <a:pt x="1950" y="70"/>
                  <a:pt x="1950" y="70"/>
                  <a:pt x="1950" y="70"/>
                </a:cubicBezTo>
                <a:cubicBezTo>
                  <a:pt x="1950" y="68"/>
                  <a:pt x="1950" y="68"/>
                  <a:pt x="1950" y="68"/>
                </a:cubicBezTo>
                <a:cubicBezTo>
                  <a:pt x="1949" y="67"/>
                  <a:pt x="1949" y="67"/>
                  <a:pt x="1949" y="67"/>
                </a:cubicBezTo>
                <a:cubicBezTo>
                  <a:pt x="1948" y="67"/>
                  <a:pt x="1948" y="67"/>
                  <a:pt x="1948" y="67"/>
                </a:cubicBezTo>
                <a:cubicBezTo>
                  <a:pt x="1942" y="62"/>
                  <a:pt x="1942" y="62"/>
                  <a:pt x="1942" y="62"/>
                </a:cubicBezTo>
                <a:cubicBezTo>
                  <a:pt x="1938" y="61"/>
                  <a:pt x="1938" y="61"/>
                  <a:pt x="1938" y="61"/>
                </a:cubicBezTo>
                <a:cubicBezTo>
                  <a:pt x="1935" y="62"/>
                  <a:pt x="1935" y="62"/>
                  <a:pt x="1935" y="62"/>
                </a:cubicBezTo>
                <a:cubicBezTo>
                  <a:pt x="1935" y="63"/>
                  <a:pt x="1935" y="63"/>
                  <a:pt x="1935" y="63"/>
                </a:cubicBezTo>
                <a:cubicBezTo>
                  <a:pt x="1935" y="64"/>
                  <a:pt x="1935" y="64"/>
                  <a:pt x="1935" y="64"/>
                </a:cubicBezTo>
                <a:cubicBezTo>
                  <a:pt x="1938" y="67"/>
                  <a:pt x="1938" y="67"/>
                  <a:pt x="1938" y="67"/>
                </a:cubicBezTo>
                <a:cubicBezTo>
                  <a:pt x="1938" y="68"/>
                  <a:pt x="1938" y="68"/>
                  <a:pt x="1938" y="68"/>
                </a:cubicBezTo>
                <a:cubicBezTo>
                  <a:pt x="1937" y="70"/>
                  <a:pt x="1937" y="70"/>
                  <a:pt x="1937" y="70"/>
                </a:cubicBezTo>
                <a:cubicBezTo>
                  <a:pt x="1937" y="71"/>
                  <a:pt x="1937" y="71"/>
                  <a:pt x="1937" y="71"/>
                </a:cubicBezTo>
                <a:cubicBezTo>
                  <a:pt x="1937" y="74"/>
                  <a:pt x="1937" y="74"/>
                  <a:pt x="1937" y="74"/>
                </a:cubicBezTo>
                <a:cubicBezTo>
                  <a:pt x="1936" y="76"/>
                  <a:pt x="1936" y="76"/>
                  <a:pt x="1936" y="76"/>
                </a:cubicBezTo>
                <a:cubicBezTo>
                  <a:pt x="1935" y="77"/>
                  <a:pt x="1935" y="77"/>
                  <a:pt x="1935" y="77"/>
                </a:cubicBezTo>
                <a:cubicBezTo>
                  <a:pt x="1934" y="75"/>
                  <a:pt x="1934" y="75"/>
                  <a:pt x="1934" y="75"/>
                </a:cubicBezTo>
                <a:cubicBezTo>
                  <a:pt x="1935" y="74"/>
                  <a:pt x="1935" y="74"/>
                  <a:pt x="1935" y="74"/>
                </a:cubicBezTo>
                <a:cubicBezTo>
                  <a:pt x="1936" y="72"/>
                  <a:pt x="1936" y="72"/>
                  <a:pt x="1936" y="72"/>
                </a:cubicBezTo>
                <a:cubicBezTo>
                  <a:pt x="1935" y="71"/>
                  <a:pt x="1935" y="71"/>
                  <a:pt x="1935" y="71"/>
                </a:cubicBezTo>
                <a:cubicBezTo>
                  <a:pt x="1936" y="69"/>
                  <a:pt x="1936" y="69"/>
                  <a:pt x="1936" y="69"/>
                </a:cubicBezTo>
                <a:cubicBezTo>
                  <a:pt x="1935" y="67"/>
                  <a:pt x="1935" y="67"/>
                  <a:pt x="1935" y="67"/>
                </a:cubicBezTo>
                <a:cubicBezTo>
                  <a:pt x="1932" y="63"/>
                  <a:pt x="1932" y="63"/>
                  <a:pt x="1932" y="63"/>
                </a:cubicBezTo>
                <a:cubicBezTo>
                  <a:pt x="1930" y="61"/>
                  <a:pt x="1930" y="61"/>
                  <a:pt x="1930" y="61"/>
                </a:cubicBezTo>
                <a:cubicBezTo>
                  <a:pt x="1926" y="60"/>
                  <a:pt x="1926" y="60"/>
                  <a:pt x="1926" y="60"/>
                </a:cubicBezTo>
                <a:cubicBezTo>
                  <a:pt x="1925" y="61"/>
                  <a:pt x="1925" y="61"/>
                  <a:pt x="1925" y="61"/>
                </a:cubicBezTo>
                <a:cubicBezTo>
                  <a:pt x="1925" y="63"/>
                  <a:pt x="1925" y="63"/>
                  <a:pt x="1925" y="63"/>
                </a:cubicBezTo>
                <a:cubicBezTo>
                  <a:pt x="1922" y="65"/>
                  <a:pt x="1922" y="65"/>
                  <a:pt x="1922" y="65"/>
                </a:cubicBezTo>
                <a:lnTo>
                  <a:pt x="1919" y="66"/>
                </a:lnTo>
                <a:close/>
                <a:moveTo>
                  <a:pt x="2115" y="184"/>
                </a:moveTo>
                <a:cubicBezTo>
                  <a:pt x="2120" y="185"/>
                  <a:pt x="2120" y="185"/>
                  <a:pt x="2120" y="185"/>
                </a:cubicBezTo>
                <a:cubicBezTo>
                  <a:pt x="2122" y="186"/>
                  <a:pt x="2122" y="186"/>
                  <a:pt x="2122" y="186"/>
                </a:cubicBezTo>
                <a:cubicBezTo>
                  <a:pt x="2123" y="187"/>
                  <a:pt x="2123" y="187"/>
                  <a:pt x="2123" y="187"/>
                </a:cubicBezTo>
                <a:cubicBezTo>
                  <a:pt x="2124" y="186"/>
                  <a:pt x="2124" y="186"/>
                  <a:pt x="2124" y="186"/>
                </a:cubicBezTo>
                <a:cubicBezTo>
                  <a:pt x="2125" y="184"/>
                  <a:pt x="2125" y="184"/>
                  <a:pt x="2125" y="184"/>
                </a:cubicBezTo>
                <a:cubicBezTo>
                  <a:pt x="2126" y="184"/>
                  <a:pt x="2126" y="184"/>
                  <a:pt x="2126" y="184"/>
                </a:cubicBezTo>
                <a:cubicBezTo>
                  <a:pt x="2126" y="182"/>
                  <a:pt x="2126" y="182"/>
                  <a:pt x="2126" y="182"/>
                </a:cubicBezTo>
                <a:cubicBezTo>
                  <a:pt x="2125" y="181"/>
                  <a:pt x="2125" y="181"/>
                  <a:pt x="2125" y="181"/>
                </a:cubicBezTo>
                <a:cubicBezTo>
                  <a:pt x="2125" y="178"/>
                  <a:pt x="2125" y="178"/>
                  <a:pt x="2125" y="178"/>
                </a:cubicBezTo>
                <a:cubicBezTo>
                  <a:pt x="2124" y="177"/>
                  <a:pt x="2124" y="177"/>
                  <a:pt x="2124" y="177"/>
                </a:cubicBezTo>
                <a:cubicBezTo>
                  <a:pt x="2123" y="175"/>
                  <a:pt x="2123" y="175"/>
                  <a:pt x="2123" y="175"/>
                </a:cubicBezTo>
                <a:cubicBezTo>
                  <a:pt x="2123" y="174"/>
                  <a:pt x="2123" y="174"/>
                  <a:pt x="2123" y="174"/>
                </a:cubicBezTo>
                <a:cubicBezTo>
                  <a:pt x="2121" y="174"/>
                  <a:pt x="2121" y="174"/>
                  <a:pt x="2121" y="174"/>
                </a:cubicBezTo>
                <a:cubicBezTo>
                  <a:pt x="2118" y="175"/>
                  <a:pt x="2118" y="175"/>
                  <a:pt x="2118" y="175"/>
                </a:cubicBezTo>
                <a:cubicBezTo>
                  <a:pt x="2115" y="177"/>
                  <a:pt x="2115" y="177"/>
                  <a:pt x="2115" y="177"/>
                </a:cubicBezTo>
                <a:cubicBezTo>
                  <a:pt x="2113" y="177"/>
                  <a:pt x="2113" y="177"/>
                  <a:pt x="2113" y="177"/>
                </a:cubicBezTo>
                <a:cubicBezTo>
                  <a:pt x="2112" y="178"/>
                  <a:pt x="2112" y="178"/>
                  <a:pt x="2112" y="178"/>
                </a:cubicBezTo>
                <a:cubicBezTo>
                  <a:pt x="2113" y="179"/>
                  <a:pt x="2113" y="179"/>
                  <a:pt x="2113" y="179"/>
                </a:cubicBezTo>
                <a:cubicBezTo>
                  <a:pt x="2114" y="180"/>
                  <a:pt x="2114" y="180"/>
                  <a:pt x="2114" y="180"/>
                </a:cubicBezTo>
                <a:cubicBezTo>
                  <a:pt x="2115" y="182"/>
                  <a:pt x="2115" y="182"/>
                  <a:pt x="2115" y="182"/>
                </a:cubicBezTo>
                <a:cubicBezTo>
                  <a:pt x="2114" y="183"/>
                  <a:pt x="2114" y="183"/>
                  <a:pt x="2114" y="183"/>
                </a:cubicBezTo>
                <a:cubicBezTo>
                  <a:pt x="2112" y="183"/>
                  <a:pt x="2112" y="183"/>
                  <a:pt x="2112" y="183"/>
                </a:cubicBezTo>
                <a:cubicBezTo>
                  <a:pt x="2112" y="183"/>
                  <a:pt x="2112" y="183"/>
                  <a:pt x="2112" y="183"/>
                </a:cubicBezTo>
                <a:cubicBezTo>
                  <a:pt x="2113" y="184"/>
                  <a:pt x="2113" y="184"/>
                  <a:pt x="2113" y="184"/>
                </a:cubicBezTo>
                <a:lnTo>
                  <a:pt x="2115" y="184"/>
                </a:lnTo>
                <a:close/>
                <a:moveTo>
                  <a:pt x="2017" y="99"/>
                </a:moveTo>
                <a:cubicBezTo>
                  <a:pt x="2020" y="99"/>
                  <a:pt x="2020" y="99"/>
                  <a:pt x="2020" y="99"/>
                </a:cubicBezTo>
                <a:cubicBezTo>
                  <a:pt x="2022" y="99"/>
                  <a:pt x="2022" y="99"/>
                  <a:pt x="2022" y="99"/>
                </a:cubicBezTo>
                <a:cubicBezTo>
                  <a:pt x="2023" y="98"/>
                  <a:pt x="2023" y="98"/>
                  <a:pt x="2023" y="98"/>
                </a:cubicBezTo>
                <a:cubicBezTo>
                  <a:pt x="2024" y="99"/>
                  <a:pt x="2024" y="99"/>
                  <a:pt x="2024" y="99"/>
                </a:cubicBezTo>
                <a:cubicBezTo>
                  <a:pt x="2025" y="97"/>
                  <a:pt x="2025" y="97"/>
                  <a:pt x="2025" y="97"/>
                </a:cubicBezTo>
                <a:cubicBezTo>
                  <a:pt x="2025" y="95"/>
                  <a:pt x="2025" y="95"/>
                  <a:pt x="2025" y="95"/>
                </a:cubicBezTo>
                <a:cubicBezTo>
                  <a:pt x="2023" y="95"/>
                  <a:pt x="2023" y="95"/>
                  <a:pt x="2023" y="95"/>
                </a:cubicBezTo>
                <a:cubicBezTo>
                  <a:pt x="2023" y="95"/>
                  <a:pt x="2023" y="95"/>
                  <a:pt x="2023" y="95"/>
                </a:cubicBezTo>
                <a:cubicBezTo>
                  <a:pt x="2021" y="95"/>
                  <a:pt x="2021" y="95"/>
                  <a:pt x="2021" y="95"/>
                </a:cubicBezTo>
                <a:cubicBezTo>
                  <a:pt x="2020" y="97"/>
                  <a:pt x="2020" y="97"/>
                  <a:pt x="2020" y="97"/>
                </a:cubicBezTo>
                <a:cubicBezTo>
                  <a:pt x="2018" y="97"/>
                  <a:pt x="2018" y="97"/>
                  <a:pt x="2018" y="97"/>
                </a:cubicBezTo>
                <a:cubicBezTo>
                  <a:pt x="2017" y="98"/>
                  <a:pt x="2017" y="98"/>
                  <a:pt x="2017" y="98"/>
                </a:cubicBezTo>
                <a:lnTo>
                  <a:pt x="2017" y="99"/>
                </a:lnTo>
                <a:close/>
                <a:moveTo>
                  <a:pt x="2015" y="98"/>
                </a:moveTo>
                <a:cubicBezTo>
                  <a:pt x="2016" y="97"/>
                  <a:pt x="2016" y="97"/>
                  <a:pt x="2016" y="97"/>
                </a:cubicBezTo>
                <a:cubicBezTo>
                  <a:pt x="2016" y="96"/>
                  <a:pt x="2016" y="96"/>
                  <a:pt x="2016" y="96"/>
                </a:cubicBezTo>
                <a:cubicBezTo>
                  <a:pt x="2015" y="95"/>
                  <a:pt x="2015" y="95"/>
                  <a:pt x="2015" y="95"/>
                </a:cubicBezTo>
                <a:cubicBezTo>
                  <a:pt x="2016" y="94"/>
                  <a:pt x="2016" y="94"/>
                  <a:pt x="2016" y="94"/>
                </a:cubicBezTo>
                <a:cubicBezTo>
                  <a:pt x="2017" y="94"/>
                  <a:pt x="2017" y="94"/>
                  <a:pt x="2017" y="94"/>
                </a:cubicBezTo>
                <a:cubicBezTo>
                  <a:pt x="2017" y="93"/>
                  <a:pt x="2017" y="93"/>
                  <a:pt x="2017" y="93"/>
                </a:cubicBezTo>
                <a:cubicBezTo>
                  <a:pt x="2015" y="93"/>
                  <a:pt x="2015" y="93"/>
                  <a:pt x="2015" y="93"/>
                </a:cubicBezTo>
                <a:cubicBezTo>
                  <a:pt x="2014" y="95"/>
                  <a:pt x="2014" y="95"/>
                  <a:pt x="2014" y="95"/>
                </a:cubicBezTo>
                <a:cubicBezTo>
                  <a:pt x="2014" y="96"/>
                  <a:pt x="2014" y="96"/>
                  <a:pt x="2014" y="96"/>
                </a:cubicBezTo>
                <a:cubicBezTo>
                  <a:pt x="2013" y="96"/>
                  <a:pt x="2013" y="96"/>
                  <a:pt x="2013" y="96"/>
                </a:cubicBezTo>
                <a:cubicBezTo>
                  <a:pt x="2013" y="98"/>
                  <a:pt x="2013" y="98"/>
                  <a:pt x="2013" y="98"/>
                </a:cubicBezTo>
                <a:cubicBezTo>
                  <a:pt x="2014" y="98"/>
                  <a:pt x="2014" y="98"/>
                  <a:pt x="2014" y="98"/>
                </a:cubicBezTo>
                <a:lnTo>
                  <a:pt x="2015" y="98"/>
                </a:lnTo>
                <a:close/>
                <a:moveTo>
                  <a:pt x="2037" y="120"/>
                </a:moveTo>
                <a:cubicBezTo>
                  <a:pt x="2037" y="121"/>
                  <a:pt x="2037" y="121"/>
                  <a:pt x="2037" y="121"/>
                </a:cubicBezTo>
                <a:cubicBezTo>
                  <a:pt x="2039" y="120"/>
                  <a:pt x="2039" y="120"/>
                  <a:pt x="2039" y="120"/>
                </a:cubicBezTo>
                <a:cubicBezTo>
                  <a:pt x="2039" y="118"/>
                  <a:pt x="2039" y="118"/>
                  <a:pt x="2039" y="118"/>
                </a:cubicBezTo>
                <a:cubicBezTo>
                  <a:pt x="2038" y="116"/>
                  <a:pt x="2038" y="116"/>
                  <a:pt x="2038" y="116"/>
                </a:cubicBezTo>
                <a:cubicBezTo>
                  <a:pt x="2036" y="115"/>
                  <a:pt x="2036" y="115"/>
                  <a:pt x="2036" y="115"/>
                </a:cubicBezTo>
                <a:cubicBezTo>
                  <a:pt x="2035" y="116"/>
                  <a:pt x="2035" y="116"/>
                  <a:pt x="2035" y="116"/>
                </a:cubicBezTo>
                <a:cubicBezTo>
                  <a:pt x="2035" y="117"/>
                  <a:pt x="2035" y="117"/>
                  <a:pt x="2035" y="117"/>
                </a:cubicBezTo>
                <a:cubicBezTo>
                  <a:pt x="2037" y="119"/>
                  <a:pt x="2037" y="119"/>
                  <a:pt x="2037" y="119"/>
                </a:cubicBezTo>
                <a:lnTo>
                  <a:pt x="2037" y="120"/>
                </a:lnTo>
                <a:close/>
                <a:moveTo>
                  <a:pt x="1968" y="80"/>
                </a:moveTo>
                <a:cubicBezTo>
                  <a:pt x="1967" y="81"/>
                  <a:pt x="1967" y="81"/>
                  <a:pt x="1967" y="81"/>
                </a:cubicBezTo>
                <a:cubicBezTo>
                  <a:pt x="1967" y="83"/>
                  <a:pt x="1967" y="83"/>
                  <a:pt x="1967" y="83"/>
                </a:cubicBezTo>
                <a:cubicBezTo>
                  <a:pt x="1968" y="84"/>
                  <a:pt x="1968" y="84"/>
                  <a:pt x="1968" y="84"/>
                </a:cubicBezTo>
                <a:cubicBezTo>
                  <a:pt x="1970" y="84"/>
                  <a:pt x="1970" y="84"/>
                  <a:pt x="1970" y="84"/>
                </a:cubicBezTo>
                <a:cubicBezTo>
                  <a:pt x="1971" y="85"/>
                  <a:pt x="1971" y="85"/>
                  <a:pt x="1971" y="85"/>
                </a:cubicBezTo>
                <a:cubicBezTo>
                  <a:pt x="1970" y="87"/>
                  <a:pt x="1970" y="87"/>
                  <a:pt x="1970" y="87"/>
                </a:cubicBezTo>
                <a:cubicBezTo>
                  <a:pt x="1972" y="91"/>
                  <a:pt x="1972" y="91"/>
                  <a:pt x="1972" y="91"/>
                </a:cubicBezTo>
                <a:cubicBezTo>
                  <a:pt x="1974" y="93"/>
                  <a:pt x="1974" y="93"/>
                  <a:pt x="1974" y="93"/>
                </a:cubicBezTo>
                <a:cubicBezTo>
                  <a:pt x="1975" y="93"/>
                  <a:pt x="1975" y="93"/>
                  <a:pt x="1975" y="93"/>
                </a:cubicBezTo>
                <a:cubicBezTo>
                  <a:pt x="1974" y="94"/>
                  <a:pt x="1974" y="94"/>
                  <a:pt x="1974" y="94"/>
                </a:cubicBezTo>
                <a:cubicBezTo>
                  <a:pt x="1972" y="94"/>
                  <a:pt x="1972" y="94"/>
                  <a:pt x="1972" y="94"/>
                </a:cubicBezTo>
                <a:cubicBezTo>
                  <a:pt x="1971" y="97"/>
                  <a:pt x="1971" y="97"/>
                  <a:pt x="1971" y="97"/>
                </a:cubicBezTo>
                <a:cubicBezTo>
                  <a:pt x="1973" y="100"/>
                  <a:pt x="1973" y="100"/>
                  <a:pt x="1973" y="100"/>
                </a:cubicBezTo>
                <a:cubicBezTo>
                  <a:pt x="1974" y="103"/>
                  <a:pt x="1974" y="103"/>
                  <a:pt x="1974" y="103"/>
                </a:cubicBezTo>
                <a:cubicBezTo>
                  <a:pt x="1974" y="105"/>
                  <a:pt x="1974" y="105"/>
                  <a:pt x="1974" y="105"/>
                </a:cubicBezTo>
                <a:cubicBezTo>
                  <a:pt x="1975" y="106"/>
                  <a:pt x="1975" y="106"/>
                  <a:pt x="1975" y="106"/>
                </a:cubicBezTo>
                <a:cubicBezTo>
                  <a:pt x="1975" y="108"/>
                  <a:pt x="1975" y="108"/>
                  <a:pt x="1975" y="108"/>
                </a:cubicBezTo>
                <a:cubicBezTo>
                  <a:pt x="1974" y="109"/>
                  <a:pt x="1974" y="109"/>
                  <a:pt x="1974" y="109"/>
                </a:cubicBezTo>
                <a:cubicBezTo>
                  <a:pt x="1975" y="111"/>
                  <a:pt x="1975" y="111"/>
                  <a:pt x="1975" y="111"/>
                </a:cubicBezTo>
                <a:cubicBezTo>
                  <a:pt x="1976" y="114"/>
                  <a:pt x="1976" y="114"/>
                  <a:pt x="1976" y="114"/>
                </a:cubicBezTo>
                <a:cubicBezTo>
                  <a:pt x="1978" y="116"/>
                  <a:pt x="1978" y="116"/>
                  <a:pt x="1978" y="116"/>
                </a:cubicBezTo>
                <a:cubicBezTo>
                  <a:pt x="1978" y="117"/>
                  <a:pt x="1978" y="117"/>
                  <a:pt x="1978" y="117"/>
                </a:cubicBezTo>
                <a:cubicBezTo>
                  <a:pt x="1979" y="118"/>
                  <a:pt x="1979" y="118"/>
                  <a:pt x="1979" y="118"/>
                </a:cubicBezTo>
                <a:cubicBezTo>
                  <a:pt x="1979" y="118"/>
                  <a:pt x="1981" y="118"/>
                  <a:pt x="1981" y="118"/>
                </a:cubicBezTo>
                <a:cubicBezTo>
                  <a:pt x="1983" y="115"/>
                  <a:pt x="1983" y="115"/>
                  <a:pt x="1983" y="115"/>
                </a:cubicBezTo>
                <a:cubicBezTo>
                  <a:pt x="1985" y="112"/>
                  <a:pt x="1985" y="112"/>
                  <a:pt x="1985" y="112"/>
                </a:cubicBezTo>
                <a:cubicBezTo>
                  <a:pt x="1986" y="112"/>
                  <a:pt x="1986" y="112"/>
                  <a:pt x="1986" y="112"/>
                </a:cubicBezTo>
                <a:cubicBezTo>
                  <a:pt x="1986" y="110"/>
                  <a:pt x="1986" y="110"/>
                  <a:pt x="1986" y="110"/>
                </a:cubicBezTo>
                <a:cubicBezTo>
                  <a:pt x="1986" y="109"/>
                  <a:pt x="1986" y="109"/>
                  <a:pt x="1986" y="109"/>
                </a:cubicBezTo>
                <a:cubicBezTo>
                  <a:pt x="1990" y="106"/>
                  <a:pt x="1990" y="106"/>
                  <a:pt x="1990" y="106"/>
                </a:cubicBezTo>
                <a:cubicBezTo>
                  <a:pt x="1991" y="106"/>
                  <a:pt x="1991" y="106"/>
                  <a:pt x="1991" y="106"/>
                </a:cubicBezTo>
                <a:cubicBezTo>
                  <a:pt x="1993" y="107"/>
                  <a:pt x="1993" y="107"/>
                  <a:pt x="1993" y="107"/>
                </a:cubicBezTo>
                <a:cubicBezTo>
                  <a:pt x="1994" y="107"/>
                  <a:pt x="1994" y="107"/>
                  <a:pt x="1994" y="107"/>
                </a:cubicBezTo>
                <a:cubicBezTo>
                  <a:pt x="1995" y="105"/>
                  <a:pt x="1995" y="105"/>
                  <a:pt x="1995" y="105"/>
                </a:cubicBezTo>
                <a:cubicBezTo>
                  <a:pt x="1996" y="104"/>
                  <a:pt x="1996" y="104"/>
                  <a:pt x="1996" y="104"/>
                </a:cubicBezTo>
                <a:cubicBezTo>
                  <a:pt x="1998" y="103"/>
                  <a:pt x="1998" y="103"/>
                  <a:pt x="1998" y="103"/>
                </a:cubicBezTo>
                <a:cubicBezTo>
                  <a:pt x="2001" y="100"/>
                  <a:pt x="2001" y="100"/>
                  <a:pt x="2001" y="100"/>
                </a:cubicBezTo>
                <a:cubicBezTo>
                  <a:pt x="2001" y="99"/>
                  <a:pt x="2001" y="99"/>
                  <a:pt x="2001" y="99"/>
                </a:cubicBezTo>
                <a:cubicBezTo>
                  <a:pt x="2002" y="98"/>
                  <a:pt x="2002" y="98"/>
                  <a:pt x="2002" y="98"/>
                </a:cubicBezTo>
                <a:cubicBezTo>
                  <a:pt x="2004" y="95"/>
                  <a:pt x="2004" y="95"/>
                  <a:pt x="2004" y="95"/>
                </a:cubicBezTo>
                <a:cubicBezTo>
                  <a:pt x="2003" y="93"/>
                  <a:pt x="2003" y="93"/>
                  <a:pt x="2003" y="93"/>
                </a:cubicBezTo>
                <a:cubicBezTo>
                  <a:pt x="2001" y="90"/>
                  <a:pt x="2001" y="90"/>
                  <a:pt x="2001" y="90"/>
                </a:cubicBezTo>
                <a:cubicBezTo>
                  <a:pt x="2000" y="87"/>
                  <a:pt x="2000" y="87"/>
                  <a:pt x="2000" y="87"/>
                </a:cubicBezTo>
                <a:cubicBezTo>
                  <a:pt x="2000" y="86"/>
                  <a:pt x="2000" y="86"/>
                  <a:pt x="2000" y="86"/>
                </a:cubicBezTo>
                <a:cubicBezTo>
                  <a:pt x="1997" y="84"/>
                  <a:pt x="1997" y="84"/>
                  <a:pt x="1997" y="84"/>
                </a:cubicBezTo>
                <a:cubicBezTo>
                  <a:pt x="1995" y="84"/>
                  <a:pt x="1995" y="84"/>
                  <a:pt x="1995" y="84"/>
                </a:cubicBezTo>
                <a:cubicBezTo>
                  <a:pt x="1994" y="84"/>
                  <a:pt x="1994" y="84"/>
                  <a:pt x="1994" y="84"/>
                </a:cubicBezTo>
                <a:cubicBezTo>
                  <a:pt x="1993" y="83"/>
                  <a:pt x="1993" y="83"/>
                  <a:pt x="1993" y="83"/>
                </a:cubicBezTo>
                <a:cubicBezTo>
                  <a:pt x="1991" y="82"/>
                  <a:pt x="1991" y="82"/>
                  <a:pt x="1991" y="82"/>
                </a:cubicBezTo>
                <a:cubicBezTo>
                  <a:pt x="1988" y="80"/>
                  <a:pt x="1988" y="80"/>
                  <a:pt x="1988" y="80"/>
                </a:cubicBezTo>
                <a:cubicBezTo>
                  <a:pt x="1987" y="80"/>
                  <a:pt x="1987" y="80"/>
                  <a:pt x="1987" y="80"/>
                </a:cubicBezTo>
                <a:cubicBezTo>
                  <a:pt x="1987" y="81"/>
                  <a:pt x="1987" y="81"/>
                  <a:pt x="1987" y="81"/>
                </a:cubicBezTo>
                <a:cubicBezTo>
                  <a:pt x="1986" y="80"/>
                  <a:pt x="1986" y="80"/>
                  <a:pt x="1986" y="80"/>
                </a:cubicBezTo>
                <a:cubicBezTo>
                  <a:pt x="1985" y="79"/>
                  <a:pt x="1985" y="79"/>
                  <a:pt x="1985" y="79"/>
                </a:cubicBezTo>
                <a:cubicBezTo>
                  <a:pt x="1984" y="77"/>
                  <a:pt x="1984" y="77"/>
                  <a:pt x="1984" y="77"/>
                </a:cubicBezTo>
                <a:cubicBezTo>
                  <a:pt x="1983" y="78"/>
                  <a:pt x="1983" y="78"/>
                  <a:pt x="1983" y="78"/>
                </a:cubicBezTo>
                <a:cubicBezTo>
                  <a:pt x="1982" y="79"/>
                  <a:pt x="1982" y="79"/>
                  <a:pt x="1982" y="79"/>
                </a:cubicBezTo>
                <a:cubicBezTo>
                  <a:pt x="1981" y="79"/>
                  <a:pt x="1981" y="79"/>
                  <a:pt x="1981" y="79"/>
                </a:cubicBezTo>
                <a:cubicBezTo>
                  <a:pt x="1980" y="77"/>
                  <a:pt x="1980" y="77"/>
                  <a:pt x="1980" y="77"/>
                </a:cubicBezTo>
                <a:cubicBezTo>
                  <a:pt x="1978" y="76"/>
                  <a:pt x="1978" y="76"/>
                  <a:pt x="1978" y="76"/>
                </a:cubicBezTo>
                <a:cubicBezTo>
                  <a:pt x="1978" y="77"/>
                  <a:pt x="1978" y="77"/>
                  <a:pt x="1978" y="77"/>
                </a:cubicBezTo>
                <a:cubicBezTo>
                  <a:pt x="1980" y="79"/>
                  <a:pt x="1980" y="79"/>
                  <a:pt x="1980" y="79"/>
                </a:cubicBezTo>
                <a:cubicBezTo>
                  <a:pt x="1980" y="80"/>
                  <a:pt x="1980" y="80"/>
                  <a:pt x="1980" y="80"/>
                </a:cubicBezTo>
                <a:cubicBezTo>
                  <a:pt x="1979" y="81"/>
                  <a:pt x="1979" y="81"/>
                  <a:pt x="1979" y="81"/>
                </a:cubicBezTo>
                <a:cubicBezTo>
                  <a:pt x="1979" y="82"/>
                  <a:pt x="1979" y="82"/>
                  <a:pt x="1979" y="82"/>
                </a:cubicBezTo>
                <a:cubicBezTo>
                  <a:pt x="1978" y="82"/>
                  <a:pt x="1978" y="82"/>
                  <a:pt x="1978" y="82"/>
                </a:cubicBezTo>
                <a:cubicBezTo>
                  <a:pt x="1977" y="81"/>
                  <a:pt x="1977" y="81"/>
                  <a:pt x="1977" y="81"/>
                </a:cubicBezTo>
                <a:cubicBezTo>
                  <a:pt x="1977" y="75"/>
                  <a:pt x="1977" y="75"/>
                  <a:pt x="1977" y="75"/>
                </a:cubicBezTo>
                <a:cubicBezTo>
                  <a:pt x="1975" y="74"/>
                  <a:pt x="1975" y="74"/>
                  <a:pt x="1975" y="74"/>
                </a:cubicBezTo>
                <a:cubicBezTo>
                  <a:pt x="1973" y="74"/>
                  <a:pt x="1973" y="74"/>
                  <a:pt x="1973" y="74"/>
                </a:cubicBezTo>
                <a:cubicBezTo>
                  <a:pt x="1971" y="73"/>
                  <a:pt x="1971" y="73"/>
                  <a:pt x="1971" y="73"/>
                </a:cubicBezTo>
                <a:cubicBezTo>
                  <a:pt x="1969" y="73"/>
                  <a:pt x="1969" y="73"/>
                  <a:pt x="1969" y="73"/>
                </a:cubicBezTo>
                <a:cubicBezTo>
                  <a:pt x="1968" y="74"/>
                  <a:pt x="1968" y="74"/>
                  <a:pt x="1968" y="74"/>
                </a:cubicBezTo>
                <a:cubicBezTo>
                  <a:pt x="1969" y="76"/>
                  <a:pt x="1969" y="76"/>
                  <a:pt x="1969" y="76"/>
                </a:cubicBezTo>
                <a:cubicBezTo>
                  <a:pt x="1971" y="77"/>
                  <a:pt x="1971" y="77"/>
                  <a:pt x="1971" y="77"/>
                </a:cubicBezTo>
                <a:cubicBezTo>
                  <a:pt x="1972" y="79"/>
                  <a:pt x="1972" y="79"/>
                  <a:pt x="1972" y="79"/>
                </a:cubicBezTo>
                <a:cubicBezTo>
                  <a:pt x="1971" y="80"/>
                  <a:pt x="1971" y="80"/>
                  <a:pt x="1971" y="80"/>
                </a:cubicBezTo>
                <a:cubicBezTo>
                  <a:pt x="1970" y="79"/>
                  <a:pt x="1970" y="79"/>
                  <a:pt x="1970" y="79"/>
                </a:cubicBezTo>
                <a:cubicBezTo>
                  <a:pt x="1969" y="78"/>
                  <a:pt x="1969" y="78"/>
                  <a:pt x="1969" y="78"/>
                </a:cubicBezTo>
                <a:cubicBezTo>
                  <a:pt x="1968" y="77"/>
                  <a:pt x="1968" y="77"/>
                  <a:pt x="1968" y="77"/>
                </a:cubicBezTo>
                <a:cubicBezTo>
                  <a:pt x="1967" y="77"/>
                  <a:pt x="1967" y="77"/>
                  <a:pt x="1967" y="77"/>
                </a:cubicBezTo>
                <a:cubicBezTo>
                  <a:pt x="1967" y="79"/>
                  <a:pt x="1967" y="79"/>
                  <a:pt x="1967" y="79"/>
                </a:cubicBezTo>
                <a:lnTo>
                  <a:pt x="1968" y="80"/>
                </a:lnTo>
                <a:close/>
                <a:moveTo>
                  <a:pt x="1982" y="169"/>
                </a:moveTo>
                <a:cubicBezTo>
                  <a:pt x="1983" y="170"/>
                  <a:pt x="1983" y="170"/>
                  <a:pt x="1983" y="170"/>
                </a:cubicBezTo>
                <a:cubicBezTo>
                  <a:pt x="1984" y="170"/>
                  <a:pt x="1984" y="170"/>
                  <a:pt x="1984" y="170"/>
                </a:cubicBezTo>
                <a:cubicBezTo>
                  <a:pt x="1985" y="170"/>
                  <a:pt x="1985" y="170"/>
                  <a:pt x="1985" y="170"/>
                </a:cubicBezTo>
                <a:cubicBezTo>
                  <a:pt x="1987" y="170"/>
                  <a:pt x="1987" y="170"/>
                  <a:pt x="1987" y="170"/>
                </a:cubicBezTo>
                <a:cubicBezTo>
                  <a:pt x="1989" y="170"/>
                  <a:pt x="1989" y="170"/>
                  <a:pt x="1989" y="170"/>
                </a:cubicBezTo>
                <a:cubicBezTo>
                  <a:pt x="1989" y="168"/>
                  <a:pt x="1989" y="168"/>
                  <a:pt x="1989" y="168"/>
                </a:cubicBezTo>
                <a:cubicBezTo>
                  <a:pt x="1989" y="168"/>
                  <a:pt x="1989" y="168"/>
                  <a:pt x="1989" y="168"/>
                </a:cubicBezTo>
                <a:cubicBezTo>
                  <a:pt x="1989" y="168"/>
                  <a:pt x="1989" y="168"/>
                  <a:pt x="1989" y="168"/>
                </a:cubicBezTo>
                <a:cubicBezTo>
                  <a:pt x="1989" y="167"/>
                  <a:pt x="1989" y="167"/>
                  <a:pt x="1989" y="167"/>
                </a:cubicBezTo>
                <a:cubicBezTo>
                  <a:pt x="1989" y="165"/>
                  <a:pt x="1989" y="165"/>
                  <a:pt x="1989" y="165"/>
                </a:cubicBezTo>
                <a:cubicBezTo>
                  <a:pt x="1987" y="165"/>
                  <a:pt x="1987" y="165"/>
                  <a:pt x="1987" y="165"/>
                </a:cubicBezTo>
                <a:cubicBezTo>
                  <a:pt x="1986" y="166"/>
                  <a:pt x="1986" y="166"/>
                  <a:pt x="1986" y="166"/>
                </a:cubicBezTo>
                <a:cubicBezTo>
                  <a:pt x="1986" y="167"/>
                  <a:pt x="1986" y="167"/>
                  <a:pt x="1986" y="167"/>
                </a:cubicBezTo>
                <a:cubicBezTo>
                  <a:pt x="1986" y="167"/>
                  <a:pt x="1986" y="167"/>
                  <a:pt x="1986" y="167"/>
                </a:cubicBezTo>
                <a:cubicBezTo>
                  <a:pt x="1985" y="167"/>
                  <a:pt x="1985" y="167"/>
                  <a:pt x="1985" y="167"/>
                </a:cubicBezTo>
                <a:cubicBezTo>
                  <a:pt x="1984" y="166"/>
                  <a:pt x="1984" y="166"/>
                  <a:pt x="1984" y="166"/>
                </a:cubicBezTo>
                <a:cubicBezTo>
                  <a:pt x="1984" y="166"/>
                  <a:pt x="1984" y="166"/>
                  <a:pt x="1984" y="166"/>
                </a:cubicBezTo>
                <a:cubicBezTo>
                  <a:pt x="1983" y="167"/>
                  <a:pt x="1983" y="167"/>
                  <a:pt x="1983" y="167"/>
                </a:cubicBezTo>
                <a:cubicBezTo>
                  <a:pt x="1982" y="168"/>
                  <a:pt x="1982" y="168"/>
                  <a:pt x="1982" y="168"/>
                </a:cubicBezTo>
                <a:cubicBezTo>
                  <a:pt x="1980" y="168"/>
                  <a:pt x="1980" y="168"/>
                  <a:pt x="1980" y="168"/>
                </a:cubicBezTo>
                <a:cubicBezTo>
                  <a:pt x="1980" y="169"/>
                  <a:pt x="1980" y="169"/>
                  <a:pt x="1980" y="169"/>
                </a:cubicBezTo>
                <a:cubicBezTo>
                  <a:pt x="1980" y="170"/>
                  <a:pt x="1980" y="170"/>
                  <a:pt x="1980" y="170"/>
                </a:cubicBezTo>
                <a:lnTo>
                  <a:pt x="1982" y="169"/>
                </a:lnTo>
                <a:close/>
                <a:moveTo>
                  <a:pt x="2585" y="417"/>
                </a:moveTo>
                <a:cubicBezTo>
                  <a:pt x="2585" y="416"/>
                  <a:pt x="2585" y="416"/>
                  <a:pt x="2585" y="416"/>
                </a:cubicBezTo>
                <a:cubicBezTo>
                  <a:pt x="2583" y="416"/>
                  <a:pt x="2583" y="416"/>
                  <a:pt x="2583" y="416"/>
                </a:cubicBezTo>
                <a:cubicBezTo>
                  <a:pt x="2583" y="418"/>
                  <a:pt x="2583" y="418"/>
                  <a:pt x="2583" y="418"/>
                </a:cubicBezTo>
                <a:cubicBezTo>
                  <a:pt x="2582" y="419"/>
                  <a:pt x="2582" y="419"/>
                  <a:pt x="2582" y="419"/>
                </a:cubicBezTo>
                <a:cubicBezTo>
                  <a:pt x="2583" y="419"/>
                  <a:pt x="2583" y="419"/>
                  <a:pt x="2583" y="419"/>
                </a:cubicBezTo>
                <a:lnTo>
                  <a:pt x="2585" y="417"/>
                </a:lnTo>
                <a:close/>
                <a:moveTo>
                  <a:pt x="2686" y="609"/>
                </a:moveTo>
                <a:cubicBezTo>
                  <a:pt x="2687" y="607"/>
                  <a:pt x="2687" y="607"/>
                  <a:pt x="2687" y="607"/>
                </a:cubicBezTo>
                <a:cubicBezTo>
                  <a:pt x="2686" y="606"/>
                  <a:pt x="2686" y="606"/>
                  <a:pt x="2686" y="606"/>
                </a:cubicBezTo>
                <a:cubicBezTo>
                  <a:pt x="2686" y="607"/>
                  <a:pt x="2686" y="607"/>
                  <a:pt x="2686" y="607"/>
                </a:cubicBezTo>
                <a:lnTo>
                  <a:pt x="2686" y="609"/>
                </a:lnTo>
                <a:close/>
                <a:moveTo>
                  <a:pt x="2512" y="522"/>
                </a:moveTo>
                <a:cubicBezTo>
                  <a:pt x="2510" y="525"/>
                  <a:pt x="2510" y="525"/>
                  <a:pt x="2510" y="525"/>
                </a:cubicBezTo>
                <a:cubicBezTo>
                  <a:pt x="2511" y="526"/>
                  <a:pt x="2511" y="526"/>
                  <a:pt x="2511" y="526"/>
                </a:cubicBezTo>
                <a:cubicBezTo>
                  <a:pt x="2512" y="527"/>
                  <a:pt x="2512" y="527"/>
                  <a:pt x="2512" y="527"/>
                </a:cubicBezTo>
                <a:cubicBezTo>
                  <a:pt x="2513" y="525"/>
                  <a:pt x="2513" y="525"/>
                  <a:pt x="2513" y="525"/>
                </a:cubicBezTo>
                <a:cubicBezTo>
                  <a:pt x="2514" y="525"/>
                  <a:pt x="2514" y="525"/>
                  <a:pt x="2514" y="525"/>
                </a:cubicBezTo>
                <a:cubicBezTo>
                  <a:pt x="2515" y="523"/>
                  <a:pt x="2515" y="523"/>
                  <a:pt x="2515" y="523"/>
                </a:cubicBezTo>
                <a:cubicBezTo>
                  <a:pt x="2514" y="523"/>
                  <a:pt x="2514" y="523"/>
                  <a:pt x="2514" y="523"/>
                </a:cubicBezTo>
                <a:cubicBezTo>
                  <a:pt x="2515" y="522"/>
                  <a:pt x="2515" y="522"/>
                  <a:pt x="2515" y="522"/>
                </a:cubicBezTo>
                <a:lnTo>
                  <a:pt x="2512" y="522"/>
                </a:lnTo>
                <a:close/>
                <a:moveTo>
                  <a:pt x="2688" y="587"/>
                </a:moveTo>
                <a:cubicBezTo>
                  <a:pt x="2688" y="586"/>
                  <a:pt x="2688" y="586"/>
                  <a:pt x="2688" y="586"/>
                </a:cubicBezTo>
                <a:cubicBezTo>
                  <a:pt x="2688" y="586"/>
                  <a:pt x="2688" y="586"/>
                  <a:pt x="2688" y="586"/>
                </a:cubicBezTo>
                <a:cubicBezTo>
                  <a:pt x="2687" y="586"/>
                  <a:pt x="2687" y="586"/>
                  <a:pt x="2687" y="586"/>
                </a:cubicBezTo>
                <a:cubicBezTo>
                  <a:pt x="2687" y="586"/>
                  <a:pt x="2687" y="586"/>
                  <a:pt x="2687" y="586"/>
                </a:cubicBezTo>
                <a:lnTo>
                  <a:pt x="2688" y="587"/>
                </a:lnTo>
                <a:close/>
                <a:moveTo>
                  <a:pt x="2687" y="554"/>
                </a:moveTo>
                <a:cubicBezTo>
                  <a:pt x="2687" y="555"/>
                  <a:pt x="2687" y="555"/>
                  <a:pt x="2687" y="555"/>
                </a:cubicBezTo>
                <a:cubicBezTo>
                  <a:pt x="2688" y="556"/>
                  <a:pt x="2688" y="556"/>
                  <a:pt x="2688" y="556"/>
                </a:cubicBezTo>
                <a:cubicBezTo>
                  <a:pt x="2690" y="556"/>
                  <a:pt x="2690" y="556"/>
                  <a:pt x="2690" y="556"/>
                </a:cubicBezTo>
                <a:cubicBezTo>
                  <a:pt x="2690" y="555"/>
                  <a:pt x="2690" y="555"/>
                  <a:pt x="2690" y="555"/>
                </a:cubicBezTo>
                <a:cubicBezTo>
                  <a:pt x="2688" y="553"/>
                  <a:pt x="2688" y="553"/>
                  <a:pt x="2688" y="553"/>
                </a:cubicBezTo>
                <a:lnTo>
                  <a:pt x="2687" y="554"/>
                </a:lnTo>
                <a:close/>
                <a:moveTo>
                  <a:pt x="2691" y="579"/>
                </a:moveTo>
                <a:cubicBezTo>
                  <a:pt x="2691" y="577"/>
                  <a:pt x="2691" y="577"/>
                  <a:pt x="2691" y="577"/>
                </a:cubicBezTo>
                <a:cubicBezTo>
                  <a:pt x="2690" y="576"/>
                  <a:pt x="2690" y="576"/>
                  <a:pt x="2690" y="576"/>
                </a:cubicBezTo>
                <a:cubicBezTo>
                  <a:pt x="2690" y="576"/>
                  <a:pt x="2690" y="576"/>
                  <a:pt x="2690" y="576"/>
                </a:cubicBezTo>
                <a:cubicBezTo>
                  <a:pt x="2690" y="577"/>
                  <a:pt x="2690" y="577"/>
                  <a:pt x="2690" y="577"/>
                </a:cubicBezTo>
                <a:cubicBezTo>
                  <a:pt x="2689" y="579"/>
                  <a:pt x="2689" y="579"/>
                  <a:pt x="2689" y="579"/>
                </a:cubicBezTo>
                <a:cubicBezTo>
                  <a:pt x="2691" y="580"/>
                  <a:pt x="2691" y="580"/>
                  <a:pt x="2691" y="580"/>
                </a:cubicBezTo>
                <a:cubicBezTo>
                  <a:pt x="2690" y="580"/>
                  <a:pt x="2691" y="579"/>
                  <a:pt x="2691" y="579"/>
                </a:cubicBezTo>
                <a:close/>
                <a:moveTo>
                  <a:pt x="2657" y="340"/>
                </a:moveTo>
                <a:cubicBezTo>
                  <a:pt x="2656" y="341"/>
                  <a:pt x="2656" y="341"/>
                  <a:pt x="2656" y="341"/>
                </a:cubicBezTo>
                <a:cubicBezTo>
                  <a:pt x="2658" y="343"/>
                  <a:pt x="2658" y="343"/>
                  <a:pt x="2658" y="343"/>
                </a:cubicBezTo>
                <a:cubicBezTo>
                  <a:pt x="2659" y="342"/>
                  <a:pt x="2659" y="342"/>
                  <a:pt x="2659" y="342"/>
                </a:cubicBezTo>
                <a:cubicBezTo>
                  <a:pt x="2659" y="342"/>
                  <a:pt x="2659" y="342"/>
                  <a:pt x="2659" y="342"/>
                </a:cubicBezTo>
                <a:cubicBezTo>
                  <a:pt x="2658" y="340"/>
                  <a:pt x="2658" y="340"/>
                  <a:pt x="2658" y="340"/>
                </a:cubicBezTo>
                <a:lnTo>
                  <a:pt x="2657" y="340"/>
                </a:lnTo>
                <a:close/>
                <a:moveTo>
                  <a:pt x="2658" y="345"/>
                </a:moveTo>
                <a:cubicBezTo>
                  <a:pt x="2659" y="347"/>
                  <a:pt x="2659" y="347"/>
                  <a:pt x="2659" y="347"/>
                </a:cubicBezTo>
                <a:cubicBezTo>
                  <a:pt x="2660" y="346"/>
                  <a:pt x="2660" y="346"/>
                  <a:pt x="2660" y="346"/>
                </a:cubicBezTo>
                <a:cubicBezTo>
                  <a:pt x="2660" y="344"/>
                  <a:pt x="2660" y="344"/>
                  <a:pt x="2660" y="344"/>
                </a:cubicBezTo>
                <a:cubicBezTo>
                  <a:pt x="2659" y="344"/>
                  <a:pt x="2659" y="344"/>
                  <a:pt x="2659" y="344"/>
                </a:cubicBezTo>
                <a:cubicBezTo>
                  <a:pt x="2659" y="344"/>
                  <a:pt x="2659" y="344"/>
                  <a:pt x="2659" y="344"/>
                </a:cubicBezTo>
                <a:lnTo>
                  <a:pt x="2658" y="345"/>
                </a:lnTo>
                <a:close/>
                <a:moveTo>
                  <a:pt x="2695" y="402"/>
                </a:moveTo>
                <a:cubicBezTo>
                  <a:pt x="2696" y="400"/>
                  <a:pt x="2696" y="400"/>
                  <a:pt x="2696" y="400"/>
                </a:cubicBezTo>
                <a:cubicBezTo>
                  <a:pt x="2697" y="398"/>
                  <a:pt x="2697" y="398"/>
                  <a:pt x="2697" y="398"/>
                </a:cubicBezTo>
                <a:cubicBezTo>
                  <a:pt x="2700" y="396"/>
                  <a:pt x="2700" y="396"/>
                  <a:pt x="2700" y="396"/>
                </a:cubicBezTo>
                <a:cubicBezTo>
                  <a:pt x="2701" y="396"/>
                  <a:pt x="2701" y="396"/>
                  <a:pt x="2701" y="396"/>
                </a:cubicBezTo>
                <a:cubicBezTo>
                  <a:pt x="2700" y="394"/>
                  <a:pt x="2700" y="394"/>
                  <a:pt x="2700" y="394"/>
                </a:cubicBezTo>
                <a:cubicBezTo>
                  <a:pt x="2699" y="392"/>
                  <a:pt x="2699" y="392"/>
                  <a:pt x="2699" y="392"/>
                </a:cubicBezTo>
                <a:cubicBezTo>
                  <a:pt x="2697" y="389"/>
                  <a:pt x="2697" y="389"/>
                  <a:pt x="2697" y="389"/>
                </a:cubicBezTo>
                <a:cubicBezTo>
                  <a:pt x="2696" y="389"/>
                  <a:pt x="2696" y="389"/>
                  <a:pt x="2696" y="389"/>
                </a:cubicBezTo>
                <a:cubicBezTo>
                  <a:pt x="2695" y="390"/>
                  <a:pt x="2695" y="390"/>
                  <a:pt x="2695" y="390"/>
                </a:cubicBezTo>
                <a:cubicBezTo>
                  <a:pt x="2695" y="391"/>
                  <a:pt x="2695" y="391"/>
                  <a:pt x="2695" y="391"/>
                </a:cubicBezTo>
                <a:cubicBezTo>
                  <a:pt x="2694" y="391"/>
                  <a:pt x="2694" y="391"/>
                  <a:pt x="2694" y="391"/>
                </a:cubicBezTo>
                <a:cubicBezTo>
                  <a:pt x="2692" y="394"/>
                  <a:pt x="2692" y="394"/>
                  <a:pt x="2692" y="394"/>
                </a:cubicBezTo>
                <a:cubicBezTo>
                  <a:pt x="2691" y="394"/>
                  <a:pt x="2691" y="394"/>
                  <a:pt x="2691" y="394"/>
                </a:cubicBezTo>
                <a:cubicBezTo>
                  <a:pt x="2690" y="396"/>
                  <a:pt x="2690" y="396"/>
                  <a:pt x="2690" y="396"/>
                </a:cubicBezTo>
                <a:cubicBezTo>
                  <a:pt x="2691" y="396"/>
                  <a:pt x="2691" y="396"/>
                  <a:pt x="2691" y="396"/>
                </a:cubicBezTo>
                <a:cubicBezTo>
                  <a:pt x="2692" y="395"/>
                  <a:pt x="2692" y="395"/>
                  <a:pt x="2692" y="395"/>
                </a:cubicBezTo>
                <a:cubicBezTo>
                  <a:pt x="2693" y="396"/>
                  <a:pt x="2693" y="396"/>
                  <a:pt x="2693" y="396"/>
                </a:cubicBezTo>
                <a:cubicBezTo>
                  <a:pt x="2692" y="397"/>
                  <a:pt x="2692" y="397"/>
                  <a:pt x="2692" y="397"/>
                </a:cubicBezTo>
                <a:cubicBezTo>
                  <a:pt x="2693" y="400"/>
                  <a:pt x="2693" y="400"/>
                  <a:pt x="2693" y="400"/>
                </a:cubicBezTo>
                <a:cubicBezTo>
                  <a:pt x="2694" y="402"/>
                  <a:pt x="2694" y="402"/>
                  <a:pt x="2694" y="402"/>
                </a:cubicBezTo>
                <a:cubicBezTo>
                  <a:pt x="2694" y="404"/>
                  <a:pt x="2694" y="404"/>
                  <a:pt x="2694" y="404"/>
                </a:cubicBezTo>
                <a:cubicBezTo>
                  <a:pt x="2693" y="405"/>
                  <a:pt x="2693" y="405"/>
                  <a:pt x="2693" y="405"/>
                </a:cubicBezTo>
                <a:cubicBezTo>
                  <a:pt x="2693" y="406"/>
                  <a:pt x="2693" y="406"/>
                  <a:pt x="2693" y="406"/>
                </a:cubicBezTo>
                <a:cubicBezTo>
                  <a:pt x="2695" y="407"/>
                  <a:pt x="2695" y="407"/>
                  <a:pt x="2695" y="407"/>
                </a:cubicBezTo>
                <a:cubicBezTo>
                  <a:pt x="2696" y="408"/>
                  <a:pt x="2696" y="408"/>
                  <a:pt x="2696" y="408"/>
                </a:cubicBezTo>
                <a:cubicBezTo>
                  <a:pt x="2695" y="406"/>
                  <a:pt x="2695" y="406"/>
                  <a:pt x="2695" y="406"/>
                </a:cubicBezTo>
                <a:cubicBezTo>
                  <a:pt x="2694" y="404"/>
                  <a:pt x="2694" y="404"/>
                  <a:pt x="2694" y="404"/>
                </a:cubicBezTo>
                <a:cubicBezTo>
                  <a:pt x="2695" y="403"/>
                  <a:pt x="2695" y="403"/>
                  <a:pt x="2695" y="403"/>
                </a:cubicBezTo>
                <a:lnTo>
                  <a:pt x="2695" y="402"/>
                </a:lnTo>
                <a:close/>
                <a:moveTo>
                  <a:pt x="2686" y="611"/>
                </a:moveTo>
                <a:cubicBezTo>
                  <a:pt x="2686" y="610"/>
                  <a:pt x="2686" y="610"/>
                  <a:pt x="2686" y="610"/>
                </a:cubicBezTo>
                <a:cubicBezTo>
                  <a:pt x="2686" y="610"/>
                  <a:pt x="2686" y="610"/>
                  <a:pt x="2686" y="610"/>
                </a:cubicBezTo>
                <a:lnTo>
                  <a:pt x="2686" y="611"/>
                </a:lnTo>
                <a:close/>
                <a:moveTo>
                  <a:pt x="2686" y="601"/>
                </a:moveTo>
                <a:cubicBezTo>
                  <a:pt x="2687" y="602"/>
                  <a:pt x="2687" y="602"/>
                  <a:pt x="2687" y="602"/>
                </a:cubicBezTo>
                <a:cubicBezTo>
                  <a:pt x="2687" y="602"/>
                  <a:pt x="2687" y="602"/>
                  <a:pt x="2687" y="602"/>
                </a:cubicBezTo>
                <a:cubicBezTo>
                  <a:pt x="2686" y="601"/>
                  <a:pt x="2686" y="601"/>
                  <a:pt x="2686" y="601"/>
                </a:cubicBezTo>
                <a:close/>
                <a:moveTo>
                  <a:pt x="2685" y="613"/>
                </a:moveTo>
                <a:cubicBezTo>
                  <a:pt x="2684" y="613"/>
                  <a:pt x="2684" y="613"/>
                  <a:pt x="2684" y="613"/>
                </a:cubicBezTo>
                <a:cubicBezTo>
                  <a:pt x="2684" y="613"/>
                  <a:pt x="2684" y="613"/>
                  <a:pt x="2684" y="613"/>
                </a:cubicBezTo>
                <a:cubicBezTo>
                  <a:pt x="2684" y="614"/>
                  <a:pt x="2684" y="614"/>
                  <a:pt x="2684" y="614"/>
                </a:cubicBezTo>
                <a:cubicBezTo>
                  <a:pt x="2685" y="614"/>
                  <a:pt x="2685" y="614"/>
                  <a:pt x="2685" y="614"/>
                </a:cubicBezTo>
                <a:lnTo>
                  <a:pt x="2685" y="613"/>
                </a:lnTo>
                <a:close/>
                <a:moveTo>
                  <a:pt x="2683" y="620"/>
                </a:moveTo>
                <a:cubicBezTo>
                  <a:pt x="2683" y="617"/>
                  <a:pt x="2683" y="617"/>
                  <a:pt x="2683" y="617"/>
                </a:cubicBezTo>
                <a:cubicBezTo>
                  <a:pt x="2683" y="617"/>
                  <a:pt x="2683" y="617"/>
                  <a:pt x="2683" y="617"/>
                </a:cubicBezTo>
                <a:cubicBezTo>
                  <a:pt x="2682" y="618"/>
                  <a:pt x="2682" y="618"/>
                  <a:pt x="2682" y="618"/>
                </a:cubicBezTo>
                <a:cubicBezTo>
                  <a:pt x="2682" y="621"/>
                  <a:pt x="2682" y="621"/>
                  <a:pt x="2682" y="621"/>
                </a:cubicBezTo>
                <a:cubicBezTo>
                  <a:pt x="2682" y="621"/>
                  <a:pt x="2682" y="621"/>
                  <a:pt x="2682" y="621"/>
                </a:cubicBezTo>
                <a:lnTo>
                  <a:pt x="2683" y="620"/>
                </a:lnTo>
                <a:close/>
                <a:moveTo>
                  <a:pt x="2669" y="640"/>
                </a:moveTo>
                <a:cubicBezTo>
                  <a:pt x="2671" y="638"/>
                  <a:pt x="2671" y="638"/>
                  <a:pt x="2671" y="638"/>
                </a:cubicBezTo>
                <a:cubicBezTo>
                  <a:pt x="2672" y="637"/>
                  <a:pt x="2672" y="637"/>
                  <a:pt x="2672" y="637"/>
                </a:cubicBezTo>
                <a:cubicBezTo>
                  <a:pt x="2672" y="635"/>
                  <a:pt x="2672" y="635"/>
                  <a:pt x="2672" y="635"/>
                </a:cubicBezTo>
                <a:cubicBezTo>
                  <a:pt x="2672" y="633"/>
                  <a:pt x="2672" y="633"/>
                  <a:pt x="2672" y="633"/>
                </a:cubicBezTo>
                <a:cubicBezTo>
                  <a:pt x="2674" y="631"/>
                  <a:pt x="2674" y="631"/>
                  <a:pt x="2674" y="631"/>
                </a:cubicBezTo>
                <a:cubicBezTo>
                  <a:pt x="2673" y="631"/>
                  <a:pt x="2673" y="631"/>
                  <a:pt x="2673" y="631"/>
                </a:cubicBezTo>
                <a:cubicBezTo>
                  <a:pt x="2672" y="632"/>
                  <a:pt x="2672" y="632"/>
                  <a:pt x="2672" y="632"/>
                </a:cubicBezTo>
                <a:cubicBezTo>
                  <a:pt x="2671" y="634"/>
                  <a:pt x="2671" y="634"/>
                  <a:pt x="2671" y="634"/>
                </a:cubicBezTo>
                <a:cubicBezTo>
                  <a:pt x="2670" y="634"/>
                  <a:pt x="2670" y="634"/>
                  <a:pt x="2670" y="634"/>
                </a:cubicBezTo>
                <a:cubicBezTo>
                  <a:pt x="2669" y="636"/>
                  <a:pt x="2669" y="636"/>
                  <a:pt x="2669" y="636"/>
                </a:cubicBezTo>
                <a:cubicBezTo>
                  <a:pt x="2669" y="637"/>
                  <a:pt x="2669" y="637"/>
                  <a:pt x="2669" y="637"/>
                </a:cubicBezTo>
                <a:cubicBezTo>
                  <a:pt x="2668" y="638"/>
                  <a:pt x="2668" y="638"/>
                  <a:pt x="2668" y="638"/>
                </a:cubicBezTo>
                <a:cubicBezTo>
                  <a:pt x="2667" y="639"/>
                  <a:pt x="2667" y="639"/>
                  <a:pt x="2667" y="639"/>
                </a:cubicBezTo>
                <a:cubicBezTo>
                  <a:pt x="2666" y="642"/>
                  <a:pt x="2666" y="642"/>
                  <a:pt x="2666" y="642"/>
                </a:cubicBezTo>
                <a:cubicBezTo>
                  <a:pt x="2667" y="642"/>
                  <a:pt x="2667" y="642"/>
                  <a:pt x="2667" y="642"/>
                </a:cubicBezTo>
                <a:lnTo>
                  <a:pt x="2669" y="640"/>
                </a:lnTo>
                <a:close/>
                <a:moveTo>
                  <a:pt x="2689" y="589"/>
                </a:moveTo>
                <a:cubicBezTo>
                  <a:pt x="2689" y="591"/>
                  <a:pt x="2689" y="591"/>
                  <a:pt x="2689" y="591"/>
                </a:cubicBezTo>
                <a:cubicBezTo>
                  <a:pt x="2690" y="590"/>
                  <a:pt x="2690" y="590"/>
                  <a:pt x="2690" y="590"/>
                </a:cubicBezTo>
                <a:cubicBezTo>
                  <a:pt x="2690" y="590"/>
                  <a:pt x="2690" y="590"/>
                  <a:pt x="2690" y="590"/>
                </a:cubicBezTo>
                <a:cubicBezTo>
                  <a:pt x="2690" y="588"/>
                  <a:pt x="2690" y="588"/>
                  <a:pt x="2690" y="588"/>
                </a:cubicBezTo>
                <a:cubicBezTo>
                  <a:pt x="2690" y="587"/>
                  <a:pt x="2690" y="587"/>
                  <a:pt x="2690" y="587"/>
                </a:cubicBezTo>
                <a:lnTo>
                  <a:pt x="2689" y="589"/>
                </a:lnTo>
                <a:close/>
                <a:moveTo>
                  <a:pt x="2649" y="672"/>
                </a:moveTo>
                <a:cubicBezTo>
                  <a:pt x="2650" y="672"/>
                  <a:pt x="2650" y="672"/>
                  <a:pt x="2650" y="672"/>
                </a:cubicBezTo>
                <a:cubicBezTo>
                  <a:pt x="2652" y="671"/>
                  <a:pt x="2652" y="671"/>
                  <a:pt x="2652" y="671"/>
                </a:cubicBezTo>
                <a:cubicBezTo>
                  <a:pt x="2652" y="670"/>
                  <a:pt x="2652" y="670"/>
                  <a:pt x="2652" y="670"/>
                </a:cubicBezTo>
                <a:cubicBezTo>
                  <a:pt x="2651" y="670"/>
                  <a:pt x="2651" y="670"/>
                  <a:pt x="2651" y="670"/>
                </a:cubicBezTo>
                <a:lnTo>
                  <a:pt x="2649" y="672"/>
                </a:lnTo>
                <a:close/>
                <a:moveTo>
                  <a:pt x="2692" y="584"/>
                </a:moveTo>
                <a:cubicBezTo>
                  <a:pt x="2692" y="582"/>
                  <a:pt x="2692" y="582"/>
                  <a:pt x="2692" y="582"/>
                </a:cubicBezTo>
                <a:cubicBezTo>
                  <a:pt x="2690" y="582"/>
                  <a:pt x="2690" y="582"/>
                  <a:pt x="2690" y="582"/>
                </a:cubicBezTo>
                <a:cubicBezTo>
                  <a:pt x="2690" y="582"/>
                  <a:pt x="2690" y="582"/>
                  <a:pt x="2690" y="582"/>
                </a:cubicBezTo>
                <a:cubicBezTo>
                  <a:pt x="2690" y="583"/>
                  <a:pt x="2690" y="583"/>
                  <a:pt x="2690" y="583"/>
                </a:cubicBezTo>
                <a:cubicBezTo>
                  <a:pt x="2691" y="584"/>
                  <a:pt x="2691" y="584"/>
                  <a:pt x="2691" y="584"/>
                </a:cubicBezTo>
                <a:lnTo>
                  <a:pt x="2692" y="584"/>
                </a:lnTo>
                <a:close/>
                <a:moveTo>
                  <a:pt x="2692" y="562"/>
                </a:moveTo>
                <a:cubicBezTo>
                  <a:pt x="2691" y="563"/>
                  <a:pt x="2691" y="563"/>
                  <a:pt x="2691" y="563"/>
                </a:cubicBezTo>
                <a:cubicBezTo>
                  <a:pt x="2689" y="564"/>
                  <a:pt x="2689" y="564"/>
                  <a:pt x="2689" y="564"/>
                </a:cubicBezTo>
                <a:cubicBezTo>
                  <a:pt x="2689" y="564"/>
                  <a:pt x="2689" y="564"/>
                  <a:pt x="2689" y="564"/>
                </a:cubicBezTo>
                <a:cubicBezTo>
                  <a:pt x="2691" y="566"/>
                  <a:pt x="2691" y="566"/>
                  <a:pt x="2691" y="566"/>
                </a:cubicBezTo>
                <a:cubicBezTo>
                  <a:pt x="2691" y="567"/>
                  <a:pt x="2691" y="567"/>
                  <a:pt x="2691" y="567"/>
                </a:cubicBezTo>
                <a:cubicBezTo>
                  <a:pt x="2690" y="568"/>
                  <a:pt x="2690" y="568"/>
                  <a:pt x="2690" y="568"/>
                </a:cubicBezTo>
                <a:cubicBezTo>
                  <a:pt x="2690" y="568"/>
                  <a:pt x="2690" y="568"/>
                  <a:pt x="2690" y="568"/>
                </a:cubicBezTo>
                <a:cubicBezTo>
                  <a:pt x="2692" y="568"/>
                  <a:pt x="2692" y="568"/>
                  <a:pt x="2692" y="568"/>
                </a:cubicBezTo>
                <a:cubicBezTo>
                  <a:pt x="2692" y="569"/>
                  <a:pt x="2692" y="569"/>
                  <a:pt x="2692" y="569"/>
                </a:cubicBezTo>
                <a:cubicBezTo>
                  <a:pt x="2693" y="569"/>
                  <a:pt x="2693" y="569"/>
                  <a:pt x="2693" y="569"/>
                </a:cubicBezTo>
                <a:cubicBezTo>
                  <a:pt x="2693" y="567"/>
                  <a:pt x="2693" y="567"/>
                  <a:pt x="2693" y="567"/>
                </a:cubicBezTo>
                <a:cubicBezTo>
                  <a:pt x="2693" y="566"/>
                  <a:pt x="2693" y="566"/>
                  <a:pt x="2693" y="566"/>
                </a:cubicBezTo>
                <a:cubicBezTo>
                  <a:pt x="2695" y="565"/>
                  <a:pt x="2695" y="565"/>
                  <a:pt x="2695" y="565"/>
                </a:cubicBezTo>
                <a:cubicBezTo>
                  <a:pt x="2696" y="563"/>
                  <a:pt x="2696" y="563"/>
                  <a:pt x="2696" y="563"/>
                </a:cubicBezTo>
                <a:cubicBezTo>
                  <a:pt x="2696" y="561"/>
                  <a:pt x="2696" y="561"/>
                  <a:pt x="2696" y="561"/>
                </a:cubicBezTo>
                <a:cubicBezTo>
                  <a:pt x="2696" y="560"/>
                  <a:pt x="2696" y="560"/>
                  <a:pt x="2696" y="560"/>
                </a:cubicBezTo>
                <a:cubicBezTo>
                  <a:pt x="2697" y="559"/>
                  <a:pt x="2697" y="559"/>
                  <a:pt x="2697" y="559"/>
                </a:cubicBezTo>
                <a:cubicBezTo>
                  <a:pt x="2696" y="557"/>
                  <a:pt x="2696" y="557"/>
                  <a:pt x="2696" y="557"/>
                </a:cubicBezTo>
                <a:cubicBezTo>
                  <a:pt x="2694" y="555"/>
                  <a:pt x="2694" y="555"/>
                  <a:pt x="2694" y="555"/>
                </a:cubicBezTo>
                <a:cubicBezTo>
                  <a:pt x="2693" y="556"/>
                  <a:pt x="2693" y="556"/>
                  <a:pt x="2693" y="556"/>
                </a:cubicBezTo>
                <a:cubicBezTo>
                  <a:pt x="2693" y="559"/>
                  <a:pt x="2693" y="559"/>
                  <a:pt x="2693" y="559"/>
                </a:cubicBezTo>
                <a:cubicBezTo>
                  <a:pt x="2693" y="561"/>
                  <a:pt x="2693" y="561"/>
                  <a:pt x="2693" y="561"/>
                </a:cubicBezTo>
                <a:lnTo>
                  <a:pt x="2692" y="562"/>
                </a:lnTo>
                <a:close/>
                <a:moveTo>
                  <a:pt x="2698" y="556"/>
                </a:moveTo>
                <a:cubicBezTo>
                  <a:pt x="2698" y="555"/>
                  <a:pt x="2698" y="555"/>
                  <a:pt x="2698" y="555"/>
                </a:cubicBezTo>
                <a:cubicBezTo>
                  <a:pt x="2698" y="554"/>
                  <a:pt x="2698" y="554"/>
                  <a:pt x="2698" y="554"/>
                </a:cubicBezTo>
                <a:cubicBezTo>
                  <a:pt x="2697" y="553"/>
                  <a:pt x="2697" y="553"/>
                  <a:pt x="2697" y="553"/>
                </a:cubicBezTo>
                <a:cubicBezTo>
                  <a:pt x="2696" y="554"/>
                  <a:pt x="2696" y="554"/>
                  <a:pt x="2696" y="554"/>
                </a:cubicBezTo>
                <a:cubicBezTo>
                  <a:pt x="2696" y="555"/>
                  <a:pt x="2696" y="555"/>
                  <a:pt x="2696" y="555"/>
                </a:cubicBezTo>
                <a:cubicBezTo>
                  <a:pt x="2697" y="556"/>
                  <a:pt x="2697" y="556"/>
                  <a:pt x="2697" y="556"/>
                </a:cubicBezTo>
                <a:lnTo>
                  <a:pt x="2698" y="556"/>
                </a:lnTo>
                <a:close/>
                <a:moveTo>
                  <a:pt x="1762" y="386"/>
                </a:moveTo>
                <a:cubicBezTo>
                  <a:pt x="1763" y="386"/>
                  <a:pt x="1763" y="386"/>
                  <a:pt x="1763" y="386"/>
                </a:cubicBezTo>
                <a:cubicBezTo>
                  <a:pt x="1764" y="385"/>
                  <a:pt x="1764" y="385"/>
                  <a:pt x="1764" y="385"/>
                </a:cubicBezTo>
                <a:cubicBezTo>
                  <a:pt x="1763" y="384"/>
                  <a:pt x="1763" y="384"/>
                  <a:pt x="1763" y="384"/>
                </a:cubicBezTo>
                <a:cubicBezTo>
                  <a:pt x="1762" y="384"/>
                  <a:pt x="1762" y="384"/>
                  <a:pt x="1762" y="384"/>
                </a:cubicBezTo>
                <a:lnTo>
                  <a:pt x="1762" y="386"/>
                </a:lnTo>
                <a:close/>
                <a:moveTo>
                  <a:pt x="2649" y="660"/>
                </a:moveTo>
                <a:cubicBezTo>
                  <a:pt x="2649" y="662"/>
                  <a:pt x="2649" y="662"/>
                  <a:pt x="2649" y="662"/>
                </a:cubicBezTo>
                <a:cubicBezTo>
                  <a:pt x="2650" y="662"/>
                  <a:pt x="2650" y="662"/>
                  <a:pt x="2650" y="662"/>
                </a:cubicBezTo>
                <a:cubicBezTo>
                  <a:pt x="2651" y="660"/>
                  <a:pt x="2651" y="660"/>
                  <a:pt x="2651" y="660"/>
                </a:cubicBezTo>
                <a:cubicBezTo>
                  <a:pt x="2652" y="659"/>
                  <a:pt x="2652" y="659"/>
                  <a:pt x="2652" y="659"/>
                </a:cubicBezTo>
                <a:cubicBezTo>
                  <a:pt x="2652" y="656"/>
                  <a:pt x="2652" y="656"/>
                  <a:pt x="2652" y="656"/>
                </a:cubicBezTo>
                <a:cubicBezTo>
                  <a:pt x="2653" y="656"/>
                  <a:pt x="2653" y="656"/>
                  <a:pt x="2653" y="656"/>
                </a:cubicBezTo>
                <a:cubicBezTo>
                  <a:pt x="2653" y="655"/>
                  <a:pt x="2653" y="655"/>
                  <a:pt x="2653" y="655"/>
                </a:cubicBezTo>
                <a:cubicBezTo>
                  <a:pt x="2653" y="654"/>
                  <a:pt x="2653" y="654"/>
                  <a:pt x="2653" y="654"/>
                </a:cubicBezTo>
                <a:cubicBezTo>
                  <a:pt x="2654" y="654"/>
                  <a:pt x="2654" y="654"/>
                  <a:pt x="2654" y="654"/>
                </a:cubicBezTo>
                <a:cubicBezTo>
                  <a:pt x="2656" y="653"/>
                  <a:pt x="2656" y="653"/>
                  <a:pt x="2656" y="653"/>
                </a:cubicBezTo>
                <a:cubicBezTo>
                  <a:pt x="2657" y="650"/>
                  <a:pt x="2657" y="650"/>
                  <a:pt x="2657" y="650"/>
                </a:cubicBezTo>
                <a:cubicBezTo>
                  <a:pt x="2659" y="648"/>
                  <a:pt x="2659" y="648"/>
                  <a:pt x="2659" y="648"/>
                </a:cubicBezTo>
                <a:cubicBezTo>
                  <a:pt x="2661" y="648"/>
                  <a:pt x="2661" y="648"/>
                  <a:pt x="2661" y="648"/>
                </a:cubicBezTo>
                <a:cubicBezTo>
                  <a:pt x="2662" y="647"/>
                  <a:pt x="2662" y="647"/>
                  <a:pt x="2662" y="647"/>
                </a:cubicBezTo>
                <a:cubicBezTo>
                  <a:pt x="2662" y="645"/>
                  <a:pt x="2662" y="645"/>
                  <a:pt x="2662" y="645"/>
                </a:cubicBezTo>
                <a:cubicBezTo>
                  <a:pt x="2662" y="643"/>
                  <a:pt x="2662" y="643"/>
                  <a:pt x="2662" y="643"/>
                </a:cubicBezTo>
                <a:cubicBezTo>
                  <a:pt x="2660" y="644"/>
                  <a:pt x="2660" y="644"/>
                  <a:pt x="2660" y="644"/>
                </a:cubicBezTo>
                <a:cubicBezTo>
                  <a:pt x="2658" y="646"/>
                  <a:pt x="2658" y="646"/>
                  <a:pt x="2658" y="646"/>
                </a:cubicBezTo>
                <a:cubicBezTo>
                  <a:pt x="2658" y="647"/>
                  <a:pt x="2658" y="647"/>
                  <a:pt x="2658" y="647"/>
                </a:cubicBezTo>
                <a:cubicBezTo>
                  <a:pt x="2657" y="648"/>
                  <a:pt x="2657" y="648"/>
                  <a:pt x="2657" y="648"/>
                </a:cubicBezTo>
                <a:cubicBezTo>
                  <a:pt x="2656" y="648"/>
                  <a:pt x="2656" y="648"/>
                  <a:pt x="2656" y="648"/>
                </a:cubicBezTo>
                <a:cubicBezTo>
                  <a:pt x="2655" y="648"/>
                  <a:pt x="2655" y="648"/>
                  <a:pt x="2655" y="648"/>
                </a:cubicBezTo>
                <a:cubicBezTo>
                  <a:pt x="2654" y="647"/>
                  <a:pt x="2654" y="647"/>
                  <a:pt x="2654" y="647"/>
                </a:cubicBezTo>
                <a:cubicBezTo>
                  <a:pt x="2654" y="647"/>
                  <a:pt x="2654" y="647"/>
                  <a:pt x="2654" y="647"/>
                </a:cubicBezTo>
                <a:cubicBezTo>
                  <a:pt x="2653" y="648"/>
                  <a:pt x="2653" y="648"/>
                  <a:pt x="2653" y="648"/>
                </a:cubicBezTo>
                <a:cubicBezTo>
                  <a:pt x="2654" y="649"/>
                  <a:pt x="2654" y="649"/>
                  <a:pt x="2654" y="649"/>
                </a:cubicBezTo>
                <a:cubicBezTo>
                  <a:pt x="2653" y="651"/>
                  <a:pt x="2653" y="651"/>
                  <a:pt x="2653" y="651"/>
                </a:cubicBezTo>
                <a:cubicBezTo>
                  <a:pt x="2652" y="653"/>
                  <a:pt x="2652" y="653"/>
                  <a:pt x="2652" y="653"/>
                </a:cubicBezTo>
                <a:cubicBezTo>
                  <a:pt x="2651" y="652"/>
                  <a:pt x="2651" y="652"/>
                  <a:pt x="2651" y="652"/>
                </a:cubicBezTo>
                <a:cubicBezTo>
                  <a:pt x="2651" y="654"/>
                  <a:pt x="2651" y="654"/>
                  <a:pt x="2651" y="654"/>
                </a:cubicBezTo>
                <a:cubicBezTo>
                  <a:pt x="2651" y="655"/>
                  <a:pt x="2651" y="655"/>
                  <a:pt x="2651" y="655"/>
                </a:cubicBezTo>
                <a:cubicBezTo>
                  <a:pt x="2649" y="656"/>
                  <a:pt x="2649" y="656"/>
                  <a:pt x="2649" y="656"/>
                </a:cubicBezTo>
                <a:cubicBezTo>
                  <a:pt x="2649" y="657"/>
                  <a:pt x="2649" y="657"/>
                  <a:pt x="2649" y="657"/>
                </a:cubicBezTo>
                <a:cubicBezTo>
                  <a:pt x="2650" y="658"/>
                  <a:pt x="2650" y="658"/>
                  <a:pt x="2650" y="658"/>
                </a:cubicBezTo>
                <a:cubicBezTo>
                  <a:pt x="2649" y="659"/>
                  <a:pt x="2649" y="659"/>
                  <a:pt x="2649" y="659"/>
                </a:cubicBezTo>
                <a:lnTo>
                  <a:pt x="2649" y="660"/>
                </a:lnTo>
                <a:close/>
                <a:moveTo>
                  <a:pt x="1854" y="356"/>
                </a:moveTo>
                <a:cubicBezTo>
                  <a:pt x="1853" y="355"/>
                  <a:pt x="1853" y="355"/>
                  <a:pt x="1853" y="355"/>
                </a:cubicBezTo>
                <a:cubicBezTo>
                  <a:pt x="1852" y="354"/>
                  <a:pt x="1852" y="354"/>
                  <a:pt x="1852" y="354"/>
                </a:cubicBezTo>
                <a:cubicBezTo>
                  <a:pt x="1851" y="354"/>
                  <a:pt x="1851" y="354"/>
                  <a:pt x="1851" y="354"/>
                </a:cubicBezTo>
                <a:cubicBezTo>
                  <a:pt x="1851" y="355"/>
                  <a:pt x="1851" y="355"/>
                  <a:pt x="1851" y="355"/>
                </a:cubicBezTo>
                <a:cubicBezTo>
                  <a:pt x="1851" y="356"/>
                  <a:pt x="1851" y="356"/>
                  <a:pt x="1851" y="356"/>
                </a:cubicBezTo>
                <a:cubicBezTo>
                  <a:pt x="1851" y="356"/>
                  <a:pt x="1851" y="357"/>
                  <a:pt x="1851" y="357"/>
                </a:cubicBezTo>
                <a:cubicBezTo>
                  <a:pt x="1852" y="357"/>
                  <a:pt x="1852" y="357"/>
                  <a:pt x="1852" y="357"/>
                </a:cubicBezTo>
                <a:lnTo>
                  <a:pt x="1854" y="356"/>
                </a:lnTo>
                <a:close/>
                <a:moveTo>
                  <a:pt x="1888" y="400"/>
                </a:moveTo>
                <a:cubicBezTo>
                  <a:pt x="1887" y="400"/>
                  <a:pt x="1887" y="400"/>
                  <a:pt x="1887" y="400"/>
                </a:cubicBezTo>
                <a:cubicBezTo>
                  <a:pt x="1885" y="400"/>
                  <a:pt x="1885" y="400"/>
                  <a:pt x="1885" y="400"/>
                </a:cubicBezTo>
                <a:cubicBezTo>
                  <a:pt x="1885" y="401"/>
                  <a:pt x="1885" y="401"/>
                  <a:pt x="1885" y="401"/>
                </a:cubicBezTo>
                <a:cubicBezTo>
                  <a:pt x="1887" y="401"/>
                  <a:pt x="1887" y="401"/>
                  <a:pt x="1887" y="401"/>
                </a:cubicBezTo>
                <a:cubicBezTo>
                  <a:pt x="1887" y="402"/>
                  <a:pt x="1887" y="402"/>
                  <a:pt x="1887" y="402"/>
                </a:cubicBezTo>
                <a:cubicBezTo>
                  <a:pt x="1889" y="403"/>
                  <a:pt x="1889" y="403"/>
                  <a:pt x="1889" y="403"/>
                </a:cubicBezTo>
                <a:cubicBezTo>
                  <a:pt x="1891" y="403"/>
                  <a:pt x="1891" y="403"/>
                  <a:pt x="1891" y="403"/>
                </a:cubicBezTo>
                <a:cubicBezTo>
                  <a:pt x="1891" y="402"/>
                  <a:pt x="1891" y="402"/>
                  <a:pt x="1891" y="402"/>
                </a:cubicBezTo>
                <a:cubicBezTo>
                  <a:pt x="1891" y="400"/>
                  <a:pt x="1891" y="400"/>
                  <a:pt x="1891" y="400"/>
                </a:cubicBezTo>
                <a:cubicBezTo>
                  <a:pt x="1889" y="400"/>
                  <a:pt x="1889" y="400"/>
                  <a:pt x="1889" y="400"/>
                </a:cubicBezTo>
                <a:lnTo>
                  <a:pt x="1888" y="400"/>
                </a:lnTo>
                <a:close/>
                <a:moveTo>
                  <a:pt x="1959" y="308"/>
                </a:moveTo>
                <a:cubicBezTo>
                  <a:pt x="1959" y="307"/>
                  <a:pt x="1959" y="307"/>
                  <a:pt x="1959" y="307"/>
                </a:cubicBezTo>
                <a:cubicBezTo>
                  <a:pt x="1958" y="305"/>
                  <a:pt x="1958" y="305"/>
                  <a:pt x="1958" y="305"/>
                </a:cubicBezTo>
                <a:cubicBezTo>
                  <a:pt x="1957" y="306"/>
                  <a:pt x="1957" y="306"/>
                  <a:pt x="1957" y="306"/>
                </a:cubicBezTo>
                <a:cubicBezTo>
                  <a:pt x="1958" y="308"/>
                  <a:pt x="1958" y="308"/>
                  <a:pt x="1958" y="308"/>
                </a:cubicBezTo>
                <a:lnTo>
                  <a:pt x="1959" y="308"/>
                </a:lnTo>
                <a:close/>
                <a:moveTo>
                  <a:pt x="1594" y="528"/>
                </a:moveTo>
                <a:cubicBezTo>
                  <a:pt x="1592" y="527"/>
                  <a:pt x="1592" y="527"/>
                  <a:pt x="1592" y="527"/>
                </a:cubicBezTo>
                <a:cubicBezTo>
                  <a:pt x="1592" y="527"/>
                  <a:pt x="1591" y="528"/>
                  <a:pt x="1591" y="528"/>
                </a:cubicBezTo>
                <a:cubicBezTo>
                  <a:pt x="1593" y="529"/>
                  <a:pt x="1593" y="529"/>
                  <a:pt x="1593" y="529"/>
                </a:cubicBezTo>
                <a:lnTo>
                  <a:pt x="1594" y="528"/>
                </a:lnTo>
                <a:close/>
                <a:moveTo>
                  <a:pt x="1961" y="318"/>
                </a:moveTo>
                <a:cubicBezTo>
                  <a:pt x="1962" y="316"/>
                  <a:pt x="1962" y="316"/>
                  <a:pt x="1962" y="316"/>
                </a:cubicBezTo>
                <a:cubicBezTo>
                  <a:pt x="1961" y="311"/>
                  <a:pt x="1961" y="311"/>
                  <a:pt x="1961" y="311"/>
                </a:cubicBezTo>
                <a:cubicBezTo>
                  <a:pt x="1960" y="309"/>
                  <a:pt x="1960" y="309"/>
                  <a:pt x="1960" y="309"/>
                </a:cubicBezTo>
                <a:cubicBezTo>
                  <a:pt x="1959" y="309"/>
                  <a:pt x="1959" y="309"/>
                  <a:pt x="1959" y="309"/>
                </a:cubicBezTo>
                <a:cubicBezTo>
                  <a:pt x="1959" y="312"/>
                  <a:pt x="1959" y="312"/>
                  <a:pt x="1959" y="312"/>
                </a:cubicBezTo>
                <a:cubicBezTo>
                  <a:pt x="1960" y="314"/>
                  <a:pt x="1960" y="314"/>
                  <a:pt x="1960" y="314"/>
                </a:cubicBezTo>
                <a:cubicBezTo>
                  <a:pt x="1960" y="317"/>
                  <a:pt x="1960" y="317"/>
                  <a:pt x="1960" y="317"/>
                </a:cubicBezTo>
                <a:lnTo>
                  <a:pt x="1961" y="318"/>
                </a:lnTo>
                <a:close/>
                <a:moveTo>
                  <a:pt x="1686" y="422"/>
                </a:moveTo>
                <a:cubicBezTo>
                  <a:pt x="1686" y="421"/>
                  <a:pt x="1686" y="421"/>
                  <a:pt x="1686" y="421"/>
                </a:cubicBezTo>
                <a:cubicBezTo>
                  <a:pt x="1685" y="420"/>
                  <a:pt x="1685" y="420"/>
                  <a:pt x="1685" y="420"/>
                </a:cubicBezTo>
                <a:cubicBezTo>
                  <a:pt x="1684" y="420"/>
                  <a:pt x="1684" y="420"/>
                  <a:pt x="1684" y="420"/>
                </a:cubicBezTo>
                <a:cubicBezTo>
                  <a:pt x="1684" y="421"/>
                  <a:pt x="1684" y="421"/>
                  <a:pt x="1684" y="421"/>
                </a:cubicBezTo>
                <a:cubicBezTo>
                  <a:pt x="1685" y="423"/>
                  <a:pt x="1685" y="423"/>
                  <a:pt x="1685" y="423"/>
                </a:cubicBezTo>
                <a:lnTo>
                  <a:pt x="1686" y="422"/>
                </a:lnTo>
                <a:close/>
                <a:moveTo>
                  <a:pt x="2570" y="562"/>
                </a:moveTo>
                <a:cubicBezTo>
                  <a:pt x="2571" y="563"/>
                  <a:pt x="2571" y="563"/>
                  <a:pt x="2571" y="563"/>
                </a:cubicBezTo>
                <a:cubicBezTo>
                  <a:pt x="2573" y="566"/>
                  <a:pt x="2573" y="566"/>
                  <a:pt x="2573" y="566"/>
                </a:cubicBezTo>
                <a:cubicBezTo>
                  <a:pt x="2574" y="569"/>
                  <a:pt x="2574" y="569"/>
                  <a:pt x="2574" y="569"/>
                </a:cubicBezTo>
                <a:cubicBezTo>
                  <a:pt x="2574" y="571"/>
                  <a:pt x="2574" y="571"/>
                  <a:pt x="2574" y="571"/>
                </a:cubicBezTo>
                <a:cubicBezTo>
                  <a:pt x="2575" y="574"/>
                  <a:pt x="2575" y="574"/>
                  <a:pt x="2575" y="574"/>
                </a:cubicBezTo>
                <a:cubicBezTo>
                  <a:pt x="2575" y="576"/>
                  <a:pt x="2575" y="576"/>
                  <a:pt x="2575" y="576"/>
                </a:cubicBezTo>
                <a:cubicBezTo>
                  <a:pt x="2577" y="577"/>
                  <a:pt x="2577" y="577"/>
                  <a:pt x="2577" y="577"/>
                </a:cubicBezTo>
                <a:cubicBezTo>
                  <a:pt x="2578" y="579"/>
                  <a:pt x="2578" y="579"/>
                  <a:pt x="2578" y="579"/>
                </a:cubicBezTo>
                <a:cubicBezTo>
                  <a:pt x="2578" y="579"/>
                  <a:pt x="2578" y="579"/>
                  <a:pt x="2578" y="579"/>
                </a:cubicBezTo>
                <a:cubicBezTo>
                  <a:pt x="2578" y="580"/>
                  <a:pt x="2578" y="580"/>
                  <a:pt x="2578" y="580"/>
                </a:cubicBezTo>
                <a:cubicBezTo>
                  <a:pt x="2580" y="584"/>
                  <a:pt x="2580" y="584"/>
                  <a:pt x="2580" y="584"/>
                </a:cubicBezTo>
                <a:cubicBezTo>
                  <a:pt x="2580" y="586"/>
                  <a:pt x="2580" y="586"/>
                  <a:pt x="2580" y="586"/>
                </a:cubicBezTo>
                <a:cubicBezTo>
                  <a:pt x="2581" y="588"/>
                  <a:pt x="2581" y="588"/>
                  <a:pt x="2581" y="588"/>
                </a:cubicBezTo>
                <a:cubicBezTo>
                  <a:pt x="2582" y="592"/>
                  <a:pt x="2582" y="592"/>
                  <a:pt x="2582" y="592"/>
                </a:cubicBezTo>
                <a:cubicBezTo>
                  <a:pt x="2582" y="593"/>
                  <a:pt x="2582" y="593"/>
                  <a:pt x="2582" y="593"/>
                </a:cubicBezTo>
                <a:cubicBezTo>
                  <a:pt x="2582" y="595"/>
                  <a:pt x="2582" y="595"/>
                  <a:pt x="2582" y="595"/>
                </a:cubicBezTo>
                <a:cubicBezTo>
                  <a:pt x="2582" y="598"/>
                  <a:pt x="2582" y="598"/>
                  <a:pt x="2582" y="598"/>
                </a:cubicBezTo>
                <a:cubicBezTo>
                  <a:pt x="2584" y="601"/>
                  <a:pt x="2584" y="601"/>
                  <a:pt x="2584" y="601"/>
                </a:cubicBezTo>
                <a:cubicBezTo>
                  <a:pt x="2584" y="603"/>
                  <a:pt x="2584" y="603"/>
                  <a:pt x="2584" y="603"/>
                </a:cubicBezTo>
                <a:cubicBezTo>
                  <a:pt x="2584" y="605"/>
                  <a:pt x="2584" y="605"/>
                  <a:pt x="2584" y="605"/>
                </a:cubicBezTo>
                <a:cubicBezTo>
                  <a:pt x="2586" y="607"/>
                  <a:pt x="2586" y="607"/>
                  <a:pt x="2586" y="607"/>
                </a:cubicBezTo>
                <a:cubicBezTo>
                  <a:pt x="2589" y="611"/>
                  <a:pt x="2589" y="611"/>
                  <a:pt x="2589" y="611"/>
                </a:cubicBezTo>
                <a:cubicBezTo>
                  <a:pt x="2589" y="613"/>
                  <a:pt x="2589" y="613"/>
                  <a:pt x="2589" y="613"/>
                </a:cubicBezTo>
                <a:cubicBezTo>
                  <a:pt x="2590" y="615"/>
                  <a:pt x="2590" y="615"/>
                  <a:pt x="2590" y="615"/>
                </a:cubicBezTo>
                <a:cubicBezTo>
                  <a:pt x="2590" y="619"/>
                  <a:pt x="2590" y="619"/>
                  <a:pt x="2590" y="619"/>
                </a:cubicBezTo>
                <a:cubicBezTo>
                  <a:pt x="2591" y="622"/>
                  <a:pt x="2591" y="622"/>
                  <a:pt x="2591" y="622"/>
                </a:cubicBezTo>
                <a:cubicBezTo>
                  <a:pt x="2592" y="625"/>
                  <a:pt x="2592" y="625"/>
                  <a:pt x="2592" y="625"/>
                </a:cubicBezTo>
                <a:cubicBezTo>
                  <a:pt x="2592" y="627"/>
                  <a:pt x="2592" y="627"/>
                  <a:pt x="2592" y="627"/>
                </a:cubicBezTo>
                <a:cubicBezTo>
                  <a:pt x="2595" y="630"/>
                  <a:pt x="2595" y="630"/>
                  <a:pt x="2595" y="630"/>
                </a:cubicBezTo>
                <a:cubicBezTo>
                  <a:pt x="2595" y="631"/>
                  <a:pt x="2595" y="631"/>
                  <a:pt x="2595" y="631"/>
                </a:cubicBezTo>
                <a:cubicBezTo>
                  <a:pt x="2595" y="634"/>
                  <a:pt x="2595" y="634"/>
                  <a:pt x="2595" y="634"/>
                </a:cubicBezTo>
                <a:cubicBezTo>
                  <a:pt x="2594" y="638"/>
                  <a:pt x="2594" y="638"/>
                  <a:pt x="2594" y="638"/>
                </a:cubicBezTo>
                <a:cubicBezTo>
                  <a:pt x="2595" y="641"/>
                  <a:pt x="2595" y="641"/>
                  <a:pt x="2595" y="641"/>
                </a:cubicBezTo>
                <a:cubicBezTo>
                  <a:pt x="2597" y="642"/>
                  <a:pt x="2597" y="642"/>
                  <a:pt x="2597" y="642"/>
                </a:cubicBezTo>
                <a:cubicBezTo>
                  <a:pt x="2598" y="645"/>
                  <a:pt x="2598" y="645"/>
                  <a:pt x="2598" y="645"/>
                </a:cubicBezTo>
                <a:cubicBezTo>
                  <a:pt x="2601" y="646"/>
                  <a:pt x="2601" y="646"/>
                  <a:pt x="2601" y="646"/>
                </a:cubicBezTo>
                <a:cubicBezTo>
                  <a:pt x="2601" y="644"/>
                  <a:pt x="2601" y="644"/>
                  <a:pt x="2601" y="644"/>
                </a:cubicBezTo>
                <a:cubicBezTo>
                  <a:pt x="2601" y="642"/>
                  <a:pt x="2601" y="642"/>
                  <a:pt x="2601" y="642"/>
                </a:cubicBezTo>
                <a:cubicBezTo>
                  <a:pt x="2600" y="640"/>
                  <a:pt x="2600" y="640"/>
                  <a:pt x="2600" y="640"/>
                </a:cubicBezTo>
                <a:cubicBezTo>
                  <a:pt x="2599" y="638"/>
                  <a:pt x="2599" y="638"/>
                  <a:pt x="2599" y="638"/>
                </a:cubicBezTo>
                <a:cubicBezTo>
                  <a:pt x="2600" y="635"/>
                  <a:pt x="2600" y="635"/>
                  <a:pt x="2600" y="635"/>
                </a:cubicBezTo>
                <a:cubicBezTo>
                  <a:pt x="2602" y="634"/>
                  <a:pt x="2602" y="634"/>
                  <a:pt x="2602" y="634"/>
                </a:cubicBezTo>
                <a:cubicBezTo>
                  <a:pt x="2602" y="634"/>
                  <a:pt x="2602" y="634"/>
                  <a:pt x="2602" y="634"/>
                </a:cubicBezTo>
                <a:cubicBezTo>
                  <a:pt x="2602" y="636"/>
                  <a:pt x="2602" y="636"/>
                  <a:pt x="2602" y="636"/>
                </a:cubicBezTo>
                <a:cubicBezTo>
                  <a:pt x="2603" y="636"/>
                  <a:pt x="2603" y="636"/>
                  <a:pt x="2603" y="636"/>
                </a:cubicBezTo>
                <a:cubicBezTo>
                  <a:pt x="2607" y="636"/>
                  <a:pt x="2607" y="636"/>
                  <a:pt x="2607" y="636"/>
                </a:cubicBezTo>
                <a:cubicBezTo>
                  <a:pt x="2607" y="635"/>
                  <a:pt x="2607" y="635"/>
                  <a:pt x="2607" y="635"/>
                </a:cubicBezTo>
                <a:cubicBezTo>
                  <a:pt x="2608" y="635"/>
                  <a:pt x="2608" y="635"/>
                  <a:pt x="2608" y="635"/>
                </a:cubicBezTo>
                <a:cubicBezTo>
                  <a:pt x="2609" y="636"/>
                  <a:pt x="2609" y="636"/>
                  <a:pt x="2609" y="636"/>
                </a:cubicBezTo>
                <a:cubicBezTo>
                  <a:pt x="2608" y="636"/>
                  <a:pt x="2608" y="636"/>
                  <a:pt x="2608" y="636"/>
                </a:cubicBezTo>
                <a:cubicBezTo>
                  <a:pt x="2609" y="638"/>
                  <a:pt x="2609" y="638"/>
                  <a:pt x="2609" y="638"/>
                </a:cubicBezTo>
                <a:cubicBezTo>
                  <a:pt x="2610" y="640"/>
                  <a:pt x="2610" y="640"/>
                  <a:pt x="2610" y="640"/>
                </a:cubicBezTo>
                <a:cubicBezTo>
                  <a:pt x="2611" y="642"/>
                  <a:pt x="2611" y="642"/>
                  <a:pt x="2611" y="642"/>
                </a:cubicBezTo>
                <a:cubicBezTo>
                  <a:pt x="2612" y="643"/>
                  <a:pt x="2612" y="643"/>
                  <a:pt x="2612" y="643"/>
                </a:cubicBezTo>
                <a:cubicBezTo>
                  <a:pt x="2612" y="641"/>
                  <a:pt x="2612" y="641"/>
                  <a:pt x="2612" y="641"/>
                </a:cubicBezTo>
                <a:cubicBezTo>
                  <a:pt x="2611" y="640"/>
                  <a:pt x="2611" y="640"/>
                  <a:pt x="2611" y="640"/>
                </a:cubicBezTo>
                <a:cubicBezTo>
                  <a:pt x="2612" y="639"/>
                  <a:pt x="2612" y="639"/>
                  <a:pt x="2612" y="639"/>
                </a:cubicBezTo>
                <a:cubicBezTo>
                  <a:pt x="2612" y="636"/>
                  <a:pt x="2612" y="636"/>
                  <a:pt x="2612" y="636"/>
                </a:cubicBezTo>
                <a:cubicBezTo>
                  <a:pt x="2610" y="635"/>
                  <a:pt x="2610" y="635"/>
                  <a:pt x="2610" y="635"/>
                </a:cubicBezTo>
                <a:cubicBezTo>
                  <a:pt x="2609" y="632"/>
                  <a:pt x="2609" y="632"/>
                  <a:pt x="2609" y="632"/>
                </a:cubicBezTo>
                <a:cubicBezTo>
                  <a:pt x="2609" y="631"/>
                  <a:pt x="2609" y="631"/>
                  <a:pt x="2609" y="631"/>
                </a:cubicBezTo>
                <a:cubicBezTo>
                  <a:pt x="2607" y="632"/>
                  <a:pt x="2607" y="632"/>
                  <a:pt x="2607" y="632"/>
                </a:cubicBezTo>
                <a:cubicBezTo>
                  <a:pt x="2606" y="632"/>
                  <a:pt x="2606" y="632"/>
                  <a:pt x="2606" y="632"/>
                </a:cubicBezTo>
                <a:cubicBezTo>
                  <a:pt x="2604" y="630"/>
                  <a:pt x="2604" y="630"/>
                  <a:pt x="2604" y="630"/>
                </a:cubicBezTo>
                <a:cubicBezTo>
                  <a:pt x="2603" y="627"/>
                  <a:pt x="2603" y="627"/>
                  <a:pt x="2603" y="627"/>
                </a:cubicBezTo>
                <a:cubicBezTo>
                  <a:pt x="2602" y="625"/>
                  <a:pt x="2602" y="625"/>
                  <a:pt x="2602" y="625"/>
                </a:cubicBezTo>
                <a:cubicBezTo>
                  <a:pt x="2600" y="623"/>
                  <a:pt x="2600" y="623"/>
                  <a:pt x="2600" y="623"/>
                </a:cubicBezTo>
                <a:cubicBezTo>
                  <a:pt x="2598" y="623"/>
                  <a:pt x="2598" y="623"/>
                  <a:pt x="2598" y="623"/>
                </a:cubicBezTo>
                <a:cubicBezTo>
                  <a:pt x="2597" y="621"/>
                  <a:pt x="2597" y="621"/>
                  <a:pt x="2597" y="621"/>
                </a:cubicBezTo>
                <a:cubicBezTo>
                  <a:pt x="2596" y="618"/>
                  <a:pt x="2596" y="618"/>
                  <a:pt x="2596" y="618"/>
                </a:cubicBezTo>
                <a:cubicBezTo>
                  <a:pt x="2595" y="615"/>
                  <a:pt x="2595" y="615"/>
                  <a:pt x="2595" y="615"/>
                </a:cubicBezTo>
                <a:cubicBezTo>
                  <a:pt x="2594" y="613"/>
                  <a:pt x="2594" y="613"/>
                  <a:pt x="2594" y="613"/>
                </a:cubicBezTo>
                <a:cubicBezTo>
                  <a:pt x="2594" y="610"/>
                  <a:pt x="2594" y="610"/>
                  <a:pt x="2594" y="610"/>
                </a:cubicBezTo>
                <a:cubicBezTo>
                  <a:pt x="2594" y="607"/>
                  <a:pt x="2594" y="607"/>
                  <a:pt x="2594" y="607"/>
                </a:cubicBezTo>
                <a:cubicBezTo>
                  <a:pt x="2593" y="605"/>
                  <a:pt x="2593" y="605"/>
                  <a:pt x="2593" y="605"/>
                </a:cubicBezTo>
                <a:cubicBezTo>
                  <a:pt x="2593" y="602"/>
                  <a:pt x="2593" y="602"/>
                  <a:pt x="2593" y="602"/>
                </a:cubicBezTo>
                <a:cubicBezTo>
                  <a:pt x="2593" y="600"/>
                  <a:pt x="2593" y="600"/>
                  <a:pt x="2593" y="600"/>
                </a:cubicBezTo>
                <a:cubicBezTo>
                  <a:pt x="2592" y="598"/>
                  <a:pt x="2592" y="598"/>
                  <a:pt x="2592" y="598"/>
                </a:cubicBezTo>
                <a:cubicBezTo>
                  <a:pt x="2593" y="596"/>
                  <a:pt x="2593" y="596"/>
                  <a:pt x="2593" y="596"/>
                </a:cubicBezTo>
                <a:cubicBezTo>
                  <a:pt x="2593" y="595"/>
                  <a:pt x="2593" y="595"/>
                  <a:pt x="2593" y="595"/>
                </a:cubicBezTo>
                <a:cubicBezTo>
                  <a:pt x="2593" y="594"/>
                  <a:pt x="2593" y="594"/>
                  <a:pt x="2593" y="594"/>
                </a:cubicBezTo>
                <a:cubicBezTo>
                  <a:pt x="2594" y="594"/>
                  <a:pt x="2594" y="594"/>
                  <a:pt x="2594" y="594"/>
                </a:cubicBezTo>
                <a:cubicBezTo>
                  <a:pt x="2595" y="594"/>
                  <a:pt x="2595" y="594"/>
                  <a:pt x="2595" y="594"/>
                </a:cubicBezTo>
                <a:cubicBezTo>
                  <a:pt x="2597" y="594"/>
                  <a:pt x="2597" y="594"/>
                  <a:pt x="2597" y="594"/>
                </a:cubicBezTo>
                <a:cubicBezTo>
                  <a:pt x="2599" y="594"/>
                  <a:pt x="2599" y="594"/>
                  <a:pt x="2599" y="594"/>
                </a:cubicBezTo>
                <a:cubicBezTo>
                  <a:pt x="2601" y="595"/>
                  <a:pt x="2601" y="595"/>
                  <a:pt x="2601" y="595"/>
                </a:cubicBezTo>
                <a:cubicBezTo>
                  <a:pt x="2602" y="598"/>
                  <a:pt x="2602" y="598"/>
                  <a:pt x="2602" y="598"/>
                </a:cubicBezTo>
                <a:cubicBezTo>
                  <a:pt x="2604" y="598"/>
                  <a:pt x="2604" y="598"/>
                  <a:pt x="2604" y="598"/>
                </a:cubicBezTo>
                <a:cubicBezTo>
                  <a:pt x="2606" y="600"/>
                  <a:pt x="2606" y="600"/>
                  <a:pt x="2606" y="600"/>
                </a:cubicBezTo>
                <a:cubicBezTo>
                  <a:pt x="2608" y="602"/>
                  <a:pt x="2608" y="602"/>
                  <a:pt x="2608" y="602"/>
                </a:cubicBezTo>
                <a:cubicBezTo>
                  <a:pt x="2609" y="603"/>
                  <a:pt x="2609" y="603"/>
                  <a:pt x="2609" y="603"/>
                </a:cubicBezTo>
                <a:cubicBezTo>
                  <a:pt x="2608" y="600"/>
                  <a:pt x="2608" y="600"/>
                  <a:pt x="2608" y="600"/>
                </a:cubicBezTo>
                <a:cubicBezTo>
                  <a:pt x="2606" y="598"/>
                  <a:pt x="2606" y="598"/>
                  <a:pt x="2606" y="598"/>
                </a:cubicBezTo>
                <a:cubicBezTo>
                  <a:pt x="2603" y="596"/>
                  <a:pt x="2603" y="596"/>
                  <a:pt x="2603" y="596"/>
                </a:cubicBezTo>
                <a:cubicBezTo>
                  <a:pt x="2602" y="593"/>
                  <a:pt x="2602" y="593"/>
                  <a:pt x="2602" y="593"/>
                </a:cubicBezTo>
                <a:cubicBezTo>
                  <a:pt x="2600" y="591"/>
                  <a:pt x="2600" y="591"/>
                  <a:pt x="2600" y="591"/>
                </a:cubicBezTo>
                <a:cubicBezTo>
                  <a:pt x="2600" y="590"/>
                  <a:pt x="2600" y="590"/>
                  <a:pt x="2600" y="590"/>
                </a:cubicBezTo>
                <a:cubicBezTo>
                  <a:pt x="2599" y="589"/>
                  <a:pt x="2599" y="589"/>
                  <a:pt x="2599" y="589"/>
                </a:cubicBezTo>
                <a:cubicBezTo>
                  <a:pt x="2597" y="586"/>
                  <a:pt x="2597" y="586"/>
                  <a:pt x="2597" y="586"/>
                </a:cubicBezTo>
                <a:cubicBezTo>
                  <a:pt x="2597" y="584"/>
                  <a:pt x="2597" y="584"/>
                  <a:pt x="2597" y="584"/>
                </a:cubicBezTo>
                <a:cubicBezTo>
                  <a:pt x="2595" y="583"/>
                  <a:pt x="2595" y="583"/>
                  <a:pt x="2595" y="583"/>
                </a:cubicBezTo>
                <a:cubicBezTo>
                  <a:pt x="2595" y="581"/>
                  <a:pt x="2595" y="581"/>
                  <a:pt x="2595" y="581"/>
                </a:cubicBezTo>
                <a:cubicBezTo>
                  <a:pt x="2592" y="578"/>
                  <a:pt x="2592" y="578"/>
                  <a:pt x="2592" y="578"/>
                </a:cubicBezTo>
                <a:cubicBezTo>
                  <a:pt x="2590" y="574"/>
                  <a:pt x="2590" y="574"/>
                  <a:pt x="2590" y="574"/>
                </a:cubicBezTo>
                <a:cubicBezTo>
                  <a:pt x="2589" y="571"/>
                  <a:pt x="2589" y="571"/>
                  <a:pt x="2589" y="571"/>
                </a:cubicBezTo>
                <a:cubicBezTo>
                  <a:pt x="2586" y="567"/>
                  <a:pt x="2586" y="567"/>
                  <a:pt x="2586" y="567"/>
                </a:cubicBezTo>
                <a:cubicBezTo>
                  <a:pt x="2584" y="564"/>
                  <a:pt x="2584" y="564"/>
                  <a:pt x="2584" y="564"/>
                </a:cubicBezTo>
                <a:cubicBezTo>
                  <a:pt x="2583" y="563"/>
                  <a:pt x="2583" y="563"/>
                  <a:pt x="2583" y="563"/>
                </a:cubicBezTo>
                <a:cubicBezTo>
                  <a:pt x="2583" y="561"/>
                  <a:pt x="2583" y="561"/>
                  <a:pt x="2583" y="561"/>
                </a:cubicBezTo>
                <a:cubicBezTo>
                  <a:pt x="2582" y="559"/>
                  <a:pt x="2582" y="559"/>
                  <a:pt x="2582" y="559"/>
                </a:cubicBezTo>
                <a:cubicBezTo>
                  <a:pt x="2581" y="559"/>
                  <a:pt x="2581" y="559"/>
                  <a:pt x="2581" y="559"/>
                </a:cubicBezTo>
                <a:cubicBezTo>
                  <a:pt x="2581" y="560"/>
                  <a:pt x="2581" y="560"/>
                  <a:pt x="2581" y="560"/>
                </a:cubicBezTo>
                <a:cubicBezTo>
                  <a:pt x="2580" y="559"/>
                  <a:pt x="2580" y="559"/>
                  <a:pt x="2580" y="559"/>
                </a:cubicBezTo>
                <a:cubicBezTo>
                  <a:pt x="2579" y="559"/>
                  <a:pt x="2579" y="559"/>
                  <a:pt x="2579" y="559"/>
                </a:cubicBezTo>
                <a:cubicBezTo>
                  <a:pt x="2580" y="557"/>
                  <a:pt x="2580" y="557"/>
                  <a:pt x="2580" y="557"/>
                </a:cubicBezTo>
                <a:cubicBezTo>
                  <a:pt x="2579" y="556"/>
                  <a:pt x="2579" y="556"/>
                  <a:pt x="2579" y="556"/>
                </a:cubicBezTo>
                <a:cubicBezTo>
                  <a:pt x="2577" y="555"/>
                  <a:pt x="2577" y="555"/>
                  <a:pt x="2577" y="555"/>
                </a:cubicBezTo>
                <a:cubicBezTo>
                  <a:pt x="2576" y="553"/>
                  <a:pt x="2576" y="553"/>
                  <a:pt x="2576" y="553"/>
                </a:cubicBezTo>
                <a:cubicBezTo>
                  <a:pt x="2575" y="550"/>
                  <a:pt x="2575" y="550"/>
                  <a:pt x="2575" y="550"/>
                </a:cubicBezTo>
                <a:cubicBezTo>
                  <a:pt x="2574" y="549"/>
                  <a:pt x="2574" y="549"/>
                  <a:pt x="2574" y="549"/>
                </a:cubicBezTo>
                <a:cubicBezTo>
                  <a:pt x="2574" y="547"/>
                  <a:pt x="2574" y="547"/>
                  <a:pt x="2574" y="547"/>
                </a:cubicBezTo>
                <a:cubicBezTo>
                  <a:pt x="2574" y="545"/>
                  <a:pt x="2574" y="545"/>
                  <a:pt x="2574" y="545"/>
                </a:cubicBezTo>
                <a:cubicBezTo>
                  <a:pt x="2574" y="546"/>
                  <a:pt x="2574" y="546"/>
                  <a:pt x="2574" y="546"/>
                </a:cubicBezTo>
                <a:cubicBezTo>
                  <a:pt x="2574" y="543"/>
                  <a:pt x="2574" y="543"/>
                  <a:pt x="2574" y="543"/>
                </a:cubicBezTo>
                <a:cubicBezTo>
                  <a:pt x="2574" y="540"/>
                  <a:pt x="2574" y="540"/>
                  <a:pt x="2574" y="540"/>
                </a:cubicBezTo>
                <a:cubicBezTo>
                  <a:pt x="2573" y="538"/>
                  <a:pt x="2573" y="538"/>
                  <a:pt x="2573" y="538"/>
                </a:cubicBezTo>
                <a:cubicBezTo>
                  <a:pt x="2571" y="537"/>
                  <a:pt x="2571" y="537"/>
                  <a:pt x="2571" y="537"/>
                </a:cubicBezTo>
                <a:cubicBezTo>
                  <a:pt x="2569" y="535"/>
                  <a:pt x="2569" y="535"/>
                  <a:pt x="2569" y="535"/>
                </a:cubicBezTo>
                <a:cubicBezTo>
                  <a:pt x="2569" y="534"/>
                  <a:pt x="2569" y="534"/>
                  <a:pt x="2569" y="534"/>
                </a:cubicBezTo>
                <a:cubicBezTo>
                  <a:pt x="2568" y="533"/>
                  <a:pt x="2568" y="533"/>
                  <a:pt x="2568" y="533"/>
                </a:cubicBezTo>
                <a:cubicBezTo>
                  <a:pt x="2568" y="532"/>
                  <a:pt x="2568" y="532"/>
                  <a:pt x="2568" y="532"/>
                </a:cubicBezTo>
                <a:cubicBezTo>
                  <a:pt x="2569" y="532"/>
                  <a:pt x="2569" y="532"/>
                  <a:pt x="2569" y="532"/>
                </a:cubicBezTo>
                <a:cubicBezTo>
                  <a:pt x="2571" y="534"/>
                  <a:pt x="2571" y="534"/>
                  <a:pt x="2571" y="534"/>
                </a:cubicBezTo>
                <a:cubicBezTo>
                  <a:pt x="2572" y="536"/>
                  <a:pt x="2572" y="536"/>
                  <a:pt x="2572" y="536"/>
                </a:cubicBezTo>
                <a:cubicBezTo>
                  <a:pt x="2572" y="534"/>
                  <a:pt x="2572" y="534"/>
                  <a:pt x="2572" y="534"/>
                </a:cubicBezTo>
                <a:cubicBezTo>
                  <a:pt x="2569" y="531"/>
                  <a:pt x="2569" y="531"/>
                  <a:pt x="2569" y="531"/>
                </a:cubicBezTo>
                <a:cubicBezTo>
                  <a:pt x="2567" y="528"/>
                  <a:pt x="2567" y="528"/>
                  <a:pt x="2567" y="528"/>
                </a:cubicBezTo>
                <a:cubicBezTo>
                  <a:pt x="2566" y="528"/>
                  <a:pt x="2566" y="528"/>
                  <a:pt x="2566" y="528"/>
                </a:cubicBezTo>
                <a:cubicBezTo>
                  <a:pt x="2566" y="527"/>
                  <a:pt x="2566" y="527"/>
                  <a:pt x="2566" y="527"/>
                </a:cubicBezTo>
                <a:cubicBezTo>
                  <a:pt x="2562" y="524"/>
                  <a:pt x="2562" y="524"/>
                  <a:pt x="2562" y="524"/>
                </a:cubicBezTo>
                <a:cubicBezTo>
                  <a:pt x="2561" y="522"/>
                  <a:pt x="2561" y="522"/>
                  <a:pt x="2561" y="522"/>
                </a:cubicBezTo>
                <a:cubicBezTo>
                  <a:pt x="2561" y="519"/>
                  <a:pt x="2561" y="519"/>
                  <a:pt x="2561" y="519"/>
                </a:cubicBezTo>
                <a:cubicBezTo>
                  <a:pt x="2560" y="517"/>
                  <a:pt x="2560" y="517"/>
                  <a:pt x="2560" y="517"/>
                </a:cubicBezTo>
                <a:cubicBezTo>
                  <a:pt x="2557" y="516"/>
                  <a:pt x="2557" y="516"/>
                  <a:pt x="2557" y="516"/>
                </a:cubicBezTo>
                <a:cubicBezTo>
                  <a:pt x="2556" y="514"/>
                  <a:pt x="2556" y="514"/>
                  <a:pt x="2556" y="514"/>
                </a:cubicBezTo>
                <a:cubicBezTo>
                  <a:pt x="2555" y="513"/>
                  <a:pt x="2555" y="513"/>
                  <a:pt x="2555" y="513"/>
                </a:cubicBezTo>
                <a:cubicBezTo>
                  <a:pt x="2555" y="514"/>
                  <a:pt x="2555" y="514"/>
                  <a:pt x="2555" y="514"/>
                </a:cubicBezTo>
                <a:cubicBezTo>
                  <a:pt x="2555" y="515"/>
                  <a:pt x="2555" y="515"/>
                  <a:pt x="2555" y="515"/>
                </a:cubicBezTo>
                <a:cubicBezTo>
                  <a:pt x="2555" y="516"/>
                  <a:pt x="2555" y="516"/>
                  <a:pt x="2555" y="516"/>
                </a:cubicBezTo>
                <a:cubicBezTo>
                  <a:pt x="2554" y="516"/>
                  <a:pt x="2554" y="516"/>
                  <a:pt x="2554" y="516"/>
                </a:cubicBezTo>
                <a:cubicBezTo>
                  <a:pt x="2553" y="516"/>
                  <a:pt x="2553" y="516"/>
                  <a:pt x="2553" y="516"/>
                </a:cubicBezTo>
                <a:cubicBezTo>
                  <a:pt x="2552" y="516"/>
                  <a:pt x="2552" y="516"/>
                  <a:pt x="2552" y="516"/>
                </a:cubicBezTo>
                <a:cubicBezTo>
                  <a:pt x="2554" y="518"/>
                  <a:pt x="2554" y="518"/>
                  <a:pt x="2554" y="518"/>
                </a:cubicBezTo>
                <a:cubicBezTo>
                  <a:pt x="2557" y="520"/>
                  <a:pt x="2557" y="520"/>
                  <a:pt x="2557" y="520"/>
                </a:cubicBezTo>
                <a:cubicBezTo>
                  <a:pt x="2558" y="521"/>
                  <a:pt x="2558" y="521"/>
                  <a:pt x="2558" y="521"/>
                </a:cubicBezTo>
                <a:cubicBezTo>
                  <a:pt x="2558" y="524"/>
                  <a:pt x="2558" y="524"/>
                  <a:pt x="2558" y="524"/>
                </a:cubicBezTo>
                <a:cubicBezTo>
                  <a:pt x="2559" y="523"/>
                  <a:pt x="2559" y="523"/>
                  <a:pt x="2559" y="523"/>
                </a:cubicBezTo>
                <a:cubicBezTo>
                  <a:pt x="2560" y="523"/>
                  <a:pt x="2560" y="523"/>
                  <a:pt x="2560" y="523"/>
                </a:cubicBezTo>
                <a:cubicBezTo>
                  <a:pt x="2560" y="524"/>
                  <a:pt x="2560" y="524"/>
                  <a:pt x="2560" y="524"/>
                </a:cubicBezTo>
                <a:cubicBezTo>
                  <a:pt x="2559" y="525"/>
                  <a:pt x="2559" y="525"/>
                  <a:pt x="2559" y="525"/>
                </a:cubicBezTo>
                <a:cubicBezTo>
                  <a:pt x="2558" y="525"/>
                  <a:pt x="2558" y="525"/>
                  <a:pt x="2558" y="525"/>
                </a:cubicBezTo>
                <a:cubicBezTo>
                  <a:pt x="2558" y="526"/>
                  <a:pt x="2558" y="526"/>
                  <a:pt x="2558" y="526"/>
                </a:cubicBezTo>
                <a:cubicBezTo>
                  <a:pt x="2560" y="527"/>
                  <a:pt x="2560" y="527"/>
                  <a:pt x="2560" y="527"/>
                </a:cubicBezTo>
                <a:cubicBezTo>
                  <a:pt x="2560" y="528"/>
                  <a:pt x="2560" y="528"/>
                  <a:pt x="2560" y="528"/>
                </a:cubicBezTo>
                <a:cubicBezTo>
                  <a:pt x="2559" y="529"/>
                  <a:pt x="2559" y="529"/>
                  <a:pt x="2559" y="529"/>
                </a:cubicBezTo>
                <a:cubicBezTo>
                  <a:pt x="2557" y="529"/>
                  <a:pt x="2557" y="529"/>
                  <a:pt x="2557" y="529"/>
                </a:cubicBezTo>
                <a:cubicBezTo>
                  <a:pt x="2556" y="527"/>
                  <a:pt x="2556" y="527"/>
                  <a:pt x="2556" y="527"/>
                </a:cubicBezTo>
                <a:cubicBezTo>
                  <a:pt x="2555" y="529"/>
                  <a:pt x="2555" y="529"/>
                  <a:pt x="2555" y="529"/>
                </a:cubicBezTo>
                <a:cubicBezTo>
                  <a:pt x="2554" y="531"/>
                  <a:pt x="2554" y="531"/>
                  <a:pt x="2554" y="531"/>
                </a:cubicBezTo>
                <a:cubicBezTo>
                  <a:pt x="2556" y="533"/>
                  <a:pt x="2556" y="533"/>
                  <a:pt x="2556" y="533"/>
                </a:cubicBezTo>
                <a:cubicBezTo>
                  <a:pt x="2556" y="535"/>
                  <a:pt x="2556" y="535"/>
                  <a:pt x="2556" y="535"/>
                </a:cubicBezTo>
                <a:cubicBezTo>
                  <a:pt x="2558" y="537"/>
                  <a:pt x="2558" y="537"/>
                  <a:pt x="2558" y="537"/>
                </a:cubicBezTo>
                <a:cubicBezTo>
                  <a:pt x="2560" y="540"/>
                  <a:pt x="2560" y="540"/>
                  <a:pt x="2560" y="540"/>
                </a:cubicBezTo>
                <a:cubicBezTo>
                  <a:pt x="2560" y="544"/>
                  <a:pt x="2560" y="544"/>
                  <a:pt x="2560" y="544"/>
                </a:cubicBezTo>
                <a:cubicBezTo>
                  <a:pt x="2561" y="545"/>
                  <a:pt x="2561" y="545"/>
                  <a:pt x="2561" y="545"/>
                </a:cubicBezTo>
                <a:cubicBezTo>
                  <a:pt x="2561" y="548"/>
                  <a:pt x="2561" y="548"/>
                  <a:pt x="2561" y="548"/>
                </a:cubicBezTo>
                <a:cubicBezTo>
                  <a:pt x="2562" y="552"/>
                  <a:pt x="2562" y="552"/>
                  <a:pt x="2562" y="552"/>
                </a:cubicBezTo>
                <a:cubicBezTo>
                  <a:pt x="2564" y="555"/>
                  <a:pt x="2564" y="555"/>
                  <a:pt x="2564" y="555"/>
                </a:cubicBezTo>
                <a:cubicBezTo>
                  <a:pt x="2566" y="556"/>
                  <a:pt x="2566" y="556"/>
                  <a:pt x="2566" y="556"/>
                </a:cubicBezTo>
                <a:cubicBezTo>
                  <a:pt x="2566" y="557"/>
                  <a:pt x="2566" y="557"/>
                  <a:pt x="2566" y="557"/>
                </a:cubicBezTo>
                <a:cubicBezTo>
                  <a:pt x="2565" y="558"/>
                  <a:pt x="2565" y="558"/>
                  <a:pt x="2565" y="558"/>
                </a:cubicBezTo>
                <a:lnTo>
                  <a:pt x="2570" y="562"/>
                </a:lnTo>
                <a:close/>
                <a:moveTo>
                  <a:pt x="2512" y="509"/>
                </a:moveTo>
                <a:cubicBezTo>
                  <a:pt x="2511" y="509"/>
                  <a:pt x="2511" y="509"/>
                  <a:pt x="2511" y="509"/>
                </a:cubicBezTo>
                <a:cubicBezTo>
                  <a:pt x="2509" y="509"/>
                  <a:pt x="2509" y="509"/>
                  <a:pt x="2509" y="509"/>
                </a:cubicBezTo>
                <a:cubicBezTo>
                  <a:pt x="2508" y="508"/>
                  <a:pt x="2508" y="508"/>
                  <a:pt x="2508" y="508"/>
                </a:cubicBezTo>
                <a:cubicBezTo>
                  <a:pt x="2507" y="509"/>
                  <a:pt x="2507" y="509"/>
                  <a:pt x="2507" y="509"/>
                </a:cubicBezTo>
                <a:cubicBezTo>
                  <a:pt x="2507" y="511"/>
                  <a:pt x="2507" y="511"/>
                  <a:pt x="2507" y="511"/>
                </a:cubicBezTo>
                <a:cubicBezTo>
                  <a:pt x="2505" y="512"/>
                  <a:pt x="2505" y="512"/>
                  <a:pt x="2505" y="512"/>
                </a:cubicBezTo>
                <a:cubicBezTo>
                  <a:pt x="2505" y="513"/>
                  <a:pt x="2505" y="513"/>
                  <a:pt x="2505" y="513"/>
                </a:cubicBezTo>
                <a:cubicBezTo>
                  <a:pt x="2507" y="516"/>
                  <a:pt x="2507" y="516"/>
                  <a:pt x="2507" y="516"/>
                </a:cubicBezTo>
                <a:cubicBezTo>
                  <a:pt x="2507" y="516"/>
                  <a:pt x="2507" y="516"/>
                  <a:pt x="2507" y="516"/>
                </a:cubicBezTo>
                <a:cubicBezTo>
                  <a:pt x="2508" y="515"/>
                  <a:pt x="2508" y="515"/>
                  <a:pt x="2508" y="515"/>
                </a:cubicBezTo>
                <a:cubicBezTo>
                  <a:pt x="2508" y="514"/>
                  <a:pt x="2508" y="514"/>
                  <a:pt x="2508" y="514"/>
                </a:cubicBezTo>
                <a:cubicBezTo>
                  <a:pt x="2509" y="514"/>
                  <a:pt x="2509" y="514"/>
                  <a:pt x="2509" y="514"/>
                </a:cubicBezTo>
                <a:cubicBezTo>
                  <a:pt x="2510" y="516"/>
                  <a:pt x="2510" y="516"/>
                  <a:pt x="2510" y="516"/>
                </a:cubicBezTo>
                <a:cubicBezTo>
                  <a:pt x="2512" y="516"/>
                  <a:pt x="2512" y="516"/>
                  <a:pt x="2512" y="516"/>
                </a:cubicBezTo>
                <a:cubicBezTo>
                  <a:pt x="2513" y="515"/>
                  <a:pt x="2513" y="515"/>
                  <a:pt x="2513" y="515"/>
                </a:cubicBezTo>
                <a:cubicBezTo>
                  <a:pt x="2513" y="514"/>
                  <a:pt x="2513" y="514"/>
                  <a:pt x="2513" y="514"/>
                </a:cubicBezTo>
                <a:cubicBezTo>
                  <a:pt x="2513" y="513"/>
                  <a:pt x="2513" y="513"/>
                  <a:pt x="2513" y="513"/>
                </a:cubicBezTo>
                <a:cubicBezTo>
                  <a:pt x="2513" y="512"/>
                  <a:pt x="2513" y="512"/>
                  <a:pt x="2513" y="512"/>
                </a:cubicBezTo>
                <a:cubicBezTo>
                  <a:pt x="2514" y="511"/>
                  <a:pt x="2514" y="511"/>
                  <a:pt x="2514" y="511"/>
                </a:cubicBezTo>
                <a:cubicBezTo>
                  <a:pt x="2514" y="510"/>
                  <a:pt x="2514" y="510"/>
                  <a:pt x="2514" y="510"/>
                </a:cubicBezTo>
                <a:cubicBezTo>
                  <a:pt x="2513" y="510"/>
                  <a:pt x="2513" y="510"/>
                  <a:pt x="2513" y="510"/>
                </a:cubicBezTo>
                <a:cubicBezTo>
                  <a:pt x="2512" y="511"/>
                  <a:pt x="2512" y="511"/>
                  <a:pt x="2512" y="511"/>
                </a:cubicBezTo>
                <a:cubicBezTo>
                  <a:pt x="2511" y="511"/>
                  <a:pt x="2511" y="511"/>
                  <a:pt x="2511" y="511"/>
                </a:cubicBezTo>
                <a:cubicBezTo>
                  <a:pt x="2511" y="511"/>
                  <a:pt x="2511" y="511"/>
                  <a:pt x="2511" y="511"/>
                </a:cubicBezTo>
                <a:cubicBezTo>
                  <a:pt x="2512" y="510"/>
                  <a:pt x="2512" y="510"/>
                  <a:pt x="2512" y="510"/>
                </a:cubicBezTo>
                <a:lnTo>
                  <a:pt x="2512" y="509"/>
                </a:lnTo>
                <a:close/>
                <a:moveTo>
                  <a:pt x="1637" y="449"/>
                </a:moveTo>
                <a:cubicBezTo>
                  <a:pt x="1636" y="449"/>
                  <a:pt x="1636" y="449"/>
                  <a:pt x="1636" y="449"/>
                </a:cubicBezTo>
                <a:cubicBezTo>
                  <a:pt x="1635" y="450"/>
                  <a:pt x="1635" y="450"/>
                  <a:pt x="1635" y="450"/>
                </a:cubicBezTo>
                <a:cubicBezTo>
                  <a:pt x="1635" y="452"/>
                  <a:pt x="1635" y="452"/>
                  <a:pt x="1635" y="452"/>
                </a:cubicBezTo>
                <a:cubicBezTo>
                  <a:pt x="1636" y="453"/>
                  <a:pt x="1636" y="453"/>
                  <a:pt x="1636" y="453"/>
                </a:cubicBezTo>
                <a:cubicBezTo>
                  <a:pt x="1636" y="454"/>
                  <a:pt x="1636" y="454"/>
                  <a:pt x="1636" y="454"/>
                </a:cubicBezTo>
                <a:cubicBezTo>
                  <a:pt x="1637" y="454"/>
                  <a:pt x="1637" y="454"/>
                  <a:pt x="1637" y="454"/>
                </a:cubicBezTo>
                <a:cubicBezTo>
                  <a:pt x="1637" y="453"/>
                  <a:pt x="1637" y="453"/>
                  <a:pt x="1637" y="453"/>
                </a:cubicBezTo>
                <a:cubicBezTo>
                  <a:pt x="1636" y="451"/>
                  <a:pt x="1636" y="451"/>
                  <a:pt x="1636" y="451"/>
                </a:cubicBezTo>
                <a:cubicBezTo>
                  <a:pt x="1637" y="451"/>
                  <a:pt x="1637" y="451"/>
                  <a:pt x="1637" y="451"/>
                </a:cubicBezTo>
                <a:lnTo>
                  <a:pt x="1637" y="449"/>
                </a:lnTo>
                <a:close/>
                <a:moveTo>
                  <a:pt x="2515" y="519"/>
                </a:moveTo>
                <a:cubicBezTo>
                  <a:pt x="2514" y="518"/>
                  <a:pt x="2514" y="518"/>
                  <a:pt x="2514" y="518"/>
                </a:cubicBezTo>
                <a:cubicBezTo>
                  <a:pt x="2514" y="519"/>
                  <a:pt x="2514" y="519"/>
                  <a:pt x="2514" y="519"/>
                </a:cubicBezTo>
                <a:cubicBezTo>
                  <a:pt x="2514" y="519"/>
                  <a:pt x="2514" y="519"/>
                  <a:pt x="2514" y="519"/>
                </a:cubicBezTo>
                <a:cubicBezTo>
                  <a:pt x="2513" y="521"/>
                  <a:pt x="2513" y="521"/>
                  <a:pt x="2513" y="521"/>
                </a:cubicBezTo>
                <a:cubicBezTo>
                  <a:pt x="2514" y="521"/>
                  <a:pt x="2514" y="521"/>
                  <a:pt x="2514" y="521"/>
                </a:cubicBezTo>
                <a:cubicBezTo>
                  <a:pt x="2515" y="520"/>
                  <a:pt x="2515" y="520"/>
                  <a:pt x="2515" y="520"/>
                </a:cubicBezTo>
                <a:lnTo>
                  <a:pt x="2515" y="519"/>
                </a:lnTo>
                <a:close/>
                <a:moveTo>
                  <a:pt x="2590" y="150"/>
                </a:moveTo>
                <a:cubicBezTo>
                  <a:pt x="2588" y="151"/>
                  <a:pt x="2588" y="151"/>
                  <a:pt x="2588" y="151"/>
                </a:cubicBezTo>
                <a:cubicBezTo>
                  <a:pt x="2587" y="151"/>
                  <a:pt x="2587" y="151"/>
                  <a:pt x="2587" y="151"/>
                </a:cubicBezTo>
                <a:cubicBezTo>
                  <a:pt x="2588" y="153"/>
                  <a:pt x="2588" y="153"/>
                  <a:pt x="2588" y="153"/>
                </a:cubicBezTo>
                <a:cubicBezTo>
                  <a:pt x="2589" y="151"/>
                  <a:pt x="2589" y="151"/>
                  <a:pt x="2589" y="151"/>
                </a:cubicBezTo>
                <a:lnTo>
                  <a:pt x="2590" y="150"/>
                </a:lnTo>
                <a:close/>
                <a:moveTo>
                  <a:pt x="1706" y="129"/>
                </a:moveTo>
                <a:cubicBezTo>
                  <a:pt x="1706" y="130"/>
                  <a:pt x="1706" y="130"/>
                  <a:pt x="1706" y="130"/>
                </a:cubicBezTo>
                <a:cubicBezTo>
                  <a:pt x="1708" y="131"/>
                  <a:pt x="1708" y="131"/>
                  <a:pt x="1708" y="131"/>
                </a:cubicBezTo>
                <a:cubicBezTo>
                  <a:pt x="1709" y="131"/>
                  <a:pt x="1709" y="131"/>
                  <a:pt x="1709" y="131"/>
                </a:cubicBezTo>
                <a:cubicBezTo>
                  <a:pt x="1710" y="130"/>
                  <a:pt x="1710" y="130"/>
                  <a:pt x="1710" y="130"/>
                </a:cubicBezTo>
                <a:cubicBezTo>
                  <a:pt x="1708" y="129"/>
                  <a:pt x="1708" y="129"/>
                  <a:pt x="1708" y="129"/>
                </a:cubicBezTo>
                <a:lnTo>
                  <a:pt x="1706" y="129"/>
                </a:lnTo>
                <a:close/>
                <a:moveTo>
                  <a:pt x="2511" y="518"/>
                </a:moveTo>
                <a:cubicBezTo>
                  <a:pt x="2511" y="519"/>
                  <a:pt x="2511" y="519"/>
                  <a:pt x="2511" y="519"/>
                </a:cubicBezTo>
                <a:cubicBezTo>
                  <a:pt x="2512" y="521"/>
                  <a:pt x="2512" y="521"/>
                  <a:pt x="2512" y="521"/>
                </a:cubicBezTo>
                <a:cubicBezTo>
                  <a:pt x="2513" y="520"/>
                  <a:pt x="2513" y="520"/>
                  <a:pt x="2513" y="520"/>
                </a:cubicBezTo>
                <a:cubicBezTo>
                  <a:pt x="2512" y="518"/>
                  <a:pt x="2512" y="518"/>
                  <a:pt x="2512" y="518"/>
                </a:cubicBezTo>
                <a:cubicBezTo>
                  <a:pt x="2512" y="518"/>
                  <a:pt x="2512" y="518"/>
                  <a:pt x="2512" y="518"/>
                </a:cubicBezTo>
                <a:lnTo>
                  <a:pt x="2511" y="518"/>
                </a:lnTo>
                <a:close/>
                <a:moveTo>
                  <a:pt x="1939" y="227"/>
                </a:moveTo>
                <a:cubicBezTo>
                  <a:pt x="1939" y="227"/>
                  <a:pt x="1939" y="227"/>
                  <a:pt x="1939" y="227"/>
                </a:cubicBezTo>
                <a:cubicBezTo>
                  <a:pt x="1941" y="225"/>
                  <a:pt x="1941" y="225"/>
                  <a:pt x="1941" y="225"/>
                </a:cubicBezTo>
                <a:cubicBezTo>
                  <a:pt x="1941" y="224"/>
                  <a:pt x="1941" y="224"/>
                  <a:pt x="1941" y="224"/>
                </a:cubicBezTo>
                <a:cubicBezTo>
                  <a:pt x="1940" y="223"/>
                  <a:pt x="1940" y="223"/>
                  <a:pt x="1940" y="223"/>
                </a:cubicBezTo>
                <a:cubicBezTo>
                  <a:pt x="1939" y="223"/>
                  <a:pt x="1939" y="223"/>
                  <a:pt x="1939" y="223"/>
                </a:cubicBezTo>
                <a:cubicBezTo>
                  <a:pt x="1939" y="224"/>
                  <a:pt x="1939" y="224"/>
                  <a:pt x="1939" y="224"/>
                </a:cubicBezTo>
                <a:cubicBezTo>
                  <a:pt x="1939" y="225"/>
                  <a:pt x="1939" y="225"/>
                  <a:pt x="1939" y="225"/>
                </a:cubicBezTo>
                <a:cubicBezTo>
                  <a:pt x="1938" y="226"/>
                  <a:pt x="1938" y="226"/>
                  <a:pt x="1938" y="226"/>
                </a:cubicBezTo>
                <a:lnTo>
                  <a:pt x="1939" y="227"/>
                </a:lnTo>
                <a:close/>
                <a:moveTo>
                  <a:pt x="1964" y="316"/>
                </a:moveTo>
                <a:cubicBezTo>
                  <a:pt x="1964" y="315"/>
                  <a:pt x="1964" y="315"/>
                  <a:pt x="1964" y="315"/>
                </a:cubicBezTo>
                <a:cubicBezTo>
                  <a:pt x="1963" y="315"/>
                  <a:pt x="1963" y="315"/>
                  <a:pt x="1963" y="315"/>
                </a:cubicBezTo>
                <a:cubicBezTo>
                  <a:pt x="1963" y="317"/>
                  <a:pt x="1963" y="317"/>
                  <a:pt x="1963" y="317"/>
                </a:cubicBezTo>
                <a:cubicBezTo>
                  <a:pt x="1964" y="318"/>
                  <a:pt x="1964" y="318"/>
                  <a:pt x="1964" y="318"/>
                </a:cubicBezTo>
                <a:lnTo>
                  <a:pt x="1964" y="316"/>
                </a:lnTo>
                <a:close/>
                <a:moveTo>
                  <a:pt x="2504" y="510"/>
                </a:moveTo>
                <a:cubicBezTo>
                  <a:pt x="2503" y="510"/>
                  <a:pt x="2503" y="510"/>
                  <a:pt x="2503" y="510"/>
                </a:cubicBezTo>
                <a:cubicBezTo>
                  <a:pt x="2502" y="511"/>
                  <a:pt x="2502" y="511"/>
                  <a:pt x="2502" y="511"/>
                </a:cubicBezTo>
                <a:cubicBezTo>
                  <a:pt x="2500" y="512"/>
                  <a:pt x="2500" y="512"/>
                  <a:pt x="2500" y="512"/>
                </a:cubicBezTo>
                <a:cubicBezTo>
                  <a:pt x="2500" y="513"/>
                  <a:pt x="2500" y="513"/>
                  <a:pt x="2500" y="513"/>
                </a:cubicBezTo>
                <a:cubicBezTo>
                  <a:pt x="2501" y="514"/>
                  <a:pt x="2501" y="514"/>
                  <a:pt x="2501" y="514"/>
                </a:cubicBezTo>
                <a:cubicBezTo>
                  <a:pt x="2501" y="514"/>
                  <a:pt x="2501" y="514"/>
                  <a:pt x="2501" y="514"/>
                </a:cubicBezTo>
                <a:cubicBezTo>
                  <a:pt x="2501" y="514"/>
                  <a:pt x="2501" y="514"/>
                  <a:pt x="2501" y="514"/>
                </a:cubicBezTo>
                <a:cubicBezTo>
                  <a:pt x="2502" y="513"/>
                  <a:pt x="2502" y="513"/>
                  <a:pt x="2502" y="513"/>
                </a:cubicBezTo>
                <a:cubicBezTo>
                  <a:pt x="2503" y="514"/>
                  <a:pt x="2503" y="514"/>
                  <a:pt x="2503" y="514"/>
                </a:cubicBezTo>
                <a:cubicBezTo>
                  <a:pt x="2504" y="513"/>
                  <a:pt x="2504" y="513"/>
                  <a:pt x="2504" y="513"/>
                </a:cubicBezTo>
                <a:cubicBezTo>
                  <a:pt x="2503" y="512"/>
                  <a:pt x="2503" y="512"/>
                  <a:pt x="2503" y="512"/>
                </a:cubicBezTo>
                <a:cubicBezTo>
                  <a:pt x="2504" y="511"/>
                  <a:pt x="2504" y="511"/>
                  <a:pt x="2504" y="511"/>
                </a:cubicBezTo>
                <a:lnTo>
                  <a:pt x="2504" y="510"/>
                </a:lnTo>
                <a:close/>
                <a:moveTo>
                  <a:pt x="1685" y="110"/>
                </a:moveTo>
                <a:cubicBezTo>
                  <a:pt x="1687" y="110"/>
                  <a:pt x="1687" y="110"/>
                  <a:pt x="1687" y="110"/>
                </a:cubicBezTo>
                <a:cubicBezTo>
                  <a:pt x="1689" y="110"/>
                  <a:pt x="1689" y="110"/>
                  <a:pt x="1689" y="110"/>
                </a:cubicBezTo>
                <a:cubicBezTo>
                  <a:pt x="1689" y="109"/>
                  <a:pt x="1689" y="109"/>
                  <a:pt x="1689" y="109"/>
                </a:cubicBezTo>
                <a:cubicBezTo>
                  <a:pt x="1689" y="108"/>
                  <a:pt x="1689" y="108"/>
                  <a:pt x="1689" y="108"/>
                </a:cubicBezTo>
                <a:cubicBezTo>
                  <a:pt x="1688" y="107"/>
                  <a:pt x="1688" y="107"/>
                  <a:pt x="1688" y="107"/>
                </a:cubicBezTo>
                <a:cubicBezTo>
                  <a:pt x="1687" y="106"/>
                  <a:pt x="1687" y="106"/>
                  <a:pt x="1687" y="106"/>
                </a:cubicBezTo>
                <a:cubicBezTo>
                  <a:pt x="1686" y="106"/>
                  <a:pt x="1686" y="106"/>
                  <a:pt x="1686" y="106"/>
                </a:cubicBezTo>
                <a:cubicBezTo>
                  <a:pt x="1683" y="106"/>
                  <a:pt x="1683" y="106"/>
                  <a:pt x="1683" y="106"/>
                </a:cubicBezTo>
                <a:cubicBezTo>
                  <a:pt x="1682" y="108"/>
                  <a:pt x="1682" y="108"/>
                  <a:pt x="1682" y="108"/>
                </a:cubicBezTo>
                <a:cubicBezTo>
                  <a:pt x="1682" y="110"/>
                  <a:pt x="1682" y="110"/>
                  <a:pt x="1682" y="110"/>
                </a:cubicBezTo>
                <a:cubicBezTo>
                  <a:pt x="1683" y="111"/>
                  <a:pt x="1683" y="111"/>
                  <a:pt x="1683" y="111"/>
                </a:cubicBezTo>
                <a:cubicBezTo>
                  <a:pt x="1684" y="111"/>
                  <a:pt x="1684" y="111"/>
                  <a:pt x="1684" y="111"/>
                </a:cubicBezTo>
                <a:lnTo>
                  <a:pt x="1685" y="110"/>
                </a:lnTo>
                <a:close/>
                <a:moveTo>
                  <a:pt x="1689" y="126"/>
                </a:moveTo>
                <a:cubicBezTo>
                  <a:pt x="1690" y="127"/>
                  <a:pt x="1690" y="127"/>
                  <a:pt x="1690" y="127"/>
                </a:cubicBezTo>
                <a:cubicBezTo>
                  <a:pt x="1692" y="127"/>
                  <a:pt x="1692" y="127"/>
                  <a:pt x="1692" y="127"/>
                </a:cubicBezTo>
                <a:cubicBezTo>
                  <a:pt x="1694" y="126"/>
                  <a:pt x="1694" y="126"/>
                  <a:pt x="1694" y="126"/>
                </a:cubicBezTo>
                <a:cubicBezTo>
                  <a:pt x="1697" y="126"/>
                  <a:pt x="1697" y="126"/>
                  <a:pt x="1697" y="126"/>
                </a:cubicBezTo>
                <a:cubicBezTo>
                  <a:pt x="1697" y="125"/>
                  <a:pt x="1697" y="125"/>
                  <a:pt x="1697" y="125"/>
                </a:cubicBezTo>
                <a:cubicBezTo>
                  <a:pt x="1696" y="124"/>
                  <a:pt x="1696" y="124"/>
                  <a:pt x="1696" y="124"/>
                </a:cubicBezTo>
                <a:cubicBezTo>
                  <a:pt x="1695" y="121"/>
                  <a:pt x="1695" y="121"/>
                  <a:pt x="1695" y="121"/>
                </a:cubicBezTo>
                <a:cubicBezTo>
                  <a:pt x="1696" y="120"/>
                  <a:pt x="1696" y="120"/>
                  <a:pt x="1696" y="120"/>
                </a:cubicBezTo>
                <a:cubicBezTo>
                  <a:pt x="1694" y="118"/>
                  <a:pt x="1694" y="118"/>
                  <a:pt x="1694" y="118"/>
                </a:cubicBezTo>
                <a:cubicBezTo>
                  <a:pt x="1693" y="117"/>
                  <a:pt x="1693" y="117"/>
                  <a:pt x="1693" y="117"/>
                </a:cubicBezTo>
                <a:cubicBezTo>
                  <a:pt x="1692" y="117"/>
                  <a:pt x="1692" y="117"/>
                  <a:pt x="1692" y="117"/>
                </a:cubicBezTo>
                <a:cubicBezTo>
                  <a:pt x="1690" y="118"/>
                  <a:pt x="1690" y="118"/>
                  <a:pt x="1690" y="118"/>
                </a:cubicBezTo>
                <a:cubicBezTo>
                  <a:pt x="1688" y="119"/>
                  <a:pt x="1688" y="119"/>
                  <a:pt x="1688" y="119"/>
                </a:cubicBezTo>
                <a:cubicBezTo>
                  <a:pt x="1687" y="120"/>
                  <a:pt x="1687" y="120"/>
                  <a:pt x="1687" y="120"/>
                </a:cubicBezTo>
                <a:cubicBezTo>
                  <a:pt x="1689" y="123"/>
                  <a:pt x="1689" y="123"/>
                  <a:pt x="1689" y="123"/>
                </a:cubicBezTo>
                <a:lnTo>
                  <a:pt x="1689" y="126"/>
                </a:lnTo>
                <a:close/>
                <a:moveTo>
                  <a:pt x="1688" y="118"/>
                </a:moveTo>
                <a:cubicBezTo>
                  <a:pt x="1688" y="117"/>
                  <a:pt x="1688" y="117"/>
                  <a:pt x="1688" y="117"/>
                </a:cubicBezTo>
                <a:cubicBezTo>
                  <a:pt x="1688" y="116"/>
                  <a:pt x="1688" y="116"/>
                  <a:pt x="1688" y="116"/>
                </a:cubicBezTo>
                <a:cubicBezTo>
                  <a:pt x="1686" y="116"/>
                  <a:pt x="1686" y="116"/>
                  <a:pt x="1686" y="116"/>
                </a:cubicBezTo>
                <a:cubicBezTo>
                  <a:pt x="1686" y="117"/>
                  <a:pt x="1686" y="117"/>
                  <a:pt x="1686" y="117"/>
                </a:cubicBezTo>
                <a:cubicBezTo>
                  <a:pt x="1685" y="117"/>
                  <a:pt x="1685" y="117"/>
                  <a:pt x="1685" y="117"/>
                </a:cubicBezTo>
                <a:cubicBezTo>
                  <a:pt x="1685" y="118"/>
                  <a:pt x="1685" y="118"/>
                  <a:pt x="1685" y="118"/>
                </a:cubicBezTo>
                <a:cubicBezTo>
                  <a:pt x="1686" y="118"/>
                  <a:pt x="1686" y="118"/>
                  <a:pt x="1686" y="118"/>
                </a:cubicBezTo>
                <a:lnTo>
                  <a:pt x="1688" y="118"/>
                </a:lnTo>
                <a:close/>
                <a:moveTo>
                  <a:pt x="1682" y="119"/>
                </a:moveTo>
                <a:cubicBezTo>
                  <a:pt x="1683" y="118"/>
                  <a:pt x="1683" y="118"/>
                  <a:pt x="1683" y="118"/>
                </a:cubicBezTo>
                <a:cubicBezTo>
                  <a:pt x="1684" y="117"/>
                  <a:pt x="1684" y="117"/>
                  <a:pt x="1684" y="117"/>
                </a:cubicBezTo>
                <a:cubicBezTo>
                  <a:pt x="1684" y="116"/>
                  <a:pt x="1684" y="116"/>
                  <a:pt x="1684" y="116"/>
                </a:cubicBezTo>
                <a:cubicBezTo>
                  <a:pt x="1683" y="117"/>
                  <a:pt x="1683" y="117"/>
                  <a:pt x="1683" y="117"/>
                </a:cubicBezTo>
                <a:lnTo>
                  <a:pt x="1682" y="119"/>
                </a:lnTo>
                <a:close/>
                <a:moveTo>
                  <a:pt x="1684" y="124"/>
                </a:moveTo>
                <a:cubicBezTo>
                  <a:pt x="1685" y="123"/>
                  <a:pt x="1685" y="123"/>
                  <a:pt x="1685" y="123"/>
                </a:cubicBezTo>
                <a:cubicBezTo>
                  <a:pt x="1686" y="122"/>
                  <a:pt x="1686" y="122"/>
                  <a:pt x="1686" y="122"/>
                </a:cubicBezTo>
                <a:cubicBezTo>
                  <a:pt x="1685" y="121"/>
                  <a:pt x="1685" y="121"/>
                  <a:pt x="1685" y="121"/>
                </a:cubicBezTo>
                <a:cubicBezTo>
                  <a:pt x="1685" y="120"/>
                  <a:pt x="1685" y="120"/>
                  <a:pt x="1685" y="120"/>
                </a:cubicBezTo>
                <a:cubicBezTo>
                  <a:pt x="1684" y="120"/>
                  <a:pt x="1684" y="120"/>
                  <a:pt x="1684" y="120"/>
                </a:cubicBezTo>
                <a:cubicBezTo>
                  <a:pt x="1683" y="122"/>
                  <a:pt x="1683" y="122"/>
                  <a:pt x="1683" y="122"/>
                </a:cubicBezTo>
                <a:cubicBezTo>
                  <a:pt x="1681" y="122"/>
                  <a:pt x="1681" y="122"/>
                  <a:pt x="1681" y="122"/>
                </a:cubicBezTo>
                <a:cubicBezTo>
                  <a:pt x="1682" y="123"/>
                  <a:pt x="1682" y="123"/>
                  <a:pt x="1682" y="123"/>
                </a:cubicBezTo>
                <a:lnTo>
                  <a:pt x="1684" y="124"/>
                </a:lnTo>
                <a:close/>
                <a:moveTo>
                  <a:pt x="1692" y="96"/>
                </a:moveTo>
                <a:cubicBezTo>
                  <a:pt x="1691" y="97"/>
                  <a:pt x="1691" y="97"/>
                  <a:pt x="1691" y="97"/>
                </a:cubicBezTo>
                <a:cubicBezTo>
                  <a:pt x="1689" y="97"/>
                  <a:pt x="1689" y="97"/>
                  <a:pt x="1689" y="97"/>
                </a:cubicBezTo>
                <a:cubicBezTo>
                  <a:pt x="1687" y="95"/>
                  <a:pt x="1687" y="95"/>
                  <a:pt x="1687" y="95"/>
                </a:cubicBezTo>
                <a:cubicBezTo>
                  <a:pt x="1684" y="93"/>
                  <a:pt x="1684" y="93"/>
                  <a:pt x="1684" y="93"/>
                </a:cubicBezTo>
                <a:cubicBezTo>
                  <a:pt x="1681" y="93"/>
                  <a:pt x="1681" y="93"/>
                  <a:pt x="1681" y="93"/>
                </a:cubicBezTo>
                <a:cubicBezTo>
                  <a:pt x="1680" y="94"/>
                  <a:pt x="1680" y="94"/>
                  <a:pt x="1680" y="94"/>
                </a:cubicBezTo>
                <a:cubicBezTo>
                  <a:pt x="1679" y="95"/>
                  <a:pt x="1679" y="95"/>
                  <a:pt x="1679" y="95"/>
                </a:cubicBezTo>
                <a:cubicBezTo>
                  <a:pt x="1680" y="95"/>
                  <a:pt x="1680" y="95"/>
                  <a:pt x="1680" y="95"/>
                </a:cubicBezTo>
                <a:cubicBezTo>
                  <a:pt x="1682" y="95"/>
                  <a:pt x="1682" y="95"/>
                  <a:pt x="1682" y="95"/>
                </a:cubicBezTo>
                <a:cubicBezTo>
                  <a:pt x="1685" y="96"/>
                  <a:pt x="1685" y="96"/>
                  <a:pt x="1685" y="96"/>
                </a:cubicBezTo>
                <a:cubicBezTo>
                  <a:pt x="1688" y="99"/>
                  <a:pt x="1688" y="99"/>
                  <a:pt x="1688" y="99"/>
                </a:cubicBezTo>
                <a:cubicBezTo>
                  <a:pt x="1690" y="101"/>
                  <a:pt x="1690" y="101"/>
                  <a:pt x="1690" y="101"/>
                </a:cubicBezTo>
                <a:cubicBezTo>
                  <a:pt x="1691" y="100"/>
                  <a:pt x="1691" y="100"/>
                  <a:pt x="1691" y="100"/>
                </a:cubicBezTo>
                <a:cubicBezTo>
                  <a:pt x="1692" y="98"/>
                  <a:pt x="1692" y="98"/>
                  <a:pt x="1692" y="98"/>
                </a:cubicBezTo>
                <a:cubicBezTo>
                  <a:pt x="1692" y="97"/>
                  <a:pt x="1692" y="97"/>
                  <a:pt x="1692" y="97"/>
                </a:cubicBezTo>
                <a:lnTo>
                  <a:pt x="1692" y="96"/>
                </a:lnTo>
                <a:close/>
                <a:moveTo>
                  <a:pt x="1693" y="100"/>
                </a:moveTo>
                <a:cubicBezTo>
                  <a:pt x="1692" y="101"/>
                  <a:pt x="1692" y="101"/>
                  <a:pt x="1692" y="101"/>
                </a:cubicBezTo>
                <a:cubicBezTo>
                  <a:pt x="1692" y="102"/>
                  <a:pt x="1692" y="102"/>
                  <a:pt x="1692" y="102"/>
                </a:cubicBezTo>
                <a:cubicBezTo>
                  <a:pt x="1693" y="103"/>
                  <a:pt x="1693" y="103"/>
                  <a:pt x="1693" y="103"/>
                </a:cubicBezTo>
                <a:cubicBezTo>
                  <a:pt x="1695" y="103"/>
                  <a:pt x="1695" y="103"/>
                  <a:pt x="1695" y="103"/>
                </a:cubicBezTo>
                <a:cubicBezTo>
                  <a:pt x="1696" y="102"/>
                  <a:pt x="1696" y="102"/>
                  <a:pt x="1696" y="102"/>
                </a:cubicBezTo>
                <a:cubicBezTo>
                  <a:pt x="1696" y="101"/>
                  <a:pt x="1696" y="101"/>
                  <a:pt x="1696" y="101"/>
                </a:cubicBezTo>
                <a:cubicBezTo>
                  <a:pt x="1697" y="100"/>
                  <a:pt x="1697" y="100"/>
                  <a:pt x="1697" y="100"/>
                </a:cubicBezTo>
                <a:cubicBezTo>
                  <a:pt x="1696" y="99"/>
                  <a:pt x="1696" y="99"/>
                  <a:pt x="1696" y="99"/>
                </a:cubicBezTo>
                <a:cubicBezTo>
                  <a:pt x="1695" y="97"/>
                  <a:pt x="1695" y="97"/>
                  <a:pt x="1695" y="97"/>
                </a:cubicBezTo>
                <a:cubicBezTo>
                  <a:pt x="1695" y="97"/>
                  <a:pt x="1695" y="97"/>
                  <a:pt x="1695" y="97"/>
                </a:cubicBezTo>
                <a:cubicBezTo>
                  <a:pt x="1694" y="98"/>
                  <a:pt x="1694" y="98"/>
                  <a:pt x="1694" y="98"/>
                </a:cubicBezTo>
                <a:lnTo>
                  <a:pt x="1693" y="100"/>
                </a:lnTo>
                <a:close/>
                <a:moveTo>
                  <a:pt x="1695" y="108"/>
                </a:moveTo>
                <a:cubicBezTo>
                  <a:pt x="1694" y="109"/>
                  <a:pt x="1694" y="109"/>
                  <a:pt x="1694" y="109"/>
                </a:cubicBezTo>
                <a:cubicBezTo>
                  <a:pt x="1692" y="109"/>
                  <a:pt x="1692" y="109"/>
                  <a:pt x="1692" y="109"/>
                </a:cubicBezTo>
                <a:cubicBezTo>
                  <a:pt x="1694" y="110"/>
                  <a:pt x="1694" y="110"/>
                  <a:pt x="1694" y="110"/>
                </a:cubicBezTo>
                <a:cubicBezTo>
                  <a:pt x="1695" y="110"/>
                  <a:pt x="1695" y="110"/>
                  <a:pt x="1695" y="110"/>
                </a:cubicBezTo>
                <a:cubicBezTo>
                  <a:pt x="1696" y="109"/>
                  <a:pt x="1696" y="109"/>
                  <a:pt x="1696" y="109"/>
                </a:cubicBezTo>
                <a:cubicBezTo>
                  <a:pt x="1697" y="108"/>
                  <a:pt x="1697" y="108"/>
                  <a:pt x="1697" y="108"/>
                </a:cubicBezTo>
                <a:cubicBezTo>
                  <a:pt x="1696" y="107"/>
                  <a:pt x="1696" y="107"/>
                  <a:pt x="1696" y="107"/>
                </a:cubicBezTo>
                <a:lnTo>
                  <a:pt x="1695" y="108"/>
                </a:lnTo>
                <a:close/>
                <a:moveTo>
                  <a:pt x="1675" y="114"/>
                </a:moveTo>
                <a:cubicBezTo>
                  <a:pt x="1674" y="114"/>
                  <a:pt x="1674" y="114"/>
                  <a:pt x="1674" y="114"/>
                </a:cubicBezTo>
                <a:cubicBezTo>
                  <a:pt x="1674" y="116"/>
                  <a:pt x="1674" y="116"/>
                  <a:pt x="1674" y="116"/>
                </a:cubicBezTo>
                <a:cubicBezTo>
                  <a:pt x="1676" y="118"/>
                  <a:pt x="1676" y="118"/>
                  <a:pt x="1676" y="118"/>
                </a:cubicBezTo>
                <a:cubicBezTo>
                  <a:pt x="1676" y="118"/>
                  <a:pt x="1676" y="118"/>
                  <a:pt x="1676" y="118"/>
                </a:cubicBezTo>
                <a:cubicBezTo>
                  <a:pt x="1677" y="117"/>
                  <a:pt x="1677" y="117"/>
                  <a:pt x="1677" y="117"/>
                </a:cubicBezTo>
                <a:cubicBezTo>
                  <a:pt x="1676" y="116"/>
                  <a:pt x="1676" y="116"/>
                  <a:pt x="1676" y="116"/>
                </a:cubicBezTo>
                <a:lnTo>
                  <a:pt x="1675" y="114"/>
                </a:lnTo>
                <a:close/>
                <a:moveTo>
                  <a:pt x="1695" y="113"/>
                </a:moveTo>
                <a:cubicBezTo>
                  <a:pt x="1695" y="114"/>
                  <a:pt x="1695" y="114"/>
                  <a:pt x="1695" y="114"/>
                </a:cubicBezTo>
                <a:cubicBezTo>
                  <a:pt x="1697" y="118"/>
                  <a:pt x="1697" y="118"/>
                  <a:pt x="1697" y="118"/>
                </a:cubicBezTo>
                <a:cubicBezTo>
                  <a:pt x="1696" y="121"/>
                  <a:pt x="1696" y="121"/>
                  <a:pt x="1696" y="121"/>
                </a:cubicBezTo>
                <a:cubicBezTo>
                  <a:pt x="1698" y="124"/>
                  <a:pt x="1698" y="124"/>
                  <a:pt x="1698" y="124"/>
                </a:cubicBezTo>
                <a:cubicBezTo>
                  <a:pt x="1700" y="125"/>
                  <a:pt x="1700" y="125"/>
                  <a:pt x="1700" y="125"/>
                </a:cubicBezTo>
                <a:cubicBezTo>
                  <a:pt x="1701" y="125"/>
                  <a:pt x="1701" y="125"/>
                  <a:pt x="1701" y="125"/>
                </a:cubicBezTo>
                <a:cubicBezTo>
                  <a:pt x="1701" y="124"/>
                  <a:pt x="1701" y="124"/>
                  <a:pt x="1701" y="124"/>
                </a:cubicBezTo>
                <a:cubicBezTo>
                  <a:pt x="1700" y="123"/>
                  <a:pt x="1700" y="123"/>
                  <a:pt x="1700" y="123"/>
                </a:cubicBezTo>
                <a:cubicBezTo>
                  <a:pt x="1700" y="122"/>
                  <a:pt x="1700" y="122"/>
                  <a:pt x="1700" y="122"/>
                </a:cubicBezTo>
                <a:cubicBezTo>
                  <a:pt x="1701" y="121"/>
                  <a:pt x="1701" y="121"/>
                  <a:pt x="1701" y="121"/>
                </a:cubicBezTo>
                <a:cubicBezTo>
                  <a:pt x="1702" y="119"/>
                  <a:pt x="1702" y="119"/>
                  <a:pt x="1702" y="119"/>
                </a:cubicBezTo>
                <a:cubicBezTo>
                  <a:pt x="1702" y="118"/>
                  <a:pt x="1702" y="118"/>
                  <a:pt x="1702" y="118"/>
                </a:cubicBezTo>
                <a:cubicBezTo>
                  <a:pt x="1705" y="117"/>
                  <a:pt x="1705" y="117"/>
                  <a:pt x="1705" y="117"/>
                </a:cubicBezTo>
                <a:cubicBezTo>
                  <a:pt x="1706" y="117"/>
                  <a:pt x="1706" y="117"/>
                  <a:pt x="1706" y="117"/>
                </a:cubicBezTo>
                <a:cubicBezTo>
                  <a:pt x="1706" y="116"/>
                  <a:pt x="1706" y="116"/>
                  <a:pt x="1706" y="116"/>
                </a:cubicBezTo>
                <a:cubicBezTo>
                  <a:pt x="1705" y="115"/>
                  <a:pt x="1705" y="115"/>
                  <a:pt x="1705" y="115"/>
                </a:cubicBezTo>
                <a:cubicBezTo>
                  <a:pt x="1703" y="116"/>
                  <a:pt x="1703" y="116"/>
                  <a:pt x="1703" y="116"/>
                </a:cubicBezTo>
                <a:cubicBezTo>
                  <a:pt x="1700" y="114"/>
                  <a:pt x="1700" y="114"/>
                  <a:pt x="1700" y="114"/>
                </a:cubicBezTo>
                <a:cubicBezTo>
                  <a:pt x="1698" y="112"/>
                  <a:pt x="1698" y="112"/>
                  <a:pt x="1698" y="112"/>
                </a:cubicBezTo>
                <a:cubicBezTo>
                  <a:pt x="1697" y="113"/>
                  <a:pt x="1697" y="113"/>
                  <a:pt x="1697" y="113"/>
                </a:cubicBezTo>
                <a:cubicBezTo>
                  <a:pt x="1695" y="113"/>
                  <a:pt x="1695" y="113"/>
                  <a:pt x="1695" y="113"/>
                </a:cubicBezTo>
                <a:close/>
                <a:moveTo>
                  <a:pt x="1706" y="96"/>
                </a:moveTo>
                <a:cubicBezTo>
                  <a:pt x="1708" y="96"/>
                  <a:pt x="1708" y="96"/>
                  <a:pt x="1708" y="96"/>
                </a:cubicBezTo>
                <a:cubicBezTo>
                  <a:pt x="1710" y="96"/>
                  <a:pt x="1710" y="96"/>
                  <a:pt x="1710" y="96"/>
                </a:cubicBezTo>
                <a:cubicBezTo>
                  <a:pt x="1711" y="93"/>
                  <a:pt x="1711" y="93"/>
                  <a:pt x="1711" y="93"/>
                </a:cubicBezTo>
                <a:cubicBezTo>
                  <a:pt x="1712" y="92"/>
                  <a:pt x="1712" y="92"/>
                  <a:pt x="1712" y="92"/>
                </a:cubicBezTo>
                <a:cubicBezTo>
                  <a:pt x="1712" y="92"/>
                  <a:pt x="1712" y="92"/>
                  <a:pt x="1712" y="92"/>
                </a:cubicBezTo>
                <a:cubicBezTo>
                  <a:pt x="1711" y="91"/>
                  <a:pt x="1711" y="91"/>
                  <a:pt x="1711" y="91"/>
                </a:cubicBezTo>
                <a:cubicBezTo>
                  <a:pt x="1710" y="89"/>
                  <a:pt x="1710" y="89"/>
                  <a:pt x="1710" y="89"/>
                </a:cubicBezTo>
                <a:cubicBezTo>
                  <a:pt x="1709" y="89"/>
                  <a:pt x="1709" y="89"/>
                  <a:pt x="1709" y="89"/>
                </a:cubicBezTo>
                <a:cubicBezTo>
                  <a:pt x="1706" y="90"/>
                  <a:pt x="1706" y="90"/>
                  <a:pt x="1706" y="90"/>
                </a:cubicBezTo>
                <a:cubicBezTo>
                  <a:pt x="1704" y="91"/>
                  <a:pt x="1704" y="91"/>
                  <a:pt x="1704" y="91"/>
                </a:cubicBezTo>
                <a:cubicBezTo>
                  <a:pt x="1703" y="93"/>
                  <a:pt x="1703" y="93"/>
                  <a:pt x="1703" y="93"/>
                </a:cubicBezTo>
                <a:cubicBezTo>
                  <a:pt x="1703" y="94"/>
                  <a:pt x="1703" y="94"/>
                  <a:pt x="1703" y="94"/>
                </a:cubicBezTo>
                <a:lnTo>
                  <a:pt x="1706" y="96"/>
                </a:lnTo>
                <a:close/>
                <a:moveTo>
                  <a:pt x="1680" y="117"/>
                </a:moveTo>
                <a:cubicBezTo>
                  <a:pt x="1678" y="117"/>
                  <a:pt x="1678" y="117"/>
                  <a:pt x="1678" y="117"/>
                </a:cubicBezTo>
                <a:cubicBezTo>
                  <a:pt x="1678" y="118"/>
                  <a:pt x="1678" y="118"/>
                  <a:pt x="1678" y="118"/>
                </a:cubicBezTo>
                <a:cubicBezTo>
                  <a:pt x="1678" y="119"/>
                  <a:pt x="1678" y="119"/>
                  <a:pt x="1678" y="119"/>
                </a:cubicBezTo>
                <a:cubicBezTo>
                  <a:pt x="1678" y="120"/>
                  <a:pt x="1678" y="120"/>
                  <a:pt x="1678" y="120"/>
                </a:cubicBezTo>
                <a:cubicBezTo>
                  <a:pt x="1679" y="121"/>
                  <a:pt x="1679" y="121"/>
                  <a:pt x="1679" y="121"/>
                </a:cubicBezTo>
                <a:cubicBezTo>
                  <a:pt x="1679" y="120"/>
                  <a:pt x="1679" y="120"/>
                  <a:pt x="1679" y="120"/>
                </a:cubicBezTo>
                <a:cubicBezTo>
                  <a:pt x="1680" y="118"/>
                  <a:pt x="1680" y="118"/>
                  <a:pt x="1680" y="118"/>
                </a:cubicBezTo>
                <a:lnTo>
                  <a:pt x="1680" y="117"/>
                </a:lnTo>
                <a:close/>
                <a:moveTo>
                  <a:pt x="1710" y="71"/>
                </a:moveTo>
                <a:cubicBezTo>
                  <a:pt x="1711" y="71"/>
                  <a:pt x="1711" y="71"/>
                  <a:pt x="1711" y="71"/>
                </a:cubicBezTo>
                <a:cubicBezTo>
                  <a:pt x="1712" y="71"/>
                  <a:pt x="1712" y="71"/>
                  <a:pt x="1712" y="71"/>
                </a:cubicBezTo>
                <a:cubicBezTo>
                  <a:pt x="1714" y="70"/>
                  <a:pt x="1714" y="70"/>
                  <a:pt x="1714" y="70"/>
                </a:cubicBezTo>
                <a:cubicBezTo>
                  <a:pt x="1714" y="69"/>
                  <a:pt x="1714" y="69"/>
                  <a:pt x="1714" y="69"/>
                </a:cubicBezTo>
                <a:cubicBezTo>
                  <a:pt x="1712" y="68"/>
                  <a:pt x="1712" y="68"/>
                  <a:pt x="1712" y="68"/>
                </a:cubicBezTo>
                <a:cubicBezTo>
                  <a:pt x="1712" y="68"/>
                  <a:pt x="1712" y="68"/>
                  <a:pt x="1712" y="68"/>
                </a:cubicBezTo>
                <a:cubicBezTo>
                  <a:pt x="1710" y="68"/>
                  <a:pt x="1710" y="68"/>
                  <a:pt x="1710" y="68"/>
                </a:cubicBezTo>
                <a:cubicBezTo>
                  <a:pt x="1709" y="69"/>
                  <a:pt x="1709" y="69"/>
                  <a:pt x="1709" y="69"/>
                </a:cubicBezTo>
                <a:cubicBezTo>
                  <a:pt x="1708" y="69"/>
                  <a:pt x="1708" y="69"/>
                  <a:pt x="1708" y="69"/>
                </a:cubicBezTo>
                <a:cubicBezTo>
                  <a:pt x="1707" y="70"/>
                  <a:pt x="1707" y="70"/>
                  <a:pt x="1707" y="70"/>
                </a:cubicBezTo>
                <a:cubicBezTo>
                  <a:pt x="1707" y="71"/>
                  <a:pt x="1707" y="71"/>
                  <a:pt x="1707" y="71"/>
                </a:cubicBezTo>
                <a:lnTo>
                  <a:pt x="1710" y="71"/>
                </a:lnTo>
                <a:close/>
                <a:moveTo>
                  <a:pt x="1678" y="122"/>
                </a:moveTo>
                <a:cubicBezTo>
                  <a:pt x="1678" y="124"/>
                  <a:pt x="1678" y="124"/>
                  <a:pt x="1678" y="124"/>
                </a:cubicBezTo>
                <a:cubicBezTo>
                  <a:pt x="1678" y="126"/>
                  <a:pt x="1678" y="126"/>
                  <a:pt x="1678" y="126"/>
                </a:cubicBezTo>
                <a:cubicBezTo>
                  <a:pt x="1680" y="126"/>
                  <a:pt x="1680" y="126"/>
                  <a:pt x="1680" y="126"/>
                </a:cubicBezTo>
                <a:cubicBezTo>
                  <a:pt x="1680" y="124"/>
                  <a:pt x="1680" y="124"/>
                  <a:pt x="1680" y="124"/>
                </a:cubicBezTo>
                <a:cubicBezTo>
                  <a:pt x="1679" y="123"/>
                  <a:pt x="1679" y="123"/>
                  <a:pt x="1679" y="123"/>
                </a:cubicBezTo>
                <a:lnTo>
                  <a:pt x="1678" y="122"/>
                </a:lnTo>
                <a:close/>
                <a:moveTo>
                  <a:pt x="1682" y="106"/>
                </a:moveTo>
                <a:cubicBezTo>
                  <a:pt x="1682" y="106"/>
                  <a:pt x="1682" y="106"/>
                  <a:pt x="1682" y="106"/>
                </a:cubicBezTo>
                <a:cubicBezTo>
                  <a:pt x="1681" y="105"/>
                  <a:pt x="1681" y="105"/>
                  <a:pt x="1681" y="105"/>
                </a:cubicBezTo>
                <a:cubicBezTo>
                  <a:pt x="1680" y="106"/>
                  <a:pt x="1680" y="106"/>
                  <a:pt x="1680" y="106"/>
                </a:cubicBezTo>
                <a:cubicBezTo>
                  <a:pt x="1679" y="106"/>
                  <a:pt x="1679" y="106"/>
                  <a:pt x="1679" y="106"/>
                </a:cubicBezTo>
                <a:cubicBezTo>
                  <a:pt x="1678" y="104"/>
                  <a:pt x="1678" y="104"/>
                  <a:pt x="1678" y="104"/>
                </a:cubicBezTo>
                <a:cubicBezTo>
                  <a:pt x="1677" y="104"/>
                  <a:pt x="1677" y="104"/>
                  <a:pt x="1677" y="104"/>
                </a:cubicBezTo>
                <a:cubicBezTo>
                  <a:pt x="1675" y="104"/>
                  <a:pt x="1675" y="104"/>
                  <a:pt x="1675" y="104"/>
                </a:cubicBezTo>
                <a:cubicBezTo>
                  <a:pt x="1673" y="105"/>
                  <a:pt x="1673" y="105"/>
                  <a:pt x="1673" y="105"/>
                </a:cubicBezTo>
                <a:cubicBezTo>
                  <a:pt x="1672" y="105"/>
                  <a:pt x="1672" y="105"/>
                  <a:pt x="1672" y="105"/>
                </a:cubicBezTo>
                <a:cubicBezTo>
                  <a:pt x="1672" y="106"/>
                  <a:pt x="1672" y="106"/>
                  <a:pt x="1672" y="106"/>
                </a:cubicBezTo>
                <a:cubicBezTo>
                  <a:pt x="1674" y="108"/>
                  <a:pt x="1674" y="108"/>
                  <a:pt x="1674" y="108"/>
                </a:cubicBezTo>
                <a:cubicBezTo>
                  <a:pt x="1676" y="108"/>
                  <a:pt x="1676" y="108"/>
                  <a:pt x="1676" y="108"/>
                </a:cubicBezTo>
                <a:cubicBezTo>
                  <a:pt x="1677" y="108"/>
                  <a:pt x="1677" y="108"/>
                  <a:pt x="1677" y="108"/>
                </a:cubicBezTo>
                <a:cubicBezTo>
                  <a:pt x="1677" y="108"/>
                  <a:pt x="1678" y="109"/>
                  <a:pt x="1678" y="109"/>
                </a:cubicBezTo>
                <a:cubicBezTo>
                  <a:pt x="1682" y="107"/>
                  <a:pt x="1682" y="107"/>
                  <a:pt x="1682" y="107"/>
                </a:cubicBezTo>
                <a:lnTo>
                  <a:pt x="1682" y="106"/>
                </a:lnTo>
                <a:close/>
                <a:moveTo>
                  <a:pt x="1681" y="116"/>
                </a:moveTo>
                <a:cubicBezTo>
                  <a:pt x="1680" y="114"/>
                  <a:pt x="1680" y="114"/>
                  <a:pt x="1680" y="114"/>
                </a:cubicBezTo>
                <a:cubicBezTo>
                  <a:pt x="1678" y="114"/>
                  <a:pt x="1678" y="114"/>
                  <a:pt x="1678" y="114"/>
                </a:cubicBezTo>
                <a:cubicBezTo>
                  <a:pt x="1678" y="115"/>
                  <a:pt x="1678" y="115"/>
                  <a:pt x="1678" y="115"/>
                </a:cubicBezTo>
                <a:cubicBezTo>
                  <a:pt x="1679" y="116"/>
                  <a:pt x="1679" y="116"/>
                  <a:pt x="1679" y="116"/>
                </a:cubicBezTo>
                <a:cubicBezTo>
                  <a:pt x="1679" y="116"/>
                  <a:pt x="1681" y="117"/>
                  <a:pt x="1681" y="117"/>
                </a:cubicBezTo>
                <a:lnTo>
                  <a:pt x="1681" y="116"/>
                </a:lnTo>
                <a:close/>
                <a:moveTo>
                  <a:pt x="1690" y="91"/>
                </a:moveTo>
                <a:cubicBezTo>
                  <a:pt x="1690" y="91"/>
                  <a:pt x="1690" y="91"/>
                  <a:pt x="1690" y="91"/>
                </a:cubicBezTo>
                <a:cubicBezTo>
                  <a:pt x="1689" y="92"/>
                  <a:pt x="1689" y="92"/>
                  <a:pt x="1689" y="92"/>
                </a:cubicBezTo>
                <a:cubicBezTo>
                  <a:pt x="1690" y="94"/>
                  <a:pt x="1690" y="94"/>
                  <a:pt x="1690" y="94"/>
                </a:cubicBezTo>
                <a:cubicBezTo>
                  <a:pt x="1692" y="96"/>
                  <a:pt x="1692" y="96"/>
                  <a:pt x="1692" y="96"/>
                </a:cubicBezTo>
                <a:cubicBezTo>
                  <a:pt x="1694" y="95"/>
                  <a:pt x="1694" y="95"/>
                  <a:pt x="1694" y="95"/>
                </a:cubicBezTo>
                <a:cubicBezTo>
                  <a:pt x="1694" y="93"/>
                  <a:pt x="1694" y="93"/>
                  <a:pt x="1694" y="93"/>
                </a:cubicBezTo>
                <a:cubicBezTo>
                  <a:pt x="1693" y="92"/>
                  <a:pt x="1693" y="92"/>
                  <a:pt x="1693" y="92"/>
                </a:cubicBezTo>
                <a:cubicBezTo>
                  <a:pt x="1691" y="92"/>
                  <a:pt x="1691" y="92"/>
                  <a:pt x="1691" y="92"/>
                </a:cubicBezTo>
                <a:lnTo>
                  <a:pt x="1690" y="91"/>
                </a:lnTo>
                <a:close/>
                <a:moveTo>
                  <a:pt x="1657" y="128"/>
                </a:moveTo>
                <a:cubicBezTo>
                  <a:pt x="1655" y="128"/>
                  <a:pt x="1655" y="128"/>
                  <a:pt x="1655" y="128"/>
                </a:cubicBezTo>
                <a:cubicBezTo>
                  <a:pt x="1654" y="127"/>
                  <a:pt x="1654" y="127"/>
                  <a:pt x="1654" y="127"/>
                </a:cubicBezTo>
                <a:cubicBezTo>
                  <a:pt x="1653" y="129"/>
                  <a:pt x="1653" y="129"/>
                  <a:pt x="1653" y="129"/>
                </a:cubicBezTo>
                <a:cubicBezTo>
                  <a:pt x="1653" y="130"/>
                  <a:pt x="1653" y="130"/>
                  <a:pt x="1653" y="130"/>
                </a:cubicBezTo>
                <a:cubicBezTo>
                  <a:pt x="1653" y="132"/>
                  <a:pt x="1653" y="132"/>
                  <a:pt x="1653" y="132"/>
                </a:cubicBezTo>
                <a:cubicBezTo>
                  <a:pt x="1656" y="133"/>
                  <a:pt x="1656" y="133"/>
                  <a:pt x="1656" y="133"/>
                </a:cubicBezTo>
                <a:cubicBezTo>
                  <a:pt x="1657" y="132"/>
                  <a:pt x="1657" y="132"/>
                  <a:pt x="1657" y="132"/>
                </a:cubicBezTo>
                <a:cubicBezTo>
                  <a:pt x="1657" y="130"/>
                  <a:pt x="1657" y="130"/>
                  <a:pt x="1657" y="130"/>
                </a:cubicBezTo>
                <a:lnTo>
                  <a:pt x="1657" y="128"/>
                </a:lnTo>
                <a:close/>
                <a:moveTo>
                  <a:pt x="1673" y="119"/>
                </a:moveTo>
                <a:cubicBezTo>
                  <a:pt x="1674" y="119"/>
                  <a:pt x="1674" y="119"/>
                  <a:pt x="1674" y="119"/>
                </a:cubicBezTo>
                <a:cubicBezTo>
                  <a:pt x="1673" y="117"/>
                  <a:pt x="1673" y="117"/>
                  <a:pt x="1673" y="117"/>
                </a:cubicBezTo>
                <a:cubicBezTo>
                  <a:pt x="1673" y="115"/>
                  <a:pt x="1673" y="115"/>
                  <a:pt x="1673" y="115"/>
                </a:cubicBezTo>
                <a:cubicBezTo>
                  <a:pt x="1672" y="114"/>
                  <a:pt x="1672" y="114"/>
                  <a:pt x="1672" y="114"/>
                </a:cubicBezTo>
                <a:cubicBezTo>
                  <a:pt x="1671" y="117"/>
                  <a:pt x="1671" y="117"/>
                  <a:pt x="1671" y="117"/>
                </a:cubicBezTo>
                <a:cubicBezTo>
                  <a:pt x="1671" y="118"/>
                  <a:pt x="1671" y="118"/>
                  <a:pt x="1671" y="118"/>
                </a:cubicBezTo>
                <a:cubicBezTo>
                  <a:pt x="1671" y="119"/>
                  <a:pt x="1671" y="119"/>
                  <a:pt x="1671" y="119"/>
                </a:cubicBezTo>
                <a:lnTo>
                  <a:pt x="1673" y="119"/>
                </a:lnTo>
                <a:close/>
                <a:moveTo>
                  <a:pt x="1674" y="129"/>
                </a:moveTo>
                <a:cubicBezTo>
                  <a:pt x="1675" y="128"/>
                  <a:pt x="1675" y="128"/>
                  <a:pt x="1675" y="128"/>
                </a:cubicBezTo>
                <a:cubicBezTo>
                  <a:pt x="1676" y="126"/>
                  <a:pt x="1676" y="126"/>
                  <a:pt x="1676" y="126"/>
                </a:cubicBezTo>
                <a:cubicBezTo>
                  <a:pt x="1676" y="124"/>
                  <a:pt x="1676" y="124"/>
                  <a:pt x="1676" y="124"/>
                </a:cubicBezTo>
                <a:cubicBezTo>
                  <a:pt x="1675" y="124"/>
                  <a:pt x="1675" y="124"/>
                  <a:pt x="1675" y="124"/>
                </a:cubicBezTo>
                <a:cubicBezTo>
                  <a:pt x="1673" y="122"/>
                  <a:pt x="1673" y="122"/>
                  <a:pt x="1673" y="122"/>
                </a:cubicBezTo>
                <a:cubicBezTo>
                  <a:pt x="1672" y="122"/>
                  <a:pt x="1672" y="122"/>
                  <a:pt x="1672" y="122"/>
                </a:cubicBezTo>
                <a:cubicBezTo>
                  <a:pt x="1671" y="123"/>
                  <a:pt x="1671" y="123"/>
                  <a:pt x="1671" y="123"/>
                </a:cubicBezTo>
                <a:cubicBezTo>
                  <a:pt x="1672" y="125"/>
                  <a:pt x="1672" y="125"/>
                  <a:pt x="1672" y="125"/>
                </a:cubicBezTo>
                <a:cubicBezTo>
                  <a:pt x="1672" y="126"/>
                  <a:pt x="1672" y="126"/>
                  <a:pt x="1672" y="126"/>
                </a:cubicBezTo>
                <a:cubicBezTo>
                  <a:pt x="1670" y="127"/>
                  <a:pt x="1670" y="127"/>
                  <a:pt x="1670" y="127"/>
                </a:cubicBezTo>
                <a:cubicBezTo>
                  <a:pt x="1671" y="128"/>
                  <a:pt x="1671" y="128"/>
                  <a:pt x="1671" y="128"/>
                </a:cubicBezTo>
                <a:lnTo>
                  <a:pt x="1674" y="129"/>
                </a:lnTo>
                <a:close/>
                <a:moveTo>
                  <a:pt x="1671" y="100"/>
                </a:moveTo>
                <a:cubicBezTo>
                  <a:pt x="1672" y="100"/>
                  <a:pt x="1672" y="100"/>
                  <a:pt x="1672" y="100"/>
                </a:cubicBezTo>
                <a:cubicBezTo>
                  <a:pt x="1675" y="101"/>
                  <a:pt x="1675" y="101"/>
                  <a:pt x="1675" y="101"/>
                </a:cubicBezTo>
                <a:cubicBezTo>
                  <a:pt x="1676" y="100"/>
                  <a:pt x="1676" y="100"/>
                  <a:pt x="1676" y="100"/>
                </a:cubicBezTo>
                <a:cubicBezTo>
                  <a:pt x="1677" y="100"/>
                  <a:pt x="1677" y="100"/>
                  <a:pt x="1677" y="100"/>
                </a:cubicBezTo>
                <a:cubicBezTo>
                  <a:pt x="1678" y="101"/>
                  <a:pt x="1678" y="101"/>
                  <a:pt x="1678" y="101"/>
                </a:cubicBezTo>
                <a:cubicBezTo>
                  <a:pt x="1679" y="103"/>
                  <a:pt x="1679" y="103"/>
                  <a:pt x="1679" y="103"/>
                </a:cubicBezTo>
                <a:cubicBezTo>
                  <a:pt x="1680" y="103"/>
                  <a:pt x="1680" y="103"/>
                  <a:pt x="1680" y="103"/>
                </a:cubicBezTo>
                <a:cubicBezTo>
                  <a:pt x="1681" y="102"/>
                  <a:pt x="1681" y="102"/>
                  <a:pt x="1681" y="102"/>
                </a:cubicBezTo>
                <a:cubicBezTo>
                  <a:pt x="1682" y="104"/>
                  <a:pt x="1682" y="104"/>
                  <a:pt x="1682" y="104"/>
                </a:cubicBezTo>
                <a:cubicBezTo>
                  <a:pt x="1684" y="105"/>
                  <a:pt x="1684" y="105"/>
                  <a:pt x="1684" y="105"/>
                </a:cubicBezTo>
                <a:cubicBezTo>
                  <a:pt x="1686" y="105"/>
                  <a:pt x="1686" y="105"/>
                  <a:pt x="1686" y="105"/>
                </a:cubicBezTo>
                <a:cubicBezTo>
                  <a:pt x="1689" y="106"/>
                  <a:pt x="1689" y="106"/>
                  <a:pt x="1689" y="106"/>
                </a:cubicBezTo>
                <a:cubicBezTo>
                  <a:pt x="1690" y="106"/>
                  <a:pt x="1690" y="106"/>
                  <a:pt x="1690" y="106"/>
                </a:cubicBezTo>
                <a:cubicBezTo>
                  <a:pt x="1691" y="106"/>
                  <a:pt x="1691" y="106"/>
                  <a:pt x="1691" y="106"/>
                </a:cubicBezTo>
                <a:cubicBezTo>
                  <a:pt x="1692" y="103"/>
                  <a:pt x="1692" y="103"/>
                  <a:pt x="1692" y="103"/>
                </a:cubicBezTo>
                <a:cubicBezTo>
                  <a:pt x="1690" y="101"/>
                  <a:pt x="1690" y="101"/>
                  <a:pt x="1690" y="101"/>
                </a:cubicBezTo>
                <a:cubicBezTo>
                  <a:pt x="1689" y="101"/>
                  <a:pt x="1689" y="101"/>
                  <a:pt x="1689" y="101"/>
                </a:cubicBezTo>
                <a:cubicBezTo>
                  <a:pt x="1686" y="100"/>
                  <a:pt x="1686" y="100"/>
                  <a:pt x="1686" y="100"/>
                </a:cubicBezTo>
                <a:cubicBezTo>
                  <a:pt x="1683" y="98"/>
                  <a:pt x="1683" y="98"/>
                  <a:pt x="1683" y="98"/>
                </a:cubicBezTo>
                <a:cubicBezTo>
                  <a:pt x="1682" y="98"/>
                  <a:pt x="1682" y="98"/>
                  <a:pt x="1682" y="98"/>
                </a:cubicBezTo>
                <a:cubicBezTo>
                  <a:pt x="1681" y="97"/>
                  <a:pt x="1681" y="97"/>
                  <a:pt x="1681" y="97"/>
                </a:cubicBezTo>
                <a:cubicBezTo>
                  <a:pt x="1679" y="97"/>
                  <a:pt x="1679" y="97"/>
                  <a:pt x="1679" y="97"/>
                </a:cubicBezTo>
                <a:cubicBezTo>
                  <a:pt x="1677" y="97"/>
                  <a:pt x="1677" y="97"/>
                  <a:pt x="1677" y="97"/>
                </a:cubicBezTo>
                <a:cubicBezTo>
                  <a:pt x="1673" y="97"/>
                  <a:pt x="1673" y="97"/>
                  <a:pt x="1673" y="97"/>
                </a:cubicBezTo>
                <a:cubicBezTo>
                  <a:pt x="1671" y="97"/>
                  <a:pt x="1671" y="97"/>
                  <a:pt x="1671" y="97"/>
                </a:cubicBezTo>
                <a:cubicBezTo>
                  <a:pt x="1671" y="99"/>
                  <a:pt x="1671" y="99"/>
                  <a:pt x="1671" y="99"/>
                </a:cubicBezTo>
                <a:lnTo>
                  <a:pt x="1671" y="100"/>
                </a:lnTo>
                <a:close/>
                <a:moveTo>
                  <a:pt x="1677" y="94"/>
                </a:moveTo>
                <a:cubicBezTo>
                  <a:pt x="1679" y="92"/>
                  <a:pt x="1679" y="92"/>
                  <a:pt x="1679" y="92"/>
                </a:cubicBezTo>
                <a:cubicBezTo>
                  <a:pt x="1679" y="92"/>
                  <a:pt x="1682" y="92"/>
                  <a:pt x="1682" y="92"/>
                </a:cubicBezTo>
                <a:cubicBezTo>
                  <a:pt x="1684" y="89"/>
                  <a:pt x="1684" y="89"/>
                  <a:pt x="1684" y="89"/>
                </a:cubicBezTo>
                <a:cubicBezTo>
                  <a:pt x="1685" y="87"/>
                  <a:pt x="1685" y="87"/>
                  <a:pt x="1685" y="87"/>
                </a:cubicBezTo>
                <a:cubicBezTo>
                  <a:pt x="1686" y="85"/>
                  <a:pt x="1686" y="85"/>
                  <a:pt x="1686" y="85"/>
                </a:cubicBezTo>
                <a:cubicBezTo>
                  <a:pt x="1686" y="84"/>
                  <a:pt x="1686" y="84"/>
                  <a:pt x="1686" y="84"/>
                </a:cubicBezTo>
                <a:cubicBezTo>
                  <a:pt x="1685" y="84"/>
                  <a:pt x="1685" y="84"/>
                  <a:pt x="1685" y="84"/>
                </a:cubicBezTo>
                <a:cubicBezTo>
                  <a:pt x="1683" y="85"/>
                  <a:pt x="1683" y="85"/>
                  <a:pt x="1683" y="85"/>
                </a:cubicBezTo>
                <a:cubicBezTo>
                  <a:pt x="1681" y="84"/>
                  <a:pt x="1681" y="84"/>
                  <a:pt x="1681" y="84"/>
                </a:cubicBezTo>
                <a:cubicBezTo>
                  <a:pt x="1679" y="84"/>
                  <a:pt x="1679" y="84"/>
                  <a:pt x="1679" y="84"/>
                </a:cubicBezTo>
                <a:cubicBezTo>
                  <a:pt x="1678" y="86"/>
                  <a:pt x="1678" y="86"/>
                  <a:pt x="1678" y="86"/>
                </a:cubicBezTo>
                <a:cubicBezTo>
                  <a:pt x="1677" y="87"/>
                  <a:pt x="1677" y="87"/>
                  <a:pt x="1677" y="87"/>
                </a:cubicBezTo>
                <a:cubicBezTo>
                  <a:pt x="1678" y="87"/>
                  <a:pt x="1678" y="87"/>
                  <a:pt x="1678" y="87"/>
                </a:cubicBezTo>
                <a:cubicBezTo>
                  <a:pt x="1679" y="87"/>
                  <a:pt x="1679" y="87"/>
                  <a:pt x="1679" y="87"/>
                </a:cubicBezTo>
                <a:cubicBezTo>
                  <a:pt x="1680" y="89"/>
                  <a:pt x="1680" y="89"/>
                  <a:pt x="1680" y="89"/>
                </a:cubicBezTo>
                <a:cubicBezTo>
                  <a:pt x="1681" y="90"/>
                  <a:pt x="1681" y="90"/>
                  <a:pt x="1681" y="90"/>
                </a:cubicBezTo>
                <a:cubicBezTo>
                  <a:pt x="1678" y="90"/>
                  <a:pt x="1678" y="90"/>
                  <a:pt x="1678" y="90"/>
                </a:cubicBezTo>
                <a:cubicBezTo>
                  <a:pt x="1675" y="92"/>
                  <a:pt x="1675" y="92"/>
                  <a:pt x="1675" y="92"/>
                </a:cubicBezTo>
                <a:cubicBezTo>
                  <a:pt x="1675" y="93"/>
                  <a:pt x="1675" y="93"/>
                  <a:pt x="1675" y="93"/>
                </a:cubicBezTo>
                <a:cubicBezTo>
                  <a:pt x="1675" y="94"/>
                  <a:pt x="1675" y="94"/>
                  <a:pt x="1675" y="94"/>
                </a:cubicBezTo>
                <a:lnTo>
                  <a:pt x="1677" y="94"/>
                </a:lnTo>
                <a:close/>
                <a:moveTo>
                  <a:pt x="1691" y="83"/>
                </a:moveTo>
                <a:cubicBezTo>
                  <a:pt x="1692" y="82"/>
                  <a:pt x="1692" y="82"/>
                  <a:pt x="1692" y="82"/>
                </a:cubicBezTo>
                <a:cubicBezTo>
                  <a:pt x="1692" y="81"/>
                  <a:pt x="1692" y="81"/>
                  <a:pt x="1692" y="81"/>
                </a:cubicBezTo>
                <a:cubicBezTo>
                  <a:pt x="1692" y="80"/>
                  <a:pt x="1692" y="80"/>
                  <a:pt x="1692" y="80"/>
                </a:cubicBezTo>
                <a:cubicBezTo>
                  <a:pt x="1691" y="79"/>
                  <a:pt x="1691" y="79"/>
                  <a:pt x="1691" y="79"/>
                </a:cubicBezTo>
                <a:cubicBezTo>
                  <a:pt x="1690" y="79"/>
                  <a:pt x="1690" y="79"/>
                  <a:pt x="1690" y="79"/>
                </a:cubicBezTo>
                <a:cubicBezTo>
                  <a:pt x="1689" y="80"/>
                  <a:pt x="1689" y="80"/>
                  <a:pt x="1689" y="80"/>
                </a:cubicBezTo>
                <a:cubicBezTo>
                  <a:pt x="1689" y="82"/>
                  <a:pt x="1689" y="82"/>
                  <a:pt x="1689" y="82"/>
                </a:cubicBezTo>
                <a:lnTo>
                  <a:pt x="1691" y="83"/>
                </a:lnTo>
                <a:close/>
                <a:moveTo>
                  <a:pt x="1622" y="125"/>
                </a:moveTo>
                <a:cubicBezTo>
                  <a:pt x="1624" y="123"/>
                  <a:pt x="1624" y="123"/>
                  <a:pt x="1624" y="123"/>
                </a:cubicBezTo>
                <a:cubicBezTo>
                  <a:pt x="1626" y="125"/>
                  <a:pt x="1626" y="125"/>
                  <a:pt x="1626" y="125"/>
                </a:cubicBezTo>
                <a:cubicBezTo>
                  <a:pt x="1627" y="126"/>
                  <a:pt x="1627" y="126"/>
                  <a:pt x="1627" y="126"/>
                </a:cubicBezTo>
                <a:cubicBezTo>
                  <a:pt x="1628" y="126"/>
                  <a:pt x="1628" y="126"/>
                  <a:pt x="1628" y="126"/>
                </a:cubicBezTo>
                <a:cubicBezTo>
                  <a:pt x="1628" y="125"/>
                  <a:pt x="1628" y="125"/>
                  <a:pt x="1628" y="125"/>
                </a:cubicBezTo>
                <a:cubicBezTo>
                  <a:pt x="1628" y="124"/>
                  <a:pt x="1628" y="124"/>
                  <a:pt x="1628" y="124"/>
                </a:cubicBezTo>
                <a:cubicBezTo>
                  <a:pt x="1630" y="123"/>
                  <a:pt x="1630" y="123"/>
                  <a:pt x="1630" y="123"/>
                </a:cubicBezTo>
                <a:cubicBezTo>
                  <a:pt x="1631" y="124"/>
                  <a:pt x="1631" y="124"/>
                  <a:pt x="1631" y="124"/>
                </a:cubicBezTo>
                <a:cubicBezTo>
                  <a:pt x="1632" y="127"/>
                  <a:pt x="1632" y="127"/>
                  <a:pt x="1632" y="127"/>
                </a:cubicBezTo>
                <a:cubicBezTo>
                  <a:pt x="1633" y="128"/>
                  <a:pt x="1633" y="128"/>
                  <a:pt x="1633" y="128"/>
                </a:cubicBezTo>
                <a:cubicBezTo>
                  <a:pt x="1634" y="127"/>
                  <a:pt x="1634" y="127"/>
                  <a:pt x="1634" y="127"/>
                </a:cubicBezTo>
                <a:cubicBezTo>
                  <a:pt x="1632" y="125"/>
                  <a:pt x="1632" y="125"/>
                  <a:pt x="1632" y="125"/>
                </a:cubicBezTo>
                <a:cubicBezTo>
                  <a:pt x="1632" y="122"/>
                  <a:pt x="1632" y="122"/>
                  <a:pt x="1632" y="122"/>
                </a:cubicBezTo>
                <a:cubicBezTo>
                  <a:pt x="1631" y="121"/>
                  <a:pt x="1631" y="121"/>
                  <a:pt x="1631" y="121"/>
                </a:cubicBezTo>
                <a:cubicBezTo>
                  <a:pt x="1630" y="120"/>
                  <a:pt x="1630" y="120"/>
                  <a:pt x="1630" y="120"/>
                </a:cubicBezTo>
                <a:cubicBezTo>
                  <a:pt x="1629" y="119"/>
                  <a:pt x="1629" y="119"/>
                  <a:pt x="1629" y="119"/>
                </a:cubicBezTo>
                <a:cubicBezTo>
                  <a:pt x="1631" y="117"/>
                  <a:pt x="1631" y="117"/>
                  <a:pt x="1631" y="117"/>
                </a:cubicBezTo>
                <a:cubicBezTo>
                  <a:pt x="1633" y="115"/>
                  <a:pt x="1633" y="115"/>
                  <a:pt x="1633" y="115"/>
                </a:cubicBezTo>
                <a:cubicBezTo>
                  <a:pt x="1635" y="115"/>
                  <a:pt x="1635" y="115"/>
                  <a:pt x="1635" y="115"/>
                </a:cubicBezTo>
                <a:cubicBezTo>
                  <a:pt x="1636" y="114"/>
                  <a:pt x="1636" y="114"/>
                  <a:pt x="1636" y="114"/>
                </a:cubicBezTo>
                <a:cubicBezTo>
                  <a:pt x="1637" y="114"/>
                  <a:pt x="1637" y="114"/>
                  <a:pt x="1637" y="114"/>
                </a:cubicBezTo>
                <a:cubicBezTo>
                  <a:pt x="1638" y="116"/>
                  <a:pt x="1638" y="116"/>
                  <a:pt x="1638" y="116"/>
                </a:cubicBezTo>
                <a:cubicBezTo>
                  <a:pt x="1641" y="117"/>
                  <a:pt x="1641" y="117"/>
                  <a:pt x="1641" y="117"/>
                </a:cubicBezTo>
                <a:cubicBezTo>
                  <a:pt x="1643" y="117"/>
                  <a:pt x="1643" y="117"/>
                  <a:pt x="1643" y="117"/>
                </a:cubicBezTo>
                <a:cubicBezTo>
                  <a:pt x="1643" y="116"/>
                  <a:pt x="1643" y="116"/>
                  <a:pt x="1643" y="116"/>
                </a:cubicBezTo>
                <a:cubicBezTo>
                  <a:pt x="1644" y="116"/>
                  <a:pt x="1644" y="116"/>
                  <a:pt x="1644" y="116"/>
                </a:cubicBezTo>
                <a:cubicBezTo>
                  <a:pt x="1643" y="114"/>
                  <a:pt x="1643" y="114"/>
                  <a:pt x="1643" y="114"/>
                </a:cubicBezTo>
                <a:cubicBezTo>
                  <a:pt x="1641" y="114"/>
                  <a:pt x="1641" y="114"/>
                  <a:pt x="1641" y="114"/>
                </a:cubicBezTo>
                <a:cubicBezTo>
                  <a:pt x="1636" y="111"/>
                  <a:pt x="1636" y="111"/>
                  <a:pt x="1636" y="111"/>
                </a:cubicBezTo>
                <a:cubicBezTo>
                  <a:pt x="1632" y="110"/>
                  <a:pt x="1632" y="110"/>
                  <a:pt x="1632" y="110"/>
                </a:cubicBezTo>
                <a:cubicBezTo>
                  <a:pt x="1629" y="111"/>
                  <a:pt x="1629" y="111"/>
                  <a:pt x="1629" y="111"/>
                </a:cubicBezTo>
                <a:cubicBezTo>
                  <a:pt x="1626" y="114"/>
                  <a:pt x="1626" y="114"/>
                  <a:pt x="1626" y="114"/>
                </a:cubicBezTo>
                <a:cubicBezTo>
                  <a:pt x="1625" y="116"/>
                  <a:pt x="1625" y="116"/>
                  <a:pt x="1625" y="116"/>
                </a:cubicBezTo>
                <a:cubicBezTo>
                  <a:pt x="1623" y="117"/>
                  <a:pt x="1623" y="117"/>
                  <a:pt x="1623" y="117"/>
                </a:cubicBezTo>
                <a:cubicBezTo>
                  <a:pt x="1620" y="119"/>
                  <a:pt x="1620" y="119"/>
                  <a:pt x="1620" y="119"/>
                </a:cubicBezTo>
                <a:cubicBezTo>
                  <a:pt x="1620" y="124"/>
                  <a:pt x="1620" y="124"/>
                  <a:pt x="1620" y="124"/>
                </a:cubicBezTo>
                <a:lnTo>
                  <a:pt x="1622" y="125"/>
                </a:lnTo>
                <a:close/>
                <a:moveTo>
                  <a:pt x="1642" y="120"/>
                </a:moveTo>
                <a:cubicBezTo>
                  <a:pt x="1640" y="119"/>
                  <a:pt x="1640" y="119"/>
                  <a:pt x="1640" y="119"/>
                </a:cubicBezTo>
                <a:cubicBezTo>
                  <a:pt x="1639" y="120"/>
                  <a:pt x="1639" y="120"/>
                  <a:pt x="1639" y="120"/>
                </a:cubicBezTo>
                <a:cubicBezTo>
                  <a:pt x="1637" y="119"/>
                  <a:pt x="1637" y="119"/>
                  <a:pt x="1637" y="119"/>
                </a:cubicBezTo>
                <a:cubicBezTo>
                  <a:pt x="1636" y="118"/>
                  <a:pt x="1636" y="118"/>
                  <a:pt x="1636" y="118"/>
                </a:cubicBezTo>
                <a:cubicBezTo>
                  <a:pt x="1635" y="118"/>
                  <a:pt x="1635" y="118"/>
                  <a:pt x="1635" y="118"/>
                </a:cubicBezTo>
                <a:cubicBezTo>
                  <a:pt x="1635" y="120"/>
                  <a:pt x="1635" y="120"/>
                  <a:pt x="1635" y="120"/>
                </a:cubicBezTo>
                <a:cubicBezTo>
                  <a:pt x="1634" y="121"/>
                  <a:pt x="1634" y="121"/>
                  <a:pt x="1634" y="121"/>
                </a:cubicBezTo>
                <a:cubicBezTo>
                  <a:pt x="1634" y="122"/>
                  <a:pt x="1634" y="122"/>
                  <a:pt x="1634" y="122"/>
                </a:cubicBezTo>
                <a:cubicBezTo>
                  <a:pt x="1636" y="122"/>
                  <a:pt x="1636" y="122"/>
                  <a:pt x="1636" y="122"/>
                </a:cubicBezTo>
                <a:cubicBezTo>
                  <a:pt x="1637" y="121"/>
                  <a:pt x="1637" y="121"/>
                  <a:pt x="1637" y="121"/>
                </a:cubicBezTo>
                <a:cubicBezTo>
                  <a:pt x="1639" y="122"/>
                  <a:pt x="1639" y="122"/>
                  <a:pt x="1639" y="122"/>
                </a:cubicBezTo>
                <a:cubicBezTo>
                  <a:pt x="1639" y="124"/>
                  <a:pt x="1639" y="124"/>
                  <a:pt x="1639" y="124"/>
                </a:cubicBezTo>
                <a:cubicBezTo>
                  <a:pt x="1640" y="125"/>
                  <a:pt x="1640" y="125"/>
                  <a:pt x="1640" y="125"/>
                </a:cubicBezTo>
                <a:cubicBezTo>
                  <a:pt x="1641" y="125"/>
                  <a:pt x="1641" y="125"/>
                  <a:pt x="1641" y="125"/>
                </a:cubicBezTo>
                <a:cubicBezTo>
                  <a:pt x="1640" y="126"/>
                  <a:pt x="1640" y="126"/>
                  <a:pt x="1640" y="126"/>
                </a:cubicBezTo>
                <a:cubicBezTo>
                  <a:pt x="1638" y="126"/>
                  <a:pt x="1638" y="126"/>
                  <a:pt x="1638" y="126"/>
                </a:cubicBezTo>
                <a:cubicBezTo>
                  <a:pt x="1636" y="127"/>
                  <a:pt x="1636" y="127"/>
                  <a:pt x="1636" y="127"/>
                </a:cubicBezTo>
                <a:cubicBezTo>
                  <a:pt x="1637" y="132"/>
                  <a:pt x="1637" y="132"/>
                  <a:pt x="1637" y="132"/>
                </a:cubicBezTo>
                <a:cubicBezTo>
                  <a:pt x="1638" y="133"/>
                  <a:pt x="1638" y="133"/>
                  <a:pt x="1638" y="133"/>
                </a:cubicBezTo>
                <a:cubicBezTo>
                  <a:pt x="1637" y="134"/>
                  <a:pt x="1637" y="134"/>
                  <a:pt x="1637" y="134"/>
                </a:cubicBezTo>
                <a:cubicBezTo>
                  <a:pt x="1638" y="135"/>
                  <a:pt x="1638" y="135"/>
                  <a:pt x="1638" y="135"/>
                </a:cubicBezTo>
                <a:cubicBezTo>
                  <a:pt x="1639" y="135"/>
                  <a:pt x="1639" y="135"/>
                  <a:pt x="1639" y="135"/>
                </a:cubicBezTo>
                <a:cubicBezTo>
                  <a:pt x="1641" y="135"/>
                  <a:pt x="1641" y="135"/>
                  <a:pt x="1641" y="135"/>
                </a:cubicBezTo>
                <a:cubicBezTo>
                  <a:pt x="1641" y="133"/>
                  <a:pt x="1641" y="133"/>
                  <a:pt x="1641" y="133"/>
                </a:cubicBezTo>
                <a:cubicBezTo>
                  <a:pt x="1642" y="131"/>
                  <a:pt x="1642" y="131"/>
                  <a:pt x="1642" y="131"/>
                </a:cubicBezTo>
                <a:cubicBezTo>
                  <a:pt x="1643" y="131"/>
                  <a:pt x="1643" y="131"/>
                  <a:pt x="1643" y="131"/>
                </a:cubicBezTo>
                <a:cubicBezTo>
                  <a:pt x="1644" y="133"/>
                  <a:pt x="1644" y="133"/>
                  <a:pt x="1644" y="133"/>
                </a:cubicBezTo>
                <a:cubicBezTo>
                  <a:pt x="1644" y="136"/>
                  <a:pt x="1644" y="136"/>
                  <a:pt x="1644" y="136"/>
                </a:cubicBezTo>
                <a:cubicBezTo>
                  <a:pt x="1645" y="137"/>
                  <a:pt x="1645" y="137"/>
                  <a:pt x="1645" y="137"/>
                </a:cubicBezTo>
                <a:cubicBezTo>
                  <a:pt x="1646" y="136"/>
                  <a:pt x="1646" y="136"/>
                  <a:pt x="1646" y="136"/>
                </a:cubicBezTo>
                <a:cubicBezTo>
                  <a:pt x="1647" y="134"/>
                  <a:pt x="1647" y="134"/>
                  <a:pt x="1647" y="134"/>
                </a:cubicBezTo>
                <a:cubicBezTo>
                  <a:pt x="1647" y="133"/>
                  <a:pt x="1647" y="133"/>
                  <a:pt x="1647" y="133"/>
                </a:cubicBezTo>
                <a:cubicBezTo>
                  <a:pt x="1647" y="132"/>
                  <a:pt x="1647" y="132"/>
                  <a:pt x="1647" y="132"/>
                </a:cubicBezTo>
                <a:cubicBezTo>
                  <a:pt x="1648" y="133"/>
                  <a:pt x="1648" y="133"/>
                  <a:pt x="1648" y="133"/>
                </a:cubicBezTo>
                <a:cubicBezTo>
                  <a:pt x="1649" y="132"/>
                  <a:pt x="1649" y="132"/>
                  <a:pt x="1649" y="132"/>
                </a:cubicBezTo>
                <a:cubicBezTo>
                  <a:pt x="1650" y="130"/>
                  <a:pt x="1650" y="130"/>
                  <a:pt x="1650" y="130"/>
                </a:cubicBezTo>
                <a:cubicBezTo>
                  <a:pt x="1649" y="127"/>
                  <a:pt x="1649" y="127"/>
                  <a:pt x="1649" y="127"/>
                </a:cubicBezTo>
                <a:cubicBezTo>
                  <a:pt x="1648" y="126"/>
                  <a:pt x="1648" y="126"/>
                  <a:pt x="1648" y="126"/>
                </a:cubicBezTo>
                <a:cubicBezTo>
                  <a:pt x="1648" y="125"/>
                  <a:pt x="1648" y="125"/>
                  <a:pt x="1648" y="125"/>
                </a:cubicBezTo>
                <a:cubicBezTo>
                  <a:pt x="1649" y="124"/>
                  <a:pt x="1649" y="124"/>
                  <a:pt x="1649" y="124"/>
                </a:cubicBezTo>
                <a:cubicBezTo>
                  <a:pt x="1651" y="124"/>
                  <a:pt x="1651" y="124"/>
                  <a:pt x="1651" y="124"/>
                </a:cubicBezTo>
                <a:cubicBezTo>
                  <a:pt x="1654" y="123"/>
                  <a:pt x="1654" y="123"/>
                  <a:pt x="1654" y="123"/>
                </a:cubicBezTo>
                <a:cubicBezTo>
                  <a:pt x="1654" y="123"/>
                  <a:pt x="1654" y="123"/>
                  <a:pt x="1654" y="123"/>
                </a:cubicBezTo>
                <a:cubicBezTo>
                  <a:pt x="1654" y="122"/>
                  <a:pt x="1654" y="122"/>
                  <a:pt x="1654" y="122"/>
                </a:cubicBezTo>
                <a:cubicBezTo>
                  <a:pt x="1654" y="122"/>
                  <a:pt x="1654" y="122"/>
                  <a:pt x="1654" y="122"/>
                </a:cubicBezTo>
                <a:cubicBezTo>
                  <a:pt x="1653" y="121"/>
                  <a:pt x="1653" y="121"/>
                  <a:pt x="1653" y="121"/>
                </a:cubicBezTo>
                <a:cubicBezTo>
                  <a:pt x="1652" y="120"/>
                  <a:pt x="1652" y="120"/>
                  <a:pt x="1652" y="120"/>
                </a:cubicBezTo>
                <a:cubicBezTo>
                  <a:pt x="1652" y="120"/>
                  <a:pt x="1652" y="120"/>
                  <a:pt x="1652" y="120"/>
                </a:cubicBezTo>
                <a:cubicBezTo>
                  <a:pt x="1652" y="118"/>
                  <a:pt x="1652" y="118"/>
                  <a:pt x="1652" y="118"/>
                </a:cubicBezTo>
                <a:cubicBezTo>
                  <a:pt x="1653" y="117"/>
                  <a:pt x="1653" y="117"/>
                  <a:pt x="1653" y="117"/>
                </a:cubicBezTo>
                <a:cubicBezTo>
                  <a:pt x="1654" y="118"/>
                  <a:pt x="1654" y="118"/>
                  <a:pt x="1654" y="118"/>
                </a:cubicBezTo>
                <a:cubicBezTo>
                  <a:pt x="1654" y="118"/>
                  <a:pt x="1654" y="118"/>
                  <a:pt x="1654" y="118"/>
                </a:cubicBezTo>
                <a:cubicBezTo>
                  <a:pt x="1655" y="118"/>
                  <a:pt x="1655" y="118"/>
                  <a:pt x="1655" y="118"/>
                </a:cubicBezTo>
                <a:cubicBezTo>
                  <a:pt x="1656" y="118"/>
                  <a:pt x="1656" y="118"/>
                  <a:pt x="1656" y="118"/>
                </a:cubicBezTo>
                <a:cubicBezTo>
                  <a:pt x="1658" y="116"/>
                  <a:pt x="1658" y="116"/>
                  <a:pt x="1658" y="116"/>
                </a:cubicBezTo>
                <a:cubicBezTo>
                  <a:pt x="1659" y="115"/>
                  <a:pt x="1659" y="115"/>
                  <a:pt x="1659" y="115"/>
                </a:cubicBezTo>
                <a:cubicBezTo>
                  <a:pt x="1659" y="115"/>
                  <a:pt x="1659" y="115"/>
                  <a:pt x="1659" y="115"/>
                </a:cubicBezTo>
                <a:cubicBezTo>
                  <a:pt x="1658" y="113"/>
                  <a:pt x="1658" y="113"/>
                  <a:pt x="1658" y="113"/>
                </a:cubicBezTo>
                <a:cubicBezTo>
                  <a:pt x="1658" y="112"/>
                  <a:pt x="1658" y="112"/>
                  <a:pt x="1658" y="112"/>
                </a:cubicBezTo>
                <a:cubicBezTo>
                  <a:pt x="1656" y="111"/>
                  <a:pt x="1656" y="111"/>
                  <a:pt x="1656" y="111"/>
                </a:cubicBezTo>
                <a:cubicBezTo>
                  <a:pt x="1656" y="109"/>
                  <a:pt x="1656" y="109"/>
                  <a:pt x="1656" y="109"/>
                </a:cubicBezTo>
                <a:cubicBezTo>
                  <a:pt x="1655" y="109"/>
                  <a:pt x="1655" y="109"/>
                  <a:pt x="1655" y="109"/>
                </a:cubicBezTo>
                <a:cubicBezTo>
                  <a:pt x="1653" y="110"/>
                  <a:pt x="1653" y="110"/>
                  <a:pt x="1653" y="110"/>
                </a:cubicBezTo>
                <a:cubicBezTo>
                  <a:pt x="1652" y="112"/>
                  <a:pt x="1652" y="112"/>
                  <a:pt x="1652" y="112"/>
                </a:cubicBezTo>
                <a:cubicBezTo>
                  <a:pt x="1651" y="112"/>
                  <a:pt x="1651" y="112"/>
                  <a:pt x="1651" y="112"/>
                </a:cubicBezTo>
                <a:cubicBezTo>
                  <a:pt x="1651" y="112"/>
                  <a:pt x="1651" y="112"/>
                  <a:pt x="1651" y="112"/>
                </a:cubicBezTo>
                <a:cubicBezTo>
                  <a:pt x="1651" y="110"/>
                  <a:pt x="1651" y="110"/>
                  <a:pt x="1651" y="110"/>
                </a:cubicBezTo>
                <a:cubicBezTo>
                  <a:pt x="1652" y="109"/>
                  <a:pt x="1652" y="109"/>
                  <a:pt x="1652" y="109"/>
                </a:cubicBezTo>
                <a:cubicBezTo>
                  <a:pt x="1653" y="107"/>
                  <a:pt x="1653" y="107"/>
                  <a:pt x="1653" y="107"/>
                </a:cubicBezTo>
                <a:cubicBezTo>
                  <a:pt x="1653" y="104"/>
                  <a:pt x="1653" y="104"/>
                  <a:pt x="1653" y="104"/>
                </a:cubicBezTo>
                <a:cubicBezTo>
                  <a:pt x="1653" y="104"/>
                  <a:pt x="1653" y="104"/>
                  <a:pt x="1653" y="104"/>
                </a:cubicBezTo>
                <a:cubicBezTo>
                  <a:pt x="1651" y="106"/>
                  <a:pt x="1651" y="106"/>
                  <a:pt x="1651" y="106"/>
                </a:cubicBezTo>
                <a:cubicBezTo>
                  <a:pt x="1650" y="108"/>
                  <a:pt x="1650" y="108"/>
                  <a:pt x="1650" y="108"/>
                </a:cubicBezTo>
                <a:cubicBezTo>
                  <a:pt x="1649" y="109"/>
                  <a:pt x="1649" y="109"/>
                  <a:pt x="1649" y="109"/>
                </a:cubicBezTo>
                <a:cubicBezTo>
                  <a:pt x="1649" y="108"/>
                  <a:pt x="1649" y="108"/>
                  <a:pt x="1649" y="108"/>
                </a:cubicBezTo>
                <a:cubicBezTo>
                  <a:pt x="1650" y="106"/>
                  <a:pt x="1650" y="106"/>
                  <a:pt x="1650" y="106"/>
                </a:cubicBezTo>
                <a:cubicBezTo>
                  <a:pt x="1649" y="105"/>
                  <a:pt x="1649" y="105"/>
                  <a:pt x="1649" y="105"/>
                </a:cubicBezTo>
                <a:cubicBezTo>
                  <a:pt x="1649" y="106"/>
                  <a:pt x="1649" y="106"/>
                  <a:pt x="1649" y="106"/>
                </a:cubicBezTo>
                <a:cubicBezTo>
                  <a:pt x="1648" y="108"/>
                  <a:pt x="1648" y="108"/>
                  <a:pt x="1648" y="108"/>
                </a:cubicBezTo>
                <a:cubicBezTo>
                  <a:pt x="1646" y="108"/>
                  <a:pt x="1646" y="108"/>
                  <a:pt x="1646" y="108"/>
                </a:cubicBezTo>
                <a:cubicBezTo>
                  <a:pt x="1646" y="110"/>
                  <a:pt x="1646" y="110"/>
                  <a:pt x="1646" y="110"/>
                </a:cubicBezTo>
                <a:cubicBezTo>
                  <a:pt x="1647" y="111"/>
                  <a:pt x="1647" y="111"/>
                  <a:pt x="1647" y="111"/>
                </a:cubicBezTo>
                <a:cubicBezTo>
                  <a:pt x="1648" y="110"/>
                  <a:pt x="1648" y="110"/>
                  <a:pt x="1648" y="110"/>
                </a:cubicBezTo>
                <a:cubicBezTo>
                  <a:pt x="1649" y="111"/>
                  <a:pt x="1649" y="111"/>
                  <a:pt x="1649" y="111"/>
                </a:cubicBezTo>
                <a:cubicBezTo>
                  <a:pt x="1649" y="112"/>
                  <a:pt x="1649" y="112"/>
                  <a:pt x="1649" y="112"/>
                </a:cubicBezTo>
                <a:cubicBezTo>
                  <a:pt x="1648" y="112"/>
                  <a:pt x="1648" y="112"/>
                  <a:pt x="1648" y="112"/>
                </a:cubicBezTo>
                <a:cubicBezTo>
                  <a:pt x="1646" y="114"/>
                  <a:pt x="1646" y="114"/>
                  <a:pt x="1646" y="114"/>
                </a:cubicBezTo>
                <a:cubicBezTo>
                  <a:pt x="1647" y="116"/>
                  <a:pt x="1647" y="116"/>
                  <a:pt x="1647" y="116"/>
                </a:cubicBezTo>
                <a:cubicBezTo>
                  <a:pt x="1646" y="117"/>
                  <a:pt x="1646" y="117"/>
                  <a:pt x="1646" y="117"/>
                </a:cubicBezTo>
                <a:cubicBezTo>
                  <a:pt x="1645" y="117"/>
                  <a:pt x="1645" y="117"/>
                  <a:pt x="1645" y="117"/>
                </a:cubicBezTo>
                <a:cubicBezTo>
                  <a:pt x="1643" y="119"/>
                  <a:pt x="1643" y="119"/>
                  <a:pt x="1643" y="119"/>
                </a:cubicBezTo>
                <a:lnTo>
                  <a:pt x="1642" y="120"/>
                </a:lnTo>
                <a:close/>
                <a:moveTo>
                  <a:pt x="1649" y="100"/>
                </a:moveTo>
                <a:cubicBezTo>
                  <a:pt x="1651" y="100"/>
                  <a:pt x="1651" y="100"/>
                  <a:pt x="1651" y="100"/>
                </a:cubicBezTo>
                <a:cubicBezTo>
                  <a:pt x="1651" y="99"/>
                  <a:pt x="1651" y="99"/>
                  <a:pt x="1651" y="99"/>
                </a:cubicBezTo>
                <a:cubicBezTo>
                  <a:pt x="1651" y="98"/>
                  <a:pt x="1651" y="98"/>
                  <a:pt x="1651" y="98"/>
                </a:cubicBezTo>
                <a:cubicBezTo>
                  <a:pt x="1650" y="96"/>
                  <a:pt x="1650" y="96"/>
                  <a:pt x="1650" y="96"/>
                </a:cubicBezTo>
                <a:cubicBezTo>
                  <a:pt x="1650" y="96"/>
                  <a:pt x="1650" y="96"/>
                  <a:pt x="1650" y="96"/>
                </a:cubicBezTo>
                <a:cubicBezTo>
                  <a:pt x="1648" y="98"/>
                  <a:pt x="1648" y="98"/>
                  <a:pt x="1648" y="98"/>
                </a:cubicBezTo>
                <a:cubicBezTo>
                  <a:pt x="1648" y="100"/>
                  <a:pt x="1648" y="100"/>
                  <a:pt x="1648" y="100"/>
                </a:cubicBezTo>
                <a:cubicBezTo>
                  <a:pt x="1648" y="100"/>
                  <a:pt x="1649" y="100"/>
                  <a:pt x="1649" y="100"/>
                </a:cubicBezTo>
                <a:close/>
                <a:moveTo>
                  <a:pt x="1657" y="135"/>
                </a:moveTo>
                <a:cubicBezTo>
                  <a:pt x="1658" y="136"/>
                  <a:pt x="1658" y="136"/>
                  <a:pt x="1658" y="136"/>
                </a:cubicBezTo>
                <a:cubicBezTo>
                  <a:pt x="1659" y="138"/>
                  <a:pt x="1659" y="138"/>
                  <a:pt x="1659" y="138"/>
                </a:cubicBezTo>
                <a:cubicBezTo>
                  <a:pt x="1659" y="138"/>
                  <a:pt x="1660" y="138"/>
                  <a:pt x="1660" y="138"/>
                </a:cubicBezTo>
                <a:cubicBezTo>
                  <a:pt x="1662" y="137"/>
                  <a:pt x="1662" y="137"/>
                  <a:pt x="1662" y="137"/>
                </a:cubicBezTo>
                <a:cubicBezTo>
                  <a:pt x="1665" y="137"/>
                  <a:pt x="1665" y="137"/>
                  <a:pt x="1665" y="137"/>
                </a:cubicBezTo>
                <a:cubicBezTo>
                  <a:pt x="1665" y="136"/>
                  <a:pt x="1665" y="136"/>
                  <a:pt x="1665" y="136"/>
                </a:cubicBezTo>
                <a:cubicBezTo>
                  <a:pt x="1665" y="135"/>
                  <a:pt x="1665" y="135"/>
                  <a:pt x="1665" y="135"/>
                </a:cubicBezTo>
                <a:cubicBezTo>
                  <a:pt x="1663" y="134"/>
                  <a:pt x="1663" y="134"/>
                  <a:pt x="1663" y="134"/>
                </a:cubicBezTo>
                <a:cubicBezTo>
                  <a:pt x="1663" y="132"/>
                  <a:pt x="1663" y="132"/>
                  <a:pt x="1663" y="132"/>
                </a:cubicBezTo>
                <a:cubicBezTo>
                  <a:pt x="1661" y="129"/>
                  <a:pt x="1661" y="129"/>
                  <a:pt x="1661" y="129"/>
                </a:cubicBezTo>
                <a:cubicBezTo>
                  <a:pt x="1660" y="130"/>
                  <a:pt x="1660" y="130"/>
                  <a:pt x="1660" y="130"/>
                </a:cubicBezTo>
                <a:cubicBezTo>
                  <a:pt x="1660" y="133"/>
                  <a:pt x="1660" y="133"/>
                  <a:pt x="1660" y="133"/>
                </a:cubicBezTo>
                <a:cubicBezTo>
                  <a:pt x="1659" y="134"/>
                  <a:pt x="1659" y="134"/>
                  <a:pt x="1659" y="134"/>
                </a:cubicBezTo>
                <a:cubicBezTo>
                  <a:pt x="1657" y="134"/>
                  <a:pt x="1657" y="134"/>
                  <a:pt x="1657" y="134"/>
                </a:cubicBezTo>
                <a:lnTo>
                  <a:pt x="1657" y="135"/>
                </a:lnTo>
                <a:close/>
                <a:moveTo>
                  <a:pt x="1686" y="89"/>
                </a:moveTo>
                <a:cubicBezTo>
                  <a:pt x="1684" y="90"/>
                  <a:pt x="1684" y="90"/>
                  <a:pt x="1684" y="90"/>
                </a:cubicBezTo>
                <a:cubicBezTo>
                  <a:pt x="1683" y="92"/>
                  <a:pt x="1683" y="92"/>
                  <a:pt x="1683" y="92"/>
                </a:cubicBezTo>
                <a:cubicBezTo>
                  <a:pt x="1684" y="93"/>
                  <a:pt x="1684" y="93"/>
                  <a:pt x="1684" y="93"/>
                </a:cubicBezTo>
                <a:cubicBezTo>
                  <a:pt x="1685" y="92"/>
                  <a:pt x="1685" y="92"/>
                  <a:pt x="1685" y="92"/>
                </a:cubicBezTo>
                <a:cubicBezTo>
                  <a:pt x="1687" y="92"/>
                  <a:pt x="1687" y="92"/>
                  <a:pt x="1687" y="92"/>
                </a:cubicBezTo>
                <a:cubicBezTo>
                  <a:pt x="1687" y="90"/>
                  <a:pt x="1687" y="90"/>
                  <a:pt x="1687" y="90"/>
                </a:cubicBezTo>
                <a:cubicBezTo>
                  <a:pt x="1688" y="89"/>
                  <a:pt x="1688" y="89"/>
                  <a:pt x="1688" y="89"/>
                </a:cubicBezTo>
                <a:cubicBezTo>
                  <a:pt x="1686" y="88"/>
                  <a:pt x="1686" y="88"/>
                  <a:pt x="1686" y="88"/>
                </a:cubicBezTo>
                <a:lnTo>
                  <a:pt x="1686" y="89"/>
                </a:lnTo>
                <a:close/>
                <a:moveTo>
                  <a:pt x="1684" y="76"/>
                </a:moveTo>
                <a:cubicBezTo>
                  <a:pt x="1685" y="75"/>
                  <a:pt x="1685" y="75"/>
                  <a:pt x="1685" y="75"/>
                </a:cubicBezTo>
                <a:cubicBezTo>
                  <a:pt x="1685" y="74"/>
                  <a:pt x="1685" y="74"/>
                  <a:pt x="1685" y="74"/>
                </a:cubicBezTo>
                <a:cubicBezTo>
                  <a:pt x="1684" y="75"/>
                  <a:pt x="1684" y="75"/>
                  <a:pt x="1684" y="75"/>
                </a:cubicBezTo>
                <a:lnTo>
                  <a:pt x="1684" y="76"/>
                </a:lnTo>
                <a:close/>
                <a:moveTo>
                  <a:pt x="1680" y="83"/>
                </a:moveTo>
                <a:cubicBezTo>
                  <a:pt x="1682" y="82"/>
                  <a:pt x="1682" y="82"/>
                  <a:pt x="1682" y="82"/>
                </a:cubicBezTo>
                <a:cubicBezTo>
                  <a:pt x="1683" y="83"/>
                  <a:pt x="1683" y="83"/>
                  <a:pt x="1683" y="83"/>
                </a:cubicBezTo>
                <a:cubicBezTo>
                  <a:pt x="1684" y="83"/>
                  <a:pt x="1684" y="83"/>
                  <a:pt x="1684" y="83"/>
                </a:cubicBezTo>
                <a:cubicBezTo>
                  <a:pt x="1685" y="82"/>
                  <a:pt x="1685" y="82"/>
                  <a:pt x="1685" y="82"/>
                </a:cubicBezTo>
                <a:cubicBezTo>
                  <a:pt x="1686" y="80"/>
                  <a:pt x="1686" y="80"/>
                  <a:pt x="1686" y="80"/>
                </a:cubicBezTo>
                <a:cubicBezTo>
                  <a:pt x="1687" y="80"/>
                  <a:pt x="1687" y="80"/>
                  <a:pt x="1687" y="80"/>
                </a:cubicBezTo>
                <a:cubicBezTo>
                  <a:pt x="1687" y="79"/>
                  <a:pt x="1687" y="79"/>
                  <a:pt x="1687" y="79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6" y="78"/>
                  <a:pt x="1686" y="78"/>
                  <a:pt x="1686" y="78"/>
                </a:cubicBezTo>
                <a:cubicBezTo>
                  <a:pt x="1684" y="78"/>
                  <a:pt x="1684" y="78"/>
                  <a:pt x="1684" y="78"/>
                </a:cubicBezTo>
                <a:cubicBezTo>
                  <a:pt x="1683" y="77"/>
                  <a:pt x="1683" y="77"/>
                  <a:pt x="1683" y="77"/>
                </a:cubicBezTo>
                <a:cubicBezTo>
                  <a:pt x="1681" y="77"/>
                  <a:pt x="1681" y="77"/>
                  <a:pt x="1681" y="77"/>
                </a:cubicBezTo>
                <a:cubicBezTo>
                  <a:pt x="1680" y="78"/>
                  <a:pt x="1680" y="78"/>
                  <a:pt x="1680" y="78"/>
                </a:cubicBezTo>
                <a:cubicBezTo>
                  <a:pt x="1678" y="80"/>
                  <a:pt x="1678" y="80"/>
                  <a:pt x="1678" y="80"/>
                </a:cubicBezTo>
                <a:cubicBezTo>
                  <a:pt x="1678" y="81"/>
                  <a:pt x="1678" y="81"/>
                  <a:pt x="1678" y="81"/>
                </a:cubicBezTo>
                <a:cubicBezTo>
                  <a:pt x="1679" y="82"/>
                  <a:pt x="1679" y="82"/>
                  <a:pt x="1679" y="82"/>
                </a:cubicBezTo>
                <a:lnTo>
                  <a:pt x="1680" y="83"/>
                </a:lnTo>
                <a:close/>
                <a:moveTo>
                  <a:pt x="1682" y="72"/>
                </a:moveTo>
                <a:cubicBezTo>
                  <a:pt x="1682" y="72"/>
                  <a:pt x="1683" y="73"/>
                  <a:pt x="1683" y="73"/>
                </a:cubicBezTo>
                <a:cubicBezTo>
                  <a:pt x="1684" y="71"/>
                  <a:pt x="1684" y="71"/>
                  <a:pt x="1684" y="71"/>
                </a:cubicBezTo>
                <a:cubicBezTo>
                  <a:pt x="1686" y="71"/>
                  <a:pt x="1686" y="71"/>
                  <a:pt x="1686" y="71"/>
                </a:cubicBezTo>
                <a:cubicBezTo>
                  <a:pt x="1687" y="71"/>
                  <a:pt x="1687" y="71"/>
                  <a:pt x="1687" y="71"/>
                </a:cubicBezTo>
                <a:cubicBezTo>
                  <a:pt x="1687" y="70"/>
                  <a:pt x="1687" y="70"/>
                  <a:pt x="1687" y="70"/>
                </a:cubicBezTo>
                <a:cubicBezTo>
                  <a:pt x="1687" y="69"/>
                  <a:pt x="1687" y="69"/>
                  <a:pt x="1687" y="69"/>
                </a:cubicBezTo>
                <a:cubicBezTo>
                  <a:pt x="1686" y="67"/>
                  <a:pt x="1686" y="67"/>
                  <a:pt x="1686" y="67"/>
                </a:cubicBezTo>
                <a:cubicBezTo>
                  <a:pt x="1685" y="66"/>
                  <a:pt x="1685" y="66"/>
                  <a:pt x="1685" y="66"/>
                </a:cubicBezTo>
                <a:cubicBezTo>
                  <a:pt x="1684" y="67"/>
                  <a:pt x="1684" y="67"/>
                  <a:pt x="1684" y="67"/>
                </a:cubicBezTo>
                <a:cubicBezTo>
                  <a:pt x="1682" y="68"/>
                  <a:pt x="1682" y="68"/>
                  <a:pt x="1682" y="68"/>
                </a:cubicBezTo>
                <a:cubicBezTo>
                  <a:pt x="1680" y="69"/>
                  <a:pt x="1680" y="69"/>
                  <a:pt x="1680" y="69"/>
                </a:cubicBezTo>
                <a:cubicBezTo>
                  <a:pt x="1680" y="69"/>
                  <a:pt x="1680" y="69"/>
                  <a:pt x="1680" y="69"/>
                </a:cubicBezTo>
                <a:cubicBezTo>
                  <a:pt x="1681" y="70"/>
                  <a:pt x="1681" y="70"/>
                  <a:pt x="1681" y="70"/>
                </a:cubicBezTo>
                <a:lnTo>
                  <a:pt x="1682" y="72"/>
                </a:lnTo>
                <a:close/>
                <a:moveTo>
                  <a:pt x="1486" y="134"/>
                </a:moveTo>
                <a:cubicBezTo>
                  <a:pt x="1487" y="134"/>
                  <a:pt x="1487" y="134"/>
                  <a:pt x="1487" y="134"/>
                </a:cubicBezTo>
                <a:cubicBezTo>
                  <a:pt x="1488" y="134"/>
                  <a:pt x="1488" y="134"/>
                  <a:pt x="1488" y="134"/>
                </a:cubicBezTo>
                <a:cubicBezTo>
                  <a:pt x="1488" y="133"/>
                  <a:pt x="1488" y="133"/>
                  <a:pt x="1488" y="133"/>
                </a:cubicBezTo>
                <a:cubicBezTo>
                  <a:pt x="1488" y="132"/>
                  <a:pt x="1488" y="132"/>
                  <a:pt x="1488" y="132"/>
                </a:cubicBezTo>
                <a:cubicBezTo>
                  <a:pt x="1486" y="132"/>
                  <a:pt x="1486" y="132"/>
                  <a:pt x="1486" y="132"/>
                </a:cubicBezTo>
                <a:cubicBezTo>
                  <a:pt x="1484" y="131"/>
                  <a:pt x="1484" y="131"/>
                  <a:pt x="1484" y="131"/>
                </a:cubicBezTo>
                <a:cubicBezTo>
                  <a:pt x="1482" y="131"/>
                  <a:pt x="1482" y="131"/>
                  <a:pt x="1482" y="131"/>
                </a:cubicBezTo>
                <a:cubicBezTo>
                  <a:pt x="1482" y="131"/>
                  <a:pt x="1482" y="131"/>
                  <a:pt x="1482" y="131"/>
                </a:cubicBezTo>
                <a:cubicBezTo>
                  <a:pt x="1483" y="132"/>
                  <a:pt x="1483" y="132"/>
                  <a:pt x="1483" y="132"/>
                </a:cubicBezTo>
                <a:lnTo>
                  <a:pt x="1486" y="134"/>
                </a:lnTo>
                <a:close/>
                <a:moveTo>
                  <a:pt x="1474" y="148"/>
                </a:moveTo>
                <a:cubicBezTo>
                  <a:pt x="1474" y="147"/>
                  <a:pt x="1474" y="147"/>
                  <a:pt x="1474" y="147"/>
                </a:cubicBezTo>
                <a:cubicBezTo>
                  <a:pt x="1475" y="147"/>
                  <a:pt x="1475" y="147"/>
                  <a:pt x="1475" y="147"/>
                </a:cubicBezTo>
                <a:cubicBezTo>
                  <a:pt x="1475" y="146"/>
                  <a:pt x="1475" y="146"/>
                  <a:pt x="1475" y="146"/>
                </a:cubicBezTo>
                <a:cubicBezTo>
                  <a:pt x="1474" y="144"/>
                  <a:pt x="1474" y="144"/>
                  <a:pt x="1474" y="144"/>
                </a:cubicBezTo>
                <a:cubicBezTo>
                  <a:pt x="1473" y="144"/>
                  <a:pt x="1473" y="144"/>
                  <a:pt x="1473" y="144"/>
                </a:cubicBezTo>
                <a:cubicBezTo>
                  <a:pt x="1472" y="145"/>
                  <a:pt x="1472" y="145"/>
                  <a:pt x="1472" y="145"/>
                </a:cubicBezTo>
                <a:cubicBezTo>
                  <a:pt x="1472" y="146"/>
                  <a:pt x="1472" y="146"/>
                  <a:pt x="1472" y="146"/>
                </a:cubicBezTo>
                <a:cubicBezTo>
                  <a:pt x="1472" y="147"/>
                  <a:pt x="1472" y="147"/>
                  <a:pt x="1472" y="147"/>
                </a:cubicBezTo>
                <a:lnTo>
                  <a:pt x="1474" y="148"/>
                </a:lnTo>
                <a:close/>
                <a:moveTo>
                  <a:pt x="1515" y="212"/>
                </a:moveTo>
                <a:cubicBezTo>
                  <a:pt x="1517" y="210"/>
                  <a:pt x="1517" y="210"/>
                  <a:pt x="1517" y="210"/>
                </a:cubicBezTo>
                <a:cubicBezTo>
                  <a:pt x="1519" y="209"/>
                  <a:pt x="1519" y="209"/>
                  <a:pt x="1519" y="209"/>
                </a:cubicBezTo>
                <a:cubicBezTo>
                  <a:pt x="1519" y="208"/>
                  <a:pt x="1519" y="208"/>
                  <a:pt x="1519" y="208"/>
                </a:cubicBezTo>
                <a:cubicBezTo>
                  <a:pt x="1518" y="208"/>
                  <a:pt x="1518" y="208"/>
                  <a:pt x="1518" y="208"/>
                </a:cubicBezTo>
                <a:cubicBezTo>
                  <a:pt x="1517" y="207"/>
                  <a:pt x="1517" y="207"/>
                  <a:pt x="1517" y="207"/>
                </a:cubicBezTo>
                <a:cubicBezTo>
                  <a:pt x="1515" y="206"/>
                  <a:pt x="1515" y="206"/>
                  <a:pt x="1515" y="206"/>
                </a:cubicBezTo>
                <a:cubicBezTo>
                  <a:pt x="1513" y="207"/>
                  <a:pt x="1513" y="207"/>
                  <a:pt x="1513" y="207"/>
                </a:cubicBezTo>
                <a:cubicBezTo>
                  <a:pt x="1512" y="208"/>
                  <a:pt x="1512" y="208"/>
                  <a:pt x="1512" y="208"/>
                </a:cubicBezTo>
                <a:cubicBezTo>
                  <a:pt x="1510" y="207"/>
                  <a:pt x="1510" y="207"/>
                  <a:pt x="1510" y="207"/>
                </a:cubicBezTo>
                <a:cubicBezTo>
                  <a:pt x="1508" y="204"/>
                  <a:pt x="1508" y="204"/>
                  <a:pt x="1508" y="204"/>
                </a:cubicBezTo>
                <a:cubicBezTo>
                  <a:pt x="1507" y="202"/>
                  <a:pt x="1507" y="202"/>
                  <a:pt x="1507" y="202"/>
                </a:cubicBezTo>
                <a:cubicBezTo>
                  <a:pt x="1508" y="201"/>
                  <a:pt x="1508" y="201"/>
                  <a:pt x="1508" y="201"/>
                </a:cubicBezTo>
                <a:cubicBezTo>
                  <a:pt x="1509" y="201"/>
                  <a:pt x="1509" y="201"/>
                  <a:pt x="1509" y="201"/>
                </a:cubicBezTo>
                <a:cubicBezTo>
                  <a:pt x="1510" y="200"/>
                  <a:pt x="1510" y="200"/>
                  <a:pt x="1510" y="200"/>
                </a:cubicBezTo>
                <a:cubicBezTo>
                  <a:pt x="1508" y="198"/>
                  <a:pt x="1508" y="198"/>
                  <a:pt x="1508" y="198"/>
                </a:cubicBezTo>
                <a:cubicBezTo>
                  <a:pt x="1507" y="196"/>
                  <a:pt x="1507" y="196"/>
                  <a:pt x="1507" y="196"/>
                </a:cubicBezTo>
                <a:cubicBezTo>
                  <a:pt x="1505" y="197"/>
                  <a:pt x="1505" y="197"/>
                  <a:pt x="1505" y="197"/>
                </a:cubicBezTo>
                <a:cubicBezTo>
                  <a:pt x="1503" y="199"/>
                  <a:pt x="1503" y="199"/>
                  <a:pt x="1503" y="199"/>
                </a:cubicBezTo>
                <a:cubicBezTo>
                  <a:pt x="1501" y="200"/>
                  <a:pt x="1501" y="200"/>
                  <a:pt x="1501" y="200"/>
                </a:cubicBezTo>
                <a:cubicBezTo>
                  <a:pt x="1497" y="200"/>
                  <a:pt x="1497" y="200"/>
                  <a:pt x="1497" y="200"/>
                </a:cubicBezTo>
                <a:cubicBezTo>
                  <a:pt x="1495" y="202"/>
                  <a:pt x="1495" y="202"/>
                  <a:pt x="1495" y="202"/>
                </a:cubicBezTo>
                <a:cubicBezTo>
                  <a:pt x="1494" y="204"/>
                  <a:pt x="1494" y="204"/>
                  <a:pt x="1494" y="204"/>
                </a:cubicBezTo>
                <a:cubicBezTo>
                  <a:pt x="1496" y="205"/>
                  <a:pt x="1496" y="205"/>
                  <a:pt x="1496" y="205"/>
                </a:cubicBezTo>
                <a:cubicBezTo>
                  <a:pt x="1497" y="206"/>
                  <a:pt x="1497" y="206"/>
                  <a:pt x="1497" y="206"/>
                </a:cubicBezTo>
                <a:cubicBezTo>
                  <a:pt x="1499" y="206"/>
                  <a:pt x="1499" y="206"/>
                  <a:pt x="1499" y="206"/>
                </a:cubicBezTo>
                <a:cubicBezTo>
                  <a:pt x="1499" y="207"/>
                  <a:pt x="1499" y="207"/>
                  <a:pt x="1499" y="207"/>
                </a:cubicBezTo>
                <a:cubicBezTo>
                  <a:pt x="1499" y="208"/>
                  <a:pt x="1499" y="208"/>
                  <a:pt x="1499" y="208"/>
                </a:cubicBezTo>
                <a:cubicBezTo>
                  <a:pt x="1499" y="210"/>
                  <a:pt x="1499" y="210"/>
                  <a:pt x="1499" y="210"/>
                </a:cubicBezTo>
                <a:cubicBezTo>
                  <a:pt x="1498" y="212"/>
                  <a:pt x="1498" y="212"/>
                  <a:pt x="1498" y="212"/>
                </a:cubicBezTo>
                <a:cubicBezTo>
                  <a:pt x="1497" y="215"/>
                  <a:pt x="1497" y="215"/>
                  <a:pt x="1497" y="215"/>
                </a:cubicBezTo>
                <a:cubicBezTo>
                  <a:pt x="1496" y="216"/>
                  <a:pt x="1496" y="216"/>
                  <a:pt x="1496" y="216"/>
                </a:cubicBezTo>
                <a:cubicBezTo>
                  <a:pt x="1496" y="218"/>
                  <a:pt x="1496" y="218"/>
                  <a:pt x="1496" y="218"/>
                </a:cubicBezTo>
                <a:cubicBezTo>
                  <a:pt x="1496" y="219"/>
                  <a:pt x="1496" y="219"/>
                  <a:pt x="1496" y="219"/>
                </a:cubicBezTo>
                <a:cubicBezTo>
                  <a:pt x="1496" y="220"/>
                  <a:pt x="1496" y="220"/>
                  <a:pt x="1496" y="220"/>
                </a:cubicBezTo>
                <a:cubicBezTo>
                  <a:pt x="1496" y="220"/>
                  <a:pt x="1496" y="220"/>
                  <a:pt x="1496" y="220"/>
                </a:cubicBezTo>
                <a:cubicBezTo>
                  <a:pt x="1498" y="219"/>
                  <a:pt x="1498" y="219"/>
                  <a:pt x="1498" y="219"/>
                </a:cubicBezTo>
                <a:cubicBezTo>
                  <a:pt x="1500" y="219"/>
                  <a:pt x="1500" y="219"/>
                  <a:pt x="1500" y="219"/>
                </a:cubicBezTo>
                <a:cubicBezTo>
                  <a:pt x="1501" y="218"/>
                  <a:pt x="1501" y="218"/>
                  <a:pt x="1501" y="218"/>
                </a:cubicBezTo>
                <a:cubicBezTo>
                  <a:pt x="1503" y="218"/>
                  <a:pt x="1503" y="218"/>
                  <a:pt x="1503" y="218"/>
                </a:cubicBezTo>
                <a:cubicBezTo>
                  <a:pt x="1504" y="217"/>
                  <a:pt x="1504" y="217"/>
                  <a:pt x="1504" y="217"/>
                </a:cubicBezTo>
                <a:cubicBezTo>
                  <a:pt x="1505" y="215"/>
                  <a:pt x="1505" y="215"/>
                  <a:pt x="1505" y="215"/>
                </a:cubicBezTo>
                <a:cubicBezTo>
                  <a:pt x="1506" y="214"/>
                  <a:pt x="1506" y="214"/>
                  <a:pt x="1506" y="214"/>
                </a:cubicBezTo>
                <a:cubicBezTo>
                  <a:pt x="1507" y="214"/>
                  <a:pt x="1507" y="214"/>
                  <a:pt x="1507" y="214"/>
                </a:cubicBezTo>
                <a:cubicBezTo>
                  <a:pt x="1508" y="214"/>
                  <a:pt x="1508" y="214"/>
                  <a:pt x="1508" y="214"/>
                </a:cubicBezTo>
                <a:cubicBezTo>
                  <a:pt x="1508" y="216"/>
                  <a:pt x="1508" y="216"/>
                  <a:pt x="1508" y="216"/>
                </a:cubicBezTo>
                <a:cubicBezTo>
                  <a:pt x="1507" y="218"/>
                  <a:pt x="1507" y="218"/>
                  <a:pt x="1507" y="218"/>
                </a:cubicBezTo>
                <a:cubicBezTo>
                  <a:pt x="1508" y="220"/>
                  <a:pt x="1508" y="220"/>
                  <a:pt x="1508" y="220"/>
                </a:cubicBezTo>
                <a:cubicBezTo>
                  <a:pt x="1507" y="222"/>
                  <a:pt x="1507" y="222"/>
                  <a:pt x="1507" y="222"/>
                </a:cubicBezTo>
                <a:cubicBezTo>
                  <a:pt x="1507" y="223"/>
                  <a:pt x="1507" y="223"/>
                  <a:pt x="1507" y="223"/>
                </a:cubicBezTo>
                <a:cubicBezTo>
                  <a:pt x="1508" y="223"/>
                  <a:pt x="1508" y="223"/>
                  <a:pt x="1508" y="223"/>
                </a:cubicBezTo>
                <a:cubicBezTo>
                  <a:pt x="1510" y="222"/>
                  <a:pt x="1510" y="222"/>
                  <a:pt x="1510" y="222"/>
                </a:cubicBezTo>
                <a:cubicBezTo>
                  <a:pt x="1510" y="221"/>
                  <a:pt x="1510" y="221"/>
                  <a:pt x="1510" y="221"/>
                </a:cubicBezTo>
                <a:cubicBezTo>
                  <a:pt x="1511" y="219"/>
                  <a:pt x="1511" y="219"/>
                  <a:pt x="1511" y="219"/>
                </a:cubicBezTo>
                <a:cubicBezTo>
                  <a:pt x="1512" y="218"/>
                  <a:pt x="1512" y="218"/>
                  <a:pt x="1512" y="218"/>
                </a:cubicBezTo>
                <a:cubicBezTo>
                  <a:pt x="1514" y="218"/>
                  <a:pt x="1514" y="218"/>
                  <a:pt x="1514" y="218"/>
                </a:cubicBezTo>
                <a:cubicBezTo>
                  <a:pt x="1515" y="214"/>
                  <a:pt x="1515" y="214"/>
                  <a:pt x="1515" y="214"/>
                </a:cubicBezTo>
                <a:lnTo>
                  <a:pt x="1515" y="212"/>
                </a:lnTo>
                <a:close/>
                <a:moveTo>
                  <a:pt x="1437" y="199"/>
                </a:moveTo>
                <a:cubicBezTo>
                  <a:pt x="1438" y="199"/>
                  <a:pt x="1438" y="199"/>
                  <a:pt x="1438" y="199"/>
                </a:cubicBezTo>
                <a:cubicBezTo>
                  <a:pt x="1438" y="202"/>
                  <a:pt x="1438" y="202"/>
                  <a:pt x="1438" y="202"/>
                </a:cubicBezTo>
                <a:cubicBezTo>
                  <a:pt x="1438" y="202"/>
                  <a:pt x="1439" y="202"/>
                  <a:pt x="1439" y="202"/>
                </a:cubicBezTo>
                <a:cubicBezTo>
                  <a:pt x="1440" y="202"/>
                  <a:pt x="1440" y="202"/>
                  <a:pt x="1440" y="202"/>
                </a:cubicBezTo>
                <a:cubicBezTo>
                  <a:pt x="1440" y="201"/>
                  <a:pt x="1440" y="201"/>
                  <a:pt x="1440" y="201"/>
                </a:cubicBezTo>
                <a:cubicBezTo>
                  <a:pt x="1440" y="199"/>
                  <a:pt x="1440" y="199"/>
                  <a:pt x="1440" y="199"/>
                </a:cubicBezTo>
                <a:cubicBezTo>
                  <a:pt x="1438" y="197"/>
                  <a:pt x="1438" y="197"/>
                  <a:pt x="1438" y="197"/>
                </a:cubicBezTo>
                <a:cubicBezTo>
                  <a:pt x="1437" y="195"/>
                  <a:pt x="1437" y="195"/>
                  <a:pt x="1437" y="195"/>
                </a:cubicBezTo>
                <a:cubicBezTo>
                  <a:pt x="1437" y="195"/>
                  <a:pt x="1437" y="195"/>
                  <a:pt x="1437" y="195"/>
                </a:cubicBezTo>
                <a:cubicBezTo>
                  <a:pt x="1436" y="194"/>
                  <a:pt x="1436" y="194"/>
                  <a:pt x="1436" y="194"/>
                </a:cubicBezTo>
                <a:cubicBezTo>
                  <a:pt x="1436" y="194"/>
                  <a:pt x="1436" y="194"/>
                  <a:pt x="1436" y="194"/>
                </a:cubicBezTo>
                <a:cubicBezTo>
                  <a:pt x="1435" y="193"/>
                  <a:pt x="1435" y="193"/>
                  <a:pt x="1435" y="193"/>
                </a:cubicBezTo>
                <a:cubicBezTo>
                  <a:pt x="1433" y="191"/>
                  <a:pt x="1433" y="191"/>
                  <a:pt x="1433" y="191"/>
                </a:cubicBezTo>
                <a:cubicBezTo>
                  <a:pt x="1434" y="189"/>
                  <a:pt x="1434" y="189"/>
                  <a:pt x="1434" y="189"/>
                </a:cubicBezTo>
                <a:cubicBezTo>
                  <a:pt x="1434" y="188"/>
                  <a:pt x="1434" y="188"/>
                  <a:pt x="1434" y="188"/>
                </a:cubicBezTo>
                <a:cubicBezTo>
                  <a:pt x="1432" y="185"/>
                  <a:pt x="1432" y="185"/>
                  <a:pt x="1432" y="185"/>
                </a:cubicBezTo>
                <a:cubicBezTo>
                  <a:pt x="1431" y="185"/>
                  <a:pt x="1431" y="185"/>
                  <a:pt x="1431" y="185"/>
                </a:cubicBezTo>
                <a:cubicBezTo>
                  <a:pt x="1430" y="186"/>
                  <a:pt x="1430" y="186"/>
                  <a:pt x="1430" y="186"/>
                </a:cubicBezTo>
                <a:cubicBezTo>
                  <a:pt x="1430" y="188"/>
                  <a:pt x="1430" y="188"/>
                  <a:pt x="1430" y="188"/>
                </a:cubicBezTo>
                <a:cubicBezTo>
                  <a:pt x="1431" y="190"/>
                  <a:pt x="1431" y="190"/>
                  <a:pt x="1431" y="190"/>
                </a:cubicBezTo>
                <a:cubicBezTo>
                  <a:pt x="1432" y="191"/>
                  <a:pt x="1432" y="191"/>
                  <a:pt x="1432" y="191"/>
                </a:cubicBezTo>
                <a:cubicBezTo>
                  <a:pt x="1432" y="194"/>
                  <a:pt x="1432" y="194"/>
                  <a:pt x="1432" y="194"/>
                </a:cubicBezTo>
                <a:cubicBezTo>
                  <a:pt x="1433" y="196"/>
                  <a:pt x="1433" y="196"/>
                  <a:pt x="1433" y="196"/>
                </a:cubicBezTo>
                <a:cubicBezTo>
                  <a:pt x="1435" y="196"/>
                  <a:pt x="1435" y="196"/>
                  <a:pt x="1435" y="196"/>
                </a:cubicBezTo>
                <a:cubicBezTo>
                  <a:pt x="1436" y="197"/>
                  <a:pt x="1436" y="197"/>
                  <a:pt x="1436" y="197"/>
                </a:cubicBezTo>
                <a:lnTo>
                  <a:pt x="1437" y="199"/>
                </a:lnTo>
                <a:close/>
                <a:moveTo>
                  <a:pt x="1472" y="151"/>
                </a:moveTo>
                <a:cubicBezTo>
                  <a:pt x="1473" y="152"/>
                  <a:pt x="1473" y="152"/>
                  <a:pt x="1473" y="152"/>
                </a:cubicBezTo>
                <a:cubicBezTo>
                  <a:pt x="1473" y="153"/>
                  <a:pt x="1473" y="153"/>
                  <a:pt x="1473" y="153"/>
                </a:cubicBezTo>
                <a:cubicBezTo>
                  <a:pt x="1473" y="154"/>
                  <a:pt x="1473" y="154"/>
                  <a:pt x="1473" y="154"/>
                </a:cubicBezTo>
                <a:cubicBezTo>
                  <a:pt x="1475" y="154"/>
                  <a:pt x="1475" y="154"/>
                  <a:pt x="1475" y="154"/>
                </a:cubicBezTo>
                <a:cubicBezTo>
                  <a:pt x="1475" y="154"/>
                  <a:pt x="1475" y="154"/>
                  <a:pt x="1475" y="154"/>
                </a:cubicBezTo>
                <a:cubicBezTo>
                  <a:pt x="1473" y="156"/>
                  <a:pt x="1473" y="156"/>
                  <a:pt x="1473" y="156"/>
                </a:cubicBezTo>
                <a:cubicBezTo>
                  <a:pt x="1473" y="157"/>
                  <a:pt x="1473" y="157"/>
                  <a:pt x="1473" y="157"/>
                </a:cubicBezTo>
                <a:cubicBezTo>
                  <a:pt x="1475" y="160"/>
                  <a:pt x="1475" y="160"/>
                  <a:pt x="1475" y="160"/>
                </a:cubicBezTo>
                <a:cubicBezTo>
                  <a:pt x="1476" y="160"/>
                  <a:pt x="1476" y="160"/>
                  <a:pt x="1476" y="160"/>
                </a:cubicBezTo>
                <a:cubicBezTo>
                  <a:pt x="1477" y="161"/>
                  <a:pt x="1477" y="161"/>
                  <a:pt x="1477" y="161"/>
                </a:cubicBezTo>
                <a:cubicBezTo>
                  <a:pt x="1480" y="161"/>
                  <a:pt x="1480" y="161"/>
                  <a:pt x="1480" y="161"/>
                </a:cubicBezTo>
                <a:cubicBezTo>
                  <a:pt x="1481" y="161"/>
                  <a:pt x="1481" y="161"/>
                  <a:pt x="1481" y="161"/>
                </a:cubicBezTo>
                <a:cubicBezTo>
                  <a:pt x="1482" y="162"/>
                  <a:pt x="1482" y="162"/>
                  <a:pt x="1482" y="162"/>
                </a:cubicBezTo>
                <a:cubicBezTo>
                  <a:pt x="1482" y="162"/>
                  <a:pt x="1483" y="162"/>
                  <a:pt x="1483" y="162"/>
                </a:cubicBezTo>
                <a:cubicBezTo>
                  <a:pt x="1485" y="160"/>
                  <a:pt x="1485" y="160"/>
                  <a:pt x="1485" y="160"/>
                </a:cubicBezTo>
                <a:cubicBezTo>
                  <a:pt x="1486" y="160"/>
                  <a:pt x="1486" y="160"/>
                  <a:pt x="1486" y="160"/>
                </a:cubicBezTo>
                <a:cubicBezTo>
                  <a:pt x="1489" y="159"/>
                  <a:pt x="1489" y="159"/>
                  <a:pt x="1489" y="159"/>
                </a:cubicBezTo>
                <a:cubicBezTo>
                  <a:pt x="1492" y="160"/>
                  <a:pt x="1492" y="160"/>
                  <a:pt x="1492" y="160"/>
                </a:cubicBezTo>
                <a:cubicBezTo>
                  <a:pt x="1493" y="159"/>
                  <a:pt x="1493" y="159"/>
                  <a:pt x="1493" y="159"/>
                </a:cubicBezTo>
                <a:cubicBezTo>
                  <a:pt x="1494" y="158"/>
                  <a:pt x="1494" y="158"/>
                  <a:pt x="1494" y="158"/>
                </a:cubicBezTo>
                <a:cubicBezTo>
                  <a:pt x="1495" y="159"/>
                  <a:pt x="1495" y="159"/>
                  <a:pt x="1495" y="159"/>
                </a:cubicBezTo>
                <a:cubicBezTo>
                  <a:pt x="1495" y="160"/>
                  <a:pt x="1495" y="160"/>
                  <a:pt x="1495" y="160"/>
                </a:cubicBezTo>
                <a:cubicBezTo>
                  <a:pt x="1495" y="160"/>
                  <a:pt x="1495" y="160"/>
                  <a:pt x="1495" y="160"/>
                </a:cubicBezTo>
                <a:cubicBezTo>
                  <a:pt x="1494" y="161"/>
                  <a:pt x="1494" y="161"/>
                  <a:pt x="1494" y="161"/>
                </a:cubicBezTo>
                <a:cubicBezTo>
                  <a:pt x="1493" y="162"/>
                  <a:pt x="1493" y="162"/>
                  <a:pt x="1493" y="162"/>
                </a:cubicBezTo>
                <a:cubicBezTo>
                  <a:pt x="1491" y="162"/>
                  <a:pt x="1491" y="162"/>
                  <a:pt x="1491" y="162"/>
                </a:cubicBezTo>
                <a:cubicBezTo>
                  <a:pt x="1489" y="162"/>
                  <a:pt x="1489" y="162"/>
                  <a:pt x="1489" y="162"/>
                </a:cubicBezTo>
                <a:cubicBezTo>
                  <a:pt x="1487" y="161"/>
                  <a:pt x="1487" y="161"/>
                  <a:pt x="1487" y="161"/>
                </a:cubicBezTo>
                <a:cubicBezTo>
                  <a:pt x="1487" y="162"/>
                  <a:pt x="1487" y="162"/>
                  <a:pt x="1487" y="162"/>
                </a:cubicBezTo>
                <a:cubicBezTo>
                  <a:pt x="1488" y="163"/>
                  <a:pt x="1488" y="163"/>
                  <a:pt x="1488" y="163"/>
                </a:cubicBezTo>
                <a:cubicBezTo>
                  <a:pt x="1490" y="163"/>
                  <a:pt x="1490" y="163"/>
                  <a:pt x="1490" y="163"/>
                </a:cubicBezTo>
                <a:cubicBezTo>
                  <a:pt x="1491" y="164"/>
                  <a:pt x="1491" y="164"/>
                  <a:pt x="1491" y="164"/>
                </a:cubicBezTo>
                <a:cubicBezTo>
                  <a:pt x="1491" y="165"/>
                  <a:pt x="1491" y="165"/>
                  <a:pt x="1491" y="165"/>
                </a:cubicBezTo>
                <a:cubicBezTo>
                  <a:pt x="1490" y="165"/>
                  <a:pt x="1490" y="165"/>
                  <a:pt x="1490" y="165"/>
                </a:cubicBezTo>
                <a:cubicBezTo>
                  <a:pt x="1488" y="164"/>
                  <a:pt x="1488" y="164"/>
                  <a:pt x="1488" y="164"/>
                </a:cubicBezTo>
                <a:cubicBezTo>
                  <a:pt x="1488" y="165"/>
                  <a:pt x="1488" y="165"/>
                  <a:pt x="1488" y="165"/>
                </a:cubicBezTo>
                <a:cubicBezTo>
                  <a:pt x="1487" y="165"/>
                  <a:pt x="1487" y="165"/>
                  <a:pt x="1487" y="165"/>
                </a:cubicBezTo>
                <a:cubicBezTo>
                  <a:pt x="1485" y="163"/>
                  <a:pt x="1485" y="163"/>
                  <a:pt x="1485" y="163"/>
                </a:cubicBezTo>
                <a:cubicBezTo>
                  <a:pt x="1483" y="163"/>
                  <a:pt x="1483" y="163"/>
                  <a:pt x="1483" y="163"/>
                </a:cubicBezTo>
                <a:cubicBezTo>
                  <a:pt x="1481" y="164"/>
                  <a:pt x="1481" y="164"/>
                  <a:pt x="1481" y="164"/>
                </a:cubicBezTo>
                <a:cubicBezTo>
                  <a:pt x="1481" y="165"/>
                  <a:pt x="1481" y="165"/>
                  <a:pt x="1481" y="165"/>
                </a:cubicBezTo>
                <a:cubicBezTo>
                  <a:pt x="1482" y="165"/>
                  <a:pt x="1482" y="165"/>
                  <a:pt x="1482" y="165"/>
                </a:cubicBezTo>
                <a:cubicBezTo>
                  <a:pt x="1486" y="168"/>
                  <a:pt x="1486" y="168"/>
                  <a:pt x="1486" y="168"/>
                </a:cubicBezTo>
                <a:cubicBezTo>
                  <a:pt x="1487" y="169"/>
                  <a:pt x="1487" y="169"/>
                  <a:pt x="1487" y="169"/>
                </a:cubicBezTo>
                <a:cubicBezTo>
                  <a:pt x="1488" y="168"/>
                  <a:pt x="1488" y="168"/>
                  <a:pt x="1488" y="168"/>
                </a:cubicBezTo>
                <a:cubicBezTo>
                  <a:pt x="1489" y="168"/>
                  <a:pt x="1489" y="168"/>
                  <a:pt x="1489" y="168"/>
                </a:cubicBezTo>
                <a:cubicBezTo>
                  <a:pt x="1490" y="170"/>
                  <a:pt x="1490" y="170"/>
                  <a:pt x="1490" y="170"/>
                </a:cubicBezTo>
                <a:cubicBezTo>
                  <a:pt x="1490" y="171"/>
                  <a:pt x="1490" y="171"/>
                  <a:pt x="1490" y="171"/>
                </a:cubicBezTo>
                <a:cubicBezTo>
                  <a:pt x="1491" y="172"/>
                  <a:pt x="1491" y="172"/>
                  <a:pt x="1491" y="172"/>
                </a:cubicBezTo>
                <a:cubicBezTo>
                  <a:pt x="1493" y="171"/>
                  <a:pt x="1493" y="171"/>
                  <a:pt x="1493" y="171"/>
                </a:cubicBezTo>
                <a:cubicBezTo>
                  <a:pt x="1495" y="171"/>
                  <a:pt x="1495" y="171"/>
                  <a:pt x="1495" y="171"/>
                </a:cubicBezTo>
                <a:cubicBezTo>
                  <a:pt x="1498" y="170"/>
                  <a:pt x="1498" y="170"/>
                  <a:pt x="1498" y="170"/>
                </a:cubicBezTo>
                <a:cubicBezTo>
                  <a:pt x="1500" y="170"/>
                  <a:pt x="1500" y="170"/>
                  <a:pt x="1500" y="170"/>
                </a:cubicBezTo>
                <a:cubicBezTo>
                  <a:pt x="1502" y="169"/>
                  <a:pt x="1502" y="169"/>
                  <a:pt x="1502" y="169"/>
                </a:cubicBezTo>
                <a:cubicBezTo>
                  <a:pt x="1502" y="170"/>
                  <a:pt x="1502" y="170"/>
                  <a:pt x="1502" y="170"/>
                </a:cubicBezTo>
                <a:cubicBezTo>
                  <a:pt x="1502" y="172"/>
                  <a:pt x="1502" y="172"/>
                  <a:pt x="1502" y="172"/>
                </a:cubicBezTo>
                <a:cubicBezTo>
                  <a:pt x="1502" y="174"/>
                  <a:pt x="1502" y="174"/>
                  <a:pt x="1502" y="174"/>
                </a:cubicBezTo>
                <a:cubicBezTo>
                  <a:pt x="1504" y="175"/>
                  <a:pt x="1504" y="175"/>
                  <a:pt x="1504" y="175"/>
                </a:cubicBezTo>
                <a:cubicBezTo>
                  <a:pt x="1506" y="175"/>
                  <a:pt x="1506" y="175"/>
                  <a:pt x="1506" y="175"/>
                </a:cubicBezTo>
                <a:cubicBezTo>
                  <a:pt x="1509" y="174"/>
                  <a:pt x="1509" y="174"/>
                  <a:pt x="1509" y="174"/>
                </a:cubicBezTo>
                <a:cubicBezTo>
                  <a:pt x="1510" y="174"/>
                  <a:pt x="1510" y="174"/>
                  <a:pt x="1510" y="174"/>
                </a:cubicBezTo>
                <a:cubicBezTo>
                  <a:pt x="1509" y="173"/>
                  <a:pt x="1509" y="173"/>
                  <a:pt x="1509" y="173"/>
                </a:cubicBezTo>
                <a:cubicBezTo>
                  <a:pt x="1509" y="172"/>
                  <a:pt x="1509" y="172"/>
                  <a:pt x="1509" y="172"/>
                </a:cubicBezTo>
                <a:cubicBezTo>
                  <a:pt x="1510" y="171"/>
                  <a:pt x="1510" y="171"/>
                  <a:pt x="1510" y="171"/>
                </a:cubicBezTo>
                <a:cubicBezTo>
                  <a:pt x="1512" y="169"/>
                  <a:pt x="1512" y="169"/>
                  <a:pt x="1512" y="169"/>
                </a:cubicBezTo>
                <a:cubicBezTo>
                  <a:pt x="1513" y="169"/>
                  <a:pt x="1513" y="169"/>
                  <a:pt x="1513" y="169"/>
                </a:cubicBezTo>
                <a:cubicBezTo>
                  <a:pt x="1514" y="170"/>
                  <a:pt x="1514" y="170"/>
                  <a:pt x="1514" y="170"/>
                </a:cubicBezTo>
                <a:cubicBezTo>
                  <a:pt x="1515" y="171"/>
                  <a:pt x="1515" y="171"/>
                  <a:pt x="1515" y="171"/>
                </a:cubicBezTo>
                <a:cubicBezTo>
                  <a:pt x="1517" y="171"/>
                  <a:pt x="1517" y="171"/>
                  <a:pt x="1517" y="171"/>
                </a:cubicBezTo>
                <a:cubicBezTo>
                  <a:pt x="1519" y="169"/>
                  <a:pt x="1519" y="169"/>
                  <a:pt x="1519" y="169"/>
                </a:cubicBezTo>
                <a:cubicBezTo>
                  <a:pt x="1520" y="168"/>
                  <a:pt x="1520" y="168"/>
                  <a:pt x="1520" y="168"/>
                </a:cubicBezTo>
                <a:cubicBezTo>
                  <a:pt x="1519" y="166"/>
                  <a:pt x="1519" y="166"/>
                  <a:pt x="1519" y="166"/>
                </a:cubicBezTo>
                <a:cubicBezTo>
                  <a:pt x="1519" y="165"/>
                  <a:pt x="1519" y="165"/>
                  <a:pt x="1519" y="165"/>
                </a:cubicBezTo>
                <a:cubicBezTo>
                  <a:pt x="1520" y="163"/>
                  <a:pt x="1520" y="163"/>
                  <a:pt x="1520" y="163"/>
                </a:cubicBezTo>
                <a:cubicBezTo>
                  <a:pt x="1521" y="162"/>
                  <a:pt x="1521" y="162"/>
                  <a:pt x="1521" y="162"/>
                </a:cubicBezTo>
                <a:cubicBezTo>
                  <a:pt x="1522" y="159"/>
                  <a:pt x="1522" y="159"/>
                  <a:pt x="1522" y="159"/>
                </a:cubicBezTo>
                <a:cubicBezTo>
                  <a:pt x="1524" y="158"/>
                  <a:pt x="1524" y="158"/>
                  <a:pt x="1524" y="158"/>
                </a:cubicBezTo>
                <a:cubicBezTo>
                  <a:pt x="1526" y="156"/>
                  <a:pt x="1526" y="156"/>
                  <a:pt x="1526" y="156"/>
                </a:cubicBezTo>
                <a:cubicBezTo>
                  <a:pt x="1526" y="154"/>
                  <a:pt x="1526" y="154"/>
                  <a:pt x="1526" y="154"/>
                </a:cubicBezTo>
                <a:cubicBezTo>
                  <a:pt x="1526" y="153"/>
                  <a:pt x="1526" y="153"/>
                  <a:pt x="1526" y="153"/>
                </a:cubicBezTo>
                <a:cubicBezTo>
                  <a:pt x="1525" y="151"/>
                  <a:pt x="1525" y="151"/>
                  <a:pt x="1525" y="151"/>
                </a:cubicBezTo>
                <a:cubicBezTo>
                  <a:pt x="1525" y="150"/>
                  <a:pt x="1525" y="150"/>
                  <a:pt x="1525" y="150"/>
                </a:cubicBezTo>
                <a:cubicBezTo>
                  <a:pt x="1526" y="149"/>
                  <a:pt x="1526" y="149"/>
                  <a:pt x="1526" y="149"/>
                </a:cubicBezTo>
                <a:cubicBezTo>
                  <a:pt x="1526" y="148"/>
                  <a:pt x="1526" y="148"/>
                  <a:pt x="1526" y="148"/>
                </a:cubicBezTo>
                <a:cubicBezTo>
                  <a:pt x="1525" y="147"/>
                  <a:pt x="1525" y="147"/>
                  <a:pt x="1525" y="147"/>
                </a:cubicBezTo>
                <a:cubicBezTo>
                  <a:pt x="1523" y="147"/>
                  <a:pt x="1523" y="147"/>
                  <a:pt x="1523" y="147"/>
                </a:cubicBezTo>
                <a:cubicBezTo>
                  <a:pt x="1521" y="146"/>
                  <a:pt x="1521" y="146"/>
                  <a:pt x="1521" y="146"/>
                </a:cubicBezTo>
                <a:cubicBezTo>
                  <a:pt x="1520" y="146"/>
                  <a:pt x="1520" y="146"/>
                  <a:pt x="1520" y="146"/>
                </a:cubicBezTo>
                <a:cubicBezTo>
                  <a:pt x="1517" y="146"/>
                  <a:pt x="1517" y="146"/>
                  <a:pt x="1517" y="146"/>
                </a:cubicBezTo>
                <a:cubicBezTo>
                  <a:pt x="1515" y="146"/>
                  <a:pt x="1515" y="146"/>
                  <a:pt x="1515" y="146"/>
                </a:cubicBezTo>
                <a:cubicBezTo>
                  <a:pt x="1514" y="145"/>
                  <a:pt x="1514" y="145"/>
                  <a:pt x="1514" y="145"/>
                </a:cubicBezTo>
                <a:cubicBezTo>
                  <a:pt x="1512" y="145"/>
                  <a:pt x="1512" y="145"/>
                  <a:pt x="1512" y="145"/>
                </a:cubicBezTo>
                <a:cubicBezTo>
                  <a:pt x="1511" y="144"/>
                  <a:pt x="1511" y="144"/>
                  <a:pt x="1511" y="144"/>
                </a:cubicBezTo>
                <a:cubicBezTo>
                  <a:pt x="1511" y="144"/>
                  <a:pt x="1511" y="144"/>
                  <a:pt x="1511" y="144"/>
                </a:cubicBezTo>
                <a:cubicBezTo>
                  <a:pt x="1510" y="143"/>
                  <a:pt x="1510" y="143"/>
                  <a:pt x="1510" y="143"/>
                </a:cubicBezTo>
                <a:cubicBezTo>
                  <a:pt x="1509" y="144"/>
                  <a:pt x="1509" y="144"/>
                  <a:pt x="1509" y="144"/>
                </a:cubicBezTo>
                <a:cubicBezTo>
                  <a:pt x="1509" y="143"/>
                  <a:pt x="1509" y="143"/>
                  <a:pt x="1509" y="143"/>
                </a:cubicBezTo>
                <a:cubicBezTo>
                  <a:pt x="1509" y="142"/>
                  <a:pt x="1509" y="142"/>
                  <a:pt x="1509" y="142"/>
                </a:cubicBezTo>
                <a:cubicBezTo>
                  <a:pt x="1509" y="141"/>
                  <a:pt x="1509" y="141"/>
                  <a:pt x="1509" y="141"/>
                </a:cubicBezTo>
                <a:cubicBezTo>
                  <a:pt x="1508" y="142"/>
                  <a:pt x="1508" y="142"/>
                  <a:pt x="1508" y="142"/>
                </a:cubicBezTo>
                <a:cubicBezTo>
                  <a:pt x="1507" y="143"/>
                  <a:pt x="1507" y="143"/>
                  <a:pt x="1507" y="143"/>
                </a:cubicBezTo>
                <a:cubicBezTo>
                  <a:pt x="1506" y="144"/>
                  <a:pt x="1506" y="144"/>
                  <a:pt x="1506" y="144"/>
                </a:cubicBezTo>
                <a:cubicBezTo>
                  <a:pt x="1506" y="142"/>
                  <a:pt x="1506" y="142"/>
                  <a:pt x="1506" y="142"/>
                </a:cubicBezTo>
                <a:cubicBezTo>
                  <a:pt x="1506" y="141"/>
                  <a:pt x="1506" y="141"/>
                  <a:pt x="1506" y="141"/>
                </a:cubicBezTo>
                <a:cubicBezTo>
                  <a:pt x="1505" y="142"/>
                  <a:pt x="1505" y="142"/>
                  <a:pt x="1505" y="142"/>
                </a:cubicBezTo>
                <a:cubicBezTo>
                  <a:pt x="1505" y="143"/>
                  <a:pt x="1505" y="143"/>
                  <a:pt x="1505" y="143"/>
                </a:cubicBezTo>
                <a:cubicBezTo>
                  <a:pt x="1505" y="144"/>
                  <a:pt x="1505" y="144"/>
                  <a:pt x="1505" y="144"/>
                </a:cubicBezTo>
                <a:cubicBezTo>
                  <a:pt x="1504" y="145"/>
                  <a:pt x="1504" y="145"/>
                  <a:pt x="1504" y="145"/>
                </a:cubicBezTo>
                <a:cubicBezTo>
                  <a:pt x="1504" y="147"/>
                  <a:pt x="1504" y="147"/>
                  <a:pt x="1504" y="147"/>
                </a:cubicBezTo>
                <a:cubicBezTo>
                  <a:pt x="1503" y="148"/>
                  <a:pt x="1503" y="148"/>
                  <a:pt x="1503" y="148"/>
                </a:cubicBezTo>
                <a:cubicBezTo>
                  <a:pt x="1502" y="147"/>
                  <a:pt x="1502" y="147"/>
                  <a:pt x="1502" y="147"/>
                </a:cubicBezTo>
                <a:cubicBezTo>
                  <a:pt x="1502" y="146"/>
                  <a:pt x="1502" y="146"/>
                  <a:pt x="1502" y="146"/>
                </a:cubicBezTo>
                <a:cubicBezTo>
                  <a:pt x="1501" y="146"/>
                  <a:pt x="1501" y="146"/>
                  <a:pt x="1501" y="146"/>
                </a:cubicBezTo>
                <a:cubicBezTo>
                  <a:pt x="1501" y="147"/>
                  <a:pt x="1501" y="147"/>
                  <a:pt x="1501" y="147"/>
                </a:cubicBezTo>
                <a:cubicBezTo>
                  <a:pt x="1501" y="148"/>
                  <a:pt x="1501" y="148"/>
                  <a:pt x="1501" y="148"/>
                </a:cubicBezTo>
                <a:cubicBezTo>
                  <a:pt x="1500" y="147"/>
                  <a:pt x="1500" y="147"/>
                  <a:pt x="1500" y="147"/>
                </a:cubicBezTo>
                <a:cubicBezTo>
                  <a:pt x="1500" y="146"/>
                  <a:pt x="1500" y="146"/>
                  <a:pt x="1500" y="146"/>
                </a:cubicBezTo>
                <a:cubicBezTo>
                  <a:pt x="1501" y="144"/>
                  <a:pt x="1501" y="144"/>
                  <a:pt x="1501" y="144"/>
                </a:cubicBezTo>
                <a:cubicBezTo>
                  <a:pt x="1501" y="141"/>
                  <a:pt x="1501" y="141"/>
                  <a:pt x="1501" y="141"/>
                </a:cubicBezTo>
                <a:cubicBezTo>
                  <a:pt x="1500" y="140"/>
                  <a:pt x="1500" y="140"/>
                  <a:pt x="1500" y="140"/>
                </a:cubicBezTo>
                <a:cubicBezTo>
                  <a:pt x="1498" y="139"/>
                  <a:pt x="1498" y="139"/>
                  <a:pt x="1498" y="139"/>
                </a:cubicBezTo>
                <a:cubicBezTo>
                  <a:pt x="1497" y="137"/>
                  <a:pt x="1497" y="137"/>
                  <a:pt x="1497" y="137"/>
                </a:cubicBezTo>
                <a:cubicBezTo>
                  <a:pt x="1497" y="138"/>
                  <a:pt x="1497" y="138"/>
                  <a:pt x="1497" y="138"/>
                </a:cubicBezTo>
                <a:cubicBezTo>
                  <a:pt x="1497" y="139"/>
                  <a:pt x="1497" y="139"/>
                  <a:pt x="1497" y="139"/>
                </a:cubicBezTo>
                <a:cubicBezTo>
                  <a:pt x="1498" y="140"/>
                  <a:pt x="1498" y="140"/>
                  <a:pt x="1498" y="140"/>
                </a:cubicBezTo>
                <a:cubicBezTo>
                  <a:pt x="1498" y="141"/>
                  <a:pt x="1498" y="141"/>
                  <a:pt x="1498" y="141"/>
                </a:cubicBezTo>
                <a:cubicBezTo>
                  <a:pt x="1497" y="141"/>
                  <a:pt x="1497" y="141"/>
                  <a:pt x="1497" y="141"/>
                </a:cubicBezTo>
                <a:cubicBezTo>
                  <a:pt x="1496" y="140"/>
                  <a:pt x="1496" y="140"/>
                  <a:pt x="1496" y="140"/>
                </a:cubicBezTo>
                <a:cubicBezTo>
                  <a:pt x="1495" y="140"/>
                  <a:pt x="1495" y="140"/>
                  <a:pt x="1495" y="140"/>
                </a:cubicBezTo>
                <a:cubicBezTo>
                  <a:pt x="1495" y="142"/>
                  <a:pt x="1495" y="142"/>
                  <a:pt x="1495" y="142"/>
                </a:cubicBezTo>
                <a:cubicBezTo>
                  <a:pt x="1497" y="144"/>
                  <a:pt x="1497" y="144"/>
                  <a:pt x="1497" y="144"/>
                </a:cubicBezTo>
                <a:cubicBezTo>
                  <a:pt x="1497" y="145"/>
                  <a:pt x="1497" y="145"/>
                  <a:pt x="1497" y="145"/>
                </a:cubicBezTo>
                <a:cubicBezTo>
                  <a:pt x="1496" y="147"/>
                  <a:pt x="1496" y="147"/>
                  <a:pt x="1496" y="147"/>
                </a:cubicBezTo>
                <a:cubicBezTo>
                  <a:pt x="1496" y="149"/>
                  <a:pt x="1496" y="149"/>
                  <a:pt x="1496" y="149"/>
                </a:cubicBezTo>
                <a:cubicBezTo>
                  <a:pt x="1497" y="152"/>
                  <a:pt x="1497" y="152"/>
                  <a:pt x="1497" y="152"/>
                </a:cubicBezTo>
                <a:cubicBezTo>
                  <a:pt x="1497" y="153"/>
                  <a:pt x="1497" y="153"/>
                  <a:pt x="1497" y="153"/>
                </a:cubicBezTo>
                <a:cubicBezTo>
                  <a:pt x="1496" y="153"/>
                  <a:pt x="1496" y="153"/>
                  <a:pt x="1496" y="153"/>
                </a:cubicBezTo>
                <a:cubicBezTo>
                  <a:pt x="1496" y="151"/>
                  <a:pt x="1496" y="151"/>
                  <a:pt x="1496" y="151"/>
                </a:cubicBezTo>
                <a:cubicBezTo>
                  <a:pt x="1494" y="150"/>
                  <a:pt x="1494" y="150"/>
                  <a:pt x="1494" y="150"/>
                </a:cubicBezTo>
                <a:cubicBezTo>
                  <a:pt x="1492" y="149"/>
                  <a:pt x="1492" y="149"/>
                  <a:pt x="1492" y="149"/>
                </a:cubicBezTo>
                <a:cubicBezTo>
                  <a:pt x="1492" y="148"/>
                  <a:pt x="1492" y="148"/>
                  <a:pt x="1492" y="148"/>
                </a:cubicBezTo>
                <a:cubicBezTo>
                  <a:pt x="1493" y="147"/>
                  <a:pt x="1493" y="147"/>
                  <a:pt x="1493" y="147"/>
                </a:cubicBezTo>
                <a:cubicBezTo>
                  <a:pt x="1493" y="146"/>
                  <a:pt x="1493" y="146"/>
                  <a:pt x="1493" y="146"/>
                </a:cubicBezTo>
                <a:cubicBezTo>
                  <a:pt x="1492" y="145"/>
                  <a:pt x="1492" y="145"/>
                  <a:pt x="1492" y="145"/>
                </a:cubicBezTo>
                <a:cubicBezTo>
                  <a:pt x="1490" y="146"/>
                  <a:pt x="1490" y="146"/>
                  <a:pt x="1490" y="146"/>
                </a:cubicBezTo>
                <a:cubicBezTo>
                  <a:pt x="1489" y="146"/>
                  <a:pt x="1489" y="146"/>
                  <a:pt x="1489" y="146"/>
                </a:cubicBezTo>
                <a:cubicBezTo>
                  <a:pt x="1489" y="147"/>
                  <a:pt x="1489" y="147"/>
                  <a:pt x="1489" y="147"/>
                </a:cubicBezTo>
                <a:cubicBezTo>
                  <a:pt x="1487" y="148"/>
                  <a:pt x="1487" y="148"/>
                  <a:pt x="1487" y="148"/>
                </a:cubicBezTo>
                <a:cubicBezTo>
                  <a:pt x="1486" y="147"/>
                  <a:pt x="1486" y="147"/>
                  <a:pt x="1486" y="147"/>
                </a:cubicBezTo>
                <a:cubicBezTo>
                  <a:pt x="1486" y="146"/>
                  <a:pt x="1486" y="146"/>
                  <a:pt x="1486" y="146"/>
                </a:cubicBezTo>
                <a:cubicBezTo>
                  <a:pt x="1486" y="145"/>
                  <a:pt x="1486" y="145"/>
                  <a:pt x="1486" y="145"/>
                </a:cubicBezTo>
                <a:cubicBezTo>
                  <a:pt x="1485" y="145"/>
                  <a:pt x="1485" y="145"/>
                  <a:pt x="1485" y="145"/>
                </a:cubicBezTo>
                <a:cubicBezTo>
                  <a:pt x="1484" y="144"/>
                  <a:pt x="1484" y="144"/>
                  <a:pt x="1484" y="144"/>
                </a:cubicBezTo>
                <a:cubicBezTo>
                  <a:pt x="1483" y="142"/>
                  <a:pt x="1483" y="142"/>
                  <a:pt x="1483" y="142"/>
                </a:cubicBezTo>
                <a:cubicBezTo>
                  <a:pt x="1482" y="142"/>
                  <a:pt x="1482" y="142"/>
                  <a:pt x="1482" y="142"/>
                </a:cubicBezTo>
                <a:cubicBezTo>
                  <a:pt x="1481" y="142"/>
                  <a:pt x="1481" y="142"/>
                  <a:pt x="1481" y="142"/>
                </a:cubicBezTo>
                <a:cubicBezTo>
                  <a:pt x="1480" y="141"/>
                  <a:pt x="1480" y="141"/>
                  <a:pt x="1480" y="141"/>
                </a:cubicBezTo>
                <a:cubicBezTo>
                  <a:pt x="1481" y="140"/>
                  <a:pt x="1481" y="140"/>
                  <a:pt x="1481" y="140"/>
                </a:cubicBezTo>
                <a:cubicBezTo>
                  <a:pt x="1480" y="138"/>
                  <a:pt x="1480" y="138"/>
                  <a:pt x="1480" y="138"/>
                </a:cubicBezTo>
                <a:cubicBezTo>
                  <a:pt x="1479" y="138"/>
                  <a:pt x="1479" y="138"/>
                  <a:pt x="1479" y="138"/>
                </a:cubicBezTo>
                <a:cubicBezTo>
                  <a:pt x="1479" y="139"/>
                  <a:pt x="1479" y="139"/>
                  <a:pt x="1479" y="139"/>
                </a:cubicBezTo>
                <a:cubicBezTo>
                  <a:pt x="1478" y="141"/>
                  <a:pt x="1478" y="141"/>
                  <a:pt x="1478" y="141"/>
                </a:cubicBezTo>
                <a:cubicBezTo>
                  <a:pt x="1479" y="143"/>
                  <a:pt x="1479" y="143"/>
                  <a:pt x="1479" y="143"/>
                </a:cubicBezTo>
                <a:cubicBezTo>
                  <a:pt x="1480" y="145"/>
                  <a:pt x="1480" y="145"/>
                  <a:pt x="1480" y="145"/>
                </a:cubicBezTo>
                <a:cubicBezTo>
                  <a:pt x="1480" y="148"/>
                  <a:pt x="1480" y="148"/>
                  <a:pt x="1480" y="148"/>
                </a:cubicBezTo>
                <a:cubicBezTo>
                  <a:pt x="1479" y="148"/>
                  <a:pt x="1479" y="148"/>
                  <a:pt x="1479" y="148"/>
                </a:cubicBezTo>
                <a:cubicBezTo>
                  <a:pt x="1478" y="147"/>
                  <a:pt x="1478" y="147"/>
                  <a:pt x="1478" y="147"/>
                </a:cubicBezTo>
                <a:cubicBezTo>
                  <a:pt x="1478" y="145"/>
                  <a:pt x="1478" y="145"/>
                  <a:pt x="1478" y="145"/>
                </a:cubicBezTo>
                <a:cubicBezTo>
                  <a:pt x="1477" y="145"/>
                  <a:pt x="1477" y="145"/>
                  <a:pt x="1477" y="145"/>
                </a:cubicBezTo>
                <a:cubicBezTo>
                  <a:pt x="1477" y="146"/>
                  <a:pt x="1477" y="146"/>
                  <a:pt x="1477" y="146"/>
                </a:cubicBezTo>
                <a:cubicBezTo>
                  <a:pt x="1477" y="148"/>
                  <a:pt x="1477" y="148"/>
                  <a:pt x="1477" y="148"/>
                </a:cubicBezTo>
                <a:cubicBezTo>
                  <a:pt x="1478" y="149"/>
                  <a:pt x="1478" y="149"/>
                  <a:pt x="1478" y="149"/>
                </a:cubicBezTo>
                <a:cubicBezTo>
                  <a:pt x="1478" y="151"/>
                  <a:pt x="1478" y="151"/>
                  <a:pt x="1478" y="151"/>
                </a:cubicBezTo>
                <a:cubicBezTo>
                  <a:pt x="1478" y="152"/>
                  <a:pt x="1478" y="152"/>
                  <a:pt x="1478" y="152"/>
                </a:cubicBezTo>
                <a:cubicBezTo>
                  <a:pt x="1477" y="152"/>
                  <a:pt x="1477" y="152"/>
                  <a:pt x="1477" y="152"/>
                </a:cubicBezTo>
                <a:cubicBezTo>
                  <a:pt x="1476" y="150"/>
                  <a:pt x="1476" y="150"/>
                  <a:pt x="1476" y="150"/>
                </a:cubicBezTo>
                <a:cubicBezTo>
                  <a:pt x="1476" y="149"/>
                  <a:pt x="1476" y="149"/>
                  <a:pt x="1476" y="149"/>
                </a:cubicBezTo>
                <a:cubicBezTo>
                  <a:pt x="1472" y="149"/>
                  <a:pt x="1472" y="149"/>
                  <a:pt x="1472" y="149"/>
                </a:cubicBezTo>
                <a:cubicBezTo>
                  <a:pt x="1471" y="148"/>
                  <a:pt x="1471" y="148"/>
                  <a:pt x="1471" y="148"/>
                </a:cubicBezTo>
                <a:cubicBezTo>
                  <a:pt x="1470" y="149"/>
                  <a:pt x="1470" y="149"/>
                  <a:pt x="1470" y="149"/>
                </a:cubicBezTo>
                <a:cubicBezTo>
                  <a:pt x="1471" y="151"/>
                  <a:pt x="1471" y="151"/>
                  <a:pt x="1471" y="151"/>
                </a:cubicBezTo>
                <a:lnTo>
                  <a:pt x="1472" y="151"/>
                </a:lnTo>
                <a:close/>
                <a:moveTo>
                  <a:pt x="1430" y="175"/>
                </a:moveTo>
                <a:cubicBezTo>
                  <a:pt x="1432" y="178"/>
                  <a:pt x="1432" y="178"/>
                  <a:pt x="1432" y="178"/>
                </a:cubicBezTo>
                <a:cubicBezTo>
                  <a:pt x="1432" y="179"/>
                  <a:pt x="1432" y="179"/>
                  <a:pt x="1432" y="179"/>
                </a:cubicBezTo>
                <a:cubicBezTo>
                  <a:pt x="1433" y="179"/>
                  <a:pt x="1433" y="179"/>
                  <a:pt x="1433" y="179"/>
                </a:cubicBezTo>
                <a:cubicBezTo>
                  <a:pt x="1434" y="177"/>
                  <a:pt x="1434" y="177"/>
                  <a:pt x="1434" y="177"/>
                </a:cubicBezTo>
                <a:cubicBezTo>
                  <a:pt x="1434" y="176"/>
                  <a:pt x="1434" y="176"/>
                  <a:pt x="1434" y="176"/>
                </a:cubicBezTo>
                <a:cubicBezTo>
                  <a:pt x="1434" y="174"/>
                  <a:pt x="1434" y="174"/>
                  <a:pt x="1434" y="174"/>
                </a:cubicBezTo>
                <a:cubicBezTo>
                  <a:pt x="1435" y="174"/>
                  <a:pt x="1435" y="174"/>
                  <a:pt x="1435" y="174"/>
                </a:cubicBezTo>
                <a:cubicBezTo>
                  <a:pt x="1436" y="175"/>
                  <a:pt x="1436" y="175"/>
                  <a:pt x="1436" y="175"/>
                </a:cubicBezTo>
                <a:cubicBezTo>
                  <a:pt x="1437" y="174"/>
                  <a:pt x="1437" y="174"/>
                  <a:pt x="1437" y="174"/>
                </a:cubicBezTo>
                <a:cubicBezTo>
                  <a:pt x="1438" y="174"/>
                  <a:pt x="1438" y="174"/>
                  <a:pt x="1438" y="174"/>
                </a:cubicBezTo>
                <a:cubicBezTo>
                  <a:pt x="1437" y="176"/>
                  <a:pt x="1437" y="176"/>
                  <a:pt x="1437" y="176"/>
                </a:cubicBezTo>
                <a:cubicBezTo>
                  <a:pt x="1436" y="179"/>
                  <a:pt x="1436" y="179"/>
                  <a:pt x="1436" y="179"/>
                </a:cubicBezTo>
                <a:cubicBezTo>
                  <a:pt x="1436" y="179"/>
                  <a:pt x="1436" y="179"/>
                  <a:pt x="1436" y="179"/>
                </a:cubicBezTo>
                <a:cubicBezTo>
                  <a:pt x="1436" y="180"/>
                  <a:pt x="1436" y="180"/>
                  <a:pt x="1436" y="180"/>
                </a:cubicBezTo>
                <a:cubicBezTo>
                  <a:pt x="1437" y="181"/>
                  <a:pt x="1437" y="181"/>
                  <a:pt x="1437" y="181"/>
                </a:cubicBezTo>
                <a:cubicBezTo>
                  <a:pt x="1437" y="182"/>
                  <a:pt x="1437" y="182"/>
                  <a:pt x="1437" y="182"/>
                </a:cubicBezTo>
                <a:cubicBezTo>
                  <a:pt x="1438" y="182"/>
                  <a:pt x="1438" y="182"/>
                  <a:pt x="1438" y="182"/>
                </a:cubicBezTo>
                <a:cubicBezTo>
                  <a:pt x="1439" y="182"/>
                  <a:pt x="1439" y="182"/>
                  <a:pt x="1439" y="182"/>
                </a:cubicBezTo>
                <a:cubicBezTo>
                  <a:pt x="1440" y="183"/>
                  <a:pt x="1440" y="183"/>
                  <a:pt x="1440" y="183"/>
                </a:cubicBezTo>
                <a:cubicBezTo>
                  <a:pt x="1440" y="184"/>
                  <a:pt x="1440" y="184"/>
                  <a:pt x="1440" y="184"/>
                </a:cubicBezTo>
                <a:cubicBezTo>
                  <a:pt x="1438" y="185"/>
                  <a:pt x="1438" y="185"/>
                  <a:pt x="1438" y="185"/>
                </a:cubicBezTo>
                <a:cubicBezTo>
                  <a:pt x="1437" y="185"/>
                  <a:pt x="1437" y="185"/>
                  <a:pt x="1437" y="185"/>
                </a:cubicBezTo>
                <a:cubicBezTo>
                  <a:pt x="1437" y="185"/>
                  <a:pt x="1437" y="185"/>
                  <a:pt x="1437" y="185"/>
                </a:cubicBezTo>
                <a:cubicBezTo>
                  <a:pt x="1437" y="184"/>
                  <a:pt x="1437" y="184"/>
                  <a:pt x="1437" y="184"/>
                </a:cubicBezTo>
                <a:cubicBezTo>
                  <a:pt x="1435" y="182"/>
                  <a:pt x="1435" y="182"/>
                  <a:pt x="1435" y="182"/>
                </a:cubicBezTo>
                <a:cubicBezTo>
                  <a:pt x="1434" y="182"/>
                  <a:pt x="1434" y="182"/>
                  <a:pt x="1434" y="182"/>
                </a:cubicBezTo>
                <a:cubicBezTo>
                  <a:pt x="1434" y="183"/>
                  <a:pt x="1434" y="183"/>
                  <a:pt x="1434" y="183"/>
                </a:cubicBezTo>
                <a:cubicBezTo>
                  <a:pt x="1435" y="185"/>
                  <a:pt x="1435" y="185"/>
                  <a:pt x="1435" y="185"/>
                </a:cubicBezTo>
                <a:cubicBezTo>
                  <a:pt x="1436" y="186"/>
                  <a:pt x="1436" y="186"/>
                  <a:pt x="1436" y="186"/>
                </a:cubicBezTo>
                <a:cubicBezTo>
                  <a:pt x="1437" y="187"/>
                  <a:pt x="1437" y="187"/>
                  <a:pt x="1437" y="187"/>
                </a:cubicBezTo>
                <a:cubicBezTo>
                  <a:pt x="1437" y="187"/>
                  <a:pt x="1437" y="187"/>
                  <a:pt x="1437" y="187"/>
                </a:cubicBezTo>
                <a:cubicBezTo>
                  <a:pt x="1436" y="188"/>
                  <a:pt x="1436" y="188"/>
                  <a:pt x="1436" y="188"/>
                </a:cubicBezTo>
                <a:cubicBezTo>
                  <a:pt x="1437" y="189"/>
                  <a:pt x="1437" y="189"/>
                  <a:pt x="1437" y="189"/>
                </a:cubicBezTo>
                <a:cubicBezTo>
                  <a:pt x="1439" y="190"/>
                  <a:pt x="1439" y="190"/>
                  <a:pt x="1439" y="190"/>
                </a:cubicBezTo>
                <a:cubicBezTo>
                  <a:pt x="1440" y="191"/>
                  <a:pt x="1440" y="191"/>
                  <a:pt x="1440" y="191"/>
                </a:cubicBezTo>
                <a:cubicBezTo>
                  <a:pt x="1441" y="192"/>
                  <a:pt x="1441" y="192"/>
                  <a:pt x="1441" y="192"/>
                </a:cubicBezTo>
                <a:cubicBezTo>
                  <a:pt x="1442" y="192"/>
                  <a:pt x="1442" y="192"/>
                  <a:pt x="1442" y="192"/>
                </a:cubicBezTo>
                <a:cubicBezTo>
                  <a:pt x="1443" y="192"/>
                  <a:pt x="1443" y="192"/>
                  <a:pt x="1443" y="192"/>
                </a:cubicBezTo>
                <a:cubicBezTo>
                  <a:pt x="1444" y="192"/>
                  <a:pt x="1444" y="192"/>
                  <a:pt x="1444" y="192"/>
                </a:cubicBezTo>
                <a:cubicBezTo>
                  <a:pt x="1444" y="193"/>
                  <a:pt x="1444" y="193"/>
                  <a:pt x="1444" y="193"/>
                </a:cubicBezTo>
                <a:cubicBezTo>
                  <a:pt x="1443" y="194"/>
                  <a:pt x="1443" y="194"/>
                  <a:pt x="1443" y="194"/>
                </a:cubicBezTo>
                <a:cubicBezTo>
                  <a:pt x="1441" y="194"/>
                  <a:pt x="1441" y="194"/>
                  <a:pt x="1441" y="194"/>
                </a:cubicBezTo>
                <a:cubicBezTo>
                  <a:pt x="1442" y="195"/>
                  <a:pt x="1442" y="195"/>
                  <a:pt x="1442" y="195"/>
                </a:cubicBezTo>
                <a:cubicBezTo>
                  <a:pt x="1442" y="197"/>
                  <a:pt x="1442" y="197"/>
                  <a:pt x="1442" y="197"/>
                </a:cubicBezTo>
                <a:cubicBezTo>
                  <a:pt x="1443" y="197"/>
                  <a:pt x="1443" y="197"/>
                  <a:pt x="1443" y="197"/>
                </a:cubicBezTo>
                <a:cubicBezTo>
                  <a:pt x="1444" y="197"/>
                  <a:pt x="1444" y="197"/>
                  <a:pt x="1444" y="197"/>
                </a:cubicBezTo>
                <a:cubicBezTo>
                  <a:pt x="1446" y="199"/>
                  <a:pt x="1446" y="199"/>
                  <a:pt x="1446" y="199"/>
                </a:cubicBezTo>
                <a:cubicBezTo>
                  <a:pt x="1447" y="201"/>
                  <a:pt x="1447" y="201"/>
                  <a:pt x="1447" y="201"/>
                </a:cubicBezTo>
                <a:cubicBezTo>
                  <a:pt x="1447" y="201"/>
                  <a:pt x="1447" y="201"/>
                  <a:pt x="1447" y="201"/>
                </a:cubicBezTo>
                <a:cubicBezTo>
                  <a:pt x="1446" y="202"/>
                  <a:pt x="1446" y="202"/>
                  <a:pt x="1446" y="202"/>
                </a:cubicBezTo>
                <a:cubicBezTo>
                  <a:pt x="1448" y="203"/>
                  <a:pt x="1448" y="203"/>
                  <a:pt x="1448" y="203"/>
                </a:cubicBezTo>
                <a:cubicBezTo>
                  <a:pt x="1452" y="202"/>
                  <a:pt x="1452" y="202"/>
                  <a:pt x="1452" y="202"/>
                </a:cubicBezTo>
                <a:cubicBezTo>
                  <a:pt x="1453" y="201"/>
                  <a:pt x="1453" y="201"/>
                  <a:pt x="1453" y="201"/>
                </a:cubicBezTo>
                <a:cubicBezTo>
                  <a:pt x="1453" y="200"/>
                  <a:pt x="1453" y="200"/>
                  <a:pt x="1453" y="200"/>
                </a:cubicBezTo>
                <a:cubicBezTo>
                  <a:pt x="1454" y="198"/>
                  <a:pt x="1454" y="198"/>
                  <a:pt x="1454" y="198"/>
                </a:cubicBezTo>
                <a:cubicBezTo>
                  <a:pt x="1455" y="198"/>
                  <a:pt x="1455" y="198"/>
                  <a:pt x="1455" y="198"/>
                </a:cubicBezTo>
                <a:cubicBezTo>
                  <a:pt x="1456" y="198"/>
                  <a:pt x="1456" y="198"/>
                  <a:pt x="1456" y="198"/>
                </a:cubicBezTo>
                <a:cubicBezTo>
                  <a:pt x="1456" y="197"/>
                  <a:pt x="1456" y="197"/>
                  <a:pt x="1456" y="197"/>
                </a:cubicBezTo>
                <a:cubicBezTo>
                  <a:pt x="1455" y="195"/>
                  <a:pt x="1455" y="195"/>
                  <a:pt x="1455" y="195"/>
                </a:cubicBezTo>
                <a:cubicBezTo>
                  <a:pt x="1454" y="193"/>
                  <a:pt x="1454" y="193"/>
                  <a:pt x="1454" y="193"/>
                </a:cubicBezTo>
                <a:cubicBezTo>
                  <a:pt x="1454" y="191"/>
                  <a:pt x="1454" y="191"/>
                  <a:pt x="1454" y="191"/>
                </a:cubicBezTo>
                <a:cubicBezTo>
                  <a:pt x="1454" y="190"/>
                  <a:pt x="1454" y="190"/>
                  <a:pt x="1454" y="190"/>
                </a:cubicBezTo>
                <a:cubicBezTo>
                  <a:pt x="1454" y="189"/>
                  <a:pt x="1454" y="189"/>
                  <a:pt x="1454" y="189"/>
                </a:cubicBezTo>
                <a:cubicBezTo>
                  <a:pt x="1455" y="188"/>
                  <a:pt x="1455" y="188"/>
                  <a:pt x="1455" y="188"/>
                </a:cubicBezTo>
                <a:cubicBezTo>
                  <a:pt x="1456" y="189"/>
                  <a:pt x="1456" y="189"/>
                  <a:pt x="1456" y="189"/>
                </a:cubicBezTo>
                <a:cubicBezTo>
                  <a:pt x="1456" y="190"/>
                  <a:pt x="1456" y="190"/>
                  <a:pt x="1456" y="190"/>
                </a:cubicBezTo>
                <a:cubicBezTo>
                  <a:pt x="1456" y="191"/>
                  <a:pt x="1456" y="191"/>
                  <a:pt x="1456" y="191"/>
                </a:cubicBezTo>
                <a:cubicBezTo>
                  <a:pt x="1457" y="192"/>
                  <a:pt x="1457" y="192"/>
                  <a:pt x="1457" y="192"/>
                </a:cubicBezTo>
                <a:cubicBezTo>
                  <a:pt x="1458" y="191"/>
                  <a:pt x="1458" y="191"/>
                  <a:pt x="1458" y="191"/>
                </a:cubicBezTo>
                <a:cubicBezTo>
                  <a:pt x="1458" y="189"/>
                  <a:pt x="1458" y="189"/>
                  <a:pt x="1458" y="189"/>
                </a:cubicBezTo>
                <a:cubicBezTo>
                  <a:pt x="1458" y="187"/>
                  <a:pt x="1458" y="187"/>
                  <a:pt x="1458" y="187"/>
                </a:cubicBezTo>
                <a:cubicBezTo>
                  <a:pt x="1458" y="185"/>
                  <a:pt x="1458" y="185"/>
                  <a:pt x="1458" y="185"/>
                </a:cubicBezTo>
                <a:cubicBezTo>
                  <a:pt x="1459" y="185"/>
                  <a:pt x="1459" y="185"/>
                  <a:pt x="1459" y="185"/>
                </a:cubicBezTo>
                <a:cubicBezTo>
                  <a:pt x="1459" y="186"/>
                  <a:pt x="1459" y="186"/>
                  <a:pt x="1459" y="186"/>
                </a:cubicBezTo>
                <a:cubicBezTo>
                  <a:pt x="1460" y="189"/>
                  <a:pt x="1460" y="189"/>
                  <a:pt x="1460" y="189"/>
                </a:cubicBezTo>
                <a:cubicBezTo>
                  <a:pt x="1460" y="190"/>
                  <a:pt x="1460" y="190"/>
                  <a:pt x="1460" y="190"/>
                </a:cubicBezTo>
                <a:cubicBezTo>
                  <a:pt x="1460" y="191"/>
                  <a:pt x="1460" y="191"/>
                  <a:pt x="1460" y="191"/>
                </a:cubicBezTo>
                <a:cubicBezTo>
                  <a:pt x="1459" y="192"/>
                  <a:pt x="1459" y="192"/>
                  <a:pt x="1459" y="192"/>
                </a:cubicBezTo>
                <a:cubicBezTo>
                  <a:pt x="1459" y="193"/>
                  <a:pt x="1459" y="193"/>
                  <a:pt x="1459" y="193"/>
                </a:cubicBezTo>
                <a:cubicBezTo>
                  <a:pt x="1459" y="195"/>
                  <a:pt x="1459" y="195"/>
                  <a:pt x="1459" y="195"/>
                </a:cubicBezTo>
                <a:cubicBezTo>
                  <a:pt x="1460" y="196"/>
                  <a:pt x="1460" y="196"/>
                  <a:pt x="1460" y="196"/>
                </a:cubicBezTo>
                <a:cubicBezTo>
                  <a:pt x="1462" y="195"/>
                  <a:pt x="1462" y="195"/>
                  <a:pt x="1462" y="195"/>
                </a:cubicBezTo>
                <a:cubicBezTo>
                  <a:pt x="1464" y="193"/>
                  <a:pt x="1464" y="193"/>
                  <a:pt x="1464" y="193"/>
                </a:cubicBezTo>
                <a:cubicBezTo>
                  <a:pt x="1465" y="191"/>
                  <a:pt x="1465" y="191"/>
                  <a:pt x="1465" y="191"/>
                </a:cubicBezTo>
                <a:cubicBezTo>
                  <a:pt x="1465" y="189"/>
                  <a:pt x="1465" y="189"/>
                  <a:pt x="1465" y="189"/>
                </a:cubicBezTo>
                <a:cubicBezTo>
                  <a:pt x="1465" y="188"/>
                  <a:pt x="1465" y="188"/>
                  <a:pt x="1465" y="188"/>
                </a:cubicBezTo>
                <a:cubicBezTo>
                  <a:pt x="1466" y="188"/>
                  <a:pt x="1466" y="188"/>
                  <a:pt x="1466" y="188"/>
                </a:cubicBezTo>
                <a:cubicBezTo>
                  <a:pt x="1467" y="189"/>
                  <a:pt x="1467" y="189"/>
                  <a:pt x="1467" y="189"/>
                </a:cubicBezTo>
                <a:cubicBezTo>
                  <a:pt x="1467" y="191"/>
                  <a:pt x="1467" y="191"/>
                  <a:pt x="1467" y="191"/>
                </a:cubicBezTo>
                <a:cubicBezTo>
                  <a:pt x="1466" y="193"/>
                  <a:pt x="1466" y="193"/>
                  <a:pt x="1466" y="193"/>
                </a:cubicBezTo>
                <a:cubicBezTo>
                  <a:pt x="1466" y="194"/>
                  <a:pt x="1466" y="194"/>
                  <a:pt x="1466" y="194"/>
                </a:cubicBezTo>
                <a:cubicBezTo>
                  <a:pt x="1467" y="195"/>
                  <a:pt x="1467" y="195"/>
                  <a:pt x="1467" y="195"/>
                </a:cubicBezTo>
                <a:cubicBezTo>
                  <a:pt x="1469" y="195"/>
                  <a:pt x="1469" y="195"/>
                  <a:pt x="1469" y="195"/>
                </a:cubicBezTo>
                <a:cubicBezTo>
                  <a:pt x="1470" y="194"/>
                  <a:pt x="1470" y="194"/>
                  <a:pt x="1470" y="194"/>
                </a:cubicBezTo>
                <a:cubicBezTo>
                  <a:pt x="1471" y="194"/>
                  <a:pt x="1471" y="194"/>
                  <a:pt x="1471" y="194"/>
                </a:cubicBezTo>
                <a:cubicBezTo>
                  <a:pt x="1471" y="194"/>
                  <a:pt x="1471" y="194"/>
                  <a:pt x="1471" y="194"/>
                </a:cubicBezTo>
                <a:cubicBezTo>
                  <a:pt x="1470" y="195"/>
                  <a:pt x="1470" y="195"/>
                  <a:pt x="1470" y="195"/>
                </a:cubicBezTo>
                <a:cubicBezTo>
                  <a:pt x="1468" y="196"/>
                  <a:pt x="1468" y="196"/>
                  <a:pt x="1468" y="196"/>
                </a:cubicBezTo>
                <a:cubicBezTo>
                  <a:pt x="1467" y="197"/>
                  <a:pt x="1467" y="197"/>
                  <a:pt x="1467" y="197"/>
                </a:cubicBezTo>
                <a:cubicBezTo>
                  <a:pt x="1464" y="197"/>
                  <a:pt x="1464" y="197"/>
                  <a:pt x="1464" y="197"/>
                </a:cubicBezTo>
                <a:cubicBezTo>
                  <a:pt x="1462" y="198"/>
                  <a:pt x="1462" y="198"/>
                  <a:pt x="1462" y="198"/>
                </a:cubicBezTo>
                <a:cubicBezTo>
                  <a:pt x="1461" y="199"/>
                  <a:pt x="1461" y="199"/>
                  <a:pt x="1461" y="199"/>
                </a:cubicBezTo>
                <a:cubicBezTo>
                  <a:pt x="1461" y="200"/>
                  <a:pt x="1461" y="200"/>
                  <a:pt x="1461" y="200"/>
                </a:cubicBezTo>
                <a:cubicBezTo>
                  <a:pt x="1460" y="201"/>
                  <a:pt x="1460" y="201"/>
                  <a:pt x="1460" y="201"/>
                </a:cubicBezTo>
                <a:cubicBezTo>
                  <a:pt x="1458" y="203"/>
                  <a:pt x="1458" y="203"/>
                  <a:pt x="1458" y="203"/>
                </a:cubicBezTo>
                <a:cubicBezTo>
                  <a:pt x="1457" y="204"/>
                  <a:pt x="1457" y="204"/>
                  <a:pt x="1457" y="204"/>
                </a:cubicBezTo>
                <a:cubicBezTo>
                  <a:pt x="1456" y="204"/>
                  <a:pt x="1456" y="204"/>
                  <a:pt x="1456" y="204"/>
                </a:cubicBezTo>
                <a:cubicBezTo>
                  <a:pt x="1455" y="205"/>
                  <a:pt x="1455" y="205"/>
                  <a:pt x="1455" y="205"/>
                </a:cubicBezTo>
                <a:cubicBezTo>
                  <a:pt x="1454" y="206"/>
                  <a:pt x="1454" y="206"/>
                  <a:pt x="1454" y="206"/>
                </a:cubicBezTo>
                <a:cubicBezTo>
                  <a:pt x="1454" y="206"/>
                  <a:pt x="1454" y="206"/>
                  <a:pt x="1454" y="206"/>
                </a:cubicBezTo>
                <a:cubicBezTo>
                  <a:pt x="1453" y="205"/>
                  <a:pt x="1453" y="205"/>
                  <a:pt x="1453" y="205"/>
                </a:cubicBezTo>
                <a:cubicBezTo>
                  <a:pt x="1453" y="205"/>
                  <a:pt x="1453" y="205"/>
                  <a:pt x="1453" y="205"/>
                </a:cubicBezTo>
                <a:cubicBezTo>
                  <a:pt x="1451" y="205"/>
                  <a:pt x="1451" y="205"/>
                  <a:pt x="1451" y="205"/>
                </a:cubicBezTo>
                <a:cubicBezTo>
                  <a:pt x="1450" y="206"/>
                  <a:pt x="1450" y="206"/>
                  <a:pt x="1450" y="206"/>
                </a:cubicBezTo>
                <a:cubicBezTo>
                  <a:pt x="1450" y="207"/>
                  <a:pt x="1450" y="207"/>
                  <a:pt x="1450" y="207"/>
                </a:cubicBezTo>
                <a:cubicBezTo>
                  <a:pt x="1450" y="207"/>
                  <a:pt x="1450" y="207"/>
                  <a:pt x="1450" y="207"/>
                </a:cubicBezTo>
                <a:cubicBezTo>
                  <a:pt x="1451" y="210"/>
                  <a:pt x="1451" y="210"/>
                  <a:pt x="1451" y="210"/>
                </a:cubicBezTo>
                <a:cubicBezTo>
                  <a:pt x="1451" y="213"/>
                  <a:pt x="1451" y="213"/>
                  <a:pt x="1451" y="213"/>
                </a:cubicBezTo>
                <a:cubicBezTo>
                  <a:pt x="1451" y="213"/>
                  <a:pt x="1451" y="213"/>
                  <a:pt x="1451" y="213"/>
                </a:cubicBezTo>
                <a:cubicBezTo>
                  <a:pt x="1453" y="213"/>
                  <a:pt x="1453" y="213"/>
                  <a:pt x="1453" y="213"/>
                </a:cubicBezTo>
                <a:cubicBezTo>
                  <a:pt x="1454" y="212"/>
                  <a:pt x="1454" y="212"/>
                  <a:pt x="1454" y="212"/>
                </a:cubicBezTo>
                <a:cubicBezTo>
                  <a:pt x="1456" y="212"/>
                  <a:pt x="1456" y="212"/>
                  <a:pt x="1456" y="212"/>
                </a:cubicBezTo>
                <a:cubicBezTo>
                  <a:pt x="1457" y="211"/>
                  <a:pt x="1457" y="211"/>
                  <a:pt x="1457" y="211"/>
                </a:cubicBezTo>
                <a:cubicBezTo>
                  <a:pt x="1458" y="212"/>
                  <a:pt x="1458" y="212"/>
                  <a:pt x="1458" y="212"/>
                </a:cubicBezTo>
                <a:cubicBezTo>
                  <a:pt x="1459" y="211"/>
                  <a:pt x="1459" y="211"/>
                  <a:pt x="1459" y="211"/>
                </a:cubicBezTo>
                <a:cubicBezTo>
                  <a:pt x="1460" y="210"/>
                  <a:pt x="1460" y="210"/>
                  <a:pt x="1460" y="210"/>
                </a:cubicBezTo>
                <a:cubicBezTo>
                  <a:pt x="1461" y="210"/>
                  <a:pt x="1461" y="210"/>
                  <a:pt x="1461" y="210"/>
                </a:cubicBezTo>
                <a:cubicBezTo>
                  <a:pt x="1462" y="209"/>
                  <a:pt x="1462" y="209"/>
                  <a:pt x="1462" y="209"/>
                </a:cubicBezTo>
                <a:cubicBezTo>
                  <a:pt x="1463" y="209"/>
                  <a:pt x="1463" y="209"/>
                  <a:pt x="1463" y="209"/>
                </a:cubicBezTo>
                <a:cubicBezTo>
                  <a:pt x="1463" y="210"/>
                  <a:pt x="1463" y="210"/>
                  <a:pt x="1463" y="210"/>
                </a:cubicBezTo>
                <a:cubicBezTo>
                  <a:pt x="1464" y="210"/>
                  <a:pt x="1464" y="210"/>
                  <a:pt x="1464" y="210"/>
                </a:cubicBezTo>
                <a:cubicBezTo>
                  <a:pt x="1468" y="210"/>
                  <a:pt x="1468" y="210"/>
                  <a:pt x="1468" y="210"/>
                </a:cubicBezTo>
                <a:cubicBezTo>
                  <a:pt x="1469" y="209"/>
                  <a:pt x="1469" y="209"/>
                  <a:pt x="1469" y="209"/>
                </a:cubicBezTo>
                <a:cubicBezTo>
                  <a:pt x="1470" y="208"/>
                  <a:pt x="1470" y="208"/>
                  <a:pt x="1470" y="208"/>
                </a:cubicBezTo>
                <a:cubicBezTo>
                  <a:pt x="1471" y="208"/>
                  <a:pt x="1471" y="208"/>
                  <a:pt x="1471" y="208"/>
                </a:cubicBezTo>
                <a:cubicBezTo>
                  <a:pt x="1471" y="209"/>
                  <a:pt x="1471" y="209"/>
                  <a:pt x="1471" y="209"/>
                </a:cubicBezTo>
                <a:cubicBezTo>
                  <a:pt x="1470" y="210"/>
                  <a:pt x="1470" y="210"/>
                  <a:pt x="1470" y="210"/>
                </a:cubicBezTo>
                <a:cubicBezTo>
                  <a:pt x="1470" y="211"/>
                  <a:pt x="1470" y="211"/>
                  <a:pt x="1470" y="211"/>
                </a:cubicBezTo>
                <a:cubicBezTo>
                  <a:pt x="1470" y="211"/>
                  <a:pt x="1470" y="211"/>
                  <a:pt x="1470" y="211"/>
                </a:cubicBezTo>
                <a:cubicBezTo>
                  <a:pt x="1469" y="211"/>
                  <a:pt x="1469" y="211"/>
                  <a:pt x="1469" y="211"/>
                </a:cubicBezTo>
                <a:cubicBezTo>
                  <a:pt x="1468" y="211"/>
                  <a:pt x="1468" y="211"/>
                  <a:pt x="1468" y="211"/>
                </a:cubicBezTo>
                <a:cubicBezTo>
                  <a:pt x="1465" y="211"/>
                  <a:pt x="1465" y="211"/>
                  <a:pt x="1465" y="211"/>
                </a:cubicBezTo>
                <a:cubicBezTo>
                  <a:pt x="1464" y="212"/>
                  <a:pt x="1464" y="212"/>
                  <a:pt x="1464" y="212"/>
                </a:cubicBezTo>
                <a:cubicBezTo>
                  <a:pt x="1461" y="213"/>
                  <a:pt x="1461" y="213"/>
                  <a:pt x="1461" y="213"/>
                </a:cubicBezTo>
                <a:cubicBezTo>
                  <a:pt x="1460" y="213"/>
                  <a:pt x="1460" y="213"/>
                  <a:pt x="1460" y="213"/>
                </a:cubicBezTo>
                <a:cubicBezTo>
                  <a:pt x="1458" y="214"/>
                  <a:pt x="1458" y="214"/>
                  <a:pt x="1458" y="214"/>
                </a:cubicBezTo>
                <a:cubicBezTo>
                  <a:pt x="1458" y="214"/>
                  <a:pt x="1458" y="214"/>
                  <a:pt x="1458" y="214"/>
                </a:cubicBezTo>
                <a:cubicBezTo>
                  <a:pt x="1460" y="215"/>
                  <a:pt x="1460" y="215"/>
                  <a:pt x="1460" y="215"/>
                </a:cubicBezTo>
                <a:cubicBezTo>
                  <a:pt x="1462" y="215"/>
                  <a:pt x="1462" y="215"/>
                  <a:pt x="1462" y="215"/>
                </a:cubicBezTo>
                <a:cubicBezTo>
                  <a:pt x="1464" y="215"/>
                  <a:pt x="1464" y="215"/>
                  <a:pt x="1464" y="215"/>
                </a:cubicBezTo>
                <a:cubicBezTo>
                  <a:pt x="1465" y="217"/>
                  <a:pt x="1465" y="217"/>
                  <a:pt x="1465" y="217"/>
                </a:cubicBezTo>
                <a:cubicBezTo>
                  <a:pt x="1465" y="217"/>
                  <a:pt x="1465" y="217"/>
                  <a:pt x="1465" y="217"/>
                </a:cubicBezTo>
                <a:cubicBezTo>
                  <a:pt x="1462" y="218"/>
                  <a:pt x="1462" y="218"/>
                  <a:pt x="1462" y="218"/>
                </a:cubicBezTo>
                <a:cubicBezTo>
                  <a:pt x="1461" y="218"/>
                  <a:pt x="1461" y="218"/>
                  <a:pt x="1461" y="218"/>
                </a:cubicBezTo>
                <a:cubicBezTo>
                  <a:pt x="1460" y="217"/>
                  <a:pt x="1460" y="217"/>
                  <a:pt x="1460" y="217"/>
                </a:cubicBezTo>
                <a:cubicBezTo>
                  <a:pt x="1458" y="217"/>
                  <a:pt x="1458" y="217"/>
                  <a:pt x="1458" y="217"/>
                </a:cubicBezTo>
                <a:cubicBezTo>
                  <a:pt x="1458" y="218"/>
                  <a:pt x="1458" y="218"/>
                  <a:pt x="1458" y="218"/>
                </a:cubicBezTo>
                <a:cubicBezTo>
                  <a:pt x="1457" y="218"/>
                  <a:pt x="1457" y="218"/>
                  <a:pt x="1457" y="218"/>
                </a:cubicBezTo>
                <a:cubicBezTo>
                  <a:pt x="1457" y="217"/>
                  <a:pt x="1457" y="217"/>
                  <a:pt x="1457" y="217"/>
                </a:cubicBezTo>
                <a:cubicBezTo>
                  <a:pt x="1456" y="216"/>
                  <a:pt x="1456" y="216"/>
                  <a:pt x="1456" y="216"/>
                </a:cubicBezTo>
                <a:cubicBezTo>
                  <a:pt x="1455" y="216"/>
                  <a:pt x="1455" y="216"/>
                  <a:pt x="1455" y="216"/>
                </a:cubicBezTo>
                <a:cubicBezTo>
                  <a:pt x="1452" y="217"/>
                  <a:pt x="1452" y="217"/>
                  <a:pt x="1452" y="217"/>
                </a:cubicBezTo>
                <a:cubicBezTo>
                  <a:pt x="1452" y="218"/>
                  <a:pt x="1452" y="218"/>
                  <a:pt x="1452" y="218"/>
                </a:cubicBezTo>
                <a:cubicBezTo>
                  <a:pt x="1453" y="219"/>
                  <a:pt x="1453" y="219"/>
                  <a:pt x="1453" y="219"/>
                </a:cubicBezTo>
                <a:cubicBezTo>
                  <a:pt x="1453" y="220"/>
                  <a:pt x="1453" y="220"/>
                  <a:pt x="1453" y="220"/>
                </a:cubicBezTo>
                <a:cubicBezTo>
                  <a:pt x="1453" y="221"/>
                  <a:pt x="1453" y="221"/>
                  <a:pt x="1453" y="221"/>
                </a:cubicBezTo>
                <a:cubicBezTo>
                  <a:pt x="1453" y="221"/>
                  <a:pt x="1453" y="221"/>
                  <a:pt x="1453" y="221"/>
                </a:cubicBezTo>
                <a:cubicBezTo>
                  <a:pt x="1453" y="222"/>
                  <a:pt x="1453" y="222"/>
                  <a:pt x="1453" y="222"/>
                </a:cubicBezTo>
                <a:cubicBezTo>
                  <a:pt x="1454" y="222"/>
                  <a:pt x="1454" y="222"/>
                  <a:pt x="1454" y="222"/>
                </a:cubicBezTo>
                <a:cubicBezTo>
                  <a:pt x="1455" y="223"/>
                  <a:pt x="1455" y="223"/>
                  <a:pt x="1455" y="223"/>
                </a:cubicBezTo>
                <a:cubicBezTo>
                  <a:pt x="1455" y="224"/>
                  <a:pt x="1455" y="224"/>
                  <a:pt x="1455" y="224"/>
                </a:cubicBezTo>
                <a:cubicBezTo>
                  <a:pt x="1455" y="225"/>
                  <a:pt x="1455" y="225"/>
                  <a:pt x="1455" y="225"/>
                </a:cubicBezTo>
                <a:cubicBezTo>
                  <a:pt x="1456" y="225"/>
                  <a:pt x="1456" y="225"/>
                  <a:pt x="1456" y="225"/>
                </a:cubicBezTo>
                <a:cubicBezTo>
                  <a:pt x="1457" y="226"/>
                  <a:pt x="1457" y="226"/>
                  <a:pt x="1457" y="226"/>
                </a:cubicBezTo>
                <a:cubicBezTo>
                  <a:pt x="1457" y="227"/>
                  <a:pt x="1457" y="227"/>
                  <a:pt x="1457" y="227"/>
                </a:cubicBezTo>
                <a:cubicBezTo>
                  <a:pt x="1458" y="228"/>
                  <a:pt x="1458" y="228"/>
                  <a:pt x="1458" y="228"/>
                </a:cubicBezTo>
                <a:cubicBezTo>
                  <a:pt x="1458" y="228"/>
                  <a:pt x="1458" y="228"/>
                  <a:pt x="1458" y="228"/>
                </a:cubicBezTo>
                <a:cubicBezTo>
                  <a:pt x="1459" y="228"/>
                  <a:pt x="1459" y="228"/>
                  <a:pt x="1459" y="228"/>
                </a:cubicBezTo>
                <a:cubicBezTo>
                  <a:pt x="1460" y="229"/>
                  <a:pt x="1460" y="229"/>
                  <a:pt x="1460" y="229"/>
                </a:cubicBezTo>
                <a:cubicBezTo>
                  <a:pt x="1461" y="229"/>
                  <a:pt x="1461" y="229"/>
                  <a:pt x="1461" y="229"/>
                </a:cubicBezTo>
                <a:cubicBezTo>
                  <a:pt x="1461" y="231"/>
                  <a:pt x="1461" y="231"/>
                  <a:pt x="1461" y="231"/>
                </a:cubicBezTo>
                <a:cubicBezTo>
                  <a:pt x="1463" y="232"/>
                  <a:pt x="1463" y="232"/>
                  <a:pt x="1463" y="232"/>
                </a:cubicBezTo>
                <a:cubicBezTo>
                  <a:pt x="1465" y="232"/>
                  <a:pt x="1465" y="232"/>
                  <a:pt x="1465" y="232"/>
                </a:cubicBezTo>
                <a:cubicBezTo>
                  <a:pt x="1466" y="230"/>
                  <a:pt x="1466" y="230"/>
                  <a:pt x="1466" y="230"/>
                </a:cubicBezTo>
                <a:cubicBezTo>
                  <a:pt x="1467" y="230"/>
                  <a:pt x="1467" y="230"/>
                  <a:pt x="1467" y="230"/>
                </a:cubicBezTo>
                <a:cubicBezTo>
                  <a:pt x="1467" y="231"/>
                  <a:pt x="1467" y="231"/>
                  <a:pt x="1467" y="231"/>
                </a:cubicBezTo>
                <a:cubicBezTo>
                  <a:pt x="1468" y="231"/>
                  <a:pt x="1468" y="231"/>
                  <a:pt x="1468" y="231"/>
                </a:cubicBezTo>
                <a:cubicBezTo>
                  <a:pt x="1469" y="231"/>
                  <a:pt x="1469" y="231"/>
                  <a:pt x="1469" y="231"/>
                </a:cubicBezTo>
                <a:cubicBezTo>
                  <a:pt x="1468" y="232"/>
                  <a:pt x="1468" y="232"/>
                  <a:pt x="1468" y="232"/>
                </a:cubicBezTo>
                <a:cubicBezTo>
                  <a:pt x="1468" y="233"/>
                  <a:pt x="1468" y="233"/>
                  <a:pt x="1468" y="233"/>
                </a:cubicBezTo>
                <a:cubicBezTo>
                  <a:pt x="1467" y="233"/>
                  <a:pt x="1467" y="233"/>
                  <a:pt x="1467" y="233"/>
                </a:cubicBezTo>
                <a:cubicBezTo>
                  <a:pt x="1465" y="234"/>
                  <a:pt x="1465" y="234"/>
                  <a:pt x="1465" y="234"/>
                </a:cubicBezTo>
                <a:cubicBezTo>
                  <a:pt x="1465" y="235"/>
                  <a:pt x="1465" y="235"/>
                  <a:pt x="1465" y="235"/>
                </a:cubicBezTo>
                <a:cubicBezTo>
                  <a:pt x="1468" y="238"/>
                  <a:pt x="1468" y="238"/>
                  <a:pt x="1468" y="238"/>
                </a:cubicBezTo>
                <a:cubicBezTo>
                  <a:pt x="1469" y="239"/>
                  <a:pt x="1469" y="239"/>
                  <a:pt x="1469" y="239"/>
                </a:cubicBezTo>
                <a:cubicBezTo>
                  <a:pt x="1470" y="240"/>
                  <a:pt x="1470" y="240"/>
                  <a:pt x="1470" y="240"/>
                </a:cubicBezTo>
                <a:cubicBezTo>
                  <a:pt x="1470" y="242"/>
                  <a:pt x="1470" y="242"/>
                  <a:pt x="1470" y="242"/>
                </a:cubicBezTo>
                <a:cubicBezTo>
                  <a:pt x="1470" y="243"/>
                  <a:pt x="1470" y="243"/>
                  <a:pt x="1470" y="243"/>
                </a:cubicBezTo>
                <a:cubicBezTo>
                  <a:pt x="1471" y="243"/>
                  <a:pt x="1471" y="243"/>
                  <a:pt x="1471" y="243"/>
                </a:cubicBezTo>
                <a:cubicBezTo>
                  <a:pt x="1471" y="242"/>
                  <a:pt x="1471" y="242"/>
                  <a:pt x="1471" y="242"/>
                </a:cubicBezTo>
                <a:cubicBezTo>
                  <a:pt x="1472" y="242"/>
                  <a:pt x="1472" y="242"/>
                  <a:pt x="1472" y="242"/>
                </a:cubicBezTo>
                <a:cubicBezTo>
                  <a:pt x="1473" y="243"/>
                  <a:pt x="1473" y="243"/>
                  <a:pt x="1473" y="243"/>
                </a:cubicBezTo>
                <a:cubicBezTo>
                  <a:pt x="1474" y="243"/>
                  <a:pt x="1474" y="243"/>
                  <a:pt x="1474" y="243"/>
                </a:cubicBezTo>
                <a:cubicBezTo>
                  <a:pt x="1475" y="241"/>
                  <a:pt x="1475" y="241"/>
                  <a:pt x="1475" y="241"/>
                </a:cubicBezTo>
                <a:cubicBezTo>
                  <a:pt x="1476" y="239"/>
                  <a:pt x="1476" y="239"/>
                  <a:pt x="1476" y="239"/>
                </a:cubicBezTo>
                <a:cubicBezTo>
                  <a:pt x="1476" y="239"/>
                  <a:pt x="1476" y="239"/>
                  <a:pt x="1476" y="239"/>
                </a:cubicBezTo>
                <a:cubicBezTo>
                  <a:pt x="1476" y="238"/>
                  <a:pt x="1476" y="238"/>
                  <a:pt x="1476" y="238"/>
                </a:cubicBezTo>
                <a:cubicBezTo>
                  <a:pt x="1475" y="235"/>
                  <a:pt x="1475" y="235"/>
                  <a:pt x="1475" y="235"/>
                </a:cubicBezTo>
                <a:cubicBezTo>
                  <a:pt x="1475" y="233"/>
                  <a:pt x="1475" y="233"/>
                  <a:pt x="1475" y="233"/>
                </a:cubicBezTo>
                <a:cubicBezTo>
                  <a:pt x="1476" y="232"/>
                  <a:pt x="1476" y="232"/>
                  <a:pt x="1476" y="232"/>
                </a:cubicBezTo>
                <a:cubicBezTo>
                  <a:pt x="1477" y="231"/>
                  <a:pt x="1477" y="231"/>
                  <a:pt x="1477" y="231"/>
                </a:cubicBezTo>
                <a:cubicBezTo>
                  <a:pt x="1477" y="225"/>
                  <a:pt x="1477" y="225"/>
                  <a:pt x="1477" y="225"/>
                </a:cubicBezTo>
                <a:cubicBezTo>
                  <a:pt x="1477" y="223"/>
                  <a:pt x="1477" y="223"/>
                  <a:pt x="1477" y="223"/>
                </a:cubicBezTo>
                <a:cubicBezTo>
                  <a:pt x="1477" y="222"/>
                  <a:pt x="1477" y="222"/>
                  <a:pt x="1477" y="222"/>
                </a:cubicBezTo>
                <a:cubicBezTo>
                  <a:pt x="1478" y="221"/>
                  <a:pt x="1478" y="221"/>
                  <a:pt x="1478" y="221"/>
                </a:cubicBezTo>
                <a:cubicBezTo>
                  <a:pt x="1478" y="220"/>
                  <a:pt x="1478" y="220"/>
                  <a:pt x="1478" y="220"/>
                </a:cubicBezTo>
                <a:cubicBezTo>
                  <a:pt x="1477" y="219"/>
                  <a:pt x="1477" y="219"/>
                  <a:pt x="1477" y="219"/>
                </a:cubicBezTo>
                <a:cubicBezTo>
                  <a:pt x="1478" y="218"/>
                  <a:pt x="1478" y="218"/>
                  <a:pt x="1478" y="218"/>
                </a:cubicBezTo>
                <a:cubicBezTo>
                  <a:pt x="1480" y="218"/>
                  <a:pt x="1480" y="218"/>
                  <a:pt x="1480" y="218"/>
                </a:cubicBezTo>
                <a:cubicBezTo>
                  <a:pt x="1481" y="218"/>
                  <a:pt x="1481" y="218"/>
                  <a:pt x="1481" y="218"/>
                </a:cubicBezTo>
                <a:cubicBezTo>
                  <a:pt x="1481" y="216"/>
                  <a:pt x="1481" y="216"/>
                  <a:pt x="1481" y="216"/>
                </a:cubicBezTo>
                <a:cubicBezTo>
                  <a:pt x="1481" y="214"/>
                  <a:pt x="1481" y="214"/>
                  <a:pt x="1481" y="214"/>
                </a:cubicBezTo>
                <a:cubicBezTo>
                  <a:pt x="1482" y="212"/>
                  <a:pt x="1482" y="212"/>
                  <a:pt x="1482" y="212"/>
                </a:cubicBezTo>
                <a:cubicBezTo>
                  <a:pt x="1482" y="210"/>
                  <a:pt x="1482" y="210"/>
                  <a:pt x="1482" y="210"/>
                </a:cubicBezTo>
                <a:cubicBezTo>
                  <a:pt x="1480" y="208"/>
                  <a:pt x="1480" y="208"/>
                  <a:pt x="1480" y="208"/>
                </a:cubicBezTo>
                <a:cubicBezTo>
                  <a:pt x="1480" y="206"/>
                  <a:pt x="1480" y="206"/>
                  <a:pt x="1480" y="206"/>
                </a:cubicBezTo>
                <a:cubicBezTo>
                  <a:pt x="1481" y="205"/>
                  <a:pt x="1481" y="205"/>
                  <a:pt x="1481" y="205"/>
                </a:cubicBezTo>
                <a:cubicBezTo>
                  <a:pt x="1483" y="206"/>
                  <a:pt x="1483" y="206"/>
                  <a:pt x="1483" y="206"/>
                </a:cubicBezTo>
                <a:cubicBezTo>
                  <a:pt x="1484" y="205"/>
                  <a:pt x="1484" y="205"/>
                  <a:pt x="1484" y="205"/>
                </a:cubicBezTo>
                <a:cubicBezTo>
                  <a:pt x="1483" y="204"/>
                  <a:pt x="1483" y="204"/>
                  <a:pt x="1483" y="204"/>
                </a:cubicBezTo>
                <a:cubicBezTo>
                  <a:pt x="1483" y="202"/>
                  <a:pt x="1483" y="202"/>
                  <a:pt x="1483" y="202"/>
                </a:cubicBezTo>
                <a:cubicBezTo>
                  <a:pt x="1483" y="200"/>
                  <a:pt x="1483" y="200"/>
                  <a:pt x="1483" y="200"/>
                </a:cubicBezTo>
                <a:cubicBezTo>
                  <a:pt x="1483" y="197"/>
                  <a:pt x="1483" y="197"/>
                  <a:pt x="1483" y="197"/>
                </a:cubicBezTo>
                <a:cubicBezTo>
                  <a:pt x="1483" y="195"/>
                  <a:pt x="1483" y="195"/>
                  <a:pt x="1483" y="195"/>
                </a:cubicBezTo>
                <a:cubicBezTo>
                  <a:pt x="1483" y="194"/>
                  <a:pt x="1483" y="194"/>
                  <a:pt x="1483" y="194"/>
                </a:cubicBezTo>
                <a:cubicBezTo>
                  <a:pt x="1485" y="192"/>
                  <a:pt x="1485" y="192"/>
                  <a:pt x="1485" y="192"/>
                </a:cubicBezTo>
                <a:cubicBezTo>
                  <a:pt x="1485" y="191"/>
                  <a:pt x="1485" y="191"/>
                  <a:pt x="1485" y="191"/>
                </a:cubicBezTo>
                <a:cubicBezTo>
                  <a:pt x="1485" y="190"/>
                  <a:pt x="1485" y="190"/>
                  <a:pt x="1485" y="190"/>
                </a:cubicBezTo>
                <a:cubicBezTo>
                  <a:pt x="1485" y="189"/>
                  <a:pt x="1485" y="189"/>
                  <a:pt x="1485" y="189"/>
                </a:cubicBezTo>
                <a:cubicBezTo>
                  <a:pt x="1487" y="189"/>
                  <a:pt x="1487" y="189"/>
                  <a:pt x="1487" y="189"/>
                </a:cubicBezTo>
                <a:cubicBezTo>
                  <a:pt x="1489" y="187"/>
                  <a:pt x="1489" y="187"/>
                  <a:pt x="1489" y="187"/>
                </a:cubicBezTo>
                <a:cubicBezTo>
                  <a:pt x="1491" y="188"/>
                  <a:pt x="1491" y="188"/>
                  <a:pt x="1491" y="188"/>
                </a:cubicBezTo>
                <a:cubicBezTo>
                  <a:pt x="1492" y="187"/>
                  <a:pt x="1492" y="187"/>
                  <a:pt x="1492" y="187"/>
                </a:cubicBezTo>
                <a:cubicBezTo>
                  <a:pt x="1493" y="188"/>
                  <a:pt x="1493" y="188"/>
                  <a:pt x="1493" y="188"/>
                </a:cubicBezTo>
                <a:cubicBezTo>
                  <a:pt x="1494" y="188"/>
                  <a:pt x="1494" y="188"/>
                  <a:pt x="1494" y="188"/>
                </a:cubicBezTo>
                <a:cubicBezTo>
                  <a:pt x="1494" y="187"/>
                  <a:pt x="1494" y="187"/>
                  <a:pt x="1494" y="187"/>
                </a:cubicBezTo>
                <a:cubicBezTo>
                  <a:pt x="1495" y="186"/>
                  <a:pt x="1495" y="186"/>
                  <a:pt x="1495" y="186"/>
                </a:cubicBezTo>
                <a:cubicBezTo>
                  <a:pt x="1495" y="184"/>
                  <a:pt x="1495" y="184"/>
                  <a:pt x="1495" y="184"/>
                </a:cubicBezTo>
                <a:cubicBezTo>
                  <a:pt x="1494" y="184"/>
                  <a:pt x="1494" y="184"/>
                  <a:pt x="1494" y="184"/>
                </a:cubicBezTo>
                <a:cubicBezTo>
                  <a:pt x="1490" y="183"/>
                  <a:pt x="1490" y="183"/>
                  <a:pt x="1490" y="183"/>
                </a:cubicBezTo>
                <a:cubicBezTo>
                  <a:pt x="1488" y="181"/>
                  <a:pt x="1488" y="181"/>
                  <a:pt x="1488" y="181"/>
                </a:cubicBezTo>
                <a:cubicBezTo>
                  <a:pt x="1485" y="179"/>
                  <a:pt x="1485" y="179"/>
                  <a:pt x="1485" y="179"/>
                </a:cubicBezTo>
                <a:cubicBezTo>
                  <a:pt x="1484" y="178"/>
                  <a:pt x="1484" y="178"/>
                  <a:pt x="1484" y="178"/>
                </a:cubicBezTo>
                <a:cubicBezTo>
                  <a:pt x="1482" y="175"/>
                  <a:pt x="1482" y="175"/>
                  <a:pt x="1482" y="175"/>
                </a:cubicBezTo>
                <a:cubicBezTo>
                  <a:pt x="1481" y="175"/>
                  <a:pt x="1481" y="175"/>
                  <a:pt x="1481" y="175"/>
                </a:cubicBezTo>
                <a:cubicBezTo>
                  <a:pt x="1479" y="175"/>
                  <a:pt x="1479" y="175"/>
                  <a:pt x="1479" y="175"/>
                </a:cubicBezTo>
                <a:cubicBezTo>
                  <a:pt x="1478" y="174"/>
                  <a:pt x="1478" y="174"/>
                  <a:pt x="1478" y="174"/>
                </a:cubicBezTo>
                <a:cubicBezTo>
                  <a:pt x="1478" y="172"/>
                  <a:pt x="1478" y="172"/>
                  <a:pt x="1478" y="172"/>
                </a:cubicBezTo>
                <a:cubicBezTo>
                  <a:pt x="1477" y="168"/>
                  <a:pt x="1477" y="168"/>
                  <a:pt x="1477" y="168"/>
                </a:cubicBezTo>
                <a:cubicBezTo>
                  <a:pt x="1476" y="165"/>
                  <a:pt x="1476" y="165"/>
                  <a:pt x="1476" y="165"/>
                </a:cubicBezTo>
                <a:cubicBezTo>
                  <a:pt x="1473" y="163"/>
                  <a:pt x="1473" y="163"/>
                  <a:pt x="1473" y="163"/>
                </a:cubicBezTo>
                <a:cubicBezTo>
                  <a:pt x="1472" y="164"/>
                  <a:pt x="1472" y="164"/>
                  <a:pt x="1472" y="164"/>
                </a:cubicBezTo>
                <a:cubicBezTo>
                  <a:pt x="1472" y="165"/>
                  <a:pt x="1472" y="165"/>
                  <a:pt x="1472" y="165"/>
                </a:cubicBezTo>
                <a:cubicBezTo>
                  <a:pt x="1472" y="169"/>
                  <a:pt x="1472" y="169"/>
                  <a:pt x="1472" y="169"/>
                </a:cubicBezTo>
                <a:cubicBezTo>
                  <a:pt x="1472" y="171"/>
                  <a:pt x="1472" y="171"/>
                  <a:pt x="1472" y="171"/>
                </a:cubicBezTo>
                <a:cubicBezTo>
                  <a:pt x="1471" y="172"/>
                  <a:pt x="1471" y="172"/>
                  <a:pt x="1471" y="172"/>
                </a:cubicBezTo>
                <a:cubicBezTo>
                  <a:pt x="1470" y="172"/>
                  <a:pt x="1470" y="172"/>
                  <a:pt x="1470" y="172"/>
                </a:cubicBezTo>
                <a:cubicBezTo>
                  <a:pt x="1470" y="171"/>
                  <a:pt x="1470" y="171"/>
                  <a:pt x="1470" y="171"/>
                </a:cubicBezTo>
                <a:cubicBezTo>
                  <a:pt x="1470" y="169"/>
                  <a:pt x="1470" y="169"/>
                  <a:pt x="1470" y="169"/>
                </a:cubicBezTo>
                <a:cubicBezTo>
                  <a:pt x="1470" y="165"/>
                  <a:pt x="1470" y="165"/>
                  <a:pt x="1470" y="165"/>
                </a:cubicBezTo>
                <a:cubicBezTo>
                  <a:pt x="1471" y="164"/>
                  <a:pt x="1471" y="164"/>
                  <a:pt x="1471" y="164"/>
                </a:cubicBezTo>
                <a:cubicBezTo>
                  <a:pt x="1471" y="162"/>
                  <a:pt x="1471" y="162"/>
                  <a:pt x="1471" y="162"/>
                </a:cubicBezTo>
                <a:cubicBezTo>
                  <a:pt x="1470" y="160"/>
                  <a:pt x="1470" y="160"/>
                  <a:pt x="1470" y="160"/>
                </a:cubicBezTo>
                <a:cubicBezTo>
                  <a:pt x="1468" y="157"/>
                  <a:pt x="1468" y="157"/>
                  <a:pt x="1468" y="157"/>
                </a:cubicBezTo>
                <a:cubicBezTo>
                  <a:pt x="1467" y="156"/>
                  <a:pt x="1467" y="156"/>
                  <a:pt x="1467" y="156"/>
                </a:cubicBezTo>
                <a:cubicBezTo>
                  <a:pt x="1466" y="157"/>
                  <a:pt x="1466" y="157"/>
                  <a:pt x="1466" y="157"/>
                </a:cubicBezTo>
                <a:cubicBezTo>
                  <a:pt x="1465" y="158"/>
                  <a:pt x="1465" y="158"/>
                  <a:pt x="1465" y="158"/>
                </a:cubicBezTo>
                <a:cubicBezTo>
                  <a:pt x="1464" y="158"/>
                  <a:pt x="1464" y="158"/>
                  <a:pt x="1464" y="158"/>
                </a:cubicBezTo>
                <a:cubicBezTo>
                  <a:pt x="1464" y="156"/>
                  <a:pt x="1464" y="156"/>
                  <a:pt x="1464" y="156"/>
                </a:cubicBezTo>
                <a:cubicBezTo>
                  <a:pt x="1462" y="153"/>
                  <a:pt x="1462" y="153"/>
                  <a:pt x="1462" y="153"/>
                </a:cubicBezTo>
                <a:cubicBezTo>
                  <a:pt x="1461" y="153"/>
                  <a:pt x="1461" y="153"/>
                  <a:pt x="1461" y="153"/>
                </a:cubicBezTo>
                <a:cubicBezTo>
                  <a:pt x="1460" y="153"/>
                  <a:pt x="1460" y="153"/>
                  <a:pt x="1460" y="153"/>
                </a:cubicBezTo>
                <a:cubicBezTo>
                  <a:pt x="1459" y="155"/>
                  <a:pt x="1459" y="155"/>
                  <a:pt x="1459" y="155"/>
                </a:cubicBezTo>
                <a:cubicBezTo>
                  <a:pt x="1459" y="158"/>
                  <a:pt x="1459" y="158"/>
                  <a:pt x="1459" y="158"/>
                </a:cubicBezTo>
                <a:cubicBezTo>
                  <a:pt x="1459" y="160"/>
                  <a:pt x="1459" y="160"/>
                  <a:pt x="1459" y="160"/>
                </a:cubicBezTo>
                <a:cubicBezTo>
                  <a:pt x="1459" y="161"/>
                  <a:pt x="1459" y="161"/>
                  <a:pt x="1459" y="161"/>
                </a:cubicBezTo>
                <a:cubicBezTo>
                  <a:pt x="1458" y="163"/>
                  <a:pt x="1458" y="163"/>
                  <a:pt x="1458" y="163"/>
                </a:cubicBezTo>
                <a:cubicBezTo>
                  <a:pt x="1459" y="164"/>
                  <a:pt x="1459" y="164"/>
                  <a:pt x="1459" y="164"/>
                </a:cubicBezTo>
                <a:cubicBezTo>
                  <a:pt x="1460" y="165"/>
                  <a:pt x="1460" y="165"/>
                  <a:pt x="1460" y="165"/>
                </a:cubicBezTo>
                <a:cubicBezTo>
                  <a:pt x="1460" y="170"/>
                  <a:pt x="1460" y="170"/>
                  <a:pt x="1460" y="170"/>
                </a:cubicBezTo>
                <a:cubicBezTo>
                  <a:pt x="1460" y="173"/>
                  <a:pt x="1460" y="173"/>
                  <a:pt x="1460" y="173"/>
                </a:cubicBezTo>
                <a:cubicBezTo>
                  <a:pt x="1460" y="175"/>
                  <a:pt x="1460" y="175"/>
                  <a:pt x="1460" y="175"/>
                </a:cubicBezTo>
                <a:cubicBezTo>
                  <a:pt x="1462" y="177"/>
                  <a:pt x="1462" y="177"/>
                  <a:pt x="1462" y="177"/>
                </a:cubicBezTo>
                <a:cubicBezTo>
                  <a:pt x="1462" y="179"/>
                  <a:pt x="1462" y="179"/>
                  <a:pt x="1462" y="179"/>
                </a:cubicBezTo>
                <a:cubicBezTo>
                  <a:pt x="1464" y="181"/>
                  <a:pt x="1464" y="181"/>
                  <a:pt x="1464" y="181"/>
                </a:cubicBezTo>
                <a:cubicBezTo>
                  <a:pt x="1463" y="183"/>
                  <a:pt x="1463" y="183"/>
                  <a:pt x="1463" y="183"/>
                </a:cubicBezTo>
                <a:cubicBezTo>
                  <a:pt x="1462" y="183"/>
                  <a:pt x="1462" y="183"/>
                  <a:pt x="1462" y="183"/>
                </a:cubicBezTo>
                <a:cubicBezTo>
                  <a:pt x="1461" y="182"/>
                  <a:pt x="1461" y="182"/>
                  <a:pt x="1461" y="182"/>
                </a:cubicBezTo>
                <a:cubicBezTo>
                  <a:pt x="1460" y="179"/>
                  <a:pt x="1460" y="179"/>
                  <a:pt x="1460" y="179"/>
                </a:cubicBezTo>
                <a:cubicBezTo>
                  <a:pt x="1459" y="178"/>
                  <a:pt x="1459" y="178"/>
                  <a:pt x="1459" y="178"/>
                </a:cubicBezTo>
                <a:cubicBezTo>
                  <a:pt x="1458" y="177"/>
                  <a:pt x="1458" y="177"/>
                  <a:pt x="1458" y="177"/>
                </a:cubicBezTo>
                <a:cubicBezTo>
                  <a:pt x="1457" y="178"/>
                  <a:pt x="1457" y="178"/>
                  <a:pt x="1457" y="178"/>
                </a:cubicBezTo>
                <a:cubicBezTo>
                  <a:pt x="1456" y="178"/>
                  <a:pt x="1456" y="178"/>
                  <a:pt x="1456" y="178"/>
                </a:cubicBezTo>
                <a:cubicBezTo>
                  <a:pt x="1456" y="177"/>
                  <a:pt x="1456" y="177"/>
                  <a:pt x="1456" y="177"/>
                </a:cubicBezTo>
                <a:cubicBezTo>
                  <a:pt x="1457" y="176"/>
                  <a:pt x="1457" y="176"/>
                  <a:pt x="1457" y="176"/>
                </a:cubicBezTo>
                <a:cubicBezTo>
                  <a:pt x="1458" y="175"/>
                  <a:pt x="1458" y="175"/>
                  <a:pt x="1458" y="175"/>
                </a:cubicBezTo>
                <a:cubicBezTo>
                  <a:pt x="1458" y="173"/>
                  <a:pt x="1458" y="173"/>
                  <a:pt x="1458" y="173"/>
                </a:cubicBezTo>
                <a:cubicBezTo>
                  <a:pt x="1456" y="169"/>
                  <a:pt x="1456" y="169"/>
                  <a:pt x="1456" y="169"/>
                </a:cubicBezTo>
                <a:cubicBezTo>
                  <a:pt x="1456" y="166"/>
                  <a:pt x="1456" y="166"/>
                  <a:pt x="1456" y="166"/>
                </a:cubicBezTo>
                <a:cubicBezTo>
                  <a:pt x="1456" y="165"/>
                  <a:pt x="1456" y="165"/>
                  <a:pt x="1456" y="165"/>
                </a:cubicBezTo>
                <a:cubicBezTo>
                  <a:pt x="1454" y="163"/>
                  <a:pt x="1454" y="163"/>
                  <a:pt x="1454" y="163"/>
                </a:cubicBezTo>
                <a:cubicBezTo>
                  <a:pt x="1453" y="162"/>
                  <a:pt x="1453" y="162"/>
                  <a:pt x="1453" y="162"/>
                </a:cubicBezTo>
                <a:cubicBezTo>
                  <a:pt x="1452" y="161"/>
                  <a:pt x="1452" y="161"/>
                  <a:pt x="1452" y="161"/>
                </a:cubicBezTo>
                <a:cubicBezTo>
                  <a:pt x="1451" y="162"/>
                  <a:pt x="1451" y="162"/>
                  <a:pt x="1451" y="162"/>
                </a:cubicBezTo>
                <a:cubicBezTo>
                  <a:pt x="1451" y="164"/>
                  <a:pt x="1451" y="164"/>
                  <a:pt x="1451" y="164"/>
                </a:cubicBezTo>
                <a:cubicBezTo>
                  <a:pt x="1449" y="167"/>
                  <a:pt x="1449" y="167"/>
                  <a:pt x="1449" y="167"/>
                </a:cubicBezTo>
                <a:cubicBezTo>
                  <a:pt x="1448" y="169"/>
                  <a:pt x="1448" y="169"/>
                  <a:pt x="1448" y="169"/>
                </a:cubicBezTo>
                <a:cubicBezTo>
                  <a:pt x="1448" y="171"/>
                  <a:pt x="1448" y="171"/>
                  <a:pt x="1448" y="171"/>
                </a:cubicBezTo>
                <a:cubicBezTo>
                  <a:pt x="1450" y="173"/>
                  <a:pt x="1450" y="173"/>
                  <a:pt x="1450" y="173"/>
                </a:cubicBezTo>
                <a:cubicBezTo>
                  <a:pt x="1450" y="175"/>
                  <a:pt x="1450" y="175"/>
                  <a:pt x="1450" y="175"/>
                </a:cubicBezTo>
                <a:cubicBezTo>
                  <a:pt x="1449" y="175"/>
                  <a:pt x="1449" y="175"/>
                  <a:pt x="1449" y="175"/>
                </a:cubicBezTo>
                <a:cubicBezTo>
                  <a:pt x="1448" y="174"/>
                  <a:pt x="1448" y="174"/>
                  <a:pt x="1448" y="174"/>
                </a:cubicBezTo>
                <a:cubicBezTo>
                  <a:pt x="1448" y="172"/>
                  <a:pt x="1448" y="172"/>
                  <a:pt x="1448" y="172"/>
                </a:cubicBezTo>
                <a:cubicBezTo>
                  <a:pt x="1448" y="171"/>
                  <a:pt x="1448" y="171"/>
                  <a:pt x="1448" y="171"/>
                </a:cubicBezTo>
                <a:cubicBezTo>
                  <a:pt x="1447" y="170"/>
                  <a:pt x="1447" y="170"/>
                  <a:pt x="1447" y="170"/>
                </a:cubicBezTo>
                <a:cubicBezTo>
                  <a:pt x="1447" y="169"/>
                  <a:pt x="1447" y="169"/>
                  <a:pt x="1447" y="169"/>
                </a:cubicBezTo>
                <a:cubicBezTo>
                  <a:pt x="1446" y="169"/>
                  <a:pt x="1446" y="169"/>
                  <a:pt x="1446" y="169"/>
                </a:cubicBezTo>
                <a:cubicBezTo>
                  <a:pt x="1445" y="170"/>
                  <a:pt x="1445" y="170"/>
                  <a:pt x="1445" y="170"/>
                </a:cubicBezTo>
                <a:cubicBezTo>
                  <a:pt x="1444" y="169"/>
                  <a:pt x="1444" y="169"/>
                  <a:pt x="1444" y="169"/>
                </a:cubicBezTo>
                <a:cubicBezTo>
                  <a:pt x="1445" y="168"/>
                  <a:pt x="1445" y="168"/>
                  <a:pt x="1445" y="168"/>
                </a:cubicBezTo>
                <a:cubicBezTo>
                  <a:pt x="1446" y="167"/>
                  <a:pt x="1446" y="167"/>
                  <a:pt x="1446" y="167"/>
                </a:cubicBezTo>
                <a:cubicBezTo>
                  <a:pt x="1446" y="166"/>
                  <a:pt x="1446" y="166"/>
                  <a:pt x="1446" y="166"/>
                </a:cubicBezTo>
                <a:cubicBezTo>
                  <a:pt x="1445" y="166"/>
                  <a:pt x="1445" y="166"/>
                  <a:pt x="1445" y="166"/>
                </a:cubicBezTo>
                <a:cubicBezTo>
                  <a:pt x="1443" y="167"/>
                  <a:pt x="1443" y="167"/>
                  <a:pt x="1443" y="167"/>
                </a:cubicBezTo>
                <a:cubicBezTo>
                  <a:pt x="1442" y="168"/>
                  <a:pt x="1442" y="168"/>
                  <a:pt x="1442" y="168"/>
                </a:cubicBezTo>
                <a:cubicBezTo>
                  <a:pt x="1441" y="167"/>
                  <a:pt x="1441" y="167"/>
                  <a:pt x="1441" y="167"/>
                </a:cubicBezTo>
                <a:cubicBezTo>
                  <a:pt x="1441" y="166"/>
                  <a:pt x="1441" y="166"/>
                  <a:pt x="1441" y="166"/>
                </a:cubicBezTo>
                <a:cubicBezTo>
                  <a:pt x="1442" y="166"/>
                  <a:pt x="1442" y="166"/>
                  <a:pt x="1442" y="166"/>
                </a:cubicBezTo>
                <a:cubicBezTo>
                  <a:pt x="1442" y="165"/>
                  <a:pt x="1442" y="165"/>
                  <a:pt x="1442" y="165"/>
                </a:cubicBezTo>
                <a:cubicBezTo>
                  <a:pt x="1444" y="163"/>
                  <a:pt x="1444" y="163"/>
                  <a:pt x="1444" y="163"/>
                </a:cubicBezTo>
                <a:cubicBezTo>
                  <a:pt x="1445" y="163"/>
                  <a:pt x="1445" y="163"/>
                  <a:pt x="1445" y="163"/>
                </a:cubicBezTo>
                <a:cubicBezTo>
                  <a:pt x="1446" y="164"/>
                  <a:pt x="1446" y="164"/>
                  <a:pt x="1446" y="164"/>
                </a:cubicBezTo>
                <a:cubicBezTo>
                  <a:pt x="1447" y="164"/>
                  <a:pt x="1447" y="164"/>
                  <a:pt x="1447" y="164"/>
                </a:cubicBezTo>
                <a:cubicBezTo>
                  <a:pt x="1448" y="163"/>
                  <a:pt x="1448" y="163"/>
                  <a:pt x="1448" y="163"/>
                </a:cubicBezTo>
                <a:cubicBezTo>
                  <a:pt x="1448" y="161"/>
                  <a:pt x="1448" y="161"/>
                  <a:pt x="1448" y="161"/>
                </a:cubicBezTo>
                <a:cubicBezTo>
                  <a:pt x="1447" y="159"/>
                  <a:pt x="1447" y="159"/>
                  <a:pt x="1447" y="159"/>
                </a:cubicBezTo>
                <a:cubicBezTo>
                  <a:pt x="1446" y="158"/>
                  <a:pt x="1446" y="158"/>
                  <a:pt x="1446" y="158"/>
                </a:cubicBezTo>
                <a:cubicBezTo>
                  <a:pt x="1444" y="159"/>
                  <a:pt x="1444" y="159"/>
                  <a:pt x="1444" y="159"/>
                </a:cubicBezTo>
                <a:cubicBezTo>
                  <a:pt x="1440" y="162"/>
                  <a:pt x="1440" y="162"/>
                  <a:pt x="1440" y="162"/>
                </a:cubicBezTo>
                <a:cubicBezTo>
                  <a:pt x="1439" y="162"/>
                  <a:pt x="1439" y="162"/>
                  <a:pt x="1439" y="162"/>
                </a:cubicBezTo>
                <a:cubicBezTo>
                  <a:pt x="1438" y="162"/>
                  <a:pt x="1438" y="162"/>
                  <a:pt x="1438" y="162"/>
                </a:cubicBezTo>
                <a:cubicBezTo>
                  <a:pt x="1438" y="161"/>
                  <a:pt x="1438" y="161"/>
                  <a:pt x="1438" y="161"/>
                </a:cubicBezTo>
                <a:cubicBezTo>
                  <a:pt x="1437" y="160"/>
                  <a:pt x="1437" y="160"/>
                  <a:pt x="1437" y="160"/>
                </a:cubicBezTo>
                <a:cubicBezTo>
                  <a:pt x="1436" y="160"/>
                  <a:pt x="1436" y="160"/>
                  <a:pt x="1436" y="160"/>
                </a:cubicBezTo>
                <a:cubicBezTo>
                  <a:pt x="1436" y="162"/>
                  <a:pt x="1436" y="162"/>
                  <a:pt x="1436" y="162"/>
                </a:cubicBezTo>
                <a:cubicBezTo>
                  <a:pt x="1438" y="165"/>
                  <a:pt x="1438" y="165"/>
                  <a:pt x="1438" y="165"/>
                </a:cubicBezTo>
                <a:cubicBezTo>
                  <a:pt x="1438" y="165"/>
                  <a:pt x="1438" y="165"/>
                  <a:pt x="1438" y="165"/>
                </a:cubicBezTo>
                <a:cubicBezTo>
                  <a:pt x="1436" y="165"/>
                  <a:pt x="1436" y="165"/>
                  <a:pt x="1436" y="165"/>
                </a:cubicBezTo>
                <a:cubicBezTo>
                  <a:pt x="1436" y="164"/>
                  <a:pt x="1436" y="164"/>
                  <a:pt x="1436" y="164"/>
                </a:cubicBezTo>
                <a:cubicBezTo>
                  <a:pt x="1435" y="161"/>
                  <a:pt x="1435" y="161"/>
                  <a:pt x="1435" y="161"/>
                </a:cubicBezTo>
                <a:cubicBezTo>
                  <a:pt x="1433" y="161"/>
                  <a:pt x="1433" y="161"/>
                  <a:pt x="1433" y="161"/>
                </a:cubicBezTo>
                <a:cubicBezTo>
                  <a:pt x="1432" y="163"/>
                  <a:pt x="1432" y="163"/>
                  <a:pt x="1432" y="163"/>
                </a:cubicBezTo>
                <a:cubicBezTo>
                  <a:pt x="1432" y="165"/>
                  <a:pt x="1432" y="165"/>
                  <a:pt x="1432" y="165"/>
                </a:cubicBezTo>
                <a:cubicBezTo>
                  <a:pt x="1432" y="166"/>
                  <a:pt x="1432" y="166"/>
                  <a:pt x="1432" y="166"/>
                </a:cubicBezTo>
                <a:cubicBezTo>
                  <a:pt x="1432" y="167"/>
                  <a:pt x="1432" y="167"/>
                  <a:pt x="1432" y="167"/>
                </a:cubicBezTo>
                <a:cubicBezTo>
                  <a:pt x="1432" y="168"/>
                  <a:pt x="1432" y="168"/>
                  <a:pt x="1432" y="168"/>
                </a:cubicBezTo>
                <a:cubicBezTo>
                  <a:pt x="1430" y="169"/>
                  <a:pt x="1430" y="169"/>
                  <a:pt x="1430" y="169"/>
                </a:cubicBezTo>
                <a:cubicBezTo>
                  <a:pt x="1429" y="169"/>
                  <a:pt x="1429" y="169"/>
                  <a:pt x="1429" y="169"/>
                </a:cubicBezTo>
                <a:cubicBezTo>
                  <a:pt x="1429" y="171"/>
                  <a:pt x="1429" y="171"/>
                  <a:pt x="1429" y="171"/>
                </a:cubicBezTo>
                <a:cubicBezTo>
                  <a:pt x="1430" y="173"/>
                  <a:pt x="1430" y="173"/>
                  <a:pt x="1430" y="173"/>
                </a:cubicBezTo>
                <a:lnTo>
                  <a:pt x="1430" y="175"/>
                </a:lnTo>
                <a:close/>
                <a:moveTo>
                  <a:pt x="1487" y="176"/>
                </a:moveTo>
                <a:cubicBezTo>
                  <a:pt x="1486" y="176"/>
                  <a:pt x="1486" y="176"/>
                  <a:pt x="1486" y="176"/>
                </a:cubicBezTo>
                <a:cubicBezTo>
                  <a:pt x="1486" y="177"/>
                  <a:pt x="1486" y="177"/>
                  <a:pt x="1486" y="177"/>
                </a:cubicBezTo>
                <a:cubicBezTo>
                  <a:pt x="1487" y="179"/>
                  <a:pt x="1487" y="179"/>
                  <a:pt x="1487" y="179"/>
                </a:cubicBezTo>
                <a:cubicBezTo>
                  <a:pt x="1488" y="180"/>
                  <a:pt x="1488" y="180"/>
                  <a:pt x="1488" y="180"/>
                </a:cubicBezTo>
                <a:cubicBezTo>
                  <a:pt x="1489" y="180"/>
                  <a:pt x="1489" y="180"/>
                  <a:pt x="1489" y="180"/>
                </a:cubicBezTo>
                <a:cubicBezTo>
                  <a:pt x="1491" y="180"/>
                  <a:pt x="1491" y="180"/>
                  <a:pt x="1491" y="180"/>
                </a:cubicBezTo>
                <a:cubicBezTo>
                  <a:pt x="1491" y="178"/>
                  <a:pt x="1491" y="178"/>
                  <a:pt x="1491" y="178"/>
                </a:cubicBezTo>
                <a:cubicBezTo>
                  <a:pt x="1490" y="177"/>
                  <a:pt x="1490" y="177"/>
                  <a:pt x="1490" y="177"/>
                </a:cubicBezTo>
                <a:lnTo>
                  <a:pt x="1487" y="176"/>
                </a:lnTo>
                <a:close/>
                <a:moveTo>
                  <a:pt x="1503" y="193"/>
                </a:moveTo>
                <a:cubicBezTo>
                  <a:pt x="1503" y="191"/>
                  <a:pt x="1503" y="191"/>
                  <a:pt x="1503" y="191"/>
                </a:cubicBezTo>
                <a:cubicBezTo>
                  <a:pt x="1503" y="190"/>
                  <a:pt x="1503" y="190"/>
                  <a:pt x="1503" y="190"/>
                </a:cubicBezTo>
                <a:cubicBezTo>
                  <a:pt x="1501" y="189"/>
                  <a:pt x="1501" y="189"/>
                  <a:pt x="1501" y="189"/>
                </a:cubicBezTo>
                <a:cubicBezTo>
                  <a:pt x="1501" y="188"/>
                  <a:pt x="1501" y="188"/>
                  <a:pt x="1501" y="188"/>
                </a:cubicBezTo>
                <a:cubicBezTo>
                  <a:pt x="1500" y="188"/>
                  <a:pt x="1500" y="188"/>
                  <a:pt x="1500" y="188"/>
                </a:cubicBezTo>
                <a:cubicBezTo>
                  <a:pt x="1499" y="189"/>
                  <a:pt x="1499" y="189"/>
                  <a:pt x="1499" y="189"/>
                </a:cubicBezTo>
                <a:cubicBezTo>
                  <a:pt x="1496" y="190"/>
                  <a:pt x="1496" y="190"/>
                  <a:pt x="1496" y="190"/>
                </a:cubicBezTo>
                <a:cubicBezTo>
                  <a:pt x="1496" y="189"/>
                  <a:pt x="1496" y="189"/>
                  <a:pt x="1496" y="189"/>
                </a:cubicBezTo>
                <a:cubicBezTo>
                  <a:pt x="1495" y="189"/>
                  <a:pt x="1495" y="189"/>
                  <a:pt x="1495" y="189"/>
                </a:cubicBezTo>
                <a:cubicBezTo>
                  <a:pt x="1494" y="190"/>
                  <a:pt x="1494" y="190"/>
                  <a:pt x="1494" y="190"/>
                </a:cubicBezTo>
                <a:cubicBezTo>
                  <a:pt x="1494" y="191"/>
                  <a:pt x="1494" y="191"/>
                  <a:pt x="1494" y="191"/>
                </a:cubicBezTo>
                <a:cubicBezTo>
                  <a:pt x="1493" y="191"/>
                  <a:pt x="1493" y="191"/>
                  <a:pt x="1493" y="191"/>
                </a:cubicBezTo>
                <a:cubicBezTo>
                  <a:pt x="1492" y="191"/>
                  <a:pt x="1492" y="191"/>
                  <a:pt x="1492" y="191"/>
                </a:cubicBezTo>
                <a:cubicBezTo>
                  <a:pt x="1491" y="192"/>
                  <a:pt x="1491" y="192"/>
                  <a:pt x="1491" y="192"/>
                </a:cubicBezTo>
                <a:cubicBezTo>
                  <a:pt x="1489" y="193"/>
                  <a:pt x="1489" y="193"/>
                  <a:pt x="1489" y="193"/>
                </a:cubicBezTo>
                <a:cubicBezTo>
                  <a:pt x="1491" y="194"/>
                  <a:pt x="1491" y="194"/>
                  <a:pt x="1491" y="194"/>
                </a:cubicBezTo>
                <a:cubicBezTo>
                  <a:pt x="1493" y="194"/>
                  <a:pt x="1493" y="194"/>
                  <a:pt x="1493" y="194"/>
                </a:cubicBezTo>
                <a:cubicBezTo>
                  <a:pt x="1494" y="196"/>
                  <a:pt x="1494" y="196"/>
                  <a:pt x="1494" y="196"/>
                </a:cubicBezTo>
                <a:cubicBezTo>
                  <a:pt x="1494" y="197"/>
                  <a:pt x="1494" y="197"/>
                  <a:pt x="1494" y="197"/>
                </a:cubicBezTo>
                <a:cubicBezTo>
                  <a:pt x="1494" y="198"/>
                  <a:pt x="1494" y="198"/>
                  <a:pt x="1494" y="198"/>
                </a:cubicBezTo>
                <a:cubicBezTo>
                  <a:pt x="1495" y="198"/>
                  <a:pt x="1495" y="198"/>
                  <a:pt x="1495" y="198"/>
                </a:cubicBezTo>
                <a:cubicBezTo>
                  <a:pt x="1494" y="200"/>
                  <a:pt x="1494" y="200"/>
                  <a:pt x="1494" y="200"/>
                </a:cubicBezTo>
                <a:cubicBezTo>
                  <a:pt x="1495" y="199"/>
                  <a:pt x="1495" y="199"/>
                  <a:pt x="1495" y="199"/>
                </a:cubicBezTo>
                <a:cubicBezTo>
                  <a:pt x="1496" y="200"/>
                  <a:pt x="1496" y="200"/>
                  <a:pt x="1496" y="200"/>
                </a:cubicBezTo>
                <a:cubicBezTo>
                  <a:pt x="1497" y="199"/>
                  <a:pt x="1497" y="199"/>
                  <a:pt x="1497" y="199"/>
                </a:cubicBezTo>
                <a:cubicBezTo>
                  <a:pt x="1499" y="198"/>
                  <a:pt x="1499" y="198"/>
                  <a:pt x="1499" y="198"/>
                </a:cubicBezTo>
                <a:cubicBezTo>
                  <a:pt x="1500" y="198"/>
                  <a:pt x="1500" y="198"/>
                  <a:pt x="1500" y="198"/>
                </a:cubicBezTo>
                <a:cubicBezTo>
                  <a:pt x="1502" y="197"/>
                  <a:pt x="1502" y="197"/>
                  <a:pt x="1502" y="197"/>
                </a:cubicBezTo>
                <a:cubicBezTo>
                  <a:pt x="1501" y="196"/>
                  <a:pt x="1501" y="196"/>
                  <a:pt x="1501" y="196"/>
                </a:cubicBezTo>
                <a:cubicBezTo>
                  <a:pt x="1502" y="193"/>
                  <a:pt x="1502" y="193"/>
                  <a:pt x="1502" y="193"/>
                </a:cubicBezTo>
                <a:lnTo>
                  <a:pt x="1503" y="193"/>
                </a:lnTo>
                <a:close/>
                <a:moveTo>
                  <a:pt x="2515" y="805"/>
                </a:moveTo>
                <a:cubicBezTo>
                  <a:pt x="2514" y="806"/>
                  <a:pt x="2514" y="806"/>
                  <a:pt x="2514" y="806"/>
                </a:cubicBezTo>
                <a:cubicBezTo>
                  <a:pt x="2515" y="807"/>
                  <a:pt x="2515" y="807"/>
                  <a:pt x="2515" y="807"/>
                </a:cubicBezTo>
                <a:cubicBezTo>
                  <a:pt x="2516" y="806"/>
                  <a:pt x="2516" y="806"/>
                  <a:pt x="2516" y="806"/>
                </a:cubicBezTo>
                <a:lnTo>
                  <a:pt x="2515" y="805"/>
                </a:lnTo>
                <a:close/>
                <a:moveTo>
                  <a:pt x="2502" y="812"/>
                </a:moveTo>
                <a:cubicBezTo>
                  <a:pt x="2503" y="812"/>
                  <a:pt x="2503" y="812"/>
                  <a:pt x="2503" y="812"/>
                </a:cubicBezTo>
                <a:cubicBezTo>
                  <a:pt x="2503" y="811"/>
                  <a:pt x="2503" y="811"/>
                  <a:pt x="2503" y="811"/>
                </a:cubicBezTo>
                <a:cubicBezTo>
                  <a:pt x="2502" y="810"/>
                  <a:pt x="2502" y="810"/>
                  <a:pt x="2502" y="810"/>
                </a:cubicBezTo>
                <a:cubicBezTo>
                  <a:pt x="2501" y="811"/>
                  <a:pt x="2501" y="811"/>
                  <a:pt x="2501" y="811"/>
                </a:cubicBezTo>
                <a:cubicBezTo>
                  <a:pt x="2501" y="811"/>
                  <a:pt x="2501" y="811"/>
                  <a:pt x="2501" y="811"/>
                </a:cubicBezTo>
                <a:cubicBezTo>
                  <a:pt x="2500" y="811"/>
                  <a:pt x="2500" y="811"/>
                  <a:pt x="2500" y="811"/>
                </a:cubicBezTo>
                <a:cubicBezTo>
                  <a:pt x="2501" y="813"/>
                  <a:pt x="2501" y="813"/>
                  <a:pt x="2501" y="813"/>
                </a:cubicBezTo>
                <a:lnTo>
                  <a:pt x="2502" y="812"/>
                </a:lnTo>
                <a:close/>
                <a:moveTo>
                  <a:pt x="2509" y="824"/>
                </a:moveTo>
                <a:cubicBezTo>
                  <a:pt x="2510" y="822"/>
                  <a:pt x="2510" y="822"/>
                  <a:pt x="2510" y="822"/>
                </a:cubicBezTo>
                <a:cubicBezTo>
                  <a:pt x="2510" y="821"/>
                  <a:pt x="2510" y="821"/>
                  <a:pt x="2510" y="821"/>
                </a:cubicBezTo>
                <a:cubicBezTo>
                  <a:pt x="2508" y="821"/>
                  <a:pt x="2508" y="821"/>
                  <a:pt x="2508" y="821"/>
                </a:cubicBezTo>
                <a:cubicBezTo>
                  <a:pt x="2504" y="822"/>
                  <a:pt x="2504" y="822"/>
                  <a:pt x="2504" y="822"/>
                </a:cubicBezTo>
                <a:cubicBezTo>
                  <a:pt x="2503" y="823"/>
                  <a:pt x="2503" y="823"/>
                  <a:pt x="2503" y="823"/>
                </a:cubicBezTo>
                <a:cubicBezTo>
                  <a:pt x="2504" y="825"/>
                  <a:pt x="2504" y="825"/>
                  <a:pt x="2504" y="825"/>
                </a:cubicBezTo>
                <a:cubicBezTo>
                  <a:pt x="2505" y="825"/>
                  <a:pt x="2505" y="825"/>
                  <a:pt x="2505" y="825"/>
                </a:cubicBezTo>
                <a:lnTo>
                  <a:pt x="2509" y="824"/>
                </a:lnTo>
                <a:close/>
                <a:moveTo>
                  <a:pt x="2528" y="815"/>
                </a:moveTo>
                <a:cubicBezTo>
                  <a:pt x="2529" y="815"/>
                  <a:pt x="2529" y="815"/>
                  <a:pt x="2529" y="815"/>
                </a:cubicBezTo>
                <a:cubicBezTo>
                  <a:pt x="2530" y="814"/>
                  <a:pt x="2530" y="814"/>
                  <a:pt x="2530" y="814"/>
                </a:cubicBezTo>
                <a:cubicBezTo>
                  <a:pt x="2530" y="813"/>
                  <a:pt x="2530" y="813"/>
                  <a:pt x="2530" y="813"/>
                </a:cubicBezTo>
                <a:cubicBezTo>
                  <a:pt x="2529" y="813"/>
                  <a:pt x="2529" y="813"/>
                  <a:pt x="2529" y="813"/>
                </a:cubicBezTo>
                <a:cubicBezTo>
                  <a:pt x="2528" y="814"/>
                  <a:pt x="2528" y="814"/>
                  <a:pt x="2528" y="814"/>
                </a:cubicBezTo>
                <a:lnTo>
                  <a:pt x="2528" y="815"/>
                </a:lnTo>
                <a:close/>
                <a:moveTo>
                  <a:pt x="2522" y="806"/>
                </a:moveTo>
                <a:cubicBezTo>
                  <a:pt x="2523" y="805"/>
                  <a:pt x="2523" y="805"/>
                  <a:pt x="2523" y="805"/>
                </a:cubicBezTo>
                <a:cubicBezTo>
                  <a:pt x="2523" y="803"/>
                  <a:pt x="2523" y="803"/>
                  <a:pt x="2523" y="803"/>
                </a:cubicBezTo>
                <a:cubicBezTo>
                  <a:pt x="2522" y="803"/>
                  <a:pt x="2522" y="803"/>
                  <a:pt x="2522" y="803"/>
                </a:cubicBezTo>
                <a:cubicBezTo>
                  <a:pt x="2521" y="804"/>
                  <a:pt x="2521" y="804"/>
                  <a:pt x="2521" y="804"/>
                </a:cubicBezTo>
                <a:cubicBezTo>
                  <a:pt x="2521" y="805"/>
                  <a:pt x="2521" y="805"/>
                  <a:pt x="2521" y="805"/>
                </a:cubicBezTo>
                <a:cubicBezTo>
                  <a:pt x="2521" y="806"/>
                  <a:pt x="2521" y="806"/>
                  <a:pt x="2521" y="806"/>
                </a:cubicBezTo>
                <a:lnTo>
                  <a:pt x="2522" y="806"/>
                </a:lnTo>
                <a:close/>
                <a:moveTo>
                  <a:pt x="2530" y="807"/>
                </a:moveTo>
                <a:cubicBezTo>
                  <a:pt x="2529" y="808"/>
                  <a:pt x="2529" y="808"/>
                  <a:pt x="2529" y="808"/>
                </a:cubicBezTo>
                <a:cubicBezTo>
                  <a:pt x="2529" y="809"/>
                  <a:pt x="2529" y="809"/>
                  <a:pt x="2529" y="809"/>
                </a:cubicBezTo>
                <a:cubicBezTo>
                  <a:pt x="2529" y="810"/>
                  <a:pt x="2529" y="810"/>
                  <a:pt x="2529" y="810"/>
                </a:cubicBezTo>
                <a:cubicBezTo>
                  <a:pt x="2529" y="812"/>
                  <a:pt x="2529" y="812"/>
                  <a:pt x="2529" y="812"/>
                </a:cubicBezTo>
                <a:cubicBezTo>
                  <a:pt x="2530" y="811"/>
                  <a:pt x="2530" y="811"/>
                  <a:pt x="2530" y="811"/>
                </a:cubicBezTo>
                <a:cubicBezTo>
                  <a:pt x="2531" y="809"/>
                  <a:pt x="2531" y="809"/>
                  <a:pt x="2531" y="809"/>
                </a:cubicBezTo>
                <a:cubicBezTo>
                  <a:pt x="2530" y="808"/>
                  <a:pt x="2530" y="808"/>
                  <a:pt x="2530" y="808"/>
                </a:cubicBezTo>
                <a:lnTo>
                  <a:pt x="2530" y="807"/>
                </a:lnTo>
                <a:close/>
                <a:moveTo>
                  <a:pt x="1453" y="606"/>
                </a:moveTo>
                <a:cubicBezTo>
                  <a:pt x="1453" y="605"/>
                  <a:pt x="1453" y="605"/>
                  <a:pt x="1453" y="605"/>
                </a:cubicBezTo>
                <a:cubicBezTo>
                  <a:pt x="1451" y="605"/>
                  <a:pt x="1451" y="605"/>
                  <a:pt x="1451" y="605"/>
                </a:cubicBezTo>
                <a:lnTo>
                  <a:pt x="1453" y="606"/>
                </a:lnTo>
                <a:close/>
                <a:moveTo>
                  <a:pt x="1466" y="604"/>
                </a:moveTo>
                <a:cubicBezTo>
                  <a:pt x="1466" y="605"/>
                  <a:pt x="1466" y="605"/>
                  <a:pt x="1466" y="605"/>
                </a:cubicBezTo>
                <a:cubicBezTo>
                  <a:pt x="1467" y="604"/>
                  <a:pt x="1467" y="604"/>
                  <a:pt x="1467" y="604"/>
                </a:cubicBezTo>
                <a:cubicBezTo>
                  <a:pt x="1468" y="604"/>
                  <a:pt x="1468" y="604"/>
                  <a:pt x="1468" y="604"/>
                </a:cubicBezTo>
                <a:cubicBezTo>
                  <a:pt x="1468" y="603"/>
                  <a:pt x="1468" y="603"/>
                  <a:pt x="1468" y="603"/>
                </a:cubicBezTo>
                <a:cubicBezTo>
                  <a:pt x="1466" y="603"/>
                  <a:pt x="1466" y="603"/>
                  <a:pt x="1466" y="603"/>
                </a:cubicBezTo>
                <a:lnTo>
                  <a:pt x="1466" y="604"/>
                </a:lnTo>
                <a:close/>
                <a:moveTo>
                  <a:pt x="1469" y="595"/>
                </a:moveTo>
                <a:cubicBezTo>
                  <a:pt x="1468" y="597"/>
                  <a:pt x="1468" y="597"/>
                  <a:pt x="1468" y="597"/>
                </a:cubicBezTo>
                <a:cubicBezTo>
                  <a:pt x="1470" y="597"/>
                  <a:pt x="1470" y="597"/>
                  <a:pt x="1470" y="597"/>
                </a:cubicBezTo>
                <a:lnTo>
                  <a:pt x="1469" y="595"/>
                </a:lnTo>
                <a:close/>
                <a:moveTo>
                  <a:pt x="1458" y="606"/>
                </a:moveTo>
                <a:cubicBezTo>
                  <a:pt x="1457" y="607"/>
                  <a:pt x="1457" y="607"/>
                  <a:pt x="1457" y="607"/>
                </a:cubicBezTo>
                <a:cubicBezTo>
                  <a:pt x="1457" y="608"/>
                  <a:pt x="1457" y="608"/>
                  <a:pt x="1457" y="608"/>
                </a:cubicBezTo>
                <a:cubicBezTo>
                  <a:pt x="1460" y="608"/>
                  <a:pt x="1460" y="608"/>
                  <a:pt x="1460" y="608"/>
                </a:cubicBezTo>
                <a:cubicBezTo>
                  <a:pt x="1463" y="608"/>
                  <a:pt x="1463" y="608"/>
                  <a:pt x="1463" y="608"/>
                </a:cubicBezTo>
                <a:cubicBezTo>
                  <a:pt x="1464" y="607"/>
                  <a:pt x="1464" y="607"/>
                  <a:pt x="1464" y="607"/>
                </a:cubicBezTo>
                <a:cubicBezTo>
                  <a:pt x="1464" y="609"/>
                  <a:pt x="1464" y="609"/>
                  <a:pt x="1464" y="609"/>
                </a:cubicBezTo>
                <a:cubicBezTo>
                  <a:pt x="1464" y="609"/>
                  <a:pt x="1464" y="609"/>
                  <a:pt x="1464" y="609"/>
                </a:cubicBezTo>
                <a:cubicBezTo>
                  <a:pt x="1464" y="607"/>
                  <a:pt x="1464" y="607"/>
                  <a:pt x="1464" y="607"/>
                </a:cubicBezTo>
                <a:cubicBezTo>
                  <a:pt x="1465" y="606"/>
                  <a:pt x="1465" y="606"/>
                  <a:pt x="1465" y="606"/>
                </a:cubicBezTo>
                <a:cubicBezTo>
                  <a:pt x="1465" y="604"/>
                  <a:pt x="1465" y="604"/>
                  <a:pt x="1465" y="604"/>
                </a:cubicBezTo>
                <a:cubicBezTo>
                  <a:pt x="1465" y="605"/>
                  <a:pt x="1465" y="605"/>
                  <a:pt x="1465" y="605"/>
                </a:cubicBezTo>
                <a:cubicBezTo>
                  <a:pt x="1463" y="605"/>
                  <a:pt x="1463" y="605"/>
                  <a:pt x="1463" y="605"/>
                </a:cubicBezTo>
                <a:cubicBezTo>
                  <a:pt x="1463" y="606"/>
                  <a:pt x="1463" y="606"/>
                  <a:pt x="1463" y="606"/>
                </a:cubicBezTo>
                <a:cubicBezTo>
                  <a:pt x="1462" y="606"/>
                  <a:pt x="1462" y="606"/>
                  <a:pt x="1462" y="606"/>
                </a:cubicBezTo>
                <a:cubicBezTo>
                  <a:pt x="1460" y="606"/>
                  <a:pt x="1460" y="606"/>
                  <a:pt x="1460" y="606"/>
                </a:cubicBezTo>
                <a:cubicBezTo>
                  <a:pt x="1459" y="604"/>
                  <a:pt x="1459" y="604"/>
                  <a:pt x="1459" y="604"/>
                </a:cubicBezTo>
                <a:cubicBezTo>
                  <a:pt x="1458" y="604"/>
                  <a:pt x="1458" y="604"/>
                  <a:pt x="1458" y="604"/>
                </a:cubicBezTo>
                <a:cubicBezTo>
                  <a:pt x="1457" y="605"/>
                  <a:pt x="1457" y="605"/>
                  <a:pt x="1457" y="605"/>
                </a:cubicBezTo>
                <a:lnTo>
                  <a:pt x="1458" y="606"/>
                </a:lnTo>
                <a:close/>
                <a:moveTo>
                  <a:pt x="1458" y="596"/>
                </a:moveTo>
                <a:cubicBezTo>
                  <a:pt x="1459" y="597"/>
                  <a:pt x="1459" y="597"/>
                  <a:pt x="1459" y="597"/>
                </a:cubicBezTo>
                <a:cubicBezTo>
                  <a:pt x="1459" y="599"/>
                  <a:pt x="1459" y="599"/>
                  <a:pt x="1459" y="599"/>
                </a:cubicBezTo>
                <a:cubicBezTo>
                  <a:pt x="1460" y="600"/>
                  <a:pt x="1460" y="600"/>
                  <a:pt x="1460" y="600"/>
                </a:cubicBezTo>
                <a:cubicBezTo>
                  <a:pt x="1461" y="600"/>
                  <a:pt x="1461" y="600"/>
                  <a:pt x="1461" y="600"/>
                </a:cubicBezTo>
                <a:cubicBezTo>
                  <a:pt x="1463" y="601"/>
                  <a:pt x="1463" y="601"/>
                  <a:pt x="1463" y="601"/>
                </a:cubicBezTo>
                <a:cubicBezTo>
                  <a:pt x="1463" y="602"/>
                  <a:pt x="1463" y="602"/>
                  <a:pt x="1463" y="602"/>
                </a:cubicBezTo>
                <a:cubicBezTo>
                  <a:pt x="1462" y="603"/>
                  <a:pt x="1462" y="603"/>
                  <a:pt x="1462" y="603"/>
                </a:cubicBezTo>
                <a:cubicBezTo>
                  <a:pt x="1463" y="604"/>
                  <a:pt x="1463" y="604"/>
                  <a:pt x="1463" y="604"/>
                </a:cubicBezTo>
                <a:cubicBezTo>
                  <a:pt x="1465" y="604"/>
                  <a:pt x="1465" y="604"/>
                  <a:pt x="1465" y="604"/>
                </a:cubicBezTo>
                <a:cubicBezTo>
                  <a:pt x="1465" y="603"/>
                  <a:pt x="1465" y="603"/>
                  <a:pt x="1465" y="603"/>
                </a:cubicBezTo>
                <a:cubicBezTo>
                  <a:pt x="1465" y="601"/>
                  <a:pt x="1465" y="601"/>
                  <a:pt x="1465" y="601"/>
                </a:cubicBezTo>
                <a:cubicBezTo>
                  <a:pt x="1467" y="601"/>
                  <a:pt x="1467" y="601"/>
                  <a:pt x="1467" y="601"/>
                </a:cubicBezTo>
                <a:cubicBezTo>
                  <a:pt x="1468" y="600"/>
                  <a:pt x="1468" y="600"/>
                  <a:pt x="1468" y="600"/>
                </a:cubicBezTo>
                <a:cubicBezTo>
                  <a:pt x="1468" y="599"/>
                  <a:pt x="1468" y="599"/>
                  <a:pt x="1468" y="599"/>
                </a:cubicBezTo>
                <a:cubicBezTo>
                  <a:pt x="1466" y="598"/>
                  <a:pt x="1466" y="598"/>
                  <a:pt x="1466" y="598"/>
                </a:cubicBezTo>
                <a:cubicBezTo>
                  <a:pt x="1466" y="597"/>
                  <a:pt x="1466" y="597"/>
                  <a:pt x="1466" y="597"/>
                </a:cubicBezTo>
                <a:cubicBezTo>
                  <a:pt x="1468" y="596"/>
                  <a:pt x="1468" y="596"/>
                  <a:pt x="1468" y="596"/>
                </a:cubicBezTo>
                <a:cubicBezTo>
                  <a:pt x="1469" y="594"/>
                  <a:pt x="1469" y="594"/>
                  <a:pt x="1469" y="594"/>
                </a:cubicBezTo>
                <a:cubicBezTo>
                  <a:pt x="1468" y="592"/>
                  <a:pt x="1468" y="592"/>
                  <a:pt x="1468" y="592"/>
                </a:cubicBezTo>
                <a:cubicBezTo>
                  <a:pt x="1468" y="590"/>
                  <a:pt x="1468" y="590"/>
                  <a:pt x="1468" y="590"/>
                </a:cubicBezTo>
                <a:cubicBezTo>
                  <a:pt x="1466" y="590"/>
                  <a:pt x="1466" y="590"/>
                  <a:pt x="1466" y="590"/>
                </a:cubicBezTo>
                <a:cubicBezTo>
                  <a:pt x="1463" y="591"/>
                  <a:pt x="1463" y="591"/>
                  <a:pt x="1463" y="591"/>
                </a:cubicBezTo>
                <a:cubicBezTo>
                  <a:pt x="1462" y="593"/>
                  <a:pt x="1462" y="593"/>
                  <a:pt x="1462" y="593"/>
                </a:cubicBezTo>
                <a:cubicBezTo>
                  <a:pt x="1463" y="593"/>
                  <a:pt x="1463" y="593"/>
                  <a:pt x="1463" y="593"/>
                </a:cubicBezTo>
                <a:cubicBezTo>
                  <a:pt x="1465" y="594"/>
                  <a:pt x="1465" y="594"/>
                  <a:pt x="1465" y="594"/>
                </a:cubicBezTo>
                <a:cubicBezTo>
                  <a:pt x="1464" y="595"/>
                  <a:pt x="1464" y="595"/>
                  <a:pt x="1464" y="595"/>
                </a:cubicBezTo>
                <a:cubicBezTo>
                  <a:pt x="1463" y="595"/>
                  <a:pt x="1463" y="595"/>
                  <a:pt x="1463" y="595"/>
                </a:cubicBezTo>
                <a:cubicBezTo>
                  <a:pt x="1463" y="596"/>
                  <a:pt x="1463" y="596"/>
                  <a:pt x="1463" y="596"/>
                </a:cubicBezTo>
                <a:cubicBezTo>
                  <a:pt x="1461" y="594"/>
                  <a:pt x="1461" y="594"/>
                  <a:pt x="1461" y="594"/>
                </a:cubicBezTo>
                <a:cubicBezTo>
                  <a:pt x="1461" y="594"/>
                  <a:pt x="1461" y="594"/>
                  <a:pt x="1461" y="594"/>
                </a:cubicBezTo>
                <a:cubicBezTo>
                  <a:pt x="1460" y="592"/>
                  <a:pt x="1460" y="592"/>
                  <a:pt x="1460" y="592"/>
                </a:cubicBezTo>
                <a:cubicBezTo>
                  <a:pt x="1460" y="593"/>
                  <a:pt x="1460" y="593"/>
                  <a:pt x="1460" y="593"/>
                </a:cubicBezTo>
                <a:cubicBezTo>
                  <a:pt x="1459" y="594"/>
                  <a:pt x="1459" y="594"/>
                  <a:pt x="1459" y="594"/>
                </a:cubicBezTo>
                <a:cubicBezTo>
                  <a:pt x="1458" y="595"/>
                  <a:pt x="1458" y="595"/>
                  <a:pt x="1458" y="595"/>
                </a:cubicBezTo>
                <a:lnTo>
                  <a:pt x="1458" y="596"/>
                </a:lnTo>
                <a:close/>
                <a:moveTo>
                  <a:pt x="1454" y="574"/>
                </a:moveTo>
                <a:cubicBezTo>
                  <a:pt x="1456" y="574"/>
                  <a:pt x="1456" y="574"/>
                  <a:pt x="1456" y="574"/>
                </a:cubicBezTo>
                <a:cubicBezTo>
                  <a:pt x="1457" y="573"/>
                  <a:pt x="1457" y="573"/>
                  <a:pt x="1457" y="573"/>
                </a:cubicBezTo>
                <a:cubicBezTo>
                  <a:pt x="1455" y="573"/>
                  <a:pt x="1455" y="573"/>
                  <a:pt x="1455" y="573"/>
                </a:cubicBezTo>
                <a:lnTo>
                  <a:pt x="1454" y="574"/>
                </a:lnTo>
                <a:close/>
                <a:moveTo>
                  <a:pt x="1438" y="581"/>
                </a:moveTo>
                <a:cubicBezTo>
                  <a:pt x="1438" y="583"/>
                  <a:pt x="1438" y="583"/>
                  <a:pt x="1438" y="583"/>
                </a:cubicBezTo>
                <a:cubicBezTo>
                  <a:pt x="1439" y="582"/>
                  <a:pt x="1439" y="582"/>
                  <a:pt x="1439" y="582"/>
                </a:cubicBezTo>
                <a:cubicBezTo>
                  <a:pt x="1440" y="580"/>
                  <a:pt x="1440" y="580"/>
                  <a:pt x="1440" y="580"/>
                </a:cubicBezTo>
                <a:cubicBezTo>
                  <a:pt x="1441" y="579"/>
                  <a:pt x="1441" y="579"/>
                  <a:pt x="1441" y="579"/>
                </a:cubicBezTo>
                <a:cubicBezTo>
                  <a:pt x="1439" y="579"/>
                  <a:pt x="1439" y="579"/>
                  <a:pt x="1439" y="579"/>
                </a:cubicBezTo>
                <a:lnTo>
                  <a:pt x="1438" y="581"/>
                </a:lnTo>
                <a:close/>
                <a:moveTo>
                  <a:pt x="1452" y="567"/>
                </a:moveTo>
                <a:cubicBezTo>
                  <a:pt x="1450" y="570"/>
                  <a:pt x="1450" y="570"/>
                  <a:pt x="1450" y="570"/>
                </a:cubicBezTo>
                <a:cubicBezTo>
                  <a:pt x="1448" y="571"/>
                  <a:pt x="1448" y="571"/>
                  <a:pt x="1448" y="571"/>
                </a:cubicBezTo>
                <a:cubicBezTo>
                  <a:pt x="1446" y="571"/>
                  <a:pt x="1446" y="571"/>
                  <a:pt x="1446" y="571"/>
                </a:cubicBezTo>
                <a:cubicBezTo>
                  <a:pt x="1445" y="573"/>
                  <a:pt x="1445" y="573"/>
                  <a:pt x="1445" y="573"/>
                </a:cubicBezTo>
                <a:cubicBezTo>
                  <a:pt x="1444" y="575"/>
                  <a:pt x="1444" y="575"/>
                  <a:pt x="1444" y="575"/>
                </a:cubicBezTo>
                <a:cubicBezTo>
                  <a:pt x="1442" y="576"/>
                  <a:pt x="1442" y="576"/>
                  <a:pt x="1442" y="576"/>
                </a:cubicBezTo>
                <a:cubicBezTo>
                  <a:pt x="1440" y="576"/>
                  <a:pt x="1440" y="576"/>
                  <a:pt x="1440" y="576"/>
                </a:cubicBezTo>
                <a:cubicBezTo>
                  <a:pt x="1438" y="578"/>
                  <a:pt x="1438" y="578"/>
                  <a:pt x="1438" y="578"/>
                </a:cubicBezTo>
                <a:cubicBezTo>
                  <a:pt x="1437" y="578"/>
                  <a:pt x="1437" y="578"/>
                  <a:pt x="1437" y="578"/>
                </a:cubicBezTo>
                <a:cubicBezTo>
                  <a:pt x="1436" y="578"/>
                  <a:pt x="1436" y="578"/>
                  <a:pt x="1436" y="578"/>
                </a:cubicBezTo>
                <a:cubicBezTo>
                  <a:pt x="1435" y="580"/>
                  <a:pt x="1435" y="580"/>
                  <a:pt x="1435" y="580"/>
                </a:cubicBezTo>
                <a:cubicBezTo>
                  <a:pt x="1434" y="581"/>
                  <a:pt x="1434" y="581"/>
                  <a:pt x="1434" y="581"/>
                </a:cubicBezTo>
                <a:cubicBezTo>
                  <a:pt x="1435" y="582"/>
                  <a:pt x="1435" y="582"/>
                  <a:pt x="1435" y="582"/>
                </a:cubicBezTo>
                <a:cubicBezTo>
                  <a:pt x="1436" y="581"/>
                  <a:pt x="1436" y="581"/>
                  <a:pt x="1436" y="581"/>
                </a:cubicBezTo>
                <a:cubicBezTo>
                  <a:pt x="1437" y="583"/>
                  <a:pt x="1437" y="583"/>
                  <a:pt x="1437" y="583"/>
                </a:cubicBezTo>
                <a:cubicBezTo>
                  <a:pt x="1437" y="581"/>
                  <a:pt x="1437" y="581"/>
                  <a:pt x="1437" y="581"/>
                </a:cubicBezTo>
                <a:cubicBezTo>
                  <a:pt x="1437" y="580"/>
                  <a:pt x="1437" y="580"/>
                  <a:pt x="1437" y="580"/>
                </a:cubicBezTo>
                <a:cubicBezTo>
                  <a:pt x="1440" y="578"/>
                  <a:pt x="1440" y="578"/>
                  <a:pt x="1440" y="578"/>
                </a:cubicBezTo>
                <a:cubicBezTo>
                  <a:pt x="1441" y="578"/>
                  <a:pt x="1441" y="578"/>
                  <a:pt x="1441" y="578"/>
                </a:cubicBezTo>
                <a:cubicBezTo>
                  <a:pt x="1442" y="578"/>
                  <a:pt x="1442" y="578"/>
                  <a:pt x="1442" y="578"/>
                </a:cubicBezTo>
                <a:cubicBezTo>
                  <a:pt x="1444" y="578"/>
                  <a:pt x="1444" y="578"/>
                  <a:pt x="1444" y="578"/>
                </a:cubicBezTo>
                <a:cubicBezTo>
                  <a:pt x="1446" y="578"/>
                  <a:pt x="1446" y="578"/>
                  <a:pt x="1446" y="578"/>
                </a:cubicBezTo>
                <a:cubicBezTo>
                  <a:pt x="1448" y="578"/>
                  <a:pt x="1448" y="578"/>
                  <a:pt x="1448" y="578"/>
                </a:cubicBezTo>
                <a:cubicBezTo>
                  <a:pt x="1449" y="579"/>
                  <a:pt x="1449" y="579"/>
                  <a:pt x="1449" y="579"/>
                </a:cubicBezTo>
                <a:cubicBezTo>
                  <a:pt x="1450" y="578"/>
                  <a:pt x="1450" y="578"/>
                  <a:pt x="1450" y="578"/>
                </a:cubicBezTo>
                <a:cubicBezTo>
                  <a:pt x="1452" y="575"/>
                  <a:pt x="1452" y="575"/>
                  <a:pt x="1452" y="575"/>
                </a:cubicBezTo>
                <a:cubicBezTo>
                  <a:pt x="1451" y="573"/>
                  <a:pt x="1451" y="573"/>
                  <a:pt x="1451" y="573"/>
                </a:cubicBezTo>
                <a:cubicBezTo>
                  <a:pt x="1452" y="572"/>
                  <a:pt x="1452" y="572"/>
                  <a:pt x="1452" y="572"/>
                </a:cubicBezTo>
                <a:cubicBezTo>
                  <a:pt x="1451" y="570"/>
                  <a:pt x="1451" y="570"/>
                  <a:pt x="1451" y="570"/>
                </a:cubicBezTo>
                <a:cubicBezTo>
                  <a:pt x="1453" y="568"/>
                  <a:pt x="1453" y="568"/>
                  <a:pt x="1453" y="568"/>
                </a:cubicBezTo>
                <a:lnTo>
                  <a:pt x="1452" y="567"/>
                </a:lnTo>
                <a:close/>
                <a:moveTo>
                  <a:pt x="1490" y="602"/>
                </a:moveTo>
                <a:cubicBezTo>
                  <a:pt x="1489" y="600"/>
                  <a:pt x="1489" y="600"/>
                  <a:pt x="1489" y="600"/>
                </a:cubicBezTo>
                <a:cubicBezTo>
                  <a:pt x="1487" y="599"/>
                  <a:pt x="1487" y="599"/>
                  <a:pt x="1487" y="599"/>
                </a:cubicBezTo>
                <a:cubicBezTo>
                  <a:pt x="1487" y="601"/>
                  <a:pt x="1487" y="601"/>
                  <a:pt x="1487" y="601"/>
                </a:cubicBezTo>
                <a:cubicBezTo>
                  <a:pt x="1487" y="603"/>
                  <a:pt x="1487" y="603"/>
                  <a:pt x="1487" y="603"/>
                </a:cubicBezTo>
                <a:cubicBezTo>
                  <a:pt x="1490" y="604"/>
                  <a:pt x="1490" y="604"/>
                  <a:pt x="1490" y="604"/>
                </a:cubicBezTo>
                <a:lnTo>
                  <a:pt x="1490" y="602"/>
                </a:lnTo>
                <a:close/>
                <a:moveTo>
                  <a:pt x="1455" y="601"/>
                </a:moveTo>
                <a:cubicBezTo>
                  <a:pt x="1454" y="600"/>
                  <a:pt x="1454" y="600"/>
                  <a:pt x="1454" y="600"/>
                </a:cubicBezTo>
                <a:cubicBezTo>
                  <a:pt x="1453" y="597"/>
                  <a:pt x="1453" y="597"/>
                  <a:pt x="1453" y="597"/>
                </a:cubicBezTo>
                <a:cubicBezTo>
                  <a:pt x="1452" y="597"/>
                  <a:pt x="1452" y="597"/>
                  <a:pt x="1452" y="597"/>
                </a:cubicBezTo>
                <a:cubicBezTo>
                  <a:pt x="1450" y="596"/>
                  <a:pt x="1450" y="596"/>
                  <a:pt x="1450" y="596"/>
                </a:cubicBezTo>
                <a:cubicBezTo>
                  <a:pt x="1447" y="597"/>
                  <a:pt x="1447" y="597"/>
                  <a:pt x="1447" y="597"/>
                </a:cubicBezTo>
                <a:cubicBezTo>
                  <a:pt x="1447" y="599"/>
                  <a:pt x="1447" y="599"/>
                  <a:pt x="1447" y="599"/>
                </a:cubicBezTo>
                <a:cubicBezTo>
                  <a:pt x="1448" y="601"/>
                  <a:pt x="1448" y="601"/>
                  <a:pt x="1448" y="601"/>
                </a:cubicBezTo>
                <a:cubicBezTo>
                  <a:pt x="1449" y="603"/>
                  <a:pt x="1449" y="603"/>
                  <a:pt x="1449" y="603"/>
                </a:cubicBezTo>
                <a:cubicBezTo>
                  <a:pt x="1451" y="603"/>
                  <a:pt x="1451" y="603"/>
                  <a:pt x="1451" y="603"/>
                </a:cubicBezTo>
                <a:cubicBezTo>
                  <a:pt x="1452" y="604"/>
                  <a:pt x="1452" y="604"/>
                  <a:pt x="1452" y="604"/>
                </a:cubicBezTo>
                <a:cubicBezTo>
                  <a:pt x="1454" y="604"/>
                  <a:pt x="1454" y="604"/>
                  <a:pt x="1454" y="604"/>
                </a:cubicBezTo>
                <a:lnTo>
                  <a:pt x="1455" y="601"/>
                </a:lnTo>
                <a:close/>
                <a:moveTo>
                  <a:pt x="1474" y="610"/>
                </a:moveTo>
                <a:cubicBezTo>
                  <a:pt x="1474" y="612"/>
                  <a:pt x="1474" y="612"/>
                  <a:pt x="1474" y="612"/>
                </a:cubicBezTo>
                <a:cubicBezTo>
                  <a:pt x="1474" y="612"/>
                  <a:pt x="1474" y="612"/>
                  <a:pt x="1474" y="612"/>
                </a:cubicBezTo>
                <a:cubicBezTo>
                  <a:pt x="1476" y="613"/>
                  <a:pt x="1476" y="613"/>
                  <a:pt x="1476" y="613"/>
                </a:cubicBezTo>
                <a:cubicBezTo>
                  <a:pt x="1478" y="611"/>
                  <a:pt x="1478" y="611"/>
                  <a:pt x="1478" y="611"/>
                </a:cubicBezTo>
                <a:cubicBezTo>
                  <a:pt x="1479" y="612"/>
                  <a:pt x="1479" y="612"/>
                  <a:pt x="1479" y="612"/>
                </a:cubicBezTo>
                <a:cubicBezTo>
                  <a:pt x="1479" y="611"/>
                  <a:pt x="1479" y="611"/>
                  <a:pt x="1479" y="611"/>
                </a:cubicBezTo>
                <a:cubicBezTo>
                  <a:pt x="1478" y="609"/>
                  <a:pt x="1478" y="609"/>
                  <a:pt x="1478" y="609"/>
                </a:cubicBezTo>
                <a:cubicBezTo>
                  <a:pt x="1478" y="608"/>
                  <a:pt x="1478" y="608"/>
                  <a:pt x="1478" y="608"/>
                </a:cubicBezTo>
                <a:cubicBezTo>
                  <a:pt x="1477" y="607"/>
                  <a:pt x="1477" y="607"/>
                  <a:pt x="1477" y="607"/>
                </a:cubicBezTo>
                <a:cubicBezTo>
                  <a:pt x="1476" y="608"/>
                  <a:pt x="1476" y="608"/>
                  <a:pt x="1476" y="608"/>
                </a:cubicBezTo>
                <a:cubicBezTo>
                  <a:pt x="1476" y="607"/>
                  <a:pt x="1476" y="607"/>
                  <a:pt x="1476" y="607"/>
                </a:cubicBezTo>
                <a:cubicBezTo>
                  <a:pt x="1474" y="608"/>
                  <a:pt x="1474" y="608"/>
                  <a:pt x="1474" y="608"/>
                </a:cubicBezTo>
                <a:cubicBezTo>
                  <a:pt x="1474" y="609"/>
                  <a:pt x="1474" y="609"/>
                  <a:pt x="1474" y="609"/>
                </a:cubicBezTo>
                <a:cubicBezTo>
                  <a:pt x="1476" y="609"/>
                  <a:pt x="1476" y="609"/>
                  <a:pt x="1476" y="609"/>
                </a:cubicBezTo>
                <a:cubicBezTo>
                  <a:pt x="1475" y="610"/>
                  <a:pt x="1475" y="610"/>
                  <a:pt x="1475" y="610"/>
                </a:cubicBezTo>
                <a:lnTo>
                  <a:pt x="1474" y="610"/>
                </a:lnTo>
                <a:close/>
                <a:moveTo>
                  <a:pt x="1454" y="593"/>
                </a:moveTo>
                <a:cubicBezTo>
                  <a:pt x="1453" y="591"/>
                  <a:pt x="1453" y="591"/>
                  <a:pt x="1453" y="591"/>
                </a:cubicBezTo>
                <a:cubicBezTo>
                  <a:pt x="1453" y="593"/>
                  <a:pt x="1453" y="593"/>
                  <a:pt x="1453" y="593"/>
                </a:cubicBezTo>
                <a:cubicBezTo>
                  <a:pt x="1452" y="595"/>
                  <a:pt x="1452" y="595"/>
                  <a:pt x="1452" y="595"/>
                </a:cubicBezTo>
                <a:cubicBezTo>
                  <a:pt x="1454" y="594"/>
                  <a:pt x="1454" y="594"/>
                  <a:pt x="1454" y="594"/>
                </a:cubicBezTo>
                <a:lnTo>
                  <a:pt x="1454" y="593"/>
                </a:lnTo>
                <a:close/>
                <a:moveTo>
                  <a:pt x="1456" y="605"/>
                </a:moveTo>
                <a:cubicBezTo>
                  <a:pt x="1457" y="603"/>
                  <a:pt x="1457" y="603"/>
                  <a:pt x="1457" y="603"/>
                </a:cubicBezTo>
                <a:cubicBezTo>
                  <a:pt x="1457" y="603"/>
                  <a:pt x="1455" y="602"/>
                  <a:pt x="1455" y="602"/>
                </a:cubicBezTo>
                <a:cubicBezTo>
                  <a:pt x="1455" y="604"/>
                  <a:pt x="1455" y="604"/>
                  <a:pt x="1455" y="604"/>
                </a:cubicBezTo>
                <a:cubicBezTo>
                  <a:pt x="1454" y="606"/>
                  <a:pt x="1454" y="606"/>
                  <a:pt x="1454" y="606"/>
                </a:cubicBezTo>
                <a:cubicBezTo>
                  <a:pt x="1455" y="607"/>
                  <a:pt x="1455" y="607"/>
                  <a:pt x="1455" y="607"/>
                </a:cubicBezTo>
                <a:lnTo>
                  <a:pt x="1456" y="605"/>
                </a:lnTo>
                <a:close/>
                <a:moveTo>
                  <a:pt x="1410" y="534"/>
                </a:moveTo>
                <a:cubicBezTo>
                  <a:pt x="1410" y="536"/>
                  <a:pt x="1410" y="536"/>
                  <a:pt x="1410" y="536"/>
                </a:cubicBezTo>
                <a:cubicBezTo>
                  <a:pt x="1410" y="536"/>
                  <a:pt x="1410" y="536"/>
                  <a:pt x="1410" y="536"/>
                </a:cubicBezTo>
                <a:lnTo>
                  <a:pt x="1410" y="534"/>
                </a:lnTo>
                <a:close/>
                <a:moveTo>
                  <a:pt x="1409" y="533"/>
                </a:moveTo>
                <a:cubicBezTo>
                  <a:pt x="1410" y="532"/>
                  <a:pt x="1410" y="532"/>
                  <a:pt x="1410" y="532"/>
                </a:cubicBezTo>
                <a:cubicBezTo>
                  <a:pt x="1410" y="532"/>
                  <a:pt x="1408" y="530"/>
                  <a:pt x="1408" y="530"/>
                </a:cubicBezTo>
                <a:lnTo>
                  <a:pt x="1409" y="533"/>
                </a:lnTo>
                <a:close/>
                <a:moveTo>
                  <a:pt x="1411" y="548"/>
                </a:moveTo>
                <a:cubicBezTo>
                  <a:pt x="1411" y="550"/>
                  <a:pt x="1411" y="550"/>
                  <a:pt x="1411" y="550"/>
                </a:cubicBezTo>
                <a:cubicBezTo>
                  <a:pt x="1413" y="549"/>
                  <a:pt x="1413" y="549"/>
                  <a:pt x="1413" y="549"/>
                </a:cubicBezTo>
                <a:lnTo>
                  <a:pt x="1411" y="548"/>
                </a:lnTo>
                <a:close/>
                <a:moveTo>
                  <a:pt x="1408" y="535"/>
                </a:moveTo>
                <a:cubicBezTo>
                  <a:pt x="1409" y="534"/>
                  <a:pt x="1409" y="534"/>
                  <a:pt x="1409" y="534"/>
                </a:cubicBezTo>
                <a:cubicBezTo>
                  <a:pt x="1407" y="535"/>
                  <a:pt x="1407" y="535"/>
                  <a:pt x="1407" y="535"/>
                </a:cubicBezTo>
                <a:lnTo>
                  <a:pt x="1408" y="535"/>
                </a:lnTo>
                <a:close/>
                <a:moveTo>
                  <a:pt x="1407" y="538"/>
                </a:moveTo>
                <a:cubicBezTo>
                  <a:pt x="1409" y="540"/>
                  <a:pt x="1409" y="540"/>
                  <a:pt x="1409" y="540"/>
                </a:cubicBezTo>
                <a:cubicBezTo>
                  <a:pt x="1409" y="539"/>
                  <a:pt x="1409" y="539"/>
                  <a:pt x="1409" y="539"/>
                </a:cubicBezTo>
                <a:cubicBezTo>
                  <a:pt x="1408" y="538"/>
                  <a:pt x="1408" y="538"/>
                  <a:pt x="1408" y="538"/>
                </a:cubicBezTo>
                <a:cubicBezTo>
                  <a:pt x="1408" y="538"/>
                  <a:pt x="1407" y="538"/>
                  <a:pt x="1407" y="538"/>
                </a:cubicBezTo>
                <a:close/>
                <a:moveTo>
                  <a:pt x="1547" y="355"/>
                </a:moveTo>
                <a:cubicBezTo>
                  <a:pt x="1549" y="355"/>
                  <a:pt x="1549" y="355"/>
                  <a:pt x="1549" y="355"/>
                </a:cubicBezTo>
                <a:cubicBezTo>
                  <a:pt x="1550" y="353"/>
                  <a:pt x="1550" y="353"/>
                  <a:pt x="1550" y="353"/>
                </a:cubicBezTo>
                <a:cubicBezTo>
                  <a:pt x="1548" y="353"/>
                  <a:pt x="1548" y="353"/>
                  <a:pt x="1548" y="353"/>
                </a:cubicBezTo>
                <a:cubicBezTo>
                  <a:pt x="1549" y="351"/>
                  <a:pt x="1549" y="351"/>
                  <a:pt x="1549" y="351"/>
                </a:cubicBezTo>
                <a:cubicBezTo>
                  <a:pt x="1548" y="351"/>
                  <a:pt x="1548" y="351"/>
                  <a:pt x="1548" y="351"/>
                </a:cubicBezTo>
                <a:cubicBezTo>
                  <a:pt x="1547" y="350"/>
                  <a:pt x="1547" y="350"/>
                  <a:pt x="1547" y="350"/>
                </a:cubicBezTo>
                <a:cubicBezTo>
                  <a:pt x="1546" y="351"/>
                  <a:pt x="1546" y="351"/>
                  <a:pt x="1546" y="351"/>
                </a:cubicBezTo>
                <a:cubicBezTo>
                  <a:pt x="1546" y="352"/>
                  <a:pt x="1546" y="352"/>
                  <a:pt x="1546" y="352"/>
                </a:cubicBezTo>
                <a:cubicBezTo>
                  <a:pt x="1544" y="352"/>
                  <a:pt x="1544" y="352"/>
                  <a:pt x="1544" y="352"/>
                </a:cubicBezTo>
                <a:cubicBezTo>
                  <a:pt x="1544" y="352"/>
                  <a:pt x="1544" y="352"/>
                  <a:pt x="1544" y="352"/>
                </a:cubicBezTo>
                <a:cubicBezTo>
                  <a:pt x="1544" y="353"/>
                  <a:pt x="1544" y="353"/>
                  <a:pt x="1544" y="353"/>
                </a:cubicBezTo>
                <a:cubicBezTo>
                  <a:pt x="1546" y="354"/>
                  <a:pt x="1546" y="354"/>
                  <a:pt x="1546" y="354"/>
                </a:cubicBezTo>
                <a:lnTo>
                  <a:pt x="1547" y="355"/>
                </a:lnTo>
                <a:close/>
                <a:moveTo>
                  <a:pt x="1480" y="404"/>
                </a:moveTo>
                <a:cubicBezTo>
                  <a:pt x="1481" y="402"/>
                  <a:pt x="1481" y="402"/>
                  <a:pt x="1481" y="402"/>
                </a:cubicBezTo>
                <a:cubicBezTo>
                  <a:pt x="1483" y="401"/>
                  <a:pt x="1483" y="401"/>
                  <a:pt x="1483" y="401"/>
                </a:cubicBezTo>
                <a:cubicBezTo>
                  <a:pt x="1486" y="398"/>
                  <a:pt x="1486" y="398"/>
                  <a:pt x="1486" y="398"/>
                </a:cubicBezTo>
                <a:cubicBezTo>
                  <a:pt x="1484" y="395"/>
                  <a:pt x="1484" y="395"/>
                  <a:pt x="1484" y="395"/>
                </a:cubicBezTo>
                <a:cubicBezTo>
                  <a:pt x="1483" y="394"/>
                  <a:pt x="1483" y="394"/>
                  <a:pt x="1483" y="394"/>
                </a:cubicBezTo>
                <a:cubicBezTo>
                  <a:pt x="1483" y="396"/>
                  <a:pt x="1483" y="396"/>
                  <a:pt x="1483" y="396"/>
                </a:cubicBezTo>
                <a:cubicBezTo>
                  <a:pt x="1484" y="397"/>
                  <a:pt x="1484" y="397"/>
                  <a:pt x="1484" y="397"/>
                </a:cubicBezTo>
                <a:cubicBezTo>
                  <a:pt x="1481" y="398"/>
                  <a:pt x="1481" y="398"/>
                  <a:pt x="1481" y="398"/>
                </a:cubicBezTo>
                <a:cubicBezTo>
                  <a:pt x="1480" y="400"/>
                  <a:pt x="1480" y="400"/>
                  <a:pt x="1480" y="400"/>
                </a:cubicBezTo>
                <a:cubicBezTo>
                  <a:pt x="1479" y="398"/>
                  <a:pt x="1479" y="398"/>
                  <a:pt x="1479" y="398"/>
                </a:cubicBezTo>
                <a:cubicBezTo>
                  <a:pt x="1480" y="393"/>
                  <a:pt x="1480" y="393"/>
                  <a:pt x="1480" y="393"/>
                </a:cubicBezTo>
                <a:cubicBezTo>
                  <a:pt x="1478" y="397"/>
                  <a:pt x="1478" y="397"/>
                  <a:pt x="1478" y="397"/>
                </a:cubicBezTo>
                <a:cubicBezTo>
                  <a:pt x="1478" y="398"/>
                  <a:pt x="1478" y="398"/>
                  <a:pt x="1478" y="398"/>
                </a:cubicBezTo>
                <a:cubicBezTo>
                  <a:pt x="1477" y="400"/>
                  <a:pt x="1477" y="400"/>
                  <a:pt x="1477" y="400"/>
                </a:cubicBezTo>
                <a:cubicBezTo>
                  <a:pt x="1477" y="402"/>
                  <a:pt x="1477" y="402"/>
                  <a:pt x="1477" y="402"/>
                </a:cubicBezTo>
                <a:cubicBezTo>
                  <a:pt x="1476" y="402"/>
                  <a:pt x="1476" y="402"/>
                  <a:pt x="1476" y="402"/>
                </a:cubicBezTo>
                <a:cubicBezTo>
                  <a:pt x="1476" y="404"/>
                  <a:pt x="1476" y="404"/>
                  <a:pt x="1476" y="404"/>
                </a:cubicBezTo>
                <a:cubicBezTo>
                  <a:pt x="1477" y="404"/>
                  <a:pt x="1477" y="404"/>
                  <a:pt x="1477" y="404"/>
                </a:cubicBezTo>
                <a:cubicBezTo>
                  <a:pt x="1479" y="401"/>
                  <a:pt x="1479" y="401"/>
                  <a:pt x="1479" y="401"/>
                </a:cubicBezTo>
                <a:cubicBezTo>
                  <a:pt x="1479" y="403"/>
                  <a:pt x="1479" y="403"/>
                  <a:pt x="1479" y="403"/>
                </a:cubicBezTo>
                <a:lnTo>
                  <a:pt x="1480" y="404"/>
                </a:lnTo>
                <a:close/>
                <a:moveTo>
                  <a:pt x="1475" y="406"/>
                </a:moveTo>
                <a:cubicBezTo>
                  <a:pt x="1475" y="402"/>
                  <a:pt x="1475" y="402"/>
                  <a:pt x="1475" y="402"/>
                </a:cubicBezTo>
                <a:cubicBezTo>
                  <a:pt x="1470" y="405"/>
                  <a:pt x="1470" y="405"/>
                  <a:pt x="1470" y="405"/>
                </a:cubicBezTo>
                <a:cubicBezTo>
                  <a:pt x="1470" y="407"/>
                  <a:pt x="1470" y="407"/>
                  <a:pt x="1470" y="407"/>
                </a:cubicBezTo>
                <a:cubicBezTo>
                  <a:pt x="1473" y="405"/>
                  <a:pt x="1473" y="405"/>
                  <a:pt x="1473" y="405"/>
                </a:cubicBezTo>
                <a:lnTo>
                  <a:pt x="1475" y="406"/>
                </a:lnTo>
                <a:close/>
                <a:moveTo>
                  <a:pt x="1509" y="373"/>
                </a:moveTo>
                <a:cubicBezTo>
                  <a:pt x="1509" y="372"/>
                  <a:pt x="1509" y="372"/>
                  <a:pt x="1509" y="372"/>
                </a:cubicBezTo>
                <a:cubicBezTo>
                  <a:pt x="1507" y="370"/>
                  <a:pt x="1507" y="370"/>
                  <a:pt x="1507" y="370"/>
                </a:cubicBezTo>
                <a:cubicBezTo>
                  <a:pt x="1506" y="368"/>
                  <a:pt x="1506" y="368"/>
                  <a:pt x="1506" y="368"/>
                </a:cubicBezTo>
                <a:cubicBezTo>
                  <a:pt x="1505" y="368"/>
                  <a:pt x="1505" y="368"/>
                  <a:pt x="1505" y="368"/>
                </a:cubicBezTo>
                <a:cubicBezTo>
                  <a:pt x="1506" y="371"/>
                  <a:pt x="1506" y="371"/>
                  <a:pt x="1506" y="371"/>
                </a:cubicBezTo>
                <a:cubicBezTo>
                  <a:pt x="1506" y="372"/>
                  <a:pt x="1506" y="372"/>
                  <a:pt x="1506" y="372"/>
                </a:cubicBezTo>
                <a:cubicBezTo>
                  <a:pt x="1508" y="373"/>
                  <a:pt x="1508" y="373"/>
                  <a:pt x="1508" y="373"/>
                </a:cubicBezTo>
                <a:lnTo>
                  <a:pt x="1509" y="373"/>
                </a:lnTo>
                <a:close/>
                <a:moveTo>
                  <a:pt x="1542" y="351"/>
                </a:moveTo>
                <a:cubicBezTo>
                  <a:pt x="1540" y="351"/>
                  <a:pt x="1540" y="351"/>
                  <a:pt x="1540" y="351"/>
                </a:cubicBezTo>
                <a:cubicBezTo>
                  <a:pt x="1540" y="352"/>
                  <a:pt x="1540" y="352"/>
                  <a:pt x="1540" y="352"/>
                </a:cubicBezTo>
                <a:cubicBezTo>
                  <a:pt x="1541" y="352"/>
                  <a:pt x="1541" y="352"/>
                  <a:pt x="1541" y="352"/>
                </a:cubicBezTo>
                <a:lnTo>
                  <a:pt x="1542" y="351"/>
                </a:lnTo>
                <a:close/>
                <a:moveTo>
                  <a:pt x="1506" y="375"/>
                </a:moveTo>
                <a:cubicBezTo>
                  <a:pt x="1505" y="377"/>
                  <a:pt x="1505" y="377"/>
                  <a:pt x="1505" y="377"/>
                </a:cubicBezTo>
                <a:cubicBezTo>
                  <a:pt x="1506" y="377"/>
                  <a:pt x="1506" y="377"/>
                  <a:pt x="1506" y="377"/>
                </a:cubicBezTo>
                <a:lnTo>
                  <a:pt x="1506" y="375"/>
                </a:lnTo>
                <a:close/>
                <a:moveTo>
                  <a:pt x="1473" y="400"/>
                </a:moveTo>
                <a:cubicBezTo>
                  <a:pt x="1472" y="402"/>
                  <a:pt x="1472" y="402"/>
                  <a:pt x="1472" y="402"/>
                </a:cubicBezTo>
                <a:cubicBezTo>
                  <a:pt x="1475" y="401"/>
                  <a:pt x="1475" y="401"/>
                  <a:pt x="1475" y="401"/>
                </a:cubicBezTo>
                <a:lnTo>
                  <a:pt x="1473" y="400"/>
                </a:lnTo>
                <a:close/>
                <a:moveTo>
                  <a:pt x="1480" y="390"/>
                </a:moveTo>
                <a:cubicBezTo>
                  <a:pt x="1482" y="388"/>
                  <a:pt x="1482" y="388"/>
                  <a:pt x="1482" y="388"/>
                </a:cubicBezTo>
                <a:cubicBezTo>
                  <a:pt x="1482" y="386"/>
                  <a:pt x="1482" y="386"/>
                  <a:pt x="1482" y="386"/>
                </a:cubicBezTo>
                <a:cubicBezTo>
                  <a:pt x="1479" y="387"/>
                  <a:pt x="1479" y="387"/>
                  <a:pt x="1479" y="387"/>
                </a:cubicBezTo>
                <a:cubicBezTo>
                  <a:pt x="1479" y="389"/>
                  <a:pt x="1479" y="389"/>
                  <a:pt x="1479" y="389"/>
                </a:cubicBezTo>
                <a:cubicBezTo>
                  <a:pt x="1477" y="391"/>
                  <a:pt x="1477" y="391"/>
                  <a:pt x="1477" y="391"/>
                </a:cubicBezTo>
                <a:cubicBezTo>
                  <a:pt x="1477" y="394"/>
                  <a:pt x="1477" y="394"/>
                  <a:pt x="1477" y="394"/>
                </a:cubicBezTo>
                <a:cubicBezTo>
                  <a:pt x="1478" y="394"/>
                  <a:pt x="1478" y="394"/>
                  <a:pt x="1478" y="394"/>
                </a:cubicBezTo>
                <a:cubicBezTo>
                  <a:pt x="1480" y="391"/>
                  <a:pt x="1480" y="391"/>
                  <a:pt x="1480" y="391"/>
                </a:cubicBezTo>
                <a:lnTo>
                  <a:pt x="1480" y="390"/>
                </a:lnTo>
                <a:close/>
                <a:moveTo>
                  <a:pt x="1486" y="393"/>
                </a:moveTo>
                <a:cubicBezTo>
                  <a:pt x="1484" y="392"/>
                  <a:pt x="1484" y="392"/>
                  <a:pt x="1484" y="392"/>
                </a:cubicBezTo>
                <a:cubicBezTo>
                  <a:pt x="1483" y="393"/>
                  <a:pt x="1483" y="393"/>
                  <a:pt x="1483" y="393"/>
                </a:cubicBezTo>
                <a:cubicBezTo>
                  <a:pt x="1484" y="393"/>
                  <a:pt x="1484" y="393"/>
                  <a:pt x="1484" y="393"/>
                </a:cubicBezTo>
                <a:cubicBezTo>
                  <a:pt x="1486" y="394"/>
                  <a:pt x="1486" y="394"/>
                  <a:pt x="1486" y="394"/>
                </a:cubicBezTo>
                <a:lnTo>
                  <a:pt x="1486" y="393"/>
                </a:lnTo>
                <a:close/>
                <a:moveTo>
                  <a:pt x="1476" y="396"/>
                </a:moveTo>
                <a:cubicBezTo>
                  <a:pt x="1476" y="393"/>
                  <a:pt x="1476" y="393"/>
                  <a:pt x="1476" y="393"/>
                </a:cubicBezTo>
                <a:cubicBezTo>
                  <a:pt x="1475" y="393"/>
                  <a:pt x="1475" y="393"/>
                  <a:pt x="1475" y="393"/>
                </a:cubicBezTo>
                <a:cubicBezTo>
                  <a:pt x="1475" y="394"/>
                  <a:pt x="1475" y="394"/>
                  <a:pt x="1475" y="394"/>
                </a:cubicBezTo>
                <a:cubicBezTo>
                  <a:pt x="1473" y="396"/>
                  <a:pt x="1473" y="396"/>
                  <a:pt x="1473" y="396"/>
                </a:cubicBezTo>
                <a:cubicBezTo>
                  <a:pt x="1472" y="396"/>
                  <a:pt x="1472" y="396"/>
                  <a:pt x="1472" y="396"/>
                </a:cubicBezTo>
                <a:cubicBezTo>
                  <a:pt x="1471" y="398"/>
                  <a:pt x="1471" y="398"/>
                  <a:pt x="1471" y="398"/>
                </a:cubicBezTo>
                <a:cubicBezTo>
                  <a:pt x="1472" y="399"/>
                  <a:pt x="1472" y="399"/>
                  <a:pt x="1472" y="399"/>
                </a:cubicBezTo>
                <a:cubicBezTo>
                  <a:pt x="1474" y="397"/>
                  <a:pt x="1474" y="397"/>
                  <a:pt x="1474" y="397"/>
                </a:cubicBezTo>
                <a:cubicBezTo>
                  <a:pt x="1475" y="397"/>
                  <a:pt x="1475" y="397"/>
                  <a:pt x="1475" y="397"/>
                </a:cubicBezTo>
                <a:cubicBezTo>
                  <a:pt x="1473" y="399"/>
                  <a:pt x="1473" y="399"/>
                  <a:pt x="1473" y="399"/>
                </a:cubicBezTo>
                <a:cubicBezTo>
                  <a:pt x="1474" y="400"/>
                  <a:pt x="1474" y="400"/>
                  <a:pt x="1474" y="400"/>
                </a:cubicBezTo>
                <a:cubicBezTo>
                  <a:pt x="1476" y="399"/>
                  <a:pt x="1476" y="399"/>
                  <a:pt x="1476" y="399"/>
                </a:cubicBezTo>
                <a:lnTo>
                  <a:pt x="1476" y="396"/>
                </a:lnTo>
                <a:close/>
                <a:moveTo>
                  <a:pt x="1502" y="369"/>
                </a:moveTo>
                <a:cubicBezTo>
                  <a:pt x="1502" y="371"/>
                  <a:pt x="1502" y="371"/>
                  <a:pt x="1502" y="371"/>
                </a:cubicBezTo>
                <a:cubicBezTo>
                  <a:pt x="1503" y="369"/>
                  <a:pt x="1503" y="369"/>
                  <a:pt x="1503" y="369"/>
                </a:cubicBezTo>
                <a:lnTo>
                  <a:pt x="1502" y="369"/>
                </a:lnTo>
                <a:close/>
                <a:moveTo>
                  <a:pt x="1489" y="396"/>
                </a:moveTo>
                <a:cubicBezTo>
                  <a:pt x="1490" y="395"/>
                  <a:pt x="1490" y="395"/>
                  <a:pt x="1490" y="395"/>
                </a:cubicBezTo>
                <a:cubicBezTo>
                  <a:pt x="1489" y="394"/>
                  <a:pt x="1489" y="394"/>
                  <a:pt x="1489" y="394"/>
                </a:cubicBezTo>
                <a:lnTo>
                  <a:pt x="1489" y="396"/>
                </a:lnTo>
                <a:close/>
                <a:moveTo>
                  <a:pt x="1513" y="369"/>
                </a:moveTo>
                <a:cubicBezTo>
                  <a:pt x="1511" y="370"/>
                  <a:pt x="1511" y="370"/>
                  <a:pt x="1511" y="370"/>
                </a:cubicBezTo>
                <a:cubicBezTo>
                  <a:pt x="1512" y="373"/>
                  <a:pt x="1512" y="373"/>
                  <a:pt x="1512" y="373"/>
                </a:cubicBezTo>
                <a:cubicBezTo>
                  <a:pt x="1513" y="374"/>
                  <a:pt x="1513" y="374"/>
                  <a:pt x="1513" y="374"/>
                </a:cubicBezTo>
                <a:cubicBezTo>
                  <a:pt x="1514" y="375"/>
                  <a:pt x="1514" y="375"/>
                  <a:pt x="1514" y="375"/>
                </a:cubicBezTo>
                <a:cubicBezTo>
                  <a:pt x="1515" y="374"/>
                  <a:pt x="1515" y="374"/>
                  <a:pt x="1515" y="374"/>
                </a:cubicBezTo>
                <a:cubicBezTo>
                  <a:pt x="1514" y="372"/>
                  <a:pt x="1514" y="372"/>
                  <a:pt x="1514" y="372"/>
                </a:cubicBezTo>
                <a:cubicBezTo>
                  <a:pt x="1515" y="371"/>
                  <a:pt x="1515" y="371"/>
                  <a:pt x="1515" y="371"/>
                </a:cubicBezTo>
                <a:lnTo>
                  <a:pt x="1513" y="369"/>
                </a:lnTo>
                <a:close/>
                <a:moveTo>
                  <a:pt x="1501" y="371"/>
                </a:moveTo>
                <a:cubicBezTo>
                  <a:pt x="1499" y="372"/>
                  <a:pt x="1499" y="372"/>
                  <a:pt x="1499" y="372"/>
                </a:cubicBezTo>
                <a:cubicBezTo>
                  <a:pt x="1499" y="374"/>
                  <a:pt x="1499" y="374"/>
                  <a:pt x="1499" y="374"/>
                </a:cubicBezTo>
                <a:cubicBezTo>
                  <a:pt x="1499" y="374"/>
                  <a:pt x="1501" y="373"/>
                  <a:pt x="1501" y="373"/>
                </a:cubicBezTo>
                <a:lnTo>
                  <a:pt x="1501" y="371"/>
                </a:lnTo>
                <a:close/>
                <a:moveTo>
                  <a:pt x="1525" y="366"/>
                </a:moveTo>
                <a:cubicBezTo>
                  <a:pt x="1524" y="367"/>
                  <a:pt x="1524" y="367"/>
                  <a:pt x="1524" y="367"/>
                </a:cubicBezTo>
                <a:cubicBezTo>
                  <a:pt x="1526" y="368"/>
                  <a:pt x="1526" y="368"/>
                  <a:pt x="1526" y="368"/>
                </a:cubicBezTo>
                <a:cubicBezTo>
                  <a:pt x="1528" y="368"/>
                  <a:pt x="1528" y="368"/>
                  <a:pt x="1528" y="368"/>
                </a:cubicBezTo>
                <a:cubicBezTo>
                  <a:pt x="1528" y="367"/>
                  <a:pt x="1528" y="367"/>
                  <a:pt x="1528" y="367"/>
                </a:cubicBezTo>
                <a:cubicBezTo>
                  <a:pt x="1527" y="366"/>
                  <a:pt x="1527" y="366"/>
                  <a:pt x="1527" y="366"/>
                </a:cubicBezTo>
                <a:lnTo>
                  <a:pt x="1525" y="366"/>
                </a:lnTo>
                <a:close/>
                <a:moveTo>
                  <a:pt x="1536" y="356"/>
                </a:moveTo>
                <a:cubicBezTo>
                  <a:pt x="1537" y="355"/>
                  <a:pt x="1537" y="355"/>
                  <a:pt x="1537" y="355"/>
                </a:cubicBezTo>
                <a:cubicBezTo>
                  <a:pt x="1536" y="354"/>
                  <a:pt x="1536" y="354"/>
                  <a:pt x="1536" y="354"/>
                </a:cubicBezTo>
                <a:cubicBezTo>
                  <a:pt x="1535" y="355"/>
                  <a:pt x="1535" y="355"/>
                  <a:pt x="1535" y="355"/>
                </a:cubicBezTo>
                <a:cubicBezTo>
                  <a:pt x="1536" y="356"/>
                  <a:pt x="1536" y="356"/>
                  <a:pt x="1536" y="356"/>
                </a:cubicBezTo>
                <a:close/>
                <a:moveTo>
                  <a:pt x="1534" y="363"/>
                </a:moveTo>
                <a:cubicBezTo>
                  <a:pt x="1536" y="362"/>
                  <a:pt x="1536" y="362"/>
                  <a:pt x="1536" y="362"/>
                </a:cubicBezTo>
                <a:cubicBezTo>
                  <a:pt x="1537" y="360"/>
                  <a:pt x="1537" y="360"/>
                  <a:pt x="1537" y="360"/>
                </a:cubicBezTo>
                <a:cubicBezTo>
                  <a:pt x="1535" y="359"/>
                  <a:pt x="1535" y="359"/>
                  <a:pt x="1535" y="359"/>
                </a:cubicBezTo>
                <a:cubicBezTo>
                  <a:pt x="1535" y="359"/>
                  <a:pt x="1532" y="360"/>
                  <a:pt x="1532" y="360"/>
                </a:cubicBezTo>
                <a:cubicBezTo>
                  <a:pt x="1533" y="361"/>
                  <a:pt x="1533" y="361"/>
                  <a:pt x="1533" y="361"/>
                </a:cubicBezTo>
                <a:lnTo>
                  <a:pt x="1534" y="363"/>
                </a:lnTo>
                <a:close/>
                <a:moveTo>
                  <a:pt x="1525" y="360"/>
                </a:moveTo>
                <a:cubicBezTo>
                  <a:pt x="1523" y="361"/>
                  <a:pt x="1523" y="361"/>
                  <a:pt x="1523" y="361"/>
                </a:cubicBezTo>
                <a:cubicBezTo>
                  <a:pt x="1521" y="361"/>
                  <a:pt x="1521" y="361"/>
                  <a:pt x="1521" y="361"/>
                </a:cubicBezTo>
                <a:cubicBezTo>
                  <a:pt x="1522" y="363"/>
                  <a:pt x="1522" y="363"/>
                  <a:pt x="1522" y="363"/>
                </a:cubicBezTo>
                <a:cubicBezTo>
                  <a:pt x="1525" y="364"/>
                  <a:pt x="1525" y="364"/>
                  <a:pt x="1525" y="364"/>
                </a:cubicBezTo>
                <a:cubicBezTo>
                  <a:pt x="1526" y="363"/>
                  <a:pt x="1526" y="363"/>
                  <a:pt x="1526" y="363"/>
                </a:cubicBezTo>
                <a:cubicBezTo>
                  <a:pt x="1531" y="359"/>
                  <a:pt x="1531" y="359"/>
                  <a:pt x="1531" y="359"/>
                </a:cubicBezTo>
                <a:cubicBezTo>
                  <a:pt x="1531" y="357"/>
                  <a:pt x="1531" y="357"/>
                  <a:pt x="1531" y="357"/>
                </a:cubicBezTo>
                <a:cubicBezTo>
                  <a:pt x="1528" y="360"/>
                  <a:pt x="1528" y="360"/>
                  <a:pt x="1528" y="360"/>
                </a:cubicBezTo>
                <a:cubicBezTo>
                  <a:pt x="1527" y="359"/>
                  <a:pt x="1527" y="359"/>
                  <a:pt x="1527" y="359"/>
                </a:cubicBezTo>
                <a:cubicBezTo>
                  <a:pt x="1526" y="361"/>
                  <a:pt x="1526" y="361"/>
                  <a:pt x="1526" y="361"/>
                </a:cubicBezTo>
                <a:lnTo>
                  <a:pt x="1525" y="360"/>
                </a:lnTo>
                <a:close/>
                <a:moveTo>
                  <a:pt x="1493" y="389"/>
                </a:moveTo>
                <a:cubicBezTo>
                  <a:pt x="1495" y="389"/>
                  <a:pt x="1495" y="389"/>
                  <a:pt x="1495" y="389"/>
                </a:cubicBezTo>
                <a:cubicBezTo>
                  <a:pt x="1494" y="387"/>
                  <a:pt x="1494" y="387"/>
                  <a:pt x="1494" y="387"/>
                </a:cubicBezTo>
                <a:cubicBezTo>
                  <a:pt x="1495" y="386"/>
                  <a:pt x="1495" y="386"/>
                  <a:pt x="1495" y="386"/>
                </a:cubicBezTo>
                <a:cubicBezTo>
                  <a:pt x="1494" y="384"/>
                  <a:pt x="1494" y="384"/>
                  <a:pt x="1494" y="384"/>
                </a:cubicBezTo>
                <a:cubicBezTo>
                  <a:pt x="1493" y="384"/>
                  <a:pt x="1493" y="384"/>
                  <a:pt x="1493" y="384"/>
                </a:cubicBezTo>
                <a:cubicBezTo>
                  <a:pt x="1493" y="382"/>
                  <a:pt x="1493" y="382"/>
                  <a:pt x="1493" y="382"/>
                </a:cubicBezTo>
                <a:cubicBezTo>
                  <a:pt x="1490" y="382"/>
                  <a:pt x="1490" y="382"/>
                  <a:pt x="1490" y="382"/>
                </a:cubicBezTo>
                <a:cubicBezTo>
                  <a:pt x="1490" y="384"/>
                  <a:pt x="1490" y="384"/>
                  <a:pt x="1490" y="384"/>
                </a:cubicBezTo>
                <a:cubicBezTo>
                  <a:pt x="1489" y="383"/>
                  <a:pt x="1489" y="383"/>
                  <a:pt x="1489" y="383"/>
                </a:cubicBezTo>
                <a:cubicBezTo>
                  <a:pt x="1488" y="385"/>
                  <a:pt x="1488" y="385"/>
                  <a:pt x="1488" y="385"/>
                </a:cubicBezTo>
                <a:cubicBezTo>
                  <a:pt x="1490" y="386"/>
                  <a:pt x="1490" y="386"/>
                  <a:pt x="1490" y="386"/>
                </a:cubicBezTo>
                <a:cubicBezTo>
                  <a:pt x="1488" y="386"/>
                  <a:pt x="1488" y="386"/>
                  <a:pt x="1488" y="386"/>
                </a:cubicBezTo>
                <a:cubicBezTo>
                  <a:pt x="1487" y="388"/>
                  <a:pt x="1487" y="388"/>
                  <a:pt x="1487" y="388"/>
                </a:cubicBezTo>
                <a:cubicBezTo>
                  <a:pt x="1489" y="388"/>
                  <a:pt x="1489" y="388"/>
                  <a:pt x="1489" y="388"/>
                </a:cubicBezTo>
                <a:cubicBezTo>
                  <a:pt x="1487" y="390"/>
                  <a:pt x="1487" y="390"/>
                  <a:pt x="1487" y="390"/>
                </a:cubicBezTo>
                <a:cubicBezTo>
                  <a:pt x="1489" y="391"/>
                  <a:pt x="1489" y="391"/>
                  <a:pt x="1489" y="391"/>
                </a:cubicBezTo>
                <a:cubicBezTo>
                  <a:pt x="1489" y="392"/>
                  <a:pt x="1489" y="392"/>
                  <a:pt x="1489" y="392"/>
                </a:cubicBezTo>
                <a:cubicBezTo>
                  <a:pt x="1490" y="392"/>
                  <a:pt x="1490" y="392"/>
                  <a:pt x="1490" y="392"/>
                </a:cubicBezTo>
                <a:cubicBezTo>
                  <a:pt x="1490" y="390"/>
                  <a:pt x="1490" y="390"/>
                  <a:pt x="1490" y="390"/>
                </a:cubicBezTo>
                <a:cubicBezTo>
                  <a:pt x="1492" y="390"/>
                  <a:pt x="1492" y="390"/>
                  <a:pt x="1492" y="390"/>
                </a:cubicBezTo>
                <a:lnTo>
                  <a:pt x="1493" y="389"/>
                </a:lnTo>
                <a:close/>
                <a:moveTo>
                  <a:pt x="1466" y="410"/>
                </a:moveTo>
                <a:cubicBezTo>
                  <a:pt x="1469" y="407"/>
                  <a:pt x="1469" y="407"/>
                  <a:pt x="1469" y="407"/>
                </a:cubicBezTo>
                <a:cubicBezTo>
                  <a:pt x="1469" y="406"/>
                  <a:pt x="1469" y="406"/>
                  <a:pt x="1469" y="406"/>
                </a:cubicBezTo>
                <a:cubicBezTo>
                  <a:pt x="1466" y="406"/>
                  <a:pt x="1466" y="406"/>
                  <a:pt x="1466" y="406"/>
                </a:cubicBezTo>
                <a:lnTo>
                  <a:pt x="1466" y="410"/>
                </a:lnTo>
                <a:close/>
                <a:moveTo>
                  <a:pt x="1505" y="374"/>
                </a:moveTo>
                <a:cubicBezTo>
                  <a:pt x="1504" y="374"/>
                  <a:pt x="1504" y="374"/>
                  <a:pt x="1504" y="374"/>
                </a:cubicBezTo>
                <a:cubicBezTo>
                  <a:pt x="1503" y="373"/>
                  <a:pt x="1503" y="373"/>
                  <a:pt x="1503" y="373"/>
                </a:cubicBezTo>
                <a:cubicBezTo>
                  <a:pt x="1500" y="375"/>
                  <a:pt x="1500" y="375"/>
                  <a:pt x="1500" y="375"/>
                </a:cubicBezTo>
                <a:cubicBezTo>
                  <a:pt x="1502" y="378"/>
                  <a:pt x="1502" y="378"/>
                  <a:pt x="1502" y="378"/>
                </a:cubicBezTo>
                <a:cubicBezTo>
                  <a:pt x="1504" y="378"/>
                  <a:pt x="1504" y="378"/>
                  <a:pt x="1504" y="378"/>
                </a:cubicBezTo>
                <a:cubicBezTo>
                  <a:pt x="1504" y="377"/>
                  <a:pt x="1504" y="377"/>
                  <a:pt x="1504" y="377"/>
                </a:cubicBezTo>
                <a:cubicBezTo>
                  <a:pt x="1504" y="375"/>
                  <a:pt x="1504" y="375"/>
                  <a:pt x="1504" y="375"/>
                </a:cubicBezTo>
                <a:cubicBezTo>
                  <a:pt x="1505" y="374"/>
                  <a:pt x="1505" y="374"/>
                  <a:pt x="1505" y="374"/>
                </a:cubicBezTo>
                <a:close/>
                <a:moveTo>
                  <a:pt x="1501" y="378"/>
                </a:moveTo>
                <a:cubicBezTo>
                  <a:pt x="1500" y="379"/>
                  <a:pt x="1500" y="379"/>
                  <a:pt x="1500" y="379"/>
                </a:cubicBezTo>
                <a:cubicBezTo>
                  <a:pt x="1497" y="379"/>
                  <a:pt x="1497" y="379"/>
                  <a:pt x="1497" y="379"/>
                </a:cubicBezTo>
                <a:cubicBezTo>
                  <a:pt x="1497" y="381"/>
                  <a:pt x="1497" y="381"/>
                  <a:pt x="1497" y="381"/>
                </a:cubicBezTo>
                <a:cubicBezTo>
                  <a:pt x="1495" y="381"/>
                  <a:pt x="1495" y="381"/>
                  <a:pt x="1495" y="381"/>
                </a:cubicBezTo>
                <a:cubicBezTo>
                  <a:pt x="1497" y="383"/>
                  <a:pt x="1497" y="383"/>
                  <a:pt x="1497" y="383"/>
                </a:cubicBezTo>
                <a:cubicBezTo>
                  <a:pt x="1498" y="383"/>
                  <a:pt x="1498" y="383"/>
                  <a:pt x="1498" y="383"/>
                </a:cubicBezTo>
                <a:cubicBezTo>
                  <a:pt x="1501" y="382"/>
                  <a:pt x="1501" y="382"/>
                  <a:pt x="1501" y="382"/>
                </a:cubicBezTo>
                <a:cubicBezTo>
                  <a:pt x="1501" y="381"/>
                  <a:pt x="1501" y="381"/>
                  <a:pt x="1501" y="381"/>
                </a:cubicBezTo>
                <a:cubicBezTo>
                  <a:pt x="1502" y="380"/>
                  <a:pt x="1502" y="380"/>
                  <a:pt x="1502" y="380"/>
                </a:cubicBezTo>
                <a:lnTo>
                  <a:pt x="1501" y="378"/>
                </a:lnTo>
                <a:close/>
                <a:moveTo>
                  <a:pt x="1471" y="426"/>
                </a:moveTo>
                <a:cubicBezTo>
                  <a:pt x="1472" y="424"/>
                  <a:pt x="1472" y="424"/>
                  <a:pt x="1472" y="424"/>
                </a:cubicBezTo>
                <a:cubicBezTo>
                  <a:pt x="1471" y="424"/>
                  <a:pt x="1471" y="424"/>
                  <a:pt x="1471" y="424"/>
                </a:cubicBezTo>
                <a:cubicBezTo>
                  <a:pt x="1471" y="425"/>
                  <a:pt x="1471" y="425"/>
                  <a:pt x="1471" y="425"/>
                </a:cubicBezTo>
                <a:lnTo>
                  <a:pt x="1471" y="426"/>
                </a:lnTo>
                <a:close/>
                <a:moveTo>
                  <a:pt x="1464" y="410"/>
                </a:moveTo>
                <a:cubicBezTo>
                  <a:pt x="1465" y="408"/>
                  <a:pt x="1465" y="408"/>
                  <a:pt x="1465" y="408"/>
                </a:cubicBezTo>
                <a:cubicBezTo>
                  <a:pt x="1464" y="408"/>
                  <a:pt x="1464" y="408"/>
                  <a:pt x="1464" y="408"/>
                </a:cubicBezTo>
                <a:cubicBezTo>
                  <a:pt x="1463" y="409"/>
                  <a:pt x="1463" y="409"/>
                  <a:pt x="1463" y="409"/>
                </a:cubicBezTo>
                <a:lnTo>
                  <a:pt x="1464" y="410"/>
                </a:lnTo>
                <a:close/>
                <a:moveTo>
                  <a:pt x="1406" y="509"/>
                </a:moveTo>
                <a:cubicBezTo>
                  <a:pt x="1404" y="509"/>
                  <a:pt x="1404" y="509"/>
                  <a:pt x="1404" y="509"/>
                </a:cubicBezTo>
                <a:cubicBezTo>
                  <a:pt x="1404" y="510"/>
                  <a:pt x="1404" y="510"/>
                  <a:pt x="1404" y="510"/>
                </a:cubicBezTo>
                <a:lnTo>
                  <a:pt x="1406" y="509"/>
                </a:lnTo>
                <a:close/>
                <a:moveTo>
                  <a:pt x="1429" y="490"/>
                </a:moveTo>
                <a:cubicBezTo>
                  <a:pt x="1430" y="489"/>
                  <a:pt x="1430" y="489"/>
                  <a:pt x="1430" y="489"/>
                </a:cubicBezTo>
                <a:cubicBezTo>
                  <a:pt x="1429" y="487"/>
                  <a:pt x="1429" y="487"/>
                  <a:pt x="1429" y="487"/>
                </a:cubicBezTo>
                <a:cubicBezTo>
                  <a:pt x="1429" y="487"/>
                  <a:pt x="1428" y="489"/>
                  <a:pt x="1428" y="489"/>
                </a:cubicBezTo>
                <a:lnTo>
                  <a:pt x="1429" y="490"/>
                </a:lnTo>
                <a:close/>
                <a:moveTo>
                  <a:pt x="1428" y="486"/>
                </a:moveTo>
                <a:cubicBezTo>
                  <a:pt x="1428" y="485"/>
                  <a:pt x="1428" y="485"/>
                  <a:pt x="1428" y="485"/>
                </a:cubicBezTo>
                <a:cubicBezTo>
                  <a:pt x="1426" y="485"/>
                  <a:pt x="1426" y="485"/>
                  <a:pt x="1426" y="485"/>
                </a:cubicBezTo>
                <a:cubicBezTo>
                  <a:pt x="1428" y="487"/>
                  <a:pt x="1428" y="487"/>
                  <a:pt x="1428" y="487"/>
                </a:cubicBezTo>
                <a:cubicBezTo>
                  <a:pt x="1428" y="487"/>
                  <a:pt x="1428" y="486"/>
                  <a:pt x="1428" y="486"/>
                </a:cubicBezTo>
                <a:close/>
                <a:moveTo>
                  <a:pt x="1413" y="502"/>
                </a:moveTo>
                <a:cubicBezTo>
                  <a:pt x="1413" y="501"/>
                  <a:pt x="1413" y="501"/>
                  <a:pt x="1413" y="501"/>
                </a:cubicBezTo>
                <a:cubicBezTo>
                  <a:pt x="1411" y="500"/>
                  <a:pt x="1411" y="500"/>
                  <a:pt x="1411" y="500"/>
                </a:cubicBezTo>
                <a:cubicBezTo>
                  <a:pt x="1411" y="503"/>
                  <a:pt x="1411" y="503"/>
                  <a:pt x="1411" y="503"/>
                </a:cubicBezTo>
                <a:lnTo>
                  <a:pt x="1413" y="502"/>
                </a:lnTo>
                <a:close/>
                <a:moveTo>
                  <a:pt x="1404" y="505"/>
                </a:moveTo>
                <a:cubicBezTo>
                  <a:pt x="1405" y="508"/>
                  <a:pt x="1405" y="508"/>
                  <a:pt x="1405" y="508"/>
                </a:cubicBezTo>
                <a:cubicBezTo>
                  <a:pt x="1406" y="506"/>
                  <a:pt x="1406" y="506"/>
                  <a:pt x="1406" y="506"/>
                </a:cubicBezTo>
                <a:lnTo>
                  <a:pt x="1404" y="505"/>
                </a:lnTo>
                <a:close/>
                <a:moveTo>
                  <a:pt x="1406" y="532"/>
                </a:moveTo>
                <a:cubicBezTo>
                  <a:pt x="1406" y="530"/>
                  <a:pt x="1406" y="530"/>
                  <a:pt x="1406" y="530"/>
                </a:cubicBezTo>
                <a:cubicBezTo>
                  <a:pt x="1405" y="531"/>
                  <a:pt x="1405" y="531"/>
                  <a:pt x="1405" y="531"/>
                </a:cubicBezTo>
                <a:lnTo>
                  <a:pt x="1406" y="532"/>
                </a:lnTo>
                <a:close/>
                <a:moveTo>
                  <a:pt x="1404" y="526"/>
                </a:moveTo>
                <a:cubicBezTo>
                  <a:pt x="1406" y="527"/>
                  <a:pt x="1406" y="527"/>
                  <a:pt x="1406" y="527"/>
                </a:cubicBezTo>
                <a:cubicBezTo>
                  <a:pt x="1405" y="526"/>
                  <a:pt x="1405" y="525"/>
                  <a:pt x="1405" y="525"/>
                </a:cubicBezTo>
                <a:lnTo>
                  <a:pt x="1404" y="526"/>
                </a:lnTo>
                <a:close/>
                <a:moveTo>
                  <a:pt x="1406" y="529"/>
                </a:moveTo>
                <a:cubicBezTo>
                  <a:pt x="1406" y="528"/>
                  <a:pt x="1406" y="528"/>
                  <a:pt x="1406" y="528"/>
                </a:cubicBezTo>
                <a:cubicBezTo>
                  <a:pt x="1405" y="528"/>
                  <a:pt x="1405" y="528"/>
                  <a:pt x="1405" y="528"/>
                </a:cubicBezTo>
                <a:lnTo>
                  <a:pt x="1406" y="529"/>
                </a:lnTo>
                <a:close/>
                <a:moveTo>
                  <a:pt x="1405" y="522"/>
                </a:moveTo>
                <a:cubicBezTo>
                  <a:pt x="1405" y="521"/>
                  <a:pt x="1405" y="521"/>
                  <a:pt x="1405" y="521"/>
                </a:cubicBezTo>
                <a:cubicBezTo>
                  <a:pt x="1403" y="523"/>
                  <a:pt x="1403" y="523"/>
                  <a:pt x="1403" y="523"/>
                </a:cubicBezTo>
                <a:cubicBezTo>
                  <a:pt x="1404" y="523"/>
                  <a:pt x="1404" y="523"/>
                  <a:pt x="1404" y="523"/>
                </a:cubicBezTo>
                <a:lnTo>
                  <a:pt x="1405" y="522"/>
                </a:lnTo>
                <a:close/>
                <a:moveTo>
                  <a:pt x="1410" y="502"/>
                </a:moveTo>
                <a:cubicBezTo>
                  <a:pt x="1408" y="503"/>
                  <a:pt x="1408" y="503"/>
                  <a:pt x="1408" y="503"/>
                </a:cubicBezTo>
                <a:cubicBezTo>
                  <a:pt x="1410" y="503"/>
                  <a:pt x="1410" y="503"/>
                  <a:pt x="1410" y="503"/>
                </a:cubicBezTo>
                <a:lnTo>
                  <a:pt x="1410" y="502"/>
                </a:lnTo>
                <a:close/>
                <a:moveTo>
                  <a:pt x="1461" y="446"/>
                </a:moveTo>
                <a:cubicBezTo>
                  <a:pt x="1463" y="444"/>
                  <a:pt x="1463" y="444"/>
                  <a:pt x="1463" y="444"/>
                </a:cubicBezTo>
                <a:cubicBezTo>
                  <a:pt x="1461" y="444"/>
                  <a:pt x="1461" y="444"/>
                  <a:pt x="1461" y="444"/>
                </a:cubicBezTo>
                <a:cubicBezTo>
                  <a:pt x="1460" y="445"/>
                  <a:pt x="1460" y="445"/>
                  <a:pt x="1460" y="445"/>
                </a:cubicBezTo>
                <a:lnTo>
                  <a:pt x="1461" y="446"/>
                </a:lnTo>
                <a:close/>
                <a:moveTo>
                  <a:pt x="1462" y="408"/>
                </a:moveTo>
                <a:cubicBezTo>
                  <a:pt x="1460" y="411"/>
                  <a:pt x="1460" y="411"/>
                  <a:pt x="1460" y="411"/>
                </a:cubicBezTo>
                <a:cubicBezTo>
                  <a:pt x="1460" y="413"/>
                  <a:pt x="1460" y="413"/>
                  <a:pt x="1460" y="413"/>
                </a:cubicBezTo>
                <a:cubicBezTo>
                  <a:pt x="1463" y="411"/>
                  <a:pt x="1463" y="411"/>
                  <a:pt x="1463" y="411"/>
                </a:cubicBezTo>
                <a:lnTo>
                  <a:pt x="1462" y="408"/>
                </a:lnTo>
                <a:close/>
                <a:moveTo>
                  <a:pt x="1434" y="481"/>
                </a:moveTo>
                <a:cubicBezTo>
                  <a:pt x="1433" y="480"/>
                  <a:pt x="1433" y="480"/>
                  <a:pt x="1433" y="480"/>
                </a:cubicBezTo>
                <a:cubicBezTo>
                  <a:pt x="1430" y="482"/>
                  <a:pt x="1430" y="482"/>
                  <a:pt x="1430" y="482"/>
                </a:cubicBezTo>
                <a:cubicBezTo>
                  <a:pt x="1432" y="482"/>
                  <a:pt x="1432" y="482"/>
                  <a:pt x="1432" y="482"/>
                </a:cubicBezTo>
                <a:lnTo>
                  <a:pt x="1434" y="481"/>
                </a:lnTo>
                <a:close/>
                <a:moveTo>
                  <a:pt x="1459" y="442"/>
                </a:moveTo>
                <a:cubicBezTo>
                  <a:pt x="1460" y="444"/>
                  <a:pt x="1460" y="444"/>
                  <a:pt x="1460" y="444"/>
                </a:cubicBezTo>
                <a:cubicBezTo>
                  <a:pt x="1461" y="442"/>
                  <a:pt x="1461" y="442"/>
                  <a:pt x="1461" y="442"/>
                </a:cubicBezTo>
                <a:cubicBezTo>
                  <a:pt x="1461" y="440"/>
                  <a:pt x="1461" y="440"/>
                  <a:pt x="1461" y="440"/>
                </a:cubicBezTo>
                <a:lnTo>
                  <a:pt x="1459" y="442"/>
                </a:lnTo>
                <a:close/>
                <a:moveTo>
                  <a:pt x="1460" y="416"/>
                </a:moveTo>
                <a:cubicBezTo>
                  <a:pt x="1459" y="417"/>
                  <a:pt x="1459" y="417"/>
                  <a:pt x="1459" y="417"/>
                </a:cubicBezTo>
                <a:cubicBezTo>
                  <a:pt x="1460" y="418"/>
                  <a:pt x="1460" y="418"/>
                  <a:pt x="1460" y="418"/>
                </a:cubicBezTo>
                <a:cubicBezTo>
                  <a:pt x="1460" y="417"/>
                  <a:pt x="1460" y="417"/>
                  <a:pt x="1460" y="417"/>
                </a:cubicBezTo>
                <a:lnTo>
                  <a:pt x="1460" y="416"/>
                </a:lnTo>
                <a:close/>
                <a:moveTo>
                  <a:pt x="1458" y="449"/>
                </a:moveTo>
                <a:cubicBezTo>
                  <a:pt x="1457" y="448"/>
                  <a:pt x="1457" y="448"/>
                  <a:pt x="1457" y="448"/>
                </a:cubicBezTo>
                <a:cubicBezTo>
                  <a:pt x="1456" y="450"/>
                  <a:pt x="1456" y="450"/>
                  <a:pt x="1456" y="450"/>
                </a:cubicBezTo>
                <a:cubicBezTo>
                  <a:pt x="1457" y="451"/>
                  <a:pt x="1457" y="451"/>
                  <a:pt x="1457" y="451"/>
                </a:cubicBezTo>
                <a:cubicBezTo>
                  <a:pt x="1458" y="450"/>
                  <a:pt x="1458" y="450"/>
                  <a:pt x="1458" y="450"/>
                </a:cubicBezTo>
                <a:lnTo>
                  <a:pt x="1458" y="449"/>
                </a:lnTo>
                <a:close/>
                <a:moveTo>
                  <a:pt x="1433" y="485"/>
                </a:moveTo>
                <a:cubicBezTo>
                  <a:pt x="1435" y="485"/>
                  <a:pt x="1435" y="485"/>
                  <a:pt x="1435" y="485"/>
                </a:cubicBezTo>
                <a:cubicBezTo>
                  <a:pt x="1436" y="484"/>
                  <a:pt x="1436" y="484"/>
                  <a:pt x="1436" y="484"/>
                </a:cubicBezTo>
                <a:cubicBezTo>
                  <a:pt x="1435" y="482"/>
                  <a:pt x="1435" y="482"/>
                  <a:pt x="1435" y="482"/>
                </a:cubicBezTo>
                <a:cubicBezTo>
                  <a:pt x="1434" y="483"/>
                  <a:pt x="1434" y="483"/>
                  <a:pt x="1434" y="483"/>
                </a:cubicBezTo>
                <a:cubicBezTo>
                  <a:pt x="1433" y="484"/>
                  <a:pt x="1433" y="484"/>
                  <a:pt x="1433" y="484"/>
                </a:cubicBezTo>
                <a:cubicBezTo>
                  <a:pt x="1432" y="484"/>
                  <a:pt x="1432" y="484"/>
                  <a:pt x="1432" y="484"/>
                </a:cubicBezTo>
                <a:cubicBezTo>
                  <a:pt x="1430" y="486"/>
                  <a:pt x="1430" y="486"/>
                  <a:pt x="1430" y="486"/>
                </a:cubicBezTo>
                <a:cubicBezTo>
                  <a:pt x="1432" y="486"/>
                  <a:pt x="1432" y="486"/>
                  <a:pt x="1432" y="486"/>
                </a:cubicBezTo>
                <a:lnTo>
                  <a:pt x="1433" y="485"/>
                </a:lnTo>
                <a:close/>
                <a:moveTo>
                  <a:pt x="1451" y="461"/>
                </a:moveTo>
                <a:cubicBezTo>
                  <a:pt x="1450" y="463"/>
                  <a:pt x="1450" y="463"/>
                  <a:pt x="1450" y="463"/>
                </a:cubicBezTo>
                <a:cubicBezTo>
                  <a:pt x="1452" y="463"/>
                  <a:pt x="1452" y="463"/>
                  <a:pt x="1452" y="463"/>
                </a:cubicBezTo>
                <a:cubicBezTo>
                  <a:pt x="1452" y="464"/>
                  <a:pt x="1452" y="464"/>
                  <a:pt x="1452" y="464"/>
                </a:cubicBezTo>
                <a:cubicBezTo>
                  <a:pt x="1453" y="463"/>
                  <a:pt x="1453" y="463"/>
                  <a:pt x="1453" y="463"/>
                </a:cubicBezTo>
                <a:cubicBezTo>
                  <a:pt x="1455" y="461"/>
                  <a:pt x="1455" y="461"/>
                  <a:pt x="1455" y="461"/>
                </a:cubicBezTo>
                <a:cubicBezTo>
                  <a:pt x="1454" y="461"/>
                  <a:pt x="1454" y="461"/>
                  <a:pt x="1454" y="461"/>
                </a:cubicBezTo>
                <a:lnTo>
                  <a:pt x="1451" y="461"/>
                </a:lnTo>
                <a:close/>
                <a:moveTo>
                  <a:pt x="1457" y="458"/>
                </a:moveTo>
                <a:cubicBezTo>
                  <a:pt x="1455" y="458"/>
                  <a:pt x="1455" y="458"/>
                  <a:pt x="1455" y="458"/>
                </a:cubicBezTo>
                <a:cubicBezTo>
                  <a:pt x="1454" y="460"/>
                  <a:pt x="1454" y="460"/>
                  <a:pt x="1454" y="460"/>
                </a:cubicBezTo>
                <a:cubicBezTo>
                  <a:pt x="1455" y="460"/>
                  <a:pt x="1455" y="460"/>
                  <a:pt x="1455" y="460"/>
                </a:cubicBezTo>
                <a:lnTo>
                  <a:pt x="1457" y="458"/>
                </a:lnTo>
                <a:close/>
                <a:moveTo>
                  <a:pt x="1530" y="367"/>
                </a:moveTo>
                <a:cubicBezTo>
                  <a:pt x="1531" y="365"/>
                  <a:pt x="1531" y="365"/>
                  <a:pt x="1531" y="365"/>
                </a:cubicBezTo>
                <a:cubicBezTo>
                  <a:pt x="1532" y="364"/>
                  <a:pt x="1532" y="364"/>
                  <a:pt x="1532" y="364"/>
                </a:cubicBezTo>
                <a:cubicBezTo>
                  <a:pt x="1531" y="361"/>
                  <a:pt x="1531" y="361"/>
                  <a:pt x="1531" y="361"/>
                </a:cubicBezTo>
                <a:cubicBezTo>
                  <a:pt x="1528" y="364"/>
                  <a:pt x="1528" y="364"/>
                  <a:pt x="1528" y="364"/>
                </a:cubicBezTo>
                <a:lnTo>
                  <a:pt x="1530" y="367"/>
                </a:lnTo>
                <a:close/>
                <a:moveTo>
                  <a:pt x="1520" y="557"/>
                </a:moveTo>
                <a:cubicBezTo>
                  <a:pt x="1520" y="558"/>
                  <a:pt x="1520" y="558"/>
                  <a:pt x="1520" y="558"/>
                </a:cubicBezTo>
                <a:cubicBezTo>
                  <a:pt x="1521" y="557"/>
                  <a:pt x="1521" y="557"/>
                  <a:pt x="1521" y="557"/>
                </a:cubicBezTo>
                <a:cubicBezTo>
                  <a:pt x="1520" y="556"/>
                  <a:pt x="1520" y="556"/>
                  <a:pt x="1520" y="556"/>
                </a:cubicBezTo>
                <a:lnTo>
                  <a:pt x="1520" y="557"/>
                </a:lnTo>
                <a:close/>
                <a:moveTo>
                  <a:pt x="1514" y="547"/>
                </a:moveTo>
                <a:cubicBezTo>
                  <a:pt x="1514" y="545"/>
                  <a:pt x="1514" y="545"/>
                  <a:pt x="1514" y="545"/>
                </a:cubicBezTo>
                <a:cubicBezTo>
                  <a:pt x="1515" y="543"/>
                  <a:pt x="1515" y="543"/>
                  <a:pt x="1515" y="543"/>
                </a:cubicBezTo>
                <a:cubicBezTo>
                  <a:pt x="1515" y="541"/>
                  <a:pt x="1515" y="541"/>
                  <a:pt x="1515" y="541"/>
                </a:cubicBezTo>
                <a:cubicBezTo>
                  <a:pt x="1513" y="541"/>
                  <a:pt x="1513" y="541"/>
                  <a:pt x="1513" y="541"/>
                </a:cubicBezTo>
                <a:cubicBezTo>
                  <a:pt x="1512" y="544"/>
                  <a:pt x="1512" y="544"/>
                  <a:pt x="1512" y="544"/>
                </a:cubicBezTo>
                <a:cubicBezTo>
                  <a:pt x="1513" y="546"/>
                  <a:pt x="1513" y="546"/>
                  <a:pt x="1513" y="546"/>
                </a:cubicBezTo>
                <a:lnTo>
                  <a:pt x="1514" y="547"/>
                </a:lnTo>
                <a:close/>
                <a:moveTo>
                  <a:pt x="1460" y="562"/>
                </a:moveTo>
                <a:cubicBezTo>
                  <a:pt x="1459" y="563"/>
                  <a:pt x="1459" y="563"/>
                  <a:pt x="1459" y="563"/>
                </a:cubicBezTo>
                <a:cubicBezTo>
                  <a:pt x="1458" y="564"/>
                  <a:pt x="1458" y="564"/>
                  <a:pt x="1458" y="564"/>
                </a:cubicBezTo>
                <a:cubicBezTo>
                  <a:pt x="1459" y="564"/>
                  <a:pt x="1459" y="564"/>
                  <a:pt x="1459" y="564"/>
                </a:cubicBezTo>
                <a:lnTo>
                  <a:pt x="1460" y="562"/>
                </a:lnTo>
                <a:close/>
                <a:moveTo>
                  <a:pt x="1520" y="565"/>
                </a:moveTo>
                <a:cubicBezTo>
                  <a:pt x="1521" y="566"/>
                  <a:pt x="1521" y="566"/>
                  <a:pt x="1521" y="566"/>
                </a:cubicBezTo>
                <a:cubicBezTo>
                  <a:pt x="1522" y="565"/>
                  <a:pt x="1522" y="565"/>
                  <a:pt x="1522" y="565"/>
                </a:cubicBezTo>
                <a:cubicBezTo>
                  <a:pt x="1524" y="565"/>
                  <a:pt x="1524" y="565"/>
                  <a:pt x="1524" y="565"/>
                </a:cubicBezTo>
                <a:cubicBezTo>
                  <a:pt x="1523" y="564"/>
                  <a:pt x="1523" y="564"/>
                  <a:pt x="1523" y="564"/>
                </a:cubicBezTo>
                <a:cubicBezTo>
                  <a:pt x="1521" y="564"/>
                  <a:pt x="1521" y="564"/>
                  <a:pt x="1521" y="564"/>
                </a:cubicBezTo>
                <a:lnTo>
                  <a:pt x="1520" y="565"/>
                </a:lnTo>
                <a:close/>
                <a:moveTo>
                  <a:pt x="1501" y="580"/>
                </a:moveTo>
                <a:cubicBezTo>
                  <a:pt x="1500" y="585"/>
                  <a:pt x="1500" y="585"/>
                  <a:pt x="1500" y="585"/>
                </a:cubicBezTo>
                <a:cubicBezTo>
                  <a:pt x="1500" y="587"/>
                  <a:pt x="1500" y="587"/>
                  <a:pt x="1500" y="587"/>
                </a:cubicBezTo>
                <a:cubicBezTo>
                  <a:pt x="1500" y="588"/>
                  <a:pt x="1500" y="588"/>
                  <a:pt x="1500" y="588"/>
                </a:cubicBezTo>
                <a:cubicBezTo>
                  <a:pt x="1501" y="589"/>
                  <a:pt x="1501" y="589"/>
                  <a:pt x="1501" y="589"/>
                </a:cubicBezTo>
                <a:cubicBezTo>
                  <a:pt x="1502" y="587"/>
                  <a:pt x="1502" y="587"/>
                  <a:pt x="1502" y="587"/>
                </a:cubicBezTo>
                <a:cubicBezTo>
                  <a:pt x="1503" y="584"/>
                  <a:pt x="1503" y="584"/>
                  <a:pt x="1503" y="584"/>
                </a:cubicBezTo>
                <a:cubicBezTo>
                  <a:pt x="1503" y="581"/>
                  <a:pt x="1503" y="581"/>
                  <a:pt x="1503" y="581"/>
                </a:cubicBezTo>
                <a:cubicBezTo>
                  <a:pt x="1504" y="578"/>
                  <a:pt x="1504" y="578"/>
                  <a:pt x="1504" y="578"/>
                </a:cubicBezTo>
                <a:cubicBezTo>
                  <a:pt x="1504" y="575"/>
                  <a:pt x="1504" y="575"/>
                  <a:pt x="1504" y="575"/>
                </a:cubicBezTo>
                <a:cubicBezTo>
                  <a:pt x="1503" y="574"/>
                  <a:pt x="1503" y="574"/>
                  <a:pt x="1503" y="574"/>
                </a:cubicBezTo>
                <a:cubicBezTo>
                  <a:pt x="1502" y="576"/>
                  <a:pt x="1502" y="576"/>
                  <a:pt x="1502" y="576"/>
                </a:cubicBezTo>
                <a:cubicBezTo>
                  <a:pt x="1502" y="577"/>
                  <a:pt x="1502" y="577"/>
                  <a:pt x="1502" y="577"/>
                </a:cubicBezTo>
                <a:cubicBezTo>
                  <a:pt x="1502" y="579"/>
                  <a:pt x="1502" y="579"/>
                  <a:pt x="1502" y="579"/>
                </a:cubicBezTo>
                <a:lnTo>
                  <a:pt x="1501" y="580"/>
                </a:lnTo>
                <a:close/>
                <a:moveTo>
                  <a:pt x="1515" y="576"/>
                </a:moveTo>
                <a:cubicBezTo>
                  <a:pt x="1515" y="576"/>
                  <a:pt x="1515" y="576"/>
                  <a:pt x="1515" y="576"/>
                </a:cubicBezTo>
                <a:cubicBezTo>
                  <a:pt x="1515" y="577"/>
                  <a:pt x="1515" y="577"/>
                  <a:pt x="1515" y="577"/>
                </a:cubicBezTo>
                <a:cubicBezTo>
                  <a:pt x="1514" y="579"/>
                  <a:pt x="1514" y="579"/>
                  <a:pt x="1514" y="579"/>
                </a:cubicBezTo>
                <a:cubicBezTo>
                  <a:pt x="1514" y="579"/>
                  <a:pt x="1514" y="579"/>
                  <a:pt x="1514" y="579"/>
                </a:cubicBezTo>
                <a:cubicBezTo>
                  <a:pt x="1516" y="579"/>
                  <a:pt x="1516" y="579"/>
                  <a:pt x="1516" y="579"/>
                </a:cubicBezTo>
                <a:cubicBezTo>
                  <a:pt x="1517" y="578"/>
                  <a:pt x="1517" y="578"/>
                  <a:pt x="1517" y="578"/>
                </a:cubicBezTo>
                <a:cubicBezTo>
                  <a:pt x="1516" y="577"/>
                  <a:pt x="1516" y="577"/>
                  <a:pt x="1516" y="577"/>
                </a:cubicBezTo>
                <a:cubicBezTo>
                  <a:pt x="1516" y="576"/>
                  <a:pt x="1516" y="576"/>
                  <a:pt x="1516" y="576"/>
                </a:cubicBezTo>
                <a:cubicBezTo>
                  <a:pt x="1518" y="574"/>
                  <a:pt x="1518" y="574"/>
                  <a:pt x="1518" y="574"/>
                </a:cubicBezTo>
                <a:cubicBezTo>
                  <a:pt x="1519" y="573"/>
                  <a:pt x="1519" y="573"/>
                  <a:pt x="1519" y="573"/>
                </a:cubicBezTo>
                <a:cubicBezTo>
                  <a:pt x="1520" y="572"/>
                  <a:pt x="1520" y="572"/>
                  <a:pt x="1520" y="572"/>
                </a:cubicBezTo>
                <a:cubicBezTo>
                  <a:pt x="1520" y="571"/>
                  <a:pt x="1520" y="571"/>
                  <a:pt x="1520" y="571"/>
                </a:cubicBezTo>
                <a:cubicBezTo>
                  <a:pt x="1518" y="570"/>
                  <a:pt x="1518" y="570"/>
                  <a:pt x="1518" y="570"/>
                </a:cubicBezTo>
                <a:cubicBezTo>
                  <a:pt x="1519" y="568"/>
                  <a:pt x="1519" y="568"/>
                  <a:pt x="1519" y="568"/>
                </a:cubicBezTo>
                <a:cubicBezTo>
                  <a:pt x="1519" y="567"/>
                  <a:pt x="1519" y="567"/>
                  <a:pt x="1519" y="567"/>
                </a:cubicBezTo>
                <a:cubicBezTo>
                  <a:pt x="1520" y="566"/>
                  <a:pt x="1520" y="566"/>
                  <a:pt x="1520" y="566"/>
                </a:cubicBezTo>
                <a:cubicBezTo>
                  <a:pt x="1519" y="566"/>
                  <a:pt x="1519" y="566"/>
                  <a:pt x="1519" y="566"/>
                </a:cubicBezTo>
                <a:cubicBezTo>
                  <a:pt x="1518" y="566"/>
                  <a:pt x="1518" y="566"/>
                  <a:pt x="1518" y="566"/>
                </a:cubicBezTo>
                <a:cubicBezTo>
                  <a:pt x="1516" y="566"/>
                  <a:pt x="1516" y="566"/>
                  <a:pt x="1516" y="566"/>
                </a:cubicBezTo>
                <a:cubicBezTo>
                  <a:pt x="1515" y="568"/>
                  <a:pt x="1515" y="568"/>
                  <a:pt x="1515" y="568"/>
                </a:cubicBezTo>
                <a:cubicBezTo>
                  <a:pt x="1514" y="570"/>
                  <a:pt x="1514" y="570"/>
                  <a:pt x="1514" y="570"/>
                </a:cubicBezTo>
                <a:cubicBezTo>
                  <a:pt x="1513" y="571"/>
                  <a:pt x="1513" y="571"/>
                  <a:pt x="1513" y="571"/>
                </a:cubicBezTo>
                <a:cubicBezTo>
                  <a:pt x="1513" y="573"/>
                  <a:pt x="1513" y="573"/>
                  <a:pt x="1513" y="573"/>
                </a:cubicBezTo>
                <a:cubicBezTo>
                  <a:pt x="1513" y="573"/>
                  <a:pt x="1513" y="573"/>
                  <a:pt x="1513" y="573"/>
                </a:cubicBezTo>
                <a:lnTo>
                  <a:pt x="1515" y="576"/>
                </a:lnTo>
                <a:close/>
                <a:moveTo>
                  <a:pt x="1531" y="483"/>
                </a:moveTo>
                <a:cubicBezTo>
                  <a:pt x="1529" y="482"/>
                  <a:pt x="1529" y="482"/>
                  <a:pt x="1529" y="482"/>
                </a:cubicBezTo>
                <a:cubicBezTo>
                  <a:pt x="1529" y="483"/>
                  <a:pt x="1529" y="483"/>
                  <a:pt x="1529" y="483"/>
                </a:cubicBezTo>
                <a:cubicBezTo>
                  <a:pt x="1530" y="483"/>
                  <a:pt x="1530" y="483"/>
                  <a:pt x="1530" y="483"/>
                </a:cubicBezTo>
                <a:lnTo>
                  <a:pt x="1531" y="483"/>
                </a:lnTo>
                <a:close/>
                <a:moveTo>
                  <a:pt x="1521" y="529"/>
                </a:moveTo>
                <a:cubicBezTo>
                  <a:pt x="1520" y="530"/>
                  <a:pt x="1520" y="530"/>
                  <a:pt x="1520" y="530"/>
                </a:cubicBezTo>
                <a:cubicBezTo>
                  <a:pt x="1522" y="531"/>
                  <a:pt x="1522" y="531"/>
                  <a:pt x="1522" y="531"/>
                </a:cubicBezTo>
                <a:cubicBezTo>
                  <a:pt x="1523" y="532"/>
                  <a:pt x="1523" y="532"/>
                  <a:pt x="1523" y="532"/>
                </a:cubicBezTo>
                <a:cubicBezTo>
                  <a:pt x="1524" y="532"/>
                  <a:pt x="1524" y="532"/>
                  <a:pt x="1524" y="532"/>
                </a:cubicBezTo>
                <a:cubicBezTo>
                  <a:pt x="1526" y="534"/>
                  <a:pt x="1526" y="534"/>
                  <a:pt x="1526" y="534"/>
                </a:cubicBezTo>
                <a:cubicBezTo>
                  <a:pt x="1527" y="533"/>
                  <a:pt x="1527" y="533"/>
                  <a:pt x="1527" y="533"/>
                </a:cubicBezTo>
                <a:cubicBezTo>
                  <a:pt x="1527" y="532"/>
                  <a:pt x="1527" y="532"/>
                  <a:pt x="1527" y="532"/>
                </a:cubicBezTo>
                <a:cubicBezTo>
                  <a:pt x="1525" y="532"/>
                  <a:pt x="1525" y="532"/>
                  <a:pt x="1525" y="532"/>
                </a:cubicBezTo>
                <a:cubicBezTo>
                  <a:pt x="1524" y="530"/>
                  <a:pt x="1524" y="530"/>
                  <a:pt x="1524" y="530"/>
                </a:cubicBezTo>
                <a:cubicBezTo>
                  <a:pt x="1525" y="529"/>
                  <a:pt x="1525" y="529"/>
                  <a:pt x="1525" y="529"/>
                </a:cubicBezTo>
                <a:cubicBezTo>
                  <a:pt x="1526" y="530"/>
                  <a:pt x="1526" y="530"/>
                  <a:pt x="1526" y="530"/>
                </a:cubicBezTo>
                <a:cubicBezTo>
                  <a:pt x="1526" y="528"/>
                  <a:pt x="1526" y="528"/>
                  <a:pt x="1526" y="528"/>
                </a:cubicBezTo>
                <a:cubicBezTo>
                  <a:pt x="1523" y="526"/>
                  <a:pt x="1523" y="526"/>
                  <a:pt x="1523" y="526"/>
                </a:cubicBezTo>
                <a:cubicBezTo>
                  <a:pt x="1522" y="526"/>
                  <a:pt x="1522" y="526"/>
                  <a:pt x="1522" y="526"/>
                </a:cubicBezTo>
                <a:cubicBezTo>
                  <a:pt x="1522" y="528"/>
                  <a:pt x="1522" y="528"/>
                  <a:pt x="1522" y="528"/>
                </a:cubicBezTo>
                <a:cubicBezTo>
                  <a:pt x="1524" y="529"/>
                  <a:pt x="1524" y="529"/>
                  <a:pt x="1524" y="529"/>
                </a:cubicBezTo>
                <a:cubicBezTo>
                  <a:pt x="1523" y="530"/>
                  <a:pt x="1523" y="530"/>
                  <a:pt x="1523" y="530"/>
                </a:cubicBezTo>
                <a:lnTo>
                  <a:pt x="1521" y="529"/>
                </a:lnTo>
                <a:close/>
                <a:moveTo>
                  <a:pt x="1533" y="526"/>
                </a:moveTo>
                <a:cubicBezTo>
                  <a:pt x="1533" y="526"/>
                  <a:pt x="1534" y="527"/>
                  <a:pt x="1534" y="527"/>
                </a:cubicBezTo>
                <a:cubicBezTo>
                  <a:pt x="1535" y="526"/>
                  <a:pt x="1535" y="526"/>
                  <a:pt x="1535" y="526"/>
                </a:cubicBezTo>
                <a:lnTo>
                  <a:pt x="1533" y="526"/>
                </a:lnTo>
                <a:close/>
                <a:moveTo>
                  <a:pt x="1528" y="485"/>
                </a:moveTo>
                <a:cubicBezTo>
                  <a:pt x="1529" y="487"/>
                  <a:pt x="1529" y="487"/>
                  <a:pt x="1529" y="487"/>
                </a:cubicBezTo>
                <a:cubicBezTo>
                  <a:pt x="1531" y="486"/>
                  <a:pt x="1531" y="486"/>
                  <a:pt x="1531" y="486"/>
                </a:cubicBezTo>
                <a:cubicBezTo>
                  <a:pt x="1531" y="484"/>
                  <a:pt x="1531" y="484"/>
                  <a:pt x="1531" y="484"/>
                </a:cubicBezTo>
                <a:cubicBezTo>
                  <a:pt x="1530" y="485"/>
                  <a:pt x="1530" y="485"/>
                  <a:pt x="1530" y="485"/>
                </a:cubicBezTo>
                <a:cubicBezTo>
                  <a:pt x="1528" y="484"/>
                  <a:pt x="1528" y="484"/>
                  <a:pt x="1528" y="484"/>
                </a:cubicBezTo>
                <a:lnTo>
                  <a:pt x="1528" y="485"/>
                </a:lnTo>
                <a:close/>
                <a:moveTo>
                  <a:pt x="1548" y="534"/>
                </a:moveTo>
                <a:cubicBezTo>
                  <a:pt x="1548" y="532"/>
                  <a:pt x="1548" y="532"/>
                  <a:pt x="1548" y="532"/>
                </a:cubicBezTo>
                <a:cubicBezTo>
                  <a:pt x="1547" y="533"/>
                  <a:pt x="1547" y="533"/>
                  <a:pt x="1547" y="533"/>
                </a:cubicBezTo>
                <a:cubicBezTo>
                  <a:pt x="1546" y="534"/>
                  <a:pt x="1546" y="534"/>
                  <a:pt x="1546" y="534"/>
                </a:cubicBezTo>
                <a:cubicBezTo>
                  <a:pt x="1547" y="535"/>
                  <a:pt x="1547" y="535"/>
                  <a:pt x="1547" y="535"/>
                </a:cubicBezTo>
                <a:lnTo>
                  <a:pt x="1548" y="534"/>
                </a:lnTo>
                <a:close/>
                <a:moveTo>
                  <a:pt x="1539" y="527"/>
                </a:moveTo>
                <a:cubicBezTo>
                  <a:pt x="1538" y="525"/>
                  <a:pt x="1538" y="525"/>
                  <a:pt x="1538" y="525"/>
                </a:cubicBezTo>
                <a:cubicBezTo>
                  <a:pt x="1538" y="527"/>
                  <a:pt x="1538" y="527"/>
                  <a:pt x="1538" y="527"/>
                </a:cubicBezTo>
                <a:cubicBezTo>
                  <a:pt x="1538" y="528"/>
                  <a:pt x="1538" y="528"/>
                  <a:pt x="1538" y="528"/>
                </a:cubicBezTo>
                <a:lnTo>
                  <a:pt x="1539" y="527"/>
                </a:lnTo>
                <a:close/>
                <a:moveTo>
                  <a:pt x="1541" y="530"/>
                </a:moveTo>
                <a:cubicBezTo>
                  <a:pt x="1542" y="530"/>
                  <a:pt x="1542" y="530"/>
                  <a:pt x="1542" y="530"/>
                </a:cubicBezTo>
                <a:cubicBezTo>
                  <a:pt x="1544" y="529"/>
                  <a:pt x="1544" y="529"/>
                  <a:pt x="1544" y="529"/>
                </a:cubicBezTo>
                <a:cubicBezTo>
                  <a:pt x="1544" y="528"/>
                  <a:pt x="1544" y="528"/>
                  <a:pt x="1544" y="528"/>
                </a:cubicBezTo>
                <a:cubicBezTo>
                  <a:pt x="1541" y="528"/>
                  <a:pt x="1541" y="528"/>
                  <a:pt x="1541" y="528"/>
                </a:cubicBezTo>
                <a:lnTo>
                  <a:pt x="1541" y="530"/>
                </a:lnTo>
                <a:close/>
                <a:moveTo>
                  <a:pt x="1545" y="532"/>
                </a:moveTo>
                <a:cubicBezTo>
                  <a:pt x="1546" y="532"/>
                  <a:pt x="1546" y="532"/>
                  <a:pt x="1546" y="532"/>
                </a:cubicBezTo>
                <a:cubicBezTo>
                  <a:pt x="1546" y="532"/>
                  <a:pt x="1545" y="530"/>
                  <a:pt x="1545" y="530"/>
                </a:cubicBezTo>
                <a:lnTo>
                  <a:pt x="1545" y="532"/>
                </a:lnTo>
                <a:close/>
                <a:moveTo>
                  <a:pt x="1556" y="455"/>
                </a:moveTo>
                <a:cubicBezTo>
                  <a:pt x="1553" y="454"/>
                  <a:pt x="1553" y="454"/>
                  <a:pt x="1553" y="454"/>
                </a:cubicBezTo>
                <a:cubicBezTo>
                  <a:pt x="1552" y="456"/>
                  <a:pt x="1552" y="456"/>
                  <a:pt x="1552" y="456"/>
                </a:cubicBezTo>
                <a:cubicBezTo>
                  <a:pt x="1553" y="457"/>
                  <a:pt x="1553" y="457"/>
                  <a:pt x="1553" y="457"/>
                </a:cubicBezTo>
                <a:cubicBezTo>
                  <a:pt x="1554" y="458"/>
                  <a:pt x="1554" y="458"/>
                  <a:pt x="1554" y="458"/>
                </a:cubicBezTo>
                <a:cubicBezTo>
                  <a:pt x="1555" y="457"/>
                  <a:pt x="1555" y="457"/>
                  <a:pt x="1555" y="457"/>
                </a:cubicBezTo>
                <a:cubicBezTo>
                  <a:pt x="1554" y="456"/>
                  <a:pt x="1554" y="456"/>
                  <a:pt x="1554" y="456"/>
                </a:cubicBezTo>
                <a:cubicBezTo>
                  <a:pt x="1556" y="456"/>
                  <a:pt x="1556" y="456"/>
                  <a:pt x="1556" y="456"/>
                </a:cubicBezTo>
                <a:lnTo>
                  <a:pt x="1556" y="455"/>
                </a:lnTo>
                <a:close/>
                <a:moveTo>
                  <a:pt x="1543" y="551"/>
                </a:moveTo>
                <a:cubicBezTo>
                  <a:pt x="1545" y="551"/>
                  <a:pt x="1545" y="551"/>
                  <a:pt x="1545" y="551"/>
                </a:cubicBezTo>
                <a:cubicBezTo>
                  <a:pt x="1547" y="550"/>
                  <a:pt x="1547" y="550"/>
                  <a:pt x="1547" y="550"/>
                </a:cubicBezTo>
                <a:cubicBezTo>
                  <a:pt x="1548" y="552"/>
                  <a:pt x="1548" y="552"/>
                  <a:pt x="1548" y="552"/>
                </a:cubicBezTo>
                <a:cubicBezTo>
                  <a:pt x="1548" y="551"/>
                  <a:pt x="1548" y="551"/>
                  <a:pt x="1548" y="551"/>
                </a:cubicBezTo>
                <a:cubicBezTo>
                  <a:pt x="1550" y="550"/>
                  <a:pt x="1550" y="550"/>
                  <a:pt x="1550" y="550"/>
                </a:cubicBezTo>
                <a:cubicBezTo>
                  <a:pt x="1551" y="551"/>
                  <a:pt x="1551" y="551"/>
                  <a:pt x="1551" y="551"/>
                </a:cubicBezTo>
                <a:cubicBezTo>
                  <a:pt x="1550" y="549"/>
                  <a:pt x="1550" y="549"/>
                  <a:pt x="1550" y="549"/>
                </a:cubicBezTo>
                <a:cubicBezTo>
                  <a:pt x="1549" y="549"/>
                  <a:pt x="1549" y="549"/>
                  <a:pt x="1549" y="549"/>
                </a:cubicBezTo>
                <a:cubicBezTo>
                  <a:pt x="1548" y="548"/>
                  <a:pt x="1548" y="548"/>
                  <a:pt x="1548" y="548"/>
                </a:cubicBezTo>
                <a:cubicBezTo>
                  <a:pt x="1547" y="548"/>
                  <a:pt x="1547" y="548"/>
                  <a:pt x="1547" y="548"/>
                </a:cubicBezTo>
                <a:cubicBezTo>
                  <a:pt x="1547" y="548"/>
                  <a:pt x="1547" y="548"/>
                  <a:pt x="1547" y="548"/>
                </a:cubicBezTo>
                <a:cubicBezTo>
                  <a:pt x="1546" y="549"/>
                  <a:pt x="1546" y="549"/>
                  <a:pt x="1546" y="549"/>
                </a:cubicBezTo>
                <a:cubicBezTo>
                  <a:pt x="1543" y="551"/>
                  <a:pt x="1543" y="551"/>
                  <a:pt x="1543" y="551"/>
                </a:cubicBezTo>
                <a:close/>
                <a:moveTo>
                  <a:pt x="1551" y="554"/>
                </a:moveTo>
                <a:cubicBezTo>
                  <a:pt x="1553" y="555"/>
                  <a:pt x="1553" y="555"/>
                  <a:pt x="1553" y="555"/>
                </a:cubicBezTo>
                <a:cubicBezTo>
                  <a:pt x="1554" y="555"/>
                  <a:pt x="1554" y="555"/>
                  <a:pt x="1554" y="555"/>
                </a:cubicBezTo>
                <a:cubicBezTo>
                  <a:pt x="1553" y="553"/>
                  <a:pt x="1553" y="553"/>
                  <a:pt x="1553" y="553"/>
                </a:cubicBezTo>
                <a:cubicBezTo>
                  <a:pt x="1551" y="553"/>
                  <a:pt x="1551" y="553"/>
                  <a:pt x="1551" y="553"/>
                </a:cubicBezTo>
                <a:lnTo>
                  <a:pt x="1551" y="554"/>
                </a:lnTo>
                <a:close/>
                <a:moveTo>
                  <a:pt x="1553" y="548"/>
                </a:moveTo>
                <a:cubicBezTo>
                  <a:pt x="1551" y="548"/>
                  <a:pt x="1551" y="548"/>
                  <a:pt x="1551" y="548"/>
                </a:cubicBezTo>
                <a:cubicBezTo>
                  <a:pt x="1551" y="549"/>
                  <a:pt x="1551" y="549"/>
                  <a:pt x="1551" y="549"/>
                </a:cubicBezTo>
                <a:cubicBezTo>
                  <a:pt x="1553" y="549"/>
                  <a:pt x="1553" y="549"/>
                  <a:pt x="1553" y="549"/>
                </a:cubicBezTo>
                <a:lnTo>
                  <a:pt x="1553" y="548"/>
                </a:lnTo>
                <a:close/>
                <a:moveTo>
                  <a:pt x="1547" y="554"/>
                </a:moveTo>
                <a:cubicBezTo>
                  <a:pt x="1546" y="554"/>
                  <a:pt x="1546" y="554"/>
                  <a:pt x="1546" y="554"/>
                </a:cubicBezTo>
                <a:cubicBezTo>
                  <a:pt x="1545" y="555"/>
                  <a:pt x="1545" y="555"/>
                  <a:pt x="1545" y="555"/>
                </a:cubicBezTo>
                <a:cubicBezTo>
                  <a:pt x="1545" y="555"/>
                  <a:pt x="1545" y="555"/>
                  <a:pt x="1545" y="555"/>
                </a:cubicBezTo>
                <a:cubicBezTo>
                  <a:pt x="1544" y="556"/>
                  <a:pt x="1544" y="556"/>
                  <a:pt x="1544" y="556"/>
                </a:cubicBezTo>
                <a:cubicBezTo>
                  <a:pt x="1544" y="555"/>
                  <a:pt x="1544" y="555"/>
                  <a:pt x="1544" y="555"/>
                </a:cubicBezTo>
                <a:cubicBezTo>
                  <a:pt x="1543" y="555"/>
                  <a:pt x="1543" y="555"/>
                  <a:pt x="1543" y="555"/>
                </a:cubicBezTo>
                <a:cubicBezTo>
                  <a:pt x="1543" y="556"/>
                  <a:pt x="1543" y="556"/>
                  <a:pt x="1543" y="556"/>
                </a:cubicBezTo>
                <a:cubicBezTo>
                  <a:pt x="1542" y="556"/>
                  <a:pt x="1542" y="556"/>
                  <a:pt x="1542" y="556"/>
                </a:cubicBezTo>
                <a:cubicBezTo>
                  <a:pt x="1543" y="556"/>
                  <a:pt x="1543" y="556"/>
                  <a:pt x="1543" y="556"/>
                </a:cubicBezTo>
                <a:cubicBezTo>
                  <a:pt x="1543" y="557"/>
                  <a:pt x="1543" y="557"/>
                  <a:pt x="1543" y="557"/>
                </a:cubicBezTo>
                <a:cubicBezTo>
                  <a:pt x="1542" y="558"/>
                  <a:pt x="1542" y="558"/>
                  <a:pt x="1542" y="558"/>
                </a:cubicBezTo>
                <a:cubicBezTo>
                  <a:pt x="1542" y="559"/>
                  <a:pt x="1542" y="559"/>
                  <a:pt x="1542" y="559"/>
                </a:cubicBezTo>
                <a:cubicBezTo>
                  <a:pt x="1543" y="559"/>
                  <a:pt x="1543" y="559"/>
                  <a:pt x="1543" y="559"/>
                </a:cubicBezTo>
                <a:cubicBezTo>
                  <a:pt x="1545" y="561"/>
                  <a:pt x="1545" y="561"/>
                  <a:pt x="1545" y="561"/>
                </a:cubicBezTo>
                <a:cubicBezTo>
                  <a:pt x="1544" y="562"/>
                  <a:pt x="1544" y="562"/>
                  <a:pt x="1544" y="562"/>
                </a:cubicBezTo>
                <a:cubicBezTo>
                  <a:pt x="1544" y="562"/>
                  <a:pt x="1544" y="562"/>
                  <a:pt x="1544" y="562"/>
                </a:cubicBezTo>
                <a:cubicBezTo>
                  <a:pt x="1543" y="564"/>
                  <a:pt x="1543" y="564"/>
                  <a:pt x="1543" y="564"/>
                </a:cubicBezTo>
                <a:cubicBezTo>
                  <a:pt x="1544" y="564"/>
                  <a:pt x="1544" y="564"/>
                  <a:pt x="1544" y="564"/>
                </a:cubicBezTo>
                <a:cubicBezTo>
                  <a:pt x="1545" y="563"/>
                  <a:pt x="1545" y="563"/>
                  <a:pt x="1545" y="563"/>
                </a:cubicBezTo>
                <a:cubicBezTo>
                  <a:pt x="1545" y="562"/>
                  <a:pt x="1545" y="562"/>
                  <a:pt x="1545" y="562"/>
                </a:cubicBezTo>
                <a:cubicBezTo>
                  <a:pt x="1546" y="560"/>
                  <a:pt x="1546" y="560"/>
                  <a:pt x="1546" y="560"/>
                </a:cubicBezTo>
                <a:cubicBezTo>
                  <a:pt x="1549" y="559"/>
                  <a:pt x="1549" y="559"/>
                  <a:pt x="1549" y="559"/>
                </a:cubicBezTo>
                <a:cubicBezTo>
                  <a:pt x="1550" y="558"/>
                  <a:pt x="1550" y="558"/>
                  <a:pt x="1550" y="558"/>
                </a:cubicBezTo>
                <a:cubicBezTo>
                  <a:pt x="1551" y="556"/>
                  <a:pt x="1551" y="556"/>
                  <a:pt x="1551" y="556"/>
                </a:cubicBezTo>
                <a:cubicBezTo>
                  <a:pt x="1552" y="557"/>
                  <a:pt x="1552" y="557"/>
                  <a:pt x="1552" y="557"/>
                </a:cubicBezTo>
                <a:cubicBezTo>
                  <a:pt x="1553" y="556"/>
                  <a:pt x="1553" y="556"/>
                  <a:pt x="1553" y="556"/>
                </a:cubicBezTo>
                <a:cubicBezTo>
                  <a:pt x="1552" y="556"/>
                  <a:pt x="1552" y="556"/>
                  <a:pt x="1552" y="556"/>
                </a:cubicBezTo>
                <a:cubicBezTo>
                  <a:pt x="1551" y="555"/>
                  <a:pt x="1551" y="555"/>
                  <a:pt x="1551" y="555"/>
                </a:cubicBezTo>
                <a:cubicBezTo>
                  <a:pt x="1550" y="554"/>
                  <a:pt x="1550" y="554"/>
                  <a:pt x="1550" y="554"/>
                </a:cubicBezTo>
                <a:lnTo>
                  <a:pt x="1547" y="554"/>
                </a:lnTo>
                <a:close/>
                <a:moveTo>
                  <a:pt x="1496" y="728"/>
                </a:moveTo>
                <a:cubicBezTo>
                  <a:pt x="1496" y="729"/>
                  <a:pt x="1496" y="729"/>
                  <a:pt x="1496" y="729"/>
                </a:cubicBezTo>
                <a:cubicBezTo>
                  <a:pt x="1498" y="730"/>
                  <a:pt x="1498" y="730"/>
                  <a:pt x="1498" y="730"/>
                </a:cubicBezTo>
                <a:lnTo>
                  <a:pt x="1496" y="728"/>
                </a:lnTo>
                <a:close/>
                <a:moveTo>
                  <a:pt x="1499" y="737"/>
                </a:moveTo>
                <a:cubicBezTo>
                  <a:pt x="1498" y="735"/>
                  <a:pt x="1498" y="735"/>
                  <a:pt x="1498" y="735"/>
                </a:cubicBezTo>
                <a:cubicBezTo>
                  <a:pt x="1496" y="734"/>
                  <a:pt x="1496" y="734"/>
                  <a:pt x="1496" y="734"/>
                </a:cubicBezTo>
                <a:lnTo>
                  <a:pt x="1499" y="737"/>
                </a:lnTo>
                <a:close/>
                <a:moveTo>
                  <a:pt x="1493" y="730"/>
                </a:moveTo>
                <a:cubicBezTo>
                  <a:pt x="1494" y="730"/>
                  <a:pt x="1494" y="730"/>
                  <a:pt x="1494" y="730"/>
                </a:cubicBezTo>
                <a:cubicBezTo>
                  <a:pt x="1493" y="727"/>
                  <a:pt x="1493" y="727"/>
                  <a:pt x="1493" y="727"/>
                </a:cubicBezTo>
                <a:cubicBezTo>
                  <a:pt x="1491" y="726"/>
                  <a:pt x="1491" y="726"/>
                  <a:pt x="1491" y="726"/>
                </a:cubicBezTo>
                <a:cubicBezTo>
                  <a:pt x="1492" y="728"/>
                  <a:pt x="1492" y="728"/>
                  <a:pt x="1492" y="728"/>
                </a:cubicBezTo>
                <a:cubicBezTo>
                  <a:pt x="1492" y="728"/>
                  <a:pt x="1492" y="728"/>
                  <a:pt x="1492" y="728"/>
                </a:cubicBezTo>
                <a:lnTo>
                  <a:pt x="1493" y="730"/>
                </a:lnTo>
                <a:close/>
                <a:moveTo>
                  <a:pt x="1500" y="733"/>
                </a:moveTo>
                <a:cubicBezTo>
                  <a:pt x="1498" y="731"/>
                  <a:pt x="1498" y="731"/>
                  <a:pt x="1498" y="731"/>
                </a:cubicBezTo>
                <a:cubicBezTo>
                  <a:pt x="1497" y="731"/>
                  <a:pt x="1497" y="731"/>
                  <a:pt x="1497" y="731"/>
                </a:cubicBezTo>
                <a:cubicBezTo>
                  <a:pt x="1499" y="733"/>
                  <a:pt x="1499" y="733"/>
                  <a:pt x="1499" y="733"/>
                </a:cubicBezTo>
                <a:lnTo>
                  <a:pt x="1500" y="733"/>
                </a:lnTo>
                <a:close/>
                <a:moveTo>
                  <a:pt x="1492" y="722"/>
                </a:moveTo>
                <a:cubicBezTo>
                  <a:pt x="1492" y="722"/>
                  <a:pt x="1491" y="723"/>
                  <a:pt x="1491" y="723"/>
                </a:cubicBezTo>
                <a:cubicBezTo>
                  <a:pt x="1492" y="725"/>
                  <a:pt x="1492" y="725"/>
                  <a:pt x="1492" y="725"/>
                </a:cubicBezTo>
                <a:cubicBezTo>
                  <a:pt x="1493" y="726"/>
                  <a:pt x="1493" y="726"/>
                  <a:pt x="1493" y="726"/>
                </a:cubicBezTo>
                <a:cubicBezTo>
                  <a:pt x="1494" y="727"/>
                  <a:pt x="1494" y="727"/>
                  <a:pt x="1494" y="727"/>
                </a:cubicBezTo>
                <a:cubicBezTo>
                  <a:pt x="1495" y="726"/>
                  <a:pt x="1495" y="726"/>
                  <a:pt x="1495" y="726"/>
                </a:cubicBezTo>
                <a:lnTo>
                  <a:pt x="1492" y="722"/>
                </a:lnTo>
                <a:close/>
                <a:moveTo>
                  <a:pt x="1515" y="743"/>
                </a:moveTo>
                <a:cubicBezTo>
                  <a:pt x="1514" y="742"/>
                  <a:pt x="1514" y="742"/>
                  <a:pt x="1514" y="742"/>
                </a:cubicBezTo>
                <a:cubicBezTo>
                  <a:pt x="1511" y="742"/>
                  <a:pt x="1511" y="742"/>
                  <a:pt x="1511" y="742"/>
                </a:cubicBezTo>
                <a:cubicBezTo>
                  <a:pt x="1511" y="744"/>
                  <a:pt x="1511" y="744"/>
                  <a:pt x="1511" y="744"/>
                </a:cubicBezTo>
                <a:cubicBezTo>
                  <a:pt x="1513" y="744"/>
                  <a:pt x="1513" y="744"/>
                  <a:pt x="1513" y="744"/>
                </a:cubicBezTo>
                <a:lnTo>
                  <a:pt x="1515" y="743"/>
                </a:lnTo>
                <a:close/>
                <a:moveTo>
                  <a:pt x="1513" y="746"/>
                </a:moveTo>
                <a:cubicBezTo>
                  <a:pt x="1515" y="745"/>
                  <a:pt x="1515" y="745"/>
                  <a:pt x="1515" y="745"/>
                </a:cubicBezTo>
                <a:cubicBezTo>
                  <a:pt x="1510" y="745"/>
                  <a:pt x="1510" y="745"/>
                  <a:pt x="1510" y="745"/>
                </a:cubicBezTo>
                <a:lnTo>
                  <a:pt x="1513" y="746"/>
                </a:lnTo>
                <a:close/>
                <a:moveTo>
                  <a:pt x="1517" y="748"/>
                </a:moveTo>
                <a:cubicBezTo>
                  <a:pt x="1516" y="746"/>
                  <a:pt x="1516" y="746"/>
                  <a:pt x="1516" y="746"/>
                </a:cubicBezTo>
                <a:cubicBezTo>
                  <a:pt x="1516" y="746"/>
                  <a:pt x="1513" y="746"/>
                  <a:pt x="1513" y="747"/>
                </a:cubicBezTo>
                <a:cubicBezTo>
                  <a:pt x="1514" y="747"/>
                  <a:pt x="1514" y="747"/>
                  <a:pt x="1514" y="747"/>
                </a:cubicBezTo>
                <a:lnTo>
                  <a:pt x="1517" y="748"/>
                </a:lnTo>
                <a:close/>
                <a:moveTo>
                  <a:pt x="1495" y="731"/>
                </a:moveTo>
                <a:cubicBezTo>
                  <a:pt x="1494" y="731"/>
                  <a:pt x="1494" y="731"/>
                  <a:pt x="1494" y="731"/>
                </a:cubicBezTo>
                <a:cubicBezTo>
                  <a:pt x="1496" y="733"/>
                  <a:pt x="1496" y="733"/>
                  <a:pt x="1496" y="733"/>
                </a:cubicBezTo>
                <a:lnTo>
                  <a:pt x="1495" y="731"/>
                </a:lnTo>
                <a:close/>
                <a:moveTo>
                  <a:pt x="1401" y="645"/>
                </a:moveTo>
                <a:cubicBezTo>
                  <a:pt x="1401" y="646"/>
                  <a:pt x="1401" y="646"/>
                  <a:pt x="1401" y="646"/>
                </a:cubicBezTo>
                <a:cubicBezTo>
                  <a:pt x="1402" y="646"/>
                  <a:pt x="1402" y="646"/>
                  <a:pt x="1402" y="646"/>
                </a:cubicBezTo>
                <a:cubicBezTo>
                  <a:pt x="1402" y="645"/>
                  <a:pt x="1402" y="645"/>
                  <a:pt x="1402" y="645"/>
                </a:cubicBezTo>
                <a:cubicBezTo>
                  <a:pt x="1400" y="645"/>
                  <a:pt x="1400" y="645"/>
                  <a:pt x="1400" y="645"/>
                </a:cubicBezTo>
                <a:cubicBezTo>
                  <a:pt x="1399" y="645"/>
                  <a:pt x="1399" y="645"/>
                  <a:pt x="1399" y="645"/>
                </a:cubicBezTo>
                <a:cubicBezTo>
                  <a:pt x="1399" y="645"/>
                  <a:pt x="1399" y="645"/>
                  <a:pt x="1399" y="645"/>
                </a:cubicBezTo>
                <a:lnTo>
                  <a:pt x="1401" y="645"/>
                </a:lnTo>
                <a:close/>
                <a:moveTo>
                  <a:pt x="1400" y="647"/>
                </a:moveTo>
                <a:cubicBezTo>
                  <a:pt x="1401" y="647"/>
                  <a:pt x="1401" y="647"/>
                  <a:pt x="1401" y="647"/>
                </a:cubicBezTo>
                <a:cubicBezTo>
                  <a:pt x="1400" y="646"/>
                  <a:pt x="1400" y="646"/>
                  <a:pt x="1400" y="646"/>
                </a:cubicBezTo>
                <a:cubicBezTo>
                  <a:pt x="1398" y="646"/>
                  <a:pt x="1398" y="646"/>
                  <a:pt x="1398" y="646"/>
                </a:cubicBezTo>
                <a:cubicBezTo>
                  <a:pt x="1399" y="647"/>
                  <a:pt x="1399" y="647"/>
                  <a:pt x="1399" y="647"/>
                </a:cubicBezTo>
                <a:lnTo>
                  <a:pt x="1400" y="647"/>
                </a:lnTo>
                <a:close/>
                <a:moveTo>
                  <a:pt x="1303" y="604"/>
                </a:moveTo>
                <a:cubicBezTo>
                  <a:pt x="1303" y="605"/>
                  <a:pt x="1303" y="605"/>
                  <a:pt x="1303" y="605"/>
                </a:cubicBezTo>
                <a:cubicBezTo>
                  <a:pt x="1302" y="605"/>
                  <a:pt x="1302" y="605"/>
                  <a:pt x="1302" y="605"/>
                </a:cubicBezTo>
                <a:cubicBezTo>
                  <a:pt x="1302" y="606"/>
                  <a:pt x="1302" y="606"/>
                  <a:pt x="1302" y="606"/>
                </a:cubicBezTo>
                <a:cubicBezTo>
                  <a:pt x="1300" y="606"/>
                  <a:pt x="1300" y="606"/>
                  <a:pt x="1300" y="606"/>
                </a:cubicBezTo>
                <a:cubicBezTo>
                  <a:pt x="1300" y="608"/>
                  <a:pt x="1300" y="608"/>
                  <a:pt x="1300" y="608"/>
                </a:cubicBezTo>
                <a:cubicBezTo>
                  <a:pt x="1302" y="608"/>
                  <a:pt x="1302" y="608"/>
                  <a:pt x="1302" y="608"/>
                </a:cubicBezTo>
                <a:cubicBezTo>
                  <a:pt x="1302" y="608"/>
                  <a:pt x="1302" y="608"/>
                  <a:pt x="1302" y="608"/>
                </a:cubicBezTo>
                <a:cubicBezTo>
                  <a:pt x="1304" y="608"/>
                  <a:pt x="1304" y="608"/>
                  <a:pt x="1304" y="608"/>
                </a:cubicBezTo>
                <a:cubicBezTo>
                  <a:pt x="1305" y="608"/>
                  <a:pt x="1305" y="608"/>
                  <a:pt x="1305" y="608"/>
                </a:cubicBezTo>
                <a:cubicBezTo>
                  <a:pt x="1303" y="610"/>
                  <a:pt x="1303" y="610"/>
                  <a:pt x="1303" y="610"/>
                </a:cubicBezTo>
                <a:cubicBezTo>
                  <a:pt x="1300" y="611"/>
                  <a:pt x="1300" y="611"/>
                  <a:pt x="1300" y="611"/>
                </a:cubicBezTo>
                <a:cubicBezTo>
                  <a:pt x="1301" y="612"/>
                  <a:pt x="1301" y="612"/>
                  <a:pt x="1301" y="612"/>
                </a:cubicBezTo>
                <a:cubicBezTo>
                  <a:pt x="1298" y="612"/>
                  <a:pt x="1298" y="612"/>
                  <a:pt x="1298" y="612"/>
                </a:cubicBezTo>
                <a:cubicBezTo>
                  <a:pt x="1297" y="611"/>
                  <a:pt x="1297" y="611"/>
                  <a:pt x="1297" y="611"/>
                </a:cubicBezTo>
                <a:cubicBezTo>
                  <a:pt x="1296" y="613"/>
                  <a:pt x="1296" y="613"/>
                  <a:pt x="1296" y="613"/>
                </a:cubicBezTo>
                <a:cubicBezTo>
                  <a:pt x="1295" y="611"/>
                  <a:pt x="1295" y="611"/>
                  <a:pt x="1295" y="611"/>
                </a:cubicBezTo>
                <a:cubicBezTo>
                  <a:pt x="1291" y="610"/>
                  <a:pt x="1291" y="610"/>
                  <a:pt x="1291" y="610"/>
                </a:cubicBezTo>
                <a:cubicBezTo>
                  <a:pt x="1291" y="611"/>
                  <a:pt x="1291" y="611"/>
                  <a:pt x="1291" y="611"/>
                </a:cubicBezTo>
                <a:cubicBezTo>
                  <a:pt x="1289" y="611"/>
                  <a:pt x="1289" y="611"/>
                  <a:pt x="1289" y="611"/>
                </a:cubicBezTo>
                <a:cubicBezTo>
                  <a:pt x="1288" y="613"/>
                  <a:pt x="1288" y="613"/>
                  <a:pt x="1288" y="613"/>
                </a:cubicBezTo>
                <a:cubicBezTo>
                  <a:pt x="1290" y="612"/>
                  <a:pt x="1290" y="612"/>
                  <a:pt x="1290" y="612"/>
                </a:cubicBezTo>
                <a:cubicBezTo>
                  <a:pt x="1290" y="614"/>
                  <a:pt x="1290" y="614"/>
                  <a:pt x="1290" y="614"/>
                </a:cubicBezTo>
                <a:cubicBezTo>
                  <a:pt x="1290" y="614"/>
                  <a:pt x="1290" y="614"/>
                  <a:pt x="1290" y="614"/>
                </a:cubicBezTo>
                <a:cubicBezTo>
                  <a:pt x="1291" y="615"/>
                  <a:pt x="1291" y="615"/>
                  <a:pt x="1291" y="615"/>
                </a:cubicBezTo>
                <a:cubicBezTo>
                  <a:pt x="1290" y="615"/>
                  <a:pt x="1290" y="615"/>
                  <a:pt x="1290" y="615"/>
                </a:cubicBezTo>
                <a:cubicBezTo>
                  <a:pt x="1290" y="614"/>
                  <a:pt x="1290" y="614"/>
                  <a:pt x="1290" y="614"/>
                </a:cubicBezTo>
                <a:cubicBezTo>
                  <a:pt x="1287" y="615"/>
                  <a:pt x="1287" y="615"/>
                  <a:pt x="1287" y="615"/>
                </a:cubicBezTo>
                <a:cubicBezTo>
                  <a:pt x="1290" y="616"/>
                  <a:pt x="1290" y="616"/>
                  <a:pt x="1290" y="616"/>
                </a:cubicBezTo>
                <a:cubicBezTo>
                  <a:pt x="1292" y="616"/>
                  <a:pt x="1292" y="616"/>
                  <a:pt x="1292" y="616"/>
                </a:cubicBezTo>
                <a:cubicBezTo>
                  <a:pt x="1292" y="617"/>
                  <a:pt x="1292" y="617"/>
                  <a:pt x="1292" y="617"/>
                </a:cubicBezTo>
                <a:cubicBezTo>
                  <a:pt x="1290" y="618"/>
                  <a:pt x="1290" y="618"/>
                  <a:pt x="1290" y="618"/>
                </a:cubicBezTo>
                <a:cubicBezTo>
                  <a:pt x="1290" y="619"/>
                  <a:pt x="1290" y="619"/>
                  <a:pt x="1290" y="619"/>
                </a:cubicBezTo>
                <a:cubicBezTo>
                  <a:pt x="1290" y="620"/>
                  <a:pt x="1290" y="620"/>
                  <a:pt x="1290" y="620"/>
                </a:cubicBezTo>
                <a:cubicBezTo>
                  <a:pt x="1288" y="620"/>
                  <a:pt x="1288" y="620"/>
                  <a:pt x="1288" y="620"/>
                </a:cubicBezTo>
                <a:cubicBezTo>
                  <a:pt x="1288" y="621"/>
                  <a:pt x="1288" y="621"/>
                  <a:pt x="1288" y="621"/>
                </a:cubicBezTo>
                <a:cubicBezTo>
                  <a:pt x="1288" y="622"/>
                  <a:pt x="1288" y="622"/>
                  <a:pt x="1288" y="622"/>
                </a:cubicBezTo>
                <a:cubicBezTo>
                  <a:pt x="1289" y="623"/>
                  <a:pt x="1289" y="623"/>
                  <a:pt x="1289" y="623"/>
                </a:cubicBezTo>
                <a:cubicBezTo>
                  <a:pt x="1290" y="622"/>
                  <a:pt x="1290" y="622"/>
                  <a:pt x="1290" y="622"/>
                </a:cubicBezTo>
                <a:cubicBezTo>
                  <a:pt x="1289" y="623"/>
                  <a:pt x="1289" y="623"/>
                  <a:pt x="1289" y="623"/>
                </a:cubicBezTo>
                <a:cubicBezTo>
                  <a:pt x="1291" y="623"/>
                  <a:pt x="1291" y="623"/>
                  <a:pt x="1291" y="623"/>
                </a:cubicBezTo>
                <a:cubicBezTo>
                  <a:pt x="1292" y="625"/>
                  <a:pt x="1292" y="625"/>
                  <a:pt x="1292" y="625"/>
                </a:cubicBezTo>
                <a:cubicBezTo>
                  <a:pt x="1297" y="625"/>
                  <a:pt x="1297" y="625"/>
                  <a:pt x="1297" y="625"/>
                </a:cubicBezTo>
                <a:cubicBezTo>
                  <a:pt x="1295" y="626"/>
                  <a:pt x="1295" y="626"/>
                  <a:pt x="1295" y="626"/>
                </a:cubicBezTo>
                <a:cubicBezTo>
                  <a:pt x="1294" y="626"/>
                  <a:pt x="1294" y="626"/>
                  <a:pt x="1294" y="626"/>
                </a:cubicBezTo>
                <a:cubicBezTo>
                  <a:pt x="1292" y="629"/>
                  <a:pt x="1292" y="629"/>
                  <a:pt x="1292" y="629"/>
                </a:cubicBezTo>
                <a:cubicBezTo>
                  <a:pt x="1293" y="629"/>
                  <a:pt x="1293" y="629"/>
                  <a:pt x="1293" y="629"/>
                </a:cubicBezTo>
                <a:cubicBezTo>
                  <a:pt x="1292" y="631"/>
                  <a:pt x="1292" y="631"/>
                  <a:pt x="1292" y="631"/>
                </a:cubicBezTo>
                <a:cubicBezTo>
                  <a:pt x="1288" y="633"/>
                  <a:pt x="1288" y="633"/>
                  <a:pt x="1288" y="633"/>
                </a:cubicBezTo>
                <a:cubicBezTo>
                  <a:pt x="1290" y="633"/>
                  <a:pt x="1290" y="633"/>
                  <a:pt x="1290" y="633"/>
                </a:cubicBezTo>
                <a:cubicBezTo>
                  <a:pt x="1292" y="632"/>
                  <a:pt x="1292" y="632"/>
                  <a:pt x="1292" y="632"/>
                </a:cubicBezTo>
                <a:cubicBezTo>
                  <a:pt x="1293" y="633"/>
                  <a:pt x="1293" y="633"/>
                  <a:pt x="1293" y="633"/>
                </a:cubicBezTo>
                <a:cubicBezTo>
                  <a:pt x="1295" y="633"/>
                  <a:pt x="1295" y="633"/>
                  <a:pt x="1295" y="633"/>
                </a:cubicBezTo>
                <a:cubicBezTo>
                  <a:pt x="1296" y="631"/>
                  <a:pt x="1296" y="631"/>
                  <a:pt x="1296" y="631"/>
                </a:cubicBezTo>
                <a:cubicBezTo>
                  <a:pt x="1296" y="632"/>
                  <a:pt x="1296" y="632"/>
                  <a:pt x="1296" y="632"/>
                </a:cubicBezTo>
                <a:cubicBezTo>
                  <a:pt x="1298" y="632"/>
                  <a:pt x="1298" y="632"/>
                  <a:pt x="1298" y="632"/>
                </a:cubicBezTo>
                <a:cubicBezTo>
                  <a:pt x="1294" y="633"/>
                  <a:pt x="1294" y="633"/>
                  <a:pt x="1294" y="633"/>
                </a:cubicBezTo>
                <a:cubicBezTo>
                  <a:pt x="1291" y="633"/>
                  <a:pt x="1291" y="633"/>
                  <a:pt x="1291" y="633"/>
                </a:cubicBezTo>
                <a:cubicBezTo>
                  <a:pt x="1290" y="634"/>
                  <a:pt x="1290" y="634"/>
                  <a:pt x="1290" y="634"/>
                </a:cubicBezTo>
                <a:cubicBezTo>
                  <a:pt x="1288" y="635"/>
                  <a:pt x="1288" y="635"/>
                  <a:pt x="1288" y="635"/>
                </a:cubicBezTo>
                <a:cubicBezTo>
                  <a:pt x="1289" y="636"/>
                  <a:pt x="1289" y="636"/>
                  <a:pt x="1289" y="636"/>
                </a:cubicBezTo>
                <a:cubicBezTo>
                  <a:pt x="1289" y="637"/>
                  <a:pt x="1289" y="637"/>
                  <a:pt x="1289" y="637"/>
                </a:cubicBezTo>
                <a:cubicBezTo>
                  <a:pt x="1289" y="637"/>
                  <a:pt x="1289" y="637"/>
                  <a:pt x="1289" y="637"/>
                </a:cubicBezTo>
                <a:cubicBezTo>
                  <a:pt x="1288" y="637"/>
                  <a:pt x="1288" y="637"/>
                  <a:pt x="1288" y="637"/>
                </a:cubicBezTo>
                <a:cubicBezTo>
                  <a:pt x="1287" y="636"/>
                  <a:pt x="1287" y="636"/>
                  <a:pt x="1287" y="636"/>
                </a:cubicBezTo>
                <a:cubicBezTo>
                  <a:pt x="1286" y="637"/>
                  <a:pt x="1286" y="637"/>
                  <a:pt x="1286" y="637"/>
                </a:cubicBezTo>
                <a:cubicBezTo>
                  <a:pt x="1286" y="637"/>
                  <a:pt x="1286" y="637"/>
                  <a:pt x="1286" y="637"/>
                </a:cubicBezTo>
                <a:cubicBezTo>
                  <a:pt x="1283" y="638"/>
                  <a:pt x="1283" y="638"/>
                  <a:pt x="1283" y="638"/>
                </a:cubicBezTo>
                <a:cubicBezTo>
                  <a:pt x="1284" y="639"/>
                  <a:pt x="1284" y="639"/>
                  <a:pt x="1284" y="639"/>
                </a:cubicBezTo>
                <a:cubicBezTo>
                  <a:pt x="1289" y="638"/>
                  <a:pt x="1289" y="638"/>
                  <a:pt x="1289" y="638"/>
                </a:cubicBezTo>
                <a:cubicBezTo>
                  <a:pt x="1287" y="640"/>
                  <a:pt x="1287" y="640"/>
                  <a:pt x="1287" y="640"/>
                </a:cubicBezTo>
                <a:cubicBezTo>
                  <a:pt x="1285" y="640"/>
                  <a:pt x="1285" y="640"/>
                  <a:pt x="1285" y="640"/>
                </a:cubicBezTo>
                <a:cubicBezTo>
                  <a:pt x="1284" y="642"/>
                  <a:pt x="1284" y="642"/>
                  <a:pt x="1284" y="642"/>
                </a:cubicBezTo>
                <a:cubicBezTo>
                  <a:pt x="1286" y="642"/>
                  <a:pt x="1286" y="642"/>
                  <a:pt x="1286" y="642"/>
                </a:cubicBezTo>
                <a:cubicBezTo>
                  <a:pt x="1286" y="643"/>
                  <a:pt x="1286" y="643"/>
                  <a:pt x="1286" y="643"/>
                </a:cubicBezTo>
                <a:cubicBezTo>
                  <a:pt x="1290" y="642"/>
                  <a:pt x="1290" y="642"/>
                  <a:pt x="1290" y="642"/>
                </a:cubicBezTo>
                <a:cubicBezTo>
                  <a:pt x="1287" y="644"/>
                  <a:pt x="1287" y="644"/>
                  <a:pt x="1287" y="644"/>
                </a:cubicBezTo>
                <a:cubicBezTo>
                  <a:pt x="1286" y="645"/>
                  <a:pt x="1286" y="645"/>
                  <a:pt x="1286" y="645"/>
                </a:cubicBezTo>
                <a:cubicBezTo>
                  <a:pt x="1288" y="645"/>
                  <a:pt x="1288" y="645"/>
                  <a:pt x="1288" y="645"/>
                </a:cubicBezTo>
                <a:cubicBezTo>
                  <a:pt x="1291" y="644"/>
                  <a:pt x="1291" y="644"/>
                  <a:pt x="1291" y="644"/>
                </a:cubicBezTo>
                <a:cubicBezTo>
                  <a:pt x="1291" y="645"/>
                  <a:pt x="1291" y="645"/>
                  <a:pt x="1291" y="645"/>
                </a:cubicBezTo>
                <a:cubicBezTo>
                  <a:pt x="1288" y="646"/>
                  <a:pt x="1288" y="646"/>
                  <a:pt x="1288" y="646"/>
                </a:cubicBezTo>
                <a:cubicBezTo>
                  <a:pt x="1290" y="646"/>
                  <a:pt x="1290" y="646"/>
                  <a:pt x="1290" y="646"/>
                </a:cubicBezTo>
                <a:cubicBezTo>
                  <a:pt x="1289" y="647"/>
                  <a:pt x="1289" y="647"/>
                  <a:pt x="1289" y="647"/>
                </a:cubicBezTo>
                <a:cubicBezTo>
                  <a:pt x="1292" y="646"/>
                  <a:pt x="1292" y="646"/>
                  <a:pt x="1292" y="646"/>
                </a:cubicBezTo>
                <a:cubicBezTo>
                  <a:pt x="1293" y="647"/>
                  <a:pt x="1293" y="647"/>
                  <a:pt x="1293" y="647"/>
                </a:cubicBezTo>
                <a:cubicBezTo>
                  <a:pt x="1296" y="647"/>
                  <a:pt x="1296" y="647"/>
                  <a:pt x="1296" y="647"/>
                </a:cubicBezTo>
                <a:cubicBezTo>
                  <a:pt x="1299" y="646"/>
                  <a:pt x="1299" y="646"/>
                  <a:pt x="1299" y="646"/>
                </a:cubicBezTo>
                <a:cubicBezTo>
                  <a:pt x="1301" y="644"/>
                  <a:pt x="1301" y="644"/>
                  <a:pt x="1301" y="644"/>
                </a:cubicBezTo>
                <a:cubicBezTo>
                  <a:pt x="1300" y="642"/>
                  <a:pt x="1300" y="642"/>
                  <a:pt x="1300" y="642"/>
                </a:cubicBezTo>
                <a:cubicBezTo>
                  <a:pt x="1302" y="643"/>
                  <a:pt x="1302" y="643"/>
                  <a:pt x="1302" y="643"/>
                </a:cubicBezTo>
                <a:cubicBezTo>
                  <a:pt x="1302" y="644"/>
                  <a:pt x="1302" y="644"/>
                  <a:pt x="1302" y="644"/>
                </a:cubicBezTo>
                <a:cubicBezTo>
                  <a:pt x="1303" y="644"/>
                  <a:pt x="1303" y="644"/>
                  <a:pt x="1303" y="644"/>
                </a:cubicBezTo>
                <a:cubicBezTo>
                  <a:pt x="1305" y="642"/>
                  <a:pt x="1305" y="642"/>
                  <a:pt x="1305" y="642"/>
                </a:cubicBezTo>
                <a:cubicBezTo>
                  <a:pt x="1306" y="642"/>
                  <a:pt x="1306" y="642"/>
                  <a:pt x="1306" y="642"/>
                </a:cubicBezTo>
                <a:cubicBezTo>
                  <a:pt x="1307" y="640"/>
                  <a:pt x="1307" y="640"/>
                  <a:pt x="1307" y="640"/>
                </a:cubicBezTo>
                <a:cubicBezTo>
                  <a:pt x="1312" y="640"/>
                  <a:pt x="1312" y="640"/>
                  <a:pt x="1312" y="640"/>
                </a:cubicBezTo>
                <a:cubicBezTo>
                  <a:pt x="1312" y="639"/>
                  <a:pt x="1312" y="639"/>
                  <a:pt x="1312" y="639"/>
                </a:cubicBezTo>
                <a:cubicBezTo>
                  <a:pt x="1313" y="640"/>
                  <a:pt x="1313" y="640"/>
                  <a:pt x="1313" y="640"/>
                </a:cubicBezTo>
                <a:cubicBezTo>
                  <a:pt x="1314" y="639"/>
                  <a:pt x="1314" y="639"/>
                  <a:pt x="1314" y="639"/>
                </a:cubicBezTo>
                <a:cubicBezTo>
                  <a:pt x="1315" y="639"/>
                  <a:pt x="1315" y="639"/>
                  <a:pt x="1315" y="639"/>
                </a:cubicBezTo>
                <a:cubicBezTo>
                  <a:pt x="1318" y="639"/>
                  <a:pt x="1318" y="639"/>
                  <a:pt x="1318" y="639"/>
                </a:cubicBezTo>
                <a:cubicBezTo>
                  <a:pt x="1316" y="637"/>
                  <a:pt x="1316" y="637"/>
                  <a:pt x="1316" y="637"/>
                </a:cubicBezTo>
                <a:cubicBezTo>
                  <a:pt x="1317" y="636"/>
                  <a:pt x="1317" y="636"/>
                  <a:pt x="1317" y="636"/>
                </a:cubicBezTo>
                <a:cubicBezTo>
                  <a:pt x="1319" y="635"/>
                  <a:pt x="1319" y="635"/>
                  <a:pt x="1319" y="635"/>
                </a:cubicBezTo>
                <a:cubicBezTo>
                  <a:pt x="1319" y="633"/>
                  <a:pt x="1319" y="633"/>
                  <a:pt x="1319" y="633"/>
                </a:cubicBezTo>
                <a:cubicBezTo>
                  <a:pt x="1320" y="631"/>
                  <a:pt x="1320" y="631"/>
                  <a:pt x="1320" y="631"/>
                </a:cubicBezTo>
                <a:cubicBezTo>
                  <a:pt x="1320" y="630"/>
                  <a:pt x="1320" y="630"/>
                  <a:pt x="1320" y="630"/>
                </a:cubicBezTo>
                <a:cubicBezTo>
                  <a:pt x="1320" y="626"/>
                  <a:pt x="1320" y="626"/>
                  <a:pt x="1320" y="626"/>
                </a:cubicBezTo>
                <a:cubicBezTo>
                  <a:pt x="1319" y="625"/>
                  <a:pt x="1319" y="625"/>
                  <a:pt x="1319" y="625"/>
                </a:cubicBezTo>
                <a:cubicBezTo>
                  <a:pt x="1320" y="624"/>
                  <a:pt x="1320" y="624"/>
                  <a:pt x="1320" y="624"/>
                </a:cubicBezTo>
                <a:cubicBezTo>
                  <a:pt x="1320" y="622"/>
                  <a:pt x="1320" y="622"/>
                  <a:pt x="1320" y="622"/>
                </a:cubicBezTo>
                <a:cubicBezTo>
                  <a:pt x="1319" y="620"/>
                  <a:pt x="1319" y="620"/>
                  <a:pt x="1319" y="620"/>
                </a:cubicBezTo>
                <a:cubicBezTo>
                  <a:pt x="1319" y="618"/>
                  <a:pt x="1319" y="618"/>
                  <a:pt x="1319" y="618"/>
                </a:cubicBezTo>
                <a:cubicBezTo>
                  <a:pt x="1318" y="617"/>
                  <a:pt x="1318" y="617"/>
                  <a:pt x="1318" y="617"/>
                </a:cubicBezTo>
                <a:cubicBezTo>
                  <a:pt x="1318" y="616"/>
                  <a:pt x="1318" y="616"/>
                  <a:pt x="1318" y="616"/>
                </a:cubicBezTo>
                <a:cubicBezTo>
                  <a:pt x="1320" y="617"/>
                  <a:pt x="1320" y="617"/>
                  <a:pt x="1320" y="617"/>
                </a:cubicBezTo>
                <a:cubicBezTo>
                  <a:pt x="1320" y="617"/>
                  <a:pt x="1320" y="617"/>
                  <a:pt x="1320" y="617"/>
                </a:cubicBezTo>
                <a:cubicBezTo>
                  <a:pt x="1320" y="615"/>
                  <a:pt x="1320" y="615"/>
                  <a:pt x="1320" y="615"/>
                </a:cubicBezTo>
                <a:cubicBezTo>
                  <a:pt x="1321" y="615"/>
                  <a:pt x="1321" y="615"/>
                  <a:pt x="1321" y="615"/>
                </a:cubicBezTo>
                <a:cubicBezTo>
                  <a:pt x="1322" y="614"/>
                  <a:pt x="1322" y="614"/>
                  <a:pt x="1322" y="614"/>
                </a:cubicBezTo>
                <a:cubicBezTo>
                  <a:pt x="1322" y="613"/>
                  <a:pt x="1322" y="613"/>
                  <a:pt x="1322" y="613"/>
                </a:cubicBezTo>
                <a:cubicBezTo>
                  <a:pt x="1324" y="613"/>
                  <a:pt x="1324" y="613"/>
                  <a:pt x="1324" y="613"/>
                </a:cubicBezTo>
                <a:cubicBezTo>
                  <a:pt x="1325" y="612"/>
                  <a:pt x="1325" y="612"/>
                  <a:pt x="1325" y="612"/>
                </a:cubicBezTo>
                <a:cubicBezTo>
                  <a:pt x="1323" y="612"/>
                  <a:pt x="1323" y="612"/>
                  <a:pt x="1323" y="612"/>
                </a:cubicBezTo>
                <a:cubicBezTo>
                  <a:pt x="1324" y="610"/>
                  <a:pt x="1324" y="610"/>
                  <a:pt x="1324" y="610"/>
                </a:cubicBezTo>
                <a:cubicBezTo>
                  <a:pt x="1323" y="609"/>
                  <a:pt x="1323" y="609"/>
                  <a:pt x="1323" y="609"/>
                </a:cubicBezTo>
                <a:cubicBezTo>
                  <a:pt x="1324" y="609"/>
                  <a:pt x="1324" y="609"/>
                  <a:pt x="1324" y="609"/>
                </a:cubicBezTo>
                <a:cubicBezTo>
                  <a:pt x="1325" y="612"/>
                  <a:pt x="1325" y="612"/>
                  <a:pt x="1325" y="612"/>
                </a:cubicBezTo>
                <a:cubicBezTo>
                  <a:pt x="1325" y="608"/>
                  <a:pt x="1325" y="608"/>
                  <a:pt x="1325" y="608"/>
                </a:cubicBezTo>
                <a:cubicBezTo>
                  <a:pt x="1322" y="608"/>
                  <a:pt x="1322" y="608"/>
                  <a:pt x="1322" y="608"/>
                </a:cubicBezTo>
                <a:cubicBezTo>
                  <a:pt x="1324" y="607"/>
                  <a:pt x="1324" y="607"/>
                  <a:pt x="1324" y="607"/>
                </a:cubicBezTo>
                <a:cubicBezTo>
                  <a:pt x="1321" y="603"/>
                  <a:pt x="1321" y="603"/>
                  <a:pt x="1321" y="603"/>
                </a:cubicBezTo>
                <a:cubicBezTo>
                  <a:pt x="1321" y="601"/>
                  <a:pt x="1321" y="601"/>
                  <a:pt x="1321" y="601"/>
                </a:cubicBezTo>
                <a:cubicBezTo>
                  <a:pt x="1319" y="601"/>
                  <a:pt x="1319" y="601"/>
                  <a:pt x="1319" y="601"/>
                </a:cubicBezTo>
                <a:cubicBezTo>
                  <a:pt x="1317" y="600"/>
                  <a:pt x="1317" y="600"/>
                  <a:pt x="1317" y="600"/>
                </a:cubicBezTo>
                <a:cubicBezTo>
                  <a:pt x="1315" y="602"/>
                  <a:pt x="1315" y="602"/>
                  <a:pt x="1315" y="602"/>
                </a:cubicBezTo>
                <a:cubicBezTo>
                  <a:pt x="1314" y="602"/>
                  <a:pt x="1314" y="602"/>
                  <a:pt x="1314" y="602"/>
                </a:cubicBezTo>
                <a:cubicBezTo>
                  <a:pt x="1313" y="602"/>
                  <a:pt x="1313" y="602"/>
                  <a:pt x="1313" y="602"/>
                </a:cubicBezTo>
                <a:cubicBezTo>
                  <a:pt x="1312" y="603"/>
                  <a:pt x="1312" y="603"/>
                  <a:pt x="1312" y="603"/>
                </a:cubicBezTo>
                <a:cubicBezTo>
                  <a:pt x="1311" y="603"/>
                  <a:pt x="1311" y="603"/>
                  <a:pt x="1311" y="603"/>
                </a:cubicBezTo>
                <a:cubicBezTo>
                  <a:pt x="1313" y="601"/>
                  <a:pt x="1313" y="601"/>
                  <a:pt x="1313" y="601"/>
                </a:cubicBezTo>
                <a:cubicBezTo>
                  <a:pt x="1314" y="600"/>
                  <a:pt x="1314" y="600"/>
                  <a:pt x="1314" y="600"/>
                </a:cubicBezTo>
                <a:cubicBezTo>
                  <a:pt x="1312" y="599"/>
                  <a:pt x="1312" y="599"/>
                  <a:pt x="1312" y="599"/>
                </a:cubicBezTo>
                <a:cubicBezTo>
                  <a:pt x="1311" y="598"/>
                  <a:pt x="1311" y="598"/>
                  <a:pt x="1311" y="598"/>
                </a:cubicBezTo>
                <a:cubicBezTo>
                  <a:pt x="1312" y="599"/>
                  <a:pt x="1312" y="599"/>
                  <a:pt x="1312" y="599"/>
                </a:cubicBezTo>
                <a:cubicBezTo>
                  <a:pt x="1310" y="599"/>
                  <a:pt x="1310" y="599"/>
                  <a:pt x="1310" y="599"/>
                </a:cubicBezTo>
                <a:cubicBezTo>
                  <a:pt x="1310" y="602"/>
                  <a:pt x="1310" y="602"/>
                  <a:pt x="1310" y="602"/>
                </a:cubicBezTo>
                <a:cubicBezTo>
                  <a:pt x="1309" y="603"/>
                  <a:pt x="1309" y="603"/>
                  <a:pt x="1309" y="603"/>
                </a:cubicBezTo>
                <a:cubicBezTo>
                  <a:pt x="1309" y="602"/>
                  <a:pt x="1309" y="602"/>
                  <a:pt x="1309" y="602"/>
                </a:cubicBezTo>
                <a:cubicBezTo>
                  <a:pt x="1310" y="601"/>
                  <a:pt x="1310" y="601"/>
                  <a:pt x="1310" y="601"/>
                </a:cubicBezTo>
                <a:cubicBezTo>
                  <a:pt x="1309" y="600"/>
                  <a:pt x="1309" y="600"/>
                  <a:pt x="1309" y="600"/>
                </a:cubicBezTo>
                <a:cubicBezTo>
                  <a:pt x="1307" y="600"/>
                  <a:pt x="1307" y="600"/>
                  <a:pt x="1307" y="600"/>
                </a:cubicBezTo>
                <a:cubicBezTo>
                  <a:pt x="1308" y="601"/>
                  <a:pt x="1308" y="601"/>
                  <a:pt x="1308" y="601"/>
                </a:cubicBezTo>
                <a:cubicBezTo>
                  <a:pt x="1307" y="601"/>
                  <a:pt x="1307" y="601"/>
                  <a:pt x="1307" y="601"/>
                </a:cubicBezTo>
                <a:cubicBezTo>
                  <a:pt x="1306" y="600"/>
                  <a:pt x="1306" y="600"/>
                  <a:pt x="1306" y="600"/>
                </a:cubicBezTo>
                <a:cubicBezTo>
                  <a:pt x="1303" y="601"/>
                  <a:pt x="1303" y="601"/>
                  <a:pt x="1303" y="601"/>
                </a:cubicBezTo>
                <a:cubicBezTo>
                  <a:pt x="1303" y="602"/>
                  <a:pt x="1303" y="602"/>
                  <a:pt x="1303" y="602"/>
                </a:cubicBezTo>
                <a:cubicBezTo>
                  <a:pt x="1303" y="602"/>
                  <a:pt x="1303" y="602"/>
                  <a:pt x="1303" y="602"/>
                </a:cubicBezTo>
                <a:cubicBezTo>
                  <a:pt x="1302" y="604"/>
                  <a:pt x="1302" y="604"/>
                  <a:pt x="1302" y="604"/>
                </a:cubicBezTo>
                <a:lnTo>
                  <a:pt x="1303" y="604"/>
                </a:lnTo>
                <a:close/>
                <a:moveTo>
                  <a:pt x="1323" y="592"/>
                </a:moveTo>
                <a:cubicBezTo>
                  <a:pt x="1324" y="589"/>
                  <a:pt x="1324" y="589"/>
                  <a:pt x="1324" y="589"/>
                </a:cubicBezTo>
                <a:cubicBezTo>
                  <a:pt x="1321" y="592"/>
                  <a:pt x="1321" y="592"/>
                  <a:pt x="1321" y="592"/>
                </a:cubicBezTo>
                <a:cubicBezTo>
                  <a:pt x="1322" y="594"/>
                  <a:pt x="1322" y="594"/>
                  <a:pt x="1322" y="594"/>
                </a:cubicBezTo>
                <a:lnTo>
                  <a:pt x="1323" y="592"/>
                </a:lnTo>
                <a:close/>
                <a:moveTo>
                  <a:pt x="1320" y="579"/>
                </a:moveTo>
                <a:cubicBezTo>
                  <a:pt x="1320" y="580"/>
                  <a:pt x="1320" y="580"/>
                  <a:pt x="1320" y="580"/>
                </a:cubicBezTo>
                <a:cubicBezTo>
                  <a:pt x="1321" y="579"/>
                  <a:pt x="1321" y="579"/>
                  <a:pt x="1321" y="579"/>
                </a:cubicBezTo>
                <a:lnTo>
                  <a:pt x="1320" y="579"/>
                </a:lnTo>
                <a:close/>
                <a:moveTo>
                  <a:pt x="1314" y="585"/>
                </a:moveTo>
                <a:cubicBezTo>
                  <a:pt x="1316" y="584"/>
                  <a:pt x="1316" y="584"/>
                  <a:pt x="1316" y="584"/>
                </a:cubicBezTo>
                <a:cubicBezTo>
                  <a:pt x="1315" y="584"/>
                  <a:pt x="1315" y="584"/>
                  <a:pt x="1315" y="584"/>
                </a:cubicBezTo>
                <a:lnTo>
                  <a:pt x="1314" y="585"/>
                </a:lnTo>
                <a:close/>
                <a:moveTo>
                  <a:pt x="1319" y="577"/>
                </a:moveTo>
                <a:cubicBezTo>
                  <a:pt x="1319" y="579"/>
                  <a:pt x="1319" y="579"/>
                  <a:pt x="1319" y="579"/>
                </a:cubicBezTo>
                <a:cubicBezTo>
                  <a:pt x="1320" y="578"/>
                  <a:pt x="1320" y="578"/>
                  <a:pt x="1320" y="578"/>
                </a:cubicBezTo>
                <a:cubicBezTo>
                  <a:pt x="1319" y="577"/>
                  <a:pt x="1319" y="577"/>
                  <a:pt x="1319" y="577"/>
                </a:cubicBezTo>
                <a:close/>
                <a:moveTo>
                  <a:pt x="1316" y="566"/>
                </a:moveTo>
                <a:cubicBezTo>
                  <a:pt x="1315" y="566"/>
                  <a:pt x="1315" y="566"/>
                  <a:pt x="1315" y="566"/>
                </a:cubicBezTo>
                <a:cubicBezTo>
                  <a:pt x="1315" y="567"/>
                  <a:pt x="1315" y="567"/>
                  <a:pt x="1315" y="567"/>
                </a:cubicBezTo>
                <a:cubicBezTo>
                  <a:pt x="1314" y="567"/>
                  <a:pt x="1314" y="567"/>
                  <a:pt x="1314" y="567"/>
                </a:cubicBezTo>
                <a:cubicBezTo>
                  <a:pt x="1315" y="568"/>
                  <a:pt x="1315" y="568"/>
                  <a:pt x="1315" y="568"/>
                </a:cubicBezTo>
                <a:cubicBezTo>
                  <a:pt x="1317" y="566"/>
                  <a:pt x="1317" y="566"/>
                  <a:pt x="1317" y="566"/>
                </a:cubicBezTo>
                <a:lnTo>
                  <a:pt x="1316" y="566"/>
                </a:lnTo>
                <a:close/>
                <a:moveTo>
                  <a:pt x="1320" y="569"/>
                </a:moveTo>
                <a:cubicBezTo>
                  <a:pt x="1319" y="569"/>
                  <a:pt x="1319" y="569"/>
                  <a:pt x="1319" y="569"/>
                </a:cubicBezTo>
                <a:cubicBezTo>
                  <a:pt x="1319" y="571"/>
                  <a:pt x="1319" y="571"/>
                  <a:pt x="1319" y="571"/>
                </a:cubicBezTo>
                <a:cubicBezTo>
                  <a:pt x="1317" y="570"/>
                  <a:pt x="1317" y="570"/>
                  <a:pt x="1317" y="570"/>
                </a:cubicBezTo>
                <a:cubicBezTo>
                  <a:pt x="1317" y="572"/>
                  <a:pt x="1317" y="572"/>
                  <a:pt x="1317" y="572"/>
                </a:cubicBezTo>
                <a:cubicBezTo>
                  <a:pt x="1317" y="571"/>
                  <a:pt x="1317" y="571"/>
                  <a:pt x="1317" y="571"/>
                </a:cubicBezTo>
                <a:cubicBezTo>
                  <a:pt x="1316" y="572"/>
                  <a:pt x="1316" y="572"/>
                  <a:pt x="1316" y="572"/>
                </a:cubicBezTo>
                <a:cubicBezTo>
                  <a:pt x="1318" y="573"/>
                  <a:pt x="1318" y="573"/>
                  <a:pt x="1318" y="573"/>
                </a:cubicBezTo>
                <a:cubicBezTo>
                  <a:pt x="1318" y="572"/>
                  <a:pt x="1318" y="572"/>
                  <a:pt x="1318" y="572"/>
                </a:cubicBezTo>
                <a:cubicBezTo>
                  <a:pt x="1319" y="573"/>
                  <a:pt x="1319" y="573"/>
                  <a:pt x="1319" y="573"/>
                </a:cubicBezTo>
                <a:cubicBezTo>
                  <a:pt x="1318" y="574"/>
                  <a:pt x="1318" y="574"/>
                  <a:pt x="1318" y="574"/>
                </a:cubicBezTo>
                <a:cubicBezTo>
                  <a:pt x="1320" y="576"/>
                  <a:pt x="1320" y="576"/>
                  <a:pt x="1320" y="576"/>
                </a:cubicBezTo>
                <a:cubicBezTo>
                  <a:pt x="1322" y="575"/>
                  <a:pt x="1322" y="575"/>
                  <a:pt x="1322" y="575"/>
                </a:cubicBezTo>
                <a:cubicBezTo>
                  <a:pt x="1322" y="577"/>
                  <a:pt x="1322" y="577"/>
                  <a:pt x="1322" y="577"/>
                </a:cubicBezTo>
                <a:cubicBezTo>
                  <a:pt x="1323" y="577"/>
                  <a:pt x="1323" y="577"/>
                  <a:pt x="1323" y="577"/>
                </a:cubicBezTo>
                <a:cubicBezTo>
                  <a:pt x="1323" y="576"/>
                  <a:pt x="1323" y="576"/>
                  <a:pt x="1323" y="576"/>
                </a:cubicBezTo>
                <a:cubicBezTo>
                  <a:pt x="1324" y="575"/>
                  <a:pt x="1324" y="575"/>
                  <a:pt x="1324" y="575"/>
                </a:cubicBezTo>
                <a:cubicBezTo>
                  <a:pt x="1324" y="574"/>
                  <a:pt x="1324" y="574"/>
                  <a:pt x="1324" y="574"/>
                </a:cubicBezTo>
                <a:cubicBezTo>
                  <a:pt x="1323" y="575"/>
                  <a:pt x="1323" y="575"/>
                  <a:pt x="1323" y="575"/>
                </a:cubicBezTo>
                <a:cubicBezTo>
                  <a:pt x="1321" y="574"/>
                  <a:pt x="1321" y="574"/>
                  <a:pt x="1321" y="574"/>
                </a:cubicBezTo>
                <a:cubicBezTo>
                  <a:pt x="1321" y="570"/>
                  <a:pt x="1321" y="570"/>
                  <a:pt x="1321" y="570"/>
                </a:cubicBezTo>
                <a:lnTo>
                  <a:pt x="1320" y="569"/>
                </a:lnTo>
                <a:close/>
                <a:moveTo>
                  <a:pt x="1312" y="571"/>
                </a:moveTo>
                <a:cubicBezTo>
                  <a:pt x="1312" y="572"/>
                  <a:pt x="1312" y="572"/>
                  <a:pt x="1312" y="572"/>
                </a:cubicBezTo>
                <a:cubicBezTo>
                  <a:pt x="1313" y="572"/>
                  <a:pt x="1313" y="572"/>
                  <a:pt x="1313" y="572"/>
                </a:cubicBezTo>
                <a:cubicBezTo>
                  <a:pt x="1313" y="571"/>
                  <a:pt x="1313" y="571"/>
                  <a:pt x="1313" y="571"/>
                </a:cubicBezTo>
                <a:lnTo>
                  <a:pt x="1312" y="571"/>
                </a:lnTo>
                <a:close/>
                <a:moveTo>
                  <a:pt x="1311" y="577"/>
                </a:moveTo>
                <a:cubicBezTo>
                  <a:pt x="1310" y="578"/>
                  <a:pt x="1310" y="578"/>
                  <a:pt x="1310" y="578"/>
                </a:cubicBezTo>
                <a:cubicBezTo>
                  <a:pt x="1310" y="579"/>
                  <a:pt x="1310" y="579"/>
                  <a:pt x="1310" y="579"/>
                </a:cubicBezTo>
                <a:cubicBezTo>
                  <a:pt x="1312" y="578"/>
                  <a:pt x="1312" y="578"/>
                  <a:pt x="1312" y="578"/>
                </a:cubicBezTo>
                <a:lnTo>
                  <a:pt x="1311" y="577"/>
                </a:lnTo>
                <a:close/>
                <a:moveTo>
                  <a:pt x="1314" y="570"/>
                </a:moveTo>
                <a:cubicBezTo>
                  <a:pt x="1314" y="569"/>
                  <a:pt x="1314" y="569"/>
                  <a:pt x="1314" y="569"/>
                </a:cubicBezTo>
                <a:cubicBezTo>
                  <a:pt x="1312" y="569"/>
                  <a:pt x="1312" y="569"/>
                  <a:pt x="1312" y="569"/>
                </a:cubicBezTo>
                <a:cubicBezTo>
                  <a:pt x="1311" y="569"/>
                  <a:pt x="1311" y="569"/>
                  <a:pt x="1311" y="569"/>
                </a:cubicBezTo>
                <a:cubicBezTo>
                  <a:pt x="1312" y="571"/>
                  <a:pt x="1312" y="571"/>
                  <a:pt x="1312" y="571"/>
                </a:cubicBezTo>
                <a:lnTo>
                  <a:pt x="1314" y="570"/>
                </a:lnTo>
                <a:close/>
                <a:moveTo>
                  <a:pt x="1313" y="573"/>
                </a:moveTo>
                <a:cubicBezTo>
                  <a:pt x="1312" y="573"/>
                  <a:pt x="1312" y="573"/>
                  <a:pt x="1312" y="573"/>
                </a:cubicBezTo>
                <a:cubicBezTo>
                  <a:pt x="1312" y="574"/>
                  <a:pt x="1312" y="574"/>
                  <a:pt x="1312" y="574"/>
                </a:cubicBezTo>
                <a:cubicBezTo>
                  <a:pt x="1311" y="575"/>
                  <a:pt x="1311" y="575"/>
                  <a:pt x="1311" y="575"/>
                </a:cubicBezTo>
                <a:cubicBezTo>
                  <a:pt x="1312" y="576"/>
                  <a:pt x="1312" y="576"/>
                  <a:pt x="1312" y="576"/>
                </a:cubicBezTo>
                <a:cubicBezTo>
                  <a:pt x="1313" y="576"/>
                  <a:pt x="1313" y="576"/>
                  <a:pt x="1313" y="576"/>
                </a:cubicBezTo>
                <a:cubicBezTo>
                  <a:pt x="1312" y="575"/>
                  <a:pt x="1312" y="575"/>
                  <a:pt x="1312" y="575"/>
                </a:cubicBezTo>
                <a:cubicBezTo>
                  <a:pt x="1313" y="574"/>
                  <a:pt x="1313" y="574"/>
                  <a:pt x="1313" y="574"/>
                </a:cubicBezTo>
                <a:lnTo>
                  <a:pt x="1313" y="573"/>
                </a:lnTo>
                <a:close/>
                <a:moveTo>
                  <a:pt x="1314" y="565"/>
                </a:moveTo>
                <a:cubicBezTo>
                  <a:pt x="1315" y="565"/>
                  <a:pt x="1315" y="565"/>
                  <a:pt x="1315" y="565"/>
                </a:cubicBezTo>
                <a:cubicBezTo>
                  <a:pt x="1317" y="565"/>
                  <a:pt x="1317" y="565"/>
                  <a:pt x="1317" y="565"/>
                </a:cubicBezTo>
                <a:cubicBezTo>
                  <a:pt x="1318" y="566"/>
                  <a:pt x="1318" y="566"/>
                  <a:pt x="1318" y="566"/>
                </a:cubicBezTo>
                <a:cubicBezTo>
                  <a:pt x="1319" y="564"/>
                  <a:pt x="1319" y="564"/>
                  <a:pt x="1319" y="564"/>
                </a:cubicBezTo>
                <a:cubicBezTo>
                  <a:pt x="1319" y="564"/>
                  <a:pt x="1319" y="564"/>
                  <a:pt x="1319" y="564"/>
                </a:cubicBezTo>
                <a:cubicBezTo>
                  <a:pt x="1319" y="562"/>
                  <a:pt x="1319" y="562"/>
                  <a:pt x="1319" y="562"/>
                </a:cubicBezTo>
                <a:cubicBezTo>
                  <a:pt x="1321" y="561"/>
                  <a:pt x="1321" y="561"/>
                  <a:pt x="1321" y="561"/>
                </a:cubicBezTo>
                <a:cubicBezTo>
                  <a:pt x="1321" y="558"/>
                  <a:pt x="1321" y="558"/>
                  <a:pt x="1321" y="558"/>
                </a:cubicBezTo>
                <a:cubicBezTo>
                  <a:pt x="1317" y="561"/>
                  <a:pt x="1317" y="561"/>
                  <a:pt x="1317" y="561"/>
                </a:cubicBezTo>
                <a:cubicBezTo>
                  <a:pt x="1317" y="563"/>
                  <a:pt x="1317" y="563"/>
                  <a:pt x="1317" y="563"/>
                </a:cubicBezTo>
                <a:cubicBezTo>
                  <a:pt x="1315" y="562"/>
                  <a:pt x="1315" y="562"/>
                  <a:pt x="1315" y="562"/>
                </a:cubicBezTo>
                <a:cubicBezTo>
                  <a:pt x="1314" y="563"/>
                  <a:pt x="1314" y="563"/>
                  <a:pt x="1314" y="563"/>
                </a:cubicBezTo>
                <a:cubicBezTo>
                  <a:pt x="1315" y="564"/>
                  <a:pt x="1315" y="564"/>
                  <a:pt x="1315" y="564"/>
                </a:cubicBezTo>
                <a:lnTo>
                  <a:pt x="1314" y="565"/>
                </a:lnTo>
                <a:close/>
                <a:moveTo>
                  <a:pt x="1329" y="593"/>
                </a:moveTo>
                <a:cubicBezTo>
                  <a:pt x="1328" y="592"/>
                  <a:pt x="1328" y="592"/>
                  <a:pt x="1328" y="592"/>
                </a:cubicBezTo>
                <a:cubicBezTo>
                  <a:pt x="1328" y="593"/>
                  <a:pt x="1328" y="593"/>
                  <a:pt x="1328" y="593"/>
                </a:cubicBezTo>
                <a:cubicBezTo>
                  <a:pt x="1329" y="594"/>
                  <a:pt x="1329" y="594"/>
                  <a:pt x="1329" y="594"/>
                </a:cubicBezTo>
                <a:lnTo>
                  <a:pt x="1329" y="593"/>
                </a:lnTo>
                <a:close/>
                <a:moveTo>
                  <a:pt x="1343" y="550"/>
                </a:moveTo>
                <a:cubicBezTo>
                  <a:pt x="1343" y="550"/>
                  <a:pt x="1343" y="550"/>
                  <a:pt x="1343" y="550"/>
                </a:cubicBezTo>
                <a:cubicBezTo>
                  <a:pt x="1343" y="551"/>
                  <a:pt x="1343" y="551"/>
                  <a:pt x="1343" y="551"/>
                </a:cubicBezTo>
                <a:lnTo>
                  <a:pt x="1343" y="550"/>
                </a:lnTo>
                <a:close/>
                <a:moveTo>
                  <a:pt x="1323" y="571"/>
                </a:moveTo>
                <a:cubicBezTo>
                  <a:pt x="1323" y="573"/>
                  <a:pt x="1323" y="573"/>
                  <a:pt x="1323" y="573"/>
                </a:cubicBezTo>
                <a:cubicBezTo>
                  <a:pt x="1323" y="573"/>
                  <a:pt x="1323" y="573"/>
                  <a:pt x="1323" y="573"/>
                </a:cubicBezTo>
                <a:cubicBezTo>
                  <a:pt x="1326" y="573"/>
                  <a:pt x="1326" y="573"/>
                  <a:pt x="1326" y="573"/>
                </a:cubicBezTo>
                <a:cubicBezTo>
                  <a:pt x="1324" y="574"/>
                  <a:pt x="1324" y="574"/>
                  <a:pt x="1324" y="574"/>
                </a:cubicBezTo>
                <a:cubicBezTo>
                  <a:pt x="1324" y="574"/>
                  <a:pt x="1324" y="574"/>
                  <a:pt x="1324" y="574"/>
                </a:cubicBezTo>
                <a:cubicBezTo>
                  <a:pt x="1324" y="574"/>
                  <a:pt x="1324" y="574"/>
                  <a:pt x="1324" y="574"/>
                </a:cubicBezTo>
                <a:cubicBezTo>
                  <a:pt x="1326" y="574"/>
                  <a:pt x="1326" y="574"/>
                  <a:pt x="1326" y="574"/>
                </a:cubicBezTo>
                <a:cubicBezTo>
                  <a:pt x="1326" y="574"/>
                  <a:pt x="1326" y="574"/>
                  <a:pt x="1326" y="574"/>
                </a:cubicBezTo>
                <a:cubicBezTo>
                  <a:pt x="1326" y="575"/>
                  <a:pt x="1326" y="575"/>
                  <a:pt x="1326" y="575"/>
                </a:cubicBezTo>
                <a:cubicBezTo>
                  <a:pt x="1325" y="575"/>
                  <a:pt x="1325" y="575"/>
                  <a:pt x="1325" y="575"/>
                </a:cubicBezTo>
                <a:cubicBezTo>
                  <a:pt x="1325" y="575"/>
                  <a:pt x="1325" y="575"/>
                  <a:pt x="1325" y="575"/>
                </a:cubicBezTo>
                <a:cubicBezTo>
                  <a:pt x="1324" y="576"/>
                  <a:pt x="1324" y="576"/>
                  <a:pt x="1324" y="576"/>
                </a:cubicBezTo>
                <a:cubicBezTo>
                  <a:pt x="1325" y="576"/>
                  <a:pt x="1325" y="576"/>
                  <a:pt x="1325" y="576"/>
                </a:cubicBezTo>
                <a:cubicBezTo>
                  <a:pt x="1324" y="576"/>
                  <a:pt x="1324" y="576"/>
                  <a:pt x="1324" y="576"/>
                </a:cubicBezTo>
                <a:cubicBezTo>
                  <a:pt x="1324" y="577"/>
                  <a:pt x="1324" y="577"/>
                  <a:pt x="1324" y="577"/>
                </a:cubicBezTo>
                <a:cubicBezTo>
                  <a:pt x="1325" y="578"/>
                  <a:pt x="1325" y="578"/>
                  <a:pt x="1325" y="578"/>
                </a:cubicBezTo>
                <a:cubicBezTo>
                  <a:pt x="1325" y="578"/>
                  <a:pt x="1325" y="578"/>
                  <a:pt x="1325" y="578"/>
                </a:cubicBezTo>
                <a:cubicBezTo>
                  <a:pt x="1323" y="578"/>
                  <a:pt x="1323" y="578"/>
                  <a:pt x="1323" y="578"/>
                </a:cubicBezTo>
                <a:cubicBezTo>
                  <a:pt x="1323" y="579"/>
                  <a:pt x="1323" y="579"/>
                  <a:pt x="1323" y="579"/>
                </a:cubicBezTo>
                <a:cubicBezTo>
                  <a:pt x="1323" y="579"/>
                  <a:pt x="1323" y="579"/>
                  <a:pt x="1323" y="579"/>
                </a:cubicBezTo>
                <a:cubicBezTo>
                  <a:pt x="1323" y="580"/>
                  <a:pt x="1323" y="580"/>
                  <a:pt x="1323" y="580"/>
                </a:cubicBezTo>
                <a:cubicBezTo>
                  <a:pt x="1322" y="581"/>
                  <a:pt x="1322" y="581"/>
                  <a:pt x="1322" y="581"/>
                </a:cubicBezTo>
                <a:cubicBezTo>
                  <a:pt x="1321" y="581"/>
                  <a:pt x="1321" y="581"/>
                  <a:pt x="1321" y="581"/>
                </a:cubicBezTo>
                <a:cubicBezTo>
                  <a:pt x="1320" y="581"/>
                  <a:pt x="1320" y="581"/>
                  <a:pt x="1320" y="581"/>
                </a:cubicBezTo>
                <a:cubicBezTo>
                  <a:pt x="1321" y="582"/>
                  <a:pt x="1321" y="582"/>
                  <a:pt x="1321" y="582"/>
                </a:cubicBezTo>
                <a:cubicBezTo>
                  <a:pt x="1322" y="582"/>
                  <a:pt x="1322" y="582"/>
                  <a:pt x="1322" y="582"/>
                </a:cubicBezTo>
                <a:cubicBezTo>
                  <a:pt x="1323" y="582"/>
                  <a:pt x="1323" y="582"/>
                  <a:pt x="1323" y="582"/>
                </a:cubicBezTo>
                <a:cubicBezTo>
                  <a:pt x="1323" y="582"/>
                  <a:pt x="1323" y="582"/>
                  <a:pt x="1323" y="582"/>
                </a:cubicBezTo>
                <a:cubicBezTo>
                  <a:pt x="1322" y="582"/>
                  <a:pt x="1322" y="582"/>
                  <a:pt x="1322" y="582"/>
                </a:cubicBezTo>
                <a:cubicBezTo>
                  <a:pt x="1323" y="584"/>
                  <a:pt x="1323" y="584"/>
                  <a:pt x="1323" y="584"/>
                </a:cubicBezTo>
                <a:cubicBezTo>
                  <a:pt x="1323" y="583"/>
                  <a:pt x="1323" y="583"/>
                  <a:pt x="1323" y="583"/>
                </a:cubicBezTo>
                <a:cubicBezTo>
                  <a:pt x="1324" y="584"/>
                  <a:pt x="1324" y="584"/>
                  <a:pt x="1324" y="584"/>
                </a:cubicBezTo>
                <a:cubicBezTo>
                  <a:pt x="1328" y="581"/>
                  <a:pt x="1328" y="581"/>
                  <a:pt x="1328" y="581"/>
                </a:cubicBezTo>
                <a:cubicBezTo>
                  <a:pt x="1327" y="582"/>
                  <a:pt x="1327" y="582"/>
                  <a:pt x="1327" y="582"/>
                </a:cubicBezTo>
                <a:cubicBezTo>
                  <a:pt x="1328" y="582"/>
                  <a:pt x="1328" y="582"/>
                  <a:pt x="1328" y="582"/>
                </a:cubicBezTo>
                <a:cubicBezTo>
                  <a:pt x="1327" y="582"/>
                  <a:pt x="1327" y="582"/>
                  <a:pt x="1327" y="582"/>
                </a:cubicBezTo>
                <a:cubicBezTo>
                  <a:pt x="1326" y="585"/>
                  <a:pt x="1326" y="585"/>
                  <a:pt x="1326" y="585"/>
                </a:cubicBezTo>
                <a:cubicBezTo>
                  <a:pt x="1326" y="585"/>
                  <a:pt x="1326" y="585"/>
                  <a:pt x="1326" y="585"/>
                </a:cubicBezTo>
                <a:cubicBezTo>
                  <a:pt x="1325" y="587"/>
                  <a:pt x="1325" y="587"/>
                  <a:pt x="1325" y="587"/>
                </a:cubicBezTo>
                <a:cubicBezTo>
                  <a:pt x="1325" y="588"/>
                  <a:pt x="1325" y="588"/>
                  <a:pt x="1325" y="588"/>
                </a:cubicBezTo>
                <a:cubicBezTo>
                  <a:pt x="1324" y="590"/>
                  <a:pt x="1324" y="590"/>
                  <a:pt x="1324" y="590"/>
                </a:cubicBezTo>
                <a:cubicBezTo>
                  <a:pt x="1325" y="592"/>
                  <a:pt x="1325" y="592"/>
                  <a:pt x="1325" y="592"/>
                </a:cubicBezTo>
                <a:cubicBezTo>
                  <a:pt x="1324" y="593"/>
                  <a:pt x="1324" y="593"/>
                  <a:pt x="1324" y="593"/>
                </a:cubicBezTo>
                <a:cubicBezTo>
                  <a:pt x="1324" y="594"/>
                  <a:pt x="1324" y="594"/>
                  <a:pt x="1324" y="594"/>
                </a:cubicBezTo>
                <a:cubicBezTo>
                  <a:pt x="1325" y="593"/>
                  <a:pt x="1325" y="593"/>
                  <a:pt x="1325" y="593"/>
                </a:cubicBezTo>
                <a:cubicBezTo>
                  <a:pt x="1324" y="595"/>
                  <a:pt x="1324" y="595"/>
                  <a:pt x="1324" y="595"/>
                </a:cubicBezTo>
                <a:cubicBezTo>
                  <a:pt x="1324" y="598"/>
                  <a:pt x="1324" y="598"/>
                  <a:pt x="1324" y="598"/>
                </a:cubicBezTo>
                <a:cubicBezTo>
                  <a:pt x="1323" y="599"/>
                  <a:pt x="1323" y="599"/>
                  <a:pt x="1323" y="599"/>
                </a:cubicBezTo>
                <a:cubicBezTo>
                  <a:pt x="1323" y="599"/>
                  <a:pt x="1323" y="599"/>
                  <a:pt x="1323" y="599"/>
                </a:cubicBezTo>
                <a:cubicBezTo>
                  <a:pt x="1325" y="599"/>
                  <a:pt x="1325" y="599"/>
                  <a:pt x="1325" y="599"/>
                </a:cubicBezTo>
                <a:cubicBezTo>
                  <a:pt x="1325" y="598"/>
                  <a:pt x="1325" y="598"/>
                  <a:pt x="1325" y="598"/>
                </a:cubicBezTo>
                <a:cubicBezTo>
                  <a:pt x="1325" y="596"/>
                  <a:pt x="1325" y="596"/>
                  <a:pt x="1325" y="596"/>
                </a:cubicBezTo>
                <a:cubicBezTo>
                  <a:pt x="1325" y="595"/>
                  <a:pt x="1325" y="595"/>
                  <a:pt x="1325" y="595"/>
                </a:cubicBezTo>
                <a:cubicBezTo>
                  <a:pt x="1326" y="594"/>
                  <a:pt x="1326" y="594"/>
                  <a:pt x="1326" y="594"/>
                </a:cubicBezTo>
                <a:cubicBezTo>
                  <a:pt x="1326" y="590"/>
                  <a:pt x="1326" y="590"/>
                  <a:pt x="1326" y="590"/>
                </a:cubicBezTo>
                <a:cubicBezTo>
                  <a:pt x="1326" y="590"/>
                  <a:pt x="1326" y="590"/>
                  <a:pt x="1326" y="590"/>
                </a:cubicBezTo>
                <a:cubicBezTo>
                  <a:pt x="1329" y="588"/>
                  <a:pt x="1329" y="588"/>
                  <a:pt x="1329" y="588"/>
                </a:cubicBezTo>
                <a:cubicBezTo>
                  <a:pt x="1327" y="590"/>
                  <a:pt x="1327" y="590"/>
                  <a:pt x="1327" y="590"/>
                </a:cubicBezTo>
                <a:cubicBezTo>
                  <a:pt x="1327" y="592"/>
                  <a:pt x="1327" y="592"/>
                  <a:pt x="1327" y="592"/>
                </a:cubicBezTo>
                <a:cubicBezTo>
                  <a:pt x="1327" y="593"/>
                  <a:pt x="1327" y="593"/>
                  <a:pt x="1327" y="593"/>
                </a:cubicBezTo>
                <a:cubicBezTo>
                  <a:pt x="1327" y="592"/>
                  <a:pt x="1327" y="592"/>
                  <a:pt x="1327" y="592"/>
                </a:cubicBezTo>
                <a:cubicBezTo>
                  <a:pt x="1329" y="591"/>
                  <a:pt x="1329" y="591"/>
                  <a:pt x="1329" y="591"/>
                </a:cubicBezTo>
                <a:cubicBezTo>
                  <a:pt x="1329" y="592"/>
                  <a:pt x="1329" y="592"/>
                  <a:pt x="1329" y="592"/>
                </a:cubicBezTo>
                <a:cubicBezTo>
                  <a:pt x="1330" y="590"/>
                  <a:pt x="1330" y="590"/>
                  <a:pt x="1330" y="590"/>
                </a:cubicBezTo>
                <a:cubicBezTo>
                  <a:pt x="1330" y="589"/>
                  <a:pt x="1330" y="589"/>
                  <a:pt x="1330" y="589"/>
                </a:cubicBezTo>
                <a:cubicBezTo>
                  <a:pt x="1331" y="588"/>
                  <a:pt x="1331" y="588"/>
                  <a:pt x="1331" y="588"/>
                </a:cubicBezTo>
                <a:cubicBezTo>
                  <a:pt x="1330" y="590"/>
                  <a:pt x="1330" y="590"/>
                  <a:pt x="1330" y="590"/>
                </a:cubicBezTo>
                <a:cubicBezTo>
                  <a:pt x="1332" y="592"/>
                  <a:pt x="1332" y="592"/>
                  <a:pt x="1332" y="592"/>
                </a:cubicBezTo>
                <a:cubicBezTo>
                  <a:pt x="1331" y="591"/>
                  <a:pt x="1331" y="591"/>
                  <a:pt x="1331" y="591"/>
                </a:cubicBezTo>
                <a:cubicBezTo>
                  <a:pt x="1330" y="594"/>
                  <a:pt x="1330" y="594"/>
                  <a:pt x="1330" y="594"/>
                </a:cubicBezTo>
                <a:cubicBezTo>
                  <a:pt x="1330" y="595"/>
                  <a:pt x="1330" y="595"/>
                  <a:pt x="1330" y="595"/>
                </a:cubicBezTo>
                <a:cubicBezTo>
                  <a:pt x="1331" y="596"/>
                  <a:pt x="1331" y="596"/>
                  <a:pt x="1331" y="596"/>
                </a:cubicBezTo>
                <a:cubicBezTo>
                  <a:pt x="1332" y="597"/>
                  <a:pt x="1332" y="597"/>
                  <a:pt x="1332" y="597"/>
                </a:cubicBezTo>
                <a:cubicBezTo>
                  <a:pt x="1330" y="599"/>
                  <a:pt x="1330" y="599"/>
                  <a:pt x="1330" y="599"/>
                </a:cubicBezTo>
                <a:cubicBezTo>
                  <a:pt x="1329" y="603"/>
                  <a:pt x="1329" y="603"/>
                  <a:pt x="1329" y="603"/>
                </a:cubicBezTo>
                <a:cubicBezTo>
                  <a:pt x="1329" y="605"/>
                  <a:pt x="1329" y="605"/>
                  <a:pt x="1329" y="605"/>
                </a:cubicBezTo>
                <a:cubicBezTo>
                  <a:pt x="1328" y="604"/>
                  <a:pt x="1328" y="604"/>
                  <a:pt x="1328" y="604"/>
                </a:cubicBezTo>
                <a:cubicBezTo>
                  <a:pt x="1328" y="606"/>
                  <a:pt x="1328" y="606"/>
                  <a:pt x="1328" y="606"/>
                </a:cubicBezTo>
                <a:cubicBezTo>
                  <a:pt x="1330" y="608"/>
                  <a:pt x="1330" y="608"/>
                  <a:pt x="1330" y="608"/>
                </a:cubicBezTo>
                <a:cubicBezTo>
                  <a:pt x="1329" y="606"/>
                  <a:pt x="1329" y="606"/>
                  <a:pt x="1329" y="606"/>
                </a:cubicBezTo>
                <a:cubicBezTo>
                  <a:pt x="1331" y="606"/>
                  <a:pt x="1331" y="606"/>
                  <a:pt x="1331" y="606"/>
                </a:cubicBezTo>
                <a:cubicBezTo>
                  <a:pt x="1334" y="608"/>
                  <a:pt x="1334" y="608"/>
                  <a:pt x="1334" y="608"/>
                </a:cubicBezTo>
                <a:cubicBezTo>
                  <a:pt x="1334" y="606"/>
                  <a:pt x="1334" y="606"/>
                  <a:pt x="1334" y="606"/>
                </a:cubicBezTo>
                <a:cubicBezTo>
                  <a:pt x="1333" y="605"/>
                  <a:pt x="1333" y="605"/>
                  <a:pt x="1333" y="605"/>
                </a:cubicBezTo>
                <a:cubicBezTo>
                  <a:pt x="1333" y="605"/>
                  <a:pt x="1333" y="605"/>
                  <a:pt x="1333" y="605"/>
                </a:cubicBezTo>
                <a:cubicBezTo>
                  <a:pt x="1336" y="606"/>
                  <a:pt x="1336" y="606"/>
                  <a:pt x="1336" y="606"/>
                </a:cubicBezTo>
                <a:cubicBezTo>
                  <a:pt x="1338" y="606"/>
                  <a:pt x="1338" y="606"/>
                  <a:pt x="1338" y="606"/>
                </a:cubicBezTo>
                <a:cubicBezTo>
                  <a:pt x="1338" y="605"/>
                  <a:pt x="1338" y="605"/>
                  <a:pt x="1338" y="605"/>
                </a:cubicBezTo>
                <a:cubicBezTo>
                  <a:pt x="1339" y="605"/>
                  <a:pt x="1339" y="605"/>
                  <a:pt x="1339" y="605"/>
                </a:cubicBezTo>
                <a:cubicBezTo>
                  <a:pt x="1340" y="604"/>
                  <a:pt x="1340" y="604"/>
                  <a:pt x="1340" y="604"/>
                </a:cubicBezTo>
                <a:cubicBezTo>
                  <a:pt x="1344" y="604"/>
                  <a:pt x="1344" y="604"/>
                  <a:pt x="1344" y="604"/>
                </a:cubicBezTo>
                <a:cubicBezTo>
                  <a:pt x="1341" y="605"/>
                  <a:pt x="1341" y="605"/>
                  <a:pt x="1341" y="605"/>
                </a:cubicBezTo>
                <a:cubicBezTo>
                  <a:pt x="1340" y="610"/>
                  <a:pt x="1340" y="610"/>
                  <a:pt x="1340" y="610"/>
                </a:cubicBezTo>
                <a:cubicBezTo>
                  <a:pt x="1342" y="614"/>
                  <a:pt x="1342" y="614"/>
                  <a:pt x="1342" y="614"/>
                </a:cubicBezTo>
                <a:cubicBezTo>
                  <a:pt x="1343" y="613"/>
                  <a:pt x="1343" y="613"/>
                  <a:pt x="1343" y="613"/>
                </a:cubicBezTo>
                <a:cubicBezTo>
                  <a:pt x="1343" y="615"/>
                  <a:pt x="1343" y="615"/>
                  <a:pt x="1343" y="615"/>
                </a:cubicBezTo>
                <a:cubicBezTo>
                  <a:pt x="1344" y="614"/>
                  <a:pt x="1344" y="614"/>
                  <a:pt x="1344" y="614"/>
                </a:cubicBezTo>
                <a:cubicBezTo>
                  <a:pt x="1346" y="614"/>
                  <a:pt x="1346" y="614"/>
                  <a:pt x="1346" y="614"/>
                </a:cubicBezTo>
                <a:cubicBezTo>
                  <a:pt x="1346" y="616"/>
                  <a:pt x="1346" y="616"/>
                  <a:pt x="1346" y="616"/>
                </a:cubicBezTo>
                <a:cubicBezTo>
                  <a:pt x="1346" y="616"/>
                  <a:pt x="1346" y="616"/>
                  <a:pt x="1346" y="616"/>
                </a:cubicBezTo>
                <a:cubicBezTo>
                  <a:pt x="1344" y="618"/>
                  <a:pt x="1344" y="618"/>
                  <a:pt x="1344" y="618"/>
                </a:cubicBezTo>
                <a:cubicBezTo>
                  <a:pt x="1345" y="620"/>
                  <a:pt x="1345" y="620"/>
                  <a:pt x="1345" y="620"/>
                </a:cubicBezTo>
                <a:cubicBezTo>
                  <a:pt x="1344" y="622"/>
                  <a:pt x="1344" y="622"/>
                  <a:pt x="1344" y="622"/>
                </a:cubicBezTo>
                <a:cubicBezTo>
                  <a:pt x="1345" y="624"/>
                  <a:pt x="1345" y="624"/>
                  <a:pt x="1345" y="624"/>
                </a:cubicBezTo>
                <a:cubicBezTo>
                  <a:pt x="1346" y="625"/>
                  <a:pt x="1346" y="625"/>
                  <a:pt x="1346" y="625"/>
                </a:cubicBezTo>
                <a:cubicBezTo>
                  <a:pt x="1348" y="625"/>
                  <a:pt x="1348" y="625"/>
                  <a:pt x="1348" y="625"/>
                </a:cubicBezTo>
                <a:cubicBezTo>
                  <a:pt x="1347" y="626"/>
                  <a:pt x="1347" y="626"/>
                  <a:pt x="1347" y="626"/>
                </a:cubicBezTo>
                <a:cubicBezTo>
                  <a:pt x="1346" y="626"/>
                  <a:pt x="1346" y="626"/>
                  <a:pt x="1346" y="626"/>
                </a:cubicBezTo>
                <a:cubicBezTo>
                  <a:pt x="1345" y="624"/>
                  <a:pt x="1345" y="624"/>
                  <a:pt x="1345" y="624"/>
                </a:cubicBezTo>
                <a:cubicBezTo>
                  <a:pt x="1344" y="624"/>
                  <a:pt x="1344" y="624"/>
                  <a:pt x="1344" y="624"/>
                </a:cubicBezTo>
                <a:cubicBezTo>
                  <a:pt x="1344" y="626"/>
                  <a:pt x="1344" y="626"/>
                  <a:pt x="1344" y="626"/>
                </a:cubicBezTo>
                <a:cubicBezTo>
                  <a:pt x="1345" y="627"/>
                  <a:pt x="1345" y="627"/>
                  <a:pt x="1345" y="627"/>
                </a:cubicBezTo>
                <a:cubicBezTo>
                  <a:pt x="1344" y="626"/>
                  <a:pt x="1344" y="626"/>
                  <a:pt x="1344" y="626"/>
                </a:cubicBezTo>
                <a:cubicBezTo>
                  <a:pt x="1343" y="625"/>
                  <a:pt x="1343" y="625"/>
                  <a:pt x="1343" y="625"/>
                </a:cubicBezTo>
                <a:cubicBezTo>
                  <a:pt x="1340" y="626"/>
                  <a:pt x="1340" y="626"/>
                  <a:pt x="1340" y="626"/>
                </a:cubicBezTo>
                <a:cubicBezTo>
                  <a:pt x="1338" y="626"/>
                  <a:pt x="1338" y="626"/>
                  <a:pt x="1338" y="626"/>
                </a:cubicBezTo>
                <a:cubicBezTo>
                  <a:pt x="1335" y="627"/>
                  <a:pt x="1335" y="627"/>
                  <a:pt x="1335" y="627"/>
                </a:cubicBezTo>
                <a:cubicBezTo>
                  <a:pt x="1334" y="629"/>
                  <a:pt x="1334" y="629"/>
                  <a:pt x="1334" y="629"/>
                </a:cubicBezTo>
                <a:cubicBezTo>
                  <a:pt x="1332" y="631"/>
                  <a:pt x="1332" y="631"/>
                  <a:pt x="1332" y="631"/>
                </a:cubicBezTo>
                <a:cubicBezTo>
                  <a:pt x="1331" y="632"/>
                  <a:pt x="1331" y="632"/>
                  <a:pt x="1331" y="632"/>
                </a:cubicBezTo>
                <a:cubicBezTo>
                  <a:pt x="1332" y="632"/>
                  <a:pt x="1332" y="632"/>
                  <a:pt x="1332" y="632"/>
                </a:cubicBezTo>
                <a:cubicBezTo>
                  <a:pt x="1333" y="632"/>
                  <a:pt x="1333" y="632"/>
                  <a:pt x="1333" y="632"/>
                </a:cubicBezTo>
                <a:cubicBezTo>
                  <a:pt x="1333" y="631"/>
                  <a:pt x="1333" y="631"/>
                  <a:pt x="1333" y="631"/>
                </a:cubicBezTo>
                <a:cubicBezTo>
                  <a:pt x="1336" y="631"/>
                  <a:pt x="1336" y="631"/>
                  <a:pt x="1336" y="631"/>
                </a:cubicBezTo>
                <a:cubicBezTo>
                  <a:pt x="1336" y="632"/>
                  <a:pt x="1336" y="632"/>
                  <a:pt x="1336" y="632"/>
                </a:cubicBezTo>
                <a:cubicBezTo>
                  <a:pt x="1337" y="633"/>
                  <a:pt x="1337" y="633"/>
                  <a:pt x="1337" y="633"/>
                </a:cubicBezTo>
                <a:cubicBezTo>
                  <a:pt x="1336" y="634"/>
                  <a:pt x="1336" y="634"/>
                  <a:pt x="1336" y="634"/>
                </a:cubicBezTo>
                <a:cubicBezTo>
                  <a:pt x="1336" y="635"/>
                  <a:pt x="1336" y="635"/>
                  <a:pt x="1336" y="635"/>
                </a:cubicBezTo>
                <a:cubicBezTo>
                  <a:pt x="1337" y="636"/>
                  <a:pt x="1337" y="636"/>
                  <a:pt x="1337" y="636"/>
                </a:cubicBezTo>
                <a:cubicBezTo>
                  <a:pt x="1335" y="639"/>
                  <a:pt x="1335" y="639"/>
                  <a:pt x="1335" y="639"/>
                </a:cubicBezTo>
                <a:cubicBezTo>
                  <a:pt x="1334" y="640"/>
                  <a:pt x="1334" y="640"/>
                  <a:pt x="1334" y="640"/>
                </a:cubicBezTo>
                <a:cubicBezTo>
                  <a:pt x="1332" y="641"/>
                  <a:pt x="1332" y="641"/>
                  <a:pt x="1332" y="641"/>
                </a:cubicBezTo>
                <a:cubicBezTo>
                  <a:pt x="1331" y="641"/>
                  <a:pt x="1331" y="641"/>
                  <a:pt x="1331" y="641"/>
                </a:cubicBezTo>
                <a:cubicBezTo>
                  <a:pt x="1330" y="642"/>
                  <a:pt x="1330" y="642"/>
                  <a:pt x="1330" y="642"/>
                </a:cubicBezTo>
                <a:cubicBezTo>
                  <a:pt x="1328" y="642"/>
                  <a:pt x="1328" y="642"/>
                  <a:pt x="1328" y="642"/>
                </a:cubicBezTo>
                <a:cubicBezTo>
                  <a:pt x="1326" y="644"/>
                  <a:pt x="1326" y="644"/>
                  <a:pt x="1326" y="644"/>
                </a:cubicBezTo>
                <a:cubicBezTo>
                  <a:pt x="1328" y="644"/>
                  <a:pt x="1328" y="644"/>
                  <a:pt x="1328" y="644"/>
                </a:cubicBezTo>
                <a:cubicBezTo>
                  <a:pt x="1328" y="645"/>
                  <a:pt x="1328" y="645"/>
                  <a:pt x="1328" y="645"/>
                </a:cubicBezTo>
                <a:cubicBezTo>
                  <a:pt x="1327" y="646"/>
                  <a:pt x="1327" y="646"/>
                  <a:pt x="1327" y="646"/>
                </a:cubicBezTo>
                <a:cubicBezTo>
                  <a:pt x="1329" y="646"/>
                  <a:pt x="1329" y="646"/>
                  <a:pt x="1329" y="646"/>
                </a:cubicBezTo>
                <a:cubicBezTo>
                  <a:pt x="1328" y="647"/>
                  <a:pt x="1328" y="647"/>
                  <a:pt x="1328" y="647"/>
                </a:cubicBezTo>
                <a:cubicBezTo>
                  <a:pt x="1329" y="647"/>
                  <a:pt x="1329" y="647"/>
                  <a:pt x="1329" y="647"/>
                </a:cubicBezTo>
                <a:cubicBezTo>
                  <a:pt x="1330" y="647"/>
                  <a:pt x="1330" y="647"/>
                  <a:pt x="1330" y="647"/>
                </a:cubicBezTo>
                <a:cubicBezTo>
                  <a:pt x="1332" y="646"/>
                  <a:pt x="1332" y="646"/>
                  <a:pt x="1332" y="646"/>
                </a:cubicBezTo>
                <a:cubicBezTo>
                  <a:pt x="1334" y="645"/>
                  <a:pt x="1334" y="645"/>
                  <a:pt x="1334" y="645"/>
                </a:cubicBezTo>
                <a:cubicBezTo>
                  <a:pt x="1334" y="646"/>
                  <a:pt x="1334" y="646"/>
                  <a:pt x="1334" y="646"/>
                </a:cubicBezTo>
                <a:cubicBezTo>
                  <a:pt x="1336" y="647"/>
                  <a:pt x="1336" y="647"/>
                  <a:pt x="1336" y="647"/>
                </a:cubicBezTo>
                <a:cubicBezTo>
                  <a:pt x="1335" y="647"/>
                  <a:pt x="1335" y="647"/>
                  <a:pt x="1335" y="647"/>
                </a:cubicBezTo>
                <a:cubicBezTo>
                  <a:pt x="1335" y="648"/>
                  <a:pt x="1335" y="648"/>
                  <a:pt x="1335" y="648"/>
                </a:cubicBezTo>
                <a:cubicBezTo>
                  <a:pt x="1337" y="648"/>
                  <a:pt x="1337" y="648"/>
                  <a:pt x="1337" y="648"/>
                </a:cubicBezTo>
                <a:cubicBezTo>
                  <a:pt x="1337" y="648"/>
                  <a:pt x="1337" y="648"/>
                  <a:pt x="1337" y="648"/>
                </a:cubicBezTo>
                <a:cubicBezTo>
                  <a:pt x="1338" y="647"/>
                  <a:pt x="1338" y="647"/>
                  <a:pt x="1338" y="647"/>
                </a:cubicBezTo>
                <a:cubicBezTo>
                  <a:pt x="1340" y="649"/>
                  <a:pt x="1340" y="649"/>
                  <a:pt x="1340" y="649"/>
                </a:cubicBezTo>
                <a:cubicBezTo>
                  <a:pt x="1341" y="650"/>
                  <a:pt x="1341" y="650"/>
                  <a:pt x="1341" y="650"/>
                </a:cubicBezTo>
                <a:cubicBezTo>
                  <a:pt x="1344" y="650"/>
                  <a:pt x="1344" y="650"/>
                  <a:pt x="1344" y="650"/>
                </a:cubicBezTo>
                <a:cubicBezTo>
                  <a:pt x="1345" y="649"/>
                  <a:pt x="1345" y="649"/>
                  <a:pt x="1345" y="649"/>
                </a:cubicBezTo>
                <a:cubicBezTo>
                  <a:pt x="1346" y="648"/>
                  <a:pt x="1346" y="648"/>
                  <a:pt x="1346" y="648"/>
                </a:cubicBezTo>
                <a:cubicBezTo>
                  <a:pt x="1348" y="648"/>
                  <a:pt x="1348" y="648"/>
                  <a:pt x="1348" y="648"/>
                </a:cubicBezTo>
                <a:cubicBezTo>
                  <a:pt x="1349" y="647"/>
                  <a:pt x="1349" y="647"/>
                  <a:pt x="1349" y="647"/>
                </a:cubicBezTo>
                <a:cubicBezTo>
                  <a:pt x="1350" y="646"/>
                  <a:pt x="1350" y="646"/>
                  <a:pt x="1350" y="646"/>
                </a:cubicBezTo>
                <a:cubicBezTo>
                  <a:pt x="1348" y="648"/>
                  <a:pt x="1348" y="648"/>
                  <a:pt x="1348" y="648"/>
                </a:cubicBezTo>
                <a:cubicBezTo>
                  <a:pt x="1346" y="650"/>
                  <a:pt x="1346" y="650"/>
                  <a:pt x="1346" y="650"/>
                </a:cubicBezTo>
                <a:cubicBezTo>
                  <a:pt x="1346" y="653"/>
                  <a:pt x="1346" y="653"/>
                  <a:pt x="1346" y="653"/>
                </a:cubicBezTo>
                <a:cubicBezTo>
                  <a:pt x="1344" y="653"/>
                  <a:pt x="1344" y="653"/>
                  <a:pt x="1344" y="653"/>
                </a:cubicBezTo>
                <a:cubicBezTo>
                  <a:pt x="1343" y="653"/>
                  <a:pt x="1343" y="653"/>
                  <a:pt x="1343" y="653"/>
                </a:cubicBezTo>
                <a:cubicBezTo>
                  <a:pt x="1342" y="653"/>
                  <a:pt x="1342" y="653"/>
                  <a:pt x="1342" y="653"/>
                </a:cubicBezTo>
                <a:cubicBezTo>
                  <a:pt x="1338" y="652"/>
                  <a:pt x="1338" y="652"/>
                  <a:pt x="1338" y="652"/>
                </a:cubicBezTo>
                <a:cubicBezTo>
                  <a:pt x="1335" y="653"/>
                  <a:pt x="1335" y="653"/>
                  <a:pt x="1335" y="653"/>
                </a:cubicBezTo>
                <a:cubicBezTo>
                  <a:pt x="1335" y="654"/>
                  <a:pt x="1335" y="654"/>
                  <a:pt x="1335" y="654"/>
                </a:cubicBezTo>
                <a:cubicBezTo>
                  <a:pt x="1334" y="655"/>
                  <a:pt x="1334" y="655"/>
                  <a:pt x="1334" y="655"/>
                </a:cubicBezTo>
                <a:cubicBezTo>
                  <a:pt x="1333" y="655"/>
                  <a:pt x="1333" y="655"/>
                  <a:pt x="1333" y="655"/>
                </a:cubicBezTo>
                <a:cubicBezTo>
                  <a:pt x="1332" y="658"/>
                  <a:pt x="1332" y="658"/>
                  <a:pt x="1332" y="658"/>
                </a:cubicBezTo>
                <a:cubicBezTo>
                  <a:pt x="1331" y="660"/>
                  <a:pt x="1331" y="660"/>
                  <a:pt x="1331" y="660"/>
                </a:cubicBezTo>
                <a:cubicBezTo>
                  <a:pt x="1330" y="661"/>
                  <a:pt x="1330" y="661"/>
                  <a:pt x="1330" y="661"/>
                </a:cubicBezTo>
                <a:cubicBezTo>
                  <a:pt x="1329" y="661"/>
                  <a:pt x="1329" y="661"/>
                  <a:pt x="1329" y="661"/>
                </a:cubicBezTo>
                <a:cubicBezTo>
                  <a:pt x="1328" y="663"/>
                  <a:pt x="1328" y="663"/>
                  <a:pt x="1328" y="663"/>
                </a:cubicBezTo>
                <a:cubicBezTo>
                  <a:pt x="1327" y="663"/>
                  <a:pt x="1327" y="663"/>
                  <a:pt x="1327" y="663"/>
                </a:cubicBezTo>
                <a:cubicBezTo>
                  <a:pt x="1327" y="664"/>
                  <a:pt x="1327" y="664"/>
                  <a:pt x="1327" y="664"/>
                </a:cubicBezTo>
                <a:cubicBezTo>
                  <a:pt x="1325" y="665"/>
                  <a:pt x="1325" y="665"/>
                  <a:pt x="1325" y="665"/>
                </a:cubicBezTo>
                <a:cubicBezTo>
                  <a:pt x="1324" y="665"/>
                  <a:pt x="1324" y="665"/>
                  <a:pt x="1324" y="665"/>
                </a:cubicBezTo>
                <a:cubicBezTo>
                  <a:pt x="1322" y="666"/>
                  <a:pt x="1322" y="666"/>
                  <a:pt x="1322" y="666"/>
                </a:cubicBezTo>
                <a:cubicBezTo>
                  <a:pt x="1322" y="668"/>
                  <a:pt x="1322" y="668"/>
                  <a:pt x="1322" y="668"/>
                </a:cubicBezTo>
                <a:cubicBezTo>
                  <a:pt x="1324" y="668"/>
                  <a:pt x="1324" y="668"/>
                  <a:pt x="1324" y="668"/>
                </a:cubicBezTo>
                <a:cubicBezTo>
                  <a:pt x="1324" y="666"/>
                  <a:pt x="1324" y="666"/>
                  <a:pt x="1324" y="666"/>
                </a:cubicBezTo>
                <a:cubicBezTo>
                  <a:pt x="1326" y="667"/>
                  <a:pt x="1326" y="667"/>
                  <a:pt x="1326" y="667"/>
                </a:cubicBezTo>
                <a:cubicBezTo>
                  <a:pt x="1327" y="668"/>
                  <a:pt x="1327" y="668"/>
                  <a:pt x="1327" y="668"/>
                </a:cubicBezTo>
                <a:cubicBezTo>
                  <a:pt x="1328" y="667"/>
                  <a:pt x="1328" y="667"/>
                  <a:pt x="1328" y="667"/>
                </a:cubicBezTo>
                <a:cubicBezTo>
                  <a:pt x="1327" y="667"/>
                  <a:pt x="1327" y="667"/>
                  <a:pt x="1327" y="667"/>
                </a:cubicBezTo>
                <a:cubicBezTo>
                  <a:pt x="1328" y="665"/>
                  <a:pt x="1328" y="665"/>
                  <a:pt x="1328" y="665"/>
                </a:cubicBezTo>
                <a:cubicBezTo>
                  <a:pt x="1329" y="666"/>
                  <a:pt x="1329" y="666"/>
                  <a:pt x="1329" y="666"/>
                </a:cubicBezTo>
                <a:cubicBezTo>
                  <a:pt x="1330" y="665"/>
                  <a:pt x="1330" y="665"/>
                  <a:pt x="1330" y="665"/>
                </a:cubicBezTo>
                <a:cubicBezTo>
                  <a:pt x="1331" y="665"/>
                  <a:pt x="1331" y="665"/>
                  <a:pt x="1331" y="665"/>
                </a:cubicBezTo>
                <a:cubicBezTo>
                  <a:pt x="1331" y="664"/>
                  <a:pt x="1331" y="664"/>
                  <a:pt x="1331" y="664"/>
                </a:cubicBezTo>
                <a:cubicBezTo>
                  <a:pt x="1333" y="664"/>
                  <a:pt x="1333" y="664"/>
                  <a:pt x="1333" y="664"/>
                </a:cubicBezTo>
                <a:cubicBezTo>
                  <a:pt x="1334" y="663"/>
                  <a:pt x="1334" y="663"/>
                  <a:pt x="1334" y="663"/>
                </a:cubicBezTo>
                <a:cubicBezTo>
                  <a:pt x="1335" y="664"/>
                  <a:pt x="1335" y="664"/>
                  <a:pt x="1335" y="664"/>
                </a:cubicBezTo>
                <a:cubicBezTo>
                  <a:pt x="1336" y="663"/>
                  <a:pt x="1336" y="663"/>
                  <a:pt x="1336" y="663"/>
                </a:cubicBezTo>
                <a:cubicBezTo>
                  <a:pt x="1337" y="664"/>
                  <a:pt x="1337" y="664"/>
                  <a:pt x="1337" y="664"/>
                </a:cubicBezTo>
                <a:cubicBezTo>
                  <a:pt x="1338" y="664"/>
                  <a:pt x="1338" y="664"/>
                  <a:pt x="1338" y="664"/>
                </a:cubicBezTo>
                <a:cubicBezTo>
                  <a:pt x="1339" y="665"/>
                  <a:pt x="1339" y="665"/>
                  <a:pt x="1339" y="665"/>
                </a:cubicBezTo>
                <a:cubicBezTo>
                  <a:pt x="1340" y="665"/>
                  <a:pt x="1340" y="665"/>
                  <a:pt x="1340" y="665"/>
                </a:cubicBezTo>
                <a:cubicBezTo>
                  <a:pt x="1340" y="664"/>
                  <a:pt x="1340" y="664"/>
                  <a:pt x="1340" y="664"/>
                </a:cubicBezTo>
                <a:cubicBezTo>
                  <a:pt x="1341" y="664"/>
                  <a:pt x="1341" y="664"/>
                  <a:pt x="1341" y="664"/>
                </a:cubicBezTo>
                <a:cubicBezTo>
                  <a:pt x="1342" y="663"/>
                  <a:pt x="1342" y="663"/>
                  <a:pt x="1342" y="663"/>
                </a:cubicBezTo>
                <a:cubicBezTo>
                  <a:pt x="1341" y="661"/>
                  <a:pt x="1341" y="661"/>
                  <a:pt x="1341" y="661"/>
                </a:cubicBezTo>
                <a:cubicBezTo>
                  <a:pt x="1342" y="660"/>
                  <a:pt x="1342" y="660"/>
                  <a:pt x="1342" y="660"/>
                </a:cubicBezTo>
                <a:cubicBezTo>
                  <a:pt x="1343" y="660"/>
                  <a:pt x="1343" y="660"/>
                  <a:pt x="1343" y="660"/>
                </a:cubicBezTo>
                <a:cubicBezTo>
                  <a:pt x="1343" y="659"/>
                  <a:pt x="1343" y="659"/>
                  <a:pt x="1343" y="659"/>
                </a:cubicBezTo>
                <a:cubicBezTo>
                  <a:pt x="1347" y="659"/>
                  <a:pt x="1347" y="659"/>
                  <a:pt x="1347" y="659"/>
                </a:cubicBezTo>
                <a:cubicBezTo>
                  <a:pt x="1348" y="659"/>
                  <a:pt x="1348" y="659"/>
                  <a:pt x="1348" y="659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351" y="660"/>
                  <a:pt x="1351" y="660"/>
                  <a:pt x="1351" y="660"/>
                </a:cubicBezTo>
                <a:cubicBezTo>
                  <a:pt x="1353" y="660"/>
                  <a:pt x="1353" y="660"/>
                  <a:pt x="1353" y="660"/>
                </a:cubicBezTo>
                <a:cubicBezTo>
                  <a:pt x="1354" y="660"/>
                  <a:pt x="1354" y="660"/>
                  <a:pt x="1354" y="660"/>
                </a:cubicBezTo>
                <a:cubicBezTo>
                  <a:pt x="1355" y="659"/>
                  <a:pt x="1355" y="659"/>
                  <a:pt x="1355" y="659"/>
                </a:cubicBezTo>
                <a:cubicBezTo>
                  <a:pt x="1357" y="658"/>
                  <a:pt x="1357" y="658"/>
                  <a:pt x="1357" y="658"/>
                </a:cubicBezTo>
                <a:cubicBezTo>
                  <a:pt x="1358" y="658"/>
                  <a:pt x="1358" y="658"/>
                  <a:pt x="1358" y="658"/>
                </a:cubicBezTo>
                <a:cubicBezTo>
                  <a:pt x="1360" y="657"/>
                  <a:pt x="1360" y="657"/>
                  <a:pt x="1360" y="657"/>
                </a:cubicBezTo>
                <a:cubicBezTo>
                  <a:pt x="1362" y="657"/>
                  <a:pt x="1362" y="657"/>
                  <a:pt x="1362" y="657"/>
                </a:cubicBezTo>
                <a:cubicBezTo>
                  <a:pt x="1362" y="657"/>
                  <a:pt x="1362" y="657"/>
                  <a:pt x="1362" y="657"/>
                </a:cubicBezTo>
                <a:cubicBezTo>
                  <a:pt x="1363" y="657"/>
                  <a:pt x="1363" y="657"/>
                  <a:pt x="1363" y="657"/>
                </a:cubicBezTo>
                <a:cubicBezTo>
                  <a:pt x="1364" y="657"/>
                  <a:pt x="1364" y="657"/>
                  <a:pt x="1364" y="657"/>
                </a:cubicBezTo>
                <a:cubicBezTo>
                  <a:pt x="1365" y="658"/>
                  <a:pt x="1365" y="658"/>
                  <a:pt x="1365" y="658"/>
                </a:cubicBezTo>
                <a:cubicBezTo>
                  <a:pt x="1366" y="657"/>
                  <a:pt x="1366" y="657"/>
                  <a:pt x="1366" y="657"/>
                </a:cubicBezTo>
                <a:cubicBezTo>
                  <a:pt x="1369" y="657"/>
                  <a:pt x="1369" y="657"/>
                  <a:pt x="1369" y="657"/>
                </a:cubicBezTo>
                <a:cubicBezTo>
                  <a:pt x="1371" y="657"/>
                  <a:pt x="1371" y="657"/>
                  <a:pt x="1371" y="657"/>
                </a:cubicBezTo>
                <a:cubicBezTo>
                  <a:pt x="1373" y="657"/>
                  <a:pt x="1373" y="657"/>
                  <a:pt x="1373" y="657"/>
                </a:cubicBezTo>
                <a:cubicBezTo>
                  <a:pt x="1374" y="657"/>
                  <a:pt x="1374" y="657"/>
                  <a:pt x="1374" y="657"/>
                </a:cubicBezTo>
                <a:cubicBezTo>
                  <a:pt x="1375" y="656"/>
                  <a:pt x="1375" y="656"/>
                  <a:pt x="1375" y="656"/>
                </a:cubicBezTo>
                <a:cubicBezTo>
                  <a:pt x="1376" y="656"/>
                  <a:pt x="1376" y="656"/>
                  <a:pt x="1376" y="656"/>
                </a:cubicBezTo>
                <a:cubicBezTo>
                  <a:pt x="1378" y="655"/>
                  <a:pt x="1378" y="655"/>
                  <a:pt x="1378" y="655"/>
                </a:cubicBezTo>
                <a:cubicBezTo>
                  <a:pt x="1379" y="655"/>
                  <a:pt x="1379" y="655"/>
                  <a:pt x="1379" y="655"/>
                </a:cubicBezTo>
                <a:cubicBezTo>
                  <a:pt x="1380" y="655"/>
                  <a:pt x="1380" y="655"/>
                  <a:pt x="1380" y="655"/>
                </a:cubicBezTo>
                <a:cubicBezTo>
                  <a:pt x="1379" y="654"/>
                  <a:pt x="1379" y="654"/>
                  <a:pt x="1379" y="654"/>
                </a:cubicBezTo>
                <a:cubicBezTo>
                  <a:pt x="1382" y="652"/>
                  <a:pt x="1382" y="652"/>
                  <a:pt x="1382" y="652"/>
                </a:cubicBezTo>
                <a:cubicBezTo>
                  <a:pt x="1383" y="652"/>
                  <a:pt x="1383" y="652"/>
                  <a:pt x="1383" y="652"/>
                </a:cubicBezTo>
                <a:cubicBezTo>
                  <a:pt x="1383" y="651"/>
                  <a:pt x="1383" y="651"/>
                  <a:pt x="1383" y="651"/>
                </a:cubicBezTo>
                <a:cubicBezTo>
                  <a:pt x="1383" y="650"/>
                  <a:pt x="1383" y="650"/>
                  <a:pt x="1383" y="650"/>
                </a:cubicBezTo>
                <a:cubicBezTo>
                  <a:pt x="1383" y="649"/>
                  <a:pt x="1383" y="649"/>
                  <a:pt x="1383" y="649"/>
                </a:cubicBezTo>
                <a:cubicBezTo>
                  <a:pt x="1381" y="649"/>
                  <a:pt x="1381" y="649"/>
                  <a:pt x="1381" y="649"/>
                </a:cubicBezTo>
                <a:cubicBezTo>
                  <a:pt x="1379" y="650"/>
                  <a:pt x="1379" y="650"/>
                  <a:pt x="1379" y="650"/>
                </a:cubicBezTo>
                <a:cubicBezTo>
                  <a:pt x="1378" y="650"/>
                  <a:pt x="1378" y="650"/>
                  <a:pt x="1378" y="650"/>
                </a:cubicBezTo>
                <a:cubicBezTo>
                  <a:pt x="1376" y="649"/>
                  <a:pt x="1376" y="649"/>
                  <a:pt x="1376" y="649"/>
                </a:cubicBezTo>
                <a:cubicBezTo>
                  <a:pt x="1376" y="649"/>
                  <a:pt x="1376" y="649"/>
                  <a:pt x="1376" y="649"/>
                </a:cubicBezTo>
                <a:cubicBezTo>
                  <a:pt x="1376" y="648"/>
                  <a:pt x="1376" y="648"/>
                  <a:pt x="1376" y="648"/>
                </a:cubicBezTo>
                <a:cubicBezTo>
                  <a:pt x="1377" y="648"/>
                  <a:pt x="1377" y="648"/>
                  <a:pt x="1377" y="648"/>
                </a:cubicBezTo>
                <a:cubicBezTo>
                  <a:pt x="1377" y="648"/>
                  <a:pt x="1377" y="648"/>
                  <a:pt x="1377" y="648"/>
                </a:cubicBezTo>
                <a:cubicBezTo>
                  <a:pt x="1375" y="648"/>
                  <a:pt x="1375" y="648"/>
                  <a:pt x="1375" y="648"/>
                </a:cubicBezTo>
                <a:cubicBezTo>
                  <a:pt x="1374" y="648"/>
                  <a:pt x="1374" y="648"/>
                  <a:pt x="1374" y="648"/>
                </a:cubicBezTo>
                <a:cubicBezTo>
                  <a:pt x="1376" y="647"/>
                  <a:pt x="1376" y="647"/>
                  <a:pt x="1376" y="647"/>
                </a:cubicBezTo>
                <a:cubicBezTo>
                  <a:pt x="1377" y="647"/>
                  <a:pt x="1377" y="647"/>
                  <a:pt x="1377" y="647"/>
                </a:cubicBezTo>
                <a:cubicBezTo>
                  <a:pt x="1379" y="646"/>
                  <a:pt x="1379" y="646"/>
                  <a:pt x="1379" y="646"/>
                </a:cubicBezTo>
                <a:cubicBezTo>
                  <a:pt x="1378" y="645"/>
                  <a:pt x="1378" y="645"/>
                  <a:pt x="1378" y="645"/>
                </a:cubicBezTo>
                <a:cubicBezTo>
                  <a:pt x="1377" y="645"/>
                  <a:pt x="1377" y="645"/>
                  <a:pt x="1377" y="645"/>
                </a:cubicBezTo>
                <a:cubicBezTo>
                  <a:pt x="1378" y="644"/>
                  <a:pt x="1378" y="644"/>
                  <a:pt x="1378" y="644"/>
                </a:cubicBezTo>
                <a:cubicBezTo>
                  <a:pt x="1379" y="644"/>
                  <a:pt x="1379" y="644"/>
                  <a:pt x="1379" y="644"/>
                </a:cubicBezTo>
                <a:cubicBezTo>
                  <a:pt x="1379" y="644"/>
                  <a:pt x="1379" y="644"/>
                  <a:pt x="1379" y="644"/>
                </a:cubicBezTo>
                <a:cubicBezTo>
                  <a:pt x="1381" y="643"/>
                  <a:pt x="1381" y="643"/>
                  <a:pt x="1381" y="643"/>
                </a:cubicBezTo>
                <a:cubicBezTo>
                  <a:pt x="1381" y="642"/>
                  <a:pt x="1381" y="642"/>
                  <a:pt x="1381" y="642"/>
                </a:cubicBezTo>
                <a:cubicBezTo>
                  <a:pt x="1381" y="642"/>
                  <a:pt x="1381" y="642"/>
                  <a:pt x="1381" y="642"/>
                </a:cubicBezTo>
                <a:cubicBezTo>
                  <a:pt x="1381" y="642"/>
                  <a:pt x="1381" y="642"/>
                  <a:pt x="1381" y="642"/>
                </a:cubicBezTo>
                <a:cubicBezTo>
                  <a:pt x="1379" y="642"/>
                  <a:pt x="1379" y="642"/>
                  <a:pt x="1379" y="642"/>
                </a:cubicBezTo>
                <a:cubicBezTo>
                  <a:pt x="1380" y="641"/>
                  <a:pt x="1380" y="641"/>
                  <a:pt x="1380" y="641"/>
                </a:cubicBezTo>
                <a:cubicBezTo>
                  <a:pt x="1381" y="641"/>
                  <a:pt x="1381" y="641"/>
                  <a:pt x="1381" y="641"/>
                </a:cubicBezTo>
                <a:cubicBezTo>
                  <a:pt x="1381" y="641"/>
                  <a:pt x="1381" y="641"/>
                  <a:pt x="1381" y="641"/>
                </a:cubicBezTo>
                <a:cubicBezTo>
                  <a:pt x="1382" y="640"/>
                  <a:pt x="1382" y="640"/>
                  <a:pt x="1382" y="640"/>
                </a:cubicBezTo>
                <a:cubicBezTo>
                  <a:pt x="1383" y="640"/>
                  <a:pt x="1383" y="640"/>
                  <a:pt x="1383" y="640"/>
                </a:cubicBezTo>
                <a:cubicBezTo>
                  <a:pt x="1384" y="637"/>
                  <a:pt x="1384" y="637"/>
                  <a:pt x="1384" y="637"/>
                </a:cubicBezTo>
                <a:cubicBezTo>
                  <a:pt x="1385" y="634"/>
                  <a:pt x="1385" y="634"/>
                  <a:pt x="1385" y="634"/>
                </a:cubicBezTo>
                <a:cubicBezTo>
                  <a:pt x="1384" y="634"/>
                  <a:pt x="1384" y="634"/>
                  <a:pt x="1384" y="634"/>
                </a:cubicBezTo>
                <a:cubicBezTo>
                  <a:pt x="1383" y="631"/>
                  <a:pt x="1383" y="631"/>
                  <a:pt x="1383" y="631"/>
                </a:cubicBezTo>
                <a:cubicBezTo>
                  <a:pt x="1380" y="629"/>
                  <a:pt x="1380" y="629"/>
                  <a:pt x="1380" y="629"/>
                </a:cubicBezTo>
                <a:cubicBezTo>
                  <a:pt x="1376" y="629"/>
                  <a:pt x="1376" y="629"/>
                  <a:pt x="1376" y="629"/>
                </a:cubicBezTo>
                <a:cubicBezTo>
                  <a:pt x="1373" y="629"/>
                  <a:pt x="1373" y="629"/>
                  <a:pt x="1373" y="629"/>
                </a:cubicBezTo>
                <a:cubicBezTo>
                  <a:pt x="1373" y="631"/>
                  <a:pt x="1373" y="631"/>
                  <a:pt x="1373" y="631"/>
                </a:cubicBezTo>
                <a:cubicBezTo>
                  <a:pt x="1372" y="632"/>
                  <a:pt x="1372" y="632"/>
                  <a:pt x="1372" y="632"/>
                </a:cubicBezTo>
                <a:cubicBezTo>
                  <a:pt x="1371" y="630"/>
                  <a:pt x="1371" y="630"/>
                  <a:pt x="1371" y="630"/>
                </a:cubicBezTo>
                <a:cubicBezTo>
                  <a:pt x="1369" y="630"/>
                  <a:pt x="1369" y="630"/>
                  <a:pt x="1369" y="630"/>
                </a:cubicBezTo>
                <a:cubicBezTo>
                  <a:pt x="1372" y="627"/>
                  <a:pt x="1372" y="627"/>
                  <a:pt x="1372" y="627"/>
                </a:cubicBezTo>
                <a:cubicBezTo>
                  <a:pt x="1372" y="626"/>
                  <a:pt x="1372" y="626"/>
                  <a:pt x="1372" y="626"/>
                </a:cubicBezTo>
                <a:cubicBezTo>
                  <a:pt x="1370" y="622"/>
                  <a:pt x="1370" y="622"/>
                  <a:pt x="1370" y="622"/>
                </a:cubicBezTo>
                <a:cubicBezTo>
                  <a:pt x="1369" y="622"/>
                  <a:pt x="1369" y="622"/>
                  <a:pt x="1369" y="622"/>
                </a:cubicBezTo>
                <a:cubicBezTo>
                  <a:pt x="1367" y="621"/>
                  <a:pt x="1367" y="621"/>
                  <a:pt x="1367" y="621"/>
                </a:cubicBezTo>
                <a:cubicBezTo>
                  <a:pt x="1367" y="620"/>
                  <a:pt x="1367" y="620"/>
                  <a:pt x="1367" y="620"/>
                </a:cubicBezTo>
                <a:cubicBezTo>
                  <a:pt x="1366" y="620"/>
                  <a:pt x="1366" y="620"/>
                  <a:pt x="1366" y="620"/>
                </a:cubicBezTo>
                <a:cubicBezTo>
                  <a:pt x="1365" y="620"/>
                  <a:pt x="1365" y="620"/>
                  <a:pt x="1365" y="620"/>
                </a:cubicBezTo>
                <a:cubicBezTo>
                  <a:pt x="1364" y="620"/>
                  <a:pt x="1364" y="620"/>
                  <a:pt x="1364" y="620"/>
                </a:cubicBezTo>
                <a:cubicBezTo>
                  <a:pt x="1363" y="620"/>
                  <a:pt x="1363" y="620"/>
                  <a:pt x="1363" y="620"/>
                </a:cubicBezTo>
                <a:cubicBezTo>
                  <a:pt x="1364" y="619"/>
                  <a:pt x="1364" y="619"/>
                  <a:pt x="1364" y="619"/>
                </a:cubicBezTo>
                <a:cubicBezTo>
                  <a:pt x="1365" y="620"/>
                  <a:pt x="1365" y="620"/>
                  <a:pt x="1365" y="620"/>
                </a:cubicBezTo>
                <a:cubicBezTo>
                  <a:pt x="1367" y="619"/>
                  <a:pt x="1367" y="619"/>
                  <a:pt x="1367" y="619"/>
                </a:cubicBezTo>
                <a:cubicBezTo>
                  <a:pt x="1367" y="620"/>
                  <a:pt x="1367" y="620"/>
                  <a:pt x="1367" y="620"/>
                </a:cubicBezTo>
                <a:cubicBezTo>
                  <a:pt x="1368" y="620"/>
                  <a:pt x="1368" y="620"/>
                  <a:pt x="1368" y="620"/>
                </a:cubicBezTo>
                <a:cubicBezTo>
                  <a:pt x="1369" y="620"/>
                  <a:pt x="1369" y="620"/>
                  <a:pt x="1369" y="620"/>
                </a:cubicBezTo>
                <a:cubicBezTo>
                  <a:pt x="1370" y="620"/>
                  <a:pt x="1370" y="620"/>
                  <a:pt x="1370" y="620"/>
                </a:cubicBezTo>
                <a:cubicBezTo>
                  <a:pt x="1368" y="617"/>
                  <a:pt x="1368" y="617"/>
                  <a:pt x="1368" y="617"/>
                </a:cubicBezTo>
                <a:cubicBezTo>
                  <a:pt x="1366" y="616"/>
                  <a:pt x="1366" y="616"/>
                  <a:pt x="1366" y="616"/>
                </a:cubicBezTo>
                <a:cubicBezTo>
                  <a:pt x="1367" y="615"/>
                  <a:pt x="1367" y="615"/>
                  <a:pt x="1367" y="615"/>
                </a:cubicBezTo>
                <a:cubicBezTo>
                  <a:pt x="1368" y="614"/>
                  <a:pt x="1368" y="614"/>
                  <a:pt x="1368" y="614"/>
                </a:cubicBezTo>
                <a:cubicBezTo>
                  <a:pt x="1367" y="614"/>
                  <a:pt x="1367" y="614"/>
                  <a:pt x="1367" y="614"/>
                </a:cubicBezTo>
                <a:cubicBezTo>
                  <a:pt x="1366" y="613"/>
                  <a:pt x="1366" y="613"/>
                  <a:pt x="1366" y="613"/>
                </a:cubicBezTo>
                <a:cubicBezTo>
                  <a:pt x="1365" y="613"/>
                  <a:pt x="1365" y="613"/>
                  <a:pt x="1365" y="613"/>
                </a:cubicBezTo>
                <a:cubicBezTo>
                  <a:pt x="1364" y="610"/>
                  <a:pt x="1364" y="610"/>
                  <a:pt x="1364" y="610"/>
                </a:cubicBezTo>
                <a:cubicBezTo>
                  <a:pt x="1362" y="609"/>
                  <a:pt x="1362" y="609"/>
                  <a:pt x="1362" y="609"/>
                </a:cubicBezTo>
                <a:cubicBezTo>
                  <a:pt x="1359" y="608"/>
                  <a:pt x="1359" y="608"/>
                  <a:pt x="1359" y="608"/>
                </a:cubicBezTo>
                <a:cubicBezTo>
                  <a:pt x="1359" y="607"/>
                  <a:pt x="1359" y="607"/>
                  <a:pt x="1359" y="607"/>
                </a:cubicBezTo>
                <a:cubicBezTo>
                  <a:pt x="1358" y="607"/>
                  <a:pt x="1358" y="607"/>
                  <a:pt x="1358" y="607"/>
                </a:cubicBezTo>
                <a:cubicBezTo>
                  <a:pt x="1357" y="603"/>
                  <a:pt x="1357" y="603"/>
                  <a:pt x="1357" y="603"/>
                </a:cubicBezTo>
                <a:cubicBezTo>
                  <a:pt x="1356" y="602"/>
                  <a:pt x="1356" y="602"/>
                  <a:pt x="1356" y="602"/>
                </a:cubicBezTo>
                <a:cubicBezTo>
                  <a:pt x="1355" y="597"/>
                  <a:pt x="1355" y="597"/>
                  <a:pt x="1355" y="597"/>
                </a:cubicBezTo>
                <a:cubicBezTo>
                  <a:pt x="1354" y="596"/>
                  <a:pt x="1354" y="596"/>
                  <a:pt x="1354" y="596"/>
                </a:cubicBezTo>
                <a:cubicBezTo>
                  <a:pt x="1353" y="596"/>
                  <a:pt x="1353" y="596"/>
                  <a:pt x="1353" y="596"/>
                </a:cubicBezTo>
                <a:cubicBezTo>
                  <a:pt x="1351" y="592"/>
                  <a:pt x="1351" y="592"/>
                  <a:pt x="1351" y="592"/>
                </a:cubicBezTo>
                <a:cubicBezTo>
                  <a:pt x="1349" y="592"/>
                  <a:pt x="1349" y="592"/>
                  <a:pt x="1349" y="592"/>
                </a:cubicBezTo>
                <a:cubicBezTo>
                  <a:pt x="1348" y="591"/>
                  <a:pt x="1348" y="591"/>
                  <a:pt x="1348" y="591"/>
                </a:cubicBezTo>
                <a:cubicBezTo>
                  <a:pt x="1346" y="590"/>
                  <a:pt x="1346" y="590"/>
                  <a:pt x="1346" y="590"/>
                </a:cubicBezTo>
                <a:cubicBezTo>
                  <a:pt x="1345" y="591"/>
                  <a:pt x="1345" y="591"/>
                  <a:pt x="1345" y="591"/>
                </a:cubicBezTo>
                <a:cubicBezTo>
                  <a:pt x="1344" y="592"/>
                  <a:pt x="1344" y="592"/>
                  <a:pt x="1344" y="592"/>
                </a:cubicBezTo>
                <a:cubicBezTo>
                  <a:pt x="1342" y="591"/>
                  <a:pt x="1342" y="591"/>
                  <a:pt x="1342" y="591"/>
                </a:cubicBezTo>
                <a:cubicBezTo>
                  <a:pt x="1341" y="591"/>
                  <a:pt x="1341" y="591"/>
                  <a:pt x="1341" y="591"/>
                </a:cubicBezTo>
                <a:cubicBezTo>
                  <a:pt x="1339" y="591"/>
                  <a:pt x="1339" y="591"/>
                  <a:pt x="1339" y="591"/>
                </a:cubicBezTo>
                <a:cubicBezTo>
                  <a:pt x="1338" y="590"/>
                  <a:pt x="1338" y="590"/>
                  <a:pt x="1338" y="590"/>
                </a:cubicBezTo>
                <a:cubicBezTo>
                  <a:pt x="1339" y="590"/>
                  <a:pt x="1339" y="590"/>
                  <a:pt x="1339" y="590"/>
                </a:cubicBezTo>
                <a:cubicBezTo>
                  <a:pt x="1341" y="590"/>
                  <a:pt x="1341" y="590"/>
                  <a:pt x="1341" y="590"/>
                </a:cubicBezTo>
                <a:cubicBezTo>
                  <a:pt x="1343" y="590"/>
                  <a:pt x="1343" y="590"/>
                  <a:pt x="1343" y="590"/>
                </a:cubicBezTo>
                <a:cubicBezTo>
                  <a:pt x="1344" y="588"/>
                  <a:pt x="1344" y="588"/>
                  <a:pt x="1344" y="588"/>
                </a:cubicBezTo>
                <a:cubicBezTo>
                  <a:pt x="1345" y="588"/>
                  <a:pt x="1345" y="588"/>
                  <a:pt x="1345" y="588"/>
                </a:cubicBezTo>
                <a:cubicBezTo>
                  <a:pt x="1347" y="587"/>
                  <a:pt x="1347" y="587"/>
                  <a:pt x="1347" y="587"/>
                </a:cubicBezTo>
                <a:cubicBezTo>
                  <a:pt x="1345" y="586"/>
                  <a:pt x="1345" y="586"/>
                  <a:pt x="1345" y="586"/>
                </a:cubicBezTo>
                <a:cubicBezTo>
                  <a:pt x="1345" y="585"/>
                  <a:pt x="1345" y="585"/>
                  <a:pt x="1345" y="585"/>
                </a:cubicBezTo>
                <a:cubicBezTo>
                  <a:pt x="1345" y="585"/>
                  <a:pt x="1345" y="585"/>
                  <a:pt x="1345" y="585"/>
                </a:cubicBezTo>
                <a:cubicBezTo>
                  <a:pt x="1342" y="586"/>
                  <a:pt x="1342" y="586"/>
                  <a:pt x="1342" y="586"/>
                </a:cubicBezTo>
                <a:cubicBezTo>
                  <a:pt x="1342" y="586"/>
                  <a:pt x="1342" y="586"/>
                  <a:pt x="1342" y="586"/>
                </a:cubicBezTo>
                <a:cubicBezTo>
                  <a:pt x="1344" y="584"/>
                  <a:pt x="1344" y="584"/>
                  <a:pt x="1344" y="584"/>
                </a:cubicBezTo>
                <a:cubicBezTo>
                  <a:pt x="1346" y="585"/>
                  <a:pt x="1346" y="585"/>
                  <a:pt x="1346" y="585"/>
                </a:cubicBezTo>
                <a:cubicBezTo>
                  <a:pt x="1347" y="584"/>
                  <a:pt x="1347" y="584"/>
                  <a:pt x="1347" y="584"/>
                </a:cubicBezTo>
                <a:cubicBezTo>
                  <a:pt x="1347" y="583"/>
                  <a:pt x="1347" y="583"/>
                  <a:pt x="1347" y="583"/>
                </a:cubicBezTo>
                <a:cubicBezTo>
                  <a:pt x="1348" y="582"/>
                  <a:pt x="1348" y="582"/>
                  <a:pt x="1348" y="582"/>
                </a:cubicBezTo>
                <a:cubicBezTo>
                  <a:pt x="1349" y="580"/>
                  <a:pt x="1349" y="580"/>
                  <a:pt x="1349" y="580"/>
                </a:cubicBezTo>
                <a:cubicBezTo>
                  <a:pt x="1350" y="579"/>
                  <a:pt x="1350" y="579"/>
                  <a:pt x="1350" y="579"/>
                </a:cubicBezTo>
                <a:cubicBezTo>
                  <a:pt x="1350" y="578"/>
                  <a:pt x="1350" y="578"/>
                  <a:pt x="1350" y="578"/>
                </a:cubicBezTo>
                <a:cubicBezTo>
                  <a:pt x="1351" y="576"/>
                  <a:pt x="1351" y="576"/>
                  <a:pt x="1351" y="576"/>
                </a:cubicBezTo>
                <a:cubicBezTo>
                  <a:pt x="1351" y="576"/>
                  <a:pt x="1351" y="576"/>
                  <a:pt x="1351" y="576"/>
                </a:cubicBezTo>
                <a:cubicBezTo>
                  <a:pt x="1351" y="573"/>
                  <a:pt x="1351" y="573"/>
                  <a:pt x="1351" y="573"/>
                </a:cubicBezTo>
                <a:cubicBezTo>
                  <a:pt x="1353" y="572"/>
                  <a:pt x="1353" y="572"/>
                  <a:pt x="1353" y="572"/>
                </a:cubicBezTo>
                <a:cubicBezTo>
                  <a:pt x="1353" y="571"/>
                  <a:pt x="1353" y="571"/>
                  <a:pt x="1353" y="571"/>
                </a:cubicBezTo>
                <a:cubicBezTo>
                  <a:pt x="1351" y="569"/>
                  <a:pt x="1351" y="569"/>
                  <a:pt x="1351" y="569"/>
                </a:cubicBezTo>
                <a:cubicBezTo>
                  <a:pt x="1350" y="569"/>
                  <a:pt x="1350" y="569"/>
                  <a:pt x="1350" y="569"/>
                </a:cubicBezTo>
                <a:cubicBezTo>
                  <a:pt x="1347" y="569"/>
                  <a:pt x="1347" y="569"/>
                  <a:pt x="1347" y="569"/>
                </a:cubicBezTo>
                <a:cubicBezTo>
                  <a:pt x="1344" y="569"/>
                  <a:pt x="1344" y="569"/>
                  <a:pt x="1344" y="569"/>
                </a:cubicBezTo>
                <a:cubicBezTo>
                  <a:pt x="1344" y="569"/>
                  <a:pt x="1344" y="569"/>
                  <a:pt x="1344" y="569"/>
                </a:cubicBezTo>
                <a:cubicBezTo>
                  <a:pt x="1342" y="569"/>
                  <a:pt x="1342" y="569"/>
                  <a:pt x="1342" y="569"/>
                </a:cubicBezTo>
                <a:cubicBezTo>
                  <a:pt x="1341" y="569"/>
                  <a:pt x="1341" y="569"/>
                  <a:pt x="1341" y="569"/>
                </a:cubicBezTo>
                <a:cubicBezTo>
                  <a:pt x="1340" y="569"/>
                  <a:pt x="1340" y="569"/>
                  <a:pt x="1340" y="569"/>
                </a:cubicBezTo>
                <a:cubicBezTo>
                  <a:pt x="1340" y="569"/>
                  <a:pt x="1340" y="569"/>
                  <a:pt x="1340" y="569"/>
                </a:cubicBezTo>
                <a:cubicBezTo>
                  <a:pt x="1339" y="570"/>
                  <a:pt x="1339" y="570"/>
                  <a:pt x="1339" y="570"/>
                </a:cubicBezTo>
                <a:cubicBezTo>
                  <a:pt x="1337" y="571"/>
                  <a:pt x="1337" y="571"/>
                  <a:pt x="1337" y="571"/>
                </a:cubicBezTo>
                <a:cubicBezTo>
                  <a:pt x="1336" y="571"/>
                  <a:pt x="1336" y="571"/>
                  <a:pt x="1336" y="571"/>
                </a:cubicBezTo>
                <a:cubicBezTo>
                  <a:pt x="1335" y="571"/>
                  <a:pt x="1335" y="571"/>
                  <a:pt x="1335" y="571"/>
                </a:cubicBezTo>
                <a:cubicBezTo>
                  <a:pt x="1335" y="571"/>
                  <a:pt x="1335" y="571"/>
                  <a:pt x="1335" y="571"/>
                </a:cubicBezTo>
                <a:cubicBezTo>
                  <a:pt x="1337" y="570"/>
                  <a:pt x="1337" y="570"/>
                  <a:pt x="1337" y="570"/>
                </a:cubicBezTo>
                <a:cubicBezTo>
                  <a:pt x="1338" y="567"/>
                  <a:pt x="1338" y="567"/>
                  <a:pt x="1338" y="567"/>
                </a:cubicBezTo>
                <a:cubicBezTo>
                  <a:pt x="1337" y="568"/>
                  <a:pt x="1337" y="568"/>
                  <a:pt x="1337" y="568"/>
                </a:cubicBezTo>
                <a:cubicBezTo>
                  <a:pt x="1336" y="567"/>
                  <a:pt x="1336" y="567"/>
                  <a:pt x="1336" y="567"/>
                </a:cubicBezTo>
                <a:cubicBezTo>
                  <a:pt x="1336" y="567"/>
                  <a:pt x="1336" y="567"/>
                  <a:pt x="1336" y="567"/>
                </a:cubicBezTo>
                <a:cubicBezTo>
                  <a:pt x="1337" y="566"/>
                  <a:pt x="1337" y="566"/>
                  <a:pt x="1337" y="566"/>
                </a:cubicBezTo>
                <a:cubicBezTo>
                  <a:pt x="1340" y="563"/>
                  <a:pt x="1340" y="563"/>
                  <a:pt x="1340" y="563"/>
                </a:cubicBezTo>
                <a:cubicBezTo>
                  <a:pt x="1341" y="561"/>
                  <a:pt x="1341" y="561"/>
                  <a:pt x="1341" y="561"/>
                </a:cubicBezTo>
                <a:cubicBezTo>
                  <a:pt x="1343" y="561"/>
                  <a:pt x="1343" y="561"/>
                  <a:pt x="1343" y="561"/>
                </a:cubicBezTo>
                <a:cubicBezTo>
                  <a:pt x="1343" y="559"/>
                  <a:pt x="1343" y="559"/>
                  <a:pt x="1343" y="559"/>
                </a:cubicBezTo>
                <a:cubicBezTo>
                  <a:pt x="1342" y="559"/>
                  <a:pt x="1342" y="559"/>
                  <a:pt x="1342" y="559"/>
                </a:cubicBezTo>
                <a:cubicBezTo>
                  <a:pt x="1343" y="557"/>
                  <a:pt x="1343" y="557"/>
                  <a:pt x="1343" y="557"/>
                </a:cubicBezTo>
                <a:cubicBezTo>
                  <a:pt x="1343" y="557"/>
                  <a:pt x="1343" y="557"/>
                  <a:pt x="1343" y="557"/>
                </a:cubicBezTo>
                <a:cubicBezTo>
                  <a:pt x="1341" y="557"/>
                  <a:pt x="1341" y="557"/>
                  <a:pt x="1341" y="557"/>
                </a:cubicBezTo>
                <a:cubicBezTo>
                  <a:pt x="1341" y="557"/>
                  <a:pt x="1341" y="557"/>
                  <a:pt x="1341" y="557"/>
                </a:cubicBezTo>
                <a:cubicBezTo>
                  <a:pt x="1339" y="557"/>
                  <a:pt x="1339" y="557"/>
                  <a:pt x="1339" y="557"/>
                </a:cubicBezTo>
                <a:cubicBezTo>
                  <a:pt x="1338" y="558"/>
                  <a:pt x="1338" y="558"/>
                  <a:pt x="1338" y="558"/>
                </a:cubicBezTo>
                <a:cubicBezTo>
                  <a:pt x="1336" y="558"/>
                  <a:pt x="1336" y="558"/>
                  <a:pt x="1336" y="558"/>
                </a:cubicBezTo>
                <a:cubicBezTo>
                  <a:pt x="1335" y="558"/>
                  <a:pt x="1335" y="558"/>
                  <a:pt x="1335" y="558"/>
                </a:cubicBezTo>
                <a:cubicBezTo>
                  <a:pt x="1334" y="558"/>
                  <a:pt x="1334" y="558"/>
                  <a:pt x="1334" y="558"/>
                </a:cubicBezTo>
                <a:cubicBezTo>
                  <a:pt x="1333" y="559"/>
                  <a:pt x="1333" y="559"/>
                  <a:pt x="1333" y="559"/>
                </a:cubicBezTo>
                <a:cubicBezTo>
                  <a:pt x="1333" y="558"/>
                  <a:pt x="1333" y="558"/>
                  <a:pt x="1333" y="558"/>
                </a:cubicBezTo>
                <a:cubicBezTo>
                  <a:pt x="1333" y="558"/>
                  <a:pt x="1333" y="558"/>
                  <a:pt x="1333" y="558"/>
                </a:cubicBezTo>
                <a:cubicBezTo>
                  <a:pt x="1331" y="559"/>
                  <a:pt x="1331" y="559"/>
                  <a:pt x="1331" y="559"/>
                </a:cubicBezTo>
                <a:cubicBezTo>
                  <a:pt x="1332" y="558"/>
                  <a:pt x="1332" y="558"/>
                  <a:pt x="1332" y="558"/>
                </a:cubicBezTo>
                <a:cubicBezTo>
                  <a:pt x="1329" y="557"/>
                  <a:pt x="1329" y="557"/>
                  <a:pt x="1329" y="557"/>
                </a:cubicBezTo>
                <a:cubicBezTo>
                  <a:pt x="1329" y="558"/>
                  <a:pt x="1329" y="558"/>
                  <a:pt x="1329" y="558"/>
                </a:cubicBezTo>
                <a:cubicBezTo>
                  <a:pt x="1328" y="559"/>
                  <a:pt x="1328" y="559"/>
                  <a:pt x="1328" y="559"/>
                </a:cubicBezTo>
                <a:cubicBezTo>
                  <a:pt x="1329" y="560"/>
                  <a:pt x="1329" y="560"/>
                  <a:pt x="1329" y="560"/>
                </a:cubicBezTo>
                <a:cubicBezTo>
                  <a:pt x="1328" y="560"/>
                  <a:pt x="1328" y="560"/>
                  <a:pt x="1328" y="560"/>
                </a:cubicBezTo>
                <a:cubicBezTo>
                  <a:pt x="1328" y="562"/>
                  <a:pt x="1328" y="562"/>
                  <a:pt x="1328" y="562"/>
                </a:cubicBezTo>
                <a:cubicBezTo>
                  <a:pt x="1327" y="562"/>
                  <a:pt x="1327" y="562"/>
                  <a:pt x="1327" y="562"/>
                </a:cubicBezTo>
                <a:cubicBezTo>
                  <a:pt x="1328" y="563"/>
                  <a:pt x="1328" y="563"/>
                  <a:pt x="1328" y="563"/>
                </a:cubicBezTo>
                <a:cubicBezTo>
                  <a:pt x="1327" y="564"/>
                  <a:pt x="1327" y="564"/>
                  <a:pt x="1327" y="564"/>
                </a:cubicBezTo>
                <a:cubicBezTo>
                  <a:pt x="1326" y="564"/>
                  <a:pt x="1326" y="564"/>
                  <a:pt x="1326" y="564"/>
                </a:cubicBezTo>
                <a:cubicBezTo>
                  <a:pt x="1328" y="566"/>
                  <a:pt x="1328" y="566"/>
                  <a:pt x="1328" y="566"/>
                </a:cubicBezTo>
                <a:cubicBezTo>
                  <a:pt x="1329" y="567"/>
                  <a:pt x="1329" y="567"/>
                  <a:pt x="1329" y="567"/>
                </a:cubicBezTo>
                <a:cubicBezTo>
                  <a:pt x="1327" y="566"/>
                  <a:pt x="1327" y="566"/>
                  <a:pt x="1327" y="566"/>
                </a:cubicBezTo>
                <a:cubicBezTo>
                  <a:pt x="1326" y="567"/>
                  <a:pt x="1326" y="567"/>
                  <a:pt x="1326" y="567"/>
                </a:cubicBezTo>
                <a:cubicBezTo>
                  <a:pt x="1325" y="566"/>
                  <a:pt x="1325" y="566"/>
                  <a:pt x="1325" y="566"/>
                </a:cubicBezTo>
                <a:cubicBezTo>
                  <a:pt x="1325" y="567"/>
                  <a:pt x="1325" y="567"/>
                  <a:pt x="1325" y="567"/>
                </a:cubicBezTo>
                <a:cubicBezTo>
                  <a:pt x="1325" y="567"/>
                  <a:pt x="1325" y="567"/>
                  <a:pt x="1325" y="567"/>
                </a:cubicBezTo>
                <a:cubicBezTo>
                  <a:pt x="1325" y="568"/>
                  <a:pt x="1325" y="568"/>
                  <a:pt x="1325" y="568"/>
                </a:cubicBezTo>
                <a:cubicBezTo>
                  <a:pt x="1324" y="567"/>
                  <a:pt x="1324" y="567"/>
                  <a:pt x="1324" y="567"/>
                </a:cubicBezTo>
                <a:cubicBezTo>
                  <a:pt x="1323" y="568"/>
                  <a:pt x="1323" y="568"/>
                  <a:pt x="1323" y="568"/>
                </a:cubicBezTo>
                <a:cubicBezTo>
                  <a:pt x="1324" y="569"/>
                  <a:pt x="1324" y="569"/>
                  <a:pt x="1324" y="569"/>
                </a:cubicBezTo>
                <a:cubicBezTo>
                  <a:pt x="1323" y="570"/>
                  <a:pt x="1323" y="570"/>
                  <a:pt x="1323" y="570"/>
                </a:cubicBezTo>
                <a:cubicBezTo>
                  <a:pt x="1325" y="571"/>
                  <a:pt x="1325" y="571"/>
                  <a:pt x="1325" y="571"/>
                </a:cubicBezTo>
                <a:cubicBezTo>
                  <a:pt x="1326" y="571"/>
                  <a:pt x="1326" y="571"/>
                  <a:pt x="1326" y="571"/>
                </a:cubicBezTo>
                <a:cubicBezTo>
                  <a:pt x="1324" y="571"/>
                  <a:pt x="1324" y="571"/>
                  <a:pt x="1324" y="571"/>
                </a:cubicBezTo>
                <a:lnTo>
                  <a:pt x="1323" y="571"/>
                </a:lnTo>
                <a:close/>
                <a:moveTo>
                  <a:pt x="1342" y="552"/>
                </a:moveTo>
                <a:cubicBezTo>
                  <a:pt x="1342" y="553"/>
                  <a:pt x="1342" y="553"/>
                  <a:pt x="1342" y="553"/>
                </a:cubicBezTo>
                <a:cubicBezTo>
                  <a:pt x="1343" y="553"/>
                  <a:pt x="1343" y="553"/>
                  <a:pt x="1343" y="553"/>
                </a:cubicBezTo>
                <a:cubicBezTo>
                  <a:pt x="1344" y="553"/>
                  <a:pt x="1344" y="553"/>
                  <a:pt x="1344" y="553"/>
                </a:cubicBezTo>
                <a:cubicBezTo>
                  <a:pt x="1344" y="552"/>
                  <a:pt x="1344" y="552"/>
                  <a:pt x="1344" y="552"/>
                </a:cubicBezTo>
                <a:cubicBezTo>
                  <a:pt x="1342" y="552"/>
                  <a:pt x="1342" y="552"/>
                  <a:pt x="1342" y="552"/>
                </a:cubicBezTo>
                <a:cubicBezTo>
                  <a:pt x="1343" y="552"/>
                  <a:pt x="1343" y="552"/>
                  <a:pt x="1343" y="552"/>
                </a:cubicBezTo>
                <a:cubicBezTo>
                  <a:pt x="1342" y="550"/>
                  <a:pt x="1342" y="550"/>
                  <a:pt x="1342" y="550"/>
                </a:cubicBezTo>
                <a:cubicBezTo>
                  <a:pt x="1341" y="551"/>
                  <a:pt x="1341" y="551"/>
                  <a:pt x="1341" y="551"/>
                </a:cubicBezTo>
                <a:cubicBezTo>
                  <a:pt x="1341" y="552"/>
                  <a:pt x="1341" y="552"/>
                  <a:pt x="1341" y="552"/>
                </a:cubicBezTo>
                <a:cubicBezTo>
                  <a:pt x="1341" y="553"/>
                  <a:pt x="1341" y="553"/>
                  <a:pt x="1341" y="553"/>
                </a:cubicBezTo>
                <a:lnTo>
                  <a:pt x="1342" y="552"/>
                </a:lnTo>
                <a:close/>
                <a:moveTo>
                  <a:pt x="1342" y="554"/>
                </a:moveTo>
                <a:cubicBezTo>
                  <a:pt x="1341" y="553"/>
                  <a:pt x="1341" y="553"/>
                  <a:pt x="1341" y="553"/>
                </a:cubicBezTo>
                <a:cubicBezTo>
                  <a:pt x="1341" y="554"/>
                  <a:pt x="1341" y="554"/>
                  <a:pt x="1341" y="554"/>
                </a:cubicBezTo>
                <a:cubicBezTo>
                  <a:pt x="1342" y="555"/>
                  <a:pt x="1342" y="555"/>
                  <a:pt x="1342" y="555"/>
                </a:cubicBezTo>
                <a:lnTo>
                  <a:pt x="1342" y="554"/>
                </a:lnTo>
                <a:close/>
                <a:moveTo>
                  <a:pt x="1377" y="648"/>
                </a:moveTo>
                <a:cubicBezTo>
                  <a:pt x="1377" y="649"/>
                  <a:pt x="1377" y="649"/>
                  <a:pt x="1377" y="649"/>
                </a:cubicBezTo>
                <a:cubicBezTo>
                  <a:pt x="1378" y="649"/>
                  <a:pt x="1378" y="649"/>
                  <a:pt x="1378" y="649"/>
                </a:cubicBezTo>
                <a:cubicBezTo>
                  <a:pt x="1379" y="649"/>
                  <a:pt x="1379" y="649"/>
                  <a:pt x="1379" y="649"/>
                </a:cubicBezTo>
                <a:cubicBezTo>
                  <a:pt x="1378" y="648"/>
                  <a:pt x="1378" y="648"/>
                  <a:pt x="1378" y="648"/>
                </a:cubicBezTo>
                <a:lnTo>
                  <a:pt x="1377" y="648"/>
                </a:lnTo>
                <a:close/>
                <a:moveTo>
                  <a:pt x="1326" y="595"/>
                </a:moveTo>
                <a:cubicBezTo>
                  <a:pt x="1326" y="598"/>
                  <a:pt x="1326" y="598"/>
                  <a:pt x="1326" y="598"/>
                </a:cubicBezTo>
                <a:cubicBezTo>
                  <a:pt x="1328" y="599"/>
                  <a:pt x="1328" y="599"/>
                  <a:pt x="1328" y="599"/>
                </a:cubicBezTo>
                <a:cubicBezTo>
                  <a:pt x="1329" y="597"/>
                  <a:pt x="1329" y="597"/>
                  <a:pt x="1329" y="597"/>
                </a:cubicBezTo>
                <a:cubicBezTo>
                  <a:pt x="1327" y="594"/>
                  <a:pt x="1327" y="594"/>
                  <a:pt x="1327" y="594"/>
                </a:cubicBezTo>
                <a:lnTo>
                  <a:pt x="1326" y="595"/>
                </a:lnTo>
                <a:close/>
                <a:moveTo>
                  <a:pt x="1321" y="595"/>
                </a:moveTo>
                <a:cubicBezTo>
                  <a:pt x="1320" y="592"/>
                  <a:pt x="1320" y="592"/>
                  <a:pt x="1320" y="592"/>
                </a:cubicBezTo>
                <a:cubicBezTo>
                  <a:pt x="1318" y="593"/>
                  <a:pt x="1318" y="593"/>
                  <a:pt x="1318" y="593"/>
                </a:cubicBezTo>
                <a:cubicBezTo>
                  <a:pt x="1318" y="595"/>
                  <a:pt x="1318" y="595"/>
                  <a:pt x="1318" y="595"/>
                </a:cubicBezTo>
                <a:cubicBezTo>
                  <a:pt x="1319" y="594"/>
                  <a:pt x="1319" y="594"/>
                  <a:pt x="1319" y="594"/>
                </a:cubicBezTo>
                <a:cubicBezTo>
                  <a:pt x="1319" y="596"/>
                  <a:pt x="1319" y="596"/>
                  <a:pt x="1319" y="596"/>
                </a:cubicBezTo>
                <a:lnTo>
                  <a:pt x="1321" y="595"/>
                </a:lnTo>
                <a:close/>
                <a:moveTo>
                  <a:pt x="1317" y="583"/>
                </a:moveTo>
                <a:cubicBezTo>
                  <a:pt x="1318" y="583"/>
                  <a:pt x="1318" y="583"/>
                  <a:pt x="1318" y="583"/>
                </a:cubicBezTo>
                <a:cubicBezTo>
                  <a:pt x="1318" y="581"/>
                  <a:pt x="1318" y="581"/>
                  <a:pt x="1318" y="581"/>
                </a:cubicBezTo>
                <a:lnTo>
                  <a:pt x="1317" y="583"/>
                </a:lnTo>
                <a:close/>
                <a:moveTo>
                  <a:pt x="1322" y="587"/>
                </a:moveTo>
                <a:cubicBezTo>
                  <a:pt x="1324" y="586"/>
                  <a:pt x="1324" y="586"/>
                  <a:pt x="1324" y="586"/>
                </a:cubicBezTo>
                <a:cubicBezTo>
                  <a:pt x="1323" y="584"/>
                  <a:pt x="1323" y="584"/>
                  <a:pt x="1323" y="584"/>
                </a:cubicBezTo>
                <a:cubicBezTo>
                  <a:pt x="1322" y="584"/>
                  <a:pt x="1322" y="584"/>
                  <a:pt x="1322" y="584"/>
                </a:cubicBezTo>
                <a:cubicBezTo>
                  <a:pt x="1321" y="582"/>
                  <a:pt x="1321" y="582"/>
                  <a:pt x="1321" y="582"/>
                </a:cubicBezTo>
                <a:cubicBezTo>
                  <a:pt x="1319" y="584"/>
                  <a:pt x="1319" y="584"/>
                  <a:pt x="1319" y="584"/>
                </a:cubicBezTo>
                <a:cubicBezTo>
                  <a:pt x="1321" y="585"/>
                  <a:pt x="1321" y="585"/>
                  <a:pt x="1321" y="585"/>
                </a:cubicBezTo>
                <a:cubicBezTo>
                  <a:pt x="1320" y="585"/>
                  <a:pt x="1320" y="585"/>
                  <a:pt x="1320" y="585"/>
                </a:cubicBezTo>
                <a:cubicBezTo>
                  <a:pt x="1321" y="586"/>
                  <a:pt x="1321" y="586"/>
                  <a:pt x="1321" y="586"/>
                </a:cubicBezTo>
                <a:cubicBezTo>
                  <a:pt x="1319" y="587"/>
                  <a:pt x="1319" y="587"/>
                  <a:pt x="1319" y="587"/>
                </a:cubicBezTo>
                <a:cubicBezTo>
                  <a:pt x="1322" y="586"/>
                  <a:pt x="1322" y="586"/>
                  <a:pt x="1322" y="586"/>
                </a:cubicBezTo>
                <a:lnTo>
                  <a:pt x="1322" y="587"/>
                </a:lnTo>
                <a:close/>
                <a:moveTo>
                  <a:pt x="1331" y="614"/>
                </a:moveTo>
                <a:cubicBezTo>
                  <a:pt x="1330" y="616"/>
                  <a:pt x="1330" y="616"/>
                  <a:pt x="1330" y="616"/>
                </a:cubicBezTo>
                <a:cubicBezTo>
                  <a:pt x="1332" y="616"/>
                  <a:pt x="1332" y="616"/>
                  <a:pt x="1332" y="616"/>
                </a:cubicBezTo>
                <a:cubicBezTo>
                  <a:pt x="1334" y="614"/>
                  <a:pt x="1334" y="614"/>
                  <a:pt x="1334" y="614"/>
                </a:cubicBezTo>
                <a:cubicBezTo>
                  <a:pt x="1334" y="613"/>
                  <a:pt x="1334" y="613"/>
                  <a:pt x="1334" y="613"/>
                </a:cubicBezTo>
                <a:cubicBezTo>
                  <a:pt x="1334" y="611"/>
                  <a:pt x="1334" y="611"/>
                  <a:pt x="1334" y="611"/>
                </a:cubicBezTo>
                <a:lnTo>
                  <a:pt x="1331" y="614"/>
                </a:lnTo>
                <a:close/>
                <a:moveTo>
                  <a:pt x="1320" y="590"/>
                </a:moveTo>
                <a:cubicBezTo>
                  <a:pt x="1320" y="589"/>
                  <a:pt x="1320" y="589"/>
                  <a:pt x="1320" y="589"/>
                </a:cubicBezTo>
                <a:cubicBezTo>
                  <a:pt x="1319" y="591"/>
                  <a:pt x="1319" y="591"/>
                  <a:pt x="1319" y="591"/>
                </a:cubicBezTo>
                <a:lnTo>
                  <a:pt x="1320" y="590"/>
                </a:lnTo>
                <a:close/>
                <a:moveTo>
                  <a:pt x="1335" y="627"/>
                </a:moveTo>
                <a:cubicBezTo>
                  <a:pt x="1337" y="625"/>
                  <a:pt x="1337" y="625"/>
                  <a:pt x="1337" y="625"/>
                </a:cubicBezTo>
                <a:cubicBezTo>
                  <a:pt x="1335" y="625"/>
                  <a:pt x="1335" y="625"/>
                  <a:pt x="1335" y="625"/>
                </a:cubicBezTo>
                <a:cubicBezTo>
                  <a:pt x="1334" y="624"/>
                  <a:pt x="1334" y="624"/>
                  <a:pt x="1334" y="624"/>
                </a:cubicBezTo>
                <a:cubicBezTo>
                  <a:pt x="1332" y="624"/>
                  <a:pt x="1332" y="624"/>
                  <a:pt x="1332" y="624"/>
                </a:cubicBezTo>
                <a:cubicBezTo>
                  <a:pt x="1332" y="624"/>
                  <a:pt x="1332" y="626"/>
                  <a:pt x="1332" y="626"/>
                </a:cubicBezTo>
                <a:lnTo>
                  <a:pt x="1335" y="627"/>
                </a:lnTo>
                <a:close/>
                <a:moveTo>
                  <a:pt x="1360" y="658"/>
                </a:moveTo>
                <a:cubicBezTo>
                  <a:pt x="1358" y="659"/>
                  <a:pt x="1358" y="659"/>
                  <a:pt x="1358" y="659"/>
                </a:cubicBezTo>
                <a:cubicBezTo>
                  <a:pt x="1359" y="659"/>
                  <a:pt x="1359" y="659"/>
                  <a:pt x="1359" y="659"/>
                </a:cubicBezTo>
                <a:cubicBezTo>
                  <a:pt x="1360" y="660"/>
                  <a:pt x="1360" y="660"/>
                  <a:pt x="1360" y="660"/>
                </a:cubicBezTo>
                <a:cubicBezTo>
                  <a:pt x="1362" y="660"/>
                  <a:pt x="1362" y="660"/>
                  <a:pt x="1362" y="660"/>
                </a:cubicBezTo>
                <a:cubicBezTo>
                  <a:pt x="1362" y="660"/>
                  <a:pt x="1362" y="660"/>
                  <a:pt x="1362" y="660"/>
                </a:cubicBezTo>
                <a:cubicBezTo>
                  <a:pt x="1362" y="659"/>
                  <a:pt x="1362" y="659"/>
                  <a:pt x="1362" y="659"/>
                </a:cubicBezTo>
                <a:cubicBezTo>
                  <a:pt x="1361" y="659"/>
                  <a:pt x="1361" y="659"/>
                  <a:pt x="1361" y="659"/>
                </a:cubicBezTo>
                <a:lnTo>
                  <a:pt x="1360" y="658"/>
                </a:lnTo>
                <a:close/>
                <a:moveTo>
                  <a:pt x="1441" y="755"/>
                </a:moveTo>
                <a:cubicBezTo>
                  <a:pt x="1442" y="756"/>
                  <a:pt x="1442" y="756"/>
                  <a:pt x="1442" y="756"/>
                </a:cubicBezTo>
                <a:cubicBezTo>
                  <a:pt x="1443" y="757"/>
                  <a:pt x="1443" y="757"/>
                  <a:pt x="1443" y="757"/>
                </a:cubicBezTo>
                <a:cubicBezTo>
                  <a:pt x="1443" y="758"/>
                  <a:pt x="1443" y="758"/>
                  <a:pt x="1443" y="758"/>
                </a:cubicBezTo>
                <a:cubicBezTo>
                  <a:pt x="1442" y="758"/>
                  <a:pt x="1442" y="758"/>
                  <a:pt x="1442" y="758"/>
                </a:cubicBezTo>
                <a:cubicBezTo>
                  <a:pt x="1443" y="759"/>
                  <a:pt x="1443" y="759"/>
                  <a:pt x="1443" y="759"/>
                </a:cubicBezTo>
                <a:cubicBezTo>
                  <a:pt x="1444" y="760"/>
                  <a:pt x="1444" y="760"/>
                  <a:pt x="1444" y="760"/>
                </a:cubicBezTo>
                <a:cubicBezTo>
                  <a:pt x="1444" y="761"/>
                  <a:pt x="1444" y="761"/>
                  <a:pt x="1444" y="761"/>
                </a:cubicBezTo>
                <a:cubicBezTo>
                  <a:pt x="1445" y="761"/>
                  <a:pt x="1445" y="761"/>
                  <a:pt x="1445" y="761"/>
                </a:cubicBezTo>
                <a:cubicBezTo>
                  <a:pt x="1445" y="762"/>
                  <a:pt x="1445" y="762"/>
                  <a:pt x="1445" y="762"/>
                </a:cubicBezTo>
                <a:cubicBezTo>
                  <a:pt x="1444" y="762"/>
                  <a:pt x="1444" y="762"/>
                  <a:pt x="1444" y="762"/>
                </a:cubicBezTo>
                <a:cubicBezTo>
                  <a:pt x="1444" y="763"/>
                  <a:pt x="1444" y="763"/>
                  <a:pt x="1444" y="763"/>
                </a:cubicBezTo>
                <a:cubicBezTo>
                  <a:pt x="1444" y="763"/>
                  <a:pt x="1444" y="763"/>
                  <a:pt x="1444" y="763"/>
                </a:cubicBezTo>
                <a:cubicBezTo>
                  <a:pt x="1447" y="765"/>
                  <a:pt x="1447" y="765"/>
                  <a:pt x="1447" y="765"/>
                </a:cubicBezTo>
                <a:cubicBezTo>
                  <a:pt x="1449" y="764"/>
                  <a:pt x="1449" y="764"/>
                  <a:pt x="1449" y="764"/>
                </a:cubicBezTo>
                <a:cubicBezTo>
                  <a:pt x="1450" y="761"/>
                  <a:pt x="1450" y="761"/>
                  <a:pt x="1450" y="761"/>
                </a:cubicBezTo>
                <a:cubicBezTo>
                  <a:pt x="1450" y="759"/>
                  <a:pt x="1450" y="759"/>
                  <a:pt x="1450" y="759"/>
                </a:cubicBezTo>
                <a:cubicBezTo>
                  <a:pt x="1451" y="754"/>
                  <a:pt x="1451" y="754"/>
                  <a:pt x="1451" y="754"/>
                </a:cubicBezTo>
                <a:cubicBezTo>
                  <a:pt x="1450" y="751"/>
                  <a:pt x="1450" y="751"/>
                  <a:pt x="1450" y="751"/>
                </a:cubicBezTo>
                <a:cubicBezTo>
                  <a:pt x="1450" y="748"/>
                  <a:pt x="1450" y="748"/>
                  <a:pt x="1450" y="748"/>
                </a:cubicBezTo>
                <a:cubicBezTo>
                  <a:pt x="1450" y="746"/>
                  <a:pt x="1450" y="746"/>
                  <a:pt x="1450" y="746"/>
                </a:cubicBezTo>
                <a:cubicBezTo>
                  <a:pt x="1449" y="746"/>
                  <a:pt x="1449" y="746"/>
                  <a:pt x="1449" y="746"/>
                </a:cubicBezTo>
                <a:cubicBezTo>
                  <a:pt x="1448" y="747"/>
                  <a:pt x="1448" y="747"/>
                  <a:pt x="1448" y="747"/>
                </a:cubicBezTo>
                <a:cubicBezTo>
                  <a:pt x="1449" y="748"/>
                  <a:pt x="1449" y="748"/>
                  <a:pt x="1449" y="748"/>
                </a:cubicBezTo>
                <a:cubicBezTo>
                  <a:pt x="1449" y="750"/>
                  <a:pt x="1449" y="750"/>
                  <a:pt x="1449" y="750"/>
                </a:cubicBezTo>
                <a:cubicBezTo>
                  <a:pt x="1448" y="750"/>
                  <a:pt x="1448" y="750"/>
                  <a:pt x="1448" y="750"/>
                </a:cubicBezTo>
                <a:cubicBezTo>
                  <a:pt x="1447" y="749"/>
                  <a:pt x="1447" y="749"/>
                  <a:pt x="1447" y="749"/>
                </a:cubicBezTo>
                <a:cubicBezTo>
                  <a:pt x="1446" y="750"/>
                  <a:pt x="1446" y="750"/>
                  <a:pt x="1446" y="750"/>
                </a:cubicBezTo>
                <a:cubicBezTo>
                  <a:pt x="1443" y="751"/>
                  <a:pt x="1443" y="751"/>
                  <a:pt x="1443" y="751"/>
                </a:cubicBezTo>
                <a:cubicBezTo>
                  <a:pt x="1442" y="753"/>
                  <a:pt x="1442" y="753"/>
                  <a:pt x="1442" y="753"/>
                </a:cubicBezTo>
                <a:cubicBezTo>
                  <a:pt x="1443" y="754"/>
                  <a:pt x="1443" y="754"/>
                  <a:pt x="1443" y="754"/>
                </a:cubicBezTo>
                <a:cubicBezTo>
                  <a:pt x="1442" y="755"/>
                  <a:pt x="1442" y="755"/>
                  <a:pt x="1442" y="755"/>
                </a:cubicBezTo>
                <a:lnTo>
                  <a:pt x="1441" y="755"/>
                </a:lnTo>
                <a:close/>
                <a:moveTo>
                  <a:pt x="1505" y="804"/>
                </a:moveTo>
                <a:cubicBezTo>
                  <a:pt x="1505" y="801"/>
                  <a:pt x="1505" y="801"/>
                  <a:pt x="1505" y="801"/>
                </a:cubicBezTo>
                <a:cubicBezTo>
                  <a:pt x="1504" y="800"/>
                  <a:pt x="1504" y="800"/>
                  <a:pt x="1504" y="800"/>
                </a:cubicBezTo>
                <a:cubicBezTo>
                  <a:pt x="1501" y="802"/>
                  <a:pt x="1501" y="802"/>
                  <a:pt x="1501" y="802"/>
                </a:cubicBezTo>
                <a:cubicBezTo>
                  <a:pt x="1500" y="802"/>
                  <a:pt x="1500" y="802"/>
                  <a:pt x="1500" y="802"/>
                </a:cubicBezTo>
                <a:cubicBezTo>
                  <a:pt x="1498" y="801"/>
                  <a:pt x="1498" y="801"/>
                  <a:pt x="1498" y="801"/>
                </a:cubicBezTo>
                <a:cubicBezTo>
                  <a:pt x="1496" y="803"/>
                  <a:pt x="1496" y="803"/>
                  <a:pt x="1496" y="803"/>
                </a:cubicBezTo>
                <a:cubicBezTo>
                  <a:pt x="1492" y="803"/>
                  <a:pt x="1492" y="803"/>
                  <a:pt x="1492" y="803"/>
                </a:cubicBezTo>
                <a:cubicBezTo>
                  <a:pt x="1489" y="804"/>
                  <a:pt x="1489" y="804"/>
                  <a:pt x="1489" y="804"/>
                </a:cubicBezTo>
                <a:cubicBezTo>
                  <a:pt x="1486" y="803"/>
                  <a:pt x="1486" y="803"/>
                  <a:pt x="1486" y="803"/>
                </a:cubicBezTo>
                <a:cubicBezTo>
                  <a:pt x="1485" y="802"/>
                  <a:pt x="1485" y="802"/>
                  <a:pt x="1485" y="802"/>
                </a:cubicBezTo>
                <a:cubicBezTo>
                  <a:pt x="1483" y="802"/>
                  <a:pt x="1483" y="802"/>
                  <a:pt x="1483" y="802"/>
                </a:cubicBezTo>
                <a:cubicBezTo>
                  <a:pt x="1481" y="803"/>
                  <a:pt x="1481" y="803"/>
                  <a:pt x="1481" y="803"/>
                </a:cubicBezTo>
                <a:cubicBezTo>
                  <a:pt x="1481" y="802"/>
                  <a:pt x="1481" y="802"/>
                  <a:pt x="1481" y="802"/>
                </a:cubicBezTo>
                <a:cubicBezTo>
                  <a:pt x="1479" y="803"/>
                  <a:pt x="1479" y="803"/>
                  <a:pt x="1479" y="803"/>
                </a:cubicBezTo>
                <a:cubicBezTo>
                  <a:pt x="1478" y="806"/>
                  <a:pt x="1478" y="806"/>
                  <a:pt x="1478" y="806"/>
                </a:cubicBezTo>
                <a:cubicBezTo>
                  <a:pt x="1480" y="808"/>
                  <a:pt x="1480" y="808"/>
                  <a:pt x="1480" y="808"/>
                </a:cubicBezTo>
                <a:cubicBezTo>
                  <a:pt x="1482" y="808"/>
                  <a:pt x="1482" y="808"/>
                  <a:pt x="1482" y="808"/>
                </a:cubicBezTo>
                <a:cubicBezTo>
                  <a:pt x="1486" y="810"/>
                  <a:pt x="1486" y="810"/>
                  <a:pt x="1486" y="810"/>
                </a:cubicBezTo>
                <a:cubicBezTo>
                  <a:pt x="1488" y="811"/>
                  <a:pt x="1488" y="811"/>
                  <a:pt x="1488" y="811"/>
                </a:cubicBezTo>
                <a:cubicBezTo>
                  <a:pt x="1489" y="812"/>
                  <a:pt x="1489" y="812"/>
                  <a:pt x="1489" y="812"/>
                </a:cubicBezTo>
                <a:cubicBezTo>
                  <a:pt x="1493" y="814"/>
                  <a:pt x="1493" y="814"/>
                  <a:pt x="1493" y="814"/>
                </a:cubicBezTo>
                <a:cubicBezTo>
                  <a:pt x="1494" y="813"/>
                  <a:pt x="1494" y="813"/>
                  <a:pt x="1494" y="813"/>
                </a:cubicBezTo>
                <a:cubicBezTo>
                  <a:pt x="1496" y="815"/>
                  <a:pt x="1496" y="815"/>
                  <a:pt x="1496" y="815"/>
                </a:cubicBezTo>
                <a:cubicBezTo>
                  <a:pt x="1496" y="816"/>
                  <a:pt x="1496" y="816"/>
                  <a:pt x="1496" y="816"/>
                </a:cubicBezTo>
                <a:cubicBezTo>
                  <a:pt x="1501" y="818"/>
                  <a:pt x="1501" y="818"/>
                  <a:pt x="1501" y="818"/>
                </a:cubicBezTo>
                <a:cubicBezTo>
                  <a:pt x="1502" y="818"/>
                  <a:pt x="1502" y="818"/>
                  <a:pt x="1502" y="818"/>
                </a:cubicBezTo>
                <a:cubicBezTo>
                  <a:pt x="1502" y="815"/>
                  <a:pt x="1502" y="815"/>
                  <a:pt x="1502" y="815"/>
                </a:cubicBezTo>
                <a:cubicBezTo>
                  <a:pt x="1503" y="814"/>
                  <a:pt x="1503" y="814"/>
                  <a:pt x="1503" y="814"/>
                </a:cubicBezTo>
                <a:cubicBezTo>
                  <a:pt x="1503" y="812"/>
                  <a:pt x="1503" y="812"/>
                  <a:pt x="1503" y="812"/>
                </a:cubicBezTo>
                <a:cubicBezTo>
                  <a:pt x="1501" y="810"/>
                  <a:pt x="1501" y="810"/>
                  <a:pt x="1501" y="810"/>
                </a:cubicBezTo>
                <a:cubicBezTo>
                  <a:pt x="1503" y="805"/>
                  <a:pt x="1503" y="805"/>
                  <a:pt x="1503" y="805"/>
                </a:cubicBezTo>
                <a:lnTo>
                  <a:pt x="1505" y="804"/>
                </a:lnTo>
                <a:close/>
                <a:moveTo>
                  <a:pt x="1459" y="749"/>
                </a:moveTo>
                <a:cubicBezTo>
                  <a:pt x="1459" y="748"/>
                  <a:pt x="1459" y="748"/>
                  <a:pt x="1459" y="748"/>
                </a:cubicBezTo>
                <a:cubicBezTo>
                  <a:pt x="1458" y="747"/>
                  <a:pt x="1458" y="747"/>
                  <a:pt x="1458" y="747"/>
                </a:cubicBezTo>
                <a:cubicBezTo>
                  <a:pt x="1458" y="748"/>
                  <a:pt x="1458" y="748"/>
                  <a:pt x="1458" y="748"/>
                </a:cubicBezTo>
                <a:cubicBezTo>
                  <a:pt x="1456" y="748"/>
                  <a:pt x="1456" y="748"/>
                  <a:pt x="1456" y="748"/>
                </a:cubicBezTo>
                <a:cubicBezTo>
                  <a:pt x="1455" y="749"/>
                  <a:pt x="1455" y="749"/>
                  <a:pt x="1455" y="749"/>
                </a:cubicBezTo>
                <a:cubicBezTo>
                  <a:pt x="1456" y="750"/>
                  <a:pt x="1456" y="750"/>
                  <a:pt x="1456" y="750"/>
                </a:cubicBezTo>
                <a:cubicBezTo>
                  <a:pt x="1458" y="749"/>
                  <a:pt x="1458" y="749"/>
                  <a:pt x="1458" y="749"/>
                </a:cubicBezTo>
                <a:lnTo>
                  <a:pt x="1459" y="749"/>
                </a:lnTo>
                <a:close/>
                <a:moveTo>
                  <a:pt x="1440" y="774"/>
                </a:moveTo>
                <a:cubicBezTo>
                  <a:pt x="1441" y="776"/>
                  <a:pt x="1441" y="776"/>
                  <a:pt x="1441" y="776"/>
                </a:cubicBezTo>
                <a:cubicBezTo>
                  <a:pt x="1442" y="777"/>
                  <a:pt x="1442" y="777"/>
                  <a:pt x="1442" y="777"/>
                </a:cubicBezTo>
                <a:cubicBezTo>
                  <a:pt x="1442" y="779"/>
                  <a:pt x="1442" y="779"/>
                  <a:pt x="1442" y="779"/>
                </a:cubicBezTo>
                <a:cubicBezTo>
                  <a:pt x="1441" y="780"/>
                  <a:pt x="1441" y="780"/>
                  <a:pt x="1441" y="780"/>
                </a:cubicBezTo>
                <a:cubicBezTo>
                  <a:pt x="1441" y="782"/>
                  <a:pt x="1441" y="782"/>
                  <a:pt x="1441" y="782"/>
                </a:cubicBezTo>
                <a:cubicBezTo>
                  <a:pt x="1443" y="782"/>
                  <a:pt x="1443" y="782"/>
                  <a:pt x="1443" y="782"/>
                </a:cubicBezTo>
                <a:cubicBezTo>
                  <a:pt x="1443" y="782"/>
                  <a:pt x="1443" y="782"/>
                  <a:pt x="1443" y="782"/>
                </a:cubicBezTo>
                <a:cubicBezTo>
                  <a:pt x="1442" y="784"/>
                  <a:pt x="1442" y="784"/>
                  <a:pt x="1442" y="784"/>
                </a:cubicBezTo>
                <a:cubicBezTo>
                  <a:pt x="1441" y="787"/>
                  <a:pt x="1441" y="787"/>
                  <a:pt x="1441" y="787"/>
                </a:cubicBezTo>
                <a:cubicBezTo>
                  <a:pt x="1442" y="788"/>
                  <a:pt x="1442" y="788"/>
                  <a:pt x="1442" y="788"/>
                </a:cubicBezTo>
                <a:cubicBezTo>
                  <a:pt x="1443" y="792"/>
                  <a:pt x="1443" y="792"/>
                  <a:pt x="1443" y="792"/>
                </a:cubicBezTo>
                <a:cubicBezTo>
                  <a:pt x="1444" y="793"/>
                  <a:pt x="1444" y="793"/>
                  <a:pt x="1444" y="793"/>
                </a:cubicBezTo>
                <a:cubicBezTo>
                  <a:pt x="1445" y="793"/>
                  <a:pt x="1445" y="793"/>
                  <a:pt x="1445" y="793"/>
                </a:cubicBezTo>
                <a:cubicBezTo>
                  <a:pt x="1446" y="793"/>
                  <a:pt x="1446" y="793"/>
                  <a:pt x="1446" y="793"/>
                </a:cubicBezTo>
                <a:cubicBezTo>
                  <a:pt x="1447" y="793"/>
                  <a:pt x="1447" y="793"/>
                  <a:pt x="1447" y="793"/>
                </a:cubicBezTo>
                <a:cubicBezTo>
                  <a:pt x="1447" y="791"/>
                  <a:pt x="1447" y="791"/>
                  <a:pt x="1447" y="791"/>
                </a:cubicBezTo>
                <a:cubicBezTo>
                  <a:pt x="1448" y="789"/>
                  <a:pt x="1448" y="789"/>
                  <a:pt x="1448" y="789"/>
                </a:cubicBezTo>
                <a:cubicBezTo>
                  <a:pt x="1450" y="790"/>
                  <a:pt x="1450" y="790"/>
                  <a:pt x="1450" y="790"/>
                </a:cubicBezTo>
                <a:cubicBezTo>
                  <a:pt x="1451" y="791"/>
                  <a:pt x="1451" y="791"/>
                  <a:pt x="1451" y="791"/>
                </a:cubicBezTo>
                <a:cubicBezTo>
                  <a:pt x="1452" y="791"/>
                  <a:pt x="1452" y="791"/>
                  <a:pt x="1452" y="791"/>
                </a:cubicBezTo>
                <a:cubicBezTo>
                  <a:pt x="1452" y="789"/>
                  <a:pt x="1452" y="789"/>
                  <a:pt x="1452" y="789"/>
                </a:cubicBezTo>
                <a:cubicBezTo>
                  <a:pt x="1452" y="786"/>
                  <a:pt x="1452" y="786"/>
                  <a:pt x="1452" y="786"/>
                </a:cubicBezTo>
                <a:cubicBezTo>
                  <a:pt x="1453" y="785"/>
                  <a:pt x="1453" y="785"/>
                  <a:pt x="1453" y="785"/>
                </a:cubicBezTo>
                <a:cubicBezTo>
                  <a:pt x="1452" y="781"/>
                  <a:pt x="1452" y="781"/>
                  <a:pt x="1452" y="781"/>
                </a:cubicBezTo>
                <a:cubicBezTo>
                  <a:pt x="1453" y="778"/>
                  <a:pt x="1453" y="778"/>
                  <a:pt x="1453" y="778"/>
                </a:cubicBezTo>
                <a:cubicBezTo>
                  <a:pt x="1451" y="776"/>
                  <a:pt x="1451" y="776"/>
                  <a:pt x="1451" y="776"/>
                </a:cubicBezTo>
                <a:cubicBezTo>
                  <a:pt x="1453" y="775"/>
                  <a:pt x="1453" y="775"/>
                  <a:pt x="1453" y="775"/>
                </a:cubicBezTo>
                <a:cubicBezTo>
                  <a:pt x="1453" y="773"/>
                  <a:pt x="1453" y="773"/>
                  <a:pt x="1453" y="773"/>
                </a:cubicBezTo>
                <a:cubicBezTo>
                  <a:pt x="1452" y="771"/>
                  <a:pt x="1452" y="771"/>
                  <a:pt x="1452" y="771"/>
                </a:cubicBezTo>
                <a:cubicBezTo>
                  <a:pt x="1451" y="770"/>
                  <a:pt x="1451" y="770"/>
                  <a:pt x="1451" y="770"/>
                </a:cubicBezTo>
                <a:cubicBezTo>
                  <a:pt x="1450" y="767"/>
                  <a:pt x="1450" y="767"/>
                  <a:pt x="1450" y="767"/>
                </a:cubicBezTo>
                <a:cubicBezTo>
                  <a:pt x="1449" y="768"/>
                  <a:pt x="1449" y="768"/>
                  <a:pt x="1449" y="768"/>
                </a:cubicBezTo>
                <a:cubicBezTo>
                  <a:pt x="1448" y="767"/>
                  <a:pt x="1448" y="767"/>
                  <a:pt x="1448" y="767"/>
                </a:cubicBezTo>
                <a:cubicBezTo>
                  <a:pt x="1446" y="767"/>
                  <a:pt x="1446" y="767"/>
                  <a:pt x="1446" y="767"/>
                </a:cubicBezTo>
                <a:cubicBezTo>
                  <a:pt x="1443" y="771"/>
                  <a:pt x="1443" y="771"/>
                  <a:pt x="1443" y="771"/>
                </a:cubicBezTo>
                <a:cubicBezTo>
                  <a:pt x="1441" y="771"/>
                  <a:pt x="1441" y="771"/>
                  <a:pt x="1441" y="771"/>
                </a:cubicBezTo>
                <a:cubicBezTo>
                  <a:pt x="1439" y="770"/>
                  <a:pt x="1439" y="770"/>
                  <a:pt x="1439" y="770"/>
                </a:cubicBezTo>
                <a:cubicBezTo>
                  <a:pt x="1439" y="772"/>
                  <a:pt x="1439" y="772"/>
                  <a:pt x="1439" y="772"/>
                </a:cubicBezTo>
                <a:cubicBezTo>
                  <a:pt x="1439" y="773"/>
                  <a:pt x="1439" y="773"/>
                  <a:pt x="1439" y="773"/>
                </a:cubicBezTo>
                <a:lnTo>
                  <a:pt x="1440" y="774"/>
                </a:lnTo>
                <a:close/>
                <a:moveTo>
                  <a:pt x="1440" y="768"/>
                </a:moveTo>
                <a:cubicBezTo>
                  <a:pt x="1440" y="768"/>
                  <a:pt x="1440" y="768"/>
                  <a:pt x="1440" y="768"/>
                </a:cubicBezTo>
                <a:cubicBezTo>
                  <a:pt x="1441" y="767"/>
                  <a:pt x="1441" y="767"/>
                  <a:pt x="1441" y="767"/>
                </a:cubicBezTo>
                <a:cubicBezTo>
                  <a:pt x="1440" y="766"/>
                  <a:pt x="1440" y="766"/>
                  <a:pt x="1440" y="766"/>
                </a:cubicBezTo>
                <a:cubicBezTo>
                  <a:pt x="1440" y="767"/>
                  <a:pt x="1440" y="767"/>
                  <a:pt x="1440" y="767"/>
                </a:cubicBezTo>
                <a:cubicBezTo>
                  <a:pt x="1439" y="767"/>
                  <a:pt x="1439" y="767"/>
                  <a:pt x="1439" y="767"/>
                </a:cubicBezTo>
                <a:cubicBezTo>
                  <a:pt x="1439" y="769"/>
                  <a:pt x="1439" y="769"/>
                  <a:pt x="1439" y="769"/>
                </a:cubicBezTo>
                <a:lnTo>
                  <a:pt x="1440" y="768"/>
                </a:lnTo>
                <a:close/>
                <a:moveTo>
                  <a:pt x="1463" y="754"/>
                </a:moveTo>
                <a:cubicBezTo>
                  <a:pt x="1464" y="754"/>
                  <a:pt x="1464" y="754"/>
                  <a:pt x="1464" y="754"/>
                </a:cubicBezTo>
                <a:cubicBezTo>
                  <a:pt x="1464" y="753"/>
                  <a:pt x="1464" y="753"/>
                  <a:pt x="1464" y="753"/>
                </a:cubicBezTo>
                <a:lnTo>
                  <a:pt x="1463" y="754"/>
                </a:lnTo>
                <a:close/>
                <a:moveTo>
                  <a:pt x="1584" y="811"/>
                </a:moveTo>
                <a:cubicBezTo>
                  <a:pt x="1584" y="811"/>
                  <a:pt x="1585" y="811"/>
                  <a:pt x="1585" y="811"/>
                </a:cubicBezTo>
                <a:cubicBezTo>
                  <a:pt x="1585" y="810"/>
                  <a:pt x="1585" y="810"/>
                  <a:pt x="1585" y="810"/>
                </a:cubicBezTo>
                <a:cubicBezTo>
                  <a:pt x="1584" y="810"/>
                  <a:pt x="1584" y="810"/>
                  <a:pt x="1584" y="810"/>
                </a:cubicBezTo>
                <a:lnTo>
                  <a:pt x="1584" y="811"/>
                </a:lnTo>
                <a:close/>
                <a:moveTo>
                  <a:pt x="1591" y="814"/>
                </a:moveTo>
                <a:cubicBezTo>
                  <a:pt x="1591" y="815"/>
                  <a:pt x="1591" y="815"/>
                  <a:pt x="1591" y="815"/>
                </a:cubicBezTo>
                <a:cubicBezTo>
                  <a:pt x="1592" y="813"/>
                  <a:pt x="1592" y="813"/>
                  <a:pt x="1592" y="813"/>
                </a:cubicBezTo>
                <a:cubicBezTo>
                  <a:pt x="1592" y="812"/>
                  <a:pt x="1592" y="812"/>
                  <a:pt x="1592" y="812"/>
                </a:cubicBezTo>
                <a:cubicBezTo>
                  <a:pt x="1591" y="812"/>
                  <a:pt x="1591" y="812"/>
                  <a:pt x="1591" y="812"/>
                </a:cubicBezTo>
                <a:lnTo>
                  <a:pt x="1591" y="814"/>
                </a:lnTo>
                <a:close/>
                <a:moveTo>
                  <a:pt x="1590" y="780"/>
                </a:moveTo>
                <a:cubicBezTo>
                  <a:pt x="1589" y="779"/>
                  <a:pt x="1589" y="779"/>
                  <a:pt x="1589" y="779"/>
                </a:cubicBezTo>
                <a:cubicBezTo>
                  <a:pt x="1588" y="779"/>
                  <a:pt x="1588" y="779"/>
                  <a:pt x="1588" y="779"/>
                </a:cubicBezTo>
                <a:cubicBezTo>
                  <a:pt x="1587" y="780"/>
                  <a:pt x="1587" y="780"/>
                  <a:pt x="1587" y="780"/>
                </a:cubicBezTo>
                <a:cubicBezTo>
                  <a:pt x="1588" y="781"/>
                  <a:pt x="1588" y="781"/>
                  <a:pt x="1588" y="781"/>
                </a:cubicBezTo>
                <a:cubicBezTo>
                  <a:pt x="1589" y="782"/>
                  <a:pt x="1589" y="782"/>
                  <a:pt x="1589" y="782"/>
                </a:cubicBezTo>
                <a:cubicBezTo>
                  <a:pt x="1589" y="782"/>
                  <a:pt x="1589" y="782"/>
                  <a:pt x="1589" y="782"/>
                </a:cubicBezTo>
                <a:cubicBezTo>
                  <a:pt x="1590" y="782"/>
                  <a:pt x="1590" y="782"/>
                  <a:pt x="1590" y="782"/>
                </a:cubicBezTo>
                <a:cubicBezTo>
                  <a:pt x="1591" y="780"/>
                  <a:pt x="1591" y="780"/>
                  <a:pt x="1591" y="780"/>
                </a:cubicBezTo>
                <a:cubicBezTo>
                  <a:pt x="1592" y="779"/>
                  <a:pt x="1592" y="779"/>
                  <a:pt x="1592" y="779"/>
                </a:cubicBezTo>
                <a:cubicBezTo>
                  <a:pt x="1591" y="779"/>
                  <a:pt x="1591" y="779"/>
                  <a:pt x="1591" y="779"/>
                </a:cubicBezTo>
                <a:lnTo>
                  <a:pt x="1590" y="780"/>
                </a:lnTo>
                <a:close/>
                <a:moveTo>
                  <a:pt x="1586" y="804"/>
                </a:moveTo>
                <a:cubicBezTo>
                  <a:pt x="1586" y="805"/>
                  <a:pt x="1586" y="805"/>
                  <a:pt x="1586" y="805"/>
                </a:cubicBezTo>
                <a:cubicBezTo>
                  <a:pt x="1587" y="806"/>
                  <a:pt x="1587" y="806"/>
                  <a:pt x="1587" y="806"/>
                </a:cubicBezTo>
                <a:cubicBezTo>
                  <a:pt x="1589" y="808"/>
                  <a:pt x="1589" y="808"/>
                  <a:pt x="1589" y="808"/>
                </a:cubicBezTo>
                <a:cubicBezTo>
                  <a:pt x="1589" y="808"/>
                  <a:pt x="1589" y="808"/>
                  <a:pt x="1589" y="808"/>
                </a:cubicBezTo>
                <a:cubicBezTo>
                  <a:pt x="1589" y="807"/>
                  <a:pt x="1589" y="807"/>
                  <a:pt x="1589" y="807"/>
                </a:cubicBezTo>
                <a:cubicBezTo>
                  <a:pt x="1588" y="805"/>
                  <a:pt x="1588" y="805"/>
                  <a:pt x="1588" y="805"/>
                </a:cubicBezTo>
                <a:cubicBezTo>
                  <a:pt x="1587" y="804"/>
                  <a:pt x="1587" y="804"/>
                  <a:pt x="1587" y="804"/>
                </a:cubicBezTo>
                <a:lnTo>
                  <a:pt x="1586" y="804"/>
                </a:lnTo>
                <a:close/>
                <a:moveTo>
                  <a:pt x="1585" y="813"/>
                </a:moveTo>
                <a:cubicBezTo>
                  <a:pt x="1585" y="812"/>
                  <a:pt x="1585" y="812"/>
                  <a:pt x="1585" y="812"/>
                </a:cubicBezTo>
                <a:cubicBezTo>
                  <a:pt x="1584" y="813"/>
                  <a:pt x="1584" y="813"/>
                  <a:pt x="1584" y="813"/>
                </a:cubicBezTo>
                <a:lnTo>
                  <a:pt x="1585" y="813"/>
                </a:lnTo>
                <a:close/>
                <a:moveTo>
                  <a:pt x="1584" y="771"/>
                </a:moveTo>
                <a:cubicBezTo>
                  <a:pt x="1583" y="771"/>
                  <a:pt x="1583" y="771"/>
                  <a:pt x="1583" y="771"/>
                </a:cubicBezTo>
                <a:cubicBezTo>
                  <a:pt x="1583" y="773"/>
                  <a:pt x="1583" y="773"/>
                  <a:pt x="1583" y="773"/>
                </a:cubicBezTo>
                <a:cubicBezTo>
                  <a:pt x="1584" y="773"/>
                  <a:pt x="1584" y="773"/>
                  <a:pt x="1584" y="773"/>
                </a:cubicBezTo>
                <a:cubicBezTo>
                  <a:pt x="1584" y="773"/>
                  <a:pt x="1584" y="773"/>
                  <a:pt x="1584" y="773"/>
                </a:cubicBezTo>
                <a:cubicBezTo>
                  <a:pt x="1585" y="772"/>
                  <a:pt x="1585" y="772"/>
                  <a:pt x="1585" y="772"/>
                </a:cubicBezTo>
                <a:cubicBezTo>
                  <a:pt x="1585" y="771"/>
                  <a:pt x="1585" y="771"/>
                  <a:pt x="1585" y="771"/>
                </a:cubicBezTo>
                <a:lnTo>
                  <a:pt x="1584" y="771"/>
                </a:lnTo>
                <a:close/>
                <a:moveTo>
                  <a:pt x="1619" y="821"/>
                </a:moveTo>
                <a:cubicBezTo>
                  <a:pt x="1619" y="820"/>
                  <a:pt x="1619" y="820"/>
                  <a:pt x="1619" y="820"/>
                </a:cubicBezTo>
                <a:cubicBezTo>
                  <a:pt x="1619" y="819"/>
                  <a:pt x="1619" y="819"/>
                  <a:pt x="1619" y="819"/>
                </a:cubicBezTo>
                <a:cubicBezTo>
                  <a:pt x="1618" y="820"/>
                  <a:pt x="1618" y="820"/>
                  <a:pt x="1618" y="820"/>
                </a:cubicBezTo>
                <a:cubicBezTo>
                  <a:pt x="1616" y="821"/>
                  <a:pt x="1616" y="821"/>
                  <a:pt x="1616" y="821"/>
                </a:cubicBezTo>
                <a:cubicBezTo>
                  <a:pt x="1614" y="822"/>
                  <a:pt x="1614" y="822"/>
                  <a:pt x="1614" y="822"/>
                </a:cubicBezTo>
                <a:cubicBezTo>
                  <a:pt x="1614" y="823"/>
                  <a:pt x="1614" y="823"/>
                  <a:pt x="1614" y="823"/>
                </a:cubicBezTo>
                <a:cubicBezTo>
                  <a:pt x="1614" y="824"/>
                  <a:pt x="1614" y="824"/>
                  <a:pt x="1614" y="824"/>
                </a:cubicBezTo>
                <a:cubicBezTo>
                  <a:pt x="1614" y="825"/>
                  <a:pt x="1614" y="825"/>
                  <a:pt x="1614" y="825"/>
                </a:cubicBezTo>
                <a:cubicBezTo>
                  <a:pt x="1614" y="825"/>
                  <a:pt x="1614" y="825"/>
                  <a:pt x="1614" y="825"/>
                </a:cubicBezTo>
                <a:cubicBezTo>
                  <a:pt x="1615" y="825"/>
                  <a:pt x="1615" y="825"/>
                  <a:pt x="1615" y="825"/>
                </a:cubicBezTo>
                <a:cubicBezTo>
                  <a:pt x="1616" y="824"/>
                  <a:pt x="1616" y="824"/>
                  <a:pt x="1616" y="824"/>
                </a:cubicBezTo>
                <a:cubicBezTo>
                  <a:pt x="1617" y="823"/>
                  <a:pt x="1617" y="823"/>
                  <a:pt x="1617" y="823"/>
                </a:cubicBezTo>
                <a:cubicBezTo>
                  <a:pt x="1618" y="823"/>
                  <a:pt x="1618" y="823"/>
                  <a:pt x="1618" y="823"/>
                </a:cubicBezTo>
                <a:cubicBezTo>
                  <a:pt x="1618" y="822"/>
                  <a:pt x="1618" y="822"/>
                  <a:pt x="1618" y="822"/>
                </a:cubicBezTo>
                <a:cubicBezTo>
                  <a:pt x="1618" y="822"/>
                  <a:pt x="1618" y="822"/>
                  <a:pt x="1618" y="822"/>
                </a:cubicBezTo>
                <a:lnTo>
                  <a:pt x="1619" y="821"/>
                </a:lnTo>
                <a:close/>
                <a:moveTo>
                  <a:pt x="1610" y="826"/>
                </a:moveTo>
                <a:cubicBezTo>
                  <a:pt x="1610" y="825"/>
                  <a:pt x="1610" y="825"/>
                  <a:pt x="1610" y="825"/>
                </a:cubicBezTo>
                <a:cubicBezTo>
                  <a:pt x="1610" y="826"/>
                  <a:pt x="1610" y="826"/>
                  <a:pt x="1610" y="826"/>
                </a:cubicBezTo>
                <a:cubicBezTo>
                  <a:pt x="1610" y="826"/>
                  <a:pt x="1610" y="826"/>
                  <a:pt x="1610" y="826"/>
                </a:cubicBezTo>
                <a:close/>
                <a:moveTo>
                  <a:pt x="1583" y="808"/>
                </a:moveTo>
                <a:cubicBezTo>
                  <a:pt x="1583" y="809"/>
                  <a:pt x="1583" y="809"/>
                  <a:pt x="1583" y="809"/>
                </a:cubicBezTo>
                <a:cubicBezTo>
                  <a:pt x="1584" y="809"/>
                  <a:pt x="1584" y="809"/>
                  <a:pt x="1584" y="809"/>
                </a:cubicBezTo>
                <a:cubicBezTo>
                  <a:pt x="1583" y="808"/>
                  <a:pt x="1583" y="808"/>
                  <a:pt x="1583" y="808"/>
                </a:cubicBezTo>
                <a:close/>
                <a:moveTo>
                  <a:pt x="1609" y="828"/>
                </a:moveTo>
                <a:cubicBezTo>
                  <a:pt x="1609" y="829"/>
                  <a:pt x="1609" y="829"/>
                  <a:pt x="1609" y="829"/>
                </a:cubicBezTo>
                <a:cubicBezTo>
                  <a:pt x="1610" y="831"/>
                  <a:pt x="1610" y="831"/>
                  <a:pt x="1610" y="831"/>
                </a:cubicBezTo>
                <a:cubicBezTo>
                  <a:pt x="1610" y="830"/>
                  <a:pt x="1610" y="830"/>
                  <a:pt x="1610" y="830"/>
                </a:cubicBezTo>
                <a:cubicBezTo>
                  <a:pt x="1611" y="829"/>
                  <a:pt x="1611" y="829"/>
                  <a:pt x="1611" y="829"/>
                </a:cubicBezTo>
                <a:cubicBezTo>
                  <a:pt x="1610" y="828"/>
                  <a:pt x="1610" y="828"/>
                  <a:pt x="1610" y="828"/>
                </a:cubicBezTo>
                <a:cubicBezTo>
                  <a:pt x="1610" y="826"/>
                  <a:pt x="1610" y="826"/>
                  <a:pt x="1610" y="826"/>
                </a:cubicBezTo>
                <a:lnTo>
                  <a:pt x="1609" y="828"/>
                </a:lnTo>
                <a:close/>
                <a:moveTo>
                  <a:pt x="1602" y="819"/>
                </a:moveTo>
                <a:cubicBezTo>
                  <a:pt x="1602" y="819"/>
                  <a:pt x="1603" y="819"/>
                  <a:pt x="1603" y="819"/>
                </a:cubicBezTo>
                <a:cubicBezTo>
                  <a:pt x="1604" y="818"/>
                  <a:pt x="1604" y="818"/>
                  <a:pt x="1604" y="818"/>
                </a:cubicBezTo>
                <a:cubicBezTo>
                  <a:pt x="1603" y="817"/>
                  <a:pt x="1603" y="817"/>
                  <a:pt x="1603" y="817"/>
                </a:cubicBezTo>
                <a:cubicBezTo>
                  <a:pt x="1602" y="818"/>
                  <a:pt x="1602" y="818"/>
                  <a:pt x="1602" y="818"/>
                </a:cubicBezTo>
                <a:cubicBezTo>
                  <a:pt x="1601" y="819"/>
                  <a:pt x="1601" y="819"/>
                  <a:pt x="1601" y="819"/>
                </a:cubicBezTo>
                <a:lnTo>
                  <a:pt x="1602" y="819"/>
                </a:lnTo>
                <a:close/>
                <a:moveTo>
                  <a:pt x="1585" y="818"/>
                </a:moveTo>
                <a:cubicBezTo>
                  <a:pt x="1586" y="817"/>
                  <a:pt x="1586" y="817"/>
                  <a:pt x="1586" y="817"/>
                </a:cubicBezTo>
                <a:cubicBezTo>
                  <a:pt x="1584" y="817"/>
                  <a:pt x="1584" y="817"/>
                  <a:pt x="1584" y="817"/>
                </a:cubicBezTo>
                <a:cubicBezTo>
                  <a:pt x="1584" y="819"/>
                  <a:pt x="1584" y="819"/>
                  <a:pt x="1584" y="819"/>
                </a:cubicBezTo>
                <a:cubicBezTo>
                  <a:pt x="1584" y="819"/>
                  <a:pt x="1584" y="819"/>
                  <a:pt x="1584" y="819"/>
                </a:cubicBezTo>
                <a:lnTo>
                  <a:pt x="1585" y="818"/>
                </a:lnTo>
                <a:close/>
                <a:moveTo>
                  <a:pt x="1603" y="806"/>
                </a:moveTo>
                <a:cubicBezTo>
                  <a:pt x="1604" y="807"/>
                  <a:pt x="1604" y="807"/>
                  <a:pt x="1604" y="807"/>
                </a:cubicBezTo>
                <a:cubicBezTo>
                  <a:pt x="1605" y="807"/>
                  <a:pt x="1605" y="807"/>
                  <a:pt x="1605" y="807"/>
                </a:cubicBezTo>
                <a:cubicBezTo>
                  <a:pt x="1606" y="807"/>
                  <a:pt x="1606" y="807"/>
                  <a:pt x="1606" y="807"/>
                </a:cubicBezTo>
                <a:cubicBezTo>
                  <a:pt x="1607" y="806"/>
                  <a:pt x="1607" y="806"/>
                  <a:pt x="1607" y="806"/>
                </a:cubicBezTo>
                <a:cubicBezTo>
                  <a:pt x="1606" y="806"/>
                  <a:pt x="1606" y="806"/>
                  <a:pt x="1606" y="806"/>
                </a:cubicBezTo>
                <a:cubicBezTo>
                  <a:pt x="1606" y="805"/>
                  <a:pt x="1606" y="805"/>
                  <a:pt x="1606" y="805"/>
                </a:cubicBezTo>
                <a:cubicBezTo>
                  <a:pt x="1606" y="806"/>
                  <a:pt x="1606" y="806"/>
                  <a:pt x="1606" y="806"/>
                </a:cubicBezTo>
                <a:cubicBezTo>
                  <a:pt x="1604" y="805"/>
                  <a:pt x="1604" y="805"/>
                  <a:pt x="1604" y="805"/>
                </a:cubicBezTo>
                <a:cubicBezTo>
                  <a:pt x="1603" y="805"/>
                  <a:pt x="1603" y="805"/>
                  <a:pt x="1603" y="805"/>
                </a:cubicBezTo>
                <a:cubicBezTo>
                  <a:pt x="1602" y="806"/>
                  <a:pt x="1602" y="806"/>
                  <a:pt x="1602" y="806"/>
                </a:cubicBezTo>
                <a:cubicBezTo>
                  <a:pt x="1601" y="807"/>
                  <a:pt x="1601" y="807"/>
                  <a:pt x="1601" y="807"/>
                </a:cubicBezTo>
                <a:cubicBezTo>
                  <a:pt x="1602" y="806"/>
                  <a:pt x="1602" y="806"/>
                  <a:pt x="1602" y="806"/>
                </a:cubicBezTo>
                <a:lnTo>
                  <a:pt x="1603" y="806"/>
                </a:lnTo>
                <a:close/>
                <a:moveTo>
                  <a:pt x="1590" y="808"/>
                </a:moveTo>
                <a:cubicBezTo>
                  <a:pt x="1591" y="809"/>
                  <a:pt x="1591" y="809"/>
                  <a:pt x="1591" y="809"/>
                </a:cubicBezTo>
                <a:cubicBezTo>
                  <a:pt x="1592" y="809"/>
                  <a:pt x="1592" y="809"/>
                  <a:pt x="1592" y="809"/>
                </a:cubicBezTo>
                <a:cubicBezTo>
                  <a:pt x="1592" y="808"/>
                  <a:pt x="1592" y="808"/>
                  <a:pt x="1592" y="808"/>
                </a:cubicBezTo>
                <a:cubicBezTo>
                  <a:pt x="1591" y="807"/>
                  <a:pt x="1591" y="807"/>
                  <a:pt x="1591" y="807"/>
                </a:cubicBezTo>
                <a:lnTo>
                  <a:pt x="1590" y="808"/>
                </a:lnTo>
                <a:close/>
                <a:moveTo>
                  <a:pt x="1578" y="828"/>
                </a:moveTo>
                <a:cubicBezTo>
                  <a:pt x="1578" y="830"/>
                  <a:pt x="1578" y="830"/>
                  <a:pt x="1578" y="830"/>
                </a:cubicBezTo>
                <a:cubicBezTo>
                  <a:pt x="1578" y="831"/>
                  <a:pt x="1578" y="831"/>
                  <a:pt x="1578" y="831"/>
                </a:cubicBezTo>
                <a:cubicBezTo>
                  <a:pt x="1578" y="832"/>
                  <a:pt x="1578" y="832"/>
                  <a:pt x="1578" y="832"/>
                </a:cubicBezTo>
                <a:cubicBezTo>
                  <a:pt x="1579" y="833"/>
                  <a:pt x="1579" y="833"/>
                  <a:pt x="1579" y="833"/>
                </a:cubicBezTo>
                <a:cubicBezTo>
                  <a:pt x="1582" y="833"/>
                  <a:pt x="1582" y="833"/>
                  <a:pt x="1582" y="833"/>
                </a:cubicBezTo>
                <a:cubicBezTo>
                  <a:pt x="1584" y="833"/>
                  <a:pt x="1584" y="833"/>
                  <a:pt x="1584" y="833"/>
                </a:cubicBezTo>
                <a:cubicBezTo>
                  <a:pt x="1585" y="832"/>
                  <a:pt x="1585" y="832"/>
                  <a:pt x="1585" y="832"/>
                </a:cubicBezTo>
                <a:cubicBezTo>
                  <a:pt x="1587" y="833"/>
                  <a:pt x="1587" y="833"/>
                  <a:pt x="1587" y="833"/>
                </a:cubicBezTo>
                <a:cubicBezTo>
                  <a:pt x="1589" y="834"/>
                  <a:pt x="1589" y="834"/>
                  <a:pt x="1589" y="834"/>
                </a:cubicBezTo>
                <a:cubicBezTo>
                  <a:pt x="1589" y="835"/>
                  <a:pt x="1589" y="835"/>
                  <a:pt x="1589" y="835"/>
                </a:cubicBezTo>
                <a:cubicBezTo>
                  <a:pt x="1591" y="835"/>
                  <a:pt x="1591" y="835"/>
                  <a:pt x="1591" y="835"/>
                </a:cubicBezTo>
                <a:cubicBezTo>
                  <a:pt x="1593" y="834"/>
                  <a:pt x="1593" y="834"/>
                  <a:pt x="1593" y="834"/>
                </a:cubicBezTo>
                <a:cubicBezTo>
                  <a:pt x="1595" y="834"/>
                  <a:pt x="1595" y="834"/>
                  <a:pt x="1595" y="834"/>
                </a:cubicBezTo>
                <a:cubicBezTo>
                  <a:pt x="1598" y="834"/>
                  <a:pt x="1598" y="834"/>
                  <a:pt x="1598" y="834"/>
                </a:cubicBezTo>
                <a:cubicBezTo>
                  <a:pt x="1601" y="834"/>
                  <a:pt x="1601" y="834"/>
                  <a:pt x="1601" y="834"/>
                </a:cubicBezTo>
                <a:cubicBezTo>
                  <a:pt x="1602" y="833"/>
                  <a:pt x="1602" y="833"/>
                  <a:pt x="1602" y="833"/>
                </a:cubicBezTo>
                <a:cubicBezTo>
                  <a:pt x="1603" y="832"/>
                  <a:pt x="1603" y="832"/>
                  <a:pt x="1603" y="832"/>
                </a:cubicBezTo>
                <a:cubicBezTo>
                  <a:pt x="1602" y="831"/>
                  <a:pt x="1602" y="831"/>
                  <a:pt x="1602" y="831"/>
                </a:cubicBezTo>
                <a:cubicBezTo>
                  <a:pt x="1602" y="830"/>
                  <a:pt x="1602" y="830"/>
                  <a:pt x="1602" y="830"/>
                </a:cubicBezTo>
                <a:cubicBezTo>
                  <a:pt x="1602" y="831"/>
                  <a:pt x="1602" y="831"/>
                  <a:pt x="1602" y="831"/>
                </a:cubicBezTo>
                <a:cubicBezTo>
                  <a:pt x="1602" y="832"/>
                  <a:pt x="1602" y="832"/>
                  <a:pt x="1602" y="832"/>
                </a:cubicBezTo>
                <a:cubicBezTo>
                  <a:pt x="1601" y="833"/>
                  <a:pt x="1601" y="833"/>
                  <a:pt x="1601" y="833"/>
                </a:cubicBezTo>
                <a:cubicBezTo>
                  <a:pt x="1600" y="832"/>
                  <a:pt x="1600" y="832"/>
                  <a:pt x="1600" y="832"/>
                </a:cubicBezTo>
                <a:cubicBezTo>
                  <a:pt x="1599" y="832"/>
                  <a:pt x="1599" y="832"/>
                  <a:pt x="1599" y="832"/>
                </a:cubicBezTo>
                <a:cubicBezTo>
                  <a:pt x="1598" y="832"/>
                  <a:pt x="1598" y="832"/>
                  <a:pt x="1598" y="832"/>
                </a:cubicBezTo>
                <a:cubicBezTo>
                  <a:pt x="1598" y="831"/>
                  <a:pt x="1598" y="831"/>
                  <a:pt x="1598" y="831"/>
                </a:cubicBezTo>
                <a:cubicBezTo>
                  <a:pt x="1598" y="830"/>
                  <a:pt x="1598" y="830"/>
                  <a:pt x="1598" y="830"/>
                </a:cubicBezTo>
                <a:cubicBezTo>
                  <a:pt x="1597" y="830"/>
                  <a:pt x="1597" y="830"/>
                  <a:pt x="1597" y="830"/>
                </a:cubicBezTo>
                <a:cubicBezTo>
                  <a:pt x="1594" y="830"/>
                  <a:pt x="1594" y="830"/>
                  <a:pt x="1594" y="830"/>
                </a:cubicBezTo>
                <a:cubicBezTo>
                  <a:pt x="1592" y="829"/>
                  <a:pt x="1592" y="829"/>
                  <a:pt x="1592" y="829"/>
                </a:cubicBezTo>
                <a:cubicBezTo>
                  <a:pt x="1590" y="829"/>
                  <a:pt x="1590" y="829"/>
                  <a:pt x="1590" y="829"/>
                </a:cubicBezTo>
                <a:cubicBezTo>
                  <a:pt x="1588" y="830"/>
                  <a:pt x="1588" y="830"/>
                  <a:pt x="1588" y="830"/>
                </a:cubicBezTo>
                <a:cubicBezTo>
                  <a:pt x="1586" y="831"/>
                  <a:pt x="1586" y="831"/>
                  <a:pt x="1586" y="831"/>
                </a:cubicBezTo>
                <a:cubicBezTo>
                  <a:pt x="1585" y="830"/>
                  <a:pt x="1585" y="830"/>
                  <a:pt x="1585" y="830"/>
                </a:cubicBezTo>
                <a:cubicBezTo>
                  <a:pt x="1584" y="829"/>
                  <a:pt x="1584" y="829"/>
                  <a:pt x="1584" y="829"/>
                </a:cubicBezTo>
                <a:cubicBezTo>
                  <a:pt x="1583" y="830"/>
                  <a:pt x="1583" y="830"/>
                  <a:pt x="1583" y="830"/>
                </a:cubicBezTo>
                <a:cubicBezTo>
                  <a:pt x="1584" y="829"/>
                  <a:pt x="1584" y="829"/>
                  <a:pt x="1584" y="829"/>
                </a:cubicBezTo>
                <a:cubicBezTo>
                  <a:pt x="1583" y="828"/>
                  <a:pt x="1583" y="828"/>
                  <a:pt x="1583" y="828"/>
                </a:cubicBezTo>
                <a:cubicBezTo>
                  <a:pt x="1581" y="828"/>
                  <a:pt x="1581" y="828"/>
                  <a:pt x="1581" y="828"/>
                </a:cubicBezTo>
                <a:cubicBezTo>
                  <a:pt x="1582" y="829"/>
                  <a:pt x="1582" y="829"/>
                  <a:pt x="1582" y="829"/>
                </a:cubicBezTo>
                <a:cubicBezTo>
                  <a:pt x="1582" y="829"/>
                  <a:pt x="1582" y="829"/>
                  <a:pt x="1582" y="829"/>
                </a:cubicBezTo>
                <a:cubicBezTo>
                  <a:pt x="1582" y="829"/>
                  <a:pt x="1582" y="829"/>
                  <a:pt x="1582" y="829"/>
                </a:cubicBezTo>
                <a:cubicBezTo>
                  <a:pt x="1580" y="829"/>
                  <a:pt x="1580" y="829"/>
                  <a:pt x="1580" y="829"/>
                </a:cubicBezTo>
                <a:cubicBezTo>
                  <a:pt x="1580" y="828"/>
                  <a:pt x="1580" y="828"/>
                  <a:pt x="1580" y="828"/>
                </a:cubicBezTo>
                <a:cubicBezTo>
                  <a:pt x="1580" y="828"/>
                  <a:pt x="1580" y="828"/>
                  <a:pt x="1580" y="828"/>
                </a:cubicBezTo>
                <a:cubicBezTo>
                  <a:pt x="1579" y="828"/>
                  <a:pt x="1579" y="828"/>
                  <a:pt x="1579" y="828"/>
                </a:cubicBezTo>
                <a:cubicBezTo>
                  <a:pt x="1580" y="829"/>
                  <a:pt x="1580" y="829"/>
                  <a:pt x="1580" y="829"/>
                </a:cubicBezTo>
                <a:cubicBezTo>
                  <a:pt x="1579" y="830"/>
                  <a:pt x="1579" y="830"/>
                  <a:pt x="1579" y="830"/>
                </a:cubicBezTo>
                <a:lnTo>
                  <a:pt x="1578" y="828"/>
                </a:lnTo>
                <a:close/>
                <a:moveTo>
                  <a:pt x="1593" y="773"/>
                </a:moveTo>
                <a:cubicBezTo>
                  <a:pt x="1592" y="774"/>
                  <a:pt x="1592" y="774"/>
                  <a:pt x="1592" y="774"/>
                </a:cubicBezTo>
                <a:cubicBezTo>
                  <a:pt x="1592" y="774"/>
                  <a:pt x="1592" y="774"/>
                  <a:pt x="1592" y="774"/>
                </a:cubicBezTo>
                <a:cubicBezTo>
                  <a:pt x="1593" y="775"/>
                  <a:pt x="1593" y="775"/>
                  <a:pt x="1593" y="775"/>
                </a:cubicBezTo>
                <a:cubicBezTo>
                  <a:pt x="1594" y="775"/>
                  <a:pt x="1594" y="775"/>
                  <a:pt x="1594" y="775"/>
                </a:cubicBezTo>
                <a:cubicBezTo>
                  <a:pt x="1594" y="774"/>
                  <a:pt x="1594" y="774"/>
                  <a:pt x="1594" y="774"/>
                </a:cubicBezTo>
                <a:lnTo>
                  <a:pt x="1593" y="773"/>
                </a:lnTo>
                <a:close/>
                <a:moveTo>
                  <a:pt x="1572" y="819"/>
                </a:moveTo>
                <a:cubicBezTo>
                  <a:pt x="1572" y="819"/>
                  <a:pt x="1572" y="819"/>
                  <a:pt x="1572" y="819"/>
                </a:cubicBezTo>
                <a:cubicBezTo>
                  <a:pt x="1572" y="819"/>
                  <a:pt x="1572" y="819"/>
                  <a:pt x="1572" y="819"/>
                </a:cubicBezTo>
                <a:close/>
                <a:moveTo>
                  <a:pt x="1570" y="792"/>
                </a:moveTo>
                <a:cubicBezTo>
                  <a:pt x="1569" y="793"/>
                  <a:pt x="1569" y="793"/>
                  <a:pt x="1569" y="793"/>
                </a:cubicBezTo>
                <a:cubicBezTo>
                  <a:pt x="1570" y="793"/>
                  <a:pt x="1570" y="793"/>
                  <a:pt x="1570" y="793"/>
                </a:cubicBezTo>
                <a:cubicBezTo>
                  <a:pt x="1572" y="793"/>
                  <a:pt x="1572" y="793"/>
                  <a:pt x="1572" y="793"/>
                </a:cubicBezTo>
                <a:cubicBezTo>
                  <a:pt x="1572" y="794"/>
                  <a:pt x="1572" y="794"/>
                  <a:pt x="1572" y="794"/>
                </a:cubicBezTo>
                <a:cubicBezTo>
                  <a:pt x="1573" y="794"/>
                  <a:pt x="1573" y="794"/>
                  <a:pt x="1573" y="794"/>
                </a:cubicBezTo>
                <a:cubicBezTo>
                  <a:pt x="1574" y="795"/>
                  <a:pt x="1574" y="795"/>
                  <a:pt x="1574" y="795"/>
                </a:cubicBezTo>
                <a:cubicBezTo>
                  <a:pt x="1574" y="796"/>
                  <a:pt x="1574" y="796"/>
                  <a:pt x="1574" y="796"/>
                </a:cubicBezTo>
                <a:cubicBezTo>
                  <a:pt x="1575" y="796"/>
                  <a:pt x="1575" y="796"/>
                  <a:pt x="1575" y="796"/>
                </a:cubicBezTo>
                <a:cubicBezTo>
                  <a:pt x="1576" y="797"/>
                  <a:pt x="1576" y="797"/>
                  <a:pt x="1576" y="797"/>
                </a:cubicBezTo>
                <a:cubicBezTo>
                  <a:pt x="1578" y="798"/>
                  <a:pt x="1578" y="798"/>
                  <a:pt x="1578" y="798"/>
                </a:cubicBezTo>
                <a:cubicBezTo>
                  <a:pt x="1579" y="798"/>
                  <a:pt x="1579" y="798"/>
                  <a:pt x="1579" y="798"/>
                </a:cubicBezTo>
                <a:cubicBezTo>
                  <a:pt x="1580" y="799"/>
                  <a:pt x="1580" y="799"/>
                  <a:pt x="1580" y="799"/>
                </a:cubicBezTo>
                <a:cubicBezTo>
                  <a:pt x="1581" y="800"/>
                  <a:pt x="1581" y="800"/>
                  <a:pt x="1581" y="800"/>
                </a:cubicBezTo>
                <a:cubicBezTo>
                  <a:pt x="1581" y="801"/>
                  <a:pt x="1581" y="801"/>
                  <a:pt x="1581" y="801"/>
                </a:cubicBezTo>
                <a:cubicBezTo>
                  <a:pt x="1581" y="802"/>
                  <a:pt x="1581" y="802"/>
                  <a:pt x="1581" y="802"/>
                </a:cubicBezTo>
                <a:cubicBezTo>
                  <a:pt x="1582" y="803"/>
                  <a:pt x="1582" y="803"/>
                  <a:pt x="1582" y="803"/>
                </a:cubicBezTo>
                <a:cubicBezTo>
                  <a:pt x="1583" y="804"/>
                  <a:pt x="1583" y="804"/>
                  <a:pt x="1583" y="804"/>
                </a:cubicBezTo>
                <a:cubicBezTo>
                  <a:pt x="1584" y="804"/>
                  <a:pt x="1584" y="804"/>
                  <a:pt x="1584" y="804"/>
                </a:cubicBezTo>
                <a:cubicBezTo>
                  <a:pt x="1585" y="804"/>
                  <a:pt x="1585" y="804"/>
                  <a:pt x="1585" y="804"/>
                </a:cubicBezTo>
                <a:cubicBezTo>
                  <a:pt x="1585" y="802"/>
                  <a:pt x="1585" y="802"/>
                  <a:pt x="1585" y="802"/>
                </a:cubicBezTo>
                <a:cubicBezTo>
                  <a:pt x="1584" y="802"/>
                  <a:pt x="1584" y="802"/>
                  <a:pt x="1584" y="802"/>
                </a:cubicBezTo>
                <a:cubicBezTo>
                  <a:pt x="1583" y="802"/>
                  <a:pt x="1583" y="802"/>
                  <a:pt x="1583" y="802"/>
                </a:cubicBezTo>
                <a:cubicBezTo>
                  <a:pt x="1582" y="801"/>
                  <a:pt x="1582" y="801"/>
                  <a:pt x="1582" y="801"/>
                </a:cubicBezTo>
                <a:cubicBezTo>
                  <a:pt x="1582" y="800"/>
                  <a:pt x="1582" y="800"/>
                  <a:pt x="1582" y="800"/>
                </a:cubicBezTo>
                <a:cubicBezTo>
                  <a:pt x="1582" y="799"/>
                  <a:pt x="1582" y="799"/>
                  <a:pt x="1582" y="799"/>
                </a:cubicBezTo>
                <a:cubicBezTo>
                  <a:pt x="1582" y="798"/>
                  <a:pt x="1582" y="798"/>
                  <a:pt x="1582" y="798"/>
                </a:cubicBezTo>
                <a:cubicBezTo>
                  <a:pt x="1581" y="797"/>
                  <a:pt x="1581" y="797"/>
                  <a:pt x="1581" y="797"/>
                </a:cubicBezTo>
                <a:cubicBezTo>
                  <a:pt x="1579" y="795"/>
                  <a:pt x="1579" y="795"/>
                  <a:pt x="1579" y="795"/>
                </a:cubicBezTo>
                <a:cubicBezTo>
                  <a:pt x="1579" y="795"/>
                  <a:pt x="1579" y="795"/>
                  <a:pt x="1579" y="795"/>
                </a:cubicBezTo>
                <a:cubicBezTo>
                  <a:pt x="1578" y="795"/>
                  <a:pt x="1578" y="795"/>
                  <a:pt x="1578" y="795"/>
                </a:cubicBezTo>
                <a:cubicBezTo>
                  <a:pt x="1577" y="794"/>
                  <a:pt x="1577" y="794"/>
                  <a:pt x="1577" y="794"/>
                </a:cubicBezTo>
                <a:cubicBezTo>
                  <a:pt x="1576" y="794"/>
                  <a:pt x="1576" y="794"/>
                  <a:pt x="1576" y="794"/>
                </a:cubicBezTo>
                <a:cubicBezTo>
                  <a:pt x="1574" y="793"/>
                  <a:pt x="1574" y="793"/>
                  <a:pt x="1574" y="793"/>
                </a:cubicBezTo>
                <a:cubicBezTo>
                  <a:pt x="1573" y="791"/>
                  <a:pt x="1573" y="791"/>
                  <a:pt x="1573" y="791"/>
                </a:cubicBezTo>
                <a:lnTo>
                  <a:pt x="1570" y="792"/>
                </a:lnTo>
                <a:close/>
                <a:moveTo>
                  <a:pt x="1541" y="783"/>
                </a:moveTo>
                <a:cubicBezTo>
                  <a:pt x="1540" y="783"/>
                  <a:pt x="1540" y="783"/>
                  <a:pt x="1540" y="783"/>
                </a:cubicBezTo>
                <a:cubicBezTo>
                  <a:pt x="1540" y="784"/>
                  <a:pt x="1540" y="784"/>
                  <a:pt x="1540" y="784"/>
                </a:cubicBezTo>
                <a:cubicBezTo>
                  <a:pt x="1541" y="785"/>
                  <a:pt x="1541" y="785"/>
                  <a:pt x="1541" y="785"/>
                </a:cubicBezTo>
                <a:cubicBezTo>
                  <a:pt x="1541" y="785"/>
                  <a:pt x="1541" y="785"/>
                  <a:pt x="1541" y="785"/>
                </a:cubicBezTo>
                <a:cubicBezTo>
                  <a:pt x="1543" y="787"/>
                  <a:pt x="1543" y="787"/>
                  <a:pt x="1543" y="787"/>
                </a:cubicBezTo>
                <a:cubicBezTo>
                  <a:pt x="1544" y="788"/>
                  <a:pt x="1544" y="788"/>
                  <a:pt x="1544" y="788"/>
                </a:cubicBezTo>
                <a:cubicBezTo>
                  <a:pt x="1544" y="787"/>
                  <a:pt x="1544" y="787"/>
                  <a:pt x="1544" y="787"/>
                </a:cubicBezTo>
                <a:cubicBezTo>
                  <a:pt x="1544" y="787"/>
                  <a:pt x="1544" y="787"/>
                  <a:pt x="1544" y="787"/>
                </a:cubicBezTo>
                <a:cubicBezTo>
                  <a:pt x="1543" y="786"/>
                  <a:pt x="1543" y="786"/>
                  <a:pt x="1543" y="786"/>
                </a:cubicBezTo>
                <a:cubicBezTo>
                  <a:pt x="1542" y="785"/>
                  <a:pt x="1542" y="785"/>
                  <a:pt x="1542" y="785"/>
                </a:cubicBezTo>
                <a:cubicBezTo>
                  <a:pt x="1542" y="783"/>
                  <a:pt x="1542" y="783"/>
                  <a:pt x="1542" y="783"/>
                </a:cubicBezTo>
                <a:lnTo>
                  <a:pt x="1541" y="783"/>
                </a:lnTo>
                <a:close/>
                <a:moveTo>
                  <a:pt x="1585" y="792"/>
                </a:moveTo>
                <a:cubicBezTo>
                  <a:pt x="1584" y="792"/>
                  <a:pt x="1584" y="792"/>
                  <a:pt x="1584" y="792"/>
                </a:cubicBezTo>
                <a:cubicBezTo>
                  <a:pt x="1584" y="792"/>
                  <a:pt x="1584" y="792"/>
                  <a:pt x="1584" y="792"/>
                </a:cubicBezTo>
                <a:cubicBezTo>
                  <a:pt x="1585" y="793"/>
                  <a:pt x="1585" y="793"/>
                  <a:pt x="1585" y="793"/>
                </a:cubicBezTo>
                <a:cubicBezTo>
                  <a:pt x="1585" y="793"/>
                  <a:pt x="1585" y="793"/>
                  <a:pt x="1585" y="793"/>
                </a:cubicBezTo>
                <a:cubicBezTo>
                  <a:pt x="1586" y="794"/>
                  <a:pt x="1586" y="794"/>
                  <a:pt x="1586" y="794"/>
                </a:cubicBezTo>
                <a:cubicBezTo>
                  <a:pt x="1586" y="794"/>
                  <a:pt x="1586" y="794"/>
                  <a:pt x="1586" y="794"/>
                </a:cubicBezTo>
                <a:cubicBezTo>
                  <a:pt x="1586" y="793"/>
                  <a:pt x="1586" y="793"/>
                  <a:pt x="1586" y="793"/>
                </a:cubicBezTo>
                <a:lnTo>
                  <a:pt x="1585" y="792"/>
                </a:lnTo>
                <a:close/>
                <a:moveTo>
                  <a:pt x="1548" y="799"/>
                </a:moveTo>
                <a:cubicBezTo>
                  <a:pt x="1548" y="801"/>
                  <a:pt x="1548" y="801"/>
                  <a:pt x="1548" y="801"/>
                </a:cubicBezTo>
                <a:cubicBezTo>
                  <a:pt x="1548" y="802"/>
                  <a:pt x="1548" y="802"/>
                  <a:pt x="1548" y="802"/>
                </a:cubicBezTo>
                <a:cubicBezTo>
                  <a:pt x="1549" y="802"/>
                  <a:pt x="1549" y="802"/>
                  <a:pt x="1549" y="802"/>
                </a:cubicBezTo>
                <a:cubicBezTo>
                  <a:pt x="1549" y="801"/>
                  <a:pt x="1549" y="801"/>
                  <a:pt x="1549" y="801"/>
                </a:cubicBezTo>
                <a:cubicBezTo>
                  <a:pt x="1549" y="801"/>
                  <a:pt x="1549" y="801"/>
                  <a:pt x="1549" y="801"/>
                </a:cubicBezTo>
                <a:cubicBezTo>
                  <a:pt x="1549" y="802"/>
                  <a:pt x="1549" y="802"/>
                  <a:pt x="1549" y="802"/>
                </a:cubicBezTo>
                <a:cubicBezTo>
                  <a:pt x="1551" y="802"/>
                  <a:pt x="1551" y="802"/>
                  <a:pt x="1551" y="802"/>
                </a:cubicBezTo>
                <a:cubicBezTo>
                  <a:pt x="1552" y="803"/>
                  <a:pt x="1552" y="803"/>
                  <a:pt x="1552" y="803"/>
                </a:cubicBezTo>
                <a:cubicBezTo>
                  <a:pt x="1552" y="802"/>
                  <a:pt x="1552" y="802"/>
                  <a:pt x="1552" y="802"/>
                </a:cubicBezTo>
                <a:cubicBezTo>
                  <a:pt x="1552" y="802"/>
                  <a:pt x="1552" y="802"/>
                  <a:pt x="1552" y="802"/>
                </a:cubicBezTo>
                <a:cubicBezTo>
                  <a:pt x="1552" y="801"/>
                  <a:pt x="1552" y="801"/>
                  <a:pt x="1552" y="801"/>
                </a:cubicBezTo>
                <a:cubicBezTo>
                  <a:pt x="1551" y="800"/>
                  <a:pt x="1551" y="800"/>
                  <a:pt x="1551" y="800"/>
                </a:cubicBezTo>
                <a:cubicBezTo>
                  <a:pt x="1551" y="799"/>
                  <a:pt x="1551" y="799"/>
                  <a:pt x="1551" y="799"/>
                </a:cubicBezTo>
                <a:cubicBezTo>
                  <a:pt x="1550" y="798"/>
                  <a:pt x="1550" y="798"/>
                  <a:pt x="1550" y="798"/>
                </a:cubicBezTo>
                <a:cubicBezTo>
                  <a:pt x="1549" y="797"/>
                  <a:pt x="1549" y="797"/>
                  <a:pt x="1549" y="797"/>
                </a:cubicBezTo>
                <a:cubicBezTo>
                  <a:pt x="1549" y="799"/>
                  <a:pt x="1549" y="799"/>
                  <a:pt x="1549" y="799"/>
                </a:cubicBezTo>
                <a:cubicBezTo>
                  <a:pt x="1549" y="799"/>
                  <a:pt x="1549" y="799"/>
                  <a:pt x="1549" y="799"/>
                </a:cubicBezTo>
                <a:lnTo>
                  <a:pt x="1548" y="799"/>
                </a:lnTo>
                <a:close/>
                <a:moveTo>
                  <a:pt x="1572" y="822"/>
                </a:moveTo>
                <a:cubicBezTo>
                  <a:pt x="1572" y="823"/>
                  <a:pt x="1572" y="823"/>
                  <a:pt x="1572" y="823"/>
                </a:cubicBezTo>
                <a:cubicBezTo>
                  <a:pt x="1573" y="824"/>
                  <a:pt x="1573" y="824"/>
                  <a:pt x="1573" y="824"/>
                </a:cubicBezTo>
                <a:cubicBezTo>
                  <a:pt x="1573" y="822"/>
                  <a:pt x="1573" y="822"/>
                  <a:pt x="1573" y="822"/>
                </a:cubicBezTo>
                <a:cubicBezTo>
                  <a:pt x="1572" y="821"/>
                  <a:pt x="1572" y="821"/>
                  <a:pt x="1572" y="821"/>
                </a:cubicBezTo>
                <a:cubicBezTo>
                  <a:pt x="1572" y="820"/>
                  <a:pt x="1572" y="820"/>
                  <a:pt x="1572" y="820"/>
                </a:cubicBezTo>
                <a:cubicBezTo>
                  <a:pt x="1572" y="820"/>
                  <a:pt x="1572" y="820"/>
                  <a:pt x="1572" y="820"/>
                </a:cubicBezTo>
                <a:cubicBezTo>
                  <a:pt x="1571" y="821"/>
                  <a:pt x="1571" y="821"/>
                  <a:pt x="1571" y="821"/>
                </a:cubicBezTo>
                <a:lnTo>
                  <a:pt x="1572" y="822"/>
                </a:lnTo>
                <a:close/>
                <a:moveTo>
                  <a:pt x="1550" y="796"/>
                </a:moveTo>
                <a:cubicBezTo>
                  <a:pt x="1551" y="796"/>
                  <a:pt x="1551" y="796"/>
                  <a:pt x="1551" y="796"/>
                </a:cubicBezTo>
                <a:cubicBezTo>
                  <a:pt x="1551" y="794"/>
                  <a:pt x="1551" y="794"/>
                  <a:pt x="1551" y="794"/>
                </a:cubicBezTo>
                <a:cubicBezTo>
                  <a:pt x="1550" y="794"/>
                  <a:pt x="1550" y="794"/>
                  <a:pt x="1550" y="794"/>
                </a:cubicBezTo>
                <a:cubicBezTo>
                  <a:pt x="1549" y="796"/>
                  <a:pt x="1549" y="796"/>
                  <a:pt x="1549" y="796"/>
                </a:cubicBezTo>
                <a:cubicBezTo>
                  <a:pt x="1549" y="796"/>
                  <a:pt x="1549" y="796"/>
                  <a:pt x="1549" y="796"/>
                </a:cubicBezTo>
                <a:cubicBezTo>
                  <a:pt x="1550" y="796"/>
                  <a:pt x="1550" y="796"/>
                  <a:pt x="1550" y="796"/>
                </a:cubicBezTo>
                <a:close/>
                <a:moveTo>
                  <a:pt x="1550" y="805"/>
                </a:moveTo>
                <a:cubicBezTo>
                  <a:pt x="1550" y="806"/>
                  <a:pt x="1550" y="806"/>
                  <a:pt x="1550" y="806"/>
                </a:cubicBezTo>
                <a:cubicBezTo>
                  <a:pt x="1551" y="807"/>
                  <a:pt x="1551" y="807"/>
                  <a:pt x="1551" y="807"/>
                </a:cubicBezTo>
                <a:cubicBezTo>
                  <a:pt x="1552" y="807"/>
                  <a:pt x="1552" y="807"/>
                  <a:pt x="1552" y="807"/>
                </a:cubicBezTo>
                <a:cubicBezTo>
                  <a:pt x="1552" y="806"/>
                  <a:pt x="1552" y="806"/>
                  <a:pt x="1552" y="806"/>
                </a:cubicBezTo>
                <a:cubicBezTo>
                  <a:pt x="1553" y="807"/>
                  <a:pt x="1553" y="807"/>
                  <a:pt x="1553" y="807"/>
                </a:cubicBezTo>
                <a:cubicBezTo>
                  <a:pt x="1553" y="806"/>
                  <a:pt x="1553" y="806"/>
                  <a:pt x="1553" y="806"/>
                </a:cubicBezTo>
                <a:cubicBezTo>
                  <a:pt x="1552" y="805"/>
                  <a:pt x="1552" y="805"/>
                  <a:pt x="1552" y="805"/>
                </a:cubicBezTo>
                <a:cubicBezTo>
                  <a:pt x="1551" y="804"/>
                  <a:pt x="1551" y="804"/>
                  <a:pt x="1551" y="804"/>
                </a:cubicBezTo>
                <a:lnTo>
                  <a:pt x="1550" y="805"/>
                </a:lnTo>
                <a:close/>
                <a:moveTo>
                  <a:pt x="1574" y="789"/>
                </a:moveTo>
                <a:cubicBezTo>
                  <a:pt x="1573" y="790"/>
                  <a:pt x="1573" y="790"/>
                  <a:pt x="1573" y="790"/>
                </a:cubicBezTo>
                <a:cubicBezTo>
                  <a:pt x="1574" y="791"/>
                  <a:pt x="1574" y="791"/>
                  <a:pt x="1574" y="791"/>
                </a:cubicBezTo>
                <a:cubicBezTo>
                  <a:pt x="1574" y="790"/>
                  <a:pt x="1574" y="790"/>
                  <a:pt x="1574" y="790"/>
                </a:cubicBezTo>
                <a:lnTo>
                  <a:pt x="1574" y="789"/>
                </a:lnTo>
                <a:close/>
                <a:moveTo>
                  <a:pt x="1594" y="814"/>
                </a:moveTo>
                <a:cubicBezTo>
                  <a:pt x="1594" y="814"/>
                  <a:pt x="1594" y="814"/>
                  <a:pt x="1594" y="814"/>
                </a:cubicBezTo>
                <a:cubicBezTo>
                  <a:pt x="1595" y="813"/>
                  <a:pt x="1595" y="813"/>
                  <a:pt x="1595" y="813"/>
                </a:cubicBezTo>
                <a:cubicBezTo>
                  <a:pt x="1595" y="812"/>
                  <a:pt x="1595" y="812"/>
                  <a:pt x="1595" y="812"/>
                </a:cubicBezTo>
                <a:cubicBezTo>
                  <a:pt x="1594" y="812"/>
                  <a:pt x="1594" y="812"/>
                  <a:pt x="1594" y="812"/>
                </a:cubicBezTo>
                <a:cubicBezTo>
                  <a:pt x="1593" y="813"/>
                  <a:pt x="1593" y="813"/>
                  <a:pt x="1593" y="813"/>
                </a:cubicBezTo>
                <a:lnTo>
                  <a:pt x="1594" y="814"/>
                </a:lnTo>
                <a:close/>
                <a:moveTo>
                  <a:pt x="1577" y="791"/>
                </a:moveTo>
                <a:cubicBezTo>
                  <a:pt x="1576" y="790"/>
                  <a:pt x="1576" y="790"/>
                  <a:pt x="1576" y="790"/>
                </a:cubicBezTo>
                <a:cubicBezTo>
                  <a:pt x="1576" y="790"/>
                  <a:pt x="1576" y="790"/>
                  <a:pt x="1576" y="790"/>
                </a:cubicBezTo>
                <a:cubicBezTo>
                  <a:pt x="1575" y="790"/>
                  <a:pt x="1575" y="790"/>
                  <a:pt x="1575" y="790"/>
                </a:cubicBezTo>
                <a:cubicBezTo>
                  <a:pt x="1576" y="792"/>
                  <a:pt x="1576" y="792"/>
                  <a:pt x="1576" y="792"/>
                </a:cubicBezTo>
                <a:lnTo>
                  <a:pt x="1577" y="791"/>
                </a:lnTo>
                <a:close/>
                <a:moveTo>
                  <a:pt x="1600" y="808"/>
                </a:moveTo>
                <a:cubicBezTo>
                  <a:pt x="1600" y="807"/>
                  <a:pt x="1600" y="807"/>
                  <a:pt x="1600" y="807"/>
                </a:cubicBezTo>
                <a:cubicBezTo>
                  <a:pt x="1598" y="808"/>
                  <a:pt x="1598" y="808"/>
                  <a:pt x="1598" y="808"/>
                </a:cubicBezTo>
                <a:cubicBezTo>
                  <a:pt x="1598" y="809"/>
                  <a:pt x="1598" y="809"/>
                  <a:pt x="1598" y="809"/>
                </a:cubicBezTo>
                <a:cubicBezTo>
                  <a:pt x="1599" y="809"/>
                  <a:pt x="1599" y="809"/>
                  <a:pt x="1599" y="809"/>
                </a:cubicBezTo>
                <a:lnTo>
                  <a:pt x="1600" y="808"/>
                </a:lnTo>
                <a:close/>
                <a:moveTo>
                  <a:pt x="1593" y="810"/>
                </a:moveTo>
                <a:cubicBezTo>
                  <a:pt x="1594" y="810"/>
                  <a:pt x="1594" y="810"/>
                  <a:pt x="1594" y="810"/>
                </a:cubicBezTo>
                <a:cubicBezTo>
                  <a:pt x="1593" y="809"/>
                  <a:pt x="1593" y="809"/>
                  <a:pt x="1593" y="809"/>
                </a:cubicBezTo>
                <a:lnTo>
                  <a:pt x="1593" y="810"/>
                </a:lnTo>
                <a:close/>
                <a:moveTo>
                  <a:pt x="1597" y="800"/>
                </a:moveTo>
                <a:cubicBezTo>
                  <a:pt x="1598" y="801"/>
                  <a:pt x="1598" y="801"/>
                  <a:pt x="1598" y="801"/>
                </a:cubicBezTo>
                <a:cubicBezTo>
                  <a:pt x="1599" y="800"/>
                  <a:pt x="1599" y="800"/>
                  <a:pt x="1599" y="800"/>
                </a:cubicBezTo>
                <a:cubicBezTo>
                  <a:pt x="1599" y="799"/>
                  <a:pt x="1599" y="799"/>
                  <a:pt x="1599" y="799"/>
                </a:cubicBezTo>
                <a:cubicBezTo>
                  <a:pt x="1599" y="796"/>
                  <a:pt x="1599" y="796"/>
                  <a:pt x="1599" y="796"/>
                </a:cubicBezTo>
                <a:cubicBezTo>
                  <a:pt x="1598" y="796"/>
                  <a:pt x="1598" y="796"/>
                  <a:pt x="1598" y="796"/>
                </a:cubicBezTo>
                <a:cubicBezTo>
                  <a:pt x="1597" y="795"/>
                  <a:pt x="1597" y="795"/>
                  <a:pt x="1597" y="795"/>
                </a:cubicBezTo>
                <a:cubicBezTo>
                  <a:pt x="1596" y="796"/>
                  <a:pt x="1596" y="796"/>
                  <a:pt x="1596" y="796"/>
                </a:cubicBezTo>
                <a:cubicBezTo>
                  <a:pt x="1596" y="797"/>
                  <a:pt x="1596" y="797"/>
                  <a:pt x="1596" y="797"/>
                </a:cubicBezTo>
                <a:cubicBezTo>
                  <a:pt x="1597" y="798"/>
                  <a:pt x="1597" y="798"/>
                  <a:pt x="1597" y="798"/>
                </a:cubicBezTo>
                <a:cubicBezTo>
                  <a:pt x="1597" y="799"/>
                  <a:pt x="1597" y="799"/>
                  <a:pt x="1597" y="799"/>
                </a:cubicBezTo>
                <a:cubicBezTo>
                  <a:pt x="1597" y="799"/>
                  <a:pt x="1597" y="799"/>
                  <a:pt x="1597" y="799"/>
                </a:cubicBezTo>
                <a:lnTo>
                  <a:pt x="1597" y="800"/>
                </a:lnTo>
                <a:close/>
                <a:moveTo>
                  <a:pt x="1601" y="787"/>
                </a:moveTo>
                <a:cubicBezTo>
                  <a:pt x="1599" y="787"/>
                  <a:pt x="1599" y="787"/>
                  <a:pt x="1599" y="787"/>
                </a:cubicBezTo>
                <a:cubicBezTo>
                  <a:pt x="1598" y="788"/>
                  <a:pt x="1598" y="788"/>
                  <a:pt x="1598" y="788"/>
                </a:cubicBezTo>
                <a:cubicBezTo>
                  <a:pt x="1596" y="789"/>
                  <a:pt x="1596" y="789"/>
                  <a:pt x="1596" y="789"/>
                </a:cubicBezTo>
                <a:cubicBezTo>
                  <a:pt x="1595" y="790"/>
                  <a:pt x="1595" y="790"/>
                  <a:pt x="1595" y="790"/>
                </a:cubicBezTo>
                <a:cubicBezTo>
                  <a:pt x="1596" y="791"/>
                  <a:pt x="1596" y="791"/>
                  <a:pt x="1596" y="791"/>
                </a:cubicBezTo>
                <a:cubicBezTo>
                  <a:pt x="1597" y="791"/>
                  <a:pt x="1597" y="791"/>
                  <a:pt x="1597" y="791"/>
                </a:cubicBezTo>
                <a:cubicBezTo>
                  <a:pt x="1598" y="791"/>
                  <a:pt x="1598" y="791"/>
                  <a:pt x="1598" y="791"/>
                </a:cubicBezTo>
                <a:cubicBezTo>
                  <a:pt x="1598" y="790"/>
                  <a:pt x="1598" y="790"/>
                  <a:pt x="1598" y="790"/>
                </a:cubicBezTo>
                <a:cubicBezTo>
                  <a:pt x="1598" y="789"/>
                  <a:pt x="1598" y="789"/>
                  <a:pt x="1598" y="789"/>
                </a:cubicBezTo>
                <a:cubicBezTo>
                  <a:pt x="1600" y="789"/>
                  <a:pt x="1600" y="789"/>
                  <a:pt x="1600" y="789"/>
                </a:cubicBezTo>
                <a:cubicBezTo>
                  <a:pt x="1600" y="790"/>
                  <a:pt x="1600" y="790"/>
                  <a:pt x="1600" y="790"/>
                </a:cubicBezTo>
                <a:cubicBezTo>
                  <a:pt x="1599" y="790"/>
                  <a:pt x="1599" y="790"/>
                  <a:pt x="1599" y="790"/>
                </a:cubicBezTo>
                <a:cubicBezTo>
                  <a:pt x="1598" y="791"/>
                  <a:pt x="1598" y="791"/>
                  <a:pt x="1598" y="791"/>
                </a:cubicBezTo>
                <a:cubicBezTo>
                  <a:pt x="1600" y="792"/>
                  <a:pt x="1600" y="792"/>
                  <a:pt x="1600" y="792"/>
                </a:cubicBezTo>
                <a:cubicBezTo>
                  <a:pt x="1601" y="792"/>
                  <a:pt x="1601" y="792"/>
                  <a:pt x="1601" y="792"/>
                </a:cubicBezTo>
                <a:cubicBezTo>
                  <a:pt x="1601" y="790"/>
                  <a:pt x="1601" y="790"/>
                  <a:pt x="1601" y="790"/>
                </a:cubicBezTo>
                <a:cubicBezTo>
                  <a:pt x="1601" y="788"/>
                  <a:pt x="1601" y="788"/>
                  <a:pt x="1601" y="788"/>
                </a:cubicBezTo>
                <a:cubicBezTo>
                  <a:pt x="1601" y="788"/>
                  <a:pt x="1601" y="788"/>
                  <a:pt x="1601" y="788"/>
                </a:cubicBezTo>
                <a:cubicBezTo>
                  <a:pt x="1601" y="787"/>
                  <a:pt x="1601" y="787"/>
                  <a:pt x="1601" y="787"/>
                </a:cubicBezTo>
                <a:close/>
                <a:moveTo>
                  <a:pt x="1595" y="776"/>
                </a:moveTo>
                <a:cubicBezTo>
                  <a:pt x="1593" y="776"/>
                  <a:pt x="1593" y="776"/>
                  <a:pt x="1593" y="776"/>
                </a:cubicBezTo>
                <a:cubicBezTo>
                  <a:pt x="1593" y="777"/>
                  <a:pt x="1593" y="777"/>
                  <a:pt x="1593" y="777"/>
                </a:cubicBezTo>
                <a:cubicBezTo>
                  <a:pt x="1595" y="778"/>
                  <a:pt x="1595" y="778"/>
                  <a:pt x="1595" y="778"/>
                </a:cubicBezTo>
                <a:cubicBezTo>
                  <a:pt x="1596" y="777"/>
                  <a:pt x="1596" y="777"/>
                  <a:pt x="1596" y="777"/>
                </a:cubicBezTo>
                <a:cubicBezTo>
                  <a:pt x="1597" y="776"/>
                  <a:pt x="1597" y="776"/>
                  <a:pt x="1597" y="776"/>
                </a:cubicBezTo>
                <a:cubicBezTo>
                  <a:pt x="1596" y="776"/>
                  <a:pt x="1596" y="776"/>
                  <a:pt x="1596" y="776"/>
                </a:cubicBezTo>
                <a:lnTo>
                  <a:pt x="1595" y="776"/>
                </a:lnTo>
                <a:close/>
                <a:moveTo>
                  <a:pt x="1614" y="818"/>
                </a:moveTo>
                <a:cubicBezTo>
                  <a:pt x="1613" y="818"/>
                  <a:pt x="1613" y="818"/>
                  <a:pt x="1613" y="818"/>
                </a:cubicBezTo>
                <a:cubicBezTo>
                  <a:pt x="1614" y="818"/>
                  <a:pt x="1614" y="818"/>
                  <a:pt x="1614" y="818"/>
                </a:cubicBezTo>
                <a:cubicBezTo>
                  <a:pt x="1615" y="818"/>
                  <a:pt x="1615" y="818"/>
                  <a:pt x="1615" y="818"/>
                </a:cubicBezTo>
                <a:cubicBezTo>
                  <a:pt x="1615" y="818"/>
                  <a:pt x="1615" y="818"/>
                  <a:pt x="1615" y="818"/>
                </a:cubicBezTo>
                <a:lnTo>
                  <a:pt x="1614" y="818"/>
                </a:lnTo>
                <a:close/>
                <a:moveTo>
                  <a:pt x="1676" y="828"/>
                </a:moveTo>
                <a:cubicBezTo>
                  <a:pt x="1677" y="827"/>
                  <a:pt x="1677" y="827"/>
                  <a:pt x="1677" y="827"/>
                </a:cubicBezTo>
                <a:cubicBezTo>
                  <a:pt x="1676" y="827"/>
                  <a:pt x="1676" y="827"/>
                  <a:pt x="1676" y="827"/>
                </a:cubicBezTo>
                <a:cubicBezTo>
                  <a:pt x="1675" y="827"/>
                  <a:pt x="1675" y="827"/>
                  <a:pt x="1675" y="827"/>
                </a:cubicBezTo>
                <a:cubicBezTo>
                  <a:pt x="1672" y="828"/>
                  <a:pt x="1672" y="828"/>
                  <a:pt x="1672" y="828"/>
                </a:cubicBezTo>
                <a:cubicBezTo>
                  <a:pt x="1668" y="830"/>
                  <a:pt x="1668" y="830"/>
                  <a:pt x="1668" y="830"/>
                </a:cubicBezTo>
                <a:cubicBezTo>
                  <a:pt x="1666" y="830"/>
                  <a:pt x="1666" y="830"/>
                  <a:pt x="1666" y="830"/>
                </a:cubicBezTo>
                <a:cubicBezTo>
                  <a:pt x="1664" y="829"/>
                  <a:pt x="1664" y="829"/>
                  <a:pt x="1664" y="829"/>
                </a:cubicBezTo>
                <a:cubicBezTo>
                  <a:pt x="1662" y="829"/>
                  <a:pt x="1662" y="829"/>
                  <a:pt x="1662" y="829"/>
                </a:cubicBezTo>
                <a:cubicBezTo>
                  <a:pt x="1662" y="830"/>
                  <a:pt x="1662" y="830"/>
                  <a:pt x="1662" y="830"/>
                </a:cubicBezTo>
                <a:cubicBezTo>
                  <a:pt x="1661" y="832"/>
                  <a:pt x="1661" y="832"/>
                  <a:pt x="1661" y="832"/>
                </a:cubicBezTo>
                <a:cubicBezTo>
                  <a:pt x="1660" y="832"/>
                  <a:pt x="1660" y="832"/>
                  <a:pt x="1660" y="832"/>
                </a:cubicBezTo>
                <a:cubicBezTo>
                  <a:pt x="1658" y="831"/>
                  <a:pt x="1658" y="831"/>
                  <a:pt x="1658" y="831"/>
                </a:cubicBezTo>
                <a:cubicBezTo>
                  <a:pt x="1657" y="833"/>
                  <a:pt x="1657" y="833"/>
                  <a:pt x="1657" y="833"/>
                </a:cubicBezTo>
                <a:cubicBezTo>
                  <a:pt x="1656" y="833"/>
                  <a:pt x="1656" y="833"/>
                  <a:pt x="1656" y="833"/>
                </a:cubicBezTo>
                <a:cubicBezTo>
                  <a:pt x="1656" y="835"/>
                  <a:pt x="1656" y="835"/>
                  <a:pt x="1656" y="835"/>
                </a:cubicBezTo>
                <a:cubicBezTo>
                  <a:pt x="1657" y="837"/>
                  <a:pt x="1657" y="837"/>
                  <a:pt x="1657" y="837"/>
                </a:cubicBezTo>
                <a:cubicBezTo>
                  <a:pt x="1660" y="838"/>
                  <a:pt x="1660" y="838"/>
                  <a:pt x="1660" y="838"/>
                </a:cubicBezTo>
                <a:cubicBezTo>
                  <a:pt x="1662" y="838"/>
                  <a:pt x="1662" y="838"/>
                  <a:pt x="1662" y="838"/>
                </a:cubicBezTo>
                <a:cubicBezTo>
                  <a:pt x="1663" y="838"/>
                  <a:pt x="1663" y="838"/>
                  <a:pt x="1663" y="838"/>
                </a:cubicBezTo>
                <a:cubicBezTo>
                  <a:pt x="1664" y="838"/>
                  <a:pt x="1664" y="838"/>
                  <a:pt x="1664" y="838"/>
                </a:cubicBezTo>
                <a:cubicBezTo>
                  <a:pt x="1666" y="837"/>
                  <a:pt x="1666" y="837"/>
                  <a:pt x="1666" y="837"/>
                </a:cubicBezTo>
                <a:cubicBezTo>
                  <a:pt x="1668" y="835"/>
                  <a:pt x="1668" y="835"/>
                  <a:pt x="1668" y="835"/>
                </a:cubicBezTo>
                <a:cubicBezTo>
                  <a:pt x="1670" y="835"/>
                  <a:pt x="1670" y="835"/>
                  <a:pt x="1670" y="835"/>
                </a:cubicBezTo>
                <a:cubicBezTo>
                  <a:pt x="1672" y="835"/>
                  <a:pt x="1672" y="835"/>
                  <a:pt x="1672" y="835"/>
                </a:cubicBezTo>
                <a:cubicBezTo>
                  <a:pt x="1672" y="833"/>
                  <a:pt x="1672" y="833"/>
                  <a:pt x="1672" y="833"/>
                </a:cubicBezTo>
                <a:cubicBezTo>
                  <a:pt x="1671" y="832"/>
                  <a:pt x="1671" y="832"/>
                  <a:pt x="1671" y="832"/>
                </a:cubicBezTo>
                <a:cubicBezTo>
                  <a:pt x="1674" y="829"/>
                  <a:pt x="1674" y="829"/>
                  <a:pt x="1674" y="829"/>
                </a:cubicBezTo>
                <a:lnTo>
                  <a:pt x="1676" y="828"/>
                </a:lnTo>
                <a:close/>
                <a:moveTo>
                  <a:pt x="1816" y="1296"/>
                </a:moveTo>
                <a:cubicBezTo>
                  <a:pt x="1816" y="1296"/>
                  <a:pt x="1816" y="1296"/>
                  <a:pt x="1816" y="1296"/>
                </a:cubicBezTo>
                <a:cubicBezTo>
                  <a:pt x="1816" y="1295"/>
                  <a:pt x="1816" y="1295"/>
                  <a:pt x="1816" y="1295"/>
                </a:cubicBezTo>
                <a:cubicBezTo>
                  <a:pt x="1816" y="1296"/>
                  <a:pt x="1816" y="1296"/>
                  <a:pt x="1816" y="1296"/>
                </a:cubicBezTo>
                <a:close/>
                <a:moveTo>
                  <a:pt x="1830" y="1311"/>
                </a:moveTo>
                <a:cubicBezTo>
                  <a:pt x="1829" y="1310"/>
                  <a:pt x="1829" y="1310"/>
                  <a:pt x="1829" y="1310"/>
                </a:cubicBezTo>
                <a:cubicBezTo>
                  <a:pt x="1830" y="1309"/>
                  <a:pt x="1830" y="1309"/>
                  <a:pt x="1830" y="1309"/>
                </a:cubicBezTo>
                <a:cubicBezTo>
                  <a:pt x="1830" y="1307"/>
                  <a:pt x="1830" y="1307"/>
                  <a:pt x="1830" y="1307"/>
                </a:cubicBezTo>
                <a:cubicBezTo>
                  <a:pt x="1829" y="1304"/>
                  <a:pt x="1829" y="1304"/>
                  <a:pt x="1829" y="1304"/>
                </a:cubicBezTo>
                <a:cubicBezTo>
                  <a:pt x="1829" y="1303"/>
                  <a:pt x="1829" y="1303"/>
                  <a:pt x="1829" y="1303"/>
                </a:cubicBezTo>
                <a:cubicBezTo>
                  <a:pt x="1830" y="1299"/>
                  <a:pt x="1830" y="1299"/>
                  <a:pt x="1830" y="1299"/>
                </a:cubicBezTo>
                <a:cubicBezTo>
                  <a:pt x="1828" y="1297"/>
                  <a:pt x="1828" y="1297"/>
                  <a:pt x="1828" y="1297"/>
                </a:cubicBezTo>
                <a:cubicBezTo>
                  <a:pt x="1828" y="1293"/>
                  <a:pt x="1828" y="1293"/>
                  <a:pt x="1828" y="1293"/>
                </a:cubicBezTo>
                <a:cubicBezTo>
                  <a:pt x="1827" y="1291"/>
                  <a:pt x="1827" y="1291"/>
                  <a:pt x="1827" y="1291"/>
                </a:cubicBezTo>
                <a:cubicBezTo>
                  <a:pt x="1827" y="1292"/>
                  <a:pt x="1827" y="1292"/>
                  <a:pt x="1827" y="1292"/>
                </a:cubicBezTo>
                <a:cubicBezTo>
                  <a:pt x="1825" y="1290"/>
                  <a:pt x="1825" y="1290"/>
                  <a:pt x="1825" y="1290"/>
                </a:cubicBezTo>
                <a:cubicBezTo>
                  <a:pt x="1825" y="1288"/>
                  <a:pt x="1825" y="1288"/>
                  <a:pt x="1825" y="1288"/>
                </a:cubicBezTo>
                <a:cubicBezTo>
                  <a:pt x="1823" y="1287"/>
                  <a:pt x="1823" y="1287"/>
                  <a:pt x="1823" y="1287"/>
                </a:cubicBezTo>
                <a:cubicBezTo>
                  <a:pt x="1824" y="1285"/>
                  <a:pt x="1824" y="1285"/>
                  <a:pt x="1824" y="1285"/>
                </a:cubicBezTo>
                <a:cubicBezTo>
                  <a:pt x="1824" y="1283"/>
                  <a:pt x="1824" y="1283"/>
                  <a:pt x="1824" y="1283"/>
                </a:cubicBezTo>
                <a:cubicBezTo>
                  <a:pt x="1821" y="1286"/>
                  <a:pt x="1821" y="1286"/>
                  <a:pt x="1821" y="1286"/>
                </a:cubicBezTo>
                <a:cubicBezTo>
                  <a:pt x="1822" y="1287"/>
                  <a:pt x="1822" y="1287"/>
                  <a:pt x="1822" y="1287"/>
                </a:cubicBezTo>
                <a:cubicBezTo>
                  <a:pt x="1820" y="1288"/>
                  <a:pt x="1820" y="1288"/>
                  <a:pt x="1820" y="1288"/>
                </a:cubicBezTo>
                <a:cubicBezTo>
                  <a:pt x="1819" y="1287"/>
                  <a:pt x="1819" y="1287"/>
                  <a:pt x="1819" y="1287"/>
                </a:cubicBezTo>
                <a:cubicBezTo>
                  <a:pt x="1818" y="1287"/>
                  <a:pt x="1818" y="1287"/>
                  <a:pt x="1818" y="1287"/>
                </a:cubicBezTo>
                <a:cubicBezTo>
                  <a:pt x="1819" y="1289"/>
                  <a:pt x="1819" y="1289"/>
                  <a:pt x="1819" y="1289"/>
                </a:cubicBezTo>
                <a:cubicBezTo>
                  <a:pt x="1819" y="1290"/>
                  <a:pt x="1819" y="1290"/>
                  <a:pt x="1819" y="1290"/>
                </a:cubicBezTo>
                <a:cubicBezTo>
                  <a:pt x="1820" y="1291"/>
                  <a:pt x="1820" y="1291"/>
                  <a:pt x="1820" y="1291"/>
                </a:cubicBezTo>
                <a:cubicBezTo>
                  <a:pt x="1820" y="1292"/>
                  <a:pt x="1820" y="1292"/>
                  <a:pt x="1820" y="1292"/>
                </a:cubicBezTo>
                <a:cubicBezTo>
                  <a:pt x="1818" y="1293"/>
                  <a:pt x="1818" y="1293"/>
                  <a:pt x="1818" y="1293"/>
                </a:cubicBezTo>
                <a:cubicBezTo>
                  <a:pt x="1818" y="1296"/>
                  <a:pt x="1818" y="1296"/>
                  <a:pt x="1818" y="1296"/>
                </a:cubicBezTo>
                <a:cubicBezTo>
                  <a:pt x="1817" y="1298"/>
                  <a:pt x="1817" y="1298"/>
                  <a:pt x="1817" y="1298"/>
                </a:cubicBezTo>
                <a:cubicBezTo>
                  <a:pt x="1816" y="1298"/>
                  <a:pt x="1816" y="1298"/>
                  <a:pt x="1816" y="1298"/>
                </a:cubicBezTo>
                <a:cubicBezTo>
                  <a:pt x="1815" y="1299"/>
                  <a:pt x="1815" y="1299"/>
                  <a:pt x="1815" y="1299"/>
                </a:cubicBezTo>
                <a:cubicBezTo>
                  <a:pt x="1814" y="1301"/>
                  <a:pt x="1814" y="1301"/>
                  <a:pt x="1814" y="1301"/>
                </a:cubicBezTo>
                <a:cubicBezTo>
                  <a:pt x="1813" y="1302"/>
                  <a:pt x="1813" y="1302"/>
                  <a:pt x="1813" y="1302"/>
                </a:cubicBezTo>
                <a:cubicBezTo>
                  <a:pt x="1812" y="1301"/>
                  <a:pt x="1812" y="1301"/>
                  <a:pt x="1812" y="1301"/>
                </a:cubicBezTo>
                <a:cubicBezTo>
                  <a:pt x="1812" y="1299"/>
                  <a:pt x="1812" y="1299"/>
                  <a:pt x="1812" y="1299"/>
                </a:cubicBezTo>
                <a:cubicBezTo>
                  <a:pt x="1811" y="1299"/>
                  <a:pt x="1811" y="1299"/>
                  <a:pt x="1811" y="1299"/>
                </a:cubicBezTo>
                <a:cubicBezTo>
                  <a:pt x="1810" y="1300"/>
                  <a:pt x="1810" y="1300"/>
                  <a:pt x="1810" y="1300"/>
                </a:cubicBezTo>
                <a:cubicBezTo>
                  <a:pt x="1810" y="1302"/>
                  <a:pt x="1810" y="1302"/>
                  <a:pt x="1810" y="1302"/>
                </a:cubicBezTo>
                <a:cubicBezTo>
                  <a:pt x="1812" y="1304"/>
                  <a:pt x="1812" y="1304"/>
                  <a:pt x="1812" y="1304"/>
                </a:cubicBezTo>
                <a:cubicBezTo>
                  <a:pt x="1812" y="1305"/>
                  <a:pt x="1812" y="1305"/>
                  <a:pt x="1812" y="1305"/>
                </a:cubicBezTo>
                <a:cubicBezTo>
                  <a:pt x="1811" y="1305"/>
                  <a:pt x="1811" y="1305"/>
                  <a:pt x="1811" y="1305"/>
                </a:cubicBezTo>
                <a:cubicBezTo>
                  <a:pt x="1810" y="1305"/>
                  <a:pt x="1810" y="1305"/>
                  <a:pt x="1810" y="1305"/>
                </a:cubicBezTo>
                <a:cubicBezTo>
                  <a:pt x="1808" y="1305"/>
                  <a:pt x="1808" y="1305"/>
                  <a:pt x="1808" y="1305"/>
                </a:cubicBezTo>
                <a:cubicBezTo>
                  <a:pt x="1809" y="1307"/>
                  <a:pt x="1809" y="1307"/>
                  <a:pt x="1809" y="1307"/>
                </a:cubicBezTo>
                <a:cubicBezTo>
                  <a:pt x="1811" y="1308"/>
                  <a:pt x="1811" y="1308"/>
                  <a:pt x="1811" y="1308"/>
                </a:cubicBezTo>
                <a:cubicBezTo>
                  <a:pt x="1811" y="1309"/>
                  <a:pt x="1811" y="1309"/>
                  <a:pt x="1811" y="1309"/>
                </a:cubicBezTo>
                <a:cubicBezTo>
                  <a:pt x="1810" y="1310"/>
                  <a:pt x="1810" y="1310"/>
                  <a:pt x="1810" y="1310"/>
                </a:cubicBezTo>
                <a:cubicBezTo>
                  <a:pt x="1809" y="1309"/>
                  <a:pt x="1809" y="1309"/>
                  <a:pt x="1809" y="1309"/>
                </a:cubicBezTo>
                <a:cubicBezTo>
                  <a:pt x="1808" y="1309"/>
                  <a:pt x="1808" y="1309"/>
                  <a:pt x="1808" y="1309"/>
                </a:cubicBezTo>
                <a:cubicBezTo>
                  <a:pt x="1808" y="1310"/>
                  <a:pt x="1808" y="1310"/>
                  <a:pt x="1808" y="1310"/>
                </a:cubicBezTo>
                <a:cubicBezTo>
                  <a:pt x="1805" y="1313"/>
                  <a:pt x="1805" y="1313"/>
                  <a:pt x="1805" y="1313"/>
                </a:cubicBezTo>
                <a:cubicBezTo>
                  <a:pt x="1805" y="1311"/>
                  <a:pt x="1805" y="1311"/>
                  <a:pt x="1805" y="1311"/>
                </a:cubicBezTo>
                <a:cubicBezTo>
                  <a:pt x="1805" y="1310"/>
                  <a:pt x="1805" y="1310"/>
                  <a:pt x="1805" y="1310"/>
                </a:cubicBezTo>
                <a:cubicBezTo>
                  <a:pt x="1805" y="1309"/>
                  <a:pt x="1805" y="1309"/>
                  <a:pt x="1805" y="1309"/>
                </a:cubicBezTo>
                <a:cubicBezTo>
                  <a:pt x="1803" y="1310"/>
                  <a:pt x="1803" y="1310"/>
                  <a:pt x="1803" y="1310"/>
                </a:cubicBezTo>
                <a:cubicBezTo>
                  <a:pt x="1804" y="1311"/>
                  <a:pt x="1804" y="1311"/>
                  <a:pt x="1804" y="1311"/>
                </a:cubicBezTo>
                <a:cubicBezTo>
                  <a:pt x="1804" y="1312"/>
                  <a:pt x="1804" y="1312"/>
                  <a:pt x="1804" y="1312"/>
                </a:cubicBezTo>
                <a:cubicBezTo>
                  <a:pt x="1802" y="1313"/>
                  <a:pt x="1802" y="1313"/>
                  <a:pt x="1802" y="1313"/>
                </a:cubicBezTo>
                <a:cubicBezTo>
                  <a:pt x="1802" y="1315"/>
                  <a:pt x="1802" y="1315"/>
                  <a:pt x="1802" y="1315"/>
                </a:cubicBezTo>
                <a:cubicBezTo>
                  <a:pt x="1804" y="1315"/>
                  <a:pt x="1804" y="1315"/>
                  <a:pt x="1804" y="1315"/>
                </a:cubicBezTo>
                <a:cubicBezTo>
                  <a:pt x="1803" y="1316"/>
                  <a:pt x="1803" y="1316"/>
                  <a:pt x="1803" y="1316"/>
                </a:cubicBezTo>
                <a:cubicBezTo>
                  <a:pt x="1802" y="1316"/>
                  <a:pt x="1802" y="1316"/>
                  <a:pt x="1802" y="1316"/>
                </a:cubicBezTo>
                <a:cubicBezTo>
                  <a:pt x="1801" y="1317"/>
                  <a:pt x="1801" y="1317"/>
                  <a:pt x="1801" y="1317"/>
                </a:cubicBezTo>
                <a:cubicBezTo>
                  <a:pt x="1801" y="1316"/>
                  <a:pt x="1801" y="1316"/>
                  <a:pt x="1801" y="1316"/>
                </a:cubicBezTo>
                <a:cubicBezTo>
                  <a:pt x="1800" y="1316"/>
                  <a:pt x="1800" y="1316"/>
                  <a:pt x="1800" y="1316"/>
                </a:cubicBezTo>
                <a:cubicBezTo>
                  <a:pt x="1801" y="1315"/>
                  <a:pt x="1801" y="1315"/>
                  <a:pt x="1801" y="1315"/>
                </a:cubicBezTo>
                <a:cubicBezTo>
                  <a:pt x="1800" y="1314"/>
                  <a:pt x="1800" y="1314"/>
                  <a:pt x="1800" y="1314"/>
                </a:cubicBezTo>
                <a:cubicBezTo>
                  <a:pt x="1796" y="1317"/>
                  <a:pt x="1796" y="1317"/>
                  <a:pt x="1796" y="1317"/>
                </a:cubicBezTo>
                <a:cubicBezTo>
                  <a:pt x="1796" y="1320"/>
                  <a:pt x="1796" y="1320"/>
                  <a:pt x="1796" y="1320"/>
                </a:cubicBezTo>
                <a:cubicBezTo>
                  <a:pt x="1796" y="1321"/>
                  <a:pt x="1796" y="1321"/>
                  <a:pt x="1796" y="1321"/>
                </a:cubicBezTo>
                <a:cubicBezTo>
                  <a:pt x="1796" y="1322"/>
                  <a:pt x="1796" y="1322"/>
                  <a:pt x="1796" y="1322"/>
                </a:cubicBezTo>
                <a:cubicBezTo>
                  <a:pt x="1795" y="1321"/>
                  <a:pt x="1795" y="1321"/>
                  <a:pt x="1795" y="1321"/>
                </a:cubicBezTo>
                <a:cubicBezTo>
                  <a:pt x="1794" y="1321"/>
                  <a:pt x="1794" y="1321"/>
                  <a:pt x="1794" y="1321"/>
                </a:cubicBezTo>
                <a:cubicBezTo>
                  <a:pt x="1794" y="1318"/>
                  <a:pt x="1794" y="1318"/>
                  <a:pt x="1794" y="1318"/>
                </a:cubicBezTo>
                <a:cubicBezTo>
                  <a:pt x="1793" y="1318"/>
                  <a:pt x="1793" y="1318"/>
                  <a:pt x="1793" y="1318"/>
                </a:cubicBezTo>
                <a:cubicBezTo>
                  <a:pt x="1791" y="1320"/>
                  <a:pt x="1791" y="1320"/>
                  <a:pt x="1791" y="1320"/>
                </a:cubicBezTo>
                <a:cubicBezTo>
                  <a:pt x="1789" y="1319"/>
                  <a:pt x="1789" y="1319"/>
                  <a:pt x="1789" y="1319"/>
                </a:cubicBezTo>
                <a:cubicBezTo>
                  <a:pt x="1788" y="1319"/>
                  <a:pt x="1788" y="1319"/>
                  <a:pt x="1788" y="1319"/>
                </a:cubicBezTo>
                <a:cubicBezTo>
                  <a:pt x="1787" y="1320"/>
                  <a:pt x="1787" y="1320"/>
                  <a:pt x="1787" y="1320"/>
                </a:cubicBezTo>
                <a:cubicBezTo>
                  <a:pt x="1788" y="1322"/>
                  <a:pt x="1788" y="1322"/>
                  <a:pt x="1788" y="1322"/>
                </a:cubicBezTo>
                <a:cubicBezTo>
                  <a:pt x="1787" y="1322"/>
                  <a:pt x="1787" y="1322"/>
                  <a:pt x="1787" y="1322"/>
                </a:cubicBezTo>
                <a:cubicBezTo>
                  <a:pt x="1786" y="1322"/>
                  <a:pt x="1786" y="1322"/>
                  <a:pt x="1786" y="1322"/>
                </a:cubicBezTo>
                <a:cubicBezTo>
                  <a:pt x="1786" y="1321"/>
                  <a:pt x="1786" y="1321"/>
                  <a:pt x="1786" y="1321"/>
                </a:cubicBezTo>
                <a:cubicBezTo>
                  <a:pt x="1785" y="1320"/>
                  <a:pt x="1785" y="1320"/>
                  <a:pt x="1785" y="1320"/>
                </a:cubicBezTo>
                <a:cubicBezTo>
                  <a:pt x="1784" y="1322"/>
                  <a:pt x="1784" y="1322"/>
                  <a:pt x="1784" y="1322"/>
                </a:cubicBezTo>
                <a:cubicBezTo>
                  <a:pt x="1783" y="1320"/>
                  <a:pt x="1783" y="1320"/>
                  <a:pt x="1783" y="1320"/>
                </a:cubicBezTo>
                <a:cubicBezTo>
                  <a:pt x="1780" y="1324"/>
                  <a:pt x="1780" y="1324"/>
                  <a:pt x="1780" y="1324"/>
                </a:cubicBezTo>
                <a:cubicBezTo>
                  <a:pt x="1779" y="1324"/>
                  <a:pt x="1779" y="1324"/>
                  <a:pt x="1779" y="1324"/>
                </a:cubicBezTo>
                <a:cubicBezTo>
                  <a:pt x="1778" y="1323"/>
                  <a:pt x="1778" y="1323"/>
                  <a:pt x="1778" y="1323"/>
                </a:cubicBezTo>
                <a:cubicBezTo>
                  <a:pt x="1776" y="1323"/>
                  <a:pt x="1776" y="1323"/>
                  <a:pt x="1776" y="1323"/>
                </a:cubicBezTo>
                <a:cubicBezTo>
                  <a:pt x="1775" y="1324"/>
                  <a:pt x="1775" y="1324"/>
                  <a:pt x="1775" y="1324"/>
                </a:cubicBezTo>
                <a:cubicBezTo>
                  <a:pt x="1776" y="1327"/>
                  <a:pt x="1776" y="1327"/>
                  <a:pt x="1776" y="1327"/>
                </a:cubicBezTo>
                <a:cubicBezTo>
                  <a:pt x="1773" y="1331"/>
                  <a:pt x="1773" y="1331"/>
                  <a:pt x="1773" y="1331"/>
                </a:cubicBezTo>
                <a:cubicBezTo>
                  <a:pt x="1773" y="1332"/>
                  <a:pt x="1773" y="1332"/>
                  <a:pt x="1773" y="1332"/>
                </a:cubicBezTo>
                <a:cubicBezTo>
                  <a:pt x="1770" y="1335"/>
                  <a:pt x="1770" y="1335"/>
                  <a:pt x="1770" y="1335"/>
                </a:cubicBezTo>
                <a:cubicBezTo>
                  <a:pt x="1770" y="1336"/>
                  <a:pt x="1770" y="1336"/>
                  <a:pt x="1770" y="1336"/>
                </a:cubicBezTo>
                <a:cubicBezTo>
                  <a:pt x="1772" y="1338"/>
                  <a:pt x="1772" y="1338"/>
                  <a:pt x="1772" y="1338"/>
                </a:cubicBezTo>
                <a:cubicBezTo>
                  <a:pt x="1771" y="1339"/>
                  <a:pt x="1771" y="1339"/>
                  <a:pt x="1771" y="1339"/>
                </a:cubicBezTo>
                <a:cubicBezTo>
                  <a:pt x="1771" y="1342"/>
                  <a:pt x="1771" y="1342"/>
                  <a:pt x="1771" y="1342"/>
                </a:cubicBezTo>
                <a:cubicBezTo>
                  <a:pt x="1771" y="1344"/>
                  <a:pt x="1771" y="1344"/>
                  <a:pt x="1771" y="1344"/>
                </a:cubicBezTo>
                <a:cubicBezTo>
                  <a:pt x="1774" y="1349"/>
                  <a:pt x="1774" y="1349"/>
                  <a:pt x="1774" y="1349"/>
                </a:cubicBezTo>
                <a:cubicBezTo>
                  <a:pt x="1774" y="1350"/>
                  <a:pt x="1774" y="1350"/>
                  <a:pt x="1774" y="1350"/>
                </a:cubicBezTo>
                <a:cubicBezTo>
                  <a:pt x="1775" y="1352"/>
                  <a:pt x="1775" y="1352"/>
                  <a:pt x="1775" y="1352"/>
                </a:cubicBezTo>
                <a:cubicBezTo>
                  <a:pt x="1775" y="1353"/>
                  <a:pt x="1775" y="1353"/>
                  <a:pt x="1775" y="1353"/>
                </a:cubicBezTo>
                <a:cubicBezTo>
                  <a:pt x="1774" y="1354"/>
                  <a:pt x="1774" y="1354"/>
                  <a:pt x="1774" y="1354"/>
                </a:cubicBezTo>
                <a:cubicBezTo>
                  <a:pt x="1775" y="1356"/>
                  <a:pt x="1775" y="1356"/>
                  <a:pt x="1775" y="1356"/>
                </a:cubicBezTo>
                <a:cubicBezTo>
                  <a:pt x="1774" y="1360"/>
                  <a:pt x="1774" y="1360"/>
                  <a:pt x="1774" y="1360"/>
                </a:cubicBezTo>
                <a:cubicBezTo>
                  <a:pt x="1772" y="1361"/>
                  <a:pt x="1772" y="1361"/>
                  <a:pt x="1772" y="1361"/>
                </a:cubicBezTo>
                <a:cubicBezTo>
                  <a:pt x="1771" y="1363"/>
                  <a:pt x="1771" y="1363"/>
                  <a:pt x="1771" y="1363"/>
                </a:cubicBezTo>
                <a:cubicBezTo>
                  <a:pt x="1770" y="1364"/>
                  <a:pt x="1770" y="1364"/>
                  <a:pt x="1770" y="1364"/>
                </a:cubicBezTo>
                <a:cubicBezTo>
                  <a:pt x="1770" y="1365"/>
                  <a:pt x="1770" y="1365"/>
                  <a:pt x="1770" y="1365"/>
                </a:cubicBezTo>
                <a:cubicBezTo>
                  <a:pt x="1768" y="1367"/>
                  <a:pt x="1768" y="1367"/>
                  <a:pt x="1768" y="1367"/>
                </a:cubicBezTo>
                <a:cubicBezTo>
                  <a:pt x="1768" y="1370"/>
                  <a:pt x="1768" y="1370"/>
                  <a:pt x="1768" y="1370"/>
                </a:cubicBezTo>
                <a:cubicBezTo>
                  <a:pt x="1767" y="1371"/>
                  <a:pt x="1767" y="1371"/>
                  <a:pt x="1767" y="1371"/>
                </a:cubicBezTo>
                <a:cubicBezTo>
                  <a:pt x="1764" y="1372"/>
                  <a:pt x="1764" y="1372"/>
                  <a:pt x="1764" y="1372"/>
                </a:cubicBezTo>
                <a:cubicBezTo>
                  <a:pt x="1763" y="1373"/>
                  <a:pt x="1763" y="1373"/>
                  <a:pt x="1763" y="1373"/>
                </a:cubicBezTo>
                <a:cubicBezTo>
                  <a:pt x="1764" y="1376"/>
                  <a:pt x="1764" y="1376"/>
                  <a:pt x="1764" y="1376"/>
                </a:cubicBezTo>
                <a:cubicBezTo>
                  <a:pt x="1762" y="1378"/>
                  <a:pt x="1762" y="1378"/>
                  <a:pt x="1762" y="1378"/>
                </a:cubicBezTo>
                <a:cubicBezTo>
                  <a:pt x="1762" y="1380"/>
                  <a:pt x="1762" y="1380"/>
                  <a:pt x="1762" y="1380"/>
                </a:cubicBezTo>
                <a:cubicBezTo>
                  <a:pt x="1761" y="1382"/>
                  <a:pt x="1761" y="1382"/>
                  <a:pt x="1761" y="1382"/>
                </a:cubicBezTo>
                <a:cubicBezTo>
                  <a:pt x="1762" y="1383"/>
                  <a:pt x="1762" y="1383"/>
                  <a:pt x="1762" y="1383"/>
                </a:cubicBezTo>
                <a:cubicBezTo>
                  <a:pt x="1762" y="1386"/>
                  <a:pt x="1762" y="1386"/>
                  <a:pt x="1762" y="1386"/>
                </a:cubicBezTo>
                <a:cubicBezTo>
                  <a:pt x="1764" y="1389"/>
                  <a:pt x="1764" y="1389"/>
                  <a:pt x="1764" y="1389"/>
                </a:cubicBezTo>
                <a:cubicBezTo>
                  <a:pt x="1764" y="1391"/>
                  <a:pt x="1764" y="1391"/>
                  <a:pt x="1764" y="1391"/>
                </a:cubicBezTo>
                <a:cubicBezTo>
                  <a:pt x="1764" y="1392"/>
                  <a:pt x="1764" y="1392"/>
                  <a:pt x="1764" y="1392"/>
                </a:cubicBezTo>
                <a:cubicBezTo>
                  <a:pt x="1765" y="1393"/>
                  <a:pt x="1765" y="1393"/>
                  <a:pt x="1765" y="1393"/>
                </a:cubicBezTo>
                <a:cubicBezTo>
                  <a:pt x="1766" y="1393"/>
                  <a:pt x="1766" y="1393"/>
                  <a:pt x="1766" y="1393"/>
                </a:cubicBezTo>
                <a:cubicBezTo>
                  <a:pt x="1765" y="1393"/>
                  <a:pt x="1765" y="1393"/>
                  <a:pt x="1765" y="1393"/>
                </a:cubicBezTo>
                <a:cubicBezTo>
                  <a:pt x="1764" y="1394"/>
                  <a:pt x="1764" y="1394"/>
                  <a:pt x="1764" y="1394"/>
                </a:cubicBezTo>
                <a:cubicBezTo>
                  <a:pt x="1764" y="1395"/>
                  <a:pt x="1764" y="1395"/>
                  <a:pt x="1764" y="1395"/>
                </a:cubicBezTo>
                <a:cubicBezTo>
                  <a:pt x="1764" y="1398"/>
                  <a:pt x="1764" y="1398"/>
                  <a:pt x="1764" y="1398"/>
                </a:cubicBezTo>
                <a:cubicBezTo>
                  <a:pt x="1764" y="1402"/>
                  <a:pt x="1764" y="1402"/>
                  <a:pt x="1764" y="1402"/>
                </a:cubicBezTo>
                <a:cubicBezTo>
                  <a:pt x="1764" y="1403"/>
                  <a:pt x="1764" y="1403"/>
                  <a:pt x="1764" y="1403"/>
                </a:cubicBezTo>
                <a:cubicBezTo>
                  <a:pt x="1764" y="1404"/>
                  <a:pt x="1764" y="1404"/>
                  <a:pt x="1764" y="1404"/>
                </a:cubicBezTo>
                <a:cubicBezTo>
                  <a:pt x="1765" y="1405"/>
                  <a:pt x="1765" y="1405"/>
                  <a:pt x="1765" y="1405"/>
                </a:cubicBezTo>
                <a:cubicBezTo>
                  <a:pt x="1767" y="1407"/>
                  <a:pt x="1767" y="1407"/>
                  <a:pt x="1767" y="1407"/>
                </a:cubicBezTo>
                <a:cubicBezTo>
                  <a:pt x="1768" y="1407"/>
                  <a:pt x="1768" y="1407"/>
                  <a:pt x="1768" y="1407"/>
                </a:cubicBezTo>
                <a:cubicBezTo>
                  <a:pt x="1768" y="1409"/>
                  <a:pt x="1768" y="1409"/>
                  <a:pt x="1768" y="1409"/>
                </a:cubicBezTo>
                <a:cubicBezTo>
                  <a:pt x="1770" y="1410"/>
                  <a:pt x="1770" y="1410"/>
                  <a:pt x="1770" y="1410"/>
                </a:cubicBezTo>
                <a:cubicBezTo>
                  <a:pt x="1771" y="1410"/>
                  <a:pt x="1771" y="1410"/>
                  <a:pt x="1771" y="1410"/>
                </a:cubicBezTo>
                <a:cubicBezTo>
                  <a:pt x="1771" y="1410"/>
                  <a:pt x="1771" y="1410"/>
                  <a:pt x="1771" y="1410"/>
                </a:cubicBezTo>
                <a:cubicBezTo>
                  <a:pt x="1773" y="1411"/>
                  <a:pt x="1773" y="1411"/>
                  <a:pt x="1773" y="1411"/>
                </a:cubicBezTo>
                <a:cubicBezTo>
                  <a:pt x="1774" y="1413"/>
                  <a:pt x="1774" y="1413"/>
                  <a:pt x="1774" y="1413"/>
                </a:cubicBezTo>
                <a:cubicBezTo>
                  <a:pt x="1776" y="1413"/>
                  <a:pt x="1776" y="1413"/>
                  <a:pt x="1776" y="1413"/>
                </a:cubicBezTo>
                <a:cubicBezTo>
                  <a:pt x="1776" y="1414"/>
                  <a:pt x="1776" y="1414"/>
                  <a:pt x="1776" y="1414"/>
                </a:cubicBezTo>
                <a:cubicBezTo>
                  <a:pt x="1776" y="1414"/>
                  <a:pt x="1776" y="1414"/>
                  <a:pt x="1776" y="1414"/>
                </a:cubicBezTo>
                <a:cubicBezTo>
                  <a:pt x="1777" y="1413"/>
                  <a:pt x="1777" y="1413"/>
                  <a:pt x="1777" y="1413"/>
                </a:cubicBezTo>
                <a:cubicBezTo>
                  <a:pt x="1779" y="1414"/>
                  <a:pt x="1779" y="1414"/>
                  <a:pt x="1779" y="1414"/>
                </a:cubicBezTo>
                <a:cubicBezTo>
                  <a:pt x="1781" y="1412"/>
                  <a:pt x="1781" y="1412"/>
                  <a:pt x="1781" y="1412"/>
                </a:cubicBezTo>
                <a:cubicBezTo>
                  <a:pt x="1783" y="1410"/>
                  <a:pt x="1783" y="1410"/>
                  <a:pt x="1783" y="1410"/>
                </a:cubicBezTo>
                <a:cubicBezTo>
                  <a:pt x="1789" y="1410"/>
                  <a:pt x="1789" y="1410"/>
                  <a:pt x="1789" y="1410"/>
                </a:cubicBezTo>
                <a:cubicBezTo>
                  <a:pt x="1791" y="1410"/>
                  <a:pt x="1791" y="1410"/>
                  <a:pt x="1791" y="1410"/>
                </a:cubicBezTo>
                <a:cubicBezTo>
                  <a:pt x="1794" y="1409"/>
                  <a:pt x="1794" y="1409"/>
                  <a:pt x="1794" y="1409"/>
                </a:cubicBezTo>
                <a:cubicBezTo>
                  <a:pt x="1795" y="1407"/>
                  <a:pt x="1795" y="1407"/>
                  <a:pt x="1795" y="1407"/>
                </a:cubicBezTo>
                <a:cubicBezTo>
                  <a:pt x="1796" y="1407"/>
                  <a:pt x="1796" y="1407"/>
                  <a:pt x="1796" y="1407"/>
                </a:cubicBezTo>
                <a:cubicBezTo>
                  <a:pt x="1797" y="1404"/>
                  <a:pt x="1797" y="1404"/>
                  <a:pt x="1797" y="1404"/>
                </a:cubicBezTo>
                <a:cubicBezTo>
                  <a:pt x="1798" y="1402"/>
                  <a:pt x="1798" y="1402"/>
                  <a:pt x="1798" y="1402"/>
                </a:cubicBezTo>
                <a:cubicBezTo>
                  <a:pt x="1799" y="1400"/>
                  <a:pt x="1799" y="1400"/>
                  <a:pt x="1799" y="1400"/>
                </a:cubicBezTo>
                <a:cubicBezTo>
                  <a:pt x="1800" y="1399"/>
                  <a:pt x="1800" y="1399"/>
                  <a:pt x="1800" y="1399"/>
                </a:cubicBezTo>
                <a:cubicBezTo>
                  <a:pt x="1800" y="1396"/>
                  <a:pt x="1800" y="1396"/>
                  <a:pt x="1800" y="1396"/>
                </a:cubicBezTo>
                <a:cubicBezTo>
                  <a:pt x="1800" y="1396"/>
                  <a:pt x="1800" y="1396"/>
                  <a:pt x="1800" y="1396"/>
                </a:cubicBezTo>
                <a:cubicBezTo>
                  <a:pt x="1801" y="1395"/>
                  <a:pt x="1801" y="1395"/>
                  <a:pt x="1801" y="1395"/>
                </a:cubicBezTo>
                <a:cubicBezTo>
                  <a:pt x="1802" y="1392"/>
                  <a:pt x="1802" y="1392"/>
                  <a:pt x="1802" y="1392"/>
                </a:cubicBezTo>
                <a:cubicBezTo>
                  <a:pt x="1802" y="1391"/>
                  <a:pt x="1802" y="1391"/>
                  <a:pt x="1802" y="1391"/>
                </a:cubicBezTo>
                <a:cubicBezTo>
                  <a:pt x="1802" y="1391"/>
                  <a:pt x="1802" y="1391"/>
                  <a:pt x="1802" y="1391"/>
                </a:cubicBezTo>
                <a:cubicBezTo>
                  <a:pt x="1804" y="1389"/>
                  <a:pt x="1804" y="1389"/>
                  <a:pt x="1804" y="1389"/>
                </a:cubicBezTo>
                <a:cubicBezTo>
                  <a:pt x="1805" y="1382"/>
                  <a:pt x="1805" y="1382"/>
                  <a:pt x="1805" y="1382"/>
                </a:cubicBezTo>
                <a:cubicBezTo>
                  <a:pt x="1806" y="1379"/>
                  <a:pt x="1806" y="1379"/>
                  <a:pt x="1806" y="1379"/>
                </a:cubicBezTo>
                <a:cubicBezTo>
                  <a:pt x="1808" y="1378"/>
                  <a:pt x="1808" y="1378"/>
                  <a:pt x="1808" y="1378"/>
                </a:cubicBezTo>
                <a:cubicBezTo>
                  <a:pt x="1809" y="1374"/>
                  <a:pt x="1809" y="1374"/>
                  <a:pt x="1809" y="1374"/>
                </a:cubicBezTo>
                <a:cubicBezTo>
                  <a:pt x="1811" y="1369"/>
                  <a:pt x="1811" y="1369"/>
                  <a:pt x="1811" y="1369"/>
                </a:cubicBezTo>
                <a:cubicBezTo>
                  <a:pt x="1813" y="1362"/>
                  <a:pt x="1813" y="1362"/>
                  <a:pt x="1813" y="1362"/>
                </a:cubicBezTo>
                <a:cubicBezTo>
                  <a:pt x="1815" y="1359"/>
                  <a:pt x="1815" y="1359"/>
                  <a:pt x="1815" y="1359"/>
                </a:cubicBezTo>
                <a:cubicBezTo>
                  <a:pt x="1815" y="1356"/>
                  <a:pt x="1815" y="1356"/>
                  <a:pt x="1815" y="1356"/>
                </a:cubicBezTo>
                <a:cubicBezTo>
                  <a:pt x="1817" y="1353"/>
                  <a:pt x="1817" y="1353"/>
                  <a:pt x="1817" y="1353"/>
                </a:cubicBezTo>
                <a:cubicBezTo>
                  <a:pt x="1817" y="1351"/>
                  <a:pt x="1817" y="1351"/>
                  <a:pt x="1817" y="1351"/>
                </a:cubicBezTo>
                <a:cubicBezTo>
                  <a:pt x="1819" y="1348"/>
                  <a:pt x="1819" y="1348"/>
                  <a:pt x="1819" y="1348"/>
                </a:cubicBezTo>
                <a:cubicBezTo>
                  <a:pt x="1820" y="1343"/>
                  <a:pt x="1820" y="1343"/>
                  <a:pt x="1820" y="1343"/>
                </a:cubicBezTo>
                <a:cubicBezTo>
                  <a:pt x="1821" y="1339"/>
                  <a:pt x="1821" y="1339"/>
                  <a:pt x="1821" y="1339"/>
                </a:cubicBezTo>
                <a:cubicBezTo>
                  <a:pt x="1822" y="1338"/>
                  <a:pt x="1822" y="1338"/>
                  <a:pt x="1822" y="1338"/>
                </a:cubicBezTo>
                <a:cubicBezTo>
                  <a:pt x="1823" y="1336"/>
                  <a:pt x="1823" y="1336"/>
                  <a:pt x="1823" y="1336"/>
                </a:cubicBezTo>
                <a:cubicBezTo>
                  <a:pt x="1822" y="1334"/>
                  <a:pt x="1822" y="1334"/>
                  <a:pt x="1822" y="1334"/>
                </a:cubicBezTo>
                <a:cubicBezTo>
                  <a:pt x="1822" y="1332"/>
                  <a:pt x="1822" y="1332"/>
                  <a:pt x="1822" y="1332"/>
                </a:cubicBezTo>
                <a:cubicBezTo>
                  <a:pt x="1824" y="1329"/>
                  <a:pt x="1824" y="1329"/>
                  <a:pt x="1824" y="1329"/>
                </a:cubicBezTo>
                <a:cubicBezTo>
                  <a:pt x="1824" y="1328"/>
                  <a:pt x="1824" y="1328"/>
                  <a:pt x="1824" y="1328"/>
                </a:cubicBezTo>
                <a:cubicBezTo>
                  <a:pt x="1825" y="1326"/>
                  <a:pt x="1825" y="1326"/>
                  <a:pt x="1825" y="1326"/>
                </a:cubicBezTo>
                <a:cubicBezTo>
                  <a:pt x="1825" y="1324"/>
                  <a:pt x="1825" y="1324"/>
                  <a:pt x="1825" y="1324"/>
                </a:cubicBezTo>
                <a:cubicBezTo>
                  <a:pt x="1824" y="1323"/>
                  <a:pt x="1824" y="1323"/>
                  <a:pt x="1824" y="1323"/>
                </a:cubicBezTo>
                <a:cubicBezTo>
                  <a:pt x="1825" y="1322"/>
                  <a:pt x="1825" y="1322"/>
                  <a:pt x="1825" y="1322"/>
                </a:cubicBezTo>
                <a:cubicBezTo>
                  <a:pt x="1825" y="1320"/>
                  <a:pt x="1825" y="1320"/>
                  <a:pt x="1825" y="1320"/>
                </a:cubicBezTo>
                <a:cubicBezTo>
                  <a:pt x="1824" y="1319"/>
                  <a:pt x="1824" y="1319"/>
                  <a:pt x="1824" y="1319"/>
                </a:cubicBezTo>
                <a:cubicBezTo>
                  <a:pt x="1824" y="1317"/>
                  <a:pt x="1824" y="1317"/>
                  <a:pt x="1824" y="1317"/>
                </a:cubicBezTo>
                <a:cubicBezTo>
                  <a:pt x="1825" y="1316"/>
                  <a:pt x="1825" y="1316"/>
                  <a:pt x="1825" y="1316"/>
                </a:cubicBezTo>
                <a:cubicBezTo>
                  <a:pt x="1826" y="1317"/>
                  <a:pt x="1826" y="1317"/>
                  <a:pt x="1826" y="1317"/>
                </a:cubicBezTo>
                <a:cubicBezTo>
                  <a:pt x="1827" y="1319"/>
                  <a:pt x="1827" y="1319"/>
                  <a:pt x="1827" y="1319"/>
                </a:cubicBezTo>
                <a:cubicBezTo>
                  <a:pt x="1828" y="1321"/>
                  <a:pt x="1828" y="1321"/>
                  <a:pt x="1828" y="1321"/>
                </a:cubicBezTo>
                <a:cubicBezTo>
                  <a:pt x="1829" y="1321"/>
                  <a:pt x="1829" y="1321"/>
                  <a:pt x="1829" y="1321"/>
                </a:cubicBezTo>
                <a:cubicBezTo>
                  <a:pt x="1830" y="1320"/>
                  <a:pt x="1830" y="1320"/>
                  <a:pt x="1830" y="1320"/>
                </a:cubicBezTo>
                <a:cubicBezTo>
                  <a:pt x="1830" y="1319"/>
                  <a:pt x="1830" y="1319"/>
                  <a:pt x="1830" y="1319"/>
                </a:cubicBezTo>
                <a:cubicBezTo>
                  <a:pt x="1831" y="1318"/>
                  <a:pt x="1831" y="1318"/>
                  <a:pt x="1831" y="1318"/>
                </a:cubicBezTo>
                <a:cubicBezTo>
                  <a:pt x="1831" y="1316"/>
                  <a:pt x="1831" y="1316"/>
                  <a:pt x="1831" y="1316"/>
                </a:cubicBezTo>
                <a:cubicBezTo>
                  <a:pt x="1831" y="1316"/>
                  <a:pt x="1831" y="1316"/>
                  <a:pt x="1831" y="1316"/>
                </a:cubicBezTo>
                <a:cubicBezTo>
                  <a:pt x="1831" y="1314"/>
                  <a:pt x="1831" y="1314"/>
                  <a:pt x="1831" y="1314"/>
                </a:cubicBezTo>
                <a:lnTo>
                  <a:pt x="1830" y="1311"/>
                </a:lnTo>
                <a:close/>
                <a:moveTo>
                  <a:pt x="1814" y="1298"/>
                </a:moveTo>
                <a:cubicBezTo>
                  <a:pt x="1814" y="1296"/>
                  <a:pt x="1814" y="1296"/>
                  <a:pt x="1814" y="1296"/>
                </a:cubicBezTo>
                <a:cubicBezTo>
                  <a:pt x="1813" y="1295"/>
                  <a:pt x="1813" y="1295"/>
                  <a:pt x="1813" y="1295"/>
                </a:cubicBezTo>
                <a:cubicBezTo>
                  <a:pt x="1813" y="1295"/>
                  <a:pt x="1813" y="1295"/>
                  <a:pt x="1813" y="1295"/>
                </a:cubicBezTo>
                <a:cubicBezTo>
                  <a:pt x="1813" y="1295"/>
                  <a:pt x="1813" y="1295"/>
                  <a:pt x="1813" y="1295"/>
                </a:cubicBezTo>
                <a:cubicBezTo>
                  <a:pt x="1812" y="1297"/>
                  <a:pt x="1812" y="1297"/>
                  <a:pt x="1812" y="1297"/>
                </a:cubicBezTo>
                <a:cubicBezTo>
                  <a:pt x="1813" y="1297"/>
                  <a:pt x="1813" y="1297"/>
                  <a:pt x="1813" y="1297"/>
                </a:cubicBezTo>
                <a:lnTo>
                  <a:pt x="1814" y="1298"/>
                </a:lnTo>
                <a:close/>
                <a:moveTo>
                  <a:pt x="1826" y="1329"/>
                </a:moveTo>
                <a:cubicBezTo>
                  <a:pt x="1825" y="1330"/>
                  <a:pt x="1825" y="1330"/>
                  <a:pt x="1825" y="1330"/>
                </a:cubicBezTo>
                <a:cubicBezTo>
                  <a:pt x="1825" y="1331"/>
                  <a:pt x="1825" y="1331"/>
                  <a:pt x="1825" y="1331"/>
                </a:cubicBezTo>
                <a:cubicBezTo>
                  <a:pt x="1825" y="1332"/>
                  <a:pt x="1825" y="1332"/>
                  <a:pt x="1825" y="1332"/>
                </a:cubicBezTo>
                <a:cubicBezTo>
                  <a:pt x="1826" y="1330"/>
                  <a:pt x="1826" y="1330"/>
                  <a:pt x="1826" y="1330"/>
                </a:cubicBezTo>
                <a:cubicBezTo>
                  <a:pt x="1827" y="1329"/>
                  <a:pt x="1827" y="1329"/>
                  <a:pt x="1827" y="1329"/>
                </a:cubicBezTo>
                <a:cubicBezTo>
                  <a:pt x="1827" y="1328"/>
                  <a:pt x="1827" y="1328"/>
                  <a:pt x="1827" y="1328"/>
                </a:cubicBezTo>
                <a:cubicBezTo>
                  <a:pt x="1826" y="1329"/>
                  <a:pt x="1826" y="1329"/>
                  <a:pt x="1826" y="1329"/>
                </a:cubicBezTo>
                <a:close/>
                <a:moveTo>
                  <a:pt x="1258" y="1101"/>
                </a:moveTo>
                <a:cubicBezTo>
                  <a:pt x="1257" y="1101"/>
                  <a:pt x="1257" y="1101"/>
                  <a:pt x="1257" y="1101"/>
                </a:cubicBezTo>
                <a:cubicBezTo>
                  <a:pt x="1257" y="1102"/>
                  <a:pt x="1257" y="1102"/>
                  <a:pt x="1257" y="1102"/>
                </a:cubicBezTo>
                <a:cubicBezTo>
                  <a:pt x="1257" y="1103"/>
                  <a:pt x="1257" y="1103"/>
                  <a:pt x="1257" y="1103"/>
                </a:cubicBezTo>
                <a:cubicBezTo>
                  <a:pt x="1258" y="1103"/>
                  <a:pt x="1258" y="1103"/>
                  <a:pt x="1258" y="1103"/>
                </a:cubicBezTo>
                <a:cubicBezTo>
                  <a:pt x="1259" y="1103"/>
                  <a:pt x="1259" y="1103"/>
                  <a:pt x="1259" y="1103"/>
                </a:cubicBezTo>
                <a:cubicBezTo>
                  <a:pt x="1259" y="1102"/>
                  <a:pt x="1259" y="1102"/>
                  <a:pt x="1259" y="1102"/>
                </a:cubicBezTo>
                <a:lnTo>
                  <a:pt x="1258" y="1101"/>
                </a:lnTo>
                <a:close/>
                <a:moveTo>
                  <a:pt x="1465" y="847"/>
                </a:moveTo>
                <a:cubicBezTo>
                  <a:pt x="1464" y="848"/>
                  <a:pt x="1464" y="848"/>
                  <a:pt x="1464" y="848"/>
                </a:cubicBezTo>
                <a:cubicBezTo>
                  <a:pt x="1466" y="849"/>
                  <a:pt x="1466" y="849"/>
                  <a:pt x="1466" y="849"/>
                </a:cubicBezTo>
                <a:cubicBezTo>
                  <a:pt x="1467" y="848"/>
                  <a:pt x="1467" y="848"/>
                  <a:pt x="1467" y="848"/>
                </a:cubicBezTo>
                <a:cubicBezTo>
                  <a:pt x="1466" y="847"/>
                  <a:pt x="1466" y="847"/>
                  <a:pt x="1466" y="847"/>
                </a:cubicBezTo>
                <a:lnTo>
                  <a:pt x="1465" y="847"/>
                </a:lnTo>
                <a:close/>
                <a:moveTo>
                  <a:pt x="1452" y="1139"/>
                </a:moveTo>
                <a:cubicBezTo>
                  <a:pt x="1452" y="1136"/>
                  <a:pt x="1452" y="1136"/>
                  <a:pt x="1452" y="1136"/>
                </a:cubicBezTo>
                <a:cubicBezTo>
                  <a:pt x="1451" y="1136"/>
                  <a:pt x="1451" y="1136"/>
                  <a:pt x="1451" y="1136"/>
                </a:cubicBezTo>
                <a:cubicBezTo>
                  <a:pt x="1449" y="1138"/>
                  <a:pt x="1449" y="1138"/>
                  <a:pt x="1449" y="1138"/>
                </a:cubicBezTo>
                <a:cubicBezTo>
                  <a:pt x="1449" y="1140"/>
                  <a:pt x="1449" y="1140"/>
                  <a:pt x="1449" y="1140"/>
                </a:cubicBezTo>
                <a:cubicBezTo>
                  <a:pt x="1447" y="1140"/>
                  <a:pt x="1447" y="1140"/>
                  <a:pt x="1447" y="1140"/>
                </a:cubicBezTo>
                <a:cubicBezTo>
                  <a:pt x="1447" y="1141"/>
                  <a:pt x="1447" y="1141"/>
                  <a:pt x="1447" y="1141"/>
                </a:cubicBezTo>
                <a:cubicBezTo>
                  <a:pt x="1449" y="1142"/>
                  <a:pt x="1449" y="1142"/>
                  <a:pt x="1449" y="1142"/>
                </a:cubicBezTo>
                <a:cubicBezTo>
                  <a:pt x="1451" y="1142"/>
                  <a:pt x="1451" y="1142"/>
                  <a:pt x="1451" y="1142"/>
                </a:cubicBezTo>
                <a:lnTo>
                  <a:pt x="1452" y="1139"/>
                </a:lnTo>
                <a:close/>
                <a:moveTo>
                  <a:pt x="1817" y="1291"/>
                </a:moveTo>
                <a:cubicBezTo>
                  <a:pt x="1817" y="1290"/>
                  <a:pt x="1817" y="1290"/>
                  <a:pt x="1817" y="1290"/>
                </a:cubicBezTo>
                <a:cubicBezTo>
                  <a:pt x="1816" y="1292"/>
                  <a:pt x="1816" y="1292"/>
                  <a:pt x="1816" y="1292"/>
                </a:cubicBezTo>
                <a:cubicBezTo>
                  <a:pt x="1816" y="1293"/>
                  <a:pt x="1816" y="1293"/>
                  <a:pt x="1816" y="1293"/>
                </a:cubicBezTo>
                <a:lnTo>
                  <a:pt x="1817" y="1291"/>
                </a:lnTo>
                <a:close/>
                <a:moveTo>
                  <a:pt x="2863" y="1273"/>
                </a:moveTo>
                <a:cubicBezTo>
                  <a:pt x="2861" y="1272"/>
                  <a:pt x="2861" y="1272"/>
                  <a:pt x="2861" y="1272"/>
                </a:cubicBezTo>
                <a:cubicBezTo>
                  <a:pt x="2862" y="1274"/>
                  <a:pt x="2862" y="1274"/>
                  <a:pt x="2862" y="1274"/>
                </a:cubicBezTo>
                <a:cubicBezTo>
                  <a:pt x="2862" y="1275"/>
                  <a:pt x="2862" y="1275"/>
                  <a:pt x="2862" y="1275"/>
                </a:cubicBezTo>
                <a:cubicBezTo>
                  <a:pt x="2864" y="1278"/>
                  <a:pt x="2864" y="1278"/>
                  <a:pt x="2864" y="1278"/>
                </a:cubicBezTo>
                <a:cubicBezTo>
                  <a:pt x="2867" y="1279"/>
                  <a:pt x="2867" y="1279"/>
                  <a:pt x="2867" y="1279"/>
                </a:cubicBezTo>
                <a:cubicBezTo>
                  <a:pt x="2870" y="1279"/>
                  <a:pt x="2870" y="1279"/>
                  <a:pt x="2870" y="1279"/>
                </a:cubicBezTo>
                <a:cubicBezTo>
                  <a:pt x="2869" y="1278"/>
                  <a:pt x="2869" y="1278"/>
                  <a:pt x="2869" y="1278"/>
                </a:cubicBezTo>
                <a:cubicBezTo>
                  <a:pt x="2869" y="1277"/>
                  <a:pt x="2869" y="1277"/>
                  <a:pt x="2869" y="1277"/>
                </a:cubicBezTo>
                <a:cubicBezTo>
                  <a:pt x="2868" y="1275"/>
                  <a:pt x="2868" y="1275"/>
                  <a:pt x="2868" y="1275"/>
                </a:cubicBezTo>
                <a:cubicBezTo>
                  <a:pt x="2865" y="1274"/>
                  <a:pt x="2865" y="1274"/>
                  <a:pt x="2865" y="1274"/>
                </a:cubicBezTo>
                <a:lnTo>
                  <a:pt x="2863" y="1273"/>
                </a:lnTo>
                <a:close/>
                <a:moveTo>
                  <a:pt x="2856" y="1255"/>
                </a:moveTo>
                <a:cubicBezTo>
                  <a:pt x="2856" y="1256"/>
                  <a:pt x="2856" y="1256"/>
                  <a:pt x="2856" y="1256"/>
                </a:cubicBezTo>
                <a:cubicBezTo>
                  <a:pt x="2857" y="1258"/>
                  <a:pt x="2857" y="1258"/>
                  <a:pt x="2857" y="1258"/>
                </a:cubicBezTo>
                <a:cubicBezTo>
                  <a:pt x="2857" y="1261"/>
                  <a:pt x="2857" y="1261"/>
                  <a:pt x="2857" y="1261"/>
                </a:cubicBezTo>
                <a:cubicBezTo>
                  <a:pt x="2861" y="1264"/>
                  <a:pt x="2861" y="1264"/>
                  <a:pt x="2861" y="1264"/>
                </a:cubicBezTo>
                <a:cubicBezTo>
                  <a:pt x="2863" y="1264"/>
                  <a:pt x="2863" y="1264"/>
                  <a:pt x="2863" y="1264"/>
                </a:cubicBezTo>
                <a:cubicBezTo>
                  <a:pt x="2863" y="1266"/>
                  <a:pt x="2863" y="1266"/>
                  <a:pt x="2863" y="1266"/>
                </a:cubicBezTo>
                <a:cubicBezTo>
                  <a:pt x="2864" y="1267"/>
                  <a:pt x="2864" y="1267"/>
                  <a:pt x="2864" y="1267"/>
                </a:cubicBezTo>
                <a:cubicBezTo>
                  <a:pt x="2865" y="1264"/>
                  <a:pt x="2865" y="1264"/>
                  <a:pt x="2865" y="1264"/>
                </a:cubicBezTo>
                <a:cubicBezTo>
                  <a:pt x="2863" y="1262"/>
                  <a:pt x="2863" y="1262"/>
                  <a:pt x="2863" y="1262"/>
                </a:cubicBezTo>
                <a:cubicBezTo>
                  <a:pt x="2861" y="1262"/>
                  <a:pt x="2861" y="1262"/>
                  <a:pt x="2861" y="1262"/>
                </a:cubicBezTo>
                <a:cubicBezTo>
                  <a:pt x="2861" y="1260"/>
                  <a:pt x="2861" y="1260"/>
                  <a:pt x="2861" y="1260"/>
                </a:cubicBezTo>
                <a:cubicBezTo>
                  <a:pt x="2858" y="1257"/>
                  <a:pt x="2858" y="1257"/>
                  <a:pt x="2858" y="1257"/>
                </a:cubicBezTo>
                <a:cubicBezTo>
                  <a:pt x="2859" y="1256"/>
                  <a:pt x="2859" y="1256"/>
                  <a:pt x="2859" y="1256"/>
                </a:cubicBezTo>
                <a:cubicBezTo>
                  <a:pt x="2857" y="1254"/>
                  <a:pt x="2857" y="1254"/>
                  <a:pt x="2857" y="1254"/>
                </a:cubicBezTo>
                <a:cubicBezTo>
                  <a:pt x="2855" y="1253"/>
                  <a:pt x="2855" y="1253"/>
                  <a:pt x="2855" y="1253"/>
                </a:cubicBezTo>
                <a:cubicBezTo>
                  <a:pt x="2855" y="1254"/>
                  <a:pt x="2855" y="1254"/>
                  <a:pt x="2855" y="1254"/>
                </a:cubicBezTo>
                <a:lnTo>
                  <a:pt x="2856" y="1255"/>
                </a:lnTo>
                <a:close/>
                <a:moveTo>
                  <a:pt x="2847" y="1262"/>
                </a:moveTo>
                <a:cubicBezTo>
                  <a:pt x="2846" y="1264"/>
                  <a:pt x="2846" y="1264"/>
                  <a:pt x="2846" y="1264"/>
                </a:cubicBezTo>
                <a:cubicBezTo>
                  <a:pt x="2848" y="1267"/>
                  <a:pt x="2848" y="1267"/>
                  <a:pt x="2848" y="1267"/>
                </a:cubicBezTo>
                <a:cubicBezTo>
                  <a:pt x="2851" y="1268"/>
                  <a:pt x="2851" y="1268"/>
                  <a:pt x="2851" y="1268"/>
                </a:cubicBezTo>
                <a:cubicBezTo>
                  <a:pt x="2853" y="1268"/>
                  <a:pt x="2853" y="1268"/>
                  <a:pt x="2853" y="1268"/>
                </a:cubicBezTo>
                <a:cubicBezTo>
                  <a:pt x="2854" y="1269"/>
                  <a:pt x="2854" y="1269"/>
                  <a:pt x="2854" y="1269"/>
                </a:cubicBezTo>
                <a:cubicBezTo>
                  <a:pt x="2856" y="1269"/>
                  <a:pt x="2856" y="1269"/>
                  <a:pt x="2856" y="1269"/>
                </a:cubicBezTo>
                <a:cubicBezTo>
                  <a:pt x="2857" y="1267"/>
                  <a:pt x="2857" y="1267"/>
                  <a:pt x="2857" y="1267"/>
                </a:cubicBezTo>
                <a:cubicBezTo>
                  <a:pt x="2857" y="1266"/>
                  <a:pt x="2857" y="1266"/>
                  <a:pt x="2857" y="1266"/>
                </a:cubicBezTo>
                <a:cubicBezTo>
                  <a:pt x="2855" y="1266"/>
                  <a:pt x="2855" y="1266"/>
                  <a:pt x="2855" y="1266"/>
                </a:cubicBezTo>
                <a:cubicBezTo>
                  <a:pt x="2854" y="1265"/>
                  <a:pt x="2854" y="1265"/>
                  <a:pt x="2854" y="1265"/>
                </a:cubicBezTo>
                <a:cubicBezTo>
                  <a:pt x="2852" y="1263"/>
                  <a:pt x="2852" y="1263"/>
                  <a:pt x="2852" y="1263"/>
                </a:cubicBezTo>
                <a:cubicBezTo>
                  <a:pt x="2849" y="1263"/>
                  <a:pt x="2849" y="1263"/>
                  <a:pt x="2849" y="1263"/>
                </a:cubicBezTo>
                <a:cubicBezTo>
                  <a:pt x="2848" y="1262"/>
                  <a:pt x="2848" y="1262"/>
                  <a:pt x="2848" y="1262"/>
                </a:cubicBezTo>
                <a:lnTo>
                  <a:pt x="2847" y="1262"/>
                </a:lnTo>
                <a:close/>
                <a:moveTo>
                  <a:pt x="2854" y="1261"/>
                </a:moveTo>
                <a:cubicBezTo>
                  <a:pt x="2854" y="1260"/>
                  <a:pt x="2854" y="1260"/>
                  <a:pt x="2854" y="1260"/>
                </a:cubicBezTo>
                <a:cubicBezTo>
                  <a:pt x="2852" y="1260"/>
                  <a:pt x="2852" y="1260"/>
                  <a:pt x="2852" y="1260"/>
                </a:cubicBezTo>
                <a:cubicBezTo>
                  <a:pt x="2852" y="1261"/>
                  <a:pt x="2852" y="1261"/>
                  <a:pt x="2852" y="1261"/>
                </a:cubicBezTo>
                <a:lnTo>
                  <a:pt x="2854" y="1261"/>
                </a:lnTo>
                <a:close/>
                <a:moveTo>
                  <a:pt x="2843" y="1251"/>
                </a:moveTo>
                <a:cubicBezTo>
                  <a:pt x="2844" y="1253"/>
                  <a:pt x="2844" y="1253"/>
                  <a:pt x="2844" y="1253"/>
                </a:cubicBezTo>
                <a:cubicBezTo>
                  <a:pt x="2845" y="1254"/>
                  <a:pt x="2845" y="1254"/>
                  <a:pt x="2845" y="1254"/>
                </a:cubicBezTo>
                <a:cubicBezTo>
                  <a:pt x="2846" y="1255"/>
                  <a:pt x="2846" y="1255"/>
                  <a:pt x="2846" y="1255"/>
                </a:cubicBezTo>
                <a:cubicBezTo>
                  <a:pt x="2847" y="1254"/>
                  <a:pt x="2847" y="1254"/>
                  <a:pt x="2847" y="1254"/>
                </a:cubicBezTo>
                <a:cubicBezTo>
                  <a:pt x="2848" y="1255"/>
                  <a:pt x="2848" y="1255"/>
                  <a:pt x="2848" y="1255"/>
                </a:cubicBezTo>
                <a:cubicBezTo>
                  <a:pt x="2847" y="1253"/>
                  <a:pt x="2847" y="1253"/>
                  <a:pt x="2847" y="1253"/>
                </a:cubicBezTo>
                <a:cubicBezTo>
                  <a:pt x="2848" y="1253"/>
                  <a:pt x="2848" y="1253"/>
                  <a:pt x="2848" y="1253"/>
                </a:cubicBezTo>
                <a:cubicBezTo>
                  <a:pt x="2845" y="1249"/>
                  <a:pt x="2845" y="1249"/>
                  <a:pt x="2845" y="1249"/>
                </a:cubicBezTo>
                <a:cubicBezTo>
                  <a:pt x="2842" y="1248"/>
                  <a:pt x="2842" y="1248"/>
                  <a:pt x="2842" y="1248"/>
                </a:cubicBezTo>
                <a:cubicBezTo>
                  <a:pt x="2839" y="1246"/>
                  <a:pt x="2839" y="1246"/>
                  <a:pt x="2839" y="1246"/>
                </a:cubicBezTo>
                <a:cubicBezTo>
                  <a:pt x="2836" y="1245"/>
                  <a:pt x="2836" y="1245"/>
                  <a:pt x="2836" y="1245"/>
                </a:cubicBezTo>
                <a:cubicBezTo>
                  <a:pt x="2836" y="1245"/>
                  <a:pt x="2838" y="1247"/>
                  <a:pt x="2838" y="1247"/>
                </a:cubicBezTo>
                <a:lnTo>
                  <a:pt x="2843" y="1251"/>
                </a:lnTo>
                <a:close/>
                <a:moveTo>
                  <a:pt x="2850" y="1285"/>
                </a:moveTo>
                <a:cubicBezTo>
                  <a:pt x="2848" y="1285"/>
                  <a:pt x="2848" y="1285"/>
                  <a:pt x="2848" y="1285"/>
                </a:cubicBezTo>
                <a:cubicBezTo>
                  <a:pt x="2848" y="1286"/>
                  <a:pt x="2848" y="1286"/>
                  <a:pt x="2848" y="1286"/>
                </a:cubicBezTo>
                <a:cubicBezTo>
                  <a:pt x="2849" y="1287"/>
                  <a:pt x="2849" y="1287"/>
                  <a:pt x="2849" y="1287"/>
                </a:cubicBezTo>
                <a:cubicBezTo>
                  <a:pt x="2851" y="1286"/>
                  <a:pt x="2851" y="1286"/>
                  <a:pt x="2851" y="1286"/>
                </a:cubicBezTo>
                <a:cubicBezTo>
                  <a:pt x="2852" y="1287"/>
                  <a:pt x="2852" y="1287"/>
                  <a:pt x="2852" y="1287"/>
                </a:cubicBezTo>
                <a:cubicBezTo>
                  <a:pt x="2853" y="1286"/>
                  <a:pt x="2853" y="1286"/>
                  <a:pt x="2853" y="1286"/>
                </a:cubicBezTo>
                <a:cubicBezTo>
                  <a:pt x="2852" y="1286"/>
                  <a:pt x="2852" y="1286"/>
                  <a:pt x="2852" y="1286"/>
                </a:cubicBezTo>
                <a:lnTo>
                  <a:pt x="2850" y="1285"/>
                </a:lnTo>
                <a:close/>
                <a:moveTo>
                  <a:pt x="2877" y="1382"/>
                </a:moveTo>
                <a:cubicBezTo>
                  <a:pt x="2880" y="1387"/>
                  <a:pt x="2880" y="1387"/>
                  <a:pt x="2880" y="1387"/>
                </a:cubicBezTo>
                <a:cubicBezTo>
                  <a:pt x="2881" y="1388"/>
                  <a:pt x="2881" y="1388"/>
                  <a:pt x="2881" y="1388"/>
                </a:cubicBezTo>
                <a:cubicBezTo>
                  <a:pt x="2881" y="1389"/>
                  <a:pt x="2881" y="1389"/>
                  <a:pt x="2881" y="1389"/>
                </a:cubicBezTo>
                <a:cubicBezTo>
                  <a:pt x="2882" y="1391"/>
                  <a:pt x="2882" y="1391"/>
                  <a:pt x="2882" y="1391"/>
                </a:cubicBezTo>
                <a:cubicBezTo>
                  <a:pt x="2884" y="1391"/>
                  <a:pt x="2884" y="1391"/>
                  <a:pt x="2884" y="1391"/>
                </a:cubicBezTo>
                <a:cubicBezTo>
                  <a:pt x="2884" y="1392"/>
                  <a:pt x="2884" y="1392"/>
                  <a:pt x="2884" y="1392"/>
                </a:cubicBezTo>
                <a:cubicBezTo>
                  <a:pt x="2887" y="1394"/>
                  <a:pt x="2887" y="1394"/>
                  <a:pt x="2887" y="1394"/>
                </a:cubicBezTo>
                <a:cubicBezTo>
                  <a:pt x="2888" y="1397"/>
                  <a:pt x="2888" y="1397"/>
                  <a:pt x="2888" y="1397"/>
                </a:cubicBezTo>
                <a:cubicBezTo>
                  <a:pt x="2888" y="1396"/>
                  <a:pt x="2888" y="1396"/>
                  <a:pt x="2888" y="1396"/>
                </a:cubicBezTo>
                <a:cubicBezTo>
                  <a:pt x="2889" y="1397"/>
                  <a:pt x="2889" y="1397"/>
                  <a:pt x="2889" y="1397"/>
                </a:cubicBezTo>
                <a:cubicBezTo>
                  <a:pt x="2890" y="1399"/>
                  <a:pt x="2890" y="1399"/>
                  <a:pt x="2890" y="1399"/>
                </a:cubicBezTo>
                <a:cubicBezTo>
                  <a:pt x="2892" y="1399"/>
                  <a:pt x="2892" y="1399"/>
                  <a:pt x="2892" y="1399"/>
                </a:cubicBezTo>
                <a:cubicBezTo>
                  <a:pt x="2893" y="1401"/>
                  <a:pt x="2893" y="1401"/>
                  <a:pt x="2893" y="1401"/>
                </a:cubicBezTo>
                <a:cubicBezTo>
                  <a:pt x="2894" y="1403"/>
                  <a:pt x="2894" y="1403"/>
                  <a:pt x="2894" y="1403"/>
                </a:cubicBezTo>
                <a:cubicBezTo>
                  <a:pt x="2896" y="1402"/>
                  <a:pt x="2896" y="1402"/>
                  <a:pt x="2896" y="1402"/>
                </a:cubicBezTo>
                <a:cubicBezTo>
                  <a:pt x="2898" y="1403"/>
                  <a:pt x="2898" y="1403"/>
                  <a:pt x="2898" y="1403"/>
                </a:cubicBezTo>
                <a:cubicBezTo>
                  <a:pt x="2899" y="1403"/>
                  <a:pt x="2899" y="1403"/>
                  <a:pt x="2899" y="1403"/>
                </a:cubicBezTo>
                <a:cubicBezTo>
                  <a:pt x="2900" y="1404"/>
                  <a:pt x="2900" y="1404"/>
                  <a:pt x="2900" y="1404"/>
                </a:cubicBezTo>
                <a:cubicBezTo>
                  <a:pt x="2900" y="1401"/>
                  <a:pt x="2900" y="1401"/>
                  <a:pt x="2900" y="1401"/>
                </a:cubicBezTo>
                <a:cubicBezTo>
                  <a:pt x="2899" y="1401"/>
                  <a:pt x="2899" y="1401"/>
                  <a:pt x="2899" y="1401"/>
                </a:cubicBezTo>
                <a:cubicBezTo>
                  <a:pt x="2896" y="1398"/>
                  <a:pt x="2896" y="1398"/>
                  <a:pt x="2896" y="1398"/>
                </a:cubicBezTo>
                <a:cubicBezTo>
                  <a:pt x="2893" y="1394"/>
                  <a:pt x="2893" y="1394"/>
                  <a:pt x="2893" y="1394"/>
                </a:cubicBezTo>
                <a:cubicBezTo>
                  <a:pt x="2892" y="1393"/>
                  <a:pt x="2892" y="1393"/>
                  <a:pt x="2892" y="1393"/>
                </a:cubicBezTo>
                <a:cubicBezTo>
                  <a:pt x="2891" y="1394"/>
                  <a:pt x="2891" y="1394"/>
                  <a:pt x="2891" y="1394"/>
                </a:cubicBezTo>
                <a:cubicBezTo>
                  <a:pt x="2889" y="1390"/>
                  <a:pt x="2889" y="1390"/>
                  <a:pt x="2889" y="1390"/>
                </a:cubicBezTo>
                <a:cubicBezTo>
                  <a:pt x="2885" y="1385"/>
                  <a:pt x="2885" y="1385"/>
                  <a:pt x="2885" y="1385"/>
                </a:cubicBezTo>
                <a:cubicBezTo>
                  <a:pt x="2884" y="1385"/>
                  <a:pt x="2884" y="1385"/>
                  <a:pt x="2884" y="1385"/>
                </a:cubicBezTo>
                <a:cubicBezTo>
                  <a:pt x="2883" y="1383"/>
                  <a:pt x="2883" y="1383"/>
                  <a:pt x="2883" y="1383"/>
                </a:cubicBezTo>
                <a:cubicBezTo>
                  <a:pt x="2881" y="1382"/>
                  <a:pt x="2881" y="1382"/>
                  <a:pt x="2881" y="1382"/>
                </a:cubicBezTo>
                <a:cubicBezTo>
                  <a:pt x="2881" y="1380"/>
                  <a:pt x="2881" y="1380"/>
                  <a:pt x="2881" y="1380"/>
                </a:cubicBezTo>
                <a:cubicBezTo>
                  <a:pt x="2879" y="1379"/>
                  <a:pt x="2879" y="1379"/>
                  <a:pt x="2879" y="1379"/>
                </a:cubicBezTo>
                <a:cubicBezTo>
                  <a:pt x="2879" y="1380"/>
                  <a:pt x="2879" y="1380"/>
                  <a:pt x="2879" y="1380"/>
                </a:cubicBezTo>
                <a:cubicBezTo>
                  <a:pt x="2876" y="1377"/>
                  <a:pt x="2876" y="1377"/>
                  <a:pt x="2876" y="1377"/>
                </a:cubicBezTo>
                <a:cubicBezTo>
                  <a:pt x="2876" y="1379"/>
                  <a:pt x="2876" y="1379"/>
                  <a:pt x="2876" y="1379"/>
                </a:cubicBezTo>
                <a:cubicBezTo>
                  <a:pt x="2877" y="1380"/>
                  <a:pt x="2877" y="1380"/>
                  <a:pt x="2877" y="1380"/>
                </a:cubicBezTo>
                <a:lnTo>
                  <a:pt x="2877" y="1382"/>
                </a:lnTo>
                <a:close/>
                <a:moveTo>
                  <a:pt x="2831" y="1257"/>
                </a:moveTo>
                <a:cubicBezTo>
                  <a:pt x="2832" y="1257"/>
                  <a:pt x="2832" y="1257"/>
                  <a:pt x="2832" y="1257"/>
                </a:cubicBezTo>
                <a:cubicBezTo>
                  <a:pt x="2833" y="1255"/>
                  <a:pt x="2833" y="1255"/>
                  <a:pt x="2833" y="1255"/>
                </a:cubicBezTo>
                <a:cubicBezTo>
                  <a:pt x="2831" y="1255"/>
                  <a:pt x="2831" y="1255"/>
                  <a:pt x="2831" y="1255"/>
                </a:cubicBezTo>
                <a:cubicBezTo>
                  <a:pt x="2831" y="1256"/>
                  <a:pt x="2831" y="1256"/>
                  <a:pt x="2831" y="1256"/>
                </a:cubicBezTo>
                <a:lnTo>
                  <a:pt x="2831" y="1257"/>
                </a:lnTo>
                <a:close/>
                <a:moveTo>
                  <a:pt x="2908" y="1656"/>
                </a:moveTo>
                <a:cubicBezTo>
                  <a:pt x="2908" y="1655"/>
                  <a:pt x="2908" y="1655"/>
                  <a:pt x="2908" y="1655"/>
                </a:cubicBezTo>
                <a:cubicBezTo>
                  <a:pt x="2907" y="1655"/>
                  <a:pt x="2907" y="1655"/>
                  <a:pt x="2907" y="1655"/>
                </a:cubicBezTo>
                <a:cubicBezTo>
                  <a:pt x="2905" y="1656"/>
                  <a:pt x="2905" y="1656"/>
                  <a:pt x="2905" y="1656"/>
                </a:cubicBezTo>
                <a:cubicBezTo>
                  <a:pt x="2905" y="1658"/>
                  <a:pt x="2905" y="1658"/>
                  <a:pt x="2905" y="1658"/>
                </a:cubicBezTo>
                <a:cubicBezTo>
                  <a:pt x="2905" y="1658"/>
                  <a:pt x="2905" y="1658"/>
                  <a:pt x="2905" y="1658"/>
                </a:cubicBezTo>
                <a:cubicBezTo>
                  <a:pt x="2906" y="1658"/>
                  <a:pt x="2906" y="1658"/>
                  <a:pt x="2906" y="1658"/>
                </a:cubicBezTo>
                <a:cubicBezTo>
                  <a:pt x="2906" y="1657"/>
                  <a:pt x="2906" y="1657"/>
                  <a:pt x="2906" y="1657"/>
                </a:cubicBezTo>
                <a:lnTo>
                  <a:pt x="2908" y="1656"/>
                </a:lnTo>
                <a:close/>
                <a:moveTo>
                  <a:pt x="2902" y="1279"/>
                </a:moveTo>
                <a:cubicBezTo>
                  <a:pt x="2904" y="1278"/>
                  <a:pt x="2904" y="1278"/>
                  <a:pt x="2904" y="1278"/>
                </a:cubicBezTo>
                <a:cubicBezTo>
                  <a:pt x="2903" y="1277"/>
                  <a:pt x="2903" y="1277"/>
                  <a:pt x="2903" y="1277"/>
                </a:cubicBezTo>
                <a:cubicBezTo>
                  <a:pt x="2902" y="1277"/>
                  <a:pt x="2902" y="1277"/>
                  <a:pt x="2902" y="1277"/>
                </a:cubicBezTo>
                <a:cubicBezTo>
                  <a:pt x="2900" y="1278"/>
                  <a:pt x="2900" y="1278"/>
                  <a:pt x="2900" y="1278"/>
                </a:cubicBezTo>
                <a:cubicBezTo>
                  <a:pt x="2901" y="1279"/>
                  <a:pt x="2901" y="1279"/>
                  <a:pt x="2901" y="1279"/>
                </a:cubicBezTo>
                <a:lnTo>
                  <a:pt x="2902" y="1279"/>
                </a:lnTo>
                <a:close/>
                <a:moveTo>
                  <a:pt x="2900" y="1383"/>
                </a:moveTo>
                <a:cubicBezTo>
                  <a:pt x="2900" y="1382"/>
                  <a:pt x="2900" y="1382"/>
                  <a:pt x="2900" y="1382"/>
                </a:cubicBezTo>
                <a:cubicBezTo>
                  <a:pt x="2899" y="1382"/>
                  <a:pt x="2899" y="1382"/>
                  <a:pt x="2899" y="1382"/>
                </a:cubicBezTo>
                <a:cubicBezTo>
                  <a:pt x="2899" y="1383"/>
                  <a:pt x="2899" y="1383"/>
                  <a:pt x="2899" y="1383"/>
                </a:cubicBezTo>
                <a:cubicBezTo>
                  <a:pt x="2898" y="1384"/>
                  <a:pt x="2898" y="1384"/>
                  <a:pt x="2898" y="1384"/>
                </a:cubicBezTo>
                <a:cubicBezTo>
                  <a:pt x="2899" y="1385"/>
                  <a:pt x="2899" y="1385"/>
                  <a:pt x="2899" y="1385"/>
                </a:cubicBezTo>
                <a:lnTo>
                  <a:pt x="2900" y="1383"/>
                </a:lnTo>
                <a:close/>
                <a:moveTo>
                  <a:pt x="2828" y="1250"/>
                </a:moveTo>
                <a:cubicBezTo>
                  <a:pt x="2827" y="1249"/>
                  <a:pt x="2827" y="1249"/>
                  <a:pt x="2827" y="1249"/>
                </a:cubicBezTo>
                <a:cubicBezTo>
                  <a:pt x="2826" y="1250"/>
                  <a:pt x="2826" y="1250"/>
                  <a:pt x="2826" y="1250"/>
                </a:cubicBezTo>
                <a:cubicBezTo>
                  <a:pt x="2825" y="1252"/>
                  <a:pt x="2825" y="1252"/>
                  <a:pt x="2825" y="1252"/>
                </a:cubicBezTo>
                <a:cubicBezTo>
                  <a:pt x="2826" y="1253"/>
                  <a:pt x="2826" y="1253"/>
                  <a:pt x="2826" y="1253"/>
                </a:cubicBezTo>
                <a:cubicBezTo>
                  <a:pt x="2828" y="1253"/>
                  <a:pt x="2828" y="1253"/>
                  <a:pt x="2828" y="1253"/>
                </a:cubicBezTo>
                <a:cubicBezTo>
                  <a:pt x="2828" y="1254"/>
                  <a:pt x="2828" y="1254"/>
                  <a:pt x="2828" y="1254"/>
                </a:cubicBezTo>
                <a:cubicBezTo>
                  <a:pt x="2829" y="1255"/>
                  <a:pt x="2829" y="1255"/>
                  <a:pt x="2829" y="1255"/>
                </a:cubicBezTo>
                <a:cubicBezTo>
                  <a:pt x="2830" y="1255"/>
                  <a:pt x="2830" y="1255"/>
                  <a:pt x="2830" y="1255"/>
                </a:cubicBezTo>
                <a:cubicBezTo>
                  <a:pt x="2830" y="1253"/>
                  <a:pt x="2830" y="1253"/>
                  <a:pt x="2830" y="1253"/>
                </a:cubicBezTo>
                <a:cubicBezTo>
                  <a:pt x="2830" y="1252"/>
                  <a:pt x="2830" y="1252"/>
                  <a:pt x="2830" y="1252"/>
                </a:cubicBezTo>
                <a:cubicBezTo>
                  <a:pt x="2828" y="1251"/>
                  <a:pt x="2828" y="1251"/>
                  <a:pt x="2828" y="1251"/>
                </a:cubicBezTo>
                <a:lnTo>
                  <a:pt x="2828" y="1250"/>
                </a:lnTo>
                <a:close/>
                <a:moveTo>
                  <a:pt x="2905" y="1326"/>
                </a:moveTo>
                <a:cubicBezTo>
                  <a:pt x="2906" y="1329"/>
                  <a:pt x="2906" y="1329"/>
                  <a:pt x="2906" y="1329"/>
                </a:cubicBezTo>
                <a:cubicBezTo>
                  <a:pt x="2907" y="1329"/>
                  <a:pt x="2907" y="1329"/>
                  <a:pt x="2907" y="1329"/>
                </a:cubicBezTo>
                <a:cubicBezTo>
                  <a:pt x="2908" y="1327"/>
                  <a:pt x="2908" y="1327"/>
                  <a:pt x="2908" y="1327"/>
                </a:cubicBezTo>
                <a:cubicBezTo>
                  <a:pt x="2909" y="1328"/>
                  <a:pt x="2909" y="1328"/>
                  <a:pt x="2909" y="1328"/>
                </a:cubicBezTo>
                <a:cubicBezTo>
                  <a:pt x="2911" y="1327"/>
                  <a:pt x="2911" y="1327"/>
                  <a:pt x="2911" y="1327"/>
                </a:cubicBezTo>
                <a:cubicBezTo>
                  <a:pt x="2911" y="1325"/>
                  <a:pt x="2911" y="1325"/>
                  <a:pt x="2911" y="1325"/>
                </a:cubicBezTo>
                <a:cubicBezTo>
                  <a:pt x="2910" y="1324"/>
                  <a:pt x="2910" y="1324"/>
                  <a:pt x="2910" y="1324"/>
                </a:cubicBezTo>
                <a:cubicBezTo>
                  <a:pt x="2910" y="1322"/>
                  <a:pt x="2910" y="1322"/>
                  <a:pt x="2910" y="1322"/>
                </a:cubicBezTo>
                <a:cubicBezTo>
                  <a:pt x="2909" y="1321"/>
                  <a:pt x="2909" y="1321"/>
                  <a:pt x="2909" y="1321"/>
                </a:cubicBezTo>
                <a:cubicBezTo>
                  <a:pt x="2909" y="1322"/>
                  <a:pt x="2909" y="1322"/>
                  <a:pt x="2909" y="1322"/>
                </a:cubicBezTo>
                <a:cubicBezTo>
                  <a:pt x="2909" y="1323"/>
                  <a:pt x="2909" y="1323"/>
                  <a:pt x="2909" y="1323"/>
                </a:cubicBezTo>
                <a:cubicBezTo>
                  <a:pt x="2908" y="1324"/>
                  <a:pt x="2908" y="1324"/>
                  <a:pt x="2908" y="1324"/>
                </a:cubicBezTo>
                <a:cubicBezTo>
                  <a:pt x="2907" y="1323"/>
                  <a:pt x="2907" y="1323"/>
                  <a:pt x="2907" y="1323"/>
                </a:cubicBezTo>
                <a:cubicBezTo>
                  <a:pt x="2907" y="1320"/>
                  <a:pt x="2907" y="1320"/>
                  <a:pt x="2907" y="1320"/>
                </a:cubicBezTo>
                <a:cubicBezTo>
                  <a:pt x="2907" y="1320"/>
                  <a:pt x="2905" y="1318"/>
                  <a:pt x="2905" y="1318"/>
                </a:cubicBezTo>
                <a:cubicBezTo>
                  <a:pt x="2904" y="1322"/>
                  <a:pt x="2904" y="1322"/>
                  <a:pt x="2904" y="1322"/>
                </a:cubicBezTo>
                <a:cubicBezTo>
                  <a:pt x="2905" y="1324"/>
                  <a:pt x="2905" y="1324"/>
                  <a:pt x="2905" y="1324"/>
                </a:cubicBezTo>
                <a:lnTo>
                  <a:pt x="2905" y="1326"/>
                </a:lnTo>
                <a:close/>
                <a:moveTo>
                  <a:pt x="2904" y="1389"/>
                </a:moveTo>
                <a:cubicBezTo>
                  <a:pt x="2906" y="1390"/>
                  <a:pt x="2906" y="1390"/>
                  <a:pt x="2906" y="1390"/>
                </a:cubicBezTo>
                <a:cubicBezTo>
                  <a:pt x="2907" y="1389"/>
                  <a:pt x="2907" y="1389"/>
                  <a:pt x="2907" y="1389"/>
                </a:cubicBezTo>
                <a:cubicBezTo>
                  <a:pt x="2905" y="1388"/>
                  <a:pt x="2905" y="1388"/>
                  <a:pt x="2905" y="1388"/>
                </a:cubicBezTo>
                <a:cubicBezTo>
                  <a:pt x="2906" y="1386"/>
                  <a:pt x="2906" y="1386"/>
                  <a:pt x="2906" y="1386"/>
                </a:cubicBezTo>
                <a:cubicBezTo>
                  <a:pt x="2906" y="1384"/>
                  <a:pt x="2906" y="1384"/>
                  <a:pt x="2906" y="1384"/>
                </a:cubicBezTo>
                <a:cubicBezTo>
                  <a:pt x="2905" y="1384"/>
                  <a:pt x="2905" y="1384"/>
                  <a:pt x="2905" y="1384"/>
                </a:cubicBezTo>
                <a:cubicBezTo>
                  <a:pt x="2903" y="1385"/>
                  <a:pt x="2903" y="1385"/>
                  <a:pt x="2903" y="1385"/>
                </a:cubicBezTo>
                <a:cubicBezTo>
                  <a:pt x="2903" y="1386"/>
                  <a:pt x="2903" y="1386"/>
                  <a:pt x="2903" y="1386"/>
                </a:cubicBezTo>
                <a:cubicBezTo>
                  <a:pt x="2903" y="1387"/>
                  <a:pt x="2903" y="1387"/>
                  <a:pt x="2903" y="1387"/>
                </a:cubicBezTo>
                <a:lnTo>
                  <a:pt x="2904" y="1389"/>
                </a:lnTo>
                <a:close/>
                <a:moveTo>
                  <a:pt x="2905" y="1659"/>
                </a:moveTo>
                <a:cubicBezTo>
                  <a:pt x="2905" y="1659"/>
                  <a:pt x="2905" y="1659"/>
                  <a:pt x="2905" y="1659"/>
                </a:cubicBezTo>
                <a:cubicBezTo>
                  <a:pt x="2903" y="1660"/>
                  <a:pt x="2903" y="1660"/>
                  <a:pt x="2903" y="1660"/>
                </a:cubicBezTo>
                <a:cubicBezTo>
                  <a:pt x="2904" y="1659"/>
                  <a:pt x="2904" y="1659"/>
                  <a:pt x="2904" y="1659"/>
                </a:cubicBezTo>
                <a:lnTo>
                  <a:pt x="2905" y="1659"/>
                </a:lnTo>
                <a:close/>
                <a:moveTo>
                  <a:pt x="2906" y="1659"/>
                </a:moveTo>
                <a:cubicBezTo>
                  <a:pt x="2906" y="1659"/>
                  <a:pt x="2906" y="1659"/>
                  <a:pt x="2906" y="1659"/>
                </a:cubicBezTo>
                <a:cubicBezTo>
                  <a:pt x="2905" y="1660"/>
                  <a:pt x="2905" y="1660"/>
                  <a:pt x="2905" y="1660"/>
                </a:cubicBezTo>
                <a:cubicBezTo>
                  <a:pt x="2906" y="1660"/>
                  <a:pt x="2906" y="1660"/>
                  <a:pt x="2906" y="1660"/>
                </a:cubicBezTo>
                <a:lnTo>
                  <a:pt x="2906" y="1659"/>
                </a:lnTo>
                <a:close/>
                <a:moveTo>
                  <a:pt x="2818" y="1725"/>
                </a:moveTo>
                <a:cubicBezTo>
                  <a:pt x="2819" y="1725"/>
                  <a:pt x="2819" y="1725"/>
                  <a:pt x="2819" y="1725"/>
                </a:cubicBezTo>
                <a:cubicBezTo>
                  <a:pt x="2819" y="1724"/>
                  <a:pt x="2819" y="1724"/>
                  <a:pt x="2819" y="1724"/>
                </a:cubicBezTo>
                <a:cubicBezTo>
                  <a:pt x="2817" y="1723"/>
                  <a:pt x="2817" y="1723"/>
                  <a:pt x="2817" y="1723"/>
                </a:cubicBezTo>
                <a:cubicBezTo>
                  <a:pt x="2817" y="1724"/>
                  <a:pt x="2817" y="1724"/>
                  <a:pt x="2817" y="1724"/>
                </a:cubicBezTo>
                <a:cubicBezTo>
                  <a:pt x="2817" y="1724"/>
                  <a:pt x="2817" y="1724"/>
                  <a:pt x="2817" y="1724"/>
                </a:cubicBezTo>
                <a:lnTo>
                  <a:pt x="2818" y="1725"/>
                </a:lnTo>
                <a:close/>
                <a:moveTo>
                  <a:pt x="2819" y="1233"/>
                </a:moveTo>
                <a:cubicBezTo>
                  <a:pt x="2817" y="1235"/>
                  <a:pt x="2817" y="1235"/>
                  <a:pt x="2817" y="1235"/>
                </a:cubicBezTo>
                <a:cubicBezTo>
                  <a:pt x="2819" y="1234"/>
                  <a:pt x="2819" y="1234"/>
                  <a:pt x="2819" y="1234"/>
                </a:cubicBezTo>
                <a:lnTo>
                  <a:pt x="2819" y="1233"/>
                </a:lnTo>
                <a:close/>
                <a:moveTo>
                  <a:pt x="2827" y="1255"/>
                </a:moveTo>
                <a:cubicBezTo>
                  <a:pt x="2826" y="1254"/>
                  <a:pt x="2826" y="1254"/>
                  <a:pt x="2826" y="1254"/>
                </a:cubicBezTo>
                <a:cubicBezTo>
                  <a:pt x="2825" y="1255"/>
                  <a:pt x="2825" y="1255"/>
                  <a:pt x="2825" y="1255"/>
                </a:cubicBezTo>
                <a:cubicBezTo>
                  <a:pt x="2826" y="1255"/>
                  <a:pt x="2826" y="1255"/>
                  <a:pt x="2826" y="1255"/>
                </a:cubicBezTo>
                <a:lnTo>
                  <a:pt x="2827" y="1255"/>
                </a:lnTo>
                <a:close/>
                <a:moveTo>
                  <a:pt x="2823" y="1248"/>
                </a:moveTo>
                <a:cubicBezTo>
                  <a:pt x="2822" y="1249"/>
                  <a:pt x="2822" y="1249"/>
                  <a:pt x="2822" y="1249"/>
                </a:cubicBezTo>
                <a:cubicBezTo>
                  <a:pt x="2822" y="1249"/>
                  <a:pt x="2822" y="1250"/>
                  <a:pt x="2822" y="1250"/>
                </a:cubicBezTo>
                <a:cubicBezTo>
                  <a:pt x="2823" y="1250"/>
                  <a:pt x="2823" y="1250"/>
                  <a:pt x="2823" y="1250"/>
                </a:cubicBezTo>
                <a:cubicBezTo>
                  <a:pt x="2825" y="1250"/>
                  <a:pt x="2825" y="1250"/>
                  <a:pt x="2825" y="1250"/>
                </a:cubicBezTo>
                <a:cubicBezTo>
                  <a:pt x="2825" y="1249"/>
                  <a:pt x="2825" y="1249"/>
                  <a:pt x="2825" y="1249"/>
                </a:cubicBezTo>
                <a:lnTo>
                  <a:pt x="2823" y="1248"/>
                </a:lnTo>
                <a:close/>
                <a:moveTo>
                  <a:pt x="2818" y="1237"/>
                </a:moveTo>
                <a:cubicBezTo>
                  <a:pt x="2820" y="1239"/>
                  <a:pt x="2820" y="1239"/>
                  <a:pt x="2820" y="1239"/>
                </a:cubicBezTo>
                <a:cubicBezTo>
                  <a:pt x="2823" y="1241"/>
                  <a:pt x="2823" y="1241"/>
                  <a:pt x="2823" y="1241"/>
                </a:cubicBezTo>
                <a:cubicBezTo>
                  <a:pt x="2824" y="1243"/>
                  <a:pt x="2824" y="1243"/>
                  <a:pt x="2824" y="1243"/>
                </a:cubicBezTo>
                <a:cubicBezTo>
                  <a:pt x="2827" y="1244"/>
                  <a:pt x="2827" y="1244"/>
                  <a:pt x="2827" y="1244"/>
                </a:cubicBezTo>
                <a:cubicBezTo>
                  <a:pt x="2828" y="1244"/>
                  <a:pt x="2828" y="1244"/>
                  <a:pt x="2828" y="1244"/>
                </a:cubicBezTo>
                <a:cubicBezTo>
                  <a:pt x="2828" y="1243"/>
                  <a:pt x="2828" y="1243"/>
                  <a:pt x="2828" y="1243"/>
                </a:cubicBezTo>
                <a:cubicBezTo>
                  <a:pt x="2826" y="1241"/>
                  <a:pt x="2826" y="1241"/>
                  <a:pt x="2826" y="1241"/>
                </a:cubicBezTo>
                <a:cubicBezTo>
                  <a:pt x="2825" y="1240"/>
                  <a:pt x="2825" y="1240"/>
                  <a:pt x="2825" y="1240"/>
                </a:cubicBezTo>
                <a:cubicBezTo>
                  <a:pt x="2825" y="1239"/>
                  <a:pt x="2825" y="1239"/>
                  <a:pt x="2825" y="1239"/>
                </a:cubicBezTo>
                <a:cubicBezTo>
                  <a:pt x="2823" y="1238"/>
                  <a:pt x="2823" y="1238"/>
                  <a:pt x="2823" y="1238"/>
                </a:cubicBezTo>
                <a:cubicBezTo>
                  <a:pt x="2820" y="1238"/>
                  <a:pt x="2820" y="1238"/>
                  <a:pt x="2820" y="1238"/>
                </a:cubicBezTo>
                <a:cubicBezTo>
                  <a:pt x="2820" y="1236"/>
                  <a:pt x="2820" y="1236"/>
                  <a:pt x="2820" y="1236"/>
                </a:cubicBezTo>
                <a:cubicBezTo>
                  <a:pt x="2819" y="1236"/>
                  <a:pt x="2819" y="1236"/>
                  <a:pt x="2819" y="1236"/>
                </a:cubicBezTo>
                <a:lnTo>
                  <a:pt x="2818" y="1237"/>
                </a:lnTo>
                <a:close/>
                <a:moveTo>
                  <a:pt x="2821" y="1249"/>
                </a:moveTo>
                <a:cubicBezTo>
                  <a:pt x="2821" y="1248"/>
                  <a:pt x="2821" y="1248"/>
                  <a:pt x="2821" y="1248"/>
                </a:cubicBezTo>
                <a:cubicBezTo>
                  <a:pt x="2819" y="1246"/>
                  <a:pt x="2819" y="1246"/>
                  <a:pt x="2819" y="1246"/>
                </a:cubicBezTo>
                <a:cubicBezTo>
                  <a:pt x="2819" y="1247"/>
                  <a:pt x="2819" y="1247"/>
                  <a:pt x="2819" y="1247"/>
                </a:cubicBezTo>
                <a:cubicBezTo>
                  <a:pt x="2820" y="1248"/>
                  <a:pt x="2820" y="1248"/>
                  <a:pt x="2820" y="1248"/>
                </a:cubicBezTo>
                <a:cubicBezTo>
                  <a:pt x="2820" y="1249"/>
                  <a:pt x="2820" y="1249"/>
                  <a:pt x="2820" y="1249"/>
                </a:cubicBezTo>
                <a:lnTo>
                  <a:pt x="2821" y="1249"/>
                </a:lnTo>
                <a:close/>
                <a:moveTo>
                  <a:pt x="2925" y="1373"/>
                </a:moveTo>
                <a:cubicBezTo>
                  <a:pt x="2926" y="1371"/>
                  <a:pt x="2926" y="1371"/>
                  <a:pt x="2926" y="1371"/>
                </a:cubicBezTo>
                <a:cubicBezTo>
                  <a:pt x="2925" y="1370"/>
                  <a:pt x="2925" y="1370"/>
                  <a:pt x="2925" y="1370"/>
                </a:cubicBezTo>
                <a:cubicBezTo>
                  <a:pt x="2925" y="1371"/>
                  <a:pt x="2925" y="1371"/>
                  <a:pt x="2925" y="1371"/>
                </a:cubicBezTo>
                <a:lnTo>
                  <a:pt x="2925" y="1373"/>
                </a:lnTo>
                <a:close/>
                <a:moveTo>
                  <a:pt x="2924" y="1365"/>
                </a:moveTo>
                <a:cubicBezTo>
                  <a:pt x="2925" y="1363"/>
                  <a:pt x="2925" y="1363"/>
                  <a:pt x="2925" y="1363"/>
                </a:cubicBezTo>
                <a:cubicBezTo>
                  <a:pt x="2924" y="1361"/>
                  <a:pt x="2924" y="1361"/>
                  <a:pt x="2924" y="1361"/>
                </a:cubicBezTo>
                <a:cubicBezTo>
                  <a:pt x="2923" y="1362"/>
                  <a:pt x="2923" y="1362"/>
                  <a:pt x="2923" y="1362"/>
                </a:cubicBezTo>
                <a:cubicBezTo>
                  <a:pt x="2923" y="1364"/>
                  <a:pt x="2923" y="1364"/>
                  <a:pt x="2923" y="1364"/>
                </a:cubicBezTo>
                <a:lnTo>
                  <a:pt x="2924" y="1365"/>
                </a:lnTo>
                <a:close/>
                <a:moveTo>
                  <a:pt x="2920" y="1324"/>
                </a:moveTo>
                <a:cubicBezTo>
                  <a:pt x="2919" y="1320"/>
                  <a:pt x="2919" y="1320"/>
                  <a:pt x="2919" y="1320"/>
                </a:cubicBezTo>
                <a:cubicBezTo>
                  <a:pt x="2920" y="1324"/>
                  <a:pt x="2920" y="1324"/>
                  <a:pt x="2920" y="1324"/>
                </a:cubicBezTo>
                <a:cubicBezTo>
                  <a:pt x="2919" y="1325"/>
                  <a:pt x="2919" y="1325"/>
                  <a:pt x="2919" y="1325"/>
                </a:cubicBezTo>
                <a:lnTo>
                  <a:pt x="2920" y="1324"/>
                </a:lnTo>
                <a:close/>
                <a:moveTo>
                  <a:pt x="2939" y="1591"/>
                </a:moveTo>
                <a:cubicBezTo>
                  <a:pt x="2938" y="1591"/>
                  <a:pt x="2938" y="1591"/>
                  <a:pt x="2938" y="1591"/>
                </a:cubicBezTo>
                <a:cubicBezTo>
                  <a:pt x="2938" y="1592"/>
                  <a:pt x="2938" y="1592"/>
                  <a:pt x="2938" y="1592"/>
                </a:cubicBezTo>
                <a:lnTo>
                  <a:pt x="2939" y="1591"/>
                </a:lnTo>
                <a:close/>
                <a:moveTo>
                  <a:pt x="2920" y="1332"/>
                </a:moveTo>
                <a:cubicBezTo>
                  <a:pt x="2920" y="1331"/>
                  <a:pt x="2920" y="1331"/>
                  <a:pt x="2920" y="1331"/>
                </a:cubicBezTo>
                <a:cubicBezTo>
                  <a:pt x="2920" y="1329"/>
                  <a:pt x="2920" y="1329"/>
                  <a:pt x="2920" y="1329"/>
                </a:cubicBezTo>
                <a:cubicBezTo>
                  <a:pt x="2919" y="1328"/>
                  <a:pt x="2919" y="1328"/>
                  <a:pt x="2919" y="1328"/>
                </a:cubicBezTo>
                <a:cubicBezTo>
                  <a:pt x="2919" y="1328"/>
                  <a:pt x="2919" y="1330"/>
                  <a:pt x="2919" y="1330"/>
                </a:cubicBezTo>
                <a:cubicBezTo>
                  <a:pt x="2919" y="1332"/>
                  <a:pt x="2919" y="1332"/>
                  <a:pt x="2919" y="1332"/>
                </a:cubicBezTo>
                <a:lnTo>
                  <a:pt x="2920" y="1332"/>
                </a:lnTo>
                <a:close/>
                <a:moveTo>
                  <a:pt x="2942" y="1592"/>
                </a:moveTo>
                <a:cubicBezTo>
                  <a:pt x="2941" y="1591"/>
                  <a:pt x="2941" y="1591"/>
                  <a:pt x="2941" y="1591"/>
                </a:cubicBezTo>
                <a:cubicBezTo>
                  <a:pt x="2942" y="1591"/>
                  <a:pt x="2942" y="1591"/>
                  <a:pt x="2942" y="1591"/>
                </a:cubicBezTo>
                <a:cubicBezTo>
                  <a:pt x="2941" y="1590"/>
                  <a:pt x="2941" y="1590"/>
                  <a:pt x="2941" y="1590"/>
                </a:cubicBezTo>
                <a:cubicBezTo>
                  <a:pt x="2941" y="1589"/>
                  <a:pt x="2941" y="1589"/>
                  <a:pt x="2941" y="1589"/>
                </a:cubicBezTo>
                <a:cubicBezTo>
                  <a:pt x="2940" y="1591"/>
                  <a:pt x="2940" y="1591"/>
                  <a:pt x="2940" y="1591"/>
                </a:cubicBezTo>
                <a:cubicBezTo>
                  <a:pt x="2941" y="1592"/>
                  <a:pt x="2941" y="1592"/>
                  <a:pt x="2941" y="1592"/>
                </a:cubicBezTo>
                <a:lnTo>
                  <a:pt x="2942" y="1592"/>
                </a:lnTo>
                <a:close/>
                <a:moveTo>
                  <a:pt x="2920" y="1341"/>
                </a:moveTo>
                <a:cubicBezTo>
                  <a:pt x="2918" y="1340"/>
                  <a:pt x="2918" y="1340"/>
                  <a:pt x="2918" y="1340"/>
                </a:cubicBezTo>
                <a:cubicBezTo>
                  <a:pt x="2918" y="1342"/>
                  <a:pt x="2918" y="1342"/>
                  <a:pt x="2918" y="1342"/>
                </a:cubicBezTo>
                <a:cubicBezTo>
                  <a:pt x="2918" y="1342"/>
                  <a:pt x="2918" y="1342"/>
                  <a:pt x="2918" y="1342"/>
                </a:cubicBezTo>
                <a:cubicBezTo>
                  <a:pt x="2920" y="1342"/>
                  <a:pt x="2920" y="1342"/>
                  <a:pt x="2920" y="1342"/>
                </a:cubicBezTo>
                <a:lnTo>
                  <a:pt x="2920" y="1341"/>
                </a:lnTo>
                <a:close/>
                <a:moveTo>
                  <a:pt x="2917" y="1351"/>
                </a:moveTo>
                <a:cubicBezTo>
                  <a:pt x="2919" y="1353"/>
                  <a:pt x="2919" y="1353"/>
                  <a:pt x="2919" y="1353"/>
                </a:cubicBezTo>
                <a:cubicBezTo>
                  <a:pt x="2920" y="1352"/>
                  <a:pt x="2920" y="1352"/>
                  <a:pt x="2920" y="1352"/>
                </a:cubicBezTo>
                <a:cubicBezTo>
                  <a:pt x="2920" y="1350"/>
                  <a:pt x="2920" y="1350"/>
                  <a:pt x="2920" y="1350"/>
                </a:cubicBezTo>
                <a:cubicBezTo>
                  <a:pt x="2919" y="1349"/>
                  <a:pt x="2919" y="1349"/>
                  <a:pt x="2919" y="1349"/>
                </a:cubicBezTo>
                <a:cubicBezTo>
                  <a:pt x="2917" y="1350"/>
                  <a:pt x="2917" y="1350"/>
                  <a:pt x="2917" y="1350"/>
                </a:cubicBezTo>
                <a:lnTo>
                  <a:pt x="2917" y="1351"/>
                </a:lnTo>
                <a:close/>
                <a:moveTo>
                  <a:pt x="2112" y="1082"/>
                </a:moveTo>
                <a:cubicBezTo>
                  <a:pt x="2114" y="1083"/>
                  <a:pt x="2114" y="1083"/>
                  <a:pt x="2114" y="1083"/>
                </a:cubicBezTo>
                <a:cubicBezTo>
                  <a:pt x="2115" y="1084"/>
                  <a:pt x="2115" y="1084"/>
                  <a:pt x="2115" y="1084"/>
                </a:cubicBezTo>
                <a:cubicBezTo>
                  <a:pt x="2116" y="1084"/>
                  <a:pt x="2116" y="1084"/>
                  <a:pt x="2116" y="1084"/>
                </a:cubicBezTo>
                <a:cubicBezTo>
                  <a:pt x="2117" y="1084"/>
                  <a:pt x="2117" y="1084"/>
                  <a:pt x="2117" y="1084"/>
                </a:cubicBezTo>
                <a:cubicBezTo>
                  <a:pt x="2117" y="1083"/>
                  <a:pt x="2117" y="1083"/>
                  <a:pt x="2117" y="1083"/>
                </a:cubicBezTo>
                <a:cubicBezTo>
                  <a:pt x="2114" y="1082"/>
                  <a:pt x="2114" y="1082"/>
                  <a:pt x="2114" y="1082"/>
                </a:cubicBezTo>
                <a:cubicBezTo>
                  <a:pt x="2114" y="1081"/>
                  <a:pt x="2114" y="1081"/>
                  <a:pt x="2114" y="1081"/>
                </a:cubicBezTo>
                <a:cubicBezTo>
                  <a:pt x="2113" y="1080"/>
                  <a:pt x="2113" y="1080"/>
                  <a:pt x="2113" y="1080"/>
                </a:cubicBezTo>
                <a:cubicBezTo>
                  <a:pt x="2112" y="1081"/>
                  <a:pt x="2112" y="1081"/>
                  <a:pt x="2112" y="1081"/>
                </a:cubicBezTo>
                <a:cubicBezTo>
                  <a:pt x="2113" y="1081"/>
                  <a:pt x="2113" y="1081"/>
                  <a:pt x="2113" y="1081"/>
                </a:cubicBezTo>
                <a:cubicBezTo>
                  <a:pt x="2112" y="1081"/>
                  <a:pt x="2112" y="1081"/>
                  <a:pt x="2112" y="1081"/>
                </a:cubicBezTo>
                <a:lnTo>
                  <a:pt x="2112" y="1082"/>
                </a:lnTo>
                <a:close/>
                <a:moveTo>
                  <a:pt x="2112" y="1080"/>
                </a:moveTo>
                <a:cubicBezTo>
                  <a:pt x="2111" y="1080"/>
                  <a:pt x="2111" y="1080"/>
                  <a:pt x="2111" y="1080"/>
                </a:cubicBezTo>
                <a:cubicBezTo>
                  <a:pt x="2108" y="1080"/>
                  <a:pt x="2108" y="1080"/>
                  <a:pt x="2108" y="1080"/>
                </a:cubicBezTo>
                <a:cubicBezTo>
                  <a:pt x="2108" y="1081"/>
                  <a:pt x="2108" y="1081"/>
                  <a:pt x="2108" y="1081"/>
                </a:cubicBezTo>
                <a:cubicBezTo>
                  <a:pt x="2111" y="1082"/>
                  <a:pt x="2111" y="1082"/>
                  <a:pt x="2111" y="1082"/>
                </a:cubicBezTo>
                <a:cubicBezTo>
                  <a:pt x="2111" y="1082"/>
                  <a:pt x="2111" y="1082"/>
                  <a:pt x="2111" y="1082"/>
                </a:cubicBezTo>
                <a:cubicBezTo>
                  <a:pt x="2111" y="1082"/>
                  <a:pt x="2111" y="1082"/>
                  <a:pt x="2111" y="1082"/>
                </a:cubicBezTo>
                <a:lnTo>
                  <a:pt x="2112" y="1080"/>
                </a:lnTo>
                <a:close/>
                <a:moveTo>
                  <a:pt x="2178" y="963"/>
                </a:moveTo>
                <a:cubicBezTo>
                  <a:pt x="2179" y="964"/>
                  <a:pt x="2179" y="964"/>
                  <a:pt x="2179" y="964"/>
                </a:cubicBezTo>
                <a:cubicBezTo>
                  <a:pt x="2179" y="965"/>
                  <a:pt x="2179" y="965"/>
                  <a:pt x="2179" y="965"/>
                </a:cubicBezTo>
                <a:cubicBezTo>
                  <a:pt x="2180" y="964"/>
                  <a:pt x="2180" y="964"/>
                  <a:pt x="2180" y="964"/>
                </a:cubicBezTo>
                <a:cubicBezTo>
                  <a:pt x="2179" y="963"/>
                  <a:pt x="2179" y="963"/>
                  <a:pt x="2179" y="963"/>
                </a:cubicBezTo>
                <a:lnTo>
                  <a:pt x="2178" y="963"/>
                </a:lnTo>
                <a:close/>
                <a:moveTo>
                  <a:pt x="2108" y="1096"/>
                </a:moveTo>
                <a:cubicBezTo>
                  <a:pt x="2108" y="1095"/>
                  <a:pt x="2108" y="1095"/>
                  <a:pt x="2108" y="1095"/>
                </a:cubicBezTo>
                <a:cubicBezTo>
                  <a:pt x="2108" y="1094"/>
                  <a:pt x="2108" y="1094"/>
                  <a:pt x="2108" y="1094"/>
                </a:cubicBezTo>
                <a:cubicBezTo>
                  <a:pt x="2108" y="1094"/>
                  <a:pt x="2108" y="1094"/>
                  <a:pt x="2108" y="1094"/>
                </a:cubicBezTo>
                <a:cubicBezTo>
                  <a:pt x="2107" y="1094"/>
                  <a:pt x="2107" y="1094"/>
                  <a:pt x="2107" y="1094"/>
                </a:cubicBezTo>
                <a:cubicBezTo>
                  <a:pt x="2107" y="1096"/>
                  <a:pt x="2107" y="1096"/>
                  <a:pt x="2107" y="1096"/>
                </a:cubicBezTo>
                <a:cubicBezTo>
                  <a:pt x="2107" y="1098"/>
                  <a:pt x="2107" y="1098"/>
                  <a:pt x="2107" y="1098"/>
                </a:cubicBezTo>
                <a:lnTo>
                  <a:pt x="2108" y="1096"/>
                </a:lnTo>
                <a:close/>
                <a:moveTo>
                  <a:pt x="2127" y="1104"/>
                </a:moveTo>
                <a:cubicBezTo>
                  <a:pt x="2127" y="1103"/>
                  <a:pt x="2127" y="1103"/>
                  <a:pt x="2127" y="1103"/>
                </a:cubicBezTo>
                <a:cubicBezTo>
                  <a:pt x="2127" y="1101"/>
                  <a:pt x="2127" y="1101"/>
                  <a:pt x="2127" y="1101"/>
                </a:cubicBezTo>
                <a:cubicBezTo>
                  <a:pt x="2126" y="1100"/>
                  <a:pt x="2126" y="1100"/>
                  <a:pt x="2126" y="1100"/>
                </a:cubicBezTo>
                <a:cubicBezTo>
                  <a:pt x="2124" y="1096"/>
                  <a:pt x="2124" y="1096"/>
                  <a:pt x="2124" y="1096"/>
                </a:cubicBezTo>
                <a:cubicBezTo>
                  <a:pt x="2123" y="1093"/>
                  <a:pt x="2123" y="1093"/>
                  <a:pt x="2123" y="1093"/>
                </a:cubicBezTo>
                <a:cubicBezTo>
                  <a:pt x="2121" y="1093"/>
                  <a:pt x="2121" y="1093"/>
                  <a:pt x="2121" y="1093"/>
                </a:cubicBezTo>
                <a:cubicBezTo>
                  <a:pt x="2121" y="1093"/>
                  <a:pt x="2121" y="1093"/>
                  <a:pt x="2121" y="1093"/>
                </a:cubicBezTo>
                <a:cubicBezTo>
                  <a:pt x="2120" y="1093"/>
                  <a:pt x="2120" y="1093"/>
                  <a:pt x="2120" y="1093"/>
                </a:cubicBezTo>
                <a:cubicBezTo>
                  <a:pt x="2122" y="1092"/>
                  <a:pt x="2122" y="1092"/>
                  <a:pt x="2122" y="1092"/>
                </a:cubicBezTo>
                <a:cubicBezTo>
                  <a:pt x="2121" y="1091"/>
                  <a:pt x="2121" y="1091"/>
                  <a:pt x="2121" y="1091"/>
                </a:cubicBezTo>
                <a:cubicBezTo>
                  <a:pt x="2121" y="1091"/>
                  <a:pt x="2121" y="1091"/>
                  <a:pt x="2121" y="1091"/>
                </a:cubicBezTo>
                <a:cubicBezTo>
                  <a:pt x="2119" y="1089"/>
                  <a:pt x="2119" y="1089"/>
                  <a:pt x="2119" y="1089"/>
                </a:cubicBezTo>
                <a:cubicBezTo>
                  <a:pt x="2119" y="1089"/>
                  <a:pt x="2119" y="1089"/>
                  <a:pt x="2119" y="1089"/>
                </a:cubicBezTo>
                <a:cubicBezTo>
                  <a:pt x="2118" y="1087"/>
                  <a:pt x="2118" y="1087"/>
                  <a:pt x="2118" y="1087"/>
                </a:cubicBezTo>
                <a:cubicBezTo>
                  <a:pt x="2117" y="1086"/>
                  <a:pt x="2117" y="1086"/>
                  <a:pt x="2117" y="1086"/>
                </a:cubicBezTo>
                <a:cubicBezTo>
                  <a:pt x="2117" y="1085"/>
                  <a:pt x="2117" y="1085"/>
                  <a:pt x="2117" y="1085"/>
                </a:cubicBezTo>
                <a:cubicBezTo>
                  <a:pt x="2115" y="1084"/>
                  <a:pt x="2115" y="1084"/>
                  <a:pt x="2115" y="1084"/>
                </a:cubicBezTo>
                <a:cubicBezTo>
                  <a:pt x="2114" y="1085"/>
                  <a:pt x="2114" y="1085"/>
                  <a:pt x="2114" y="1085"/>
                </a:cubicBezTo>
                <a:cubicBezTo>
                  <a:pt x="2113" y="1084"/>
                  <a:pt x="2113" y="1084"/>
                  <a:pt x="2113" y="1084"/>
                </a:cubicBezTo>
                <a:cubicBezTo>
                  <a:pt x="2113" y="1084"/>
                  <a:pt x="2113" y="1084"/>
                  <a:pt x="2113" y="1084"/>
                </a:cubicBezTo>
                <a:cubicBezTo>
                  <a:pt x="2111" y="1083"/>
                  <a:pt x="2111" y="1083"/>
                  <a:pt x="2111" y="1083"/>
                </a:cubicBezTo>
                <a:cubicBezTo>
                  <a:pt x="2111" y="1084"/>
                  <a:pt x="2111" y="1084"/>
                  <a:pt x="2111" y="1084"/>
                </a:cubicBezTo>
                <a:cubicBezTo>
                  <a:pt x="2112" y="1084"/>
                  <a:pt x="2112" y="1084"/>
                  <a:pt x="2112" y="1084"/>
                </a:cubicBezTo>
                <a:cubicBezTo>
                  <a:pt x="2111" y="1085"/>
                  <a:pt x="2111" y="1085"/>
                  <a:pt x="2111" y="1085"/>
                </a:cubicBezTo>
                <a:cubicBezTo>
                  <a:pt x="2111" y="1085"/>
                  <a:pt x="2111" y="1085"/>
                  <a:pt x="2111" y="1085"/>
                </a:cubicBezTo>
                <a:cubicBezTo>
                  <a:pt x="2111" y="1085"/>
                  <a:pt x="2111" y="1085"/>
                  <a:pt x="2111" y="1085"/>
                </a:cubicBezTo>
                <a:cubicBezTo>
                  <a:pt x="2111" y="1087"/>
                  <a:pt x="2111" y="1087"/>
                  <a:pt x="2111" y="1087"/>
                </a:cubicBezTo>
                <a:cubicBezTo>
                  <a:pt x="2110" y="1088"/>
                  <a:pt x="2110" y="1088"/>
                  <a:pt x="2110" y="1088"/>
                </a:cubicBezTo>
                <a:cubicBezTo>
                  <a:pt x="2109" y="1088"/>
                  <a:pt x="2109" y="1088"/>
                  <a:pt x="2109" y="1088"/>
                </a:cubicBezTo>
                <a:cubicBezTo>
                  <a:pt x="2108" y="1087"/>
                  <a:pt x="2108" y="1087"/>
                  <a:pt x="2108" y="1087"/>
                </a:cubicBezTo>
                <a:cubicBezTo>
                  <a:pt x="2107" y="1087"/>
                  <a:pt x="2107" y="1087"/>
                  <a:pt x="2107" y="1087"/>
                </a:cubicBezTo>
                <a:cubicBezTo>
                  <a:pt x="2107" y="1087"/>
                  <a:pt x="2107" y="1087"/>
                  <a:pt x="2107" y="1087"/>
                </a:cubicBezTo>
                <a:cubicBezTo>
                  <a:pt x="2108" y="1088"/>
                  <a:pt x="2108" y="1088"/>
                  <a:pt x="2108" y="1088"/>
                </a:cubicBezTo>
                <a:cubicBezTo>
                  <a:pt x="2109" y="1089"/>
                  <a:pt x="2109" y="1089"/>
                  <a:pt x="2109" y="1089"/>
                </a:cubicBezTo>
                <a:cubicBezTo>
                  <a:pt x="2108" y="1089"/>
                  <a:pt x="2108" y="1089"/>
                  <a:pt x="2108" y="1089"/>
                </a:cubicBezTo>
                <a:cubicBezTo>
                  <a:pt x="2109" y="1091"/>
                  <a:pt x="2109" y="1091"/>
                  <a:pt x="2109" y="1091"/>
                </a:cubicBezTo>
                <a:cubicBezTo>
                  <a:pt x="2109" y="1093"/>
                  <a:pt x="2109" y="1093"/>
                  <a:pt x="2109" y="1093"/>
                </a:cubicBezTo>
                <a:cubicBezTo>
                  <a:pt x="2109" y="1094"/>
                  <a:pt x="2109" y="1094"/>
                  <a:pt x="2109" y="1094"/>
                </a:cubicBezTo>
                <a:cubicBezTo>
                  <a:pt x="2108" y="1098"/>
                  <a:pt x="2108" y="1098"/>
                  <a:pt x="2108" y="1098"/>
                </a:cubicBezTo>
                <a:cubicBezTo>
                  <a:pt x="2108" y="1100"/>
                  <a:pt x="2108" y="1100"/>
                  <a:pt x="2108" y="1100"/>
                </a:cubicBezTo>
                <a:cubicBezTo>
                  <a:pt x="2108" y="1100"/>
                  <a:pt x="2108" y="1100"/>
                  <a:pt x="2108" y="1100"/>
                </a:cubicBezTo>
                <a:cubicBezTo>
                  <a:pt x="2109" y="1104"/>
                  <a:pt x="2109" y="1104"/>
                  <a:pt x="2109" y="1104"/>
                </a:cubicBezTo>
                <a:cubicBezTo>
                  <a:pt x="2108" y="1105"/>
                  <a:pt x="2108" y="1105"/>
                  <a:pt x="2108" y="1105"/>
                </a:cubicBezTo>
                <a:cubicBezTo>
                  <a:pt x="2109" y="1109"/>
                  <a:pt x="2109" y="1109"/>
                  <a:pt x="2109" y="1109"/>
                </a:cubicBezTo>
                <a:cubicBezTo>
                  <a:pt x="2111" y="1114"/>
                  <a:pt x="2111" y="1114"/>
                  <a:pt x="2111" y="1114"/>
                </a:cubicBezTo>
                <a:cubicBezTo>
                  <a:pt x="2112" y="1116"/>
                  <a:pt x="2112" y="1116"/>
                  <a:pt x="2112" y="1116"/>
                </a:cubicBezTo>
                <a:cubicBezTo>
                  <a:pt x="2114" y="1117"/>
                  <a:pt x="2114" y="1117"/>
                  <a:pt x="2114" y="1117"/>
                </a:cubicBezTo>
                <a:cubicBezTo>
                  <a:pt x="2116" y="1117"/>
                  <a:pt x="2116" y="1117"/>
                  <a:pt x="2116" y="1117"/>
                </a:cubicBezTo>
                <a:cubicBezTo>
                  <a:pt x="2119" y="1117"/>
                  <a:pt x="2119" y="1117"/>
                  <a:pt x="2119" y="1117"/>
                </a:cubicBezTo>
                <a:cubicBezTo>
                  <a:pt x="2122" y="1116"/>
                  <a:pt x="2122" y="1116"/>
                  <a:pt x="2122" y="1116"/>
                </a:cubicBezTo>
                <a:cubicBezTo>
                  <a:pt x="2125" y="1113"/>
                  <a:pt x="2125" y="1113"/>
                  <a:pt x="2125" y="1113"/>
                </a:cubicBezTo>
                <a:cubicBezTo>
                  <a:pt x="2127" y="1110"/>
                  <a:pt x="2127" y="1110"/>
                  <a:pt x="2127" y="1110"/>
                </a:cubicBezTo>
                <a:cubicBezTo>
                  <a:pt x="2127" y="1108"/>
                  <a:pt x="2127" y="1108"/>
                  <a:pt x="2127" y="1108"/>
                </a:cubicBezTo>
                <a:cubicBezTo>
                  <a:pt x="2127" y="1107"/>
                  <a:pt x="2127" y="1107"/>
                  <a:pt x="2127" y="1107"/>
                </a:cubicBezTo>
                <a:cubicBezTo>
                  <a:pt x="2127" y="1106"/>
                  <a:pt x="2127" y="1106"/>
                  <a:pt x="2127" y="1106"/>
                </a:cubicBezTo>
                <a:lnTo>
                  <a:pt x="2127" y="1104"/>
                </a:lnTo>
                <a:close/>
                <a:moveTo>
                  <a:pt x="2909" y="1333"/>
                </a:moveTo>
                <a:cubicBezTo>
                  <a:pt x="2910" y="1334"/>
                  <a:pt x="2910" y="1334"/>
                  <a:pt x="2910" y="1334"/>
                </a:cubicBezTo>
                <a:cubicBezTo>
                  <a:pt x="2911" y="1334"/>
                  <a:pt x="2911" y="1334"/>
                  <a:pt x="2911" y="1334"/>
                </a:cubicBezTo>
                <a:cubicBezTo>
                  <a:pt x="2912" y="1335"/>
                  <a:pt x="2912" y="1335"/>
                  <a:pt x="2912" y="1335"/>
                </a:cubicBezTo>
                <a:cubicBezTo>
                  <a:pt x="2911" y="1336"/>
                  <a:pt x="2911" y="1336"/>
                  <a:pt x="2911" y="1336"/>
                </a:cubicBezTo>
                <a:cubicBezTo>
                  <a:pt x="2911" y="1339"/>
                  <a:pt x="2911" y="1339"/>
                  <a:pt x="2911" y="1339"/>
                </a:cubicBezTo>
                <a:cubicBezTo>
                  <a:pt x="2911" y="1340"/>
                  <a:pt x="2911" y="1340"/>
                  <a:pt x="2911" y="1340"/>
                </a:cubicBezTo>
                <a:cubicBezTo>
                  <a:pt x="2913" y="1339"/>
                  <a:pt x="2913" y="1339"/>
                  <a:pt x="2913" y="1339"/>
                </a:cubicBezTo>
                <a:cubicBezTo>
                  <a:pt x="2915" y="1338"/>
                  <a:pt x="2915" y="1338"/>
                  <a:pt x="2915" y="1338"/>
                </a:cubicBezTo>
                <a:cubicBezTo>
                  <a:pt x="2914" y="1337"/>
                  <a:pt x="2914" y="1337"/>
                  <a:pt x="2914" y="1337"/>
                </a:cubicBezTo>
                <a:cubicBezTo>
                  <a:pt x="2913" y="1335"/>
                  <a:pt x="2913" y="1335"/>
                  <a:pt x="2913" y="1335"/>
                </a:cubicBezTo>
                <a:cubicBezTo>
                  <a:pt x="2913" y="1333"/>
                  <a:pt x="2913" y="1333"/>
                  <a:pt x="2913" y="1333"/>
                </a:cubicBezTo>
                <a:cubicBezTo>
                  <a:pt x="2911" y="1332"/>
                  <a:pt x="2911" y="1332"/>
                  <a:pt x="2911" y="1332"/>
                </a:cubicBezTo>
                <a:cubicBezTo>
                  <a:pt x="2910" y="1332"/>
                  <a:pt x="2910" y="1332"/>
                  <a:pt x="2910" y="1332"/>
                </a:cubicBezTo>
                <a:lnTo>
                  <a:pt x="2909" y="1333"/>
                </a:lnTo>
                <a:close/>
                <a:moveTo>
                  <a:pt x="2174" y="964"/>
                </a:moveTo>
                <a:cubicBezTo>
                  <a:pt x="2174" y="964"/>
                  <a:pt x="2174" y="964"/>
                  <a:pt x="2174" y="964"/>
                </a:cubicBezTo>
                <a:cubicBezTo>
                  <a:pt x="2175" y="964"/>
                  <a:pt x="2175" y="964"/>
                  <a:pt x="2175" y="964"/>
                </a:cubicBezTo>
                <a:cubicBezTo>
                  <a:pt x="2176" y="962"/>
                  <a:pt x="2176" y="962"/>
                  <a:pt x="2176" y="962"/>
                </a:cubicBezTo>
                <a:cubicBezTo>
                  <a:pt x="2175" y="961"/>
                  <a:pt x="2175" y="961"/>
                  <a:pt x="2175" y="961"/>
                </a:cubicBezTo>
                <a:lnTo>
                  <a:pt x="2174" y="964"/>
                </a:lnTo>
                <a:close/>
                <a:moveTo>
                  <a:pt x="2916" y="1337"/>
                </a:moveTo>
                <a:cubicBezTo>
                  <a:pt x="2917" y="1338"/>
                  <a:pt x="2917" y="1338"/>
                  <a:pt x="2917" y="1338"/>
                </a:cubicBezTo>
                <a:cubicBezTo>
                  <a:pt x="2918" y="1338"/>
                  <a:pt x="2918" y="1338"/>
                  <a:pt x="2918" y="1338"/>
                </a:cubicBezTo>
                <a:cubicBezTo>
                  <a:pt x="2919" y="1338"/>
                  <a:pt x="2919" y="1338"/>
                  <a:pt x="2919" y="1338"/>
                </a:cubicBezTo>
                <a:cubicBezTo>
                  <a:pt x="2920" y="1338"/>
                  <a:pt x="2920" y="1338"/>
                  <a:pt x="2920" y="1338"/>
                </a:cubicBezTo>
                <a:cubicBezTo>
                  <a:pt x="2920" y="1336"/>
                  <a:pt x="2920" y="1336"/>
                  <a:pt x="2920" y="1336"/>
                </a:cubicBezTo>
                <a:cubicBezTo>
                  <a:pt x="2919" y="1336"/>
                  <a:pt x="2919" y="1336"/>
                  <a:pt x="2919" y="1336"/>
                </a:cubicBezTo>
                <a:cubicBezTo>
                  <a:pt x="2918" y="1335"/>
                  <a:pt x="2918" y="1335"/>
                  <a:pt x="2918" y="1335"/>
                </a:cubicBezTo>
                <a:cubicBezTo>
                  <a:pt x="2916" y="1336"/>
                  <a:pt x="2916" y="1336"/>
                  <a:pt x="2916" y="1336"/>
                </a:cubicBezTo>
                <a:lnTo>
                  <a:pt x="2916" y="1337"/>
                </a:lnTo>
                <a:close/>
                <a:moveTo>
                  <a:pt x="2177" y="963"/>
                </a:moveTo>
                <a:cubicBezTo>
                  <a:pt x="2177" y="965"/>
                  <a:pt x="2177" y="965"/>
                  <a:pt x="2177" y="965"/>
                </a:cubicBezTo>
                <a:cubicBezTo>
                  <a:pt x="2178" y="965"/>
                  <a:pt x="2178" y="965"/>
                  <a:pt x="2178" y="965"/>
                </a:cubicBezTo>
                <a:cubicBezTo>
                  <a:pt x="2178" y="964"/>
                  <a:pt x="2178" y="964"/>
                  <a:pt x="2178" y="964"/>
                </a:cubicBezTo>
                <a:lnTo>
                  <a:pt x="2177" y="963"/>
                </a:lnTo>
                <a:close/>
                <a:moveTo>
                  <a:pt x="2231" y="1092"/>
                </a:moveTo>
                <a:cubicBezTo>
                  <a:pt x="2231" y="1092"/>
                  <a:pt x="2232" y="1094"/>
                  <a:pt x="2232" y="1094"/>
                </a:cubicBezTo>
                <a:cubicBezTo>
                  <a:pt x="2233" y="1095"/>
                  <a:pt x="2233" y="1095"/>
                  <a:pt x="2233" y="1095"/>
                </a:cubicBezTo>
                <a:cubicBezTo>
                  <a:pt x="2232" y="1093"/>
                  <a:pt x="2232" y="1093"/>
                  <a:pt x="2232" y="1093"/>
                </a:cubicBezTo>
                <a:lnTo>
                  <a:pt x="2231" y="1092"/>
                </a:lnTo>
                <a:close/>
                <a:moveTo>
                  <a:pt x="2226" y="992"/>
                </a:moveTo>
                <a:cubicBezTo>
                  <a:pt x="2227" y="994"/>
                  <a:pt x="2227" y="994"/>
                  <a:pt x="2227" y="994"/>
                </a:cubicBezTo>
                <a:cubicBezTo>
                  <a:pt x="2229" y="995"/>
                  <a:pt x="2229" y="995"/>
                  <a:pt x="2229" y="995"/>
                </a:cubicBezTo>
                <a:cubicBezTo>
                  <a:pt x="2229" y="993"/>
                  <a:pt x="2229" y="993"/>
                  <a:pt x="2229" y="993"/>
                </a:cubicBezTo>
                <a:cubicBezTo>
                  <a:pt x="2228" y="992"/>
                  <a:pt x="2228" y="992"/>
                  <a:pt x="2228" y="992"/>
                </a:cubicBezTo>
                <a:lnTo>
                  <a:pt x="2226" y="992"/>
                </a:lnTo>
                <a:close/>
                <a:moveTo>
                  <a:pt x="2228" y="1086"/>
                </a:moveTo>
                <a:cubicBezTo>
                  <a:pt x="2229" y="1085"/>
                  <a:pt x="2229" y="1085"/>
                  <a:pt x="2229" y="1085"/>
                </a:cubicBezTo>
                <a:cubicBezTo>
                  <a:pt x="2227" y="1086"/>
                  <a:pt x="2227" y="1086"/>
                  <a:pt x="2227" y="1086"/>
                </a:cubicBezTo>
                <a:lnTo>
                  <a:pt x="2228" y="1086"/>
                </a:lnTo>
                <a:close/>
                <a:moveTo>
                  <a:pt x="2233" y="1097"/>
                </a:moveTo>
                <a:cubicBezTo>
                  <a:pt x="2234" y="1098"/>
                  <a:pt x="2234" y="1098"/>
                  <a:pt x="2234" y="1098"/>
                </a:cubicBezTo>
                <a:cubicBezTo>
                  <a:pt x="2235" y="1099"/>
                  <a:pt x="2235" y="1099"/>
                  <a:pt x="2235" y="1099"/>
                </a:cubicBezTo>
                <a:cubicBezTo>
                  <a:pt x="2236" y="1099"/>
                  <a:pt x="2236" y="1099"/>
                  <a:pt x="2236" y="1099"/>
                </a:cubicBezTo>
                <a:cubicBezTo>
                  <a:pt x="2235" y="1097"/>
                  <a:pt x="2235" y="1097"/>
                  <a:pt x="2235" y="1097"/>
                </a:cubicBezTo>
                <a:lnTo>
                  <a:pt x="2233" y="1097"/>
                </a:lnTo>
                <a:close/>
                <a:moveTo>
                  <a:pt x="2226" y="1055"/>
                </a:moveTo>
                <a:cubicBezTo>
                  <a:pt x="2228" y="1053"/>
                  <a:pt x="2228" y="1053"/>
                  <a:pt x="2228" y="1053"/>
                </a:cubicBezTo>
                <a:cubicBezTo>
                  <a:pt x="2228" y="1051"/>
                  <a:pt x="2228" y="1051"/>
                  <a:pt x="2228" y="1051"/>
                </a:cubicBezTo>
                <a:cubicBezTo>
                  <a:pt x="2227" y="1050"/>
                  <a:pt x="2227" y="1050"/>
                  <a:pt x="2227" y="1050"/>
                </a:cubicBezTo>
                <a:cubicBezTo>
                  <a:pt x="2228" y="1048"/>
                  <a:pt x="2228" y="1048"/>
                  <a:pt x="2228" y="1048"/>
                </a:cubicBezTo>
                <a:cubicBezTo>
                  <a:pt x="2228" y="1046"/>
                  <a:pt x="2228" y="1046"/>
                  <a:pt x="2228" y="1046"/>
                </a:cubicBezTo>
                <a:cubicBezTo>
                  <a:pt x="2228" y="1045"/>
                  <a:pt x="2228" y="1045"/>
                  <a:pt x="2228" y="1045"/>
                </a:cubicBezTo>
                <a:cubicBezTo>
                  <a:pt x="2228" y="1044"/>
                  <a:pt x="2228" y="1044"/>
                  <a:pt x="2228" y="1044"/>
                </a:cubicBezTo>
                <a:cubicBezTo>
                  <a:pt x="2228" y="1042"/>
                  <a:pt x="2228" y="1042"/>
                  <a:pt x="2228" y="1042"/>
                </a:cubicBezTo>
                <a:cubicBezTo>
                  <a:pt x="2226" y="1045"/>
                  <a:pt x="2226" y="1045"/>
                  <a:pt x="2226" y="1045"/>
                </a:cubicBezTo>
                <a:cubicBezTo>
                  <a:pt x="2226" y="1048"/>
                  <a:pt x="2226" y="1048"/>
                  <a:pt x="2226" y="1048"/>
                </a:cubicBezTo>
                <a:cubicBezTo>
                  <a:pt x="2226" y="1049"/>
                  <a:pt x="2226" y="1049"/>
                  <a:pt x="2226" y="1049"/>
                </a:cubicBezTo>
                <a:cubicBezTo>
                  <a:pt x="2226" y="1050"/>
                  <a:pt x="2226" y="1050"/>
                  <a:pt x="2226" y="1050"/>
                </a:cubicBezTo>
                <a:cubicBezTo>
                  <a:pt x="2225" y="1054"/>
                  <a:pt x="2225" y="1054"/>
                  <a:pt x="2225" y="1054"/>
                </a:cubicBezTo>
                <a:lnTo>
                  <a:pt x="2226" y="1055"/>
                </a:lnTo>
                <a:close/>
                <a:moveTo>
                  <a:pt x="2239" y="1105"/>
                </a:moveTo>
                <a:cubicBezTo>
                  <a:pt x="2238" y="1104"/>
                  <a:pt x="2238" y="1104"/>
                  <a:pt x="2238" y="1104"/>
                </a:cubicBezTo>
                <a:cubicBezTo>
                  <a:pt x="2237" y="1105"/>
                  <a:pt x="2237" y="1105"/>
                  <a:pt x="2237" y="1105"/>
                </a:cubicBezTo>
                <a:cubicBezTo>
                  <a:pt x="2237" y="1107"/>
                  <a:pt x="2237" y="1107"/>
                  <a:pt x="2237" y="1107"/>
                </a:cubicBezTo>
                <a:cubicBezTo>
                  <a:pt x="2237" y="1107"/>
                  <a:pt x="2238" y="1107"/>
                  <a:pt x="2238" y="1107"/>
                </a:cubicBezTo>
                <a:cubicBezTo>
                  <a:pt x="2238" y="1107"/>
                  <a:pt x="2239" y="1109"/>
                  <a:pt x="2239" y="1109"/>
                </a:cubicBezTo>
                <a:cubicBezTo>
                  <a:pt x="2240" y="1108"/>
                  <a:pt x="2240" y="1108"/>
                  <a:pt x="2240" y="1108"/>
                </a:cubicBezTo>
                <a:cubicBezTo>
                  <a:pt x="2239" y="1106"/>
                  <a:pt x="2239" y="1106"/>
                  <a:pt x="2239" y="1106"/>
                </a:cubicBezTo>
                <a:lnTo>
                  <a:pt x="2239" y="1105"/>
                </a:lnTo>
                <a:close/>
                <a:moveTo>
                  <a:pt x="2237" y="1101"/>
                </a:moveTo>
                <a:cubicBezTo>
                  <a:pt x="2236" y="1103"/>
                  <a:pt x="2236" y="1103"/>
                  <a:pt x="2236" y="1103"/>
                </a:cubicBezTo>
                <a:cubicBezTo>
                  <a:pt x="2237" y="1103"/>
                  <a:pt x="2237" y="1103"/>
                  <a:pt x="2237" y="1103"/>
                </a:cubicBezTo>
                <a:cubicBezTo>
                  <a:pt x="2238" y="1101"/>
                  <a:pt x="2238" y="1101"/>
                  <a:pt x="2238" y="1101"/>
                </a:cubicBezTo>
                <a:lnTo>
                  <a:pt x="2237" y="1101"/>
                </a:lnTo>
                <a:close/>
                <a:moveTo>
                  <a:pt x="2237" y="1094"/>
                </a:moveTo>
                <a:cubicBezTo>
                  <a:pt x="2236" y="1094"/>
                  <a:pt x="2236" y="1094"/>
                  <a:pt x="2236" y="1094"/>
                </a:cubicBezTo>
                <a:cubicBezTo>
                  <a:pt x="2235" y="1095"/>
                  <a:pt x="2235" y="1095"/>
                  <a:pt x="2235" y="1095"/>
                </a:cubicBezTo>
                <a:cubicBezTo>
                  <a:pt x="2236" y="1096"/>
                  <a:pt x="2236" y="1096"/>
                  <a:pt x="2236" y="1096"/>
                </a:cubicBezTo>
                <a:cubicBezTo>
                  <a:pt x="2237" y="1096"/>
                  <a:pt x="2237" y="1096"/>
                  <a:pt x="2237" y="1096"/>
                </a:cubicBezTo>
                <a:lnTo>
                  <a:pt x="2237" y="1094"/>
                </a:lnTo>
                <a:close/>
                <a:moveTo>
                  <a:pt x="2220" y="1064"/>
                </a:moveTo>
                <a:cubicBezTo>
                  <a:pt x="2222" y="1064"/>
                  <a:pt x="2222" y="1064"/>
                  <a:pt x="2222" y="1064"/>
                </a:cubicBezTo>
                <a:cubicBezTo>
                  <a:pt x="2221" y="1063"/>
                  <a:pt x="2221" y="1063"/>
                  <a:pt x="2221" y="1063"/>
                </a:cubicBezTo>
                <a:lnTo>
                  <a:pt x="2220" y="1064"/>
                </a:lnTo>
                <a:close/>
                <a:moveTo>
                  <a:pt x="2199" y="952"/>
                </a:moveTo>
                <a:cubicBezTo>
                  <a:pt x="2197" y="953"/>
                  <a:pt x="2197" y="953"/>
                  <a:pt x="2197" y="953"/>
                </a:cubicBezTo>
                <a:cubicBezTo>
                  <a:pt x="2197" y="954"/>
                  <a:pt x="2197" y="954"/>
                  <a:pt x="2197" y="954"/>
                </a:cubicBezTo>
                <a:cubicBezTo>
                  <a:pt x="2198" y="957"/>
                  <a:pt x="2198" y="957"/>
                  <a:pt x="2198" y="957"/>
                </a:cubicBezTo>
                <a:cubicBezTo>
                  <a:pt x="2200" y="957"/>
                  <a:pt x="2200" y="957"/>
                  <a:pt x="2200" y="957"/>
                </a:cubicBezTo>
                <a:cubicBezTo>
                  <a:pt x="2200" y="954"/>
                  <a:pt x="2200" y="954"/>
                  <a:pt x="2200" y="954"/>
                </a:cubicBezTo>
                <a:lnTo>
                  <a:pt x="2199" y="952"/>
                </a:lnTo>
                <a:close/>
                <a:moveTo>
                  <a:pt x="2918" y="1325"/>
                </a:moveTo>
                <a:cubicBezTo>
                  <a:pt x="2918" y="1325"/>
                  <a:pt x="2918" y="1325"/>
                  <a:pt x="2918" y="1325"/>
                </a:cubicBezTo>
                <a:cubicBezTo>
                  <a:pt x="2916" y="1325"/>
                  <a:pt x="2916" y="1325"/>
                  <a:pt x="2916" y="1325"/>
                </a:cubicBezTo>
                <a:cubicBezTo>
                  <a:pt x="2916" y="1325"/>
                  <a:pt x="2915" y="1326"/>
                  <a:pt x="2915" y="1326"/>
                </a:cubicBezTo>
                <a:cubicBezTo>
                  <a:pt x="2916" y="1327"/>
                  <a:pt x="2916" y="1327"/>
                  <a:pt x="2916" y="1327"/>
                </a:cubicBezTo>
                <a:lnTo>
                  <a:pt x="2918" y="1325"/>
                </a:lnTo>
                <a:close/>
                <a:moveTo>
                  <a:pt x="2201" y="953"/>
                </a:moveTo>
                <a:cubicBezTo>
                  <a:pt x="2201" y="953"/>
                  <a:pt x="2201" y="953"/>
                  <a:pt x="2201" y="954"/>
                </a:cubicBezTo>
                <a:cubicBezTo>
                  <a:pt x="2202" y="956"/>
                  <a:pt x="2202" y="956"/>
                  <a:pt x="2202" y="956"/>
                </a:cubicBezTo>
                <a:cubicBezTo>
                  <a:pt x="2201" y="957"/>
                  <a:pt x="2201" y="957"/>
                  <a:pt x="2201" y="957"/>
                </a:cubicBezTo>
                <a:cubicBezTo>
                  <a:pt x="2202" y="958"/>
                  <a:pt x="2202" y="958"/>
                  <a:pt x="2202" y="958"/>
                </a:cubicBezTo>
                <a:cubicBezTo>
                  <a:pt x="2203" y="956"/>
                  <a:pt x="2203" y="956"/>
                  <a:pt x="2203" y="956"/>
                </a:cubicBezTo>
                <a:cubicBezTo>
                  <a:pt x="2203" y="954"/>
                  <a:pt x="2203" y="954"/>
                  <a:pt x="2203" y="954"/>
                </a:cubicBezTo>
                <a:lnTo>
                  <a:pt x="2201" y="953"/>
                </a:lnTo>
                <a:close/>
                <a:moveTo>
                  <a:pt x="2226" y="1060"/>
                </a:moveTo>
                <a:cubicBezTo>
                  <a:pt x="2226" y="1058"/>
                  <a:pt x="2226" y="1058"/>
                  <a:pt x="2226" y="1058"/>
                </a:cubicBezTo>
                <a:cubicBezTo>
                  <a:pt x="2227" y="1057"/>
                  <a:pt x="2227" y="1057"/>
                  <a:pt x="2227" y="1057"/>
                </a:cubicBezTo>
                <a:cubicBezTo>
                  <a:pt x="2227" y="1056"/>
                  <a:pt x="2227" y="1056"/>
                  <a:pt x="2227" y="1056"/>
                </a:cubicBezTo>
                <a:cubicBezTo>
                  <a:pt x="2225" y="1057"/>
                  <a:pt x="2225" y="1057"/>
                  <a:pt x="2225" y="1057"/>
                </a:cubicBezTo>
                <a:cubicBezTo>
                  <a:pt x="2225" y="1059"/>
                  <a:pt x="2225" y="1059"/>
                  <a:pt x="2225" y="1059"/>
                </a:cubicBezTo>
                <a:cubicBezTo>
                  <a:pt x="2224" y="1061"/>
                  <a:pt x="2224" y="1061"/>
                  <a:pt x="2224" y="1061"/>
                </a:cubicBezTo>
                <a:cubicBezTo>
                  <a:pt x="2225" y="1063"/>
                  <a:pt x="2225" y="1063"/>
                  <a:pt x="2225" y="1063"/>
                </a:cubicBezTo>
                <a:cubicBezTo>
                  <a:pt x="2225" y="1064"/>
                  <a:pt x="2225" y="1064"/>
                  <a:pt x="2225" y="1064"/>
                </a:cubicBezTo>
                <a:cubicBezTo>
                  <a:pt x="2225" y="1065"/>
                  <a:pt x="2225" y="1065"/>
                  <a:pt x="2225" y="1065"/>
                </a:cubicBezTo>
                <a:cubicBezTo>
                  <a:pt x="2226" y="1063"/>
                  <a:pt x="2226" y="1063"/>
                  <a:pt x="2226" y="1063"/>
                </a:cubicBezTo>
                <a:cubicBezTo>
                  <a:pt x="2226" y="1061"/>
                  <a:pt x="2226" y="1061"/>
                  <a:pt x="2226" y="1061"/>
                </a:cubicBezTo>
                <a:lnTo>
                  <a:pt x="2226" y="1060"/>
                </a:lnTo>
                <a:close/>
                <a:moveTo>
                  <a:pt x="2224" y="1070"/>
                </a:moveTo>
                <a:cubicBezTo>
                  <a:pt x="2223" y="1072"/>
                  <a:pt x="2223" y="1072"/>
                  <a:pt x="2223" y="1072"/>
                </a:cubicBezTo>
                <a:cubicBezTo>
                  <a:pt x="2223" y="1072"/>
                  <a:pt x="2223" y="1074"/>
                  <a:pt x="2223" y="1074"/>
                </a:cubicBezTo>
                <a:cubicBezTo>
                  <a:pt x="2225" y="1074"/>
                  <a:pt x="2225" y="1074"/>
                  <a:pt x="2225" y="1074"/>
                </a:cubicBezTo>
                <a:cubicBezTo>
                  <a:pt x="2226" y="1071"/>
                  <a:pt x="2226" y="1071"/>
                  <a:pt x="2226" y="1071"/>
                </a:cubicBezTo>
                <a:cubicBezTo>
                  <a:pt x="2226" y="1069"/>
                  <a:pt x="2226" y="1069"/>
                  <a:pt x="2226" y="1069"/>
                </a:cubicBezTo>
                <a:lnTo>
                  <a:pt x="2224" y="1070"/>
                </a:lnTo>
                <a:close/>
                <a:moveTo>
                  <a:pt x="2204" y="954"/>
                </a:moveTo>
                <a:cubicBezTo>
                  <a:pt x="2204" y="956"/>
                  <a:pt x="2204" y="956"/>
                  <a:pt x="2204" y="956"/>
                </a:cubicBezTo>
                <a:cubicBezTo>
                  <a:pt x="2205" y="955"/>
                  <a:pt x="2205" y="955"/>
                  <a:pt x="2205" y="955"/>
                </a:cubicBezTo>
                <a:cubicBezTo>
                  <a:pt x="2205" y="954"/>
                  <a:pt x="2205" y="954"/>
                  <a:pt x="2205" y="954"/>
                </a:cubicBezTo>
                <a:cubicBezTo>
                  <a:pt x="2205" y="953"/>
                  <a:pt x="2205" y="953"/>
                  <a:pt x="2205" y="953"/>
                </a:cubicBezTo>
                <a:lnTo>
                  <a:pt x="2204" y="954"/>
                </a:lnTo>
                <a:close/>
                <a:moveTo>
                  <a:pt x="2180" y="965"/>
                </a:moveTo>
                <a:cubicBezTo>
                  <a:pt x="2181" y="964"/>
                  <a:pt x="2181" y="964"/>
                  <a:pt x="2181" y="964"/>
                </a:cubicBezTo>
                <a:cubicBezTo>
                  <a:pt x="2180" y="963"/>
                  <a:pt x="2180" y="963"/>
                  <a:pt x="2180" y="963"/>
                </a:cubicBezTo>
                <a:lnTo>
                  <a:pt x="2180" y="965"/>
                </a:lnTo>
                <a:close/>
                <a:moveTo>
                  <a:pt x="2618" y="1183"/>
                </a:moveTo>
                <a:cubicBezTo>
                  <a:pt x="2619" y="1184"/>
                  <a:pt x="2619" y="1184"/>
                  <a:pt x="2619" y="1184"/>
                </a:cubicBezTo>
                <a:cubicBezTo>
                  <a:pt x="2620" y="1184"/>
                  <a:pt x="2620" y="1184"/>
                  <a:pt x="2620" y="1184"/>
                </a:cubicBezTo>
                <a:cubicBezTo>
                  <a:pt x="2619" y="1183"/>
                  <a:pt x="2619" y="1183"/>
                  <a:pt x="2619" y="1183"/>
                </a:cubicBezTo>
                <a:lnTo>
                  <a:pt x="2618" y="1183"/>
                </a:lnTo>
                <a:close/>
                <a:moveTo>
                  <a:pt x="2458" y="1143"/>
                </a:moveTo>
                <a:cubicBezTo>
                  <a:pt x="2459" y="1143"/>
                  <a:pt x="2459" y="1143"/>
                  <a:pt x="2459" y="1143"/>
                </a:cubicBezTo>
                <a:cubicBezTo>
                  <a:pt x="2459" y="1141"/>
                  <a:pt x="2459" y="1141"/>
                  <a:pt x="2459" y="1141"/>
                </a:cubicBezTo>
                <a:cubicBezTo>
                  <a:pt x="2458" y="1141"/>
                  <a:pt x="2458" y="1141"/>
                  <a:pt x="2458" y="1141"/>
                </a:cubicBezTo>
                <a:lnTo>
                  <a:pt x="2458" y="1143"/>
                </a:lnTo>
                <a:close/>
                <a:moveTo>
                  <a:pt x="2460" y="1139"/>
                </a:moveTo>
                <a:cubicBezTo>
                  <a:pt x="2458" y="1139"/>
                  <a:pt x="2458" y="1139"/>
                  <a:pt x="2458" y="1139"/>
                </a:cubicBezTo>
                <a:cubicBezTo>
                  <a:pt x="2459" y="1140"/>
                  <a:pt x="2459" y="1140"/>
                  <a:pt x="2459" y="1140"/>
                </a:cubicBezTo>
                <a:lnTo>
                  <a:pt x="2460" y="1139"/>
                </a:lnTo>
                <a:close/>
                <a:moveTo>
                  <a:pt x="2472" y="1268"/>
                </a:moveTo>
                <a:cubicBezTo>
                  <a:pt x="2474" y="1267"/>
                  <a:pt x="2474" y="1267"/>
                  <a:pt x="2474" y="1267"/>
                </a:cubicBezTo>
                <a:cubicBezTo>
                  <a:pt x="2476" y="1269"/>
                  <a:pt x="2476" y="1269"/>
                  <a:pt x="2476" y="1269"/>
                </a:cubicBezTo>
                <a:cubicBezTo>
                  <a:pt x="2477" y="1269"/>
                  <a:pt x="2477" y="1269"/>
                  <a:pt x="2477" y="1269"/>
                </a:cubicBezTo>
                <a:cubicBezTo>
                  <a:pt x="2479" y="1272"/>
                  <a:pt x="2479" y="1272"/>
                  <a:pt x="2479" y="1272"/>
                </a:cubicBezTo>
                <a:cubicBezTo>
                  <a:pt x="2481" y="1273"/>
                  <a:pt x="2481" y="1273"/>
                  <a:pt x="2481" y="1273"/>
                </a:cubicBezTo>
                <a:cubicBezTo>
                  <a:pt x="2483" y="1272"/>
                  <a:pt x="2483" y="1272"/>
                  <a:pt x="2483" y="1272"/>
                </a:cubicBezTo>
                <a:cubicBezTo>
                  <a:pt x="2486" y="1271"/>
                  <a:pt x="2486" y="1271"/>
                  <a:pt x="2486" y="1271"/>
                </a:cubicBezTo>
                <a:cubicBezTo>
                  <a:pt x="2486" y="1270"/>
                  <a:pt x="2486" y="1270"/>
                  <a:pt x="2486" y="1270"/>
                </a:cubicBezTo>
                <a:cubicBezTo>
                  <a:pt x="2484" y="1268"/>
                  <a:pt x="2484" y="1268"/>
                  <a:pt x="2484" y="1268"/>
                </a:cubicBezTo>
                <a:cubicBezTo>
                  <a:pt x="2483" y="1266"/>
                  <a:pt x="2483" y="1266"/>
                  <a:pt x="2483" y="1266"/>
                </a:cubicBezTo>
                <a:cubicBezTo>
                  <a:pt x="2481" y="1266"/>
                  <a:pt x="2481" y="1266"/>
                  <a:pt x="2481" y="1266"/>
                </a:cubicBezTo>
                <a:cubicBezTo>
                  <a:pt x="2480" y="1264"/>
                  <a:pt x="2480" y="1264"/>
                  <a:pt x="2480" y="1264"/>
                </a:cubicBezTo>
                <a:cubicBezTo>
                  <a:pt x="2478" y="1263"/>
                  <a:pt x="2478" y="1263"/>
                  <a:pt x="2478" y="1263"/>
                </a:cubicBezTo>
                <a:cubicBezTo>
                  <a:pt x="2476" y="1264"/>
                  <a:pt x="2476" y="1264"/>
                  <a:pt x="2476" y="1264"/>
                </a:cubicBezTo>
                <a:cubicBezTo>
                  <a:pt x="2475" y="1264"/>
                  <a:pt x="2475" y="1264"/>
                  <a:pt x="2475" y="1264"/>
                </a:cubicBezTo>
                <a:cubicBezTo>
                  <a:pt x="2472" y="1262"/>
                  <a:pt x="2472" y="1262"/>
                  <a:pt x="2472" y="1262"/>
                </a:cubicBezTo>
                <a:cubicBezTo>
                  <a:pt x="2468" y="1264"/>
                  <a:pt x="2468" y="1264"/>
                  <a:pt x="2468" y="1264"/>
                </a:cubicBezTo>
                <a:cubicBezTo>
                  <a:pt x="2468" y="1266"/>
                  <a:pt x="2468" y="1266"/>
                  <a:pt x="2468" y="1266"/>
                </a:cubicBezTo>
                <a:cubicBezTo>
                  <a:pt x="2470" y="1267"/>
                  <a:pt x="2470" y="1267"/>
                  <a:pt x="2470" y="1267"/>
                </a:cubicBezTo>
                <a:lnTo>
                  <a:pt x="2472" y="1268"/>
                </a:lnTo>
                <a:close/>
                <a:moveTo>
                  <a:pt x="2458" y="1135"/>
                </a:moveTo>
                <a:cubicBezTo>
                  <a:pt x="2459" y="1136"/>
                  <a:pt x="2459" y="1136"/>
                  <a:pt x="2459" y="1136"/>
                </a:cubicBezTo>
                <a:cubicBezTo>
                  <a:pt x="2459" y="1135"/>
                  <a:pt x="2459" y="1135"/>
                  <a:pt x="2459" y="1135"/>
                </a:cubicBezTo>
                <a:lnTo>
                  <a:pt x="2458" y="1135"/>
                </a:lnTo>
                <a:close/>
                <a:moveTo>
                  <a:pt x="2461" y="1135"/>
                </a:moveTo>
                <a:cubicBezTo>
                  <a:pt x="2461" y="1134"/>
                  <a:pt x="2461" y="1134"/>
                  <a:pt x="2461" y="1134"/>
                </a:cubicBezTo>
                <a:cubicBezTo>
                  <a:pt x="2459" y="1134"/>
                  <a:pt x="2459" y="1134"/>
                  <a:pt x="2459" y="1134"/>
                </a:cubicBezTo>
                <a:cubicBezTo>
                  <a:pt x="2459" y="1134"/>
                  <a:pt x="2459" y="1134"/>
                  <a:pt x="2459" y="1134"/>
                </a:cubicBezTo>
                <a:cubicBezTo>
                  <a:pt x="2459" y="1135"/>
                  <a:pt x="2459" y="1135"/>
                  <a:pt x="2459" y="1135"/>
                </a:cubicBezTo>
                <a:lnTo>
                  <a:pt x="2461" y="1135"/>
                </a:lnTo>
                <a:close/>
                <a:moveTo>
                  <a:pt x="2510" y="1223"/>
                </a:moveTo>
                <a:cubicBezTo>
                  <a:pt x="2508" y="1223"/>
                  <a:pt x="2508" y="1223"/>
                  <a:pt x="2508" y="1223"/>
                </a:cubicBezTo>
                <a:cubicBezTo>
                  <a:pt x="2508" y="1222"/>
                  <a:pt x="2508" y="1222"/>
                  <a:pt x="2508" y="1222"/>
                </a:cubicBezTo>
                <a:cubicBezTo>
                  <a:pt x="2508" y="1221"/>
                  <a:pt x="2508" y="1221"/>
                  <a:pt x="2508" y="1221"/>
                </a:cubicBezTo>
                <a:cubicBezTo>
                  <a:pt x="2510" y="1220"/>
                  <a:pt x="2510" y="1220"/>
                  <a:pt x="2510" y="1220"/>
                </a:cubicBezTo>
                <a:cubicBezTo>
                  <a:pt x="2510" y="1219"/>
                  <a:pt x="2510" y="1219"/>
                  <a:pt x="2510" y="1219"/>
                </a:cubicBezTo>
                <a:cubicBezTo>
                  <a:pt x="2510" y="1220"/>
                  <a:pt x="2510" y="1220"/>
                  <a:pt x="2510" y="1220"/>
                </a:cubicBezTo>
                <a:cubicBezTo>
                  <a:pt x="2510" y="1219"/>
                  <a:pt x="2510" y="1219"/>
                  <a:pt x="2510" y="1219"/>
                </a:cubicBezTo>
                <a:cubicBezTo>
                  <a:pt x="2510" y="1218"/>
                  <a:pt x="2510" y="1218"/>
                  <a:pt x="2510" y="1218"/>
                </a:cubicBezTo>
                <a:cubicBezTo>
                  <a:pt x="2510" y="1217"/>
                  <a:pt x="2510" y="1217"/>
                  <a:pt x="2510" y="1217"/>
                </a:cubicBezTo>
                <a:cubicBezTo>
                  <a:pt x="2508" y="1217"/>
                  <a:pt x="2508" y="1217"/>
                  <a:pt x="2508" y="1217"/>
                </a:cubicBezTo>
                <a:cubicBezTo>
                  <a:pt x="2508" y="1217"/>
                  <a:pt x="2508" y="1217"/>
                  <a:pt x="2508" y="1217"/>
                </a:cubicBezTo>
                <a:cubicBezTo>
                  <a:pt x="2508" y="1220"/>
                  <a:pt x="2508" y="1220"/>
                  <a:pt x="2508" y="1220"/>
                </a:cubicBezTo>
                <a:cubicBezTo>
                  <a:pt x="2507" y="1223"/>
                  <a:pt x="2507" y="1223"/>
                  <a:pt x="2507" y="1223"/>
                </a:cubicBezTo>
                <a:cubicBezTo>
                  <a:pt x="2505" y="1226"/>
                  <a:pt x="2505" y="1226"/>
                  <a:pt x="2505" y="1226"/>
                </a:cubicBezTo>
                <a:cubicBezTo>
                  <a:pt x="2505" y="1227"/>
                  <a:pt x="2505" y="1227"/>
                  <a:pt x="2505" y="1227"/>
                </a:cubicBezTo>
                <a:cubicBezTo>
                  <a:pt x="2506" y="1228"/>
                  <a:pt x="2506" y="1228"/>
                  <a:pt x="2506" y="1228"/>
                </a:cubicBezTo>
                <a:cubicBezTo>
                  <a:pt x="2507" y="1227"/>
                  <a:pt x="2507" y="1227"/>
                  <a:pt x="2507" y="1227"/>
                </a:cubicBezTo>
                <a:cubicBezTo>
                  <a:pt x="2508" y="1225"/>
                  <a:pt x="2508" y="1225"/>
                  <a:pt x="2508" y="1225"/>
                </a:cubicBezTo>
                <a:cubicBezTo>
                  <a:pt x="2509" y="1225"/>
                  <a:pt x="2509" y="1225"/>
                  <a:pt x="2509" y="1225"/>
                </a:cubicBezTo>
                <a:cubicBezTo>
                  <a:pt x="2510" y="1224"/>
                  <a:pt x="2510" y="1224"/>
                  <a:pt x="2510" y="1224"/>
                </a:cubicBezTo>
                <a:lnTo>
                  <a:pt x="2510" y="1223"/>
                </a:lnTo>
                <a:close/>
                <a:moveTo>
                  <a:pt x="2509" y="1253"/>
                </a:moveTo>
                <a:cubicBezTo>
                  <a:pt x="2508" y="1254"/>
                  <a:pt x="2508" y="1254"/>
                  <a:pt x="2508" y="1254"/>
                </a:cubicBezTo>
                <a:cubicBezTo>
                  <a:pt x="2509" y="1254"/>
                  <a:pt x="2509" y="1254"/>
                  <a:pt x="2509" y="1254"/>
                </a:cubicBezTo>
                <a:cubicBezTo>
                  <a:pt x="2509" y="1254"/>
                  <a:pt x="2509" y="1254"/>
                  <a:pt x="2509" y="1254"/>
                </a:cubicBezTo>
                <a:lnTo>
                  <a:pt x="2509" y="1253"/>
                </a:lnTo>
                <a:close/>
                <a:moveTo>
                  <a:pt x="2508" y="1271"/>
                </a:moveTo>
                <a:cubicBezTo>
                  <a:pt x="2507" y="1273"/>
                  <a:pt x="2507" y="1273"/>
                  <a:pt x="2507" y="1273"/>
                </a:cubicBezTo>
                <a:cubicBezTo>
                  <a:pt x="2508" y="1273"/>
                  <a:pt x="2508" y="1273"/>
                  <a:pt x="2508" y="1273"/>
                </a:cubicBezTo>
                <a:cubicBezTo>
                  <a:pt x="2509" y="1271"/>
                  <a:pt x="2509" y="1271"/>
                  <a:pt x="2509" y="1271"/>
                </a:cubicBezTo>
                <a:lnTo>
                  <a:pt x="2508" y="1271"/>
                </a:lnTo>
                <a:close/>
                <a:moveTo>
                  <a:pt x="2509" y="1277"/>
                </a:moveTo>
                <a:cubicBezTo>
                  <a:pt x="2509" y="1276"/>
                  <a:pt x="2509" y="1276"/>
                  <a:pt x="2509" y="1276"/>
                </a:cubicBezTo>
                <a:cubicBezTo>
                  <a:pt x="2509" y="1275"/>
                  <a:pt x="2509" y="1275"/>
                  <a:pt x="2509" y="1275"/>
                </a:cubicBezTo>
                <a:cubicBezTo>
                  <a:pt x="2507" y="1275"/>
                  <a:pt x="2507" y="1275"/>
                  <a:pt x="2507" y="1275"/>
                </a:cubicBezTo>
                <a:cubicBezTo>
                  <a:pt x="2507" y="1276"/>
                  <a:pt x="2507" y="1276"/>
                  <a:pt x="2507" y="1276"/>
                </a:cubicBezTo>
                <a:cubicBezTo>
                  <a:pt x="2504" y="1277"/>
                  <a:pt x="2504" y="1277"/>
                  <a:pt x="2504" y="1277"/>
                </a:cubicBezTo>
                <a:cubicBezTo>
                  <a:pt x="2503" y="1278"/>
                  <a:pt x="2503" y="1278"/>
                  <a:pt x="2503" y="1278"/>
                </a:cubicBezTo>
                <a:cubicBezTo>
                  <a:pt x="2504" y="1279"/>
                  <a:pt x="2504" y="1279"/>
                  <a:pt x="2504" y="1279"/>
                </a:cubicBezTo>
                <a:lnTo>
                  <a:pt x="2509" y="1277"/>
                </a:lnTo>
                <a:close/>
                <a:moveTo>
                  <a:pt x="2506" y="1257"/>
                </a:moveTo>
                <a:cubicBezTo>
                  <a:pt x="2507" y="1256"/>
                  <a:pt x="2507" y="1256"/>
                  <a:pt x="2507" y="1256"/>
                </a:cubicBezTo>
                <a:cubicBezTo>
                  <a:pt x="2508" y="1256"/>
                  <a:pt x="2508" y="1256"/>
                  <a:pt x="2508" y="1256"/>
                </a:cubicBezTo>
                <a:cubicBezTo>
                  <a:pt x="2506" y="1256"/>
                  <a:pt x="2506" y="1256"/>
                  <a:pt x="2506" y="1256"/>
                </a:cubicBezTo>
                <a:lnTo>
                  <a:pt x="2506" y="1257"/>
                </a:lnTo>
                <a:close/>
                <a:moveTo>
                  <a:pt x="2482" y="986"/>
                </a:moveTo>
                <a:cubicBezTo>
                  <a:pt x="2483" y="985"/>
                  <a:pt x="2483" y="985"/>
                  <a:pt x="2483" y="985"/>
                </a:cubicBezTo>
                <a:cubicBezTo>
                  <a:pt x="2482" y="984"/>
                  <a:pt x="2482" y="984"/>
                  <a:pt x="2482" y="984"/>
                </a:cubicBezTo>
                <a:lnTo>
                  <a:pt x="2482" y="986"/>
                </a:lnTo>
                <a:close/>
                <a:moveTo>
                  <a:pt x="2484" y="989"/>
                </a:moveTo>
                <a:cubicBezTo>
                  <a:pt x="2486" y="988"/>
                  <a:pt x="2486" y="988"/>
                  <a:pt x="2486" y="988"/>
                </a:cubicBezTo>
                <a:cubicBezTo>
                  <a:pt x="2483" y="988"/>
                  <a:pt x="2483" y="988"/>
                  <a:pt x="2483" y="988"/>
                </a:cubicBezTo>
                <a:lnTo>
                  <a:pt x="2484" y="989"/>
                </a:lnTo>
                <a:close/>
                <a:moveTo>
                  <a:pt x="2455" y="1094"/>
                </a:moveTo>
                <a:cubicBezTo>
                  <a:pt x="2455" y="1093"/>
                  <a:pt x="2455" y="1093"/>
                  <a:pt x="2455" y="1093"/>
                </a:cubicBezTo>
                <a:cubicBezTo>
                  <a:pt x="2454" y="1094"/>
                  <a:pt x="2454" y="1094"/>
                  <a:pt x="2454" y="1094"/>
                </a:cubicBezTo>
                <a:lnTo>
                  <a:pt x="2455" y="1094"/>
                </a:lnTo>
                <a:close/>
                <a:moveTo>
                  <a:pt x="2740" y="1229"/>
                </a:moveTo>
                <a:cubicBezTo>
                  <a:pt x="2740" y="1228"/>
                  <a:pt x="2740" y="1228"/>
                  <a:pt x="2740" y="1228"/>
                </a:cubicBezTo>
                <a:cubicBezTo>
                  <a:pt x="2740" y="1227"/>
                  <a:pt x="2740" y="1227"/>
                  <a:pt x="2740" y="1227"/>
                </a:cubicBezTo>
                <a:cubicBezTo>
                  <a:pt x="2738" y="1225"/>
                  <a:pt x="2738" y="1225"/>
                  <a:pt x="2738" y="1225"/>
                </a:cubicBezTo>
                <a:cubicBezTo>
                  <a:pt x="2737" y="1227"/>
                  <a:pt x="2737" y="1227"/>
                  <a:pt x="2737" y="1227"/>
                </a:cubicBezTo>
                <a:cubicBezTo>
                  <a:pt x="2738" y="1228"/>
                  <a:pt x="2738" y="1228"/>
                  <a:pt x="2738" y="1228"/>
                </a:cubicBezTo>
                <a:lnTo>
                  <a:pt x="2740" y="1229"/>
                </a:lnTo>
                <a:close/>
                <a:moveTo>
                  <a:pt x="2451" y="1096"/>
                </a:moveTo>
                <a:cubicBezTo>
                  <a:pt x="2450" y="1097"/>
                  <a:pt x="2450" y="1097"/>
                  <a:pt x="2450" y="1097"/>
                </a:cubicBezTo>
                <a:cubicBezTo>
                  <a:pt x="2451" y="1099"/>
                  <a:pt x="2451" y="1099"/>
                  <a:pt x="2451" y="1099"/>
                </a:cubicBezTo>
                <a:cubicBezTo>
                  <a:pt x="2452" y="1099"/>
                  <a:pt x="2452" y="1099"/>
                  <a:pt x="2452" y="1099"/>
                </a:cubicBezTo>
                <a:cubicBezTo>
                  <a:pt x="2452" y="1097"/>
                  <a:pt x="2452" y="1097"/>
                  <a:pt x="2452" y="1097"/>
                </a:cubicBezTo>
                <a:cubicBezTo>
                  <a:pt x="2453" y="1096"/>
                  <a:pt x="2453" y="1096"/>
                  <a:pt x="2453" y="1096"/>
                </a:cubicBezTo>
                <a:cubicBezTo>
                  <a:pt x="2452" y="1095"/>
                  <a:pt x="2452" y="1095"/>
                  <a:pt x="2452" y="1095"/>
                </a:cubicBezTo>
                <a:lnTo>
                  <a:pt x="2451" y="1096"/>
                </a:lnTo>
                <a:close/>
                <a:moveTo>
                  <a:pt x="2451" y="1104"/>
                </a:moveTo>
                <a:cubicBezTo>
                  <a:pt x="2452" y="1104"/>
                  <a:pt x="2452" y="1104"/>
                  <a:pt x="2452" y="1104"/>
                </a:cubicBezTo>
                <a:cubicBezTo>
                  <a:pt x="2452" y="1103"/>
                  <a:pt x="2452" y="1103"/>
                  <a:pt x="2452" y="1103"/>
                </a:cubicBezTo>
                <a:cubicBezTo>
                  <a:pt x="2449" y="1105"/>
                  <a:pt x="2449" y="1105"/>
                  <a:pt x="2449" y="1105"/>
                </a:cubicBezTo>
                <a:lnTo>
                  <a:pt x="2451" y="1104"/>
                </a:lnTo>
                <a:close/>
                <a:moveTo>
                  <a:pt x="2454" y="1094"/>
                </a:moveTo>
                <a:cubicBezTo>
                  <a:pt x="2454" y="1093"/>
                  <a:pt x="2454" y="1093"/>
                  <a:pt x="2454" y="1093"/>
                </a:cubicBezTo>
                <a:cubicBezTo>
                  <a:pt x="2453" y="1094"/>
                  <a:pt x="2453" y="1094"/>
                  <a:pt x="2453" y="1094"/>
                </a:cubicBezTo>
                <a:lnTo>
                  <a:pt x="2454" y="1094"/>
                </a:lnTo>
                <a:close/>
                <a:moveTo>
                  <a:pt x="2527" y="831"/>
                </a:moveTo>
                <a:cubicBezTo>
                  <a:pt x="2528" y="833"/>
                  <a:pt x="2528" y="833"/>
                  <a:pt x="2528" y="833"/>
                </a:cubicBezTo>
                <a:cubicBezTo>
                  <a:pt x="2529" y="833"/>
                  <a:pt x="2529" y="833"/>
                  <a:pt x="2529" y="833"/>
                </a:cubicBezTo>
                <a:cubicBezTo>
                  <a:pt x="2530" y="832"/>
                  <a:pt x="2530" y="832"/>
                  <a:pt x="2530" y="832"/>
                </a:cubicBezTo>
                <a:cubicBezTo>
                  <a:pt x="2530" y="831"/>
                  <a:pt x="2530" y="831"/>
                  <a:pt x="2530" y="831"/>
                </a:cubicBezTo>
                <a:cubicBezTo>
                  <a:pt x="2529" y="830"/>
                  <a:pt x="2529" y="830"/>
                  <a:pt x="2529" y="830"/>
                </a:cubicBezTo>
                <a:cubicBezTo>
                  <a:pt x="2528" y="829"/>
                  <a:pt x="2528" y="829"/>
                  <a:pt x="2528" y="829"/>
                </a:cubicBezTo>
                <a:cubicBezTo>
                  <a:pt x="2527" y="829"/>
                  <a:pt x="2527" y="829"/>
                  <a:pt x="2527" y="829"/>
                </a:cubicBezTo>
                <a:lnTo>
                  <a:pt x="2527" y="831"/>
                </a:lnTo>
                <a:close/>
                <a:moveTo>
                  <a:pt x="2453" y="1105"/>
                </a:moveTo>
                <a:cubicBezTo>
                  <a:pt x="2455" y="1105"/>
                  <a:pt x="2455" y="1105"/>
                  <a:pt x="2455" y="1105"/>
                </a:cubicBezTo>
                <a:cubicBezTo>
                  <a:pt x="2455" y="1103"/>
                  <a:pt x="2455" y="1103"/>
                  <a:pt x="2455" y="1103"/>
                </a:cubicBezTo>
                <a:cubicBezTo>
                  <a:pt x="2454" y="1103"/>
                  <a:pt x="2454" y="1103"/>
                  <a:pt x="2454" y="1103"/>
                </a:cubicBezTo>
                <a:cubicBezTo>
                  <a:pt x="2453" y="1105"/>
                  <a:pt x="2453" y="1105"/>
                  <a:pt x="2453" y="1105"/>
                </a:cubicBezTo>
                <a:close/>
                <a:moveTo>
                  <a:pt x="2547" y="1252"/>
                </a:moveTo>
                <a:cubicBezTo>
                  <a:pt x="2546" y="1251"/>
                  <a:pt x="2546" y="1251"/>
                  <a:pt x="2546" y="1251"/>
                </a:cubicBezTo>
                <a:cubicBezTo>
                  <a:pt x="2545" y="1252"/>
                  <a:pt x="2545" y="1252"/>
                  <a:pt x="2545" y="1252"/>
                </a:cubicBezTo>
                <a:cubicBezTo>
                  <a:pt x="2546" y="1253"/>
                  <a:pt x="2546" y="1253"/>
                  <a:pt x="2546" y="1253"/>
                </a:cubicBezTo>
                <a:lnTo>
                  <a:pt x="2547" y="1252"/>
                </a:lnTo>
                <a:close/>
                <a:moveTo>
                  <a:pt x="2570" y="1250"/>
                </a:moveTo>
                <a:cubicBezTo>
                  <a:pt x="2571" y="1250"/>
                  <a:pt x="2571" y="1250"/>
                  <a:pt x="2571" y="1250"/>
                </a:cubicBezTo>
                <a:cubicBezTo>
                  <a:pt x="2571" y="1249"/>
                  <a:pt x="2571" y="1249"/>
                  <a:pt x="2571" y="1249"/>
                </a:cubicBezTo>
                <a:cubicBezTo>
                  <a:pt x="2570" y="1248"/>
                  <a:pt x="2570" y="1248"/>
                  <a:pt x="2570" y="1248"/>
                </a:cubicBezTo>
                <a:cubicBezTo>
                  <a:pt x="2569" y="1248"/>
                  <a:pt x="2569" y="1248"/>
                  <a:pt x="2569" y="1248"/>
                </a:cubicBezTo>
                <a:cubicBezTo>
                  <a:pt x="2569" y="1249"/>
                  <a:pt x="2569" y="1249"/>
                  <a:pt x="2569" y="1249"/>
                </a:cubicBezTo>
                <a:lnTo>
                  <a:pt x="2570" y="1250"/>
                </a:lnTo>
                <a:close/>
                <a:moveTo>
                  <a:pt x="2574" y="1234"/>
                </a:moveTo>
                <a:cubicBezTo>
                  <a:pt x="2573" y="1233"/>
                  <a:pt x="2573" y="1233"/>
                  <a:pt x="2573" y="1233"/>
                </a:cubicBezTo>
                <a:cubicBezTo>
                  <a:pt x="2572" y="1234"/>
                  <a:pt x="2572" y="1234"/>
                  <a:pt x="2572" y="1234"/>
                </a:cubicBezTo>
                <a:lnTo>
                  <a:pt x="2574" y="1234"/>
                </a:lnTo>
                <a:close/>
                <a:moveTo>
                  <a:pt x="2574" y="1287"/>
                </a:moveTo>
                <a:cubicBezTo>
                  <a:pt x="2576" y="1287"/>
                  <a:pt x="2576" y="1287"/>
                  <a:pt x="2576" y="1287"/>
                </a:cubicBezTo>
                <a:cubicBezTo>
                  <a:pt x="2576" y="1287"/>
                  <a:pt x="2576" y="1287"/>
                  <a:pt x="2576" y="1287"/>
                </a:cubicBezTo>
                <a:cubicBezTo>
                  <a:pt x="2574" y="1286"/>
                  <a:pt x="2574" y="1286"/>
                  <a:pt x="2574" y="1286"/>
                </a:cubicBezTo>
                <a:cubicBezTo>
                  <a:pt x="2574" y="1283"/>
                  <a:pt x="2574" y="1283"/>
                  <a:pt x="2574" y="1283"/>
                </a:cubicBezTo>
                <a:cubicBezTo>
                  <a:pt x="2572" y="1283"/>
                  <a:pt x="2572" y="1283"/>
                  <a:pt x="2572" y="1283"/>
                </a:cubicBezTo>
                <a:cubicBezTo>
                  <a:pt x="2572" y="1284"/>
                  <a:pt x="2572" y="1284"/>
                  <a:pt x="2572" y="1284"/>
                </a:cubicBezTo>
                <a:cubicBezTo>
                  <a:pt x="2572" y="1285"/>
                  <a:pt x="2572" y="1285"/>
                  <a:pt x="2572" y="1285"/>
                </a:cubicBezTo>
                <a:cubicBezTo>
                  <a:pt x="2573" y="1285"/>
                  <a:pt x="2573" y="1285"/>
                  <a:pt x="2573" y="1285"/>
                </a:cubicBezTo>
                <a:cubicBezTo>
                  <a:pt x="2573" y="1285"/>
                  <a:pt x="2573" y="1285"/>
                  <a:pt x="2573" y="1285"/>
                </a:cubicBezTo>
                <a:cubicBezTo>
                  <a:pt x="2572" y="1285"/>
                  <a:pt x="2572" y="1285"/>
                  <a:pt x="2572" y="1285"/>
                </a:cubicBezTo>
                <a:cubicBezTo>
                  <a:pt x="2571" y="1285"/>
                  <a:pt x="2571" y="1285"/>
                  <a:pt x="2571" y="1285"/>
                </a:cubicBezTo>
                <a:cubicBezTo>
                  <a:pt x="2571" y="1286"/>
                  <a:pt x="2571" y="1286"/>
                  <a:pt x="2571" y="1286"/>
                </a:cubicBezTo>
                <a:cubicBezTo>
                  <a:pt x="2573" y="1287"/>
                  <a:pt x="2573" y="1287"/>
                  <a:pt x="2573" y="1287"/>
                </a:cubicBezTo>
                <a:lnTo>
                  <a:pt x="2574" y="1287"/>
                </a:lnTo>
                <a:close/>
                <a:moveTo>
                  <a:pt x="2568" y="1237"/>
                </a:moveTo>
                <a:cubicBezTo>
                  <a:pt x="2567" y="1238"/>
                  <a:pt x="2567" y="1238"/>
                  <a:pt x="2567" y="1238"/>
                </a:cubicBezTo>
                <a:cubicBezTo>
                  <a:pt x="2569" y="1238"/>
                  <a:pt x="2569" y="1238"/>
                  <a:pt x="2569" y="1238"/>
                </a:cubicBezTo>
                <a:lnTo>
                  <a:pt x="2568" y="1237"/>
                </a:lnTo>
                <a:close/>
                <a:moveTo>
                  <a:pt x="2731" y="1225"/>
                </a:moveTo>
                <a:cubicBezTo>
                  <a:pt x="2732" y="1226"/>
                  <a:pt x="2732" y="1226"/>
                  <a:pt x="2732" y="1226"/>
                </a:cubicBezTo>
                <a:cubicBezTo>
                  <a:pt x="2733" y="1225"/>
                  <a:pt x="2733" y="1225"/>
                  <a:pt x="2733" y="1225"/>
                </a:cubicBezTo>
                <a:cubicBezTo>
                  <a:pt x="2733" y="1224"/>
                  <a:pt x="2733" y="1224"/>
                  <a:pt x="2733" y="1224"/>
                </a:cubicBezTo>
                <a:cubicBezTo>
                  <a:pt x="2732" y="1223"/>
                  <a:pt x="2732" y="1223"/>
                  <a:pt x="2732" y="1223"/>
                </a:cubicBezTo>
                <a:lnTo>
                  <a:pt x="2731" y="1225"/>
                </a:lnTo>
                <a:close/>
                <a:moveTo>
                  <a:pt x="2734" y="1192"/>
                </a:moveTo>
                <a:cubicBezTo>
                  <a:pt x="2733" y="1192"/>
                  <a:pt x="2733" y="1192"/>
                  <a:pt x="2733" y="1192"/>
                </a:cubicBezTo>
                <a:cubicBezTo>
                  <a:pt x="2732" y="1192"/>
                  <a:pt x="2732" y="1192"/>
                  <a:pt x="2732" y="1192"/>
                </a:cubicBezTo>
                <a:cubicBezTo>
                  <a:pt x="2730" y="1192"/>
                  <a:pt x="2730" y="1192"/>
                  <a:pt x="2730" y="1192"/>
                </a:cubicBezTo>
                <a:cubicBezTo>
                  <a:pt x="2729" y="1192"/>
                  <a:pt x="2729" y="1192"/>
                  <a:pt x="2729" y="1192"/>
                </a:cubicBezTo>
                <a:cubicBezTo>
                  <a:pt x="2728" y="1192"/>
                  <a:pt x="2728" y="1192"/>
                  <a:pt x="2728" y="1192"/>
                </a:cubicBezTo>
                <a:cubicBezTo>
                  <a:pt x="2728" y="1192"/>
                  <a:pt x="2729" y="1194"/>
                  <a:pt x="2729" y="1194"/>
                </a:cubicBezTo>
                <a:cubicBezTo>
                  <a:pt x="2730" y="1194"/>
                  <a:pt x="2730" y="1194"/>
                  <a:pt x="2730" y="1194"/>
                </a:cubicBezTo>
                <a:cubicBezTo>
                  <a:pt x="2731" y="1195"/>
                  <a:pt x="2731" y="1195"/>
                  <a:pt x="2731" y="1195"/>
                </a:cubicBezTo>
                <a:cubicBezTo>
                  <a:pt x="2733" y="1194"/>
                  <a:pt x="2733" y="1194"/>
                  <a:pt x="2733" y="1194"/>
                </a:cubicBezTo>
                <a:cubicBezTo>
                  <a:pt x="2735" y="1193"/>
                  <a:pt x="2735" y="1193"/>
                  <a:pt x="2735" y="1193"/>
                </a:cubicBezTo>
                <a:lnTo>
                  <a:pt x="2734" y="1192"/>
                </a:lnTo>
                <a:close/>
                <a:moveTo>
                  <a:pt x="2580" y="1289"/>
                </a:moveTo>
                <a:cubicBezTo>
                  <a:pt x="2583" y="1286"/>
                  <a:pt x="2583" y="1286"/>
                  <a:pt x="2583" y="1286"/>
                </a:cubicBezTo>
                <a:cubicBezTo>
                  <a:pt x="2584" y="1286"/>
                  <a:pt x="2584" y="1286"/>
                  <a:pt x="2584" y="1286"/>
                </a:cubicBezTo>
                <a:cubicBezTo>
                  <a:pt x="2584" y="1285"/>
                  <a:pt x="2584" y="1285"/>
                  <a:pt x="2584" y="1285"/>
                </a:cubicBezTo>
                <a:cubicBezTo>
                  <a:pt x="2585" y="1284"/>
                  <a:pt x="2585" y="1284"/>
                  <a:pt x="2585" y="1284"/>
                </a:cubicBezTo>
                <a:cubicBezTo>
                  <a:pt x="2584" y="1283"/>
                  <a:pt x="2584" y="1283"/>
                  <a:pt x="2584" y="1283"/>
                </a:cubicBezTo>
                <a:cubicBezTo>
                  <a:pt x="2583" y="1282"/>
                  <a:pt x="2583" y="1282"/>
                  <a:pt x="2583" y="1282"/>
                </a:cubicBezTo>
                <a:cubicBezTo>
                  <a:pt x="2583" y="1282"/>
                  <a:pt x="2583" y="1282"/>
                  <a:pt x="2583" y="1282"/>
                </a:cubicBezTo>
                <a:cubicBezTo>
                  <a:pt x="2581" y="1283"/>
                  <a:pt x="2581" y="1283"/>
                  <a:pt x="2581" y="1283"/>
                </a:cubicBezTo>
                <a:cubicBezTo>
                  <a:pt x="2579" y="1283"/>
                  <a:pt x="2579" y="1283"/>
                  <a:pt x="2579" y="1283"/>
                </a:cubicBezTo>
                <a:cubicBezTo>
                  <a:pt x="2578" y="1284"/>
                  <a:pt x="2578" y="1284"/>
                  <a:pt x="2578" y="1284"/>
                </a:cubicBezTo>
                <a:cubicBezTo>
                  <a:pt x="2577" y="1284"/>
                  <a:pt x="2577" y="1284"/>
                  <a:pt x="2577" y="1284"/>
                </a:cubicBezTo>
                <a:cubicBezTo>
                  <a:pt x="2577" y="1283"/>
                  <a:pt x="2577" y="1283"/>
                  <a:pt x="2577" y="1283"/>
                </a:cubicBezTo>
                <a:cubicBezTo>
                  <a:pt x="2576" y="1283"/>
                  <a:pt x="2576" y="1283"/>
                  <a:pt x="2576" y="1283"/>
                </a:cubicBezTo>
                <a:cubicBezTo>
                  <a:pt x="2574" y="1282"/>
                  <a:pt x="2574" y="1282"/>
                  <a:pt x="2574" y="1282"/>
                </a:cubicBezTo>
                <a:cubicBezTo>
                  <a:pt x="2574" y="1282"/>
                  <a:pt x="2574" y="1282"/>
                  <a:pt x="2574" y="1282"/>
                </a:cubicBezTo>
                <a:cubicBezTo>
                  <a:pt x="2574" y="1282"/>
                  <a:pt x="2574" y="1282"/>
                  <a:pt x="2574" y="1282"/>
                </a:cubicBezTo>
                <a:cubicBezTo>
                  <a:pt x="2574" y="1284"/>
                  <a:pt x="2574" y="1284"/>
                  <a:pt x="2574" y="1284"/>
                </a:cubicBezTo>
                <a:cubicBezTo>
                  <a:pt x="2576" y="1286"/>
                  <a:pt x="2576" y="1286"/>
                  <a:pt x="2576" y="1286"/>
                </a:cubicBezTo>
                <a:cubicBezTo>
                  <a:pt x="2577" y="1288"/>
                  <a:pt x="2577" y="1288"/>
                  <a:pt x="2577" y="1288"/>
                </a:cubicBezTo>
                <a:lnTo>
                  <a:pt x="2580" y="1289"/>
                </a:lnTo>
                <a:close/>
                <a:moveTo>
                  <a:pt x="2723" y="1217"/>
                </a:moveTo>
                <a:cubicBezTo>
                  <a:pt x="2721" y="1218"/>
                  <a:pt x="2721" y="1218"/>
                  <a:pt x="2721" y="1218"/>
                </a:cubicBezTo>
                <a:cubicBezTo>
                  <a:pt x="2721" y="1219"/>
                  <a:pt x="2721" y="1219"/>
                  <a:pt x="2721" y="1219"/>
                </a:cubicBezTo>
                <a:cubicBezTo>
                  <a:pt x="2723" y="1218"/>
                  <a:pt x="2723" y="1218"/>
                  <a:pt x="2723" y="1218"/>
                </a:cubicBezTo>
                <a:lnTo>
                  <a:pt x="2723" y="1217"/>
                </a:lnTo>
                <a:close/>
                <a:moveTo>
                  <a:pt x="2572" y="1251"/>
                </a:moveTo>
                <a:cubicBezTo>
                  <a:pt x="2570" y="1252"/>
                  <a:pt x="2570" y="1252"/>
                  <a:pt x="2570" y="1252"/>
                </a:cubicBezTo>
                <a:cubicBezTo>
                  <a:pt x="2571" y="1252"/>
                  <a:pt x="2571" y="1252"/>
                  <a:pt x="2571" y="1252"/>
                </a:cubicBezTo>
                <a:lnTo>
                  <a:pt x="2572" y="1251"/>
                </a:lnTo>
                <a:close/>
                <a:moveTo>
                  <a:pt x="2548" y="1181"/>
                </a:moveTo>
                <a:cubicBezTo>
                  <a:pt x="2548" y="1181"/>
                  <a:pt x="2548" y="1181"/>
                  <a:pt x="2548" y="1181"/>
                </a:cubicBezTo>
                <a:cubicBezTo>
                  <a:pt x="2547" y="1182"/>
                  <a:pt x="2547" y="1182"/>
                  <a:pt x="2547" y="1182"/>
                </a:cubicBezTo>
                <a:cubicBezTo>
                  <a:pt x="2549" y="1183"/>
                  <a:pt x="2549" y="1183"/>
                  <a:pt x="2549" y="1183"/>
                </a:cubicBezTo>
                <a:lnTo>
                  <a:pt x="2548" y="1181"/>
                </a:lnTo>
                <a:close/>
                <a:moveTo>
                  <a:pt x="2552" y="1191"/>
                </a:moveTo>
                <a:cubicBezTo>
                  <a:pt x="2553" y="1191"/>
                  <a:pt x="2553" y="1191"/>
                  <a:pt x="2553" y="1191"/>
                </a:cubicBezTo>
                <a:cubicBezTo>
                  <a:pt x="2556" y="1191"/>
                  <a:pt x="2556" y="1191"/>
                  <a:pt x="2556" y="1191"/>
                </a:cubicBezTo>
                <a:cubicBezTo>
                  <a:pt x="2556" y="1190"/>
                  <a:pt x="2556" y="1190"/>
                  <a:pt x="2556" y="1190"/>
                </a:cubicBezTo>
                <a:cubicBezTo>
                  <a:pt x="2554" y="1188"/>
                  <a:pt x="2554" y="1188"/>
                  <a:pt x="2554" y="1188"/>
                </a:cubicBezTo>
                <a:cubicBezTo>
                  <a:pt x="2552" y="1188"/>
                  <a:pt x="2552" y="1188"/>
                  <a:pt x="2552" y="1188"/>
                </a:cubicBezTo>
                <a:cubicBezTo>
                  <a:pt x="2549" y="1190"/>
                  <a:pt x="2549" y="1190"/>
                  <a:pt x="2549" y="1190"/>
                </a:cubicBezTo>
                <a:cubicBezTo>
                  <a:pt x="2550" y="1191"/>
                  <a:pt x="2550" y="1191"/>
                  <a:pt x="2550" y="1191"/>
                </a:cubicBezTo>
                <a:lnTo>
                  <a:pt x="2552" y="1191"/>
                </a:lnTo>
                <a:close/>
                <a:moveTo>
                  <a:pt x="2550" y="1252"/>
                </a:moveTo>
                <a:cubicBezTo>
                  <a:pt x="2549" y="1253"/>
                  <a:pt x="2549" y="1253"/>
                  <a:pt x="2549" y="1253"/>
                </a:cubicBezTo>
                <a:cubicBezTo>
                  <a:pt x="2550" y="1253"/>
                  <a:pt x="2550" y="1253"/>
                  <a:pt x="2550" y="1253"/>
                </a:cubicBezTo>
                <a:lnTo>
                  <a:pt x="2550" y="1252"/>
                </a:lnTo>
                <a:close/>
                <a:moveTo>
                  <a:pt x="2547" y="1245"/>
                </a:moveTo>
                <a:cubicBezTo>
                  <a:pt x="2546" y="1245"/>
                  <a:pt x="2546" y="1245"/>
                  <a:pt x="2546" y="1245"/>
                </a:cubicBezTo>
                <a:cubicBezTo>
                  <a:pt x="2547" y="1247"/>
                  <a:pt x="2547" y="1247"/>
                  <a:pt x="2547" y="1247"/>
                </a:cubicBezTo>
                <a:cubicBezTo>
                  <a:pt x="2548" y="1245"/>
                  <a:pt x="2548" y="1245"/>
                  <a:pt x="2548" y="1245"/>
                </a:cubicBezTo>
                <a:lnTo>
                  <a:pt x="2547" y="1245"/>
                </a:lnTo>
                <a:close/>
                <a:moveTo>
                  <a:pt x="2553" y="1253"/>
                </a:moveTo>
                <a:cubicBezTo>
                  <a:pt x="2556" y="1253"/>
                  <a:pt x="2556" y="1253"/>
                  <a:pt x="2556" y="1253"/>
                </a:cubicBezTo>
                <a:cubicBezTo>
                  <a:pt x="2556" y="1252"/>
                  <a:pt x="2556" y="1252"/>
                  <a:pt x="2556" y="1252"/>
                </a:cubicBezTo>
                <a:cubicBezTo>
                  <a:pt x="2554" y="1252"/>
                  <a:pt x="2554" y="1252"/>
                  <a:pt x="2554" y="1252"/>
                </a:cubicBezTo>
                <a:cubicBezTo>
                  <a:pt x="2551" y="1252"/>
                  <a:pt x="2551" y="1252"/>
                  <a:pt x="2551" y="1252"/>
                </a:cubicBezTo>
                <a:cubicBezTo>
                  <a:pt x="2552" y="1253"/>
                  <a:pt x="2552" y="1253"/>
                  <a:pt x="2552" y="1253"/>
                </a:cubicBezTo>
                <a:lnTo>
                  <a:pt x="2553" y="1253"/>
                </a:lnTo>
                <a:close/>
                <a:moveTo>
                  <a:pt x="2557" y="1210"/>
                </a:moveTo>
                <a:cubicBezTo>
                  <a:pt x="2558" y="1209"/>
                  <a:pt x="2558" y="1209"/>
                  <a:pt x="2558" y="1209"/>
                </a:cubicBezTo>
                <a:cubicBezTo>
                  <a:pt x="2557" y="1208"/>
                  <a:pt x="2557" y="1208"/>
                  <a:pt x="2557" y="1208"/>
                </a:cubicBezTo>
                <a:cubicBezTo>
                  <a:pt x="2556" y="1209"/>
                  <a:pt x="2556" y="1209"/>
                  <a:pt x="2556" y="1209"/>
                </a:cubicBezTo>
                <a:cubicBezTo>
                  <a:pt x="2554" y="1209"/>
                  <a:pt x="2554" y="1209"/>
                  <a:pt x="2554" y="1209"/>
                </a:cubicBezTo>
                <a:cubicBezTo>
                  <a:pt x="2555" y="1210"/>
                  <a:pt x="2555" y="1210"/>
                  <a:pt x="2555" y="1210"/>
                </a:cubicBezTo>
                <a:cubicBezTo>
                  <a:pt x="2556" y="1210"/>
                  <a:pt x="2556" y="1210"/>
                  <a:pt x="2556" y="1210"/>
                </a:cubicBezTo>
                <a:lnTo>
                  <a:pt x="2557" y="1210"/>
                </a:lnTo>
                <a:close/>
                <a:moveTo>
                  <a:pt x="2553" y="1205"/>
                </a:moveTo>
                <a:cubicBezTo>
                  <a:pt x="2553" y="1204"/>
                  <a:pt x="2553" y="1204"/>
                  <a:pt x="2553" y="1204"/>
                </a:cubicBezTo>
                <a:cubicBezTo>
                  <a:pt x="2552" y="1205"/>
                  <a:pt x="2552" y="1205"/>
                  <a:pt x="2552" y="1205"/>
                </a:cubicBezTo>
                <a:lnTo>
                  <a:pt x="2553" y="1205"/>
                </a:lnTo>
                <a:close/>
                <a:moveTo>
                  <a:pt x="2555" y="1203"/>
                </a:moveTo>
                <a:cubicBezTo>
                  <a:pt x="2555" y="1202"/>
                  <a:pt x="2555" y="1202"/>
                  <a:pt x="2555" y="1202"/>
                </a:cubicBezTo>
                <a:cubicBezTo>
                  <a:pt x="2553" y="1202"/>
                  <a:pt x="2553" y="1202"/>
                  <a:pt x="2553" y="1202"/>
                </a:cubicBezTo>
                <a:cubicBezTo>
                  <a:pt x="2554" y="1203"/>
                  <a:pt x="2554" y="1203"/>
                  <a:pt x="2554" y="1203"/>
                </a:cubicBezTo>
                <a:lnTo>
                  <a:pt x="2555" y="1203"/>
                </a:lnTo>
                <a:close/>
                <a:moveTo>
                  <a:pt x="2486" y="984"/>
                </a:moveTo>
                <a:cubicBezTo>
                  <a:pt x="2486" y="982"/>
                  <a:pt x="2486" y="982"/>
                  <a:pt x="2486" y="982"/>
                </a:cubicBezTo>
                <a:cubicBezTo>
                  <a:pt x="2485" y="983"/>
                  <a:pt x="2485" y="983"/>
                  <a:pt x="2485" y="983"/>
                </a:cubicBezTo>
                <a:lnTo>
                  <a:pt x="2486" y="984"/>
                </a:lnTo>
                <a:close/>
                <a:moveTo>
                  <a:pt x="2494" y="1041"/>
                </a:moveTo>
                <a:cubicBezTo>
                  <a:pt x="2493" y="1042"/>
                  <a:pt x="2493" y="1042"/>
                  <a:pt x="2493" y="1042"/>
                </a:cubicBezTo>
                <a:cubicBezTo>
                  <a:pt x="2494" y="1044"/>
                  <a:pt x="2494" y="1044"/>
                  <a:pt x="2494" y="1044"/>
                </a:cubicBezTo>
                <a:cubicBezTo>
                  <a:pt x="2496" y="1045"/>
                  <a:pt x="2496" y="1045"/>
                  <a:pt x="2496" y="1045"/>
                </a:cubicBezTo>
                <a:cubicBezTo>
                  <a:pt x="2496" y="1044"/>
                  <a:pt x="2496" y="1044"/>
                  <a:pt x="2496" y="1044"/>
                </a:cubicBezTo>
                <a:cubicBezTo>
                  <a:pt x="2497" y="1043"/>
                  <a:pt x="2497" y="1043"/>
                  <a:pt x="2497" y="1043"/>
                </a:cubicBezTo>
                <a:cubicBezTo>
                  <a:pt x="2496" y="1041"/>
                  <a:pt x="2496" y="1041"/>
                  <a:pt x="2496" y="1041"/>
                </a:cubicBezTo>
                <a:lnTo>
                  <a:pt x="2494" y="1041"/>
                </a:lnTo>
                <a:close/>
                <a:moveTo>
                  <a:pt x="2535" y="1194"/>
                </a:moveTo>
                <a:cubicBezTo>
                  <a:pt x="2535" y="1196"/>
                  <a:pt x="2535" y="1196"/>
                  <a:pt x="2535" y="1196"/>
                </a:cubicBezTo>
                <a:cubicBezTo>
                  <a:pt x="2536" y="1198"/>
                  <a:pt x="2536" y="1198"/>
                  <a:pt x="2536" y="1198"/>
                </a:cubicBezTo>
                <a:cubicBezTo>
                  <a:pt x="2537" y="1198"/>
                  <a:pt x="2537" y="1198"/>
                  <a:pt x="2537" y="1198"/>
                </a:cubicBezTo>
                <a:cubicBezTo>
                  <a:pt x="2537" y="1197"/>
                  <a:pt x="2537" y="1197"/>
                  <a:pt x="2537" y="1197"/>
                </a:cubicBezTo>
                <a:cubicBezTo>
                  <a:pt x="2536" y="1195"/>
                  <a:pt x="2536" y="1195"/>
                  <a:pt x="2536" y="1195"/>
                </a:cubicBezTo>
                <a:cubicBezTo>
                  <a:pt x="2536" y="1194"/>
                  <a:pt x="2536" y="1194"/>
                  <a:pt x="2536" y="1194"/>
                </a:cubicBezTo>
                <a:lnTo>
                  <a:pt x="2535" y="1194"/>
                </a:lnTo>
                <a:close/>
                <a:moveTo>
                  <a:pt x="2505" y="1046"/>
                </a:moveTo>
                <a:cubicBezTo>
                  <a:pt x="2505" y="1046"/>
                  <a:pt x="2505" y="1046"/>
                  <a:pt x="2505" y="1046"/>
                </a:cubicBezTo>
                <a:cubicBezTo>
                  <a:pt x="2505" y="1047"/>
                  <a:pt x="2505" y="1047"/>
                  <a:pt x="2505" y="1047"/>
                </a:cubicBezTo>
                <a:cubicBezTo>
                  <a:pt x="2507" y="1049"/>
                  <a:pt x="2507" y="1049"/>
                  <a:pt x="2507" y="1049"/>
                </a:cubicBezTo>
                <a:cubicBezTo>
                  <a:pt x="2507" y="1048"/>
                  <a:pt x="2507" y="1048"/>
                  <a:pt x="2507" y="1048"/>
                </a:cubicBezTo>
                <a:cubicBezTo>
                  <a:pt x="2507" y="1047"/>
                  <a:pt x="2507" y="1047"/>
                  <a:pt x="2507" y="1047"/>
                </a:cubicBezTo>
                <a:lnTo>
                  <a:pt x="2505" y="1046"/>
                </a:lnTo>
                <a:close/>
                <a:moveTo>
                  <a:pt x="2504" y="1071"/>
                </a:moveTo>
                <a:cubicBezTo>
                  <a:pt x="2504" y="1070"/>
                  <a:pt x="2504" y="1070"/>
                  <a:pt x="2504" y="1070"/>
                </a:cubicBezTo>
                <a:cubicBezTo>
                  <a:pt x="2503" y="1070"/>
                  <a:pt x="2503" y="1070"/>
                  <a:pt x="2503" y="1070"/>
                </a:cubicBezTo>
                <a:cubicBezTo>
                  <a:pt x="2502" y="1070"/>
                  <a:pt x="2502" y="1070"/>
                  <a:pt x="2502" y="1070"/>
                </a:cubicBezTo>
                <a:cubicBezTo>
                  <a:pt x="2501" y="1072"/>
                  <a:pt x="2501" y="1072"/>
                  <a:pt x="2501" y="1072"/>
                </a:cubicBezTo>
                <a:cubicBezTo>
                  <a:pt x="2502" y="1073"/>
                  <a:pt x="2502" y="1073"/>
                  <a:pt x="2502" y="1073"/>
                </a:cubicBezTo>
                <a:lnTo>
                  <a:pt x="2504" y="1071"/>
                </a:lnTo>
                <a:close/>
                <a:moveTo>
                  <a:pt x="2531" y="1193"/>
                </a:moveTo>
                <a:cubicBezTo>
                  <a:pt x="2533" y="1193"/>
                  <a:pt x="2533" y="1193"/>
                  <a:pt x="2533" y="1193"/>
                </a:cubicBezTo>
                <a:cubicBezTo>
                  <a:pt x="2537" y="1192"/>
                  <a:pt x="2537" y="1192"/>
                  <a:pt x="2537" y="1192"/>
                </a:cubicBezTo>
                <a:cubicBezTo>
                  <a:pt x="2539" y="1192"/>
                  <a:pt x="2539" y="1192"/>
                  <a:pt x="2539" y="1192"/>
                </a:cubicBezTo>
                <a:cubicBezTo>
                  <a:pt x="2538" y="1191"/>
                  <a:pt x="2538" y="1191"/>
                  <a:pt x="2538" y="1191"/>
                </a:cubicBezTo>
                <a:cubicBezTo>
                  <a:pt x="2534" y="1191"/>
                  <a:pt x="2534" y="1191"/>
                  <a:pt x="2534" y="1191"/>
                </a:cubicBezTo>
                <a:cubicBezTo>
                  <a:pt x="2533" y="1192"/>
                  <a:pt x="2533" y="1192"/>
                  <a:pt x="2533" y="1192"/>
                </a:cubicBezTo>
                <a:cubicBezTo>
                  <a:pt x="2531" y="1191"/>
                  <a:pt x="2531" y="1191"/>
                  <a:pt x="2531" y="1191"/>
                </a:cubicBezTo>
                <a:cubicBezTo>
                  <a:pt x="2530" y="1192"/>
                  <a:pt x="2530" y="1192"/>
                  <a:pt x="2530" y="1192"/>
                </a:cubicBezTo>
                <a:cubicBezTo>
                  <a:pt x="2531" y="1192"/>
                  <a:pt x="2531" y="1192"/>
                  <a:pt x="2531" y="1192"/>
                </a:cubicBezTo>
                <a:lnTo>
                  <a:pt x="2531" y="1193"/>
                </a:lnTo>
                <a:close/>
                <a:moveTo>
                  <a:pt x="2534" y="1142"/>
                </a:moveTo>
                <a:cubicBezTo>
                  <a:pt x="2533" y="1140"/>
                  <a:pt x="2533" y="1140"/>
                  <a:pt x="2533" y="1140"/>
                </a:cubicBezTo>
                <a:cubicBezTo>
                  <a:pt x="2531" y="1138"/>
                  <a:pt x="2531" y="1138"/>
                  <a:pt x="2531" y="1138"/>
                </a:cubicBezTo>
                <a:cubicBezTo>
                  <a:pt x="2531" y="1139"/>
                  <a:pt x="2531" y="1139"/>
                  <a:pt x="2531" y="1139"/>
                </a:cubicBezTo>
                <a:cubicBezTo>
                  <a:pt x="2531" y="1141"/>
                  <a:pt x="2531" y="1141"/>
                  <a:pt x="2531" y="1141"/>
                </a:cubicBezTo>
                <a:cubicBezTo>
                  <a:pt x="2533" y="1143"/>
                  <a:pt x="2533" y="1143"/>
                  <a:pt x="2533" y="1143"/>
                </a:cubicBezTo>
                <a:lnTo>
                  <a:pt x="2534" y="1142"/>
                </a:lnTo>
                <a:close/>
                <a:moveTo>
                  <a:pt x="2511" y="1070"/>
                </a:moveTo>
                <a:cubicBezTo>
                  <a:pt x="2511" y="1069"/>
                  <a:pt x="2511" y="1069"/>
                  <a:pt x="2511" y="1069"/>
                </a:cubicBezTo>
                <a:cubicBezTo>
                  <a:pt x="2510" y="1068"/>
                  <a:pt x="2510" y="1068"/>
                  <a:pt x="2510" y="1068"/>
                </a:cubicBezTo>
                <a:cubicBezTo>
                  <a:pt x="2509" y="1068"/>
                  <a:pt x="2509" y="1068"/>
                  <a:pt x="2509" y="1068"/>
                </a:cubicBezTo>
                <a:cubicBezTo>
                  <a:pt x="2508" y="1067"/>
                  <a:pt x="2508" y="1067"/>
                  <a:pt x="2508" y="1067"/>
                </a:cubicBezTo>
                <a:cubicBezTo>
                  <a:pt x="2506" y="1068"/>
                  <a:pt x="2506" y="1068"/>
                  <a:pt x="2506" y="1068"/>
                </a:cubicBezTo>
                <a:cubicBezTo>
                  <a:pt x="2506" y="1070"/>
                  <a:pt x="2506" y="1070"/>
                  <a:pt x="2506" y="1070"/>
                </a:cubicBezTo>
                <a:cubicBezTo>
                  <a:pt x="2505" y="1072"/>
                  <a:pt x="2505" y="1072"/>
                  <a:pt x="2505" y="1072"/>
                </a:cubicBezTo>
                <a:cubicBezTo>
                  <a:pt x="2506" y="1074"/>
                  <a:pt x="2506" y="1074"/>
                  <a:pt x="2506" y="1074"/>
                </a:cubicBezTo>
                <a:cubicBezTo>
                  <a:pt x="2505" y="1076"/>
                  <a:pt x="2505" y="1076"/>
                  <a:pt x="2505" y="1076"/>
                </a:cubicBezTo>
                <a:cubicBezTo>
                  <a:pt x="2502" y="1077"/>
                  <a:pt x="2502" y="1077"/>
                  <a:pt x="2502" y="1077"/>
                </a:cubicBezTo>
                <a:cubicBezTo>
                  <a:pt x="2501" y="1078"/>
                  <a:pt x="2501" y="1078"/>
                  <a:pt x="2501" y="1078"/>
                </a:cubicBezTo>
                <a:cubicBezTo>
                  <a:pt x="2502" y="1081"/>
                  <a:pt x="2502" y="1081"/>
                  <a:pt x="2502" y="1081"/>
                </a:cubicBezTo>
                <a:cubicBezTo>
                  <a:pt x="2503" y="1081"/>
                  <a:pt x="2503" y="1081"/>
                  <a:pt x="2503" y="1081"/>
                </a:cubicBezTo>
                <a:cubicBezTo>
                  <a:pt x="2505" y="1083"/>
                  <a:pt x="2505" y="1083"/>
                  <a:pt x="2505" y="1083"/>
                </a:cubicBezTo>
                <a:cubicBezTo>
                  <a:pt x="2507" y="1083"/>
                  <a:pt x="2507" y="1083"/>
                  <a:pt x="2507" y="1083"/>
                </a:cubicBezTo>
                <a:cubicBezTo>
                  <a:pt x="2507" y="1085"/>
                  <a:pt x="2507" y="1085"/>
                  <a:pt x="2507" y="1085"/>
                </a:cubicBezTo>
                <a:cubicBezTo>
                  <a:pt x="2508" y="1086"/>
                  <a:pt x="2508" y="1086"/>
                  <a:pt x="2508" y="1086"/>
                </a:cubicBezTo>
                <a:cubicBezTo>
                  <a:pt x="2510" y="1085"/>
                  <a:pt x="2510" y="1085"/>
                  <a:pt x="2510" y="1085"/>
                </a:cubicBezTo>
                <a:cubicBezTo>
                  <a:pt x="2510" y="1083"/>
                  <a:pt x="2510" y="1083"/>
                  <a:pt x="2510" y="1083"/>
                </a:cubicBezTo>
                <a:cubicBezTo>
                  <a:pt x="2509" y="1081"/>
                  <a:pt x="2509" y="1081"/>
                  <a:pt x="2509" y="1081"/>
                </a:cubicBezTo>
                <a:cubicBezTo>
                  <a:pt x="2509" y="1077"/>
                  <a:pt x="2509" y="1077"/>
                  <a:pt x="2509" y="1077"/>
                </a:cubicBezTo>
                <a:cubicBezTo>
                  <a:pt x="2510" y="1072"/>
                  <a:pt x="2510" y="1072"/>
                  <a:pt x="2510" y="1072"/>
                </a:cubicBezTo>
                <a:lnTo>
                  <a:pt x="2511" y="1070"/>
                </a:lnTo>
                <a:close/>
                <a:moveTo>
                  <a:pt x="2529" y="1192"/>
                </a:moveTo>
                <a:cubicBezTo>
                  <a:pt x="2530" y="1193"/>
                  <a:pt x="2530" y="1193"/>
                  <a:pt x="2530" y="1193"/>
                </a:cubicBezTo>
                <a:cubicBezTo>
                  <a:pt x="2530" y="1191"/>
                  <a:pt x="2530" y="1191"/>
                  <a:pt x="2530" y="1191"/>
                </a:cubicBezTo>
                <a:cubicBezTo>
                  <a:pt x="2529" y="1191"/>
                  <a:pt x="2529" y="1191"/>
                  <a:pt x="2529" y="1191"/>
                </a:cubicBezTo>
                <a:cubicBezTo>
                  <a:pt x="2528" y="1191"/>
                  <a:pt x="2528" y="1191"/>
                  <a:pt x="2528" y="1191"/>
                </a:cubicBezTo>
                <a:cubicBezTo>
                  <a:pt x="2526" y="1191"/>
                  <a:pt x="2526" y="1191"/>
                  <a:pt x="2526" y="1191"/>
                </a:cubicBezTo>
                <a:cubicBezTo>
                  <a:pt x="2525" y="1190"/>
                  <a:pt x="2525" y="1190"/>
                  <a:pt x="2525" y="1190"/>
                </a:cubicBezTo>
                <a:cubicBezTo>
                  <a:pt x="2523" y="1191"/>
                  <a:pt x="2523" y="1191"/>
                  <a:pt x="2523" y="1191"/>
                </a:cubicBezTo>
                <a:cubicBezTo>
                  <a:pt x="2523" y="1191"/>
                  <a:pt x="2523" y="1191"/>
                  <a:pt x="2523" y="1191"/>
                </a:cubicBezTo>
                <a:cubicBezTo>
                  <a:pt x="2521" y="1192"/>
                  <a:pt x="2521" y="1192"/>
                  <a:pt x="2521" y="1192"/>
                </a:cubicBezTo>
                <a:cubicBezTo>
                  <a:pt x="2521" y="1193"/>
                  <a:pt x="2521" y="1193"/>
                  <a:pt x="2521" y="1193"/>
                </a:cubicBezTo>
                <a:cubicBezTo>
                  <a:pt x="2522" y="1194"/>
                  <a:pt x="2522" y="1194"/>
                  <a:pt x="2522" y="1194"/>
                </a:cubicBezTo>
                <a:cubicBezTo>
                  <a:pt x="2524" y="1194"/>
                  <a:pt x="2524" y="1194"/>
                  <a:pt x="2524" y="1194"/>
                </a:cubicBezTo>
                <a:cubicBezTo>
                  <a:pt x="2526" y="1193"/>
                  <a:pt x="2526" y="1193"/>
                  <a:pt x="2526" y="1193"/>
                </a:cubicBezTo>
                <a:cubicBezTo>
                  <a:pt x="2527" y="1193"/>
                  <a:pt x="2527" y="1193"/>
                  <a:pt x="2527" y="1193"/>
                </a:cubicBezTo>
                <a:lnTo>
                  <a:pt x="2529" y="1192"/>
                </a:lnTo>
                <a:close/>
                <a:moveTo>
                  <a:pt x="2531" y="1253"/>
                </a:moveTo>
                <a:cubicBezTo>
                  <a:pt x="2530" y="1252"/>
                  <a:pt x="2530" y="1252"/>
                  <a:pt x="2530" y="1252"/>
                </a:cubicBezTo>
                <a:cubicBezTo>
                  <a:pt x="2530" y="1253"/>
                  <a:pt x="2530" y="1253"/>
                  <a:pt x="2530" y="1253"/>
                </a:cubicBezTo>
                <a:cubicBezTo>
                  <a:pt x="2530" y="1254"/>
                  <a:pt x="2530" y="1254"/>
                  <a:pt x="2530" y="1254"/>
                </a:cubicBezTo>
                <a:lnTo>
                  <a:pt x="2531" y="1253"/>
                </a:lnTo>
                <a:close/>
                <a:moveTo>
                  <a:pt x="2498" y="1112"/>
                </a:moveTo>
                <a:cubicBezTo>
                  <a:pt x="2499" y="1113"/>
                  <a:pt x="2499" y="1113"/>
                  <a:pt x="2499" y="1113"/>
                </a:cubicBezTo>
                <a:cubicBezTo>
                  <a:pt x="2501" y="1111"/>
                  <a:pt x="2501" y="1111"/>
                  <a:pt x="2501" y="1111"/>
                </a:cubicBezTo>
                <a:cubicBezTo>
                  <a:pt x="2502" y="1110"/>
                  <a:pt x="2502" y="1110"/>
                  <a:pt x="2502" y="1110"/>
                </a:cubicBezTo>
                <a:cubicBezTo>
                  <a:pt x="2501" y="1110"/>
                  <a:pt x="2501" y="1110"/>
                  <a:pt x="2501" y="1110"/>
                </a:cubicBezTo>
                <a:cubicBezTo>
                  <a:pt x="2499" y="1109"/>
                  <a:pt x="2499" y="1109"/>
                  <a:pt x="2499" y="1109"/>
                </a:cubicBezTo>
                <a:cubicBezTo>
                  <a:pt x="2499" y="1110"/>
                  <a:pt x="2499" y="1110"/>
                  <a:pt x="2499" y="1110"/>
                </a:cubicBezTo>
                <a:cubicBezTo>
                  <a:pt x="2497" y="1110"/>
                  <a:pt x="2497" y="1110"/>
                  <a:pt x="2497" y="1110"/>
                </a:cubicBezTo>
                <a:cubicBezTo>
                  <a:pt x="2497" y="1111"/>
                  <a:pt x="2497" y="1111"/>
                  <a:pt x="2497" y="1111"/>
                </a:cubicBezTo>
                <a:lnTo>
                  <a:pt x="2498" y="1112"/>
                </a:lnTo>
                <a:close/>
                <a:moveTo>
                  <a:pt x="2519" y="1071"/>
                </a:moveTo>
                <a:cubicBezTo>
                  <a:pt x="2519" y="1069"/>
                  <a:pt x="2519" y="1069"/>
                  <a:pt x="2519" y="1069"/>
                </a:cubicBezTo>
                <a:cubicBezTo>
                  <a:pt x="2518" y="1070"/>
                  <a:pt x="2518" y="1070"/>
                  <a:pt x="2518" y="1070"/>
                </a:cubicBezTo>
                <a:lnTo>
                  <a:pt x="2519" y="1071"/>
                </a:lnTo>
                <a:close/>
                <a:moveTo>
                  <a:pt x="2522" y="1084"/>
                </a:moveTo>
                <a:cubicBezTo>
                  <a:pt x="2522" y="1085"/>
                  <a:pt x="2522" y="1085"/>
                  <a:pt x="2522" y="1085"/>
                </a:cubicBezTo>
                <a:cubicBezTo>
                  <a:pt x="2524" y="1086"/>
                  <a:pt x="2524" y="1086"/>
                  <a:pt x="2524" y="1086"/>
                </a:cubicBezTo>
                <a:cubicBezTo>
                  <a:pt x="2524" y="1084"/>
                  <a:pt x="2524" y="1084"/>
                  <a:pt x="2524" y="1084"/>
                </a:cubicBezTo>
                <a:cubicBezTo>
                  <a:pt x="2522" y="1083"/>
                  <a:pt x="2522" y="1083"/>
                  <a:pt x="2522" y="1083"/>
                </a:cubicBezTo>
                <a:lnTo>
                  <a:pt x="2522" y="1084"/>
                </a:lnTo>
                <a:close/>
                <a:moveTo>
                  <a:pt x="2527" y="1077"/>
                </a:moveTo>
                <a:cubicBezTo>
                  <a:pt x="2528" y="1078"/>
                  <a:pt x="2528" y="1078"/>
                  <a:pt x="2528" y="1078"/>
                </a:cubicBezTo>
                <a:cubicBezTo>
                  <a:pt x="2528" y="1077"/>
                  <a:pt x="2528" y="1077"/>
                  <a:pt x="2528" y="1077"/>
                </a:cubicBezTo>
                <a:cubicBezTo>
                  <a:pt x="2527" y="1075"/>
                  <a:pt x="2527" y="1075"/>
                  <a:pt x="2527" y="1075"/>
                </a:cubicBezTo>
                <a:lnTo>
                  <a:pt x="2527" y="1077"/>
                </a:lnTo>
                <a:close/>
                <a:moveTo>
                  <a:pt x="2525" y="1069"/>
                </a:moveTo>
                <a:cubicBezTo>
                  <a:pt x="2525" y="1067"/>
                  <a:pt x="2525" y="1067"/>
                  <a:pt x="2525" y="1067"/>
                </a:cubicBezTo>
                <a:cubicBezTo>
                  <a:pt x="2524" y="1064"/>
                  <a:pt x="2524" y="1064"/>
                  <a:pt x="2524" y="1064"/>
                </a:cubicBezTo>
                <a:cubicBezTo>
                  <a:pt x="2523" y="1064"/>
                  <a:pt x="2523" y="1064"/>
                  <a:pt x="2523" y="1064"/>
                </a:cubicBezTo>
                <a:cubicBezTo>
                  <a:pt x="2521" y="1064"/>
                  <a:pt x="2521" y="1064"/>
                  <a:pt x="2521" y="1064"/>
                </a:cubicBezTo>
                <a:cubicBezTo>
                  <a:pt x="2520" y="1064"/>
                  <a:pt x="2520" y="1064"/>
                  <a:pt x="2520" y="1064"/>
                </a:cubicBezTo>
                <a:cubicBezTo>
                  <a:pt x="2519" y="1064"/>
                  <a:pt x="2519" y="1064"/>
                  <a:pt x="2519" y="1064"/>
                </a:cubicBezTo>
                <a:cubicBezTo>
                  <a:pt x="2519" y="1065"/>
                  <a:pt x="2519" y="1065"/>
                  <a:pt x="2519" y="1065"/>
                </a:cubicBezTo>
                <a:cubicBezTo>
                  <a:pt x="2519" y="1067"/>
                  <a:pt x="2519" y="1067"/>
                  <a:pt x="2519" y="1067"/>
                </a:cubicBezTo>
                <a:cubicBezTo>
                  <a:pt x="2520" y="1068"/>
                  <a:pt x="2520" y="1068"/>
                  <a:pt x="2520" y="1068"/>
                </a:cubicBezTo>
                <a:cubicBezTo>
                  <a:pt x="2521" y="1067"/>
                  <a:pt x="2521" y="1067"/>
                  <a:pt x="2521" y="1067"/>
                </a:cubicBezTo>
                <a:cubicBezTo>
                  <a:pt x="2522" y="1068"/>
                  <a:pt x="2522" y="1068"/>
                  <a:pt x="2522" y="1068"/>
                </a:cubicBezTo>
                <a:cubicBezTo>
                  <a:pt x="2522" y="1071"/>
                  <a:pt x="2522" y="1071"/>
                  <a:pt x="2522" y="1071"/>
                </a:cubicBezTo>
                <a:cubicBezTo>
                  <a:pt x="2523" y="1072"/>
                  <a:pt x="2523" y="1072"/>
                  <a:pt x="2523" y="1072"/>
                </a:cubicBezTo>
                <a:cubicBezTo>
                  <a:pt x="2523" y="1075"/>
                  <a:pt x="2523" y="1075"/>
                  <a:pt x="2523" y="1075"/>
                </a:cubicBezTo>
                <a:cubicBezTo>
                  <a:pt x="2525" y="1076"/>
                  <a:pt x="2525" y="1076"/>
                  <a:pt x="2525" y="1076"/>
                </a:cubicBezTo>
                <a:cubicBezTo>
                  <a:pt x="2525" y="1074"/>
                  <a:pt x="2525" y="1074"/>
                  <a:pt x="2525" y="1074"/>
                </a:cubicBezTo>
                <a:cubicBezTo>
                  <a:pt x="2526" y="1075"/>
                  <a:pt x="2526" y="1075"/>
                  <a:pt x="2526" y="1075"/>
                </a:cubicBezTo>
                <a:cubicBezTo>
                  <a:pt x="2528" y="1074"/>
                  <a:pt x="2528" y="1074"/>
                  <a:pt x="2528" y="1074"/>
                </a:cubicBezTo>
                <a:cubicBezTo>
                  <a:pt x="2528" y="1073"/>
                  <a:pt x="2528" y="1073"/>
                  <a:pt x="2528" y="1073"/>
                </a:cubicBezTo>
                <a:cubicBezTo>
                  <a:pt x="2526" y="1070"/>
                  <a:pt x="2526" y="1070"/>
                  <a:pt x="2526" y="1070"/>
                </a:cubicBezTo>
                <a:lnTo>
                  <a:pt x="2525" y="1069"/>
                </a:lnTo>
                <a:close/>
                <a:moveTo>
                  <a:pt x="2516" y="1071"/>
                </a:moveTo>
                <a:cubicBezTo>
                  <a:pt x="2515" y="1070"/>
                  <a:pt x="2515" y="1070"/>
                  <a:pt x="2515" y="1070"/>
                </a:cubicBezTo>
                <a:cubicBezTo>
                  <a:pt x="2516" y="1069"/>
                  <a:pt x="2516" y="1069"/>
                  <a:pt x="2516" y="1069"/>
                </a:cubicBezTo>
                <a:cubicBezTo>
                  <a:pt x="2516" y="1065"/>
                  <a:pt x="2516" y="1065"/>
                  <a:pt x="2516" y="1065"/>
                </a:cubicBezTo>
                <a:cubicBezTo>
                  <a:pt x="2515" y="1066"/>
                  <a:pt x="2515" y="1066"/>
                  <a:pt x="2515" y="1066"/>
                </a:cubicBezTo>
                <a:cubicBezTo>
                  <a:pt x="2514" y="1069"/>
                  <a:pt x="2514" y="1069"/>
                  <a:pt x="2514" y="1069"/>
                </a:cubicBezTo>
                <a:cubicBezTo>
                  <a:pt x="2513" y="1072"/>
                  <a:pt x="2513" y="1072"/>
                  <a:pt x="2513" y="1072"/>
                </a:cubicBezTo>
                <a:cubicBezTo>
                  <a:pt x="2513" y="1074"/>
                  <a:pt x="2513" y="1074"/>
                  <a:pt x="2513" y="1074"/>
                </a:cubicBezTo>
                <a:cubicBezTo>
                  <a:pt x="2512" y="1076"/>
                  <a:pt x="2512" y="1076"/>
                  <a:pt x="2512" y="1076"/>
                </a:cubicBezTo>
                <a:cubicBezTo>
                  <a:pt x="2510" y="1078"/>
                  <a:pt x="2510" y="1078"/>
                  <a:pt x="2510" y="1078"/>
                </a:cubicBezTo>
                <a:cubicBezTo>
                  <a:pt x="2510" y="1080"/>
                  <a:pt x="2510" y="1080"/>
                  <a:pt x="2510" y="1080"/>
                </a:cubicBezTo>
                <a:cubicBezTo>
                  <a:pt x="2511" y="1082"/>
                  <a:pt x="2511" y="1082"/>
                  <a:pt x="2511" y="1082"/>
                </a:cubicBezTo>
                <a:cubicBezTo>
                  <a:pt x="2512" y="1080"/>
                  <a:pt x="2512" y="1080"/>
                  <a:pt x="2512" y="1080"/>
                </a:cubicBezTo>
                <a:cubicBezTo>
                  <a:pt x="2513" y="1076"/>
                  <a:pt x="2513" y="1076"/>
                  <a:pt x="2513" y="1076"/>
                </a:cubicBezTo>
                <a:cubicBezTo>
                  <a:pt x="2515" y="1073"/>
                  <a:pt x="2515" y="1073"/>
                  <a:pt x="2515" y="1073"/>
                </a:cubicBezTo>
                <a:lnTo>
                  <a:pt x="2516" y="1071"/>
                </a:lnTo>
                <a:close/>
                <a:moveTo>
                  <a:pt x="2518" y="1062"/>
                </a:moveTo>
                <a:cubicBezTo>
                  <a:pt x="2519" y="1063"/>
                  <a:pt x="2519" y="1063"/>
                  <a:pt x="2519" y="1063"/>
                </a:cubicBezTo>
                <a:cubicBezTo>
                  <a:pt x="2521" y="1063"/>
                  <a:pt x="2521" y="1063"/>
                  <a:pt x="2521" y="1063"/>
                </a:cubicBezTo>
                <a:cubicBezTo>
                  <a:pt x="2521" y="1061"/>
                  <a:pt x="2521" y="1061"/>
                  <a:pt x="2521" y="1061"/>
                </a:cubicBezTo>
                <a:cubicBezTo>
                  <a:pt x="2519" y="1061"/>
                  <a:pt x="2519" y="1061"/>
                  <a:pt x="2519" y="1061"/>
                </a:cubicBezTo>
                <a:lnTo>
                  <a:pt x="2518" y="1062"/>
                </a:lnTo>
                <a:close/>
                <a:moveTo>
                  <a:pt x="2511" y="1085"/>
                </a:moveTo>
                <a:cubicBezTo>
                  <a:pt x="2512" y="1086"/>
                  <a:pt x="2512" y="1086"/>
                  <a:pt x="2512" y="1086"/>
                </a:cubicBezTo>
                <a:cubicBezTo>
                  <a:pt x="2514" y="1085"/>
                  <a:pt x="2514" y="1085"/>
                  <a:pt x="2514" y="1085"/>
                </a:cubicBezTo>
                <a:cubicBezTo>
                  <a:pt x="2514" y="1084"/>
                  <a:pt x="2514" y="1084"/>
                  <a:pt x="2514" y="1084"/>
                </a:cubicBezTo>
                <a:cubicBezTo>
                  <a:pt x="2513" y="1084"/>
                  <a:pt x="2513" y="1084"/>
                  <a:pt x="2513" y="1084"/>
                </a:cubicBezTo>
                <a:cubicBezTo>
                  <a:pt x="2512" y="1084"/>
                  <a:pt x="2512" y="1084"/>
                  <a:pt x="2512" y="1084"/>
                </a:cubicBezTo>
                <a:lnTo>
                  <a:pt x="2511" y="1085"/>
                </a:lnTo>
                <a:close/>
                <a:moveTo>
                  <a:pt x="2515" y="1079"/>
                </a:moveTo>
                <a:cubicBezTo>
                  <a:pt x="2516" y="1080"/>
                  <a:pt x="2516" y="1080"/>
                  <a:pt x="2516" y="1080"/>
                </a:cubicBezTo>
                <a:cubicBezTo>
                  <a:pt x="2516" y="1081"/>
                  <a:pt x="2516" y="1081"/>
                  <a:pt x="2516" y="1081"/>
                </a:cubicBezTo>
                <a:cubicBezTo>
                  <a:pt x="2518" y="1081"/>
                  <a:pt x="2518" y="1081"/>
                  <a:pt x="2518" y="1081"/>
                </a:cubicBezTo>
                <a:cubicBezTo>
                  <a:pt x="2521" y="1079"/>
                  <a:pt x="2521" y="1079"/>
                  <a:pt x="2521" y="1079"/>
                </a:cubicBezTo>
                <a:cubicBezTo>
                  <a:pt x="2521" y="1078"/>
                  <a:pt x="2521" y="1078"/>
                  <a:pt x="2521" y="1078"/>
                </a:cubicBezTo>
                <a:cubicBezTo>
                  <a:pt x="2521" y="1076"/>
                  <a:pt x="2521" y="1076"/>
                  <a:pt x="2521" y="1076"/>
                </a:cubicBezTo>
                <a:cubicBezTo>
                  <a:pt x="2520" y="1075"/>
                  <a:pt x="2520" y="1075"/>
                  <a:pt x="2520" y="1075"/>
                </a:cubicBezTo>
                <a:cubicBezTo>
                  <a:pt x="2519" y="1075"/>
                  <a:pt x="2519" y="1075"/>
                  <a:pt x="2519" y="1075"/>
                </a:cubicBezTo>
                <a:cubicBezTo>
                  <a:pt x="2516" y="1077"/>
                  <a:pt x="2516" y="1077"/>
                  <a:pt x="2516" y="1077"/>
                </a:cubicBezTo>
                <a:lnTo>
                  <a:pt x="2515" y="1079"/>
                </a:lnTo>
                <a:close/>
                <a:moveTo>
                  <a:pt x="2532" y="826"/>
                </a:moveTo>
                <a:cubicBezTo>
                  <a:pt x="2532" y="826"/>
                  <a:pt x="2532" y="826"/>
                  <a:pt x="2532" y="826"/>
                </a:cubicBezTo>
                <a:cubicBezTo>
                  <a:pt x="2532" y="826"/>
                  <a:pt x="2532" y="826"/>
                  <a:pt x="2532" y="826"/>
                </a:cubicBezTo>
                <a:close/>
                <a:moveTo>
                  <a:pt x="2532" y="1072"/>
                </a:moveTo>
                <a:cubicBezTo>
                  <a:pt x="2531" y="1072"/>
                  <a:pt x="2531" y="1072"/>
                  <a:pt x="2531" y="1072"/>
                </a:cubicBezTo>
                <a:cubicBezTo>
                  <a:pt x="2530" y="1074"/>
                  <a:pt x="2530" y="1074"/>
                  <a:pt x="2530" y="1074"/>
                </a:cubicBezTo>
                <a:cubicBezTo>
                  <a:pt x="2531" y="1077"/>
                  <a:pt x="2531" y="1077"/>
                  <a:pt x="2531" y="1077"/>
                </a:cubicBezTo>
                <a:cubicBezTo>
                  <a:pt x="2531" y="1078"/>
                  <a:pt x="2531" y="1078"/>
                  <a:pt x="2531" y="1078"/>
                </a:cubicBezTo>
                <a:cubicBezTo>
                  <a:pt x="2532" y="1079"/>
                  <a:pt x="2532" y="1079"/>
                  <a:pt x="2532" y="1079"/>
                </a:cubicBezTo>
                <a:cubicBezTo>
                  <a:pt x="2532" y="1079"/>
                  <a:pt x="2532" y="1079"/>
                  <a:pt x="2532" y="1079"/>
                </a:cubicBezTo>
                <a:cubicBezTo>
                  <a:pt x="2533" y="1077"/>
                  <a:pt x="2533" y="1077"/>
                  <a:pt x="2533" y="1077"/>
                </a:cubicBezTo>
                <a:cubicBezTo>
                  <a:pt x="2532" y="1075"/>
                  <a:pt x="2532" y="1075"/>
                  <a:pt x="2532" y="1075"/>
                </a:cubicBezTo>
                <a:cubicBezTo>
                  <a:pt x="2531" y="1073"/>
                  <a:pt x="2531" y="1073"/>
                  <a:pt x="2531" y="1073"/>
                </a:cubicBezTo>
                <a:cubicBezTo>
                  <a:pt x="2532" y="1073"/>
                  <a:pt x="2532" y="1073"/>
                  <a:pt x="2532" y="1073"/>
                </a:cubicBezTo>
                <a:lnTo>
                  <a:pt x="2532" y="1072"/>
                </a:lnTo>
                <a:close/>
                <a:moveTo>
                  <a:pt x="2532" y="824"/>
                </a:moveTo>
                <a:cubicBezTo>
                  <a:pt x="2532" y="825"/>
                  <a:pt x="2532" y="825"/>
                  <a:pt x="2532" y="825"/>
                </a:cubicBezTo>
                <a:cubicBezTo>
                  <a:pt x="2533" y="826"/>
                  <a:pt x="2533" y="826"/>
                  <a:pt x="2533" y="826"/>
                </a:cubicBezTo>
                <a:cubicBezTo>
                  <a:pt x="2534" y="825"/>
                  <a:pt x="2534" y="825"/>
                  <a:pt x="2534" y="825"/>
                </a:cubicBezTo>
                <a:cubicBezTo>
                  <a:pt x="2533" y="824"/>
                  <a:pt x="2533" y="824"/>
                  <a:pt x="2533" y="824"/>
                </a:cubicBezTo>
                <a:lnTo>
                  <a:pt x="2532" y="824"/>
                </a:lnTo>
                <a:close/>
                <a:moveTo>
                  <a:pt x="2532" y="1067"/>
                </a:moveTo>
                <a:cubicBezTo>
                  <a:pt x="2532" y="1068"/>
                  <a:pt x="2532" y="1068"/>
                  <a:pt x="2532" y="1068"/>
                </a:cubicBezTo>
                <a:cubicBezTo>
                  <a:pt x="2533" y="1068"/>
                  <a:pt x="2533" y="1068"/>
                  <a:pt x="2533" y="1068"/>
                </a:cubicBezTo>
                <a:cubicBezTo>
                  <a:pt x="2533" y="1067"/>
                  <a:pt x="2533" y="1067"/>
                  <a:pt x="2533" y="1067"/>
                </a:cubicBezTo>
                <a:lnTo>
                  <a:pt x="2532" y="1067"/>
                </a:lnTo>
                <a:close/>
                <a:moveTo>
                  <a:pt x="2534" y="1080"/>
                </a:moveTo>
                <a:cubicBezTo>
                  <a:pt x="2535" y="1081"/>
                  <a:pt x="2535" y="1081"/>
                  <a:pt x="2535" y="1081"/>
                </a:cubicBezTo>
                <a:cubicBezTo>
                  <a:pt x="2535" y="1080"/>
                  <a:pt x="2535" y="1080"/>
                  <a:pt x="2535" y="1080"/>
                </a:cubicBezTo>
                <a:cubicBezTo>
                  <a:pt x="2534" y="1079"/>
                  <a:pt x="2534" y="1079"/>
                  <a:pt x="2534" y="1079"/>
                </a:cubicBezTo>
                <a:lnTo>
                  <a:pt x="2534" y="1080"/>
                </a:lnTo>
                <a:close/>
                <a:moveTo>
                  <a:pt x="2531" y="1079"/>
                </a:moveTo>
                <a:cubicBezTo>
                  <a:pt x="2531" y="1079"/>
                  <a:pt x="2531" y="1079"/>
                  <a:pt x="2531" y="1079"/>
                </a:cubicBezTo>
                <a:cubicBezTo>
                  <a:pt x="2529" y="1079"/>
                  <a:pt x="2529" y="1079"/>
                  <a:pt x="2529" y="1079"/>
                </a:cubicBezTo>
                <a:cubicBezTo>
                  <a:pt x="2529" y="1081"/>
                  <a:pt x="2529" y="1081"/>
                  <a:pt x="2529" y="1081"/>
                </a:cubicBezTo>
                <a:cubicBezTo>
                  <a:pt x="2530" y="1085"/>
                  <a:pt x="2530" y="1085"/>
                  <a:pt x="2530" y="1085"/>
                </a:cubicBezTo>
                <a:cubicBezTo>
                  <a:pt x="2530" y="1086"/>
                  <a:pt x="2530" y="1086"/>
                  <a:pt x="2530" y="1086"/>
                </a:cubicBezTo>
                <a:cubicBezTo>
                  <a:pt x="2529" y="1084"/>
                  <a:pt x="2529" y="1084"/>
                  <a:pt x="2529" y="1084"/>
                </a:cubicBezTo>
                <a:cubicBezTo>
                  <a:pt x="2528" y="1085"/>
                  <a:pt x="2528" y="1085"/>
                  <a:pt x="2528" y="1085"/>
                </a:cubicBezTo>
                <a:cubicBezTo>
                  <a:pt x="2528" y="1087"/>
                  <a:pt x="2528" y="1087"/>
                  <a:pt x="2528" y="1087"/>
                </a:cubicBezTo>
                <a:cubicBezTo>
                  <a:pt x="2527" y="1088"/>
                  <a:pt x="2527" y="1088"/>
                  <a:pt x="2527" y="1088"/>
                </a:cubicBezTo>
                <a:cubicBezTo>
                  <a:pt x="2526" y="1087"/>
                  <a:pt x="2526" y="1087"/>
                  <a:pt x="2526" y="1087"/>
                </a:cubicBezTo>
                <a:cubicBezTo>
                  <a:pt x="2524" y="1086"/>
                  <a:pt x="2524" y="1086"/>
                  <a:pt x="2524" y="1086"/>
                </a:cubicBezTo>
                <a:cubicBezTo>
                  <a:pt x="2523" y="1090"/>
                  <a:pt x="2523" y="1090"/>
                  <a:pt x="2523" y="1090"/>
                </a:cubicBezTo>
                <a:cubicBezTo>
                  <a:pt x="2524" y="1090"/>
                  <a:pt x="2524" y="1090"/>
                  <a:pt x="2524" y="1090"/>
                </a:cubicBezTo>
                <a:cubicBezTo>
                  <a:pt x="2524" y="1092"/>
                  <a:pt x="2524" y="1092"/>
                  <a:pt x="2524" y="1092"/>
                </a:cubicBezTo>
                <a:cubicBezTo>
                  <a:pt x="2523" y="1092"/>
                  <a:pt x="2523" y="1092"/>
                  <a:pt x="2523" y="1092"/>
                </a:cubicBezTo>
                <a:cubicBezTo>
                  <a:pt x="2522" y="1090"/>
                  <a:pt x="2522" y="1090"/>
                  <a:pt x="2522" y="1090"/>
                </a:cubicBezTo>
                <a:cubicBezTo>
                  <a:pt x="2520" y="1091"/>
                  <a:pt x="2520" y="1091"/>
                  <a:pt x="2520" y="1091"/>
                </a:cubicBezTo>
                <a:cubicBezTo>
                  <a:pt x="2519" y="1094"/>
                  <a:pt x="2519" y="1094"/>
                  <a:pt x="2519" y="1094"/>
                </a:cubicBezTo>
                <a:cubicBezTo>
                  <a:pt x="2517" y="1095"/>
                  <a:pt x="2517" y="1095"/>
                  <a:pt x="2517" y="1095"/>
                </a:cubicBezTo>
                <a:cubicBezTo>
                  <a:pt x="2515" y="1096"/>
                  <a:pt x="2515" y="1096"/>
                  <a:pt x="2515" y="1096"/>
                </a:cubicBezTo>
                <a:cubicBezTo>
                  <a:pt x="2514" y="1097"/>
                  <a:pt x="2514" y="1097"/>
                  <a:pt x="2514" y="1097"/>
                </a:cubicBezTo>
                <a:cubicBezTo>
                  <a:pt x="2515" y="1094"/>
                  <a:pt x="2515" y="1094"/>
                  <a:pt x="2515" y="1094"/>
                </a:cubicBezTo>
                <a:cubicBezTo>
                  <a:pt x="2515" y="1091"/>
                  <a:pt x="2515" y="1091"/>
                  <a:pt x="2515" y="1091"/>
                </a:cubicBezTo>
                <a:cubicBezTo>
                  <a:pt x="2513" y="1089"/>
                  <a:pt x="2513" y="1089"/>
                  <a:pt x="2513" y="1089"/>
                </a:cubicBezTo>
                <a:cubicBezTo>
                  <a:pt x="2511" y="1089"/>
                  <a:pt x="2511" y="1089"/>
                  <a:pt x="2511" y="1089"/>
                </a:cubicBezTo>
                <a:cubicBezTo>
                  <a:pt x="2510" y="1091"/>
                  <a:pt x="2510" y="1091"/>
                  <a:pt x="2510" y="1091"/>
                </a:cubicBezTo>
                <a:cubicBezTo>
                  <a:pt x="2508" y="1092"/>
                  <a:pt x="2508" y="1092"/>
                  <a:pt x="2508" y="1092"/>
                </a:cubicBezTo>
                <a:cubicBezTo>
                  <a:pt x="2507" y="1094"/>
                  <a:pt x="2507" y="1094"/>
                  <a:pt x="2507" y="1094"/>
                </a:cubicBezTo>
                <a:cubicBezTo>
                  <a:pt x="2508" y="1095"/>
                  <a:pt x="2508" y="1095"/>
                  <a:pt x="2508" y="1095"/>
                </a:cubicBezTo>
                <a:cubicBezTo>
                  <a:pt x="2506" y="1096"/>
                  <a:pt x="2506" y="1096"/>
                  <a:pt x="2506" y="1096"/>
                </a:cubicBezTo>
                <a:cubicBezTo>
                  <a:pt x="2504" y="1095"/>
                  <a:pt x="2504" y="1095"/>
                  <a:pt x="2504" y="1095"/>
                </a:cubicBezTo>
                <a:cubicBezTo>
                  <a:pt x="2502" y="1096"/>
                  <a:pt x="2502" y="1096"/>
                  <a:pt x="2502" y="1096"/>
                </a:cubicBezTo>
                <a:cubicBezTo>
                  <a:pt x="2501" y="1097"/>
                  <a:pt x="2501" y="1097"/>
                  <a:pt x="2501" y="1097"/>
                </a:cubicBezTo>
                <a:cubicBezTo>
                  <a:pt x="2499" y="1099"/>
                  <a:pt x="2499" y="1099"/>
                  <a:pt x="2499" y="1099"/>
                </a:cubicBezTo>
                <a:cubicBezTo>
                  <a:pt x="2500" y="1100"/>
                  <a:pt x="2500" y="1100"/>
                  <a:pt x="2500" y="1100"/>
                </a:cubicBezTo>
                <a:cubicBezTo>
                  <a:pt x="2499" y="1103"/>
                  <a:pt x="2499" y="1103"/>
                  <a:pt x="2499" y="1103"/>
                </a:cubicBezTo>
                <a:cubicBezTo>
                  <a:pt x="2498" y="1105"/>
                  <a:pt x="2498" y="1105"/>
                  <a:pt x="2498" y="1105"/>
                </a:cubicBezTo>
                <a:cubicBezTo>
                  <a:pt x="2500" y="1108"/>
                  <a:pt x="2500" y="1108"/>
                  <a:pt x="2500" y="1108"/>
                </a:cubicBezTo>
                <a:cubicBezTo>
                  <a:pt x="2501" y="1106"/>
                  <a:pt x="2501" y="1106"/>
                  <a:pt x="2501" y="1106"/>
                </a:cubicBezTo>
                <a:cubicBezTo>
                  <a:pt x="2502" y="1102"/>
                  <a:pt x="2502" y="1102"/>
                  <a:pt x="2502" y="1102"/>
                </a:cubicBezTo>
                <a:cubicBezTo>
                  <a:pt x="2503" y="1102"/>
                  <a:pt x="2503" y="1102"/>
                  <a:pt x="2503" y="1102"/>
                </a:cubicBezTo>
                <a:cubicBezTo>
                  <a:pt x="2504" y="1099"/>
                  <a:pt x="2504" y="1099"/>
                  <a:pt x="2504" y="1099"/>
                </a:cubicBezTo>
                <a:cubicBezTo>
                  <a:pt x="2505" y="1099"/>
                  <a:pt x="2505" y="1099"/>
                  <a:pt x="2505" y="1099"/>
                </a:cubicBezTo>
                <a:cubicBezTo>
                  <a:pt x="2506" y="1100"/>
                  <a:pt x="2506" y="1100"/>
                  <a:pt x="2506" y="1100"/>
                </a:cubicBezTo>
                <a:cubicBezTo>
                  <a:pt x="2506" y="1102"/>
                  <a:pt x="2506" y="1102"/>
                  <a:pt x="2506" y="1102"/>
                </a:cubicBezTo>
                <a:cubicBezTo>
                  <a:pt x="2506" y="1102"/>
                  <a:pt x="2506" y="1102"/>
                  <a:pt x="2506" y="1102"/>
                </a:cubicBezTo>
                <a:cubicBezTo>
                  <a:pt x="2507" y="1102"/>
                  <a:pt x="2507" y="1102"/>
                  <a:pt x="2507" y="1102"/>
                </a:cubicBezTo>
                <a:cubicBezTo>
                  <a:pt x="2508" y="1103"/>
                  <a:pt x="2508" y="1103"/>
                  <a:pt x="2508" y="1103"/>
                </a:cubicBezTo>
                <a:cubicBezTo>
                  <a:pt x="2508" y="1101"/>
                  <a:pt x="2508" y="1101"/>
                  <a:pt x="2508" y="1101"/>
                </a:cubicBezTo>
                <a:cubicBezTo>
                  <a:pt x="2509" y="1100"/>
                  <a:pt x="2509" y="1100"/>
                  <a:pt x="2509" y="1100"/>
                </a:cubicBezTo>
                <a:cubicBezTo>
                  <a:pt x="2510" y="1101"/>
                  <a:pt x="2510" y="1101"/>
                  <a:pt x="2510" y="1101"/>
                </a:cubicBezTo>
                <a:cubicBezTo>
                  <a:pt x="2509" y="1102"/>
                  <a:pt x="2509" y="1102"/>
                  <a:pt x="2509" y="1102"/>
                </a:cubicBezTo>
                <a:cubicBezTo>
                  <a:pt x="2510" y="1102"/>
                  <a:pt x="2510" y="1102"/>
                  <a:pt x="2510" y="1102"/>
                </a:cubicBezTo>
                <a:cubicBezTo>
                  <a:pt x="2512" y="1103"/>
                  <a:pt x="2512" y="1103"/>
                  <a:pt x="2512" y="1103"/>
                </a:cubicBezTo>
                <a:cubicBezTo>
                  <a:pt x="2513" y="1103"/>
                  <a:pt x="2513" y="1103"/>
                  <a:pt x="2513" y="1103"/>
                </a:cubicBezTo>
                <a:cubicBezTo>
                  <a:pt x="2512" y="1101"/>
                  <a:pt x="2512" y="1101"/>
                  <a:pt x="2512" y="1101"/>
                </a:cubicBezTo>
                <a:cubicBezTo>
                  <a:pt x="2512" y="1101"/>
                  <a:pt x="2512" y="1101"/>
                  <a:pt x="2512" y="1101"/>
                </a:cubicBezTo>
                <a:cubicBezTo>
                  <a:pt x="2512" y="1100"/>
                  <a:pt x="2512" y="1100"/>
                  <a:pt x="2512" y="1100"/>
                </a:cubicBezTo>
                <a:cubicBezTo>
                  <a:pt x="2513" y="1099"/>
                  <a:pt x="2513" y="1099"/>
                  <a:pt x="2513" y="1099"/>
                </a:cubicBezTo>
                <a:cubicBezTo>
                  <a:pt x="2513" y="1099"/>
                  <a:pt x="2513" y="1099"/>
                  <a:pt x="2513" y="1099"/>
                </a:cubicBezTo>
                <a:cubicBezTo>
                  <a:pt x="2515" y="1101"/>
                  <a:pt x="2515" y="1101"/>
                  <a:pt x="2515" y="1101"/>
                </a:cubicBezTo>
                <a:cubicBezTo>
                  <a:pt x="2517" y="1101"/>
                  <a:pt x="2517" y="1101"/>
                  <a:pt x="2517" y="1101"/>
                </a:cubicBezTo>
                <a:cubicBezTo>
                  <a:pt x="2518" y="1102"/>
                  <a:pt x="2518" y="1102"/>
                  <a:pt x="2518" y="1102"/>
                </a:cubicBezTo>
                <a:cubicBezTo>
                  <a:pt x="2519" y="1104"/>
                  <a:pt x="2519" y="1104"/>
                  <a:pt x="2519" y="1104"/>
                </a:cubicBezTo>
                <a:cubicBezTo>
                  <a:pt x="2520" y="1105"/>
                  <a:pt x="2520" y="1105"/>
                  <a:pt x="2520" y="1105"/>
                </a:cubicBezTo>
                <a:cubicBezTo>
                  <a:pt x="2519" y="1105"/>
                  <a:pt x="2519" y="1105"/>
                  <a:pt x="2519" y="1105"/>
                </a:cubicBezTo>
                <a:cubicBezTo>
                  <a:pt x="2518" y="1105"/>
                  <a:pt x="2518" y="1105"/>
                  <a:pt x="2518" y="1105"/>
                </a:cubicBezTo>
                <a:cubicBezTo>
                  <a:pt x="2518" y="1106"/>
                  <a:pt x="2518" y="1106"/>
                  <a:pt x="2518" y="1106"/>
                </a:cubicBezTo>
                <a:cubicBezTo>
                  <a:pt x="2517" y="1107"/>
                  <a:pt x="2517" y="1107"/>
                  <a:pt x="2517" y="1107"/>
                </a:cubicBezTo>
                <a:cubicBezTo>
                  <a:pt x="2518" y="1108"/>
                  <a:pt x="2518" y="1108"/>
                  <a:pt x="2518" y="1108"/>
                </a:cubicBezTo>
                <a:cubicBezTo>
                  <a:pt x="2518" y="1110"/>
                  <a:pt x="2518" y="1110"/>
                  <a:pt x="2518" y="1110"/>
                </a:cubicBezTo>
                <a:cubicBezTo>
                  <a:pt x="2518" y="1111"/>
                  <a:pt x="2518" y="1111"/>
                  <a:pt x="2518" y="1111"/>
                </a:cubicBezTo>
                <a:cubicBezTo>
                  <a:pt x="2519" y="1112"/>
                  <a:pt x="2519" y="1112"/>
                  <a:pt x="2519" y="1112"/>
                </a:cubicBezTo>
                <a:cubicBezTo>
                  <a:pt x="2519" y="1114"/>
                  <a:pt x="2519" y="1114"/>
                  <a:pt x="2519" y="1114"/>
                </a:cubicBezTo>
                <a:cubicBezTo>
                  <a:pt x="2521" y="1116"/>
                  <a:pt x="2521" y="1116"/>
                  <a:pt x="2521" y="1116"/>
                </a:cubicBezTo>
                <a:cubicBezTo>
                  <a:pt x="2523" y="1116"/>
                  <a:pt x="2523" y="1116"/>
                  <a:pt x="2523" y="1116"/>
                </a:cubicBezTo>
                <a:cubicBezTo>
                  <a:pt x="2525" y="1117"/>
                  <a:pt x="2525" y="1117"/>
                  <a:pt x="2525" y="1117"/>
                </a:cubicBezTo>
                <a:cubicBezTo>
                  <a:pt x="2527" y="1118"/>
                  <a:pt x="2527" y="1118"/>
                  <a:pt x="2527" y="1118"/>
                </a:cubicBezTo>
                <a:cubicBezTo>
                  <a:pt x="2528" y="1117"/>
                  <a:pt x="2528" y="1117"/>
                  <a:pt x="2528" y="1117"/>
                </a:cubicBezTo>
                <a:cubicBezTo>
                  <a:pt x="2528" y="1116"/>
                  <a:pt x="2528" y="1116"/>
                  <a:pt x="2528" y="1116"/>
                </a:cubicBezTo>
                <a:cubicBezTo>
                  <a:pt x="2529" y="1116"/>
                  <a:pt x="2529" y="1116"/>
                  <a:pt x="2529" y="1116"/>
                </a:cubicBezTo>
                <a:cubicBezTo>
                  <a:pt x="2530" y="1116"/>
                  <a:pt x="2530" y="1116"/>
                  <a:pt x="2530" y="1116"/>
                </a:cubicBezTo>
                <a:cubicBezTo>
                  <a:pt x="2529" y="1117"/>
                  <a:pt x="2529" y="1117"/>
                  <a:pt x="2529" y="1117"/>
                </a:cubicBezTo>
                <a:cubicBezTo>
                  <a:pt x="2530" y="1119"/>
                  <a:pt x="2530" y="1119"/>
                  <a:pt x="2530" y="1119"/>
                </a:cubicBezTo>
                <a:cubicBezTo>
                  <a:pt x="2530" y="1120"/>
                  <a:pt x="2530" y="1120"/>
                  <a:pt x="2530" y="1120"/>
                </a:cubicBezTo>
                <a:cubicBezTo>
                  <a:pt x="2532" y="1119"/>
                  <a:pt x="2532" y="1119"/>
                  <a:pt x="2532" y="1119"/>
                </a:cubicBezTo>
                <a:cubicBezTo>
                  <a:pt x="2534" y="1116"/>
                  <a:pt x="2534" y="1116"/>
                  <a:pt x="2534" y="1116"/>
                </a:cubicBezTo>
                <a:cubicBezTo>
                  <a:pt x="2534" y="1114"/>
                  <a:pt x="2534" y="1114"/>
                  <a:pt x="2534" y="1114"/>
                </a:cubicBezTo>
                <a:cubicBezTo>
                  <a:pt x="2534" y="1113"/>
                  <a:pt x="2534" y="1113"/>
                  <a:pt x="2534" y="1113"/>
                </a:cubicBezTo>
                <a:cubicBezTo>
                  <a:pt x="2533" y="1110"/>
                  <a:pt x="2533" y="1110"/>
                  <a:pt x="2533" y="1110"/>
                </a:cubicBezTo>
                <a:cubicBezTo>
                  <a:pt x="2531" y="1109"/>
                  <a:pt x="2531" y="1109"/>
                  <a:pt x="2531" y="1109"/>
                </a:cubicBezTo>
                <a:cubicBezTo>
                  <a:pt x="2531" y="1108"/>
                  <a:pt x="2531" y="1108"/>
                  <a:pt x="2531" y="1108"/>
                </a:cubicBezTo>
                <a:cubicBezTo>
                  <a:pt x="2534" y="1104"/>
                  <a:pt x="2534" y="1104"/>
                  <a:pt x="2534" y="1104"/>
                </a:cubicBezTo>
                <a:cubicBezTo>
                  <a:pt x="2535" y="1103"/>
                  <a:pt x="2535" y="1103"/>
                  <a:pt x="2535" y="1103"/>
                </a:cubicBezTo>
                <a:cubicBezTo>
                  <a:pt x="2536" y="1105"/>
                  <a:pt x="2536" y="1105"/>
                  <a:pt x="2536" y="1105"/>
                </a:cubicBezTo>
                <a:cubicBezTo>
                  <a:pt x="2537" y="1107"/>
                  <a:pt x="2537" y="1107"/>
                  <a:pt x="2537" y="1107"/>
                </a:cubicBezTo>
                <a:cubicBezTo>
                  <a:pt x="2537" y="1108"/>
                  <a:pt x="2537" y="1108"/>
                  <a:pt x="2537" y="1108"/>
                </a:cubicBezTo>
                <a:cubicBezTo>
                  <a:pt x="2537" y="1110"/>
                  <a:pt x="2537" y="1110"/>
                  <a:pt x="2537" y="1110"/>
                </a:cubicBezTo>
                <a:cubicBezTo>
                  <a:pt x="2538" y="1112"/>
                  <a:pt x="2538" y="1112"/>
                  <a:pt x="2538" y="1112"/>
                </a:cubicBezTo>
                <a:cubicBezTo>
                  <a:pt x="2539" y="1114"/>
                  <a:pt x="2539" y="1114"/>
                  <a:pt x="2539" y="1114"/>
                </a:cubicBezTo>
                <a:cubicBezTo>
                  <a:pt x="2539" y="1112"/>
                  <a:pt x="2539" y="1112"/>
                  <a:pt x="2539" y="1112"/>
                </a:cubicBezTo>
                <a:cubicBezTo>
                  <a:pt x="2539" y="1110"/>
                  <a:pt x="2539" y="1110"/>
                  <a:pt x="2539" y="1110"/>
                </a:cubicBezTo>
                <a:cubicBezTo>
                  <a:pt x="2538" y="1108"/>
                  <a:pt x="2538" y="1108"/>
                  <a:pt x="2538" y="1108"/>
                </a:cubicBezTo>
                <a:cubicBezTo>
                  <a:pt x="2539" y="1107"/>
                  <a:pt x="2539" y="1107"/>
                  <a:pt x="2539" y="1107"/>
                </a:cubicBezTo>
                <a:cubicBezTo>
                  <a:pt x="2540" y="1106"/>
                  <a:pt x="2540" y="1106"/>
                  <a:pt x="2540" y="1106"/>
                </a:cubicBezTo>
                <a:cubicBezTo>
                  <a:pt x="2540" y="1108"/>
                  <a:pt x="2540" y="1108"/>
                  <a:pt x="2540" y="1108"/>
                </a:cubicBezTo>
                <a:cubicBezTo>
                  <a:pt x="2540" y="1106"/>
                  <a:pt x="2540" y="1106"/>
                  <a:pt x="2540" y="1106"/>
                </a:cubicBezTo>
                <a:cubicBezTo>
                  <a:pt x="2541" y="1106"/>
                  <a:pt x="2541" y="1106"/>
                  <a:pt x="2541" y="1106"/>
                </a:cubicBezTo>
                <a:cubicBezTo>
                  <a:pt x="2542" y="1104"/>
                  <a:pt x="2542" y="1104"/>
                  <a:pt x="2542" y="1104"/>
                </a:cubicBezTo>
                <a:cubicBezTo>
                  <a:pt x="2542" y="1101"/>
                  <a:pt x="2542" y="1101"/>
                  <a:pt x="2542" y="1101"/>
                </a:cubicBezTo>
                <a:cubicBezTo>
                  <a:pt x="2541" y="1099"/>
                  <a:pt x="2541" y="1099"/>
                  <a:pt x="2541" y="1099"/>
                </a:cubicBezTo>
                <a:cubicBezTo>
                  <a:pt x="2540" y="1098"/>
                  <a:pt x="2540" y="1098"/>
                  <a:pt x="2540" y="1098"/>
                </a:cubicBezTo>
                <a:cubicBezTo>
                  <a:pt x="2540" y="1096"/>
                  <a:pt x="2540" y="1096"/>
                  <a:pt x="2540" y="1096"/>
                </a:cubicBezTo>
                <a:cubicBezTo>
                  <a:pt x="2539" y="1094"/>
                  <a:pt x="2539" y="1094"/>
                  <a:pt x="2539" y="1094"/>
                </a:cubicBezTo>
                <a:cubicBezTo>
                  <a:pt x="2539" y="1095"/>
                  <a:pt x="2539" y="1095"/>
                  <a:pt x="2539" y="1095"/>
                </a:cubicBezTo>
                <a:cubicBezTo>
                  <a:pt x="2539" y="1092"/>
                  <a:pt x="2539" y="1092"/>
                  <a:pt x="2539" y="1092"/>
                </a:cubicBezTo>
                <a:cubicBezTo>
                  <a:pt x="2539" y="1091"/>
                  <a:pt x="2539" y="1091"/>
                  <a:pt x="2539" y="1091"/>
                </a:cubicBezTo>
                <a:cubicBezTo>
                  <a:pt x="2538" y="1091"/>
                  <a:pt x="2538" y="1091"/>
                  <a:pt x="2538" y="1091"/>
                </a:cubicBezTo>
                <a:cubicBezTo>
                  <a:pt x="2537" y="1090"/>
                  <a:pt x="2537" y="1090"/>
                  <a:pt x="2537" y="1090"/>
                </a:cubicBezTo>
                <a:cubicBezTo>
                  <a:pt x="2537" y="1089"/>
                  <a:pt x="2537" y="1089"/>
                  <a:pt x="2537" y="1089"/>
                </a:cubicBezTo>
                <a:cubicBezTo>
                  <a:pt x="2539" y="1089"/>
                  <a:pt x="2539" y="1089"/>
                  <a:pt x="2539" y="1089"/>
                </a:cubicBezTo>
                <a:cubicBezTo>
                  <a:pt x="2539" y="1087"/>
                  <a:pt x="2539" y="1087"/>
                  <a:pt x="2539" y="1087"/>
                </a:cubicBezTo>
                <a:cubicBezTo>
                  <a:pt x="2537" y="1085"/>
                  <a:pt x="2537" y="1085"/>
                  <a:pt x="2537" y="1085"/>
                </a:cubicBezTo>
                <a:cubicBezTo>
                  <a:pt x="2537" y="1083"/>
                  <a:pt x="2537" y="1083"/>
                  <a:pt x="2537" y="1083"/>
                </a:cubicBezTo>
                <a:cubicBezTo>
                  <a:pt x="2536" y="1085"/>
                  <a:pt x="2536" y="1085"/>
                  <a:pt x="2536" y="1085"/>
                </a:cubicBezTo>
                <a:cubicBezTo>
                  <a:pt x="2534" y="1083"/>
                  <a:pt x="2534" y="1083"/>
                  <a:pt x="2534" y="1083"/>
                </a:cubicBezTo>
                <a:cubicBezTo>
                  <a:pt x="2532" y="1081"/>
                  <a:pt x="2532" y="1081"/>
                  <a:pt x="2532" y="1081"/>
                </a:cubicBezTo>
                <a:lnTo>
                  <a:pt x="2531" y="1079"/>
                </a:lnTo>
                <a:close/>
                <a:moveTo>
                  <a:pt x="2530" y="829"/>
                </a:moveTo>
                <a:cubicBezTo>
                  <a:pt x="2531" y="828"/>
                  <a:pt x="2531" y="828"/>
                  <a:pt x="2531" y="828"/>
                </a:cubicBezTo>
                <a:cubicBezTo>
                  <a:pt x="2529" y="828"/>
                  <a:pt x="2529" y="828"/>
                  <a:pt x="2529" y="828"/>
                </a:cubicBezTo>
                <a:lnTo>
                  <a:pt x="2530" y="829"/>
                </a:lnTo>
                <a:close/>
                <a:moveTo>
                  <a:pt x="2532" y="827"/>
                </a:moveTo>
                <a:cubicBezTo>
                  <a:pt x="2530" y="827"/>
                  <a:pt x="2530" y="827"/>
                  <a:pt x="2530" y="827"/>
                </a:cubicBezTo>
                <a:cubicBezTo>
                  <a:pt x="2531" y="827"/>
                  <a:pt x="2531" y="827"/>
                  <a:pt x="2531" y="827"/>
                </a:cubicBezTo>
                <a:lnTo>
                  <a:pt x="2532" y="827"/>
                </a:lnTo>
                <a:close/>
                <a:moveTo>
                  <a:pt x="2532" y="1070"/>
                </a:moveTo>
                <a:cubicBezTo>
                  <a:pt x="2532" y="1071"/>
                  <a:pt x="2532" y="1071"/>
                  <a:pt x="2532" y="1071"/>
                </a:cubicBezTo>
                <a:cubicBezTo>
                  <a:pt x="2533" y="1070"/>
                  <a:pt x="2533" y="1070"/>
                  <a:pt x="2533" y="1070"/>
                </a:cubicBezTo>
                <a:cubicBezTo>
                  <a:pt x="2532" y="1069"/>
                  <a:pt x="2532" y="1069"/>
                  <a:pt x="2532" y="1069"/>
                </a:cubicBezTo>
                <a:lnTo>
                  <a:pt x="2532" y="1070"/>
                </a:lnTo>
                <a:close/>
                <a:moveTo>
                  <a:pt x="2536" y="1249"/>
                </a:moveTo>
                <a:cubicBezTo>
                  <a:pt x="2538" y="1249"/>
                  <a:pt x="2538" y="1249"/>
                  <a:pt x="2538" y="1249"/>
                </a:cubicBezTo>
                <a:cubicBezTo>
                  <a:pt x="2539" y="1250"/>
                  <a:pt x="2539" y="1250"/>
                  <a:pt x="2539" y="1250"/>
                </a:cubicBezTo>
                <a:cubicBezTo>
                  <a:pt x="2540" y="1249"/>
                  <a:pt x="2540" y="1249"/>
                  <a:pt x="2540" y="1249"/>
                </a:cubicBezTo>
                <a:cubicBezTo>
                  <a:pt x="2541" y="1248"/>
                  <a:pt x="2541" y="1248"/>
                  <a:pt x="2541" y="1248"/>
                </a:cubicBezTo>
                <a:cubicBezTo>
                  <a:pt x="2543" y="1247"/>
                  <a:pt x="2543" y="1247"/>
                  <a:pt x="2543" y="1247"/>
                </a:cubicBezTo>
                <a:cubicBezTo>
                  <a:pt x="2542" y="1246"/>
                  <a:pt x="2542" y="1246"/>
                  <a:pt x="2542" y="1246"/>
                </a:cubicBezTo>
                <a:cubicBezTo>
                  <a:pt x="2541" y="1246"/>
                  <a:pt x="2541" y="1246"/>
                  <a:pt x="2541" y="1246"/>
                </a:cubicBezTo>
                <a:cubicBezTo>
                  <a:pt x="2539" y="1247"/>
                  <a:pt x="2539" y="1247"/>
                  <a:pt x="2539" y="1247"/>
                </a:cubicBezTo>
                <a:cubicBezTo>
                  <a:pt x="2536" y="1247"/>
                  <a:pt x="2536" y="1247"/>
                  <a:pt x="2536" y="1247"/>
                </a:cubicBezTo>
                <a:cubicBezTo>
                  <a:pt x="2535" y="1246"/>
                  <a:pt x="2535" y="1246"/>
                  <a:pt x="2535" y="1246"/>
                </a:cubicBezTo>
                <a:cubicBezTo>
                  <a:pt x="2534" y="1247"/>
                  <a:pt x="2534" y="1247"/>
                  <a:pt x="2534" y="1247"/>
                </a:cubicBezTo>
                <a:cubicBezTo>
                  <a:pt x="2533" y="1249"/>
                  <a:pt x="2533" y="1249"/>
                  <a:pt x="2533" y="1249"/>
                </a:cubicBezTo>
                <a:cubicBezTo>
                  <a:pt x="2534" y="1250"/>
                  <a:pt x="2534" y="1250"/>
                  <a:pt x="2534" y="1250"/>
                </a:cubicBezTo>
                <a:lnTo>
                  <a:pt x="2536" y="1249"/>
                </a:lnTo>
                <a:close/>
                <a:moveTo>
                  <a:pt x="2544" y="1135"/>
                </a:moveTo>
                <a:cubicBezTo>
                  <a:pt x="2545" y="1133"/>
                  <a:pt x="2545" y="1133"/>
                  <a:pt x="2545" y="1133"/>
                </a:cubicBezTo>
                <a:cubicBezTo>
                  <a:pt x="2545" y="1131"/>
                  <a:pt x="2545" y="1131"/>
                  <a:pt x="2545" y="1131"/>
                </a:cubicBezTo>
                <a:cubicBezTo>
                  <a:pt x="2543" y="1131"/>
                  <a:pt x="2543" y="1131"/>
                  <a:pt x="2543" y="1131"/>
                </a:cubicBezTo>
                <a:cubicBezTo>
                  <a:pt x="2543" y="1131"/>
                  <a:pt x="2543" y="1131"/>
                  <a:pt x="2543" y="1131"/>
                </a:cubicBezTo>
                <a:cubicBezTo>
                  <a:pt x="2543" y="1133"/>
                  <a:pt x="2543" y="1133"/>
                  <a:pt x="2543" y="1133"/>
                </a:cubicBezTo>
                <a:cubicBezTo>
                  <a:pt x="2543" y="1135"/>
                  <a:pt x="2543" y="1135"/>
                  <a:pt x="2543" y="1135"/>
                </a:cubicBezTo>
                <a:lnTo>
                  <a:pt x="2544" y="1135"/>
                </a:lnTo>
                <a:close/>
                <a:moveTo>
                  <a:pt x="2548" y="1179"/>
                </a:moveTo>
                <a:cubicBezTo>
                  <a:pt x="2548" y="1178"/>
                  <a:pt x="2548" y="1178"/>
                  <a:pt x="2548" y="1178"/>
                </a:cubicBezTo>
                <a:cubicBezTo>
                  <a:pt x="2547" y="1178"/>
                  <a:pt x="2547" y="1178"/>
                  <a:pt x="2547" y="1178"/>
                </a:cubicBezTo>
                <a:cubicBezTo>
                  <a:pt x="2547" y="1180"/>
                  <a:pt x="2547" y="1180"/>
                  <a:pt x="2547" y="1180"/>
                </a:cubicBezTo>
                <a:cubicBezTo>
                  <a:pt x="2548" y="1180"/>
                  <a:pt x="2548" y="1180"/>
                  <a:pt x="2548" y="1180"/>
                </a:cubicBezTo>
                <a:lnTo>
                  <a:pt x="2548" y="1179"/>
                </a:lnTo>
                <a:close/>
                <a:moveTo>
                  <a:pt x="2543" y="1138"/>
                </a:moveTo>
                <a:cubicBezTo>
                  <a:pt x="2544" y="1138"/>
                  <a:pt x="2544" y="1138"/>
                  <a:pt x="2544" y="1138"/>
                </a:cubicBezTo>
                <a:cubicBezTo>
                  <a:pt x="2544" y="1136"/>
                  <a:pt x="2544" y="1136"/>
                  <a:pt x="2544" y="1136"/>
                </a:cubicBezTo>
                <a:cubicBezTo>
                  <a:pt x="2543" y="1136"/>
                  <a:pt x="2543" y="1136"/>
                  <a:pt x="2543" y="1136"/>
                </a:cubicBezTo>
                <a:cubicBezTo>
                  <a:pt x="2543" y="1136"/>
                  <a:pt x="2543" y="1138"/>
                  <a:pt x="2543" y="1138"/>
                </a:cubicBezTo>
                <a:close/>
                <a:moveTo>
                  <a:pt x="2545" y="1211"/>
                </a:moveTo>
                <a:cubicBezTo>
                  <a:pt x="2547" y="1209"/>
                  <a:pt x="2547" y="1209"/>
                  <a:pt x="2547" y="1209"/>
                </a:cubicBezTo>
                <a:cubicBezTo>
                  <a:pt x="2548" y="1209"/>
                  <a:pt x="2548" y="1209"/>
                  <a:pt x="2548" y="1209"/>
                </a:cubicBezTo>
                <a:cubicBezTo>
                  <a:pt x="2548" y="1208"/>
                  <a:pt x="2548" y="1208"/>
                  <a:pt x="2548" y="1208"/>
                </a:cubicBezTo>
                <a:cubicBezTo>
                  <a:pt x="2547" y="1206"/>
                  <a:pt x="2547" y="1206"/>
                  <a:pt x="2547" y="1206"/>
                </a:cubicBezTo>
                <a:cubicBezTo>
                  <a:pt x="2547" y="1205"/>
                  <a:pt x="2547" y="1205"/>
                  <a:pt x="2547" y="1205"/>
                </a:cubicBezTo>
                <a:cubicBezTo>
                  <a:pt x="2544" y="1204"/>
                  <a:pt x="2544" y="1204"/>
                  <a:pt x="2544" y="1204"/>
                </a:cubicBezTo>
                <a:cubicBezTo>
                  <a:pt x="2540" y="1204"/>
                  <a:pt x="2540" y="1204"/>
                  <a:pt x="2540" y="1204"/>
                </a:cubicBezTo>
                <a:cubicBezTo>
                  <a:pt x="2539" y="1205"/>
                  <a:pt x="2539" y="1205"/>
                  <a:pt x="2539" y="1205"/>
                </a:cubicBezTo>
                <a:cubicBezTo>
                  <a:pt x="2537" y="1204"/>
                  <a:pt x="2537" y="1204"/>
                  <a:pt x="2537" y="1204"/>
                </a:cubicBezTo>
                <a:cubicBezTo>
                  <a:pt x="2536" y="1205"/>
                  <a:pt x="2536" y="1205"/>
                  <a:pt x="2536" y="1205"/>
                </a:cubicBezTo>
                <a:cubicBezTo>
                  <a:pt x="2535" y="1208"/>
                  <a:pt x="2535" y="1208"/>
                  <a:pt x="2535" y="1208"/>
                </a:cubicBezTo>
                <a:cubicBezTo>
                  <a:pt x="2537" y="1210"/>
                  <a:pt x="2537" y="1210"/>
                  <a:pt x="2537" y="1210"/>
                </a:cubicBezTo>
                <a:cubicBezTo>
                  <a:pt x="2540" y="1210"/>
                  <a:pt x="2540" y="1210"/>
                  <a:pt x="2540" y="1210"/>
                </a:cubicBezTo>
                <a:cubicBezTo>
                  <a:pt x="2540" y="1211"/>
                  <a:pt x="2540" y="1211"/>
                  <a:pt x="2540" y="1211"/>
                </a:cubicBezTo>
                <a:cubicBezTo>
                  <a:pt x="2543" y="1211"/>
                  <a:pt x="2543" y="1211"/>
                  <a:pt x="2543" y="1211"/>
                </a:cubicBezTo>
                <a:lnTo>
                  <a:pt x="2545" y="1211"/>
                </a:lnTo>
                <a:close/>
                <a:moveTo>
                  <a:pt x="2540" y="832"/>
                </a:moveTo>
                <a:cubicBezTo>
                  <a:pt x="2540" y="832"/>
                  <a:pt x="2540" y="832"/>
                  <a:pt x="2540" y="832"/>
                </a:cubicBezTo>
                <a:cubicBezTo>
                  <a:pt x="2540" y="832"/>
                  <a:pt x="2540" y="832"/>
                  <a:pt x="2540" y="832"/>
                </a:cubicBezTo>
                <a:cubicBezTo>
                  <a:pt x="2539" y="833"/>
                  <a:pt x="2539" y="833"/>
                  <a:pt x="2539" y="833"/>
                </a:cubicBezTo>
                <a:cubicBezTo>
                  <a:pt x="2539" y="834"/>
                  <a:pt x="2539" y="834"/>
                  <a:pt x="2539" y="834"/>
                </a:cubicBezTo>
                <a:cubicBezTo>
                  <a:pt x="2540" y="836"/>
                  <a:pt x="2540" y="836"/>
                  <a:pt x="2540" y="836"/>
                </a:cubicBezTo>
                <a:cubicBezTo>
                  <a:pt x="2541" y="836"/>
                  <a:pt x="2541" y="836"/>
                  <a:pt x="2541" y="836"/>
                </a:cubicBezTo>
                <a:cubicBezTo>
                  <a:pt x="2541" y="834"/>
                  <a:pt x="2541" y="834"/>
                  <a:pt x="2541" y="834"/>
                </a:cubicBezTo>
                <a:lnTo>
                  <a:pt x="2540" y="832"/>
                </a:lnTo>
                <a:close/>
                <a:moveTo>
                  <a:pt x="2542" y="836"/>
                </a:moveTo>
                <a:cubicBezTo>
                  <a:pt x="2541" y="836"/>
                  <a:pt x="2541" y="836"/>
                  <a:pt x="2541" y="836"/>
                </a:cubicBezTo>
                <a:cubicBezTo>
                  <a:pt x="2540" y="837"/>
                  <a:pt x="2540" y="837"/>
                  <a:pt x="2540" y="837"/>
                </a:cubicBezTo>
                <a:cubicBezTo>
                  <a:pt x="2541" y="837"/>
                  <a:pt x="2541" y="837"/>
                  <a:pt x="2541" y="837"/>
                </a:cubicBezTo>
                <a:lnTo>
                  <a:pt x="2542" y="836"/>
                </a:lnTo>
                <a:close/>
                <a:moveTo>
                  <a:pt x="2543" y="832"/>
                </a:moveTo>
                <a:cubicBezTo>
                  <a:pt x="2542" y="832"/>
                  <a:pt x="2542" y="832"/>
                  <a:pt x="2542" y="832"/>
                </a:cubicBezTo>
                <a:cubicBezTo>
                  <a:pt x="2542" y="833"/>
                  <a:pt x="2542" y="833"/>
                  <a:pt x="2542" y="833"/>
                </a:cubicBezTo>
                <a:cubicBezTo>
                  <a:pt x="2542" y="834"/>
                  <a:pt x="2542" y="834"/>
                  <a:pt x="2542" y="834"/>
                </a:cubicBezTo>
                <a:cubicBezTo>
                  <a:pt x="2543" y="834"/>
                  <a:pt x="2543" y="834"/>
                  <a:pt x="2543" y="834"/>
                </a:cubicBezTo>
                <a:lnTo>
                  <a:pt x="2543" y="832"/>
                </a:lnTo>
                <a:close/>
                <a:moveTo>
                  <a:pt x="2536" y="1075"/>
                </a:moveTo>
                <a:cubicBezTo>
                  <a:pt x="2535" y="1077"/>
                  <a:pt x="2535" y="1077"/>
                  <a:pt x="2535" y="1077"/>
                </a:cubicBezTo>
                <a:cubicBezTo>
                  <a:pt x="2535" y="1078"/>
                  <a:pt x="2535" y="1078"/>
                  <a:pt x="2535" y="1078"/>
                </a:cubicBezTo>
                <a:cubicBezTo>
                  <a:pt x="2536" y="1079"/>
                  <a:pt x="2536" y="1079"/>
                  <a:pt x="2536" y="1079"/>
                </a:cubicBezTo>
                <a:cubicBezTo>
                  <a:pt x="2537" y="1079"/>
                  <a:pt x="2537" y="1079"/>
                  <a:pt x="2537" y="1079"/>
                </a:cubicBezTo>
                <a:cubicBezTo>
                  <a:pt x="2537" y="1077"/>
                  <a:pt x="2537" y="1077"/>
                  <a:pt x="2537" y="1077"/>
                </a:cubicBezTo>
                <a:lnTo>
                  <a:pt x="2536" y="1075"/>
                </a:lnTo>
                <a:close/>
                <a:moveTo>
                  <a:pt x="2347" y="1226"/>
                </a:moveTo>
                <a:cubicBezTo>
                  <a:pt x="2348" y="1229"/>
                  <a:pt x="2348" y="1229"/>
                  <a:pt x="2348" y="1229"/>
                </a:cubicBezTo>
                <a:cubicBezTo>
                  <a:pt x="2349" y="1229"/>
                  <a:pt x="2349" y="1229"/>
                  <a:pt x="2349" y="1229"/>
                </a:cubicBezTo>
                <a:cubicBezTo>
                  <a:pt x="2351" y="1228"/>
                  <a:pt x="2351" y="1228"/>
                  <a:pt x="2351" y="1228"/>
                </a:cubicBezTo>
                <a:cubicBezTo>
                  <a:pt x="2350" y="1224"/>
                  <a:pt x="2350" y="1224"/>
                  <a:pt x="2350" y="1224"/>
                </a:cubicBezTo>
                <a:cubicBezTo>
                  <a:pt x="2351" y="1219"/>
                  <a:pt x="2351" y="1219"/>
                  <a:pt x="2351" y="1219"/>
                </a:cubicBezTo>
                <a:cubicBezTo>
                  <a:pt x="2350" y="1215"/>
                  <a:pt x="2350" y="1215"/>
                  <a:pt x="2350" y="1215"/>
                </a:cubicBezTo>
                <a:cubicBezTo>
                  <a:pt x="2352" y="1212"/>
                  <a:pt x="2352" y="1212"/>
                  <a:pt x="2352" y="1212"/>
                </a:cubicBezTo>
                <a:cubicBezTo>
                  <a:pt x="2351" y="1210"/>
                  <a:pt x="2351" y="1210"/>
                  <a:pt x="2351" y="1210"/>
                </a:cubicBezTo>
                <a:cubicBezTo>
                  <a:pt x="2351" y="1207"/>
                  <a:pt x="2351" y="1207"/>
                  <a:pt x="2351" y="1207"/>
                </a:cubicBezTo>
                <a:cubicBezTo>
                  <a:pt x="2353" y="1207"/>
                  <a:pt x="2353" y="1207"/>
                  <a:pt x="2353" y="1207"/>
                </a:cubicBezTo>
                <a:cubicBezTo>
                  <a:pt x="2354" y="1205"/>
                  <a:pt x="2354" y="1205"/>
                  <a:pt x="2354" y="1205"/>
                </a:cubicBezTo>
                <a:cubicBezTo>
                  <a:pt x="2353" y="1204"/>
                  <a:pt x="2353" y="1204"/>
                  <a:pt x="2353" y="1204"/>
                </a:cubicBezTo>
                <a:cubicBezTo>
                  <a:pt x="2352" y="1203"/>
                  <a:pt x="2352" y="1203"/>
                  <a:pt x="2352" y="1203"/>
                </a:cubicBezTo>
                <a:cubicBezTo>
                  <a:pt x="2350" y="1202"/>
                  <a:pt x="2350" y="1202"/>
                  <a:pt x="2350" y="1202"/>
                </a:cubicBezTo>
                <a:cubicBezTo>
                  <a:pt x="2350" y="1199"/>
                  <a:pt x="2350" y="1199"/>
                  <a:pt x="2350" y="1199"/>
                </a:cubicBezTo>
                <a:cubicBezTo>
                  <a:pt x="2348" y="1199"/>
                  <a:pt x="2348" y="1199"/>
                  <a:pt x="2348" y="1199"/>
                </a:cubicBezTo>
                <a:cubicBezTo>
                  <a:pt x="2348" y="1197"/>
                  <a:pt x="2348" y="1197"/>
                  <a:pt x="2348" y="1197"/>
                </a:cubicBezTo>
                <a:cubicBezTo>
                  <a:pt x="2346" y="1197"/>
                  <a:pt x="2346" y="1197"/>
                  <a:pt x="2346" y="1197"/>
                </a:cubicBezTo>
                <a:cubicBezTo>
                  <a:pt x="2343" y="1197"/>
                  <a:pt x="2343" y="1197"/>
                  <a:pt x="2343" y="1197"/>
                </a:cubicBezTo>
                <a:cubicBezTo>
                  <a:pt x="2342" y="1197"/>
                  <a:pt x="2342" y="1197"/>
                  <a:pt x="2342" y="1197"/>
                </a:cubicBezTo>
                <a:cubicBezTo>
                  <a:pt x="2341" y="1194"/>
                  <a:pt x="2341" y="1194"/>
                  <a:pt x="2341" y="1194"/>
                </a:cubicBezTo>
                <a:cubicBezTo>
                  <a:pt x="2340" y="1192"/>
                  <a:pt x="2340" y="1192"/>
                  <a:pt x="2340" y="1192"/>
                </a:cubicBezTo>
                <a:cubicBezTo>
                  <a:pt x="2339" y="1193"/>
                  <a:pt x="2339" y="1193"/>
                  <a:pt x="2339" y="1193"/>
                </a:cubicBezTo>
                <a:cubicBezTo>
                  <a:pt x="2340" y="1191"/>
                  <a:pt x="2340" y="1191"/>
                  <a:pt x="2340" y="1191"/>
                </a:cubicBezTo>
                <a:cubicBezTo>
                  <a:pt x="2339" y="1189"/>
                  <a:pt x="2339" y="1189"/>
                  <a:pt x="2339" y="1189"/>
                </a:cubicBezTo>
                <a:cubicBezTo>
                  <a:pt x="2339" y="1185"/>
                  <a:pt x="2339" y="1185"/>
                  <a:pt x="2339" y="1185"/>
                </a:cubicBezTo>
                <a:cubicBezTo>
                  <a:pt x="2336" y="1186"/>
                  <a:pt x="2336" y="1186"/>
                  <a:pt x="2336" y="1186"/>
                </a:cubicBezTo>
                <a:cubicBezTo>
                  <a:pt x="2336" y="1185"/>
                  <a:pt x="2336" y="1185"/>
                  <a:pt x="2336" y="1185"/>
                </a:cubicBezTo>
                <a:cubicBezTo>
                  <a:pt x="2332" y="1185"/>
                  <a:pt x="2332" y="1185"/>
                  <a:pt x="2332" y="1185"/>
                </a:cubicBezTo>
                <a:cubicBezTo>
                  <a:pt x="2329" y="1182"/>
                  <a:pt x="2329" y="1182"/>
                  <a:pt x="2329" y="1182"/>
                </a:cubicBezTo>
                <a:cubicBezTo>
                  <a:pt x="2329" y="1181"/>
                  <a:pt x="2329" y="1181"/>
                  <a:pt x="2329" y="1181"/>
                </a:cubicBezTo>
                <a:cubicBezTo>
                  <a:pt x="2331" y="1180"/>
                  <a:pt x="2331" y="1180"/>
                  <a:pt x="2331" y="1180"/>
                </a:cubicBezTo>
                <a:cubicBezTo>
                  <a:pt x="2333" y="1179"/>
                  <a:pt x="2333" y="1179"/>
                  <a:pt x="2333" y="1179"/>
                </a:cubicBezTo>
                <a:cubicBezTo>
                  <a:pt x="2332" y="1178"/>
                  <a:pt x="2332" y="1178"/>
                  <a:pt x="2332" y="1178"/>
                </a:cubicBezTo>
                <a:cubicBezTo>
                  <a:pt x="2330" y="1178"/>
                  <a:pt x="2330" y="1178"/>
                  <a:pt x="2330" y="1178"/>
                </a:cubicBezTo>
                <a:cubicBezTo>
                  <a:pt x="2328" y="1178"/>
                  <a:pt x="2328" y="1178"/>
                  <a:pt x="2328" y="1178"/>
                </a:cubicBezTo>
                <a:cubicBezTo>
                  <a:pt x="2326" y="1179"/>
                  <a:pt x="2326" y="1179"/>
                  <a:pt x="2326" y="1179"/>
                </a:cubicBezTo>
                <a:cubicBezTo>
                  <a:pt x="2328" y="1177"/>
                  <a:pt x="2328" y="1177"/>
                  <a:pt x="2328" y="1177"/>
                </a:cubicBezTo>
                <a:cubicBezTo>
                  <a:pt x="2330" y="1176"/>
                  <a:pt x="2330" y="1176"/>
                  <a:pt x="2330" y="1176"/>
                </a:cubicBezTo>
                <a:cubicBezTo>
                  <a:pt x="2333" y="1175"/>
                  <a:pt x="2333" y="1175"/>
                  <a:pt x="2333" y="1175"/>
                </a:cubicBezTo>
                <a:cubicBezTo>
                  <a:pt x="2332" y="1174"/>
                  <a:pt x="2332" y="1174"/>
                  <a:pt x="2332" y="1174"/>
                </a:cubicBezTo>
                <a:cubicBezTo>
                  <a:pt x="2329" y="1170"/>
                  <a:pt x="2329" y="1170"/>
                  <a:pt x="2329" y="1170"/>
                </a:cubicBezTo>
                <a:cubicBezTo>
                  <a:pt x="2328" y="1170"/>
                  <a:pt x="2328" y="1170"/>
                  <a:pt x="2328" y="1170"/>
                </a:cubicBezTo>
                <a:cubicBezTo>
                  <a:pt x="2326" y="1172"/>
                  <a:pt x="2326" y="1172"/>
                  <a:pt x="2326" y="1172"/>
                </a:cubicBezTo>
                <a:cubicBezTo>
                  <a:pt x="2324" y="1173"/>
                  <a:pt x="2324" y="1173"/>
                  <a:pt x="2324" y="1173"/>
                </a:cubicBezTo>
                <a:cubicBezTo>
                  <a:pt x="2321" y="1173"/>
                  <a:pt x="2321" y="1173"/>
                  <a:pt x="2321" y="1173"/>
                </a:cubicBezTo>
                <a:cubicBezTo>
                  <a:pt x="2323" y="1173"/>
                  <a:pt x="2323" y="1173"/>
                  <a:pt x="2323" y="1173"/>
                </a:cubicBezTo>
                <a:cubicBezTo>
                  <a:pt x="2324" y="1172"/>
                  <a:pt x="2324" y="1172"/>
                  <a:pt x="2324" y="1172"/>
                </a:cubicBezTo>
                <a:cubicBezTo>
                  <a:pt x="2325" y="1172"/>
                  <a:pt x="2325" y="1172"/>
                  <a:pt x="2325" y="1172"/>
                </a:cubicBezTo>
                <a:cubicBezTo>
                  <a:pt x="2325" y="1170"/>
                  <a:pt x="2325" y="1170"/>
                  <a:pt x="2325" y="1170"/>
                </a:cubicBezTo>
                <a:cubicBezTo>
                  <a:pt x="2325" y="1169"/>
                  <a:pt x="2325" y="1169"/>
                  <a:pt x="2325" y="1169"/>
                </a:cubicBezTo>
                <a:cubicBezTo>
                  <a:pt x="2323" y="1168"/>
                  <a:pt x="2323" y="1168"/>
                  <a:pt x="2323" y="1168"/>
                </a:cubicBezTo>
                <a:cubicBezTo>
                  <a:pt x="2320" y="1168"/>
                  <a:pt x="2320" y="1168"/>
                  <a:pt x="2320" y="1168"/>
                </a:cubicBezTo>
                <a:cubicBezTo>
                  <a:pt x="2317" y="1166"/>
                  <a:pt x="2317" y="1166"/>
                  <a:pt x="2317" y="1166"/>
                </a:cubicBezTo>
                <a:cubicBezTo>
                  <a:pt x="2317" y="1165"/>
                  <a:pt x="2317" y="1165"/>
                  <a:pt x="2317" y="1165"/>
                </a:cubicBezTo>
                <a:cubicBezTo>
                  <a:pt x="2317" y="1163"/>
                  <a:pt x="2317" y="1163"/>
                  <a:pt x="2317" y="1163"/>
                </a:cubicBezTo>
                <a:cubicBezTo>
                  <a:pt x="2313" y="1159"/>
                  <a:pt x="2313" y="1159"/>
                  <a:pt x="2313" y="1159"/>
                </a:cubicBezTo>
                <a:cubicBezTo>
                  <a:pt x="2312" y="1159"/>
                  <a:pt x="2312" y="1159"/>
                  <a:pt x="2312" y="1159"/>
                </a:cubicBezTo>
                <a:cubicBezTo>
                  <a:pt x="2311" y="1159"/>
                  <a:pt x="2311" y="1159"/>
                  <a:pt x="2311" y="1159"/>
                </a:cubicBezTo>
                <a:cubicBezTo>
                  <a:pt x="2309" y="1158"/>
                  <a:pt x="2309" y="1158"/>
                  <a:pt x="2309" y="1158"/>
                </a:cubicBezTo>
                <a:cubicBezTo>
                  <a:pt x="2309" y="1155"/>
                  <a:pt x="2309" y="1155"/>
                  <a:pt x="2309" y="1155"/>
                </a:cubicBezTo>
                <a:cubicBezTo>
                  <a:pt x="2306" y="1152"/>
                  <a:pt x="2306" y="1152"/>
                  <a:pt x="2306" y="1152"/>
                </a:cubicBezTo>
                <a:cubicBezTo>
                  <a:pt x="2303" y="1150"/>
                  <a:pt x="2303" y="1150"/>
                  <a:pt x="2303" y="1150"/>
                </a:cubicBezTo>
                <a:cubicBezTo>
                  <a:pt x="2301" y="1150"/>
                  <a:pt x="2301" y="1150"/>
                  <a:pt x="2301" y="1150"/>
                </a:cubicBezTo>
                <a:cubicBezTo>
                  <a:pt x="2300" y="1151"/>
                  <a:pt x="2300" y="1151"/>
                  <a:pt x="2300" y="1151"/>
                </a:cubicBezTo>
                <a:cubicBezTo>
                  <a:pt x="2299" y="1150"/>
                  <a:pt x="2299" y="1150"/>
                  <a:pt x="2299" y="1150"/>
                </a:cubicBezTo>
                <a:cubicBezTo>
                  <a:pt x="2298" y="1147"/>
                  <a:pt x="2298" y="1147"/>
                  <a:pt x="2298" y="1147"/>
                </a:cubicBezTo>
                <a:cubicBezTo>
                  <a:pt x="2297" y="1149"/>
                  <a:pt x="2297" y="1149"/>
                  <a:pt x="2297" y="1149"/>
                </a:cubicBezTo>
                <a:cubicBezTo>
                  <a:pt x="2296" y="1147"/>
                  <a:pt x="2296" y="1147"/>
                  <a:pt x="2296" y="1147"/>
                </a:cubicBezTo>
                <a:cubicBezTo>
                  <a:pt x="2296" y="1145"/>
                  <a:pt x="2296" y="1145"/>
                  <a:pt x="2296" y="1145"/>
                </a:cubicBezTo>
                <a:cubicBezTo>
                  <a:pt x="2295" y="1143"/>
                  <a:pt x="2295" y="1143"/>
                  <a:pt x="2295" y="1143"/>
                </a:cubicBezTo>
                <a:cubicBezTo>
                  <a:pt x="2293" y="1142"/>
                  <a:pt x="2293" y="1142"/>
                  <a:pt x="2293" y="1142"/>
                </a:cubicBezTo>
                <a:cubicBezTo>
                  <a:pt x="2292" y="1141"/>
                  <a:pt x="2292" y="1141"/>
                  <a:pt x="2292" y="1141"/>
                </a:cubicBezTo>
                <a:cubicBezTo>
                  <a:pt x="2286" y="1137"/>
                  <a:pt x="2286" y="1137"/>
                  <a:pt x="2286" y="1137"/>
                </a:cubicBezTo>
                <a:cubicBezTo>
                  <a:pt x="2285" y="1137"/>
                  <a:pt x="2285" y="1137"/>
                  <a:pt x="2285" y="1137"/>
                </a:cubicBezTo>
                <a:cubicBezTo>
                  <a:pt x="2283" y="1135"/>
                  <a:pt x="2283" y="1135"/>
                  <a:pt x="2283" y="1135"/>
                </a:cubicBezTo>
                <a:cubicBezTo>
                  <a:pt x="2280" y="1134"/>
                  <a:pt x="2280" y="1134"/>
                  <a:pt x="2280" y="1134"/>
                </a:cubicBezTo>
                <a:cubicBezTo>
                  <a:pt x="2280" y="1133"/>
                  <a:pt x="2280" y="1133"/>
                  <a:pt x="2280" y="1133"/>
                </a:cubicBezTo>
                <a:cubicBezTo>
                  <a:pt x="2279" y="1130"/>
                  <a:pt x="2279" y="1130"/>
                  <a:pt x="2279" y="1130"/>
                </a:cubicBezTo>
                <a:cubicBezTo>
                  <a:pt x="2277" y="1129"/>
                  <a:pt x="2277" y="1129"/>
                  <a:pt x="2277" y="1129"/>
                </a:cubicBezTo>
                <a:cubicBezTo>
                  <a:pt x="2276" y="1127"/>
                  <a:pt x="2276" y="1127"/>
                  <a:pt x="2276" y="1127"/>
                </a:cubicBezTo>
                <a:cubicBezTo>
                  <a:pt x="2276" y="1127"/>
                  <a:pt x="2276" y="1127"/>
                  <a:pt x="2276" y="1127"/>
                </a:cubicBezTo>
                <a:cubicBezTo>
                  <a:pt x="2274" y="1124"/>
                  <a:pt x="2274" y="1124"/>
                  <a:pt x="2274" y="1124"/>
                </a:cubicBezTo>
                <a:cubicBezTo>
                  <a:pt x="2272" y="1123"/>
                  <a:pt x="2272" y="1123"/>
                  <a:pt x="2272" y="1123"/>
                </a:cubicBezTo>
                <a:cubicBezTo>
                  <a:pt x="2270" y="1123"/>
                  <a:pt x="2270" y="1123"/>
                  <a:pt x="2270" y="1123"/>
                </a:cubicBezTo>
                <a:cubicBezTo>
                  <a:pt x="2269" y="1124"/>
                  <a:pt x="2269" y="1124"/>
                  <a:pt x="2269" y="1124"/>
                </a:cubicBezTo>
                <a:cubicBezTo>
                  <a:pt x="2268" y="1123"/>
                  <a:pt x="2268" y="1123"/>
                  <a:pt x="2268" y="1123"/>
                </a:cubicBezTo>
                <a:cubicBezTo>
                  <a:pt x="2266" y="1123"/>
                  <a:pt x="2266" y="1123"/>
                  <a:pt x="2266" y="1123"/>
                </a:cubicBezTo>
                <a:cubicBezTo>
                  <a:pt x="2263" y="1124"/>
                  <a:pt x="2263" y="1124"/>
                  <a:pt x="2263" y="1124"/>
                </a:cubicBezTo>
                <a:cubicBezTo>
                  <a:pt x="2262" y="1123"/>
                  <a:pt x="2262" y="1123"/>
                  <a:pt x="2262" y="1123"/>
                </a:cubicBezTo>
                <a:cubicBezTo>
                  <a:pt x="2257" y="1120"/>
                  <a:pt x="2257" y="1120"/>
                  <a:pt x="2257" y="1120"/>
                </a:cubicBezTo>
                <a:cubicBezTo>
                  <a:pt x="2254" y="1120"/>
                  <a:pt x="2254" y="1120"/>
                  <a:pt x="2254" y="1120"/>
                </a:cubicBezTo>
                <a:cubicBezTo>
                  <a:pt x="2252" y="1120"/>
                  <a:pt x="2252" y="1120"/>
                  <a:pt x="2252" y="1120"/>
                </a:cubicBezTo>
                <a:cubicBezTo>
                  <a:pt x="2252" y="1121"/>
                  <a:pt x="2252" y="1121"/>
                  <a:pt x="2252" y="1121"/>
                </a:cubicBezTo>
                <a:cubicBezTo>
                  <a:pt x="2252" y="1124"/>
                  <a:pt x="2252" y="1124"/>
                  <a:pt x="2252" y="1124"/>
                </a:cubicBezTo>
                <a:cubicBezTo>
                  <a:pt x="2255" y="1129"/>
                  <a:pt x="2255" y="1129"/>
                  <a:pt x="2255" y="1129"/>
                </a:cubicBezTo>
                <a:cubicBezTo>
                  <a:pt x="2256" y="1130"/>
                  <a:pt x="2256" y="1130"/>
                  <a:pt x="2256" y="1130"/>
                </a:cubicBezTo>
                <a:cubicBezTo>
                  <a:pt x="2260" y="1134"/>
                  <a:pt x="2260" y="1134"/>
                  <a:pt x="2260" y="1134"/>
                </a:cubicBezTo>
                <a:cubicBezTo>
                  <a:pt x="2261" y="1134"/>
                  <a:pt x="2261" y="1134"/>
                  <a:pt x="2261" y="1134"/>
                </a:cubicBezTo>
                <a:cubicBezTo>
                  <a:pt x="2264" y="1137"/>
                  <a:pt x="2264" y="1137"/>
                  <a:pt x="2264" y="1137"/>
                </a:cubicBezTo>
                <a:cubicBezTo>
                  <a:pt x="2265" y="1138"/>
                  <a:pt x="2265" y="1138"/>
                  <a:pt x="2265" y="1138"/>
                </a:cubicBezTo>
                <a:cubicBezTo>
                  <a:pt x="2266" y="1137"/>
                  <a:pt x="2266" y="1137"/>
                  <a:pt x="2266" y="1137"/>
                </a:cubicBezTo>
                <a:cubicBezTo>
                  <a:pt x="2269" y="1140"/>
                  <a:pt x="2269" y="1140"/>
                  <a:pt x="2269" y="1140"/>
                </a:cubicBezTo>
                <a:cubicBezTo>
                  <a:pt x="2272" y="1145"/>
                  <a:pt x="2272" y="1145"/>
                  <a:pt x="2272" y="1145"/>
                </a:cubicBezTo>
                <a:cubicBezTo>
                  <a:pt x="2276" y="1148"/>
                  <a:pt x="2276" y="1148"/>
                  <a:pt x="2276" y="1148"/>
                </a:cubicBezTo>
                <a:cubicBezTo>
                  <a:pt x="2277" y="1148"/>
                  <a:pt x="2277" y="1148"/>
                  <a:pt x="2277" y="1148"/>
                </a:cubicBezTo>
                <a:cubicBezTo>
                  <a:pt x="2277" y="1150"/>
                  <a:pt x="2277" y="1150"/>
                  <a:pt x="2277" y="1150"/>
                </a:cubicBezTo>
                <a:cubicBezTo>
                  <a:pt x="2278" y="1151"/>
                  <a:pt x="2278" y="1151"/>
                  <a:pt x="2278" y="1151"/>
                </a:cubicBezTo>
                <a:cubicBezTo>
                  <a:pt x="2278" y="1153"/>
                  <a:pt x="2278" y="1153"/>
                  <a:pt x="2278" y="1153"/>
                </a:cubicBezTo>
                <a:cubicBezTo>
                  <a:pt x="2279" y="1154"/>
                  <a:pt x="2279" y="1154"/>
                  <a:pt x="2279" y="1154"/>
                </a:cubicBezTo>
                <a:cubicBezTo>
                  <a:pt x="2281" y="1154"/>
                  <a:pt x="2281" y="1154"/>
                  <a:pt x="2281" y="1154"/>
                </a:cubicBezTo>
                <a:cubicBezTo>
                  <a:pt x="2283" y="1157"/>
                  <a:pt x="2283" y="1157"/>
                  <a:pt x="2283" y="1157"/>
                </a:cubicBezTo>
                <a:cubicBezTo>
                  <a:pt x="2285" y="1158"/>
                  <a:pt x="2285" y="1158"/>
                  <a:pt x="2285" y="1158"/>
                </a:cubicBezTo>
                <a:cubicBezTo>
                  <a:pt x="2286" y="1158"/>
                  <a:pt x="2286" y="1158"/>
                  <a:pt x="2286" y="1158"/>
                </a:cubicBezTo>
                <a:cubicBezTo>
                  <a:pt x="2286" y="1159"/>
                  <a:pt x="2286" y="1159"/>
                  <a:pt x="2286" y="1159"/>
                </a:cubicBezTo>
                <a:cubicBezTo>
                  <a:pt x="2285" y="1160"/>
                  <a:pt x="2285" y="1160"/>
                  <a:pt x="2285" y="1160"/>
                </a:cubicBezTo>
                <a:cubicBezTo>
                  <a:pt x="2287" y="1162"/>
                  <a:pt x="2287" y="1162"/>
                  <a:pt x="2287" y="1162"/>
                </a:cubicBezTo>
                <a:cubicBezTo>
                  <a:pt x="2287" y="1164"/>
                  <a:pt x="2287" y="1164"/>
                  <a:pt x="2287" y="1164"/>
                </a:cubicBezTo>
                <a:cubicBezTo>
                  <a:pt x="2287" y="1165"/>
                  <a:pt x="2287" y="1165"/>
                  <a:pt x="2287" y="1165"/>
                </a:cubicBezTo>
                <a:cubicBezTo>
                  <a:pt x="2289" y="1169"/>
                  <a:pt x="2289" y="1169"/>
                  <a:pt x="2289" y="1169"/>
                </a:cubicBezTo>
                <a:cubicBezTo>
                  <a:pt x="2290" y="1172"/>
                  <a:pt x="2290" y="1172"/>
                  <a:pt x="2290" y="1172"/>
                </a:cubicBezTo>
                <a:cubicBezTo>
                  <a:pt x="2292" y="1173"/>
                  <a:pt x="2292" y="1173"/>
                  <a:pt x="2292" y="1173"/>
                </a:cubicBezTo>
                <a:cubicBezTo>
                  <a:pt x="2295" y="1175"/>
                  <a:pt x="2295" y="1175"/>
                  <a:pt x="2295" y="1175"/>
                </a:cubicBezTo>
                <a:cubicBezTo>
                  <a:pt x="2295" y="1176"/>
                  <a:pt x="2295" y="1176"/>
                  <a:pt x="2295" y="1176"/>
                </a:cubicBezTo>
                <a:cubicBezTo>
                  <a:pt x="2297" y="1180"/>
                  <a:pt x="2297" y="1180"/>
                  <a:pt x="2297" y="1180"/>
                </a:cubicBezTo>
                <a:cubicBezTo>
                  <a:pt x="2300" y="1182"/>
                  <a:pt x="2300" y="1182"/>
                  <a:pt x="2300" y="1182"/>
                </a:cubicBezTo>
                <a:cubicBezTo>
                  <a:pt x="2300" y="1186"/>
                  <a:pt x="2300" y="1186"/>
                  <a:pt x="2300" y="1186"/>
                </a:cubicBezTo>
                <a:cubicBezTo>
                  <a:pt x="2303" y="1193"/>
                  <a:pt x="2303" y="1193"/>
                  <a:pt x="2303" y="1193"/>
                </a:cubicBezTo>
                <a:cubicBezTo>
                  <a:pt x="2303" y="1195"/>
                  <a:pt x="2303" y="1195"/>
                  <a:pt x="2303" y="1195"/>
                </a:cubicBezTo>
                <a:cubicBezTo>
                  <a:pt x="2304" y="1198"/>
                  <a:pt x="2304" y="1198"/>
                  <a:pt x="2304" y="1198"/>
                </a:cubicBezTo>
                <a:cubicBezTo>
                  <a:pt x="2307" y="1200"/>
                  <a:pt x="2307" y="1200"/>
                  <a:pt x="2307" y="1200"/>
                </a:cubicBezTo>
                <a:cubicBezTo>
                  <a:pt x="2311" y="1204"/>
                  <a:pt x="2311" y="1204"/>
                  <a:pt x="2311" y="1204"/>
                </a:cubicBezTo>
                <a:cubicBezTo>
                  <a:pt x="2312" y="1207"/>
                  <a:pt x="2312" y="1207"/>
                  <a:pt x="2312" y="1207"/>
                </a:cubicBezTo>
                <a:cubicBezTo>
                  <a:pt x="2314" y="1207"/>
                  <a:pt x="2314" y="1207"/>
                  <a:pt x="2314" y="1207"/>
                </a:cubicBezTo>
                <a:cubicBezTo>
                  <a:pt x="2315" y="1208"/>
                  <a:pt x="2315" y="1208"/>
                  <a:pt x="2315" y="1208"/>
                </a:cubicBezTo>
                <a:cubicBezTo>
                  <a:pt x="2317" y="1210"/>
                  <a:pt x="2317" y="1210"/>
                  <a:pt x="2317" y="1210"/>
                </a:cubicBezTo>
                <a:cubicBezTo>
                  <a:pt x="2318" y="1212"/>
                  <a:pt x="2318" y="1212"/>
                  <a:pt x="2318" y="1212"/>
                </a:cubicBezTo>
                <a:cubicBezTo>
                  <a:pt x="2320" y="1214"/>
                  <a:pt x="2320" y="1214"/>
                  <a:pt x="2320" y="1214"/>
                </a:cubicBezTo>
                <a:cubicBezTo>
                  <a:pt x="2322" y="1216"/>
                  <a:pt x="2322" y="1216"/>
                  <a:pt x="2322" y="1216"/>
                </a:cubicBezTo>
                <a:cubicBezTo>
                  <a:pt x="2326" y="1219"/>
                  <a:pt x="2326" y="1219"/>
                  <a:pt x="2326" y="1219"/>
                </a:cubicBezTo>
                <a:cubicBezTo>
                  <a:pt x="2327" y="1221"/>
                  <a:pt x="2327" y="1221"/>
                  <a:pt x="2327" y="1221"/>
                </a:cubicBezTo>
                <a:cubicBezTo>
                  <a:pt x="2330" y="1221"/>
                  <a:pt x="2330" y="1221"/>
                  <a:pt x="2330" y="1221"/>
                </a:cubicBezTo>
                <a:cubicBezTo>
                  <a:pt x="2335" y="1226"/>
                  <a:pt x="2335" y="1226"/>
                  <a:pt x="2335" y="1226"/>
                </a:cubicBezTo>
                <a:cubicBezTo>
                  <a:pt x="2336" y="1228"/>
                  <a:pt x="2336" y="1228"/>
                  <a:pt x="2336" y="1228"/>
                </a:cubicBezTo>
                <a:cubicBezTo>
                  <a:pt x="2337" y="1229"/>
                  <a:pt x="2337" y="1229"/>
                  <a:pt x="2337" y="1229"/>
                </a:cubicBezTo>
                <a:cubicBezTo>
                  <a:pt x="2338" y="1231"/>
                  <a:pt x="2338" y="1231"/>
                  <a:pt x="2338" y="1231"/>
                </a:cubicBezTo>
                <a:cubicBezTo>
                  <a:pt x="2339" y="1230"/>
                  <a:pt x="2339" y="1230"/>
                  <a:pt x="2339" y="1230"/>
                </a:cubicBezTo>
                <a:cubicBezTo>
                  <a:pt x="2339" y="1228"/>
                  <a:pt x="2339" y="1228"/>
                  <a:pt x="2339" y="1228"/>
                </a:cubicBezTo>
                <a:cubicBezTo>
                  <a:pt x="2338" y="1227"/>
                  <a:pt x="2338" y="1227"/>
                  <a:pt x="2338" y="1227"/>
                </a:cubicBezTo>
                <a:cubicBezTo>
                  <a:pt x="2338" y="1226"/>
                  <a:pt x="2338" y="1226"/>
                  <a:pt x="2338" y="1226"/>
                </a:cubicBezTo>
                <a:cubicBezTo>
                  <a:pt x="2340" y="1227"/>
                  <a:pt x="2340" y="1227"/>
                  <a:pt x="2340" y="1227"/>
                </a:cubicBezTo>
                <a:cubicBezTo>
                  <a:pt x="2344" y="1230"/>
                  <a:pt x="2344" y="1230"/>
                  <a:pt x="2344" y="1230"/>
                </a:cubicBezTo>
                <a:cubicBezTo>
                  <a:pt x="2344" y="1229"/>
                  <a:pt x="2344" y="1229"/>
                  <a:pt x="2344" y="1229"/>
                </a:cubicBezTo>
                <a:cubicBezTo>
                  <a:pt x="2344" y="1227"/>
                  <a:pt x="2344" y="1227"/>
                  <a:pt x="2344" y="1227"/>
                </a:cubicBezTo>
                <a:cubicBezTo>
                  <a:pt x="2345" y="1226"/>
                  <a:pt x="2345" y="1226"/>
                  <a:pt x="2345" y="1226"/>
                </a:cubicBezTo>
                <a:lnTo>
                  <a:pt x="2347" y="1226"/>
                </a:lnTo>
                <a:close/>
                <a:moveTo>
                  <a:pt x="2678" y="1625"/>
                </a:moveTo>
                <a:cubicBezTo>
                  <a:pt x="2677" y="1626"/>
                  <a:pt x="2677" y="1626"/>
                  <a:pt x="2677" y="1626"/>
                </a:cubicBezTo>
                <a:cubicBezTo>
                  <a:pt x="2678" y="1627"/>
                  <a:pt x="2678" y="1627"/>
                  <a:pt x="2678" y="1627"/>
                </a:cubicBezTo>
                <a:cubicBezTo>
                  <a:pt x="2681" y="1627"/>
                  <a:pt x="2681" y="1627"/>
                  <a:pt x="2681" y="1627"/>
                </a:cubicBezTo>
                <a:cubicBezTo>
                  <a:pt x="2682" y="1628"/>
                  <a:pt x="2682" y="1628"/>
                  <a:pt x="2682" y="1628"/>
                </a:cubicBezTo>
                <a:cubicBezTo>
                  <a:pt x="2682" y="1627"/>
                  <a:pt x="2682" y="1627"/>
                  <a:pt x="2682" y="1627"/>
                </a:cubicBezTo>
                <a:cubicBezTo>
                  <a:pt x="2680" y="1625"/>
                  <a:pt x="2680" y="1625"/>
                  <a:pt x="2680" y="1625"/>
                </a:cubicBezTo>
                <a:lnTo>
                  <a:pt x="2678" y="1625"/>
                </a:lnTo>
                <a:close/>
                <a:moveTo>
                  <a:pt x="2679" y="1630"/>
                </a:moveTo>
                <a:cubicBezTo>
                  <a:pt x="2680" y="1629"/>
                  <a:pt x="2680" y="1629"/>
                  <a:pt x="2680" y="1629"/>
                </a:cubicBezTo>
                <a:cubicBezTo>
                  <a:pt x="2678" y="1629"/>
                  <a:pt x="2678" y="1629"/>
                  <a:pt x="2678" y="1629"/>
                </a:cubicBezTo>
                <a:lnTo>
                  <a:pt x="2679" y="1630"/>
                </a:lnTo>
                <a:close/>
                <a:moveTo>
                  <a:pt x="2673" y="1602"/>
                </a:moveTo>
                <a:cubicBezTo>
                  <a:pt x="2671" y="1603"/>
                  <a:pt x="2671" y="1603"/>
                  <a:pt x="2671" y="1603"/>
                </a:cubicBezTo>
                <a:cubicBezTo>
                  <a:pt x="2672" y="1603"/>
                  <a:pt x="2672" y="1603"/>
                  <a:pt x="2672" y="1603"/>
                </a:cubicBezTo>
                <a:lnTo>
                  <a:pt x="2673" y="1602"/>
                </a:lnTo>
                <a:close/>
                <a:moveTo>
                  <a:pt x="2648" y="1624"/>
                </a:moveTo>
                <a:cubicBezTo>
                  <a:pt x="2647" y="1625"/>
                  <a:pt x="2647" y="1625"/>
                  <a:pt x="2647" y="1625"/>
                </a:cubicBezTo>
                <a:cubicBezTo>
                  <a:pt x="2649" y="1626"/>
                  <a:pt x="2649" y="1626"/>
                  <a:pt x="2649" y="1626"/>
                </a:cubicBezTo>
                <a:cubicBezTo>
                  <a:pt x="2649" y="1625"/>
                  <a:pt x="2649" y="1625"/>
                  <a:pt x="2649" y="1625"/>
                </a:cubicBezTo>
                <a:cubicBezTo>
                  <a:pt x="2649" y="1623"/>
                  <a:pt x="2649" y="1623"/>
                  <a:pt x="2649" y="1623"/>
                </a:cubicBezTo>
                <a:lnTo>
                  <a:pt x="2648" y="1624"/>
                </a:lnTo>
                <a:close/>
                <a:moveTo>
                  <a:pt x="2766" y="1465"/>
                </a:moveTo>
                <a:cubicBezTo>
                  <a:pt x="2766" y="1463"/>
                  <a:pt x="2766" y="1463"/>
                  <a:pt x="2766" y="1463"/>
                </a:cubicBezTo>
                <a:cubicBezTo>
                  <a:pt x="2765" y="1459"/>
                  <a:pt x="2765" y="1459"/>
                  <a:pt x="2765" y="1459"/>
                </a:cubicBezTo>
                <a:cubicBezTo>
                  <a:pt x="2764" y="1458"/>
                  <a:pt x="2764" y="1458"/>
                  <a:pt x="2764" y="1458"/>
                </a:cubicBezTo>
                <a:cubicBezTo>
                  <a:pt x="2764" y="1456"/>
                  <a:pt x="2764" y="1456"/>
                  <a:pt x="2764" y="1456"/>
                </a:cubicBezTo>
                <a:cubicBezTo>
                  <a:pt x="2765" y="1455"/>
                  <a:pt x="2765" y="1455"/>
                  <a:pt x="2765" y="1455"/>
                </a:cubicBezTo>
                <a:cubicBezTo>
                  <a:pt x="2765" y="1453"/>
                  <a:pt x="2765" y="1453"/>
                  <a:pt x="2765" y="1453"/>
                </a:cubicBezTo>
                <a:cubicBezTo>
                  <a:pt x="2766" y="1451"/>
                  <a:pt x="2766" y="1451"/>
                  <a:pt x="2766" y="1451"/>
                </a:cubicBezTo>
                <a:cubicBezTo>
                  <a:pt x="2766" y="1450"/>
                  <a:pt x="2766" y="1450"/>
                  <a:pt x="2766" y="1450"/>
                </a:cubicBezTo>
                <a:cubicBezTo>
                  <a:pt x="2766" y="1444"/>
                  <a:pt x="2766" y="1444"/>
                  <a:pt x="2766" y="1444"/>
                </a:cubicBezTo>
                <a:cubicBezTo>
                  <a:pt x="2767" y="1443"/>
                  <a:pt x="2767" y="1443"/>
                  <a:pt x="2767" y="1443"/>
                </a:cubicBezTo>
                <a:cubicBezTo>
                  <a:pt x="2766" y="1441"/>
                  <a:pt x="2766" y="1441"/>
                  <a:pt x="2766" y="1441"/>
                </a:cubicBezTo>
                <a:cubicBezTo>
                  <a:pt x="2766" y="1440"/>
                  <a:pt x="2766" y="1440"/>
                  <a:pt x="2766" y="1440"/>
                </a:cubicBezTo>
                <a:cubicBezTo>
                  <a:pt x="2766" y="1436"/>
                  <a:pt x="2766" y="1436"/>
                  <a:pt x="2766" y="1436"/>
                </a:cubicBezTo>
                <a:cubicBezTo>
                  <a:pt x="2765" y="1436"/>
                  <a:pt x="2765" y="1436"/>
                  <a:pt x="2765" y="1436"/>
                </a:cubicBezTo>
                <a:cubicBezTo>
                  <a:pt x="2766" y="1434"/>
                  <a:pt x="2766" y="1434"/>
                  <a:pt x="2766" y="1434"/>
                </a:cubicBezTo>
                <a:cubicBezTo>
                  <a:pt x="2764" y="1433"/>
                  <a:pt x="2764" y="1433"/>
                  <a:pt x="2764" y="1433"/>
                </a:cubicBezTo>
                <a:cubicBezTo>
                  <a:pt x="2763" y="1431"/>
                  <a:pt x="2763" y="1431"/>
                  <a:pt x="2763" y="1431"/>
                </a:cubicBezTo>
                <a:cubicBezTo>
                  <a:pt x="2763" y="1429"/>
                  <a:pt x="2763" y="1429"/>
                  <a:pt x="2763" y="1429"/>
                </a:cubicBezTo>
                <a:cubicBezTo>
                  <a:pt x="2761" y="1427"/>
                  <a:pt x="2761" y="1427"/>
                  <a:pt x="2761" y="1427"/>
                </a:cubicBezTo>
                <a:cubicBezTo>
                  <a:pt x="2760" y="1425"/>
                  <a:pt x="2760" y="1425"/>
                  <a:pt x="2760" y="1425"/>
                </a:cubicBezTo>
                <a:cubicBezTo>
                  <a:pt x="2759" y="1422"/>
                  <a:pt x="2759" y="1422"/>
                  <a:pt x="2759" y="1422"/>
                </a:cubicBezTo>
                <a:cubicBezTo>
                  <a:pt x="2758" y="1420"/>
                  <a:pt x="2758" y="1420"/>
                  <a:pt x="2758" y="1420"/>
                </a:cubicBezTo>
                <a:cubicBezTo>
                  <a:pt x="2757" y="1420"/>
                  <a:pt x="2757" y="1420"/>
                  <a:pt x="2757" y="1420"/>
                </a:cubicBezTo>
                <a:cubicBezTo>
                  <a:pt x="2756" y="1420"/>
                  <a:pt x="2756" y="1420"/>
                  <a:pt x="2756" y="1420"/>
                </a:cubicBezTo>
                <a:cubicBezTo>
                  <a:pt x="2754" y="1419"/>
                  <a:pt x="2754" y="1419"/>
                  <a:pt x="2754" y="1419"/>
                </a:cubicBezTo>
                <a:cubicBezTo>
                  <a:pt x="2754" y="1417"/>
                  <a:pt x="2754" y="1417"/>
                  <a:pt x="2754" y="1417"/>
                </a:cubicBezTo>
                <a:cubicBezTo>
                  <a:pt x="2753" y="1416"/>
                  <a:pt x="2753" y="1416"/>
                  <a:pt x="2753" y="1416"/>
                </a:cubicBezTo>
                <a:cubicBezTo>
                  <a:pt x="2753" y="1415"/>
                  <a:pt x="2753" y="1415"/>
                  <a:pt x="2753" y="1415"/>
                </a:cubicBezTo>
                <a:cubicBezTo>
                  <a:pt x="2751" y="1413"/>
                  <a:pt x="2751" y="1413"/>
                  <a:pt x="2751" y="1413"/>
                </a:cubicBezTo>
                <a:cubicBezTo>
                  <a:pt x="2750" y="1412"/>
                  <a:pt x="2750" y="1412"/>
                  <a:pt x="2750" y="1412"/>
                </a:cubicBezTo>
                <a:cubicBezTo>
                  <a:pt x="2750" y="1411"/>
                  <a:pt x="2750" y="1411"/>
                  <a:pt x="2750" y="1411"/>
                </a:cubicBezTo>
                <a:cubicBezTo>
                  <a:pt x="2749" y="1408"/>
                  <a:pt x="2749" y="1408"/>
                  <a:pt x="2749" y="1408"/>
                </a:cubicBezTo>
                <a:cubicBezTo>
                  <a:pt x="2751" y="1406"/>
                  <a:pt x="2751" y="1406"/>
                  <a:pt x="2751" y="1406"/>
                </a:cubicBezTo>
                <a:cubicBezTo>
                  <a:pt x="2751" y="1403"/>
                  <a:pt x="2751" y="1403"/>
                  <a:pt x="2751" y="1403"/>
                </a:cubicBezTo>
                <a:cubicBezTo>
                  <a:pt x="2751" y="1402"/>
                  <a:pt x="2751" y="1402"/>
                  <a:pt x="2751" y="1402"/>
                </a:cubicBezTo>
                <a:cubicBezTo>
                  <a:pt x="2751" y="1400"/>
                  <a:pt x="2751" y="1400"/>
                  <a:pt x="2751" y="1400"/>
                </a:cubicBezTo>
                <a:cubicBezTo>
                  <a:pt x="2750" y="1400"/>
                  <a:pt x="2750" y="1400"/>
                  <a:pt x="2750" y="1400"/>
                </a:cubicBezTo>
                <a:cubicBezTo>
                  <a:pt x="2749" y="1401"/>
                  <a:pt x="2749" y="1401"/>
                  <a:pt x="2749" y="1401"/>
                </a:cubicBezTo>
                <a:cubicBezTo>
                  <a:pt x="2750" y="1401"/>
                  <a:pt x="2750" y="1401"/>
                  <a:pt x="2750" y="1401"/>
                </a:cubicBezTo>
                <a:cubicBezTo>
                  <a:pt x="2749" y="1402"/>
                  <a:pt x="2749" y="1402"/>
                  <a:pt x="2749" y="1402"/>
                </a:cubicBezTo>
                <a:cubicBezTo>
                  <a:pt x="2745" y="1399"/>
                  <a:pt x="2745" y="1399"/>
                  <a:pt x="2745" y="1399"/>
                </a:cubicBezTo>
                <a:cubicBezTo>
                  <a:pt x="2744" y="1397"/>
                  <a:pt x="2744" y="1397"/>
                  <a:pt x="2744" y="1397"/>
                </a:cubicBezTo>
                <a:cubicBezTo>
                  <a:pt x="2743" y="1397"/>
                  <a:pt x="2743" y="1397"/>
                  <a:pt x="2743" y="1397"/>
                </a:cubicBezTo>
                <a:cubicBezTo>
                  <a:pt x="2743" y="1398"/>
                  <a:pt x="2743" y="1398"/>
                  <a:pt x="2743" y="1398"/>
                </a:cubicBezTo>
                <a:cubicBezTo>
                  <a:pt x="2743" y="1400"/>
                  <a:pt x="2743" y="1400"/>
                  <a:pt x="2743" y="1400"/>
                </a:cubicBezTo>
                <a:cubicBezTo>
                  <a:pt x="2744" y="1402"/>
                  <a:pt x="2744" y="1402"/>
                  <a:pt x="2744" y="1402"/>
                </a:cubicBezTo>
                <a:cubicBezTo>
                  <a:pt x="2742" y="1400"/>
                  <a:pt x="2742" y="1400"/>
                  <a:pt x="2742" y="1400"/>
                </a:cubicBezTo>
                <a:cubicBezTo>
                  <a:pt x="2741" y="1401"/>
                  <a:pt x="2741" y="1401"/>
                  <a:pt x="2741" y="1401"/>
                </a:cubicBezTo>
                <a:cubicBezTo>
                  <a:pt x="2741" y="1399"/>
                  <a:pt x="2741" y="1399"/>
                  <a:pt x="2741" y="1399"/>
                </a:cubicBezTo>
                <a:cubicBezTo>
                  <a:pt x="2740" y="1398"/>
                  <a:pt x="2740" y="1398"/>
                  <a:pt x="2740" y="1398"/>
                </a:cubicBezTo>
                <a:cubicBezTo>
                  <a:pt x="2740" y="1393"/>
                  <a:pt x="2740" y="1393"/>
                  <a:pt x="2740" y="1393"/>
                </a:cubicBezTo>
                <a:cubicBezTo>
                  <a:pt x="2740" y="1392"/>
                  <a:pt x="2740" y="1392"/>
                  <a:pt x="2740" y="1392"/>
                </a:cubicBezTo>
                <a:cubicBezTo>
                  <a:pt x="2740" y="1391"/>
                  <a:pt x="2740" y="1391"/>
                  <a:pt x="2740" y="1391"/>
                </a:cubicBezTo>
                <a:cubicBezTo>
                  <a:pt x="2738" y="1390"/>
                  <a:pt x="2738" y="1390"/>
                  <a:pt x="2738" y="1390"/>
                </a:cubicBezTo>
                <a:cubicBezTo>
                  <a:pt x="2739" y="1388"/>
                  <a:pt x="2739" y="1388"/>
                  <a:pt x="2739" y="1388"/>
                </a:cubicBezTo>
                <a:cubicBezTo>
                  <a:pt x="2738" y="1387"/>
                  <a:pt x="2738" y="1387"/>
                  <a:pt x="2738" y="1387"/>
                </a:cubicBezTo>
                <a:cubicBezTo>
                  <a:pt x="2738" y="1386"/>
                  <a:pt x="2738" y="1386"/>
                  <a:pt x="2738" y="1386"/>
                </a:cubicBezTo>
                <a:cubicBezTo>
                  <a:pt x="2735" y="1383"/>
                  <a:pt x="2735" y="1383"/>
                  <a:pt x="2735" y="1383"/>
                </a:cubicBezTo>
                <a:cubicBezTo>
                  <a:pt x="2734" y="1381"/>
                  <a:pt x="2734" y="1381"/>
                  <a:pt x="2734" y="1381"/>
                </a:cubicBezTo>
                <a:cubicBezTo>
                  <a:pt x="2734" y="1379"/>
                  <a:pt x="2734" y="1379"/>
                  <a:pt x="2734" y="1379"/>
                </a:cubicBezTo>
                <a:cubicBezTo>
                  <a:pt x="2736" y="1380"/>
                  <a:pt x="2736" y="1380"/>
                  <a:pt x="2736" y="1380"/>
                </a:cubicBezTo>
                <a:cubicBezTo>
                  <a:pt x="2736" y="1378"/>
                  <a:pt x="2736" y="1378"/>
                  <a:pt x="2736" y="1378"/>
                </a:cubicBezTo>
                <a:cubicBezTo>
                  <a:pt x="2735" y="1375"/>
                  <a:pt x="2735" y="1375"/>
                  <a:pt x="2735" y="1375"/>
                </a:cubicBezTo>
                <a:cubicBezTo>
                  <a:pt x="2734" y="1375"/>
                  <a:pt x="2734" y="1375"/>
                  <a:pt x="2734" y="1375"/>
                </a:cubicBezTo>
                <a:cubicBezTo>
                  <a:pt x="2732" y="1375"/>
                  <a:pt x="2732" y="1375"/>
                  <a:pt x="2732" y="1375"/>
                </a:cubicBezTo>
                <a:cubicBezTo>
                  <a:pt x="2730" y="1373"/>
                  <a:pt x="2730" y="1373"/>
                  <a:pt x="2730" y="1373"/>
                </a:cubicBezTo>
                <a:cubicBezTo>
                  <a:pt x="2729" y="1373"/>
                  <a:pt x="2729" y="1373"/>
                  <a:pt x="2729" y="1373"/>
                </a:cubicBezTo>
                <a:cubicBezTo>
                  <a:pt x="2727" y="1371"/>
                  <a:pt x="2727" y="1371"/>
                  <a:pt x="2727" y="1371"/>
                </a:cubicBezTo>
                <a:cubicBezTo>
                  <a:pt x="2726" y="1372"/>
                  <a:pt x="2726" y="1372"/>
                  <a:pt x="2726" y="1372"/>
                </a:cubicBezTo>
                <a:cubicBezTo>
                  <a:pt x="2726" y="1371"/>
                  <a:pt x="2726" y="1371"/>
                  <a:pt x="2726" y="1371"/>
                </a:cubicBezTo>
                <a:cubicBezTo>
                  <a:pt x="2724" y="1370"/>
                  <a:pt x="2724" y="1370"/>
                  <a:pt x="2724" y="1370"/>
                </a:cubicBezTo>
                <a:cubicBezTo>
                  <a:pt x="2722" y="1372"/>
                  <a:pt x="2722" y="1372"/>
                  <a:pt x="2722" y="1372"/>
                </a:cubicBezTo>
                <a:cubicBezTo>
                  <a:pt x="2723" y="1370"/>
                  <a:pt x="2723" y="1370"/>
                  <a:pt x="2723" y="1370"/>
                </a:cubicBezTo>
                <a:cubicBezTo>
                  <a:pt x="2725" y="1370"/>
                  <a:pt x="2725" y="1370"/>
                  <a:pt x="2725" y="1370"/>
                </a:cubicBezTo>
                <a:cubicBezTo>
                  <a:pt x="2725" y="1368"/>
                  <a:pt x="2725" y="1368"/>
                  <a:pt x="2725" y="1368"/>
                </a:cubicBezTo>
                <a:cubicBezTo>
                  <a:pt x="2725" y="1367"/>
                  <a:pt x="2725" y="1367"/>
                  <a:pt x="2725" y="1367"/>
                </a:cubicBezTo>
                <a:cubicBezTo>
                  <a:pt x="2723" y="1367"/>
                  <a:pt x="2723" y="1367"/>
                  <a:pt x="2723" y="1367"/>
                </a:cubicBezTo>
                <a:cubicBezTo>
                  <a:pt x="2721" y="1367"/>
                  <a:pt x="2721" y="1367"/>
                  <a:pt x="2721" y="1367"/>
                </a:cubicBezTo>
                <a:cubicBezTo>
                  <a:pt x="2721" y="1366"/>
                  <a:pt x="2721" y="1366"/>
                  <a:pt x="2721" y="1366"/>
                </a:cubicBezTo>
                <a:cubicBezTo>
                  <a:pt x="2720" y="1366"/>
                  <a:pt x="2720" y="1366"/>
                  <a:pt x="2720" y="1366"/>
                </a:cubicBezTo>
                <a:cubicBezTo>
                  <a:pt x="2716" y="1364"/>
                  <a:pt x="2716" y="1364"/>
                  <a:pt x="2716" y="1364"/>
                </a:cubicBezTo>
                <a:cubicBezTo>
                  <a:pt x="2714" y="1361"/>
                  <a:pt x="2714" y="1361"/>
                  <a:pt x="2714" y="1361"/>
                </a:cubicBezTo>
                <a:cubicBezTo>
                  <a:pt x="2714" y="1357"/>
                  <a:pt x="2714" y="1357"/>
                  <a:pt x="2714" y="1357"/>
                </a:cubicBezTo>
                <a:cubicBezTo>
                  <a:pt x="2713" y="1355"/>
                  <a:pt x="2713" y="1355"/>
                  <a:pt x="2713" y="1355"/>
                </a:cubicBezTo>
                <a:cubicBezTo>
                  <a:pt x="2713" y="1353"/>
                  <a:pt x="2713" y="1353"/>
                  <a:pt x="2713" y="1353"/>
                </a:cubicBezTo>
                <a:cubicBezTo>
                  <a:pt x="2714" y="1353"/>
                  <a:pt x="2714" y="1353"/>
                  <a:pt x="2714" y="1353"/>
                </a:cubicBezTo>
                <a:cubicBezTo>
                  <a:pt x="2714" y="1349"/>
                  <a:pt x="2714" y="1349"/>
                  <a:pt x="2714" y="1349"/>
                </a:cubicBezTo>
                <a:cubicBezTo>
                  <a:pt x="2713" y="1344"/>
                  <a:pt x="2713" y="1344"/>
                  <a:pt x="2713" y="1344"/>
                </a:cubicBezTo>
                <a:cubicBezTo>
                  <a:pt x="2712" y="1342"/>
                  <a:pt x="2712" y="1342"/>
                  <a:pt x="2712" y="1342"/>
                </a:cubicBezTo>
                <a:cubicBezTo>
                  <a:pt x="2713" y="1342"/>
                  <a:pt x="2713" y="1342"/>
                  <a:pt x="2713" y="1342"/>
                </a:cubicBezTo>
                <a:cubicBezTo>
                  <a:pt x="2712" y="1341"/>
                  <a:pt x="2712" y="1341"/>
                  <a:pt x="2712" y="1341"/>
                </a:cubicBezTo>
                <a:cubicBezTo>
                  <a:pt x="2711" y="1341"/>
                  <a:pt x="2711" y="1341"/>
                  <a:pt x="2711" y="1341"/>
                </a:cubicBezTo>
                <a:cubicBezTo>
                  <a:pt x="2709" y="1337"/>
                  <a:pt x="2709" y="1337"/>
                  <a:pt x="2709" y="1337"/>
                </a:cubicBezTo>
                <a:cubicBezTo>
                  <a:pt x="2709" y="1332"/>
                  <a:pt x="2709" y="1332"/>
                  <a:pt x="2709" y="1332"/>
                </a:cubicBezTo>
                <a:cubicBezTo>
                  <a:pt x="2710" y="1332"/>
                  <a:pt x="2710" y="1332"/>
                  <a:pt x="2710" y="1332"/>
                </a:cubicBezTo>
                <a:cubicBezTo>
                  <a:pt x="2710" y="1331"/>
                  <a:pt x="2710" y="1331"/>
                  <a:pt x="2710" y="1331"/>
                </a:cubicBezTo>
                <a:cubicBezTo>
                  <a:pt x="2709" y="1330"/>
                  <a:pt x="2709" y="1330"/>
                  <a:pt x="2709" y="1330"/>
                </a:cubicBezTo>
                <a:cubicBezTo>
                  <a:pt x="2708" y="1324"/>
                  <a:pt x="2708" y="1324"/>
                  <a:pt x="2708" y="1324"/>
                </a:cubicBezTo>
                <a:cubicBezTo>
                  <a:pt x="2709" y="1323"/>
                  <a:pt x="2709" y="1323"/>
                  <a:pt x="2709" y="1323"/>
                </a:cubicBezTo>
                <a:cubicBezTo>
                  <a:pt x="2708" y="1321"/>
                  <a:pt x="2708" y="1321"/>
                  <a:pt x="2708" y="1321"/>
                </a:cubicBezTo>
                <a:cubicBezTo>
                  <a:pt x="2709" y="1320"/>
                  <a:pt x="2709" y="1320"/>
                  <a:pt x="2709" y="1320"/>
                </a:cubicBezTo>
                <a:cubicBezTo>
                  <a:pt x="2709" y="1319"/>
                  <a:pt x="2709" y="1319"/>
                  <a:pt x="2709" y="1319"/>
                </a:cubicBezTo>
                <a:cubicBezTo>
                  <a:pt x="2706" y="1316"/>
                  <a:pt x="2706" y="1316"/>
                  <a:pt x="2706" y="1316"/>
                </a:cubicBezTo>
                <a:cubicBezTo>
                  <a:pt x="2704" y="1315"/>
                  <a:pt x="2704" y="1315"/>
                  <a:pt x="2704" y="1315"/>
                </a:cubicBezTo>
                <a:cubicBezTo>
                  <a:pt x="2705" y="1314"/>
                  <a:pt x="2705" y="1314"/>
                  <a:pt x="2705" y="1314"/>
                </a:cubicBezTo>
                <a:cubicBezTo>
                  <a:pt x="2702" y="1312"/>
                  <a:pt x="2702" y="1312"/>
                  <a:pt x="2702" y="1312"/>
                </a:cubicBezTo>
                <a:cubicBezTo>
                  <a:pt x="2701" y="1313"/>
                  <a:pt x="2701" y="1313"/>
                  <a:pt x="2701" y="1313"/>
                </a:cubicBezTo>
                <a:cubicBezTo>
                  <a:pt x="2700" y="1312"/>
                  <a:pt x="2700" y="1312"/>
                  <a:pt x="2700" y="1312"/>
                </a:cubicBezTo>
                <a:cubicBezTo>
                  <a:pt x="2699" y="1314"/>
                  <a:pt x="2699" y="1314"/>
                  <a:pt x="2699" y="1314"/>
                </a:cubicBezTo>
                <a:cubicBezTo>
                  <a:pt x="2697" y="1315"/>
                  <a:pt x="2697" y="1315"/>
                  <a:pt x="2697" y="1315"/>
                </a:cubicBezTo>
                <a:cubicBezTo>
                  <a:pt x="2695" y="1312"/>
                  <a:pt x="2695" y="1312"/>
                  <a:pt x="2695" y="1312"/>
                </a:cubicBezTo>
                <a:cubicBezTo>
                  <a:pt x="2695" y="1310"/>
                  <a:pt x="2695" y="1310"/>
                  <a:pt x="2695" y="1310"/>
                </a:cubicBezTo>
                <a:cubicBezTo>
                  <a:pt x="2694" y="1308"/>
                  <a:pt x="2694" y="1308"/>
                  <a:pt x="2694" y="1308"/>
                </a:cubicBezTo>
                <a:cubicBezTo>
                  <a:pt x="2695" y="1304"/>
                  <a:pt x="2695" y="1304"/>
                  <a:pt x="2695" y="1304"/>
                </a:cubicBezTo>
                <a:cubicBezTo>
                  <a:pt x="2695" y="1300"/>
                  <a:pt x="2695" y="1300"/>
                  <a:pt x="2695" y="1300"/>
                </a:cubicBezTo>
                <a:cubicBezTo>
                  <a:pt x="2694" y="1300"/>
                  <a:pt x="2694" y="1300"/>
                  <a:pt x="2694" y="1300"/>
                </a:cubicBezTo>
                <a:cubicBezTo>
                  <a:pt x="2693" y="1299"/>
                  <a:pt x="2693" y="1299"/>
                  <a:pt x="2693" y="1299"/>
                </a:cubicBezTo>
                <a:cubicBezTo>
                  <a:pt x="2694" y="1297"/>
                  <a:pt x="2694" y="1297"/>
                  <a:pt x="2694" y="1297"/>
                </a:cubicBezTo>
                <a:cubicBezTo>
                  <a:pt x="2693" y="1295"/>
                  <a:pt x="2693" y="1295"/>
                  <a:pt x="2693" y="1295"/>
                </a:cubicBezTo>
                <a:cubicBezTo>
                  <a:pt x="2692" y="1294"/>
                  <a:pt x="2692" y="1294"/>
                  <a:pt x="2692" y="1294"/>
                </a:cubicBezTo>
                <a:cubicBezTo>
                  <a:pt x="2691" y="1293"/>
                  <a:pt x="2691" y="1293"/>
                  <a:pt x="2691" y="1293"/>
                </a:cubicBezTo>
                <a:cubicBezTo>
                  <a:pt x="2692" y="1291"/>
                  <a:pt x="2692" y="1291"/>
                  <a:pt x="2692" y="1291"/>
                </a:cubicBezTo>
                <a:cubicBezTo>
                  <a:pt x="2693" y="1290"/>
                  <a:pt x="2693" y="1290"/>
                  <a:pt x="2693" y="1290"/>
                </a:cubicBezTo>
                <a:cubicBezTo>
                  <a:pt x="2691" y="1289"/>
                  <a:pt x="2691" y="1289"/>
                  <a:pt x="2691" y="1289"/>
                </a:cubicBezTo>
                <a:cubicBezTo>
                  <a:pt x="2690" y="1289"/>
                  <a:pt x="2690" y="1289"/>
                  <a:pt x="2690" y="1289"/>
                </a:cubicBezTo>
                <a:cubicBezTo>
                  <a:pt x="2689" y="1288"/>
                  <a:pt x="2689" y="1288"/>
                  <a:pt x="2689" y="1288"/>
                </a:cubicBezTo>
                <a:cubicBezTo>
                  <a:pt x="2689" y="1284"/>
                  <a:pt x="2689" y="1284"/>
                  <a:pt x="2689" y="1284"/>
                </a:cubicBezTo>
                <a:cubicBezTo>
                  <a:pt x="2689" y="1283"/>
                  <a:pt x="2689" y="1283"/>
                  <a:pt x="2689" y="1283"/>
                </a:cubicBezTo>
                <a:cubicBezTo>
                  <a:pt x="2688" y="1280"/>
                  <a:pt x="2688" y="1280"/>
                  <a:pt x="2688" y="1280"/>
                </a:cubicBezTo>
                <a:cubicBezTo>
                  <a:pt x="2686" y="1280"/>
                  <a:pt x="2686" y="1280"/>
                  <a:pt x="2686" y="1280"/>
                </a:cubicBezTo>
                <a:cubicBezTo>
                  <a:pt x="2686" y="1279"/>
                  <a:pt x="2686" y="1279"/>
                  <a:pt x="2686" y="1279"/>
                </a:cubicBezTo>
                <a:cubicBezTo>
                  <a:pt x="2684" y="1279"/>
                  <a:pt x="2684" y="1279"/>
                  <a:pt x="2684" y="1279"/>
                </a:cubicBezTo>
                <a:cubicBezTo>
                  <a:pt x="2683" y="1281"/>
                  <a:pt x="2683" y="1281"/>
                  <a:pt x="2683" y="1281"/>
                </a:cubicBezTo>
                <a:cubicBezTo>
                  <a:pt x="2683" y="1284"/>
                  <a:pt x="2683" y="1284"/>
                  <a:pt x="2683" y="1284"/>
                </a:cubicBezTo>
                <a:cubicBezTo>
                  <a:pt x="2682" y="1287"/>
                  <a:pt x="2682" y="1287"/>
                  <a:pt x="2682" y="1287"/>
                </a:cubicBezTo>
                <a:cubicBezTo>
                  <a:pt x="2682" y="1288"/>
                  <a:pt x="2682" y="1288"/>
                  <a:pt x="2682" y="1288"/>
                </a:cubicBezTo>
                <a:cubicBezTo>
                  <a:pt x="2682" y="1290"/>
                  <a:pt x="2682" y="1290"/>
                  <a:pt x="2682" y="1290"/>
                </a:cubicBezTo>
                <a:cubicBezTo>
                  <a:pt x="2681" y="1289"/>
                  <a:pt x="2681" y="1289"/>
                  <a:pt x="2681" y="1289"/>
                </a:cubicBezTo>
                <a:cubicBezTo>
                  <a:pt x="2680" y="1292"/>
                  <a:pt x="2680" y="1292"/>
                  <a:pt x="2680" y="1292"/>
                </a:cubicBezTo>
                <a:cubicBezTo>
                  <a:pt x="2678" y="1295"/>
                  <a:pt x="2678" y="1295"/>
                  <a:pt x="2678" y="1295"/>
                </a:cubicBezTo>
                <a:cubicBezTo>
                  <a:pt x="2679" y="1296"/>
                  <a:pt x="2679" y="1296"/>
                  <a:pt x="2679" y="1296"/>
                </a:cubicBezTo>
                <a:cubicBezTo>
                  <a:pt x="2681" y="1297"/>
                  <a:pt x="2681" y="1297"/>
                  <a:pt x="2681" y="1297"/>
                </a:cubicBezTo>
                <a:cubicBezTo>
                  <a:pt x="2680" y="1298"/>
                  <a:pt x="2680" y="1298"/>
                  <a:pt x="2680" y="1298"/>
                </a:cubicBezTo>
                <a:cubicBezTo>
                  <a:pt x="2679" y="1298"/>
                  <a:pt x="2679" y="1298"/>
                  <a:pt x="2679" y="1298"/>
                </a:cubicBezTo>
                <a:cubicBezTo>
                  <a:pt x="2678" y="1300"/>
                  <a:pt x="2678" y="1300"/>
                  <a:pt x="2678" y="1300"/>
                </a:cubicBezTo>
                <a:cubicBezTo>
                  <a:pt x="2677" y="1302"/>
                  <a:pt x="2677" y="1302"/>
                  <a:pt x="2677" y="1302"/>
                </a:cubicBezTo>
                <a:cubicBezTo>
                  <a:pt x="2678" y="1304"/>
                  <a:pt x="2678" y="1304"/>
                  <a:pt x="2678" y="1304"/>
                </a:cubicBezTo>
                <a:cubicBezTo>
                  <a:pt x="2679" y="1305"/>
                  <a:pt x="2679" y="1305"/>
                  <a:pt x="2679" y="1305"/>
                </a:cubicBezTo>
                <a:cubicBezTo>
                  <a:pt x="2677" y="1305"/>
                  <a:pt x="2677" y="1305"/>
                  <a:pt x="2677" y="1305"/>
                </a:cubicBezTo>
                <a:cubicBezTo>
                  <a:pt x="2676" y="1305"/>
                  <a:pt x="2676" y="1305"/>
                  <a:pt x="2676" y="1305"/>
                </a:cubicBezTo>
                <a:cubicBezTo>
                  <a:pt x="2675" y="1310"/>
                  <a:pt x="2675" y="1310"/>
                  <a:pt x="2675" y="1310"/>
                </a:cubicBezTo>
                <a:cubicBezTo>
                  <a:pt x="2676" y="1313"/>
                  <a:pt x="2676" y="1313"/>
                  <a:pt x="2676" y="1313"/>
                </a:cubicBezTo>
                <a:cubicBezTo>
                  <a:pt x="2676" y="1316"/>
                  <a:pt x="2676" y="1316"/>
                  <a:pt x="2676" y="1316"/>
                </a:cubicBezTo>
                <a:cubicBezTo>
                  <a:pt x="2676" y="1319"/>
                  <a:pt x="2676" y="1319"/>
                  <a:pt x="2676" y="1319"/>
                </a:cubicBezTo>
                <a:cubicBezTo>
                  <a:pt x="2676" y="1321"/>
                  <a:pt x="2676" y="1321"/>
                  <a:pt x="2676" y="1321"/>
                </a:cubicBezTo>
                <a:cubicBezTo>
                  <a:pt x="2675" y="1323"/>
                  <a:pt x="2675" y="1323"/>
                  <a:pt x="2675" y="1323"/>
                </a:cubicBezTo>
                <a:cubicBezTo>
                  <a:pt x="2675" y="1325"/>
                  <a:pt x="2675" y="1325"/>
                  <a:pt x="2675" y="1325"/>
                </a:cubicBezTo>
                <a:cubicBezTo>
                  <a:pt x="2673" y="1328"/>
                  <a:pt x="2673" y="1328"/>
                  <a:pt x="2673" y="1328"/>
                </a:cubicBezTo>
                <a:cubicBezTo>
                  <a:pt x="2672" y="1333"/>
                  <a:pt x="2672" y="1333"/>
                  <a:pt x="2672" y="1333"/>
                </a:cubicBezTo>
                <a:cubicBezTo>
                  <a:pt x="2671" y="1335"/>
                  <a:pt x="2671" y="1335"/>
                  <a:pt x="2671" y="1335"/>
                </a:cubicBezTo>
                <a:cubicBezTo>
                  <a:pt x="2671" y="1337"/>
                  <a:pt x="2671" y="1337"/>
                  <a:pt x="2671" y="1337"/>
                </a:cubicBezTo>
                <a:cubicBezTo>
                  <a:pt x="2670" y="1340"/>
                  <a:pt x="2670" y="1340"/>
                  <a:pt x="2670" y="1340"/>
                </a:cubicBezTo>
                <a:cubicBezTo>
                  <a:pt x="2669" y="1342"/>
                  <a:pt x="2669" y="1342"/>
                  <a:pt x="2669" y="1342"/>
                </a:cubicBezTo>
                <a:cubicBezTo>
                  <a:pt x="2668" y="1345"/>
                  <a:pt x="2668" y="1345"/>
                  <a:pt x="2668" y="1345"/>
                </a:cubicBezTo>
                <a:cubicBezTo>
                  <a:pt x="2665" y="1347"/>
                  <a:pt x="2665" y="1347"/>
                  <a:pt x="2665" y="1347"/>
                </a:cubicBezTo>
                <a:cubicBezTo>
                  <a:pt x="2660" y="1350"/>
                  <a:pt x="2660" y="1350"/>
                  <a:pt x="2660" y="1350"/>
                </a:cubicBezTo>
                <a:cubicBezTo>
                  <a:pt x="2657" y="1348"/>
                  <a:pt x="2657" y="1348"/>
                  <a:pt x="2657" y="1348"/>
                </a:cubicBezTo>
                <a:cubicBezTo>
                  <a:pt x="2655" y="1348"/>
                  <a:pt x="2655" y="1348"/>
                  <a:pt x="2655" y="1348"/>
                </a:cubicBezTo>
                <a:cubicBezTo>
                  <a:pt x="2654" y="1346"/>
                  <a:pt x="2654" y="1346"/>
                  <a:pt x="2654" y="1346"/>
                </a:cubicBezTo>
                <a:cubicBezTo>
                  <a:pt x="2651" y="1344"/>
                  <a:pt x="2651" y="1344"/>
                  <a:pt x="2651" y="1344"/>
                </a:cubicBezTo>
                <a:cubicBezTo>
                  <a:pt x="2651" y="1343"/>
                  <a:pt x="2651" y="1343"/>
                  <a:pt x="2651" y="1343"/>
                </a:cubicBezTo>
                <a:cubicBezTo>
                  <a:pt x="2651" y="1342"/>
                  <a:pt x="2651" y="1342"/>
                  <a:pt x="2651" y="1342"/>
                </a:cubicBezTo>
                <a:cubicBezTo>
                  <a:pt x="2650" y="1340"/>
                  <a:pt x="2650" y="1340"/>
                  <a:pt x="2650" y="1340"/>
                </a:cubicBezTo>
                <a:cubicBezTo>
                  <a:pt x="2648" y="1340"/>
                  <a:pt x="2648" y="1340"/>
                  <a:pt x="2648" y="1340"/>
                </a:cubicBezTo>
                <a:cubicBezTo>
                  <a:pt x="2646" y="1339"/>
                  <a:pt x="2646" y="1339"/>
                  <a:pt x="2646" y="1339"/>
                </a:cubicBezTo>
                <a:cubicBezTo>
                  <a:pt x="2643" y="1339"/>
                  <a:pt x="2643" y="1339"/>
                  <a:pt x="2643" y="1339"/>
                </a:cubicBezTo>
                <a:cubicBezTo>
                  <a:pt x="2641" y="1337"/>
                  <a:pt x="2641" y="1337"/>
                  <a:pt x="2641" y="1337"/>
                </a:cubicBezTo>
                <a:cubicBezTo>
                  <a:pt x="2640" y="1336"/>
                  <a:pt x="2640" y="1336"/>
                  <a:pt x="2640" y="1336"/>
                </a:cubicBezTo>
                <a:cubicBezTo>
                  <a:pt x="2638" y="1333"/>
                  <a:pt x="2638" y="1333"/>
                  <a:pt x="2638" y="1333"/>
                </a:cubicBezTo>
                <a:cubicBezTo>
                  <a:pt x="2636" y="1333"/>
                  <a:pt x="2636" y="1333"/>
                  <a:pt x="2636" y="1333"/>
                </a:cubicBezTo>
                <a:cubicBezTo>
                  <a:pt x="2634" y="1332"/>
                  <a:pt x="2634" y="1332"/>
                  <a:pt x="2634" y="1332"/>
                </a:cubicBezTo>
                <a:cubicBezTo>
                  <a:pt x="2633" y="1330"/>
                  <a:pt x="2633" y="1330"/>
                  <a:pt x="2633" y="1330"/>
                </a:cubicBezTo>
                <a:cubicBezTo>
                  <a:pt x="2632" y="1330"/>
                  <a:pt x="2632" y="1330"/>
                  <a:pt x="2632" y="1330"/>
                </a:cubicBezTo>
                <a:cubicBezTo>
                  <a:pt x="2631" y="1329"/>
                  <a:pt x="2631" y="1329"/>
                  <a:pt x="2631" y="1329"/>
                </a:cubicBezTo>
                <a:cubicBezTo>
                  <a:pt x="2629" y="1329"/>
                  <a:pt x="2629" y="1329"/>
                  <a:pt x="2629" y="1329"/>
                </a:cubicBezTo>
                <a:cubicBezTo>
                  <a:pt x="2627" y="1329"/>
                  <a:pt x="2627" y="1329"/>
                  <a:pt x="2627" y="1329"/>
                </a:cubicBezTo>
                <a:cubicBezTo>
                  <a:pt x="2628" y="1328"/>
                  <a:pt x="2628" y="1328"/>
                  <a:pt x="2628" y="1328"/>
                </a:cubicBezTo>
                <a:cubicBezTo>
                  <a:pt x="2626" y="1326"/>
                  <a:pt x="2626" y="1326"/>
                  <a:pt x="2626" y="1326"/>
                </a:cubicBezTo>
                <a:cubicBezTo>
                  <a:pt x="2625" y="1325"/>
                  <a:pt x="2625" y="1325"/>
                  <a:pt x="2625" y="1325"/>
                </a:cubicBezTo>
                <a:cubicBezTo>
                  <a:pt x="2623" y="1322"/>
                  <a:pt x="2623" y="1322"/>
                  <a:pt x="2623" y="1322"/>
                </a:cubicBezTo>
                <a:cubicBezTo>
                  <a:pt x="2621" y="1322"/>
                  <a:pt x="2621" y="1322"/>
                  <a:pt x="2621" y="1322"/>
                </a:cubicBezTo>
                <a:cubicBezTo>
                  <a:pt x="2619" y="1320"/>
                  <a:pt x="2619" y="1320"/>
                  <a:pt x="2619" y="1320"/>
                </a:cubicBezTo>
                <a:cubicBezTo>
                  <a:pt x="2619" y="1317"/>
                  <a:pt x="2619" y="1317"/>
                  <a:pt x="2619" y="1317"/>
                </a:cubicBezTo>
                <a:cubicBezTo>
                  <a:pt x="2621" y="1315"/>
                  <a:pt x="2621" y="1315"/>
                  <a:pt x="2621" y="1315"/>
                </a:cubicBezTo>
                <a:cubicBezTo>
                  <a:pt x="2621" y="1312"/>
                  <a:pt x="2621" y="1312"/>
                  <a:pt x="2621" y="1312"/>
                </a:cubicBezTo>
                <a:cubicBezTo>
                  <a:pt x="2623" y="1311"/>
                  <a:pt x="2623" y="1311"/>
                  <a:pt x="2623" y="1311"/>
                </a:cubicBezTo>
                <a:cubicBezTo>
                  <a:pt x="2624" y="1308"/>
                  <a:pt x="2624" y="1308"/>
                  <a:pt x="2624" y="1308"/>
                </a:cubicBezTo>
                <a:cubicBezTo>
                  <a:pt x="2625" y="1307"/>
                  <a:pt x="2625" y="1307"/>
                  <a:pt x="2625" y="1307"/>
                </a:cubicBezTo>
                <a:cubicBezTo>
                  <a:pt x="2623" y="1308"/>
                  <a:pt x="2623" y="1308"/>
                  <a:pt x="2623" y="1308"/>
                </a:cubicBezTo>
                <a:cubicBezTo>
                  <a:pt x="2622" y="1305"/>
                  <a:pt x="2622" y="1305"/>
                  <a:pt x="2622" y="1305"/>
                </a:cubicBezTo>
                <a:cubicBezTo>
                  <a:pt x="2623" y="1304"/>
                  <a:pt x="2623" y="1304"/>
                  <a:pt x="2623" y="1304"/>
                </a:cubicBezTo>
                <a:cubicBezTo>
                  <a:pt x="2623" y="1302"/>
                  <a:pt x="2623" y="1302"/>
                  <a:pt x="2623" y="1302"/>
                </a:cubicBezTo>
                <a:cubicBezTo>
                  <a:pt x="2624" y="1302"/>
                  <a:pt x="2624" y="1302"/>
                  <a:pt x="2624" y="1302"/>
                </a:cubicBezTo>
                <a:cubicBezTo>
                  <a:pt x="2625" y="1302"/>
                  <a:pt x="2625" y="1302"/>
                  <a:pt x="2625" y="1302"/>
                </a:cubicBezTo>
                <a:cubicBezTo>
                  <a:pt x="2626" y="1303"/>
                  <a:pt x="2626" y="1303"/>
                  <a:pt x="2626" y="1303"/>
                </a:cubicBezTo>
                <a:cubicBezTo>
                  <a:pt x="2627" y="1303"/>
                  <a:pt x="2627" y="1303"/>
                  <a:pt x="2627" y="1303"/>
                </a:cubicBezTo>
                <a:cubicBezTo>
                  <a:pt x="2630" y="1302"/>
                  <a:pt x="2630" y="1302"/>
                  <a:pt x="2630" y="1302"/>
                </a:cubicBezTo>
                <a:cubicBezTo>
                  <a:pt x="2630" y="1300"/>
                  <a:pt x="2630" y="1300"/>
                  <a:pt x="2630" y="1300"/>
                </a:cubicBezTo>
                <a:cubicBezTo>
                  <a:pt x="2629" y="1298"/>
                  <a:pt x="2629" y="1298"/>
                  <a:pt x="2629" y="1298"/>
                </a:cubicBezTo>
                <a:cubicBezTo>
                  <a:pt x="2630" y="1297"/>
                  <a:pt x="2630" y="1297"/>
                  <a:pt x="2630" y="1297"/>
                </a:cubicBezTo>
                <a:cubicBezTo>
                  <a:pt x="2631" y="1298"/>
                  <a:pt x="2631" y="1298"/>
                  <a:pt x="2631" y="1298"/>
                </a:cubicBezTo>
                <a:cubicBezTo>
                  <a:pt x="2632" y="1295"/>
                  <a:pt x="2632" y="1295"/>
                  <a:pt x="2632" y="1295"/>
                </a:cubicBezTo>
                <a:cubicBezTo>
                  <a:pt x="2634" y="1294"/>
                  <a:pt x="2634" y="1294"/>
                  <a:pt x="2634" y="1294"/>
                </a:cubicBezTo>
                <a:cubicBezTo>
                  <a:pt x="2635" y="1292"/>
                  <a:pt x="2635" y="1292"/>
                  <a:pt x="2635" y="1292"/>
                </a:cubicBezTo>
                <a:cubicBezTo>
                  <a:pt x="2635" y="1291"/>
                  <a:pt x="2635" y="1291"/>
                  <a:pt x="2635" y="1291"/>
                </a:cubicBezTo>
                <a:cubicBezTo>
                  <a:pt x="2633" y="1291"/>
                  <a:pt x="2633" y="1291"/>
                  <a:pt x="2633" y="1291"/>
                </a:cubicBezTo>
                <a:cubicBezTo>
                  <a:pt x="2632" y="1292"/>
                  <a:pt x="2632" y="1292"/>
                  <a:pt x="2632" y="1292"/>
                </a:cubicBezTo>
                <a:cubicBezTo>
                  <a:pt x="2631" y="1291"/>
                  <a:pt x="2631" y="1291"/>
                  <a:pt x="2631" y="1291"/>
                </a:cubicBezTo>
                <a:cubicBezTo>
                  <a:pt x="2630" y="1288"/>
                  <a:pt x="2630" y="1288"/>
                  <a:pt x="2630" y="1288"/>
                </a:cubicBezTo>
                <a:cubicBezTo>
                  <a:pt x="2629" y="1289"/>
                  <a:pt x="2629" y="1289"/>
                  <a:pt x="2629" y="1289"/>
                </a:cubicBezTo>
                <a:cubicBezTo>
                  <a:pt x="2627" y="1292"/>
                  <a:pt x="2627" y="1292"/>
                  <a:pt x="2627" y="1292"/>
                </a:cubicBezTo>
                <a:cubicBezTo>
                  <a:pt x="2628" y="1292"/>
                  <a:pt x="2628" y="1292"/>
                  <a:pt x="2628" y="1292"/>
                </a:cubicBezTo>
                <a:cubicBezTo>
                  <a:pt x="2628" y="1293"/>
                  <a:pt x="2628" y="1293"/>
                  <a:pt x="2628" y="1293"/>
                </a:cubicBezTo>
                <a:cubicBezTo>
                  <a:pt x="2626" y="1294"/>
                  <a:pt x="2626" y="1294"/>
                  <a:pt x="2626" y="1294"/>
                </a:cubicBezTo>
                <a:cubicBezTo>
                  <a:pt x="2625" y="1293"/>
                  <a:pt x="2625" y="1293"/>
                  <a:pt x="2625" y="1293"/>
                </a:cubicBezTo>
                <a:cubicBezTo>
                  <a:pt x="2624" y="1292"/>
                  <a:pt x="2624" y="1292"/>
                  <a:pt x="2624" y="1292"/>
                </a:cubicBezTo>
                <a:cubicBezTo>
                  <a:pt x="2624" y="1291"/>
                  <a:pt x="2624" y="1291"/>
                  <a:pt x="2624" y="1291"/>
                </a:cubicBezTo>
                <a:cubicBezTo>
                  <a:pt x="2623" y="1292"/>
                  <a:pt x="2623" y="1292"/>
                  <a:pt x="2623" y="1292"/>
                </a:cubicBezTo>
                <a:cubicBezTo>
                  <a:pt x="2622" y="1293"/>
                  <a:pt x="2622" y="1293"/>
                  <a:pt x="2622" y="1293"/>
                </a:cubicBezTo>
                <a:cubicBezTo>
                  <a:pt x="2622" y="1291"/>
                  <a:pt x="2622" y="1291"/>
                  <a:pt x="2622" y="1291"/>
                </a:cubicBezTo>
                <a:cubicBezTo>
                  <a:pt x="2623" y="1290"/>
                  <a:pt x="2623" y="1290"/>
                  <a:pt x="2623" y="1290"/>
                </a:cubicBezTo>
                <a:cubicBezTo>
                  <a:pt x="2623" y="1289"/>
                  <a:pt x="2623" y="1289"/>
                  <a:pt x="2623" y="1289"/>
                </a:cubicBezTo>
                <a:cubicBezTo>
                  <a:pt x="2622" y="1290"/>
                  <a:pt x="2622" y="1290"/>
                  <a:pt x="2622" y="1290"/>
                </a:cubicBezTo>
                <a:cubicBezTo>
                  <a:pt x="2621" y="1291"/>
                  <a:pt x="2621" y="1291"/>
                  <a:pt x="2621" y="1291"/>
                </a:cubicBezTo>
                <a:cubicBezTo>
                  <a:pt x="2619" y="1292"/>
                  <a:pt x="2619" y="1292"/>
                  <a:pt x="2619" y="1292"/>
                </a:cubicBezTo>
                <a:cubicBezTo>
                  <a:pt x="2619" y="1293"/>
                  <a:pt x="2619" y="1293"/>
                  <a:pt x="2619" y="1293"/>
                </a:cubicBezTo>
                <a:cubicBezTo>
                  <a:pt x="2618" y="1293"/>
                  <a:pt x="2618" y="1293"/>
                  <a:pt x="2618" y="1293"/>
                </a:cubicBezTo>
                <a:cubicBezTo>
                  <a:pt x="2617" y="1292"/>
                  <a:pt x="2617" y="1292"/>
                  <a:pt x="2617" y="1292"/>
                </a:cubicBezTo>
                <a:cubicBezTo>
                  <a:pt x="2615" y="1292"/>
                  <a:pt x="2615" y="1292"/>
                  <a:pt x="2615" y="1292"/>
                </a:cubicBezTo>
                <a:cubicBezTo>
                  <a:pt x="2615" y="1291"/>
                  <a:pt x="2615" y="1291"/>
                  <a:pt x="2615" y="1291"/>
                </a:cubicBezTo>
                <a:cubicBezTo>
                  <a:pt x="2614" y="1289"/>
                  <a:pt x="2614" y="1289"/>
                  <a:pt x="2614" y="1289"/>
                </a:cubicBezTo>
                <a:cubicBezTo>
                  <a:pt x="2613" y="1289"/>
                  <a:pt x="2613" y="1289"/>
                  <a:pt x="2613" y="1289"/>
                </a:cubicBezTo>
                <a:cubicBezTo>
                  <a:pt x="2611" y="1290"/>
                  <a:pt x="2611" y="1290"/>
                  <a:pt x="2611" y="1290"/>
                </a:cubicBezTo>
                <a:cubicBezTo>
                  <a:pt x="2609" y="1289"/>
                  <a:pt x="2609" y="1289"/>
                  <a:pt x="2609" y="1289"/>
                </a:cubicBezTo>
                <a:cubicBezTo>
                  <a:pt x="2608" y="1290"/>
                  <a:pt x="2608" y="1290"/>
                  <a:pt x="2608" y="1290"/>
                </a:cubicBezTo>
                <a:cubicBezTo>
                  <a:pt x="2608" y="1289"/>
                  <a:pt x="2608" y="1289"/>
                  <a:pt x="2608" y="1289"/>
                </a:cubicBezTo>
                <a:cubicBezTo>
                  <a:pt x="2607" y="1288"/>
                  <a:pt x="2607" y="1288"/>
                  <a:pt x="2607" y="1288"/>
                </a:cubicBezTo>
                <a:cubicBezTo>
                  <a:pt x="2606" y="1286"/>
                  <a:pt x="2606" y="1286"/>
                  <a:pt x="2606" y="1286"/>
                </a:cubicBezTo>
                <a:cubicBezTo>
                  <a:pt x="2604" y="1287"/>
                  <a:pt x="2604" y="1287"/>
                  <a:pt x="2604" y="1287"/>
                </a:cubicBezTo>
                <a:cubicBezTo>
                  <a:pt x="2601" y="1287"/>
                  <a:pt x="2601" y="1287"/>
                  <a:pt x="2601" y="1287"/>
                </a:cubicBezTo>
                <a:cubicBezTo>
                  <a:pt x="2599" y="1286"/>
                  <a:pt x="2599" y="1286"/>
                  <a:pt x="2599" y="1286"/>
                </a:cubicBezTo>
                <a:cubicBezTo>
                  <a:pt x="2600" y="1285"/>
                  <a:pt x="2600" y="1285"/>
                  <a:pt x="2600" y="1285"/>
                </a:cubicBezTo>
                <a:cubicBezTo>
                  <a:pt x="2598" y="1283"/>
                  <a:pt x="2598" y="1283"/>
                  <a:pt x="2598" y="1283"/>
                </a:cubicBezTo>
                <a:cubicBezTo>
                  <a:pt x="2597" y="1283"/>
                  <a:pt x="2597" y="1283"/>
                  <a:pt x="2597" y="1283"/>
                </a:cubicBezTo>
                <a:cubicBezTo>
                  <a:pt x="2598" y="1284"/>
                  <a:pt x="2598" y="1284"/>
                  <a:pt x="2598" y="1284"/>
                </a:cubicBezTo>
                <a:cubicBezTo>
                  <a:pt x="2595" y="1285"/>
                  <a:pt x="2595" y="1285"/>
                  <a:pt x="2595" y="1285"/>
                </a:cubicBezTo>
                <a:cubicBezTo>
                  <a:pt x="2594" y="1283"/>
                  <a:pt x="2594" y="1283"/>
                  <a:pt x="2594" y="1283"/>
                </a:cubicBezTo>
                <a:cubicBezTo>
                  <a:pt x="2593" y="1283"/>
                  <a:pt x="2593" y="1283"/>
                  <a:pt x="2593" y="1283"/>
                </a:cubicBezTo>
                <a:cubicBezTo>
                  <a:pt x="2590" y="1281"/>
                  <a:pt x="2590" y="1281"/>
                  <a:pt x="2590" y="1281"/>
                </a:cubicBezTo>
                <a:cubicBezTo>
                  <a:pt x="2590" y="1282"/>
                  <a:pt x="2590" y="1282"/>
                  <a:pt x="2590" y="1282"/>
                </a:cubicBezTo>
                <a:cubicBezTo>
                  <a:pt x="2589" y="1281"/>
                  <a:pt x="2589" y="1281"/>
                  <a:pt x="2589" y="1281"/>
                </a:cubicBezTo>
                <a:cubicBezTo>
                  <a:pt x="2587" y="1282"/>
                  <a:pt x="2587" y="1282"/>
                  <a:pt x="2587" y="1282"/>
                </a:cubicBezTo>
                <a:cubicBezTo>
                  <a:pt x="2589" y="1284"/>
                  <a:pt x="2589" y="1284"/>
                  <a:pt x="2589" y="1284"/>
                </a:cubicBezTo>
                <a:cubicBezTo>
                  <a:pt x="2588" y="1284"/>
                  <a:pt x="2588" y="1284"/>
                  <a:pt x="2588" y="1284"/>
                </a:cubicBezTo>
                <a:cubicBezTo>
                  <a:pt x="2590" y="1285"/>
                  <a:pt x="2590" y="1285"/>
                  <a:pt x="2590" y="1285"/>
                </a:cubicBezTo>
                <a:cubicBezTo>
                  <a:pt x="2592" y="1284"/>
                  <a:pt x="2592" y="1284"/>
                  <a:pt x="2592" y="1284"/>
                </a:cubicBezTo>
                <a:cubicBezTo>
                  <a:pt x="2594" y="1286"/>
                  <a:pt x="2594" y="1286"/>
                  <a:pt x="2594" y="1286"/>
                </a:cubicBezTo>
                <a:cubicBezTo>
                  <a:pt x="2594" y="1287"/>
                  <a:pt x="2594" y="1287"/>
                  <a:pt x="2594" y="1287"/>
                </a:cubicBezTo>
                <a:cubicBezTo>
                  <a:pt x="2595" y="1290"/>
                  <a:pt x="2595" y="1290"/>
                  <a:pt x="2595" y="1290"/>
                </a:cubicBezTo>
                <a:cubicBezTo>
                  <a:pt x="2593" y="1290"/>
                  <a:pt x="2593" y="1290"/>
                  <a:pt x="2593" y="1290"/>
                </a:cubicBezTo>
                <a:cubicBezTo>
                  <a:pt x="2592" y="1293"/>
                  <a:pt x="2592" y="1293"/>
                  <a:pt x="2592" y="1293"/>
                </a:cubicBezTo>
                <a:cubicBezTo>
                  <a:pt x="2591" y="1291"/>
                  <a:pt x="2591" y="1291"/>
                  <a:pt x="2591" y="1291"/>
                </a:cubicBezTo>
                <a:cubicBezTo>
                  <a:pt x="2590" y="1291"/>
                  <a:pt x="2590" y="1291"/>
                  <a:pt x="2590" y="1291"/>
                </a:cubicBezTo>
                <a:cubicBezTo>
                  <a:pt x="2588" y="1292"/>
                  <a:pt x="2588" y="1292"/>
                  <a:pt x="2588" y="1292"/>
                </a:cubicBezTo>
                <a:cubicBezTo>
                  <a:pt x="2583" y="1292"/>
                  <a:pt x="2583" y="1292"/>
                  <a:pt x="2583" y="1292"/>
                </a:cubicBezTo>
                <a:cubicBezTo>
                  <a:pt x="2581" y="1290"/>
                  <a:pt x="2581" y="1290"/>
                  <a:pt x="2581" y="1290"/>
                </a:cubicBezTo>
                <a:cubicBezTo>
                  <a:pt x="2581" y="1291"/>
                  <a:pt x="2581" y="1291"/>
                  <a:pt x="2581" y="1291"/>
                </a:cubicBezTo>
                <a:cubicBezTo>
                  <a:pt x="2579" y="1292"/>
                  <a:pt x="2579" y="1292"/>
                  <a:pt x="2579" y="1292"/>
                </a:cubicBezTo>
                <a:cubicBezTo>
                  <a:pt x="2579" y="1294"/>
                  <a:pt x="2579" y="1294"/>
                  <a:pt x="2579" y="1294"/>
                </a:cubicBezTo>
                <a:cubicBezTo>
                  <a:pt x="2577" y="1293"/>
                  <a:pt x="2577" y="1293"/>
                  <a:pt x="2577" y="1293"/>
                </a:cubicBezTo>
                <a:cubicBezTo>
                  <a:pt x="2578" y="1296"/>
                  <a:pt x="2578" y="1296"/>
                  <a:pt x="2578" y="1296"/>
                </a:cubicBezTo>
                <a:cubicBezTo>
                  <a:pt x="2577" y="1295"/>
                  <a:pt x="2577" y="1295"/>
                  <a:pt x="2577" y="1295"/>
                </a:cubicBezTo>
                <a:cubicBezTo>
                  <a:pt x="2575" y="1294"/>
                  <a:pt x="2575" y="1294"/>
                  <a:pt x="2575" y="1294"/>
                </a:cubicBezTo>
                <a:cubicBezTo>
                  <a:pt x="2574" y="1295"/>
                  <a:pt x="2574" y="1295"/>
                  <a:pt x="2574" y="1295"/>
                </a:cubicBezTo>
                <a:cubicBezTo>
                  <a:pt x="2575" y="1297"/>
                  <a:pt x="2575" y="1297"/>
                  <a:pt x="2575" y="1297"/>
                </a:cubicBezTo>
                <a:cubicBezTo>
                  <a:pt x="2575" y="1297"/>
                  <a:pt x="2575" y="1297"/>
                  <a:pt x="2575" y="1297"/>
                </a:cubicBezTo>
                <a:cubicBezTo>
                  <a:pt x="2573" y="1297"/>
                  <a:pt x="2573" y="1297"/>
                  <a:pt x="2573" y="1297"/>
                </a:cubicBezTo>
                <a:cubicBezTo>
                  <a:pt x="2571" y="1298"/>
                  <a:pt x="2571" y="1298"/>
                  <a:pt x="2571" y="1298"/>
                </a:cubicBezTo>
                <a:cubicBezTo>
                  <a:pt x="2572" y="1299"/>
                  <a:pt x="2572" y="1299"/>
                  <a:pt x="2572" y="1299"/>
                </a:cubicBezTo>
                <a:cubicBezTo>
                  <a:pt x="2571" y="1299"/>
                  <a:pt x="2571" y="1299"/>
                  <a:pt x="2571" y="1299"/>
                </a:cubicBezTo>
                <a:cubicBezTo>
                  <a:pt x="2570" y="1300"/>
                  <a:pt x="2570" y="1300"/>
                  <a:pt x="2570" y="1300"/>
                </a:cubicBezTo>
                <a:cubicBezTo>
                  <a:pt x="2570" y="1301"/>
                  <a:pt x="2570" y="1301"/>
                  <a:pt x="2570" y="1301"/>
                </a:cubicBezTo>
                <a:cubicBezTo>
                  <a:pt x="2571" y="1303"/>
                  <a:pt x="2571" y="1303"/>
                  <a:pt x="2571" y="1303"/>
                </a:cubicBezTo>
                <a:cubicBezTo>
                  <a:pt x="2572" y="1304"/>
                  <a:pt x="2572" y="1304"/>
                  <a:pt x="2572" y="1304"/>
                </a:cubicBezTo>
                <a:cubicBezTo>
                  <a:pt x="2570" y="1303"/>
                  <a:pt x="2570" y="1303"/>
                  <a:pt x="2570" y="1303"/>
                </a:cubicBezTo>
                <a:cubicBezTo>
                  <a:pt x="2569" y="1304"/>
                  <a:pt x="2569" y="1304"/>
                  <a:pt x="2569" y="1304"/>
                </a:cubicBezTo>
                <a:cubicBezTo>
                  <a:pt x="2567" y="1304"/>
                  <a:pt x="2567" y="1304"/>
                  <a:pt x="2567" y="1304"/>
                </a:cubicBezTo>
                <a:cubicBezTo>
                  <a:pt x="2566" y="1307"/>
                  <a:pt x="2566" y="1307"/>
                  <a:pt x="2566" y="1307"/>
                </a:cubicBezTo>
                <a:cubicBezTo>
                  <a:pt x="2564" y="1309"/>
                  <a:pt x="2564" y="1309"/>
                  <a:pt x="2564" y="1309"/>
                </a:cubicBezTo>
                <a:cubicBezTo>
                  <a:pt x="2563" y="1310"/>
                  <a:pt x="2563" y="1310"/>
                  <a:pt x="2563" y="1310"/>
                </a:cubicBezTo>
                <a:cubicBezTo>
                  <a:pt x="2562" y="1312"/>
                  <a:pt x="2562" y="1312"/>
                  <a:pt x="2562" y="1312"/>
                </a:cubicBezTo>
                <a:cubicBezTo>
                  <a:pt x="2561" y="1313"/>
                  <a:pt x="2561" y="1313"/>
                  <a:pt x="2561" y="1313"/>
                </a:cubicBezTo>
                <a:cubicBezTo>
                  <a:pt x="2562" y="1314"/>
                  <a:pt x="2562" y="1314"/>
                  <a:pt x="2562" y="1314"/>
                </a:cubicBezTo>
                <a:cubicBezTo>
                  <a:pt x="2565" y="1315"/>
                  <a:pt x="2565" y="1315"/>
                  <a:pt x="2565" y="1315"/>
                </a:cubicBezTo>
                <a:cubicBezTo>
                  <a:pt x="2564" y="1315"/>
                  <a:pt x="2564" y="1315"/>
                  <a:pt x="2564" y="1315"/>
                </a:cubicBezTo>
                <a:cubicBezTo>
                  <a:pt x="2563" y="1317"/>
                  <a:pt x="2563" y="1317"/>
                  <a:pt x="2563" y="1317"/>
                </a:cubicBezTo>
                <a:cubicBezTo>
                  <a:pt x="2567" y="1318"/>
                  <a:pt x="2567" y="1318"/>
                  <a:pt x="2567" y="1318"/>
                </a:cubicBezTo>
                <a:cubicBezTo>
                  <a:pt x="2566" y="1319"/>
                  <a:pt x="2566" y="1319"/>
                  <a:pt x="2566" y="1319"/>
                </a:cubicBezTo>
                <a:cubicBezTo>
                  <a:pt x="2563" y="1318"/>
                  <a:pt x="2563" y="1318"/>
                  <a:pt x="2563" y="1318"/>
                </a:cubicBezTo>
                <a:cubicBezTo>
                  <a:pt x="2563" y="1317"/>
                  <a:pt x="2563" y="1317"/>
                  <a:pt x="2563" y="1317"/>
                </a:cubicBezTo>
                <a:cubicBezTo>
                  <a:pt x="2563" y="1318"/>
                  <a:pt x="2563" y="1318"/>
                  <a:pt x="2563" y="1318"/>
                </a:cubicBezTo>
                <a:cubicBezTo>
                  <a:pt x="2564" y="1319"/>
                  <a:pt x="2564" y="1319"/>
                  <a:pt x="2564" y="1319"/>
                </a:cubicBezTo>
                <a:cubicBezTo>
                  <a:pt x="2564" y="1321"/>
                  <a:pt x="2564" y="1321"/>
                  <a:pt x="2564" y="1321"/>
                </a:cubicBezTo>
                <a:cubicBezTo>
                  <a:pt x="2566" y="1324"/>
                  <a:pt x="2566" y="1324"/>
                  <a:pt x="2566" y="1324"/>
                </a:cubicBezTo>
                <a:cubicBezTo>
                  <a:pt x="2563" y="1322"/>
                  <a:pt x="2563" y="1322"/>
                  <a:pt x="2563" y="1322"/>
                </a:cubicBezTo>
                <a:cubicBezTo>
                  <a:pt x="2562" y="1319"/>
                  <a:pt x="2562" y="1319"/>
                  <a:pt x="2562" y="1319"/>
                </a:cubicBezTo>
                <a:cubicBezTo>
                  <a:pt x="2560" y="1319"/>
                  <a:pt x="2560" y="1319"/>
                  <a:pt x="2560" y="1319"/>
                </a:cubicBezTo>
                <a:cubicBezTo>
                  <a:pt x="2560" y="1320"/>
                  <a:pt x="2560" y="1320"/>
                  <a:pt x="2560" y="1320"/>
                </a:cubicBezTo>
                <a:cubicBezTo>
                  <a:pt x="2559" y="1321"/>
                  <a:pt x="2559" y="1321"/>
                  <a:pt x="2559" y="1321"/>
                </a:cubicBezTo>
                <a:cubicBezTo>
                  <a:pt x="2559" y="1320"/>
                  <a:pt x="2559" y="1320"/>
                  <a:pt x="2559" y="1320"/>
                </a:cubicBezTo>
                <a:cubicBezTo>
                  <a:pt x="2555" y="1317"/>
                  <a:pt x="2555" y="1317"/>
                  <a:pt x="2555" y="1317"/>
                </a:cubicBezTo>
                <a:cubicBezTo>
                  <a:pt x="2552" y="1318"/>
                  <a:pt x="2552" y="1318"/>
                  <a:pt x="2552" y="1318"/>
                </a:cubicBezTo>
                <a:cubicBezTo>
                  <a:pt x="2553" y="1319"/>
                  <a:pt x="2553" y="1319"/>
                  <a:pt x="2553" y="1319"/>
                </a:cubicBezTo>
                <a:cubicBezTo>
                  <a:pt x="2552" y="1320"/>
                  <a:pt x="2552" y="1320"/>
                  <a:pt x="2552" y="1320"/>
                </a:cubicBezTo>
                <a:cubicBezTo>
                  <a:pt x="2551" y="1319"/>
                  <a:pt x="2551" y="1319"/>
                  <a:pt x="2551" y="1319"/>
                </a:cubicBezTo>
                <a:cubicBezTo>
                  <a:pt x="2551" y="1319"/>
                  <a:pt x="2551" y="1319"/>
                  <a:pt x="2551" y="1319"/>
                </a:cubicBezTo>
                <a:cubicBezTo>
                  <a:pt x="2550" y="1320"/>
                  <a:pt x="2550" y="1320"/>
                  <a:pt x="2550" y="1320"/>
                </a:cubicBezTo>
                <a:cubicBezTo>
                  <a:pt x="2551" y="1322"/>
                  <a:pt x="2551" y="1322"/>
                  <a:pt x="2551" y="1322"/>
                </a:cubicBezTo>
                <a:cubicBezTo>
                  <a:pt x="2551" y="1323"/>
                  <a:pt x="2551" y="1323"/>
                  <a:pt x="2551" y="1323"/>
                </a:cubicBezTo>
                <a:cubicBezTo>
                  <a:pt x="2550" y="1322"/>
                  <a:pt x="2550" y="1322"/>
                  <a:pt x="2550" y="1322"/>
                </a:cubicBezTo>
                <a:cubicBezTo>
                  <a:pt x="2550" y="1322"/>
                  <a:pt x="2550" y="1322"/>
                  <a:pt x="2550" y="1322"/>
                </a:cubicBezTo>
                <a:cubicBezTo>
                  <a:pt x="2550" y="1323"/>
                  <a:pt x="2550" y="1323"/>
                  <a:pt x="2550" y="1323"/>
                </a:cubicBezTo>
                <a:cubicBezTo>
                  <a:pt x="2548" y="1324"/>
                  <a:pt x="2548" y="1324"/>
                  <a:pt x="2548" y="1324"/>
                </a:cubicBezTo>
                <a:cubicBezTo>
                  <a:pt x="2545" y="1325"/>
                  <a:pt x="2545" y="1325"/>
                  <a:pt x="2545" y="1325"/>
                </a:cubicBezTo>
                <a:cubicBezTo>
                  <a:pt x="2547" y="1324"/>
                  <a:pt x="2547" y="1324"/>
                  <a:pt x="2547" y="1324"/>
                </a:cubicBezTo>
                <a:cubicBezTo>
                  <a:pt x="2549" y="1322"/>
                  <a:pt x="2549" y="1322"/>
                  <a:pt x="2549" y="1322"/>
                </a:cubicBezTo>
                <a:cubicBezTo>
                  <a:pt x="2548" y="1319"/>
                  <a:pt x="2548" y="1319"/>
                  <a:pt x="2548" y="1319"/>
                </a:cubicBezTo>
                <a:cubicBezTo>
                  <a:pt x="2550" y="1317"/>
                  <a:pt x="2550" y="1317"/>
                  <a:pt x="2550" y="1317"/>
                </a:cubicBezTo>
                <a:cubicBezTo>
                  <a:pt x="2549" y="1316"/>
                  <a:pt x="2549" y="1316"/>
                  <a:pt x="2549" y="1316"/>
                </a:cubicBezTo>
                <a:cubicBezTo>
                  <a:pt x="2547" y="1316"/>
                  <a:pt x="2547" y="1316"/>
                  <a:pt x="2547" y="1316"/>
                </a:cubicBezTo>
                <a:cubicBezTo>
                  <a:pt x="2545" y="1311"/>
                  <a:pt x="2545" y="1311"/>
                  <a:pt x="2545" y="1311"/>
                </a:cubicBezTo>
                <a:cubicBezTo>
                  <a:pt x="2543" y="1309"/>
                  <a:pt x="2543" y="1309"/>
                  <a:pt x="2543" y="1309"/>
                </a:cubicBezTo>
                <a:cubicBezTo>
                  <a:pt x="2541" y="1308"/>
                  <a:pt x="2541" y="1308"/>
                  <a:pt x="2541" y="1308"/>
                </a:cubicBezTo>
                <a:cubicBezTo>
                  <a:pt x="2539" y="1307"/>
                  <a:pt x="2539" y="1307"/>
                  <a:pt x="2539" y="1307"/>
                </a:cubicBezTo>
                <a:cubicBezTo>
                  <a:pt x="2538" y="1308"/>
                  <a:pt x="2538" y="1308"/>
                  <a:pt x="2538" y="1308"/>
                </a:cubicBezTo>
                <a:cubicBezTo>
                  <a:pt x="2539" y="1309"/>
                  <a:pt x="2539" y="1309"/>
                  <a:pt x="2539" y="1309"/>
                </a:cubicBezTo>
                <a:cubicBezTo>
                  <a:pt x="2538" y="1309"/>
                  <a:pt x="2538" y="1309"/>
                  <a:pt x="2538" y="1309"/>
                </a:cubicBezTo>
                <a:cubicBezTo>
                  <a:pt x="2537" y="1311"/>
                  <a:pt x="2537" y="1311"/>
                  <a:pt x="2537" y="1311"/>
                </a:cubicBezTo>
                <a:cubicBezTo>
                  <a:pt x="2535" y="1311"/>
                  <a:pt x="2535" y="1311"/>
                  <a:pt x="2535" y="1311"/>
                </a:cubicBezTo>
                <a:cubicBezTo>
                  <a:pt x="2536" y="1310"/>
                  <a:pt x="2536" y="1310"/>
                  <a:pt x="2536" y="1310"/>
                </a:cubicBezTo>
                <a:cubicBezTo>
                  <a:pt x="2534" y="1310"/>
                  <a:pt x="2534" y="1310"/>
                  <a:pt x="2534" y="1310"/>
                </a:cubicBezTo>
                <a:cubicBezTo>
                  <a:pt x="2534" y="1311"/>
                  <a:pt x="2534" y="1311"/>
                  <a:pt x="2534" y="1311"/>
                </a:cubicBezTo>
                <a:cubicBezTo>
                  <a:pt x="2532" y="1309"/>
                  <a:pt x="2532" y="1309"/>
                  <a:pt x="2532" y="1309"/>
                </a:cubicBezTo>
                <a:cubicBezTo>
                  <a:pt x="2531" y="1308"/>
                  <a:pt x="2531" y="1308"/>
                  <a:pt x="2531" y="1308"/>
                </a:cubicBezTo>
                <a:cubicBezTo>
                  <a:pt x="2531" y="1310"/>
                  <a:pt x="2531" y="1310"/>
                  <a:pt x="2531" y="1310"/>
                </a:cubicBezTo>
                <a:cubicBezTo>
                  <a:pt x="2532" y="1311"/>
                  <a:pt x="2532" y="1311"/>
                  <a:pt x="2532" y="1311"/>
                </a:cubicBezTo>
                <a:cubicBezTo>
                  <a:pt x="2531" y="1312"/>
                  <a:pt x="2531" y="1312"/>
                  <a:pt x="2531" y="1312"/>
                </a:cubicBezTo>
                <a:cubicBezTo>
                  <a:pt x="2530" y="1314"/>
                  <a:pt x="2530" y="1314"/>
                  <a:pt x="2530" y="1314"/>
                </a:cubicBezTo>
                <a:cubicBezTo>
                  <a:pt x="2531" y="1315"/>
                  <a:pt x="2531" y="1315"/>
                  <a:pt x="2531" y="1315"/>
                </a:cubicBezTo>
                <a:cubicBezTo>
                  <a:pt x="2529" y="1316"/>
                  <a:pt x="2529" y="1316"/>
                  <a:pt x="2529" y="1316"/>
                </a:cubicBezTo>
                <a:cubicBezTo>
                  <a:pt x="2528" y="1315"/>
                  <a:pt x="2528" y="1315"/>
                  <a:pt x="2528" y="1315"/>
                </a:cubicBezTo>
                <a:cubicBezTo>
                  <a:pt x="2527" y="1315"/>
                  <a:pt x="2527" y="1315"/>
                  <a:pt x="2527" y="1315"/>
                </a:cubicBezTo>
                <a:cubicBezTo>
                  <a:pt x="2527" y="1314"/>
                  <a:pt x="2527" y="1314"/>
                  <a:pt x="2527" y="1314"/>
                </a:cubicBezTo>
                <a:cubicBezTo>
                  <a:pt x="2528" y="1312"/>
                  <a:pt x="2528" y="1312"/>
                  <a:pt x="2528" y="1312"/>
                </a:cubicBezTo>
                <a:cubicBezTo>
                  <a:pt x="2526" y="1312"/>
                  <a:pt x="2526" y="1312"/>
                  <a:pt x="2526" y="1312"/>
                </a:cubicBezTo>
                <a:cubicBezTo>
                  <a:pt x="2526" y="1314"/>
                  <a:pt x="2526" y="1314"/>
                  <a:pt x="2526" y="1314"/>
                </a:cubicBezTo>
                <a:cubicBezTo>
                  <a:pt x="2524" y="1315"/>
                  <a:pt x="2524" y="1315"/>
                  <a:pt x="2524" y="1315"/>
                </a:cubicBezTo>
                <a:cubicBezTo>
                  <a:pt x="2523" y="1316"/>
                  <a:pt x="2523" y="1316"/>
                  <a:pt x="2523" y="1316"/>
                </a:cubicBezTo>
                <a:cubicBezTo>
                  <a:pt x="2523" y="1318"/>
                  <a:pt x="2523" y="1318"/>
                  <a:pt x="2523" y="1318"/>
                </a:cubicBezTo>
                <a:cubicBezTo>
                  <a:pt x="2525" y="1319"/>
                  <a:pt x="2525" y="1319"/>
                  <a:pt x="2525" y="1319"/>
                </a:cubicBezTo>
                <a:cubicBezTo>
                  <a:pt x="2523" y="1321"/>
                  <a:pt x="2523" y="1321"/>
                  <a:pt x="2523" y="1321"/>
                </a:cubicBezTo>
                <a:cubicBezTo>
                  <a:pt x="2521" y="1320"/>
                  <a:pt x="2521" y="1320"/>
                  <a:pt x="2521" y="1320"/>
                </a:cubicBezTo>
                <a:cubicBezTo>
                  <a:pt x="2519" y="1321"/>
                  <a:pt x="2519" y="1321"/>
                  <a:pt x="2519" y="1321"/>
                </a:cubicBezTo>
                <a:cubicBezTo>
                  <a:pt x="2520" y="1323"/>
                  <a:pt x="2520" y="1323"/>
                  <a:pt x="2520" y="1323"/>
                </a:cubicBezTo>
                <a:cubicBezTo>
                  <a:pt x="2522" y="1323"/>
                  <a:pt x="2522" y="1323"/>
                  <a:pt x="2522" y="1323"/>
                </a:cubicBezTo>
                <a:cubicBezTo>
                  <a:pt x="2521" y="1324"/>
                  <a:pt x="2521" y="1324"/>
                  <a:pt x="2521" y="1324"/>
                </a:cubicBezTo>
                <a:cubicBezTo>
                  <a:pt x="2520" y="1325"/>
                  <a:pt x="2520" y="1325"/>
                  <a:pt x="2520" y="1325"/>
                </a:cubicBezTo>
                <a:cubicBezTo>
                  <a:pt x="2518" y="1322"/>
                  <a:pt x="2518" y="1322"/>
                  <a:pt x="2518" y="1322"/>
                </a:cubicBezTo>
                <a:cubicBezTo>
                  <a:pt x="2517" y="1324"/>
                  <a:pt x="2517" y="1324"/>
                  <a:pt x="2517" y="1324"/>
                </a:cubicBezTo>
                <a:cubicBezTo>
                  <a:pt x="2515" y="1324"/>
                  <a:pt x="2515" y="1324"/>
                  <a:pt x="2515" y="1324"/>
                </a:cubicBezTo>
                <a:cubicBezTo>
                  <a:pt x="2515" y="1326"/>
                  <a:pt x="2515" y="1326"/>
                  <a:pt x="2515" y="1326"/>
                </a:cubicBezTo>
                <a:cubicBezTo>
                  <a:pt x="2516" y="1327"/>
                  <a:pt x="2516" y="1327"/>
                  <a:pt x="2516" y="1327"/>
                </a:cubicBezTo>
                <a:cubicBezTo>
                  <a:pt x="2516" y="1328"/>
                  <a:pt x="2516" y="1328"/>
                  <a:pt x="2516" y="1328"/>
                </a:cubicBezTo>
                <a:cubicBezTo>
                  <a:pt x="2517" y="1328"/>
                  <a:pt x="2517" y="1328"/>
                  <a:pt x="2517" y="1328"/>
                </a:cubicBezTo>
                <a:cubicBezTo>
                  <a:pt x="2515" y="1330"/>
                  <a:pt x="2515" y="1330"/>
                  <a:pt x="2515" y="1330"/>
                </a:cubicBezTo>
                <a:cubicBezTo>
                  <a:pt x="2516" y="1331"/>
                  <a:pt x="2516" y="1331"/>
                  <a:pt x="2516" y="1331"/>
                </a:cubicBezTo>
                <a:cubicBezTo>
                  <a:pt x="2515" y="1332"/>
                  <a:pt x="2515" y="1332"/>
                  <a:pt x="2515" y="1332"/>
                </a:cubicBezTo>
                <a:cubicBezTo>
                  <a:pt x="2514" y="1333"/>
                  <a:pt x="2514" y="1333"/>
                  <a:pt x="2514" y="1333"/>
                </a:cubicBezTo>
                <a:cubicBezTo>
                  <a:pt x="2517" y="1334"/>
                  <a:pt x="2517" y="1334"/>
                  <a:pt x="2517" y="1334"/>
                </a:cubicBezTo>
                <a:cubicBezTo>
                  <a:pt x="2515" y="1335"/>
                  <a:pt x="2515" y="1335"/>
                  <a:pt x="2515" y="1335"/>
                </a:cubicBezTo>
                <a:cubicBezTo>
                  <a:pt x="2515" y="1335"/>
                  <a:pt x="2515" y="1335"/>
                  <a:pt x="2515" y="1335"/>
                </a:cubicBezTo>
                <a:cubicBezTo>
                  <a:pt x="2513" y="1335"/>
                  <a:pt x="2513" y="1335"/>
                  <a:pt x="2513" y="1335"/>
                </a:cubicBezTo>
                <a:cubicBezTo>
                  <a:pt x="2512" y="1334"/>
                  <a:pt x="2512" y="1334"/>
                  <a:pt x="2512" y="1334"/>
                </a:cubicBezTo>
                <a:cubicBezTo>
                  <a:pt x="2510" y="1333"/>
                  <a:pt x="2510" y="1333"/>
                  <a:pt x="2510" y="1333"/>
                </a:cubicBezTo>
                <a:cubicBezTo>
                  <a:pt x="2509" y="1334"/>
                  <a:pt x="2509" y="1334"/>
                  <a:pt x="2509" y="1334"/>
                </a:cubicBezTo>
                <a:cubicBezTo>
                  <a:pt x="2508" y="1333"/>
                  <a:pt x="2508" y="1333"/>
                  <a:pt x="2508" y="1333"/>
                </a:cubicBezTo>
                <a:cubicBezTo>
                  <a:pt x="2507" y="1332"/>
                  <a:pt x="2507" y="1332"/>
                  <a:pt x="2507" y="1332"/>
                </a:cubicBezTo>
                <a:cubicBezTo>
                  <a:pt x="2505" y="1333"/>
                  <a:pt x="2505" y="1333"/>
                  <a:pt x="2505" y="1333"/>
                </a:cubicBezTo>
                <a:cubicBezTo>
                  <a:pt x="2508" y="1334"/>
                  <a:pt x="2508" y="1334"/>
                  <a:pt x="2508" y="1334"/>
                </a:cubicBezTo>
                <a:cubicBezTo>
                  <a:pt x="2507" y="1335"/>
                  <a:pt x="2507" y="1335"/>
                  <a:pt x="2507" y="1335"/>
                </a:cubicBezTo>
                <a:cubicBezTo>
                  <a:pt x="2506" y="1336"/>
                  <a:pt x="2506" y="1336"/>
                  <a:pt x="2506" y="1336"/>
                </a:cubicBezTo>
                <a:cubicBezTo>
                  <a:pt x="2508" y="1338"/>
                  <a:pt x="2508" y="1338"/>
                  <a:pt x="2508" y="1338"/>
                </a:cubicBezTo>
                <a:cubicBezTo>
                  <a:pt x="2510" y="1338"/>
                  <a:pt x="2510" y="1338"/>
                  <a:pt x="2510" y="1338"/>
                </a:cubicBezTo>
                <a:cubicBezTo>
                  <a:pt x="2509" y="1340"/>
                  <a:pt x="2509" y="1340"/>
                  <a:pt x="2509" y="1340"/>
                </a:cubicBezTo>
                <a:cubicBezTo>
                  <a:pt x="2509" y="1341"/>
                  <a:pt x="2509" y="1341"/>
                  <a:pt x="2509" y="1341"/>
                </a:cubicBezTo>
                <a:cubicBezTo>
                  <a:pt x="2508" y="1340"/>
                  <a:pt x="2508" y="1340"/>
                  <a:pt x="2508" y="1340"/>
                </a:cubicBezTo>
                <a:cubicBezTo>
                  <a:pt x="2507" y="1340"/>
                  <a:pt x="2507" y="1340"/>
                  <a:pt x="2507" y="1340"/>
                </a:cubicBezTo>
                <a:cubicBezTo>
                  <a:pt x="2507" y="1342"/>
                  <a:pt x="2507" y="1342"/>
                  <a:pt x="2507" y="1342"/>
                </a:cubicBezTo>
                <a:cubicBezTo>
                  <a:pt x="2507" y="1345"/>
                  <a:pt x="2507" y="1345"/>
                  <a:pt x="2507" y="1345"/>
                </a:cubicBezTo>
                <a:cubicBezTo>
                  <a:pt x="2506" y="1347"/>
                  <a:pt x="2506" y="1347"/>
                  <a:pt x="2506" y="1347"/>
                </a:cubicBezTo>
                <a:cubicBezTo>
                  <a:pt x="2503" y="1341"/>
                  <a:pt x="2503" y="1341"/>
                  <a:pt x="2503" y="1341"/>
                </a:cubicBezTo>
                <a:cubicBezTo>
                  <a:pt x="2501" y="1337"/>
                  <a:pt x="2501" y="1337"/>
                  <a:pt x="2501" y="1337"/>
                </a:cubicBezTo>
                <a:cubicBezTo>
                  <a:pt x="2500" y="1335"/>
                  <a:pt x="2500" y="1335"/>
                  <a:pt x="2500" y="1335"/>
                </a:cubicBezTo>
                <a:cubicBezTo>
                  <a:pt x="2501" y="1333"/>
                  <a:pt x="2501" y="1333"/>
                  <a:pt x="2501" y="1333"/>
                </a:cubicBezTo>
                <a:cubicBezTo>
                  <a:pt x="2500" y="1334"/>
                  <a:pt x="2500" y="1334"/>
                  <a:pt x="2500" y="1334"/>
                </a:cubicBezTo>
                <a:cubicBezTo>
                  <a:pt x="2498" y="1336"/>
                  <a:pt x="2498" y="1336"/>
                  <a:pt x="2498" y="1336"/>
                </a:cubicBezTo>
                <a:cubicBezTo>
                  <a:pt x="2498" y="1338"/>
                  <a:pt x="2498" y="1338"/>
                  <a:pt x="2498" y="1338"/>
                </a:cubicBezTo>
                <a:cubicBezTo>
                  <a:pt x="2496" y="1338"/>
                  <a:pt x="2496" y="1338"/>
                  <a:pt x="2496" y="1338"/>
                </a:cubicBezTo>
                <a:cubicBezTo>
                  <a:pt x="2496" y="1339"/>
                  <a:pt x="2496" y="1339"/>
                  <a:pt x="2496" y="1339"/>
                </a:cubicBezTo>
                <a:cubicBezTo>
                  <a:pt x="2494" y="1339"/>
                  <a:pt x="2494" y="1339"/>
                  <a:pt x="2494" y="1339"/>
                </a:cubicBezTo>
                <a:cubicBezTo>
                  <a:pt x="2493" y="1341"/>
                  <a:pt x="2493" y="1341"/>
                  <a:pt x="2493" y="1341"/>
                </a:cubicBezTo>
                <a:cubicBezTo>
                  <a:pt x="2492" y="1342"/>
                  <a:pt x="2492" y="1342"/>
                  <a:pt x="2492" y="1342"/>
                </a:cubicBezTo>
                <a:cubicBezTo>
                  <a:pt x="2492" y="1344"/>
                  <a:pt x="2492" y="1344"/>
                  <a:pt x="2492" y="1344"/>
                </a:cubicBezTo>
                <a:cubicBezTo>
                  <a:pt x="2492" y="1349"/>
                  <a:pt x="2492" y="1349"/>
                  <a:pt x="2492" y="1349"/>
                </a:cubicBezTo>
                <a:cubicBezTo>
                  <a:pt x="2493" y="1350"/>
                  <a:pt x="2493" y="1350"/>
                  <a:pt x="2493" y="1350"/>
                </a:cubicBezTo>
                <a:cubicBezTo>
                  <a:pt x="2493" y="1351"/>
                  <a:pt x="2493" y="1351"/>
                  <a:pt x="2493" y="1351"/>
                </a:cubicBezTo>
                <a:cubicBezTo>
                  <a:pt x="2491" y="1352"/>
                  <a:pt x="2491" y="1352"/>
                  <a:pt x="2491" y="1352"/>
                </a:cubicBezTo>
                <a:cubicBezTo>
                  <a:pt x="2490" y="1354"/>
                  <a:pt x="2490" y="1354"/>
                  <a:pt x="2490" y="1354"/>
                </a:cubicBezTo>
                <a:cubicBezTo>
                  <a:pt x="2488" y="1355"/>
                  <a:pt x="2488" y="1355"/>
                  <a:pt x="2488" y="1355"/>
                </a:cubicBezTo>
                <a:cubicBezTo>
                  <a:pt x="2488" y="1356"/>
                  <a:pt x="2488" y="1356"/>
                  <a:pt x="2488" y="1356"/>
                </a:cubicBezTo>
                <a:cubicBezTo>
                  <a:pt x="2486" y="1357"/>
                  <a:pt x="2486" y="1357"/>
                  <a:pt x="2486" y="1357"/>
                </a:cubicBezTo>
                <a:cubicBezTo>
                  <a:pt x="2486" y="1359"/>
                  <a:pt x="2486" y="1359"/>
                  <a:pt x="2486" y="1359"/>
                </a:cubicBezTo>
                <a:cubicBezTo>
                  <a:pt x="2485" y="1361"/>
                  <a:pt x="2485" y="1361"/>
                  <a:pt x="2485" y="1361"/>
                </a:cubicBezTo>
                <a:cubicBezTo>
                  <a:pt x="2482" y="1365"/>
                  <a:pt x="2482" y="1365"/>
                  <a:pt x="2482" y="1365"/>
                </a:cubicBezTo>
                <a:cubicBezTo>
                  <a:pt x="2476" y="1368"/>
                  <a:pt x="2476" y="1368"/>
                  <a:pt x="2476" y="1368"/>
                </a:cubicBezTo>
                <a:cubicBezTo>
                  <a:pt x="2472" y="1368"/>
                  <a:pt x="2472" y="1368"/>
                  <a:pt x="2472" y="1368"/>
                </a:cubicBezTo>
                <a:cubicBezTo>
                  <a:pt x="2470" y="1369"/>
                  <a:pt x="2470" y="1369"/>
                  <a:pt x="2470" y="1369"/>
                </a:cubicBezTo>
                <a:cubicBezTo>
                  <a:pt x="2467" y="1369"/>
                  <a:pt x="2467" y="1369"/>
                  <a:pt x="2467" y="1369"/>
                </a:cubicBezTo>
                <a:cubicBezTo>
                  <a:pt x="2465" y="1370"/>
                  <a:pt x="2465" y="1370"/>
                  <a:pt x="2465" y="1370"/>
                </a:cubicBezTo>
                <a:cubicBezTo>
                  <a:pt x="2463" y="1369"/>
                  <a:pt x="2463" y="1369"/>
                  <a:pt x="2463" y="1369"/>
                </a:cubicBezTo>
                <a:cubicBezTo>
                  <a:pt x="2460" y="1370"/>
                  <a:pt x="2460" y="1370"/>
                  <a:pt x="2460" y="1370"/>
                </a:cubicBezTo>
                <a:cubicBezTo>
                  <a:pt x="2459" y="1372"/>
                  <a:pt x="2459" y="1372"/>
                  <a:pt x="2459" y="1372"/>
                </a:cubicBezTo>
                <a:cubicBezTo>
                  <a:pt x="2457" y="1373"/>
                  <a:pt x="2457" y="1373"/>
                  <a:pt x="2457" y="1373"/>
                </a:cubicBezTo>
                <a:cubicBezTo>
                  <a:pt x="2451" y="1373"/>
                  <a:pt x="2451" y="1373"/>
                  <a:pt x="2451" y="1373"/>
                </a:cubicBezTo>
                <a:cubicBezTo>
                  <a:pt x="2450" y="1374"/>
                  <a:pt x="2450" y="1374"/>
                  <a:pt x="2450" y="1374"/>
                </a:cubicBezTo>
                <a:cubicBezTo>
                  <a:pt x="2449" y="1375"/>
                  <a:pt x="2449" y="1375"/>
                  <a:pt x="2449" y="1375"/>
                </a:cubicBezTo>
                <a:cubicBezTo>
                  <a:pt x="2446" y="1377"/>
                  <a:pt x="2446" y="1377"/>
                  <a:pt x="2446" y="1377"/>
                </a:cubicBezTo>
                <a:cubicBezTo>
                  <a:pt x="2443" y="1377"/>
                  <a:pt x="2443" y="1377"/>
                  <a:pt x="2443" y="1377"/>
                </a:cubicBezTo>
                <a:cubicBezTo>
                  <a:pt x="2441" y="1376"/>
                  <a:pt x="2441" y="1376"/>
                  <a:pt x="2441" y="1376"/>
                </a:cubicBezTo>
                <a:cubicBezTo>
                  <a:pt x="2440" y="1376"/>
                  <a:pt x="2440" y="1376"/>
                  <a:pt x="2440" y="1376"/>
                </a:cubicBezTo>
                <a:cubicBezTo>
                  <a:pt x="2439" y="1375"/>
                  <a:pt x="2439" y="1375"/>
                  <a:pt x="2439" y="1375"/>
                </a:cubicBezTo>
                <a:cubicBezTo>
                  <a:pt x="2438" y="1376"/>
                  <a:pt x="2438" y="1376"/>
                  <a:pt x="2438" y="1376"/>
                </a:cubicBezTo>
                <a:cubicBezTo>
                  <a:pt x="2436" y="1378"/>
                  <a:pt x="2436" y="1378"/>
                  <a:pt x="2436" y="1378"/>
                </a:cubicBezTo>
                <a:cubicBezTo>
                  <a:pt x="2432" y="1379"/>
                  <a:pt x="2432" y="1379"/>
                  <a:pt x="2432" y="1379"/>
                </a:cubicBezTo>
                <a:cubicBezTo>
                  <a:pt x="2432" y="1380"/>
                  <a:pt x="2432" y="1380"/>
                  <a:pt x="2432" y="1380"/>
                </a:cubicBezTo>
                <a:cubicBezTo>
                  <a:pt x="2431" y="1380"/>
                  <a:pt x="2431" y="1380"/>
                  <a:pt x="2431" y="1380"/>
                </a:cubicBezTo>
                <a:cubicBezTo>
                  <a:pt x="2428" y="1382"/>
                  <a:pt x="2428" y="1382"/>
                  <a:pt x="2428" y="1382"/>
                </a:cubicBezTo>
                <a:cubicBezTo>
                  <a:pt x="2424" y="1384"/>
                  <a:pt x="2424" y="1384"/>
                  <a:pt x="2424" y="1384"/>
                </a:cubicBezTo>
                <a:cubicBezTo>
                  <a:pt x="2419" y="1386"/>
                  <a:pt x="2419" y="1386"/>
                  <a:pt x="2419" y="1386"/>
                </a:cubicBezTo>
                <a:cubicBezTo>
                  <a:pt x="2416" y="1389"/>
                  <a:pt x="2416" y="1389"/>
                  <a:pt x="2416" y="1389"/>
                </a:cubicBezTo>
                <a:cubicBezTo>
                  <a:pt x="2416" y="1392"/>
                  <a:pt x="2416" y="1392"/>
                  <a:pt x="2416" y="1392"/>
                </a:cubicBezTo>
                <a:cubicBezTo>
                  <a:pt x="2414" y="1394"/>
                  <a:pt x="2414" y="1394"/>
                  <a:pt x="2414" y="1394"/>
                </a:cubicBezTo>
                <a:cubicBezTo>
                  <a:pt x="2413" y="1393"/>
                  <a:pt x="2413" y="1393"/>
                  <a:pt x="2413" y="1393"/>
                </a:cubicBezTo>
                <a:cubicBezTo>
                  <a:pt x="2414" y="1392"/>
                  <a:pt x="2414" y="1392"/>
                  <a:pt x="2414" y="1392"/>
                </a:cubicBezTo>
                <a:cubicBezTo>
                  <a:pt x="2413" y="1390"/>
                  <a:pt x="2413" y="1390"/>
                  <a:pt x="2413" y="1390"/>
                </a:cubicBezTo>
                <a:cubicBezTo>
                  <a:pt x="2414" y="1388"/>
                  <a:pt x="2414" y="1388"/>
                  <a:pt x="2414" y="1388"/>
                </a:cubicBezTo>
                <a:cubicBezTo>
                  <a:pt x="2414" y="1386"/>
                  <a:pt x="2414" y="1386"/>
                  <a:pt x="2414" y="1386"/>
                </a:cubicBezTo>
                <a:cubicBezTo>
                  <a:pt x="2411" y="1389"/>
                  <a:pt x="2411" y="1389"/>
                  <a:pt x="2411" y="1389"/>
                </a:cubicBezTo>
                <a:cubicBezTo>
                  <a:pt x="2411" y="1391"/>
                  <a:pt x="2411" y="1391"/>
                  <a:pt x="2411" y="1391"/>
                </a:cubicBezTo>
                <a:cubicBezTo>
                  <a:pt x="2408" y="1395"/>
                  <a:pt x="2408" y="1395"/>
                  <a:pt x="2408" y="1395"/>
                </a:cubicBezTo>
                <a:cubicBezTo>
                  <a:pt x="2410" y="1398"/>
                  <a:pt x="2410" y="1398"/>
                  <a:pt x="2410" y="1398"/>
                </a:cubicBezTo>
                <a:cubicBezTo>
                  <a:pt x="2409" y="1400"/>
                  <a:pt x="2409" y="1400"/>
                  <a:pt x="2409" y="1400"/>
                </a:cubicBezTo>
                <a:cubicBezTo>
                  <a:pt x="2409" y="1405"/>
                  <a:pt x="2409" y="1405"/>
                  <a:pt x="2409" y="1405"/>
                </a:cubicBezTo>
                <a:cubicBezTo>
                  <a:pt x="2405" y="1409"/>
                  <a:pt x="2405" y="1409"/>
                  <a:pt x="2405" y="1409"/>
                </a:cubicBezTo>
                <a:cubicBezTo>
                  <a:pt x="2404" y="1415"/>
                  <a:pt x="2404" y="1415"/>
                  <a:pt x="2404" y="1415"/>
                </a:cubicBezTo>
                <a:cubicBezTo>
                  <a:pt x="2405" y="1418"/>
                  <a:pt x="2405" y="1418"/>
                  <a:pt x="2405" y="1418"/>
                </a:cubicBezTo>
                <a:cubicBezTo>
                  <a:pt x="2405" y="1423"/>
                  <a:pt x="2405" y="1423"/>
                  <a:pt x="2405" y="1423"/>
                </a:cubicBezTo>
                <a:cubicBezTo>
                  <a:pt x="2408" y="1428"/>
                  <a:pt x="2408" y="1428"/>
                  <a:pt x="2408" y="1428"/>
                </a:cubicBezTo>
                <a:cubicBezTo>
                  <a:pt x="2408" y="1430"/>
                  <a:pt x="2408" y="1430"/>
                  <a:pt x="2408" y="1430"/>
                </a:cubicBezTo>
                <a:cubicBezTo>
                  <a:pt x="2409" y="1432"/>
                  <a:pt x="2409" y="1432"/>
                  <a:pt x="2409" y="1432"/>
                </a:cubicBezTo>
                <a:cubicBezTo>
                  <a:pt x="2408" y="1434"/>
                  <a:pt x="2408" y="1434"/>
                  <a:pt x="2408" y="1434"/>
                </a:cubicBezTo>
                <a:cubicBezTo>
                  <a:pt x="2409" y="1437"/>
                  <a:pt x="2409" y="1437"/>
                  <a:pt x="2409" y="1437"/>
                </a:cubicBezTo>
                <a:cubicBezTo>
                  <a:pt x="2407" y="1438"/>
                  <a:pt x="2407" y="1438"/>
                  <a:pt x="2407" y="1438"/>
                </a:cubicBezTo>
                <a:cubicBezTo>
                  <a:pt x="2406" y="1436"/>
                  <a:pt x="2406" y="1436"/>
                  <a:pt x="2406" y="1436"/>
                </a:cubicBezTo>
                <a:cubicBezTo>
                  <a:pt x="2406" y="1433"/>
                  <a:pt x="2406" y="1433"/>
                  <a:pt x="2406" y="1433"/>
                </a:cubicBezTo>
                <a:cubicBezTo>
                  <a:pt x="2405" y="1435"/>
                  <a:pt x="2405" y="1435"/>
                  <a:pt x="2405" y="1435"/>
                </a:cubicBezTo>
                <a:cubicBezTo>
                  <a:pt x="2404" y="1434"/>
                  <a:pt x="2404" y="1434"/>
                  <a:pt x="2404" y="1434"/>
                </a:cubicBezTo>
                <a:cubicBezTo>
                  <a:pt x="2404" y="1431"/>
                  <a:pt x="2404" y="1431"/>
                  <a:pt x="2404" y="1431"/>
                </a:cubicBezTo>
                <a:cubicBezTo>
                  <a:pt x="2402" y="1427"/>
                  <a:pt x="2402" y="1427"/>
                  <a:pt x="2402" y="1427"/>
                </a:cubicBezTo>
                <a:cubicBezTo>
                  <a:pt x="2401" y="1429"/>
                  <a:pt x="2401" y="1429"/>
                  <a:pt x="2401" y="1429"/>
                </a:cubicBezTo>
                <a:cubicBezTo>
                  <a:pt x="2402" y="1433"/>
                  <a:pt x="2402" y="1433"/>
                  <a:pt x="2402" y="1433"/>
                </a:cubicBezTo>
                <a:cubicBezTo>
                  <a:pt x="2404" y="1436"/>
                  <a:pt x="2404" y="1436"/>
                  <a:pt x="2404" y="1436"/>
                </a:cubicBezTo>
                <a:cubicBezTo>
                  <a:pt x="2406" y="1439"/>
                  <a:pt x="2406" y="1439"/>
                  <a:pt x="2406" y="1439"/>
                </a:cubicBezTo>
                <a:cubicBezTo>
                  <a:pt x="2403" y="1440"/>
                  <a:pt x="2403" y="1440"/>
                  <a:pt x="2403" y="1440"/>
                </a:cubicBezTo>
                <a:cubicBezTo>
                  <a:pt x="2401" y="1437"/>
                  <a:pt x="2401" y="1437"/>
                  <a:pt x="2401" y="1437"/>
                </a:cubicBezTo>
                <a:cubicBezTo>
                  <a:pt x="2401" y="1433"/>
                  <a:pt x="2401" y="1433"/>
                  <a:pt x="2401" y="1433"/>
                </a:cubicBezTo>
                <a:cubicBezTo>
                  <a:pt x="2400" y="1435"/>
                  <a:pt x="2400" y="1435"/>
                  <a:pt x="2400" y="1435"/>
                </a:cubicBezTo>
                <a:cubicBezTo>
                  <a:pt x="2399" y="1435"/>
                  <a:pt x="2399" y="1435"/>
                  <a:pt x="2399" y="1435"/>
                </a:cubicBezTo>
                <a:cubicBezTo>
                  <a:pt x="2400" y="1438"/>
                  <a:pt x="2400" y="1438"/>
                  <a:pt x="2400" y="1438"/>
                </a:cubicBezTo>
                <a:cubicBezTo>
                  <a:pt x="2404" y="1442"/>
                  <a:pt x="2404" y="1442"/>
                  <a:pt x="2404" y="1442"/>
                </a:cubicBezTo>
                <a:cubicBezTo>
                  <a:pt x="2405" y="1448"/>
                  <a:pt x="2405" y="1448"/>
                  <a:pt x="2405" y="1448"/>
                </a:cubicBezTo>
                <a:cubicBezTo>
                  <a:pt x="2405" y="1457"/>
                  <a:pt x="2405" y="1457"/>
                  <a:pt x="2405" y="1457"/>
                </a:cubicBezTo>
                <a:cubicBezTo>
                  <a:pt x="2406" y="1459"/>
                  <a:pt x="2406" y="1459"/>
                  <a:pt x="2406" y="1459"/>
                </a:cubicBezTo>
                <a:cubicBezTo>
                  <a:pt x="2407" y="1464"/>
                  <a:pt x="2407" y="1464"/>
                  <a:pt x="2407" y="1464"/>
                </a:cubicBezTo>
                <a:cubicBezTo>
                  <a:pt x="2410" y="1471"/>
                  <a:pt x="2410" y="1471"/>
                  <a:pt x="2410" y="1471"/>
                </a:cubicBezTo>
                <a:cubicBezTo>
                  <a:pt x="2409" y="1473"/>
                  <a:pt x="2409" y="1473"/>
                  <a:pt x="2409" y="1473"/>
                </a:cubicBezTo>
                <a:cubicBezTo>
                  <a:pt x="2409" y="1484"/>
                  <a:pt x="2409" y="1484"/>
                  <a:pt x="2409" y="1484"/>
                </a:cubicBezTo>
                <a:cubicBezTo>
                  <a:pt x="2409" y="1485"/>
                  <a:pt x="2409" y="1485"/>
                  <a:pt x="2409" y="1485"/>
                </a:cubicBezTo>
                <a:cubicBezTo>
                  <a:pt x="2410" y="1488"/>
                  <a:pt x="2410" y="1488"/>
                  <a:pt x="2410" y="1488"/>
                </a:cubicBezTo>
                <a:cubicBezTo>
                  <a:pt x="2410" y="1491"/>
                  <a:pt x="2410" y="1491"/>
                  <a:pt x="2410" y="1491"/>
                </a:cubicBezTo>
                <a:cubicBezTo>
                  <a:pt x="2412" y="1496"/>
                  <a:pt x="2412" y="1496"/>
                  <a:pt x="2412" y="1496"/>
                </a:cubicBezTo>
                <a:cubicBezTo>
                  <a:pt x="2412" y="1498"/>
                  <a:pt x="2412" y="1498"/>
                  <a:pt x="2412" y="1498"/>
                </a:cubicBezTo>
                <a:cubicBezTo>
                  <a:pt x="2410" y="1499"/>
                  <a:pt x="2410" y="1499"/>
                  <a:pt x="2410" y="1499"/>
                </a:cubicBezTo>
                <a:cubicBezTo>
                  <a:pt x="2411" y="1500"/>
                  <a:pt x="2411" y="1500"/>
                  <a:pt x="2411" y="1500"/>
                </a:cubicBezTo>
                <a:cubicBezTo>
                  <a:pt x="2411" y="1502"/>
                  <a:pt x="2411" y="1502"/>
                  <a:pt x="2411" y="1502"/>
                </a:cubicBezTo>
                <a:cubicBezTo>
                  <a:pt x="2410" y="1506"/>
                  <a:pt x="2410" y="1506"/>
                  <a:pt x="2410" y="1506"/>
                </a:cubicBezTo>
                <a:cubicBezTo>
                  <a:pt x="2409" y="1508"/>
                  <a:pt x="2409" y="1508"/>
                  <a:pt x="2409" y="1508"/>
                </a:cubicBezTo>
                <a:cubicBezTo>
                  <a:pt x="2409" y="1509"/>
                  <a:pt x="2409" y="1509"/>
                  <a:pt x="2409" y="1509"/>
                </a:cubicBezTo>
                <a:cubicBezTo>
                  <a:pt x="2409" y="1512"/>
                  <a:pt x="2409" y="1512"/>
                  <a:pt x="2409" y="1512"/>
                </a:cubicBezTo>
                <a:cubicBezTo>
                  <a:pt x="2407" y="1513"/>
                  <a:pt x="2407" y="1513"/>
                  <a:pt x="2407" y="1513"/>
                </a:cubicBezTo>
                <a:cubicBezTo>
                  <a:pt x="2407" y="1515"/>
                  <a:pt x="2407" y="1515"/>
                  <a:pt x="2407" y="1515"/>
                </a:cubicBezTo>
                <a:cubicBezTo>
                  <a:pt x="2404" y="1517"/>
                  <a:pt x="2404" y="1517"/>
                  <a:pt x="2404" y="1517"/>
                </a:cubicBezTo>
                <a:cubicBezTo>
                  <a:pt x="2403" y="1516"/>
                  <a:pt x="2403" y="1516"/>
                  <a:pt x="2403" y="1516"/>
                </a:cubicBezTo>
                <a:cubicBezTo>
                  <a:pt x="2401" y="1520"/>
                  <a:pt x="2401" y="1520"/>
                  <a:pt x="2401" y="1520"/>
                </a:cubicBezTo>
                <a:cubicBezTo>
                  <a:pt x="2401" y="1525"/>
                  <a:pt x="2401" y="1525"/>
                  <a:pt x="2401" y="1525"/>
                </a:cubicBezTo>
                <a:cubicBezTo>
                  <a:pt x="2402" y="1527"/>
                  <a:pt x="2402" y="1527"/>
                  <a:pt x="2402" y="1527"/>
                </a:cubicBezTo>
                <a:cubicBezTo>
                  <a:pt x="2403" y="1527"/>
                  <a:pt x="2403" y="1527"/>
                  <a:pt x="2403" y="1527"/>
                </a:cubicBezTo>
                <a:cubicBezTo>
                  <a:pt x="2407" y="1531"/>
                  <a:pt x="2407" y="1531"/>
                  <a:pt x="2407" y="1531"/>
                </a:cubicBezTo>
                <a:cubicBezTo>
                  <a:pt x="2407" y="1532"/>
                  <a:pt x="2407" y="1532"/>
                  <a:pt x="2407" y="1532"/>
                </a:cubicBezTo>
                <a:cubicBezTo>
                  <a:pt x="2408" y="1533"/>
                  <a:pt x="2408" y="1533"/>
                  <a:pt x="2408" y="1533"/>
                </a:cubicBezTo>
                <a:cubicBezTo>
                  <a:pt x="2410" y="1533"/>
                  <a:pt x="2410" y="1533"/>
                  <a:pt x="2410" y="1533"/>
                </a:cubicBezTo>
                <a:cubicBezTo>
                  <a:pt x="2411" y="1534"/>
                  <a:pt x="2411" y="1534"/>
                  <a:pt x="2411" y="1534"/>
                </a:cubicBezTo>
                <a:cubicBezTo>
                  <a:pt x="2414" y="1535"/>
                  <a:pt x="2414" y="1535"/>
                  <a:pt x="2414" y="1535"/>
                </a:cubicBezTo>
                <a:cubicBezTo>
                  <a:pt x="2415" y="1535"/>
                  <a:pt x="2415" y="1535"/>
                  <a:pt x="2415" y="1535"/>
                </a:cubicBezTo>
                <a:cubicBezTo>
                  <a:pt x="2415" y="1535"/>
                  <a:pt x="2415" y="1535"/>
                  <a:pt x="2415" y="1535"/>
                </a:cubicBezTo>
                <a:cubicBezTo>
                  <a:pt x="2417" y="1536"/>
                  <a:pt x="2417" y="1536"/>
                  <a:pt x="2417" y="1536"/>
                </a:cubicBezTo>
                <a:cubicBezTo>
                  <a:pt x="2420" y="1535"/>
                  <a:pt x="2420" y="1535"/>
                  <a:pt x="2420" y="1535"/>
                </a:cubicBezTo>
                <a:cubicBezTo>
                  <a:pt x="2420" y="1536"/>
                  <a:pt x="2420" y="1536"/>
                  <a:pt x="2420" y="1536"/>
                </a:cubicBezTo>
                <a:cubicBezTo>
                  <a:pt x="2421" y="1536"/>
                  <a:pt x="2421" y="1536"/>
                  <a:pt x="2421" y="1536"/>
                </a:cubicBezTo>
                <a:cubicBezTo>
                  <a:pt x="2422" y="1536"/>
                  <a:pt x="2422" y="1536"/>
                  <a:pt x="2422" y="1536"/>
                </a:cubicBezTo>
                <a:cubicBezTo>
                  <a:pt x="2424" y="1536"/>
                  <a:pt x="2424" y="1536"/>
                  <a:pt x="2424" y="1536"/>
                </a:cubicBezTo>
                <a:cubicBezTo>
                  <a:pt x="2427" y="1535"/>
                  <a:pt x="2427" y="1535"/>
                  <a:pt x="2427" y="1535"/>
                </a:cubicBezTo>
                <a:cubicBezTo>
                  <a:pt x="2427" y="1534"/>
                  <a:pt x="2427" y="1534"/>
                  <a:pt x="2427" y="1534"/>
                </a:cubicBezTo>
                <a:cubicBezTo>
                  <a:pt x="2428" y="1534"/>
                  <a:pt x="2428" y="1534"/>
                  <a:pt x="2428" y="1534"/>
                </a:cubicBezTo>
                <a:cubicBezTo>
                  <a:pt x="2430" y="1532"/>
                  <a:pt x="2430" y="1532"/>
                  <a:pt x="2430" y="1532"/>
                </a:cubicBezTo>
                <a:cubicBezTo>
                  <a:pt x="2433" y="1532"/>
                  <a:pt x="2433" y="1532"/>
                  <a:pt x="2433" y="1532"/>
                </a:cubicBezTo>
                <a:cubicBezTo>
                  <a:pt x="2433" y="1530"/>
                  <a:pt x="2433" y="1530"/>
                  <a:pt x="2433" y="1530"/>
                </a:cubicBezTo>
                <a:cubicBezTo>
                  <a:pt x="2434" y="1529"/>
                  <a:pt x="2434" y="1529"/>
                  <a:pt x="2434" y="1529"/>
                </a:cubicBezTo>
                <a:cubicBezTo>
                  <a:pt x="2436" y="1529"/>
                  <a:pt x="2436" y="1529"/>
                  <a:pt x="2436" y="1529"/>
                </a:cubicBezTo>
                <a:cubicBezTo>
                  <a:pt x="2437" y="1531"/>
                  <a:pt x="2437" y="1531"/>
                  <a:pt x="2437" y="1531"/>
                </a:cubicBezTo>
                <a:cubicBezTo>
                  <a:pt x="2439" y="1529"/>
                  <a:pt x="2439" y="1529"/>
                  <a:pt x="2439" y="1529"/>
                </a:cubicBezTo>
                <a:cubicBezTo>
                  <a:pt x="2439" y="1529"/>
                  <a:pt x="2439" y="1529"/>
                  <a:pt x="2439" y="1529"/>
                </a:cubicBezTo>
                <a:cubicBezTo>
                  <a:pt x="2440" y="1529"/>
                  <a:pt x="2440" y="1529"/>
                  <a:pt x="2440" y="1529"/>
                </a:cubicBezTo>
                <a:cubicBezTo>
                  <a:pt x="2441" y="1526"/>
                  <a:pt x="2441" y="1526"/>
                  <a:pt x="2441" y="1526"/>
                </a:cubicBezTo>
                <a:cubicBezTo>
                  <a:pt x="2446" y="1523"/>
                  <a:pt x="2446" y="1523"/>
                  <a:pt x="2446" y="1523"/>
                </a:cubicBezTo>
                <a:cubicBezTo>
                  <a:pt x="2448" y="1524"/>
                  <a:pt x="2448" y="1524"/>
                  <a:pt x="2448" y="1524"/>
                </a:cubicBezTo>
                <a:cubicBezTo>
                  <a:pt x="2449" y="1524"/>
                  <a:pt x="2449" y="1524"/>
                  <a:pt x="2449" y="1524"/>
                </a:cubicBezTo>
                <a:cubicBezTo>
                  <a:pt x="2451" y="1523"/>
                  <a:pt x="2451" y="1523"/>
                  <a:pt x="2451" y="1523"/>
                </a:cubicBezTo>
                <a:cubicBezTo>
                  <a:pt x="2456" y="1522"/>
                  <a:pt x="2456" y="1522"/>
                  <a:pt x="2456" y="1522"/>
                </a:cubicBezTo>
                <a:cubicBezTo>
                  <a:pt x="2456" y="1523"/>
                  <a:pt x="2456" y="1523"/>
                  <a:pt x="2456" y="1523"/>
                </a:cubicBezTo>
                <a:cubicBezTo>
                  <a:pt x="2459" y="1522"/>
                  <a:pt x="2459" y="1522"/>
                  <a:pt x="2459" y="1522"/>
                </a:cubicBezTo>
                <a:cubicBezTo>
                  <a:pt x="2460" y="1523"/>
                  <a:pt x="2460" y="1523"/>
                  <a:pt x="2460" y="1523"/>
                </a:cubicBezTo>
                <a:cubicBezTo>
                  <a:pt x="2462" y="1523"/>
                  <a:pt x="2462" y="1523"/>
                  <a:pt x="2462" y="1523"/>
                </a:cubicBezTo>
                <a:cubicBezTo>
                  <a:pt x="2464" y="1523"/>
                  <a:pt x="2464" y="1523"/>
                  <a:pt x="2464" y="1523"/>
                </a:cubicBezTo>
                <a:cubicBezTo>
                  <a:pt x="2464" y="1525"/>
                  <a:pt x="2464" y="1525"/>
                  <a:pt x="2464" y="1525"/>
                </a:cubicBezTo>
                <a:cubicBezTo>
                  <a:pt x="2465" y="1525"/>
                  <a:pt x="2465" y="1525"/>
                  <a:pt x="2465" y="1525"/>
                </a:cubicBezTo>
                <a:cubicBezTo>
                  <a:pt x="2467" y="1524"/>
                  <a:pt x="2467" y="1524"/>
                  <a:pt x="2467" y="1524"/>
                </a:cubicBezTo>
                <a:cubicBezTo>
                  <a:pt x="2468" y="1525"/>
                  <a:pt x="2468" y="1525"/>
                  <a:pt x="2468" y="1525"/>
                </a:cubicBezTo>
                <a:cubicBezTo>
                  <a:pt x="2469" y="1524"/>
                  <a:pt x="2469" y="1524"/>
                  <a:pt x="2469" y="1524"/>
                </a:cubicBezTo>
                <a:cubicBezTo>
                  <a:pt x="2473" y="1524"/>
                  <a:pt x="2473" y="1524"/>
                  <a:pt x="2473" y="1524"/>
                </a:cubicBezTo>
                <a:cubicBezTo>
                  <a:pt x="2473" y="1525"/>
                  <a:pt x="2473" y="1525"/>
                  <a:pt x="2473" y="1525"/>
                </a:cubicBezTo>
                <a:cubicBezTo>
                  <a:pt x="2473" y="1526"/>
                  <a:pt x="2473" y="1526"/>
                  <a:pt x="2473" y="1526"/>
                </a:cubicBezTo>
                <a:cubicBezTo>
                  <a:pt x="2475" y="1524"/>
                  <a:pt x="2475" y="1524"/>
                  <a:pt x="2475" y="1524"/>
                </a:cubicBezTo>
                <a:cubicBezTo>
                  <a:pt x="2477" y="1524"/>
                  <a:pt x="2477" y="1524"/>
                  <a:pt x="2477" y="1524"/>
                </a:cubicBezTo>
                <a:cubicBezTo>
                  <a:pt x="2480" y="1522"/>
                  <a:pt x="2480" y="1522"/>
                  <a:pt x="2480" y="1522"/>
                </a:cubicBezTo>
                <a:cubicBezTo>
                  <a:pt x="2481" y="1520"/>
                  <a:pt x="2481" y="1520"/>
                  <a:pt x="2481" y="1520"/>
                </a:cubicBezTo>
                <a:cubicBezTo>
                  <a:pt x="2482" y="1520"/>
                  <a:pt x="2482" y="1520"/>
                  <a:pt x="2482" y="1520"/>
                </a:cubicBezTo>
                <a:cubicBezTo>
                  <a:pt x="2483" y="1518"/>
                  <a:pt x="2483" y="1518"/>
                  <a:pt x="2483" y="1518"/>
                </a:cubicBezTo>
                <a:cubicBezTo>
                  <a:pt x="2485" y="1515"/>
                  <a:pt x="2485" y="1515"/>
                  <a:pt x="2485" y="1515"/>
                </a:cubicBezTo>
                <a:cubicBezTo>
                  <a:pt x="2487" y="1513"/>
                  <a:pt x="2487" y="1513"/>
                  <a:pt x="2487" y="1513"/>
                </a:cubicBezTo>
                <a:cubicBezTo>
                  <a:pt x="2489" y="1512"/>
                  <a:pt x="2489" y="1512"/>
                  <a:pt x="2489" y="1512"/>
                </a:cubicBezTo>
                <a:cubicBezTo>
                  <a:pt x="2490" y="1513"/>
                  <a:pt x="2490" y="1513"/>
                  <a:pt x="2490" y="1513"/>
                </a:cubicBezTo>
                <a:cubicBezTo>
                  <a:pt x="2494" y="1512"/>
                  <a:pt x="2494" y="1512"/>
                  <a:pt x="2494" y="1512"/>
                </a:cubicBezTo>
                <a:cubicBezTo>
                  <a:pt x="2499" y="1509"/>
                  <a:pt x="2499" y="1509"/>
                  <a:pt x="2499" y="1509"/>
                </a:cubicBezTo>
                <a:cubicBezTo>
                  <a:pt x="2502" y="1506"/>
                  <a:pt x="2502" y="1506"/>
                  <a:pt x="2502" y="1506"/>
                </a:cubicBezTo>
                <a:cubicBezTo>
                  <a:pt x="2504" y="1505"/>
                  <a:pt x="2504" y="1505"/>
                  <a:pt x="2504" y="1505"/>
                </a:cubicBezTo>
                <a:cubicBezTo>
                  <a:pt x="2505" y="1505"/>
                  <a:pt x="2505" y="1505"/>
                  <a:pt x="2505" y="1505"/>
                </a:cubicBezTo>
                <a:cubicBezTo>
                  <a:pt x="2506" y="1505"/>
                  <a:pt x="2506" y="1505"/>
                  <a:pt x="2506" y="1505"/>
                </a:cubicBezTo>
                <a:cubicBezTo>
                  <a:pt x="2509" y="1506"/>
                  <a:pt x="2509" y="1506"/>
                  <a:pt x="2509" y="1506"/>
                </a:cubicBezTo>
                <a:cubicBezTo>
                  <a:pt x="2512" y="1507"/>
                  <a:pt x="2512" y="1507"/>
                  <a:pt x="2512" y="1507"/>
                </a:cubicBezTo>
                <a:cubicBezTo>
                  <a:pt x="2513" y="1506"/>
                  <a:pt x="2513" y="1506"/>
                  <a:pt x="2513" y="1506"/>
                </a:cubicBezTo>
                <a:cubicBezTo>
                  <a:pt x="2517" y="1506"/>
                  <a:pt x="2517" y="1506"/>
                  <a:pt x="2517" y="1506"/>
                </a:cubicBezTo>
                <a:cubicBezTo>
                  <a:pt x="2522" y="1504"/>
                  <a:pt x="2522" y="1504"/>
                  <a:pt x="2522" y="1504"/>
                </a:cubicBezTo>
                <a:cubicBezTo>
                  <a:pt x="2525" y="1504"/>
                  <a:pt x="2525" y="1504"/>
                  <a:pt x="2525" y="1504"/>
                </a:cubicBezTo>
                <a:cubicBezTo>
                  <a:pt x="2527" y="1502"/>
                  <a:pt x="2527" y="1502"/>
                  <a:pt x="2527" y="1502"/>
                </a:cubicBezTo>
                <a:cubicBezTo>
                  <a:pt x="2529" y="1502"/>
                  <a:pt x="2529" y="1502"/>
                  <a:pt x="2529" y="1502"/>
                </a:cubicBezTo>
                <a:cubicBezTo>
                  <a:pt x="2531" y="1500"/>
                  <a:pt x="2531" y="1500"/>
                  <a:pt x="2531" y="1500"/>
                </a:cubicBezTo>
                <a:cubicBezTo>
                  <a:pt x="2535" y="1500"/>
                  <a:pt x="2535" y="1500"/>
                  <a:pt x="2535" y="1500"/>
                </a:cubicBezTo>
                <a:cubicBezTo>
                  <a:pt x="2545" y="1499"/>
                  <a:pt x="2545" y="1499"/>
                  <a:pt x="2545" y="1499"/>
                </a:cubicBezTo>
                <a:cubicBezTo>
                  <a:pt x="2549" y="1500"/>
                  <a:pt x="2549" y="1500"/>
                  <a:pt x="2549" y="1500"/>
                </a:cubicBezTo>
                <a:cubicBezTo>
                  <a:pt x="2551" y="1500"/>
                  <a:pt x="2551" y="1500"/>
                  <a:pt x="2551" y="1500"/>
                </a:cubicBezTo>
                <a:cubicBezTo>
                  <a:pt x="2554" y="1499"/>
                  <a:pt x="2554" y="1499"/>
                  <a:pt x="2554" y="1499"/>
                </a:cubicBezTo>
                <a:cubicBezTo>
                  <a:pt x="2556" y="1499"/>
                  <a:pt x="2556" y="1499"/>
                  <a:pt x="2556" y="1499"/>
                </a:cubicBezTo>
                <a:cubicBezTo>
                  <a:pt x="2559" y="1502"/>
                  <a:pt x="2559" y="1502"/>
                  <a:pt x="2559" y="1502"/>
                </a:cubicBezTo>
                <a:cubicBezTo>
                  <a:pt x="2561" y="1506"/>
                  <a:pt x="2561" y="1506"/>
                  <a:pt x="2561" y="1506"/>
                </a:cubicBezTo>
                <a:cubicBezTo>
                  <a:pt x="2562" y="1506"/>
                  <a:pt x="2562" y="1506"/>
                  <a:pt x="2562" y="1506"/>
                </a:cubicBezTo>
                <a:cubicBezTo>
                  <a:pt x="2564" y="1505"/>
                  <a:pt x="2564" y="1505"/>
                  <a:pt x="2564" y="1505"/>
                </a:cubicBezTo>
                <a:cubicBezTo>
                  <a:pt x="2565" y="1505"/>
                  <a:pt x="2565" y="1505"/>
                  <a:pt x="2565" y="1505"/>
                </a:cubicBezTo>
                <a:cubicBezTo>
                  <a:pt x="2566" y="1506"/>
                  <a:pt x="2566" y="1506"/>
                  <a:pt x="2566" y="1506"/>
                </a:cubicBezTo>
                <a:cubicBezTo>
                  <a:pt x="2567" y="1505"/>
                  <a:pt x="2567" y="1505"/>
                  <a:pt x="2567" y="1505"/>
                </a:cubicBezTo>
                <a:cubicBezTo>
                  <a:pt x="2569" y="1506"/>
                  <a:pt x="2569" y="1506"/>
                  <a:pt x="2569" y="1506"/>
                </a:cubicBezTo>
                <a:cubicBezTo>
                  <a:pt x="2570" y="1508"/>
                  <a:pt x="2570" y="1508"/>
                  <a:pt x="2570" y="1508"/>
                </a:cubicBezTo>
                <a:cubicBezTo>
                  <a:pt x="2573" y="1508"/>
                  <a:pt x="2573" y="1508"/>
                  <a:pt x="2573" y="1508"/>
                </a:cubicBezTo>
                <a:cubicBezTo>
                  <a:pt x="2574" y="1508"/>
                  <a:pt x="2574" y="1508"/>
                  <a:pt x="2574" y="1508"/>
                </a:cubicBezTo>
                <a:cubicBezTo>
                  <a:pt x="2578" y="1511"/>
                  <a:pt x="2578" y="1511"/>
                  <a:pt x="2578" y="1511"/>
                </a:cubicBezTo>
                <a:cubicBezTo>
                  <a:pt x="2577" y="1512"/>
                  <a:pt x="2577" y="1512"/>
                  <a:pt x="2577" y="1512"/>
                </a:cubicBezTo>
                <a:cubicBezTo>
                  <a:pt x="2579" y="1513"/>
                  <a:pt x="2579" y="1513"/>
                  <a:pt x="2579" y="1513"/>
                </a:cubicBezTo>
                <a:cubicBezTo>
                  <a:pt x="2580" y="1514"/>
                  <a:pt x="2580" y="1514"/>
                  <a:pt x="2580" y="1514"/>
                </a:cubicBezTo>
                <a:cubicBezTo>
                  <a:pt x="2579" y="1515"/>
                  <a:pt x="2579" y="1515"/>
                  <a:pt x="2579" y="1515"/>
                </a:cubicBezTo>
                <a:cubicBezTo>
                  <a:pt x="2578" y="1515"/>
                  <a:pt x="2578" y="1515"/>
                  <a:pt x="2578" y="1515"/>
                </a:cubicBezTo>
                <a:cubicBezTo>
                  <a:pt x="2577" y="1517"/>
                  <a:pt x="2577" y="1517"/>
                  <a:pt x="2577" y="1517"/>
                </a:cubicBezTo>
                <a:cubicBezTo>
                  <a:pt x="2579" y="1520"/>
                  <a:pt x="2579" y="1520"/>
                  <a:pt x="2579" y="1520"/>
                </a:cubicBezTo>
                <a:cubicBezTo>
                  <a:pt x="2581" y="1520"/>
                  <a:pt x="2581" y="1520"/>
                  <a:pt x="2581" y="1520"/>
                </a:cubicBezTo>
                <a:cubicBezTo>
                  <a:pt x="2583" y="1522"/>
                  <a:pt x="2583" y="1522"/>
                  <a:pt x="2583" y="1522"/>
                </a:cubicBezTo>
                <a:cubicBezTo>
                  <a:pt x="2583" y="1525"/>
                  <a:pt x="2583" y="1525"/>
                  <a:pt x="2583" y="1525"/>
                </a:cubicBezTo>
                <a:cubicBezTo>
                  <a:pt x="2583" y="1527"/>
                  <a:pt x="2583" y="1527"/>
                  <a:pt x="2583" y="1527"/>
                </a:cubicBezTo>
                <a:cubicBezTo>
                  <a:pt x="2585" y="1531"/>
                  <a:pt x="2585" y="1531"/>
                  <a:pt x="2585" y="1531"/>
                </a:cubicBezTo>
                <a:cubicBezTo>
                  <a:pt x="2584" y="1533"/>
                  <a:pt x="2584" y="1533"/>
                  <a:pt x="2584" y="1533"/>
                </a:cubicBezTo>
                <a:cubicBezTo>
                  <a:pt x="2585" y="1534"/>
                  <a:pt x="2585" y="1534"/>
                  <a:pt x="2585" y="1534"/>
                </a:cubicBezTo>
                <a:cubicBezTo>
                  <a:pt x="2585" y="1537"/>
                  <a:pt x="2585" y="1537"/>
                  <a:pt x="2585" y="1537"/>
                </a:cubicBezTo>
                <a:cubicBezTo>
                  <a:pt x="2584" y="1538"/>
                  <a:pt x="2584" y="1538"/>
                  <a:pt x="2584" y="1538"/>
                </a:cubicBezTo>
                <a:cubicBezTo>
                  <a:pt x="2583" y="1537"/>
                  <a:pt x="2583" y="1537"/>
                  <a:pt x="2583" y="1537"/>
                </a:cubicBezTo>
                <a:cubicBezTo>
                  <a:pt x="2582" y="1538"/>
                  <a:pt x="2582" y="1538"/>
                  <a:pt x="2582" y="1538"/>
                </a:cubicBezTo>
                <a:cubicBezTo>
                  <a:pt x="2584" y="1540"/>
                  <a:pt x="2584" y="1540"/>
                  <a:pt x="2584" y="1540"/>
                </a:cubicBezTo>
                <a:cubicBezTo>
                  <a:pt x="2585" y="1541"/>
                  <a:pt x="2585" y="1541"/>
                  <a:pt x="2585" y="1541"/>
                </a:cubicBezTo>
                <a:cubicBezTo>
                  <a:pt x="2586" y="1543"/>
                  <a:pt x="2586" y="1543"/>
                  <a:pt x="2586" y="1543"/>
                </a:cubicBezTo>
                <a:cubicBezTo>
                  <a:pt x="2587" y="1542"/>
                  <a:pt x="2587" y="1542"/>
                  <a:pt x="2587" y="1542"/>
                </a:cubicBezTo>
                <a:cubicBezTo>
                  <a:pt x="2589" y="1543"/>
                  <a:pt x="2589" y="1543"/>
                  <a:pt x="2589" y="1543"/>
                </a:cubicBezTo>
                <a:cubicBezTo>
                  <a:pt x="2589" y="1542"/>
                  <a:pt x="2589" y="1542"/>
                  <a:pt x="2589" y="1542"/>
                </a:cubicBezTo>
                <a:cubicBezTo>
                  <a:pt x="2588" y="1540"/>
                  <a:pt x="2588" y="1540"/>
                  <a:pt x="2588" y="1540"/>
                </a:cubicBezTo>
                <a:cubicBezTo>
                  <a:pt x="2589" y="1539"/>
                  <a:pt x="2589" y="1539"/>
                  <a:pt x="2589" y="1539"/>
                </a:cubicBezTo>
                <a:cubicBezTo>
                  <a:pt x="2590" y="1537"/>
                  <a:pt x="2590" y="1537"/>
                  <a:pt x="2590" y="1537"/>
                </a:cubicBezTo>
                <a:cubicBezTo>
                  <a:pt x="2592" y="1537"/>
                  <a:pt x="2592" y="1537"/>
                  <a:pt x="2592" y="1537"/>
                </a:cubicBezTo>
                <a:cubicBezTo>
                  <a:pt x="2592" y="1535"/>
                  <a:pt x="2592" y="1535"/>
                  <a:pt x="2592" y="1535"/>
                </a:cubicBezTo>
                <a:cubicBezTo>
                  <a:pt x="2594" y="1535"/>
                  <a:pt x="2594" y="1535"/>
                  <a:pt x="2594" y="1535"/>
                </a:cubicBezTo>
                <a:cubicBezTo>
                  <a:pt x="2594" y="1533"/>
                  <a:pt x="2594" y="1533"/>
                  <a:pt x="2594" y="1533"/>
                </a:cubicBezTo>
                <a:cubicBezTo>
                  <a:pt x="2596" y="1531"/>
                  <a:pt x="2596" y="1531"/>
                  <a:pt x="2596" y="1531"/>
                </a:cubicBezTo>
                <a:cubicBezTo>
                  <a:pt x="2600" y="1529"/>
                  <a:pt x="2600" y="1529"/>
                  <a:pt x="2600" y="1529"/>
                </a:cubicBezTo>
                <a:cubicBezTo>
                  <a:pt x="2600" y="1528"/>
                  <a:pt x="2600" y="1528"/>
                  <a:pt x="2600" y="1528"/>
                </a:cubicBezTo>
                <a:cubicBezTo>
                  <a:pt x="2601" y="1528"/>
                  <a:pt x="2601" y="1528"/>
                  <a:pt x="2601" y="1528"/>
                </a:cubicBezTo>
                <a:cubicBezTo>
                  <a:pt x="2604" y="1526"/>
                  <a:pt x="2604" y="1526"/>
                  <a:pt x="2604" y="1526"/>
                </a:cubicBezTo>
                <a:cubicBezTo>
                  <a:pt x="2605" y="1524"/>
                  <a:pt x="2605" y="1524"/>
                  <a:pt x="2605" y="1524"/>
                </a:cubicBezTo>
                <a:cubicBezTo>
                  <a:pt x="2607" y="1520"/>
                  <a:pt x="2607" y="1520"/>
                  <a:pt x="2607" y="1520"/>
                </a:cubicBezTo>
                <a:cubicBezTo>
                  <a:pt x="2610" y="1520"/>
                  <a:pt x="2610" y="1520"/>
                  <a:pt x="2610" y="1520"/>
                </a:cubicBezTo>
                <a:cubicBezTo>
                  <a:pt x="2611" y="1518"/>
                  <a:pt x="2611" y="1518"/>
                  <a:pt x="2611" y="1518"/>
                </a:cubicBezTo>
                <a:cubicBezTo>
                  <a:pt x="2610" y="1516"/>
                  <a:pt x="2610" y="1516"/>
                  <a:pt x="2610" y="1516"/>
                </a:cubicBezTo>
                <a:cubicBezTo>
                  <a:pt x="2611" y="1514"/>
                  <a:pt x="2611" y="1514"/>
                  <a:pt x="2611" y="1514"/>
                </a:cubicBezTo>
                <a:cubicBezTo>
                  <a:pt x="2612" y="1516"/>
                  <a:pt x="2612" y="1516"/>
                  <a:pt x="2612" y="1516"/>
                </a:cubicBezTo>
                <a:cubicBezTo>
                  <a:pt x="2612" y="1519"/>
                  <a:pt x="2612" y="1519"/>
                  <a:pt x="2612" y="1519"/>
                </a:cubicBezTo>
                <a:cubicBezTo>
                  <a:pt x="2612" y="1521"/>
                  <a:pt x="2612" y="1521"/>
                  <a:pt x="2612" y="1521"/>
                </a:cubicBezTo>
                <a:cubicBezTo>
                  <a:pt x="2611" y="1522"/>
                  <a:pt x="2611" y="1522"/>
                  <a:pt x="2611" y="1522"/>
                </a:cubicBezTo>
                <a:cubicBezTo>
                  <a:pt x="2610" y="1527"/>
                  <a:pt x="2610" y="1527"/>
                  <a:pt x="2610" y="1527"/>
                </a:cubicBezTo>
                <a:cubicBezTo>
                  <a:pt x="2607" y="1530"/>
                  <a:pt x="2607" y="1530"/>
                  <a:pt x="2607" y="1530"/>
                </a:cubicBezTo>
                <a:cubicBezTo>
                  <a:pt x="2606" y="1532"/>
                  <a:pt x="2606" y="1532"/>
                  <a:pt x="2606" y="1532"/>
                </a:cubicBezTo>
                <a:cubicBezTo>
                  <a:pt x="2605" y="1533"/>
                  <a:pt x="2605" y="1533"/>
                  <a:pt x="2605" y="1533"/>
                </a:cubicBezTo>
                <a:cubicBezTo>
                  <a:pt x="2605" y="1535"/>
                  <a:pt x="2605" y="1535"/>
                  <a:pt x="2605" y="1535"/>
                </a:cubicBezTo>
                <a:cubicBezTo>
                  <a:pt x="2603" y="1538"/>
                  <a:pt x="2603" y="1538"/>
                  <a:pt x="2603" y="1538"/>
                </a:cubicBezTo>
                <a:cubicBezTo>
                  <a:pt x="2604" y="1539"/>
                  <a:pt x="2604" y="1539"/>
                  <a:pt x="2604" y="1539"/>
                </a:cubicBezTo>
                <a:cubicBezTo>
                  <a:pt x="2602" y="1544"/>
                  <a:pt x="2602" y="1544"/>
                  <a:pt x="2602" y="1544"/>
                </a:cubicBezTo>
                <a:cubicBezTo>
                  <a:pt x="2598" y="1543"/>
                  <a:pt x="2598" y="1543"/>
                  <a:pt x="2598" y="1543"/>
                </a:cubicBezTo>
                <a:cubicBezTo>
                  <a:pt x="2597" y="1546"/>
                  <a:pt x="2597" y="1546"/>
                  <a:pt x="2597" y="1546"/>
                </a:cubicBezTo>
                <a:cubicBezTo>
                  <a:pt x="2596" y="1548"/>
                  <a:pt x="2596" y="1548"/>
                  <a:pt x="2596" y="1548"/>
                </a:cubicBezTo>
                <a:cubicBezTo>
                  <a:pt x="2596" y="1548"/>
                  <a:pt x="2596" y="1548"/>
                  <a:pt x="2596" y="1548"/>
                </a:cubicBezTo>
                <a:cubicBezTo>
                  <a:pt x="2598" y="1548"/>
                  <a:pt x="2598" y="1548"/>
                  <a:pt x="2598" y="1548"/>
                </a:cubicBezTo>
                <a:cubicBezTo>
                  <a:pt x="2601" y="1546"/>
                  <a:pt x="2601" y="1546"/>
                  <a:pt x="2601" y="1546"/>
                </a:cubicBezTo>
                <a:cubicBezTo>
                  <a:pt x="2604" y="1548"/>
                  <a:pt x="2604" y="1548"/>
                  <a:pt x="2604" y="1548"/>
                </a:cubicBezTo>
                <a:cubicBezTo>
                  <a:pt x="2607" y="1542"/>
                  <a:pt x="2607" y="1542"/>
                  <a:pt x="2607" y="1542"/>
                </a:cubicBezTo>
                <a:cubicBezTo>
                  <a:pt x="2608" y="1538"/>
                  <a:pt x="2608" y="1538"/>
                  <a:pt x="2608" y="1538"/>
                </a:cubicBezTo>
                <a:cubicBezTo>
                  <a:pt x="2610" y="1535"/>
                  <a:pt x="2610" y="1535"/>
                  <a:pt x="2610" y="1535"/>
                </a:cubicBezTo>
                <a:cubicBezTo>
                  <a:pt x="2611" y="1536"/>
                  <a:pt x="2611" y="1536"/>
                  <a:pt x="2611" y="1536"/>
                </a:cubicBezTo>
                <a:cubicBezTo>
                  <a:pt x="2611" y="1540"/>
                  <a:pt x="2611" y="1540"/>
                  <a:pt x="2611" y="1540"/>
                </a:cubicBezTo>
                <a:cubicBezTo>
                  <a:pt x="2612" y="1543"/>
                  <a:pt x="2612" y="1543"/>
                  <a:pt x="2612" y="1543"/>
                </a:cubicBezTo>
                <a:cubicBezTo>
                  <a:pt x="2611" y="1543"/>
                  <a:pt x="2611" y="1543"/>
                  <a:pt x="2611" y="1543"/>
                </a:cubicBezTo>
                <a:cubicBezTo>
                  <a:pt x="2612" y="1547"/>
                  <a:pt x="2612" y="1547"/>
                  <a:pt x="2612" y="1547"/>
                </a:cubicBezTo>
                <a:cubicBezTo>
                  <a:pt x="2610" y="1551"/>
                  <a:pt x="2610" y="1551"/>
                  <a:pt x="2610" y="1551"/>
                </a:cubicBezTo>
                <a:cubicBezTo>
                  <a:pt x="2606" y="1553"/>
                  <a:pt x="2606" y="1553"/>
                  <a:pt x="2606" y="1553"/>
                </a:cubicBezTo>
                <a:cubicBezTo>
                  <a:pt x="2607" y="1554"/>
                  <a:pt x="2607" y="1554"/>
                  <a:pt x="2607" y="1554"/>
                </a:cubicBezTo>
                <a:cubicBezTo>
                  <a:pt x="2609" y="1554"/>
                  <a:pt x="2609" y="1554"/>
                  <a:pt x="2609" y="1554"/>
                </a:cubicBezTo>
                <a:cubicBezTo>
                  <a:pt x="2611" y="1554"/>
                  <a:pt x="2611" y="1554"/>
                  <a:pt x="2611" y="1554"/>
                </a:cubicBezTo>
                <a:cubicBezTo>
                  <a:pt x="2612" y="1553"/>
                  <a:pt x="2612" y="1553"/>
                  <a:pt x="2612" y="1553"/>
                </a:cubicBezTo>
                <a:cubicBezTo>
                  <a:pt x="2614" y="1552"/>
                  <a:pt x="2614" y="1552"/>
                  <a:pt x="2614" y="1552"/>
                </a:cubicBezTo>
                <a:cubicBezTo>
                  <a:pt x="2616" y="1551"/>
                  <a:pt x="2616" y="1551"/>
                  <a:pt x="2616" y="1551"/>
                </a:cubicBezTo>
                <a:cubicBezTo>
                  <a:pt x="2617" y="1551"/>
                  <a:pt x="2617" y="1551"/>
                  <a:pt x="2617" y="1551"/>
                </a:cubicBezTo>
                <a:cubicBezTo>
                  <a:pt x="2619" y="1551"/>
                  <a:pt x="2619" y="1551"/>
                  <a:pt x="2619" y="1551"/>
                </a:cubicBezTo>
                <a:cubicBezTo>
                  <a:pt x="2618" y="1552"/>
                  <a:pt x="2618" y="1552"/>
                  <a:pt x="2618" y="1552"/>
                </a:cubicBezTo>
                <a:cubicBezTo>
                  <a:pt x="2617" y="1554"/>
                  <a:pt x="2617" y="1554"/>
                  <a:pt x="2617" y="1554"/>
                </a:cubicBezTo>
                <a:cubicBezTo>
                  <a:pt x="2615" y="1554"/>
                  <a:pt x="2615" y="1554"/>
                  <a:pt x="2615" y="1554"/>
                </a:cubicBezTo>
                <a:cubicBezTo>
                  <a:pt x="2615" y="1555"/>
                  <a:pt x="2615" y="1555"/>
                  <a:pt x="2615" y="1555"/>
                </a:cubicBezTo>
                <a:cubicBezTo>
                  <a:pt x="2616" y="1557"/>
                  <a:pt x="2616" y="1557"/>
                  <a:pt x="2616" y="1557"/>
                </a:cubicBezTo>
                <a:cubicBezTo>
                  <a:pt x="2617" y="1559"/>
                  <a:pt x="2617" y="1559"/>
                  <a:pt x="2617" y="1559"/>
                </a:cubicBezTo>
                <a:cubicBezTo>
                  <a:pt x="2618" y="1562"/>
                  <a:pt x="2618" y="1562"/>
                  <a:pt x="2618" y="1562"/>
                </a:cubicBezTo>
                <a:cubicBezTo>
                  <a:pt x="2618" y="1566"/>
                  <a:pt x="2618" y="1566"/>
                  <a:pt x="2618" y="1566"/>
                </a:cubicBezTo>
                <a:cubicBezTo>
                  <a:pt x="2618" y="1570"/>
                  <a:pt x="2618" y="1570"/>
                  <a:pt x="2618" y="1570"/>
                </a:cubicBezTo>
                <a:cubicBezTo>
                  <a:pt x="2616" y="1572"/>
                  <a:pt x="2616" y="1572"/>
                  <a:pt x="2616" y="1572"/>
                </a:cubicBezTo>
                <a:cubicBezTo>
                  <a:pt x="2616" y="1573"/>
                  <a:pt x="2616" y="1573"/>
                  <a:pt x="2616" y="1573"/>
                </a:cubicBezTo>
                <a:cubicBezTo>
                  <a:pt x="2616" y="1577"/>
                  <a:pt x="2616" y="1577"/>
                  <a:pt x="2616" y="1577"/>
                </a:cubicBezTo>
                <a:cubicBezTo>
                  <a:pt x="2617" y="1578"/>
                  <a:pt x="2617" y="1578"/>
                  <a:pt x="2617" y="1578"/>
                </a:cubicBezTo>
                <a:cubicBezTo>
                  <a:pt x="2619" y="1580"/>
                  <a:pt x="2619" y="1580"/>
                  <a:pt x="2619" y="1580"/>
                </a:cubicBezTo>
                <a:cubicBezTo>
                  <a:pt x="2619" y="1583"/>
                  <a:pt x="2619" y="1583"/>
                  <a:pt x="2619" y="1583"/>
                </a:cubicBezTo>
                <a:cubicBezTo>
                  <a:pt x="2622" y="1588"/>
                  <a:pt x="2622" y="1588"/>
                  <a:pt x="2622" y="1588"/>
                </a:cubicBezTo>
                <a:cubicBezTo>
                  <a:pt x="2625" y="1588"/>
                  <a:pt x="2625" y="1588"/>
                  <a:pt x="2625" y="1588"/>
                </a:cubicBezTo>
                <a:cubicBezTo>
                  <a:pt x="2627" y="1590"/>
                  <a:pt x="2627" y="1590"/>
                  <a:pt x="2627" y="1590"/>
                </a:cubicBezTo>
                <a:cubicBezTo>
                  <a:pt x="2628" y="1592"/>
                  <a:pt x="2628" y="1592"/>
                  <a:pt x="2628" y="1592"/>
                </a:cubicBezTo>
                <a:cubicBezTo>
                  <a:pt x="2629" y="1592"/>
                  <a:pt x="2629" y="1592"/>
                  <a:pt x="2629" y="1592"/>
                </a:cubicBezTo>
                <a:cubicBezTo>
                  <a:pt x="2630" y="1591"/>
                  <a:pt x="2630" y="1591"/>
                  <a:pt x="2630" y="1591"/>
                </a:cubicBezTo>
                <a:cubicBezTo>
                  <a:pt x="2631" y="1591"/>
                  <a:pt x="2631" y="1591"/>
                  <a:pt x="2631" y="1591"/>
                </a:cubicBezTo>
                <a:cubicBezTo>
                  <a:pt x="2633" y="1592"/>
                  <a:pt x="2633" y="1592"/>
                  <a:pt x="2633" y="1592"/>
                </a:cubicBezTo>
                <a:cubicBezTo>
                  <a:pt x="2635" y="1594"/>
                  <a:pt x="2635" y="1594"/>
                  <a:pt x="2635" y="1594"/>
                </a:cubicBezTo>
                <a:cubicBezTo>
                  <a:pt x="2637" y="1594"/>
                  <a:pt x="2637" y="1594"/>
                  <a:pt x="2637" y="1594"/>
                </a:cubicBezTo>
                <a:cubicBezTo>
                  <a:pt x="2640" y="1596"/>
                  <a:pt x="2640" y="1596"/>
                  <a:pt x="2640" y="1596"/>
                </a:cubicBezTo>
                <a:cubicBezTo>
                  <a:pt x="2640" y="1598"/>
                  <a:pt x="2640" y="1598"/>
                  <a:pt x="2640" y="1598"/>
                </a:cubicBezTo>
                <a:cubicBezTo>
                  <a:pt x="2642" y="1599"/>
                  <a:pt x="2642" y="1599"/>
                  <a:pt x="2642" y="1599"/>
                </a:cubicBezTo>
                <a:cubicBezTo>
                  <a:pt x="2644" y="1601"/>
                  <a:pt x="2644" y="1601"/>
                  <a:pt x="2644" y="1601"/>
                </a:cubicBezTo>
                <a:cubicBezTo>
                  <a:pt x="2645" y="1601"/>
                  <a:pt x="2645" y="1601"/>
                  <a:pt x="2645" y="1601"/>
                </a:cubicBezTo>
                <a:cubicBezTo>
                  <a:pt x="2646" y="1600"/>
                  <a:pt x="2646" y="1600"/>
                  <a:pt x="2646" y="1600"/>
                </a:cubicBezTo>
                <a:cubicBezTo>
                  <a:pt x="2649" y="1598"/>
                  <a:pt x="2649" y="1598"/>
                  <a:pt x="2649" y="1598"/>
                </a:cubicBezTo>
                <a:cubicBezTo>
                  <a:pt x="2650" y="1597"/>
                  <a:pt x="2650" y="1597"/>
                  <a:pt x="2650" y="1597"/>
                </a:cubicBezTo>
                <a:cubicBezTo>
                  <a:pt x="2653" y="1596"/>
                  <a:pt x="2653" y="1596"/>
                  <a:pt x="2653" y="1596"/>
                </a:cubicBezTo>
                <a:cubicBezTo>
                  <a:pt x="2655" y="1594"/>
                  <a:pt x="2655" y="1594"/>
                  <a:pt x="2655" y="1594"/>
                </a:cubicBezTo>
                <a:cubicBezTo>
                  <a:pt x="2657" y="1594"/>
                  <a:pt x="2657" y="1594"/>
                  <a:pt x="2657" y="1594"/>
                </a:cubicBezTo>
                <a:cubicBezTo>
                  <a:pt x="2657" y="1594"/>
                  <a:pt x="2657" y="1594"/>
                  <a:pt x="2657" y="1594"/>
                </a:cubicBezTo>
                <a:cubicBezTo>
                  <a:pt x="2657" y="1593"/>
                  <a:pt x="2657" y="1593"/>
                  <a:pt x="2657" y="1593"/>
                </a:cubicBezTo>
                <a:cubicBezTo>
                  <a:pt x="2655" y="1592"/>
                  <a:pt x="2655" y="1592"/>
                  <a:pt x="2655" y="1592"/>
                </a:cubicBezTo>
                <a:cubicBezTo>
                  <a:pt x="2656" y="1591"/>
                  <a:pt x="2656" y="1591"/>
                  <a:pt x="2656" y="1591"/>
                </a:cubicBezTo>
                <a:cubicBezTo>
                  <a:pt x="2659" y="1588"/>
                  <a:pt x="2659" y="1588"/>
                  <a:pt x="2659" y="1588"/>
                </a:cubicBezTo>
                <a:cubicBezTo>
                  <a:pt x="2662" y="1591"/>
                  <a:pt x="2662" y="1591"/>
                  <a:pt x="2662" y="1591"/>
                </a:cubicBezTo>
                <a:cubicBezTo>
                  <a:pt x="2662" y="1593"/>
                  <a:pt x="2662" y="1593"/>
                  <a:pt x="2662" y="1593"/>
                </a:cubicBezTo>
                <a:cubicBezTo>
                  <a:pt x="2658" y="1595"/>
                  <a:pt x="2658" y="1595"/>
                  <a:pt x="2658" y="1595"/>
                </a:cubicBezTo>
                <a:cubicBezTo>
                  <a:pt x="2659" y="1596"/>
                  <a:pt x="2659" y="1596"/>
                  <a:pt x="2659" y="1596"/>
                </a:cubicBezTo>
                <a:cubicBezTo>
                  <a:pt x="2660" y="1597"/>
                  <a:pt x="2660" y="1597"/>
                  <a:pt x="2660" y="1597"/>
                </a:cubicBezTo>
                <a:cubicBezTo>
                  <a:pt x="2662" y="1595"/>
                  <a:pt x="2662" y="1595"/>
                  <a:pt x="2662" y="1595"/>
                </a:cubicBezTo>
                <a:cubicBezTo>
                  <a:pt x="2663" y="1594"/>
                  <a:pt x="2663" y="1594"/>
                  <a:pt x="2663" y="1594"/>
                </a:cubicBezTo>
                <a:cubicBezTo>
                  <a:pt x="2665" y="1595"/>
                  <a:pt x="2665" y="1595"/>
                  <a:pt x="2665" y="1595"/>
                </a:cubicBezTo>
                <a:cubicBezTo>
                  <a:pt x="2665" y="1597"/>
                  <a:pt x="2665" y="1597"/>
                  <a:pt x="2665" y="1597"/>
                </a:cubicBezTo>
                <a:cubicBezTo>
                  <a:pt x="2664" y="1597"/>
                  <a:pt x="2664" y="1597"/>
                  <a:pt x="2664" y="1597"/>
                </a:cubicBezTo>
                <a:cubicBezTo>
                  <a:pt x="2662" y="1598"/>
                  <a:pt x="2662" y="1598"/>
                  <a:pt x="2662" y="1598"/>
                </a:cubicBezTo>
                <a:cubicBezTo>
                  <a:pt x="2665" y="1601"/>
                  <a:pt x="2665" y="1601"/>
                  <a:pt x="2665" y="1601"/>
                </a:cubicBezTo>
                <a:cubicBezTo>
                  <a:pt x="2665" y="1604"/>
                  <a:pt x="2665" y="1604"/>
                  <a:pt x="2665" y="1604"/>
                </a:cubicBezTo>
                <a:cubicBezTo>
                  <a:pt x="2666" y="1604"/>
                  <a:pt x="2666" y="1604"/>
                  <a:pt x="2666" y="1604"/>
                </a:cubicBezTo>
                <a:cubicBezTo>
                  <a:pt x="2667" y="1604"/>
                  <a:pt x="2667" y="1604"/>
                  <a:pt x="2667" y="1604"/>
                </a:cubicBezTo>
                <a:cubicBezTo>
                  <a:pt x="2668" y="1606"/>
                  <a:pt x="2668" y="1606"/>
                  <a:pt x="2668" y="1606"/>
                </a:cubicBezTo>
                <a:cubicBezTo>
                  <a:pt x="2669" y="1608"/>
                  <a:pt x="2669" y="1608"/>
                  <a:pt x="2669" y="1608"/>
                </a:cubicBezTo>
                <a:cubicBezTo>
                  <a:pt x="2670" y="1605"/>
                  <a:pt x="2670" y="1605"/>
                  <a:pt x="2670" y="1605"/>
                </a:cubicBezTo>
                <a:cubicBezTo>
                  <a:pt x="2670" y="1603"/>
                  <a:pt x="2670" y="1603"/>
                  <a:pt x="2670" y="1603"/>
                </a:cubicBezTo>
                <a:cubicBezTo>
                  <a:pt x="2669" y="1604"/>
                  <a:pt x="2669" y="1604"/>
                  <a:pt x="2669" y="1604"/>
                </a:cubicBezTo>
                <a:cubicBezTo>
                  <a:pt x="2668" y="1603"/>
                  <a:pt x="2668" y="1603"/>
                  <a:pt x="2668" y="1603"/>
                </a:cubicBezTo>
                <a:cubicBezTo>
                  <a:pt x="2669" y="1602"/>
                  <a:pt x="2669" y="1602"/>
                  <a:pt x="2669" y="1602"/>
                </a:cubicBezTo>
                <a:cubicBezTo>
                  <a:pt x="2674" y="1602"/>
                  <a:pt x="2674" y="1602"/>
                  <a:pt x="2674" y="1602"/>
                </a:cubicBezTo>
                <a:cubicBezTo>
                  <a:pt x="2675" y="1603"/>
                  <a:pt x="2675" y="1603"/>
                  <a:pt x="2675" y="1603"/>
                </a:cubicBezTo>
                <a:cubicBezTo>
                  <a:pt x="2675" y="1602"/>
                  <a:pt x="2675" y="1602"/>
                  <a:pt x="2675" y="1602"/>
                </a:cubicBezTo>
                <a:cubicBezTo>
                  <a:pt x="2677" y="1599"/>
                  <a:pt x="2677" y="1599"/>
                  <a:pt x="2677" y="1599"/>
                </a:cubicBezTo>
                <a:cubicBezTo>
                  <a:pt x="2682" y="1596"/>
                  <a:pt x="2682" y="1596"/>
                  <a:pt x="2682" y="1596"/>
                </a:cubicBezTo>
                <a:cubicBezTo>
                  <a:pt x="2685" y="1593"/>
                  <a:pt x="2685" y="1593"/>
                  <a:pt x="2685" y="1593"/>
                </a:cubicBezTo>
                <a:cubicBezTo>
                  <a:pt x="2683" y="1593"/>
                  <a:pt x="2683" y="1593"/>
                  <a:pt x="2683" y="1593"/>
                </a:cubicBezTo>
                <a:cubicBezTo>
                  <a:pt x="2682" y="1594"/>
                  <a:pt x="2682" y="1594"/>
                  <a:pt x="2682" y="1594"/>
                </a:cubicBezTo>
                <a:cubicBezTo>
                  <a:pt x="2683" y="1593"/>
                  <a:pt x="2683" y="1593"/>
                  <a:pt x="2683" y="1593"/>
                </a:cubicBezTo>
                <a:cubicBezTo>
                  <a:pt x="2681" y="1593"/>
                  <a:pt x="2681" y="1593"/>
                  <a:pt x="2681" y="1593"/>
                </a:cubicBezTo>
                <a:cubicBezTo>
                  <a:pt x="2683" y="1593"/>
                  <a:pt x="2683" y="1593"/>
                  <a:pt x="2683" y="1593"/>
                </a:cubicBezTo>
                <a:cubicBezTo>
                  <a:pt x="2685" y="1593"/>
                  <a:pt x="2685" y="1593"/>
                  <a:pt x="2685" y="1593"/>
                </a:cubicBezTo>
                <a:cubicBezTo>
                  <a:pt x="2689" y="1592"/>
                  <a:pt x="2689" y="1592"/>
                  <a:pt x="2689" y="1592"/>
                </a:cubicBezTo>
                <a:cubicBezTo>
                  <a:pt x="2696" y="1590"/>
                  <a:pt x="2696" y="1590"/>
                  <a:pt x="2696" y="1590"/>
                </a:cubicBezTo>
                <a:cubicBezTo>
                  <a:pt x="2702" y="1591"/>
                  <a:pt x="2702" y="1591"/>
                  <a:pt x="2702" y="1591"/>
                </a:cubicBezTo>
                <a:cubicBezTo>
                  <a:pt x="2704" y="1590"/>
                  <a:pt x="2704" y="1590"/>
                  <a:pt x="2704" y="1590"/>
                </a:cubicBezTo>
                <a:cubicBezTo>
                  <a:pt x="2704" y="1588"/>
                  <a:pt x="2704" y="1588"/>
                  <a:pt x="2704" y="1588"/>
                </a:cubicBezTo>
                <a:cubicBezTo>
                  <a:pt x="2706" y="1588"/>
                  <a:pt x="2706" y="1588"/>
                  <a:pt x="2706" y="1588"/>
                </a:cubicBezTo>
                <a:cubicBezTo>
                  <a:pt x="2707" y="1587"/>
                  <a:pt x="2707" y="1587"/>
                  <a:pt x="2707" y="1587"/>
                </a:cubicBezTo>
                <a:cubicBezTo>
                  <a:pt x="2709" y="1584"/>
                  <a:pt x="2709" y="1584"/>
                  <a:pt x="2709" y="1584"/>
                </a:cubicBezTo>
                <a:cubicBezTo>
                  <a:pt x="2708" y="1580"/>
                  <a:pt x="2708" y="1580"/>
                  <a:pt x="2708" y="1580"/>
                </a:cubicBezTo>
                <a:cubicBezTo>
                  <a:pt x="2708" y="1578"/>
                  <a:pt x="2708" y="1578"/>
                  <a:pt x="2708" y="1578"/>
                </a:cubicBezTo>
                <a:cubicBezTo>
                  <a:pt x="2711" y="1575"/>
                  <a:pt x="2711" y="1575"/>
                  <a:pt x="2711" y="1575"/>
                </a:cubicBezTo>
                <a:cubicBezTo>
                  <a:pt x="2711" y="1570"/>
                  <a:pt x="2711" y="1570"/>
                  <a:pt x="2711" y="1570"/>
                </a:cubicBezTo>
                <a:cubicBezTo>
                  <a:pt x="2713" y="1568"/>
                  <a:pt x="2713" y="1568"/>
                  <a:pt x="2713" y="1568"/>
                </a:cubicBezTo>
                <a:cubicBezTo>
                  <a:pt x="2713" y="1564"/>
                  <a:pt x="2713" y="1564"/>
                  <a:pt x="2713" y="1564"/>
                </a:cubicBezTo>
                <a:cubicBezTo>
                  <a:pt x="2715" y="1563"/>
                  <a:pt x="2715" y="1563"/>
                  <a:pt x="2715" y="1563"/>
                </a:cubicBezTo>
                <a:cubicBezTo>
                  <a:pt x="2715" y="1561"/>
                  <a:pt x="2715" y="1561"/>
                  <a:pt x="2715" y="1561"/>
                </a:cubicBezTo>
                <a:cubicBezTo>
                  <a:pt x="2721" y="1555"/>
                  <a:pt x="2721" y="1555"/>
                  <a:pt x="2721" y="1555"/>
                </a:cubicBezTo>
                <a:cubicBezTo>
                  <a:pt x="2722" y="1554"/>
                  <a:pt x="2722" y="1554"/>
                  <a:pt x="2722" y="1554"/>
                </a:cubicBezTo>
                <a:cubicBezTo>
                  <a:pt x="2723" y="1550"/>
                  <a:pt x="2723" y="1550"/>
                  <a:pt x="2723" y="1550"/>
                </a:cubicBezTo>
                <a:cubicBezTo>
                  <a:pt x="2725" y="1548"/>
                  <a:pt x="2725" y="1548"/>
                  <a:pt x="2725" y="1548"/>
                </a:cubicBezTo>
                <a:cubicBezTo>
                  <a:pt x="2727" y="1544"/>
                  <a:pt x="2727" y="1544"/>
                  <a:pt x="2727" y="1544"/>
                </a:cubicBezTo>
                <a:cubicBezTo>
                  <a:pt x="2729" y="1541"/>
                  <a:pt x="2729" y="1541"/>
                  <a:pt x="2729" y="1541"/>
                </a:cubicBezTo>
                <a:cubicBezTo>
                  <a:pt x="2729" y="1539"/>
                  <a:pt x="2729" y="1539"/>
                  <a:pt x="2729" y="1539"/>
                </a:cubicBezTo>
                <a:cubicBezTo>
                  <a:pt x="2730" y="1539"/>
                  <a:pt x="2730" y="1539"/>
                  <a:pt x="2730" y="1539"/>
                </a:cubicBezTo>
                <a:cubicBezTo>
                  <a:pt x="2732" y="1535"/>
                  <a:pt x="2732" y="1535"/>
                  <a:pt x="2732" y="1535"/>
                </a:cubicBezTo>
                <a:cubicBezTo>
                  <a:pt x="2731" y="1534"/>
                  <a:pt x="2731" y="1534"/>
                  <a:pt x="2731" y="1534"/>
                </a:cubicBezTo>
                <a:cubicBezTo>
                  <a:pt x="2734" y="1533"/>
                  <a:pt x="2734" y="1533"/>
                  <a:pt x="2734" y="1533"/>
                </a:cubicBezTo>
                <a:cubicBezTo>
                  <a:pt x="2735" y="1530"/>
                  <a:pt x="2735" y="1530"/>
                  <a:pt x="2735" y="1530"/>
                </a:cubicBezTo>
                <a:cubicBezTo>
                  <a:pt x="2737" y="1528"/>
                  <a:pt x="2737" y="1528"/>
                  <a:pt x="2737" y="1528"/>
                </a:cubicBezTo>
                <a:cubicBezTo>
                  <a:pt x="2738" y="1525"/>
                  <a:pt x="2738" y="1525"/>
                  <a:pt x="2738" y="1525"/>
                </a:cubicBezTo>
                <a:cubicBezTo>
                  <a:pt x="2741" y="1525"/>
                  <a:pt x="2741" y="1525"/>
                  <a:pt x="2741" y="1525"/>
                </a:cubicBezTo>
                <a:cubicBezTo>
                  <a:pt x="2742" y="1524"/>
                  <a:pt x="2742" y="1524"/>
                  <a:pt x="2742" y="1524"/>
                </a:cubicBezTo>
                <a:cubicBezTo>
                  <a:pt x="2740" y="1524"/>
                  <a:pt x="2740" y="1524"/>
                  <a:pt x="2740" y="1524"/>
                </a:cubicBezTo>
                <a:cubicBezTo>
                  <a:pt x="2740" y="1523"/>
                  <a:pt x="2740" y="1523"/>
                  <a:pt x="2740" y="1523"/>
                </a:cubicBezTo>
                <a:cubicBezTo>
                  <a:pt x="2744" y="1523"/>
                  <a:pt x="2744" y="1523"/>
                  <a:pt x="2744" y="1523"/>
                </a:cubicBezTo>
                <a:cubicBezTo>
                  <a:pt x="2747" y="1521"/>
                  <a:pt x="2747" y="1521"/>
                  <a:pt x="2747" y="1521"/>
                </a:cubicBezTo>
                <a:cubicBezTo>
                  <a:pt x="2747" y="1518"/>
                  <a:pt x="2747" y="1518"/>
                  <a:pt x="2747" y="1518"/>
                </a:cubicBezTo>
                <a:cubicBezTo>
                  <a:pt x="2747" y="1517"/>
                  <a:pt x="2747" y="1517"/>
                  <a:pt x="2747" y="1517"/>
                </a:cubicBezTo>
                <a:cubicBezTo>
                  <a:pt x="2747" y="1515"/>
                  <a:pt x="2747" y="1515"/>
                  <a:pt x="2747" y="1515"/>
                </a:cubicBezTo>
                <a:cubicBezTo>
                  <a:pt x="2750" y="1513"/>
                  <a:pt x="2750" y="1513"/>
                  <a:pt x="2750" y="1513"/>
                </a:cubicBezTo>
                <a:cubicBezTo>
                  <a:pt x="2750" y="1511"/>
                  <a:pt x="2750" y="1511"/>
                  <a:pt x="2750" y="1511"/>
                </a:cubicBezTo>
                <a:cubicBezTo>
                  <a:pt x="2752" y="1510"/>
                  <a:pt x="2752" y="1510"/>
                  <a:pt x="2752" y="1510"/>
                </a:cubicBezTo>
                <a:cubicBezTo>
                  <a:pt x="2754" y="1507"/>
                  <a:pt x="2754" y="1507"/>
                  <a:pt x="2754" y="1507"/>
                </a:cubicBezTo>
                <a:cubicBezTo>
                  <a:pt x="2754" y="1505"/>
                  <a:pt x="2754" y="1505"/>
                  <a:pt x="2754" y="1505"/>
                </a:cubicBezTo>
                <a:cubicBezTo>
                  <a:pt x="2755" y="1502"/>
                  <a:pt x="2755" y="1502"/>
                  <a:pt x="2755" y="1502"/>
                </a:cubicBezTo>
                <a:cubicBezTo>
                  <a:pt x="2754" y="1502"/>
                  <a:pt x="2754" y="1502"/>
                  <a:pt x="2754" y="1502"/>
                </a:cubicBezTo>
                <a:cubicBezTo>
                  <a:pt x="2755" y="1500"/>
                  <a:pt x="2755" y="1500"/>
                  <a:pt x="2755" y="1500"/>
                </a:cubicBezTo>
                <a:cubicBezTo>
                  <a:pt x="2757" y="1494"/>
                  <a:pt x="2757" y="1494"/>
                  <a:pt x="2757" y="1494"/>
                </a:cubicBezTo>
                <a:cubicBezTo>
                  <a:pt x="2758" y="1491"/>
                  <a:pt x="2758" y="1491"/>
                  <a:pt x="2758" y="1491"/>
                </a:cubicBezTo>
                <a:cubicBezTo>
                  <a:pt x="2761" y="1485"/>
                  <a:pt x="2761" y="1485"/>
                  <a:pt x="2761" y="1485"/>
                </a:cubicBezTo>
                <a:cubicBezTo>
                  <a:pt x="2761" y="1483"/>
                  <a:pt x="2761" y="1483"/>
                  <a:pt x="2761" y="1483"/>
                </a:cubicBezTo>
                <a:cubicBezTo>
                  <a:pt x="2763" y="1478"/>
                  <a:pt x="2763" y="1478"/>
                  <a:pt x="2763" y="1478"/>
                </a:cubicBezTo>
                <a:cubicBezTo>
                  <a:pt x="2765" y="1476"/>
                  <a:pt x="2765" y="1476"/>
                  <a:pt x="2765" y="1476"/>
                </a:cubicBezTo>
                <a:cubicBezTo>
                  <a:pt x="2766" y="1474"/>
                  <a:pt x="2766" y="1474"/>
                  <a:pt x="2766" y="1474"/>
                </a:cubicBezTo>
                <a:cubicBezTo>
                  <a:pt x="2765" y="1471"/>
                  <a:pt x="2765" y="1471"/>
                  <a:pt x="2765" y="1471"/>
                </a:cubicBezTo>
                <a:cubicBezTo>
                  <a:pt x="2767" y="1469"/>
                  <a:pt x="2767" y="1469"/>
                  <a:pt x="2767" y="1469"/>
                </a:cubicBezTo>
                <a:lnTo>
                  <a:pt x="2766" y="1465"/>
                </a:lnTo>
                <a:close/>
                <a:moveTo>
                  <a:pt x="2663" y="1597"/>
                </a:moveTo>
                <a:cubicBezTo>
                  <a:pt x="2663" y="1596"/>
                  <a:pt x="2663" y="1596"/>
                  <a:pt x="2663" y="1596"/>
                </a:cubicBezTo>
                <a:cubicBezTo>
                  <a:pt x="2662" y="1596"/>
                  <a:pt x="2662" y="1596"/>
                  <a:pt x="2662" y="1596"/>
                </a:cubicBezTo>
                <a:cubicBezTo>
                  <a:pt x="2663" y="1597"/>
                  <a:pt x="2663" y="1597"/>
                  <a:pt x="2663" y="1597"/>
                </a:cubicBezTo>
                <a:close/>
                <a:moveTo>
                  <a:pt x="2465" y="846"/>
                </a:moveTo>
                <a:cubicBezTo>
                  <a:pt x="2463" y="846"/>
                  <a:pt x="2463" y="846"/>
                  <a:pt x="2463" y="846"/>
                </a:cubicBezTo>
                <a:cubicBezTo>
                  <a:pt x="2462" y="846"/>
                  <a:pt x="2462" y="846"/>
                  <a:pt x="2462" y="846"/>
                </a:cubicBezTo>
                <a:cubicBezTo>
                  <a:pt x="2464" y="848"/>
                  <a:pt x="2464" y="848"/>
                  <a:pt x="2464" y="848"/>
                </a:cubicBezTo>
                <a:cubicBezTo>
                  <a:pt x="2466" y="848"/>
                  <a:pt x="2466" y="848"/>
                  <a:pt x="2466" y="848"/>
                </a:cubicBezTo>
                <a:cubicBezTo>
                  <a:pt x="2468" y="848"/>
                  <a:pt x="2468" y="848"/>
                  <a:pt x="2468" y="848"/>
                </a:cubicBezTo>
                <a:cubicBezTo>
                  <a:pt x="2467" y="846"/>
                  <a:pt x="2467" y="846"/>
                  <a:pt x="2467" y="846"/>
                </a:cubicBezTo>
                <a:cubicBezTo>
                  <a:pt x="2466" y="847"/>
                  <a:pt x="2466" y="847"/>
                  <a:pt x="2466" y="847"/>
                </a:cubicBezTo>
                <a:lnTo>
                  <a:pt x="2465" y="846"/>
                </a:lnTo>
                <a:close/>
                <a:moveTo>
                  <a:pt x="2628" y="1312"/>
                </a:moveTo>
                <a:cubicBezTo>
                  <a:pt x="2630" y="1312"/>
                  <a:pt x="2630" y="1312"/>
                  <a:pt x="2630" y="1312"/>
                </a:cubicBezTo>
                <a:cubicBezTo>
                  <a:pt x="2632" y="1312"/>
                  <a:pt x="2632" y="1312"/>
                  <a:pt x="2632" y="1312"/>
                </a:cubicBezTo>
                <a:cubicBezTo>
                  <a:pt x="2633" y="1311"/>
                  <a:pt x="2633" y="1311"/>
                  <a:pt x="2633" y="1311"/>
                </a:cubicBezTo>
                <a:cubicBezTo>
                  <a:pt x="2632" y="1311"/>
                  <a:pt x="2632" y="1311"/>
                  <a:pt x="2632" y="1311"/>
                </a:cubicBezTo>
                <a:cubicBezTo>
                  <a:pt x="2631" y="1311"/>
                  <a:pt x="2631" y="1311"/>
                  <a:pt x="2631" y="1311"/>
                </a:cubicBezTo>
                <a:cubicBezTo>
                  <a:pt x="2631" y="1310"/>
                  <a:pt x="2631" y="1310"/>
                  <a:pt x="2631" y="1310"/>
                </a:cubicBezTo>
                <a:cubicBezTo>
                  <a:pt x="2632" y="1309"/>
                  <a:pt x="2632" y="1309"/>
                  <a:pt x="2632" y="1309"/>
                </a:cubicBezTo>
                <a:cubicBezTo>
                  <a:pt x="2632" y="1308"/>
                  <a:pt x="2632" y="1308"/>
                  <a:pt x="2632" y="1308"/>
                </a:cubicBezTo>
                <a:cubicBezTo>
                  <a:pt x="2631" y="1309"/>
                  <a:pt x="2631" y="1309"/>
                  <a:pt x="2631" y="1309"/>
                </a:cubicBezTo>
                <a:cubicBezTo>
                  <a:pt x="2631" y="1307"/>
                  <a:pt x="2631" y="1307"/>
                  <a:pt x="2631" y="1307"/>
                </a:cubicBezTo>
                <a:cubicBezTo>
                  <a:pt x="2630" y="1308"/>
                  <a:pt x="2630" y="1308"/>
                  <a:pt x="2630" y="1308"/>
                </a:cubicBezTo>
                <a:cubicBezTo>
                  <a:pt x="2629" y="1309"/>
                  <a:pt x="2629" y="1309"/>
                  <a:pt x="2629" y="1309"/>
                </a:cubicBezTo>
                <a:cubicBezTo>
                  <a:pt x="2628" y="1309"/>
                  <a:pt x="2628" y="1309"/>
                  <a:pt x="2628" y="1309"/>
                </a:cubicBezTo>
                <a:cubicBezTo>
                  <a:pt x="2628" y="1309"/>
                  <a:pt x="2628" y="1309"/>
                  <a:pt x="2628" y="1309"/>
                </a:cubicBezTo>
                <a:cubicBezTo>
                  <a:pt x="2628" y="1310"/>
                  <a:pt x="2628" y="1310"/>
                  <a:pt x="2628" y="1310"/>
                </a:cubicBezTo>
                <a:cubicBezTo>
                  <a:pt x="2629" y="1312"/>
                  <a:pt x="2629" y="1312"/>
                  <a:pt x="2629" y="1312"/>
                </a:cubicBezTo>
                <a:cubicBezTo>
                  <a:pt x="2628" y="1312"/>
                  <a:pt x="2628" y="1312"/>
                  <a:pt x="2628" y="1312"/>
                </a:cubicBezTo>
                <a:close/>
                <a:moveTo>
                  <a:pt x="2651" y="1623"/>
                </a:moveTo>
                <a:cubicBezTo>
                  <a:pt x="2650" y="1624"/>
                  <a:pt x="2650" y="1624"/>
                  <a:pt x="2650" y="1624"/>
                </a:cubicBezTo>
                <a:cubicBezTo>
                  <a:pt x="2650" y="1625"/>
                  <a:pt x="2650" y="1625"/>
                  <a:pt x="2650" y="1625"/>
                </a:cubicBezTo>
                <a:cubicBezTo>
                  <a:pt x="2651" y="1625"/>
                  <a:pt x="2651" y="1625"/>
                  <a:pt x="2651" y="1625"/>
                </a:cubicBezTo>
                <a:lnTo>
                  <a:pt x="2651" y="1623"/>
                </a:lnTo>
                <a:close/>
                <a:moveTo>
                  <a:pt x="2676" y="1632"/>
                </a:moveTo>
                <a:cubicBezTo>
                  <a:pt x="2675" y="1634"/>
                  <a:pt x="2675" y="1634"/>
                  <a:pt x="2675" y="1634"/>
                </a:cubicBezTo>
                <a:cubicBezTo>
                  <a:pt x="2674" y="1633"/>
                  <a:pt x="2674" y="1633"/>
                  <a:pt x="2674" y="1633"/>
                </a:cubicBezTo>
                <a:cubicBezTo>
                  <a:pt x="2673" y="1633"/>
                  <a:pt x="2673" y="1633"/>
                  <a:pt x="2673" y="1633"/>
                </a:cubicBezTo>
                <a:cubicBezTo>
                  <a:pt x="2672" y="1634"/>
                  <a:pt x="2672" y="1634"/>
                  <a:pt x="2672" y="1634"/>
                </a:cubicBezTo>
                <a:cubicBezTo>
                  <a:pt x="2671" y="1635"/>
                  <a:pt x="2671" y="1635"/>
                  <a:pt x="2671" y="1635"/>
                </a:cubicBezTo>
                <a:cubicBezTo>
                  <a:pt x="2665" y="1634"/>
                  <a:pt x="2665" y="1634"/>
                  <a:pt x="2665" y="1634"/>
                </a:cubicBezTo>
                <a:cubicBezTo>
                  <a:pt x="2664" y="1635"/>
                  <a:pt x="2664" y="1635"/>
                  <a:pt x="2664" y="1635"/>
                </a:cubicBezTo>
                <a:cubicBezTo>
                  <a:pt x="2664" y="1637"/>
                  <a:pt x="2664" y="1637"/>
                  <a:pt x="2664" y="1637"/>
                </a:cubicBezTo>
                <a:cubicBezTo>
                  <a:pt x="2663" y="1636"/>
                  <a:pt x="2663" y="1636"/>
                  <a:pt x="2663" y="1636"/>
                </a:cubicBezTo>
                <a:cubicBezTo>
                  <a:pt x="2661" y="1636"/>
                  <a:pt x="2661" y="1636"/>
                  <a:pt x="2661" y="1636"/>
                </a:cubicBezTo>
                <a:cubicBezTo>
                  <a:pt x="2660" y="1637"/>
                  <a:pt x="2660" y="1637"/>
                  <a:pt x="2660" y="1637"/>
                </a:cubicBezTo>
                <a:cubicBezTo>
                  <a:pt x="2658" y="1635"/>
                  <a:pt x="2658" y="1635"/>
                  <a:pt x="2658" y="1635"/>
                </a:cubicBezTo>
                <a:cubicBezTo>
                  <a:pt x="2656" y="1633"/>
                  <a:pt x="2656" y="1633"/>
                  <a:pt x="2656" y="1633"/>
                </a:cubicBezTo>
                <a:cubicBezTo>
                  <a:pt x="2653" y="1631"/>
                  <a:pt x="2653" y="1631"/>
                  <a:pt x="2653" y="1631"/>
                </a:cubicBezTo>
                <a:cubicBezTo>
                  <a:pt x="2653" y="1629"/>
                  <a:pt x="2653" y="1629"/>
                  <a:pt x="2653" y="1629"/>
                </a:cubicBezTo>
                <a:cubicBezTo>
                  <a:pt x="2652" y="1629"/>
                  <a:pt x="2652" y="1629"/>
                  <a:pt x="2652" y="1629"/>
                </a:cubicBezTo>
                <a:cubicBezTo>
                  <a:pt x="2652" y="1630"/>
                  <a:pt x="2652" y="1630"/>
                  <a:pt x="2652" y="1630"/>
                </a:cubicBezTo>
                <a:cubicBezTo>
                  <a:pt x="2650" y="1629"/>
                  <a:pt x="2650" y="1629"/>
                  <a:pt x="2650" y="1629"/>
                </a:cubicBezTo>
                <a:cubicBezTo>
                  <a:pt x="2648" y="1628"/>
                  <a:pt x="2648" y="1628"/>
                  <a:pt x="2648" y="1628"/>
                </a:cubicBezTo>
                <a:cubicBezTo>
                  <a:pt x="2647" y="1627"/>
                  <a:pt x="2647" y="1627"/>
                  <a:pt x="2647" y="1627"/>
                </a:cubicBezTo>
                <a:cubicBezTo>
                  <a:pt x="2646" y="1628"/>
                  <a:pt x="2646" y="1628"/>
                  <a:pt x="2646" y="1628"/>
                </a:cubicBezTo>
                <a:cubicBezTo>
                  <a:pt x="2646" y="1630"/>
                  <a:pt x="2646" y="1630"/>
                  <a:pt x="2646" y="1630"/>
                </a:cubicBezTo>
                <a:cubicBezTo>
                  <a:pt x="2645" y="1631"/>
                  <a:pt x="2645" y="1631"/>
                  <a:pt x="2645" y="1631"/>
                </a:cubicBezTo>
                <a:cubicBezTo>
                  <a:pt x="2645" y="1633"/>
                  <a:pt x="2645" y="1633"/>
                  <a:pt x="2645" y="1633"/>
                </a:cubicBezTo>
                <a:cubicBezTo>
                  <a:pt x="2646" y="1636"/>
                  <a:pt x="2646" y="1636"/>
                  <a:pt x="2646" y="1636"/>
                </a:cubicBezTo>
                <a:cubicBezTo>
                  <a:pt x="2645" y="1638"/>
                  <a:pt x="2645" y="1638"/>
                  <a:pt x="2645" y="1638"/>
                </a:cubicBezTo>
                <a:cubicBezTo>
                  <a:pt x="2646" y="1642"/>
                  <a:pt x="2646" y="1642"/>
                  <a:pt x="2646" y="1642"/>
                </a:cubicBezTo>
                <a:cubicBezTo>
                  <a:pt x="2646" y="1646"/>
                  <a:pt x="2646" y="1646"/>
                  <a:pt x="2646" y="1646"/>
                </a:cubicBezTo>
                <a:cubicBezTo>
                  <a:pt x="2645" y="1648"/>
                  <a:pt x="2645" y="1648"/>
                  <a:pt x="2645" y="1648"/>
                </a:cubicBezTo>
                <a:cubicBezTo>
                  <a:pt x="2646" y="1649"/>
                  <a:pt x="2646" y="1649"/>
                  <a:pt x="2646" y="1649"/>
                </a:cubicBezTo>
                <a:cubicBezTo>
                  <a:pt x="2646" y="1650"/>
                  <a:pt x="2646" y="1650"/>
                  <a:pt x="2646" y="1650"/>
                </a:cubicBezTo>
                <a:cubicBezTo>
                  <a:pt x="2648" y="1652"/>
                  <a:pt x="2648" y="1652"/>
                  <a:pt x="2648" y="1652"/>
                </a:cubicBezTo>
                <a:cubicBezTo>
                  <a:pt x="2646" y="1652"/>
                  <a:pt x="2646" y="1652"/>
                  <a:pt x="2646" y="1652"/>
                </a:cubicBezTo>
                <a:cubicBezTo>
                  <a:pt x="2645" y="1650"/>
                  <a:pt x="2645" y="1650"/>
                  <a:pt x="2645" y="1650"/>
                </a:cubicBezTo>
                <a:cubicBezTo>
                  <a:pt x="2644" y="1652"/>
                  <a:pt x="2644" y="1652"/>
                  <a:pt x="2644" y="1652"/>
                </a:cubicBezTo>
                <a:cubicBezTo>
                  <a:pt x="2644" y="1655"/>
                  <a:pt x="2644" y="1655"/>
                  <a:pt x="2644" y="1655"/>
                </a:cubicBezTo>
                <a:cubicBezTo>
                  <a:pt x="2645" y="1656"/>
                  <a:pt x="2645" y="1656"/>
                  <a:pt x="2645" y="1656"/>
                </a:cubicBezTo>
                <a:cubicBezTo>
                  <a:pt x="2645" y="1657"/>
                  <a:pt x="2645" y="1657"/>
                  <a:pt x="2645" y="1657"/>
                </a:cubicBezTo>
                <a:cubicBezTo>
                  <a:pt x="2645" y="1662"/>
                  <a:pt x="2645" y="1662"/>
                  <a:pt x="2645" y="1662"/>
                </a:cubicBezTo>
                <a:cubicBezTo>
                  <a:pt x="2646" y="1663"/>
                  <a:pt x="2646" y="1663"/>
                  <a:pt x="2646" y="1663"/>
                </a:cubicBezTo>
                <a:cubicBezTo>
                  <a:pt x="2645" y="1664"/>
                  <a:pt x="2645" y="1664"/>
                  <a:pt x="2645" y="1664"/>
                </a:cubicBezTo>
                <a:cubicBezTo>
                  <a:pt x="2646" y="1666"/>
                  <a:pt x="2646" y="1666"/>
                  <a:pt x="2646" y="1666"/>
                </a:cubicBezTo>
                <a:cubicBezTo>
                  <a:pt x="2648" y="1667"/>
                  <a:pt x="2648" y="1667"/>
                  <a:pt x="2648" y="1667"/>
                </a:cubicBezTo>
                <a:cubicBezTo>
                  <a:pt x="2647" y="1668"/>
                  <a:pt x="2647" y="1668"/>
                  <a:pt x="2647" y="1668"/>
                </a:cubicBezTo>
                <a:cubicBezTo>
                  <a:pt x="2647" y="1670"/>
                  <a:pt x="2647" y="1670"/>
                  <a:pt x="2647" y="1670"/>
                </a:cubicBezTo>
                <a:cubicBezTo>
                  <a:pt x="2646" y="1670"/>
                  <a:pt x="2647" y="1670"/>
                  <a:pt x="2647" y="1670"/>
                </a:cubicBezTo>
                <a:cubicBezTo>
                  <a:pt x="2649" y="1670"/>
                  <a:pt x="2649" y="1670"/>
                  <a:pt x="2649" y="1670"/>
                </a:cubicBezTo>
                <a:cubicBezTo>
                  <a:pt x="2650" y="1671"/>
                  <a:pt x="2650" y="1671"/>
                  <a:pt x="2650" y="1671"/>
                </a:cubicBezTo>
                <a:cubicBezTo>
                  <a:pt x="2652" y="1669"/>
                  <a:pt x="2652" y="1669"/>
                  <a:pt x="2652" y="1669"/>
                </a:cubicBezTo>
                <a:cubicBezTo>
                  <a:pt x="2652" y="1671"/>
                  <a:pt x="2652" y="1671"/>
                  <a:pt x="2652" y="1671"/>
                </a:cubicBezTo>
                <a:cubicBezTo>
                  <a:pt x="2653" y="1672"/>
                  <a:pt x="2653" y="1672"/>
                  <a:pt x="2653" y="1672"/>
                </a:cubicBezTo>
                <a:cubicBezTo>
                  <a:pt x="2654" y="1672"/>
                  <a:pt x="2654" y="1672"/>
                  <a:pt x="2654" y="1672"/>
                </a:cubicBezTo>
                <a:cubicBezTo>
                  <a:pt x="2656" y="1670"/>
                  <a:pt x="2656" y="1670"/>
                  <a:pt x="2656" y="1670"/>
                </a:cubicBezTo>
                <a:cubicBezTo>
                  <a:pt x="2656" y="1668"/>
                  <a:pt x="2656" y="1668"/>
                  <a:pt x="2656" y="1668"/>
                </a:cubicBezTo>
                <a:cubicBezTo>
                  <a:pt x="2657" y="1665"/>
                  <a:pt x="2657" y="1665"/>
                  <a:pt x="2657" y="1665"/>
                </a:cubicBezTo>
                <a:cubicBezTo>
                  <a:pt x="2658" y="1666"/>
                  <a:pt x="2658" y="1666"/>
                  <a:pt x="2658" y="1666"/>
                </a:cubicBezTo>
                <a:cubicBezTo>
                  <a:pt x="2659" y="1665"/>
                  <a:pt x="2659" y="1665"/>
                  <a:pt x="2659" y="1665"/>
                </a:cubicBezTo>
                <a:cubicBezTo>
                  <a:pt x="2660" y="1664"/>
                  <a:pt x="2660" y="1664"/>
                  <a:pt x="2660" y="1664"/>
                </a:cubicBezTo>
                <a:cubicBezTo>
                  <a:pt x="2661" y="1662"/>
                  <a:pt x="2661" y="1662"/>
                  <a:pt x="2661" y="1662"/>
                </a:cubicBezTo>
                <a:cubicBezTo>
                  <a:pt x="2661" y="1664"/>
                  <a:pt x="2661" y="1664"/>
                  <a:pt x="2661" y="1664"/>
                </a:cubicBezTo>
                <a:cubicBezTo>
                  <a:pt x="2662" y="1664"/>
                  <a:pt x="2662" y="1664"/>
                  <a:pt x="2662" y="1664"/>
                </a:cubicBezTo>
                <a:cubicBezTo>
                  <a:pt x="2663" y="1663"/>
                  <a:pt x="2663" y="1663"/>
                  <a:pt x="2663" y="1663"/>
                </a:cubicBezTo>
                <a:cubicBezTo>
                  <a:pt x="2665" y="1662"/>
                  <a:pt x="2665" y="1662"/>
                  <a:pt x="2665" y="1662"/>
                </a:cubicBezTo>
                <a:cubicBezTo>
                  <a:pt x="2666" y="1663"/>
                  <a:pt x="2666" y="1663"/>
                  <a:pt x="2666" y="1663"/>
                </a:cubicBezTo>
                <a:cubicBezTo>
                  <a:pt x="2665" y="1665"/>
                  <a:pt x="2665" y="1665"/>
                  <a:pt x="2665" y="1665"/>
                </a:cubicBezTo>
                <a:cubicBezTo>
                  <a:pt x="2664" y="1664"/>
                  <a:pt x="2664" y="1664"/>
                  <a:pt x="2664" y="1664"/>
                </a:cubicBezTo>
                <a:cubicBezTo>
                  <a:pt x="2664" y="1667"/>
                  <a:pt x="2664" y="1667"/>
                  <a:pt x="2664" y="1667"/>
                </a:cubicBezTo>
                <a:cubicBezTo>
                  <a:pt x="2665" y="1666"/>
                  <a:pt x="2665" y="1666"/>
                  <a:pt x="2665" y="1666"/>
                </a:cubicBezTo>
                <a:cubicBezTo>
                  <a:pt x="2666" y="1666"/>
                  <a:pt x="2666" y="1666"/>
                  <a:pt x="2666" y="1666"/>
                </a:cubicBezTo>
                <a:cubicBezTo>
                  <a:pt x="2668" y="1663"/>
                  <a:pt x="2668" y="1663"/>
                  <a:pt x="2668" y="1663"/>
                </a:cubicBezTo>
                <a:cubicBezTo>
                  <a:pt x="2668" y="1662"/>
                  <a:pt x="2668" y="1662"/>
                  <a:pt x="2668" y="1662"/>
                </a:cubicBezTo>
                <a:cubicBezTo>
                  <a:pt x="2667" y="1661"/>
                  <a:pt x="2667" y="1661"/>
                  <a:pt x="2667" y="1661"/>
                </a:cubicBezTo>
                <a:cubicBezTo>
                  <a:pt x="2668" y="1659"/>
                  <a:pt x="2668" y="1659"/>
                  <a:pt x="2668" y="1659"/>
                </a:cubicBezTo>
                <a:cubicBezTo>
                  <a:pt x="2668" y="1657"/>
                  <a:pt x="2668" y="1657"/>
                  <a:pt x="2668" y="1657"/>
                </a:cubicBezTo>
                <a:cubicBezTo>
                  <a:pt x="2669" y="1657"/>
                  <a:pt x="2669" y="1657"/>
                  <a:pt x="2669" y="1657"/>
                </a:cubicBezTo>
                <a:cubicBezTo>
                  <a:pt x="2670" y="1657"/>
                  <a:pt x="2670" y="1657"/>
                  <a:pt x="2670" y="1657"/>
                </a:cubicBezTo>
                <a:cubicBezTo>
                  <a:pt x="2670" y="1653"/>
                  <a:pt x="2670" y="1653"/>
                  <a:pt x="2670" y="1653"/>
                </a:cubicBezTo>
                <a:cubicBezTo>
                  <a:pt x="2672" y="1652"/>
                  <a:pt x="2672" y="1652"/>
                  <a:pt x="2672" y="1652"/>
                </a:cubicBezTo>
                <a:cubicBezTo>
                  <a:pt x="2672" y="1650"/>
                  <a:pt x="2672" y="1650"/>
                  <a:pt x="2672" y="1650"/>
                </a:cubicBezTo>
                <a:cubicBezTo>
                  <a:pt x="2673" y="1653"/>
                  <a:pt x="2673" y="1653"/>
                  <a:pt x="2673" y="1653"/>
                </a:cubicBezTo>
                <a:cubicBezTo>
                  <a:pt x="2673" y="1654"/>
                  <a:pt x="2673" y="1654"/>
                  <a:pt x="2673" y="1654"/>
                </a:cubicBezTo>
                <a:cubicBezTo>
                  <a:pt x="2674" y="1652"/>
                  <a:pt x="2674" y="1652"/>
                  <a:pt x="2674" y="1652"/>
                </a:cubicBezTo>
                <a:cubicBezTo>
                  <a:pt x="2674" y="1650"/>
                  <a:pt x="2674" y="1650"/>
                  <a:pt x="2674" y="1650"/>
                </a:cubicBezTo>
                <a:cubicBezTo>
                  <a:pt x="2675" y="1649"/>
                  <a:pt x="2675" y="1649"/>
                  <a:pt x="2675" y="1649"/>
                </a:cubicBezTo>
                <a:cubicBezTo>
                  <a:pt x="2674" y="1647"/>
                  <a:pt x="2674" y="1647"/>
                  <a:pt x="2674" y="1647"/>
                </a:cubicBezTo>
                <a:cubicBezTo>
                  <a:pt x="2676" y="1645"/>
                  <a:pt x="2676" y="1645"/>
                  <a:pt x="2676" y="1645"/>
                </a:cubicBezTo>
                <a:cubicBezTo>
                  <a:pt x="2676" y="1642"/>
                  <a:pt x="2676" y="1642"/>
                  <a:pt x="2676" y="1642"/>
                </a:cubicBezTo>
                <a:cubicBezTo>
                  <a:pt x="2677" y="1640"/>
                  <a:pt x="2677" y="1640"/>
                  <a:pt x="2677" y="1640"/>
                </a:cubicBezTo>
                <a:cubicBezTo>
                  <a:pt x="2678" y="1635"/>
                  <a:pt x="2678" y="1635"/>
                  <a:pt x="2678" y="1635"/>
                </a:cubicBezTo>
                <a:cubicBezTo>
                  <a:pt x="2679" y="1634"/>
                  <a:pt x="2679" y="1634"/>
                  <a:pt x="2679" y="1634"/>
                </a:cubicBezTo>
                <a:cubicBezTo>
                  <a:pt x="2677" y="1632"/>
                  <a:pt x="2677" y="1632"/>
                  <a:pt x="2677" y="1632"/>
                </a:cubicBezTo>
                <a:lnTo>
                  <a:pt x="2676" y="1632"/>
                </a:lnTo>
                <a:close/>
                <a:moveTo>
                  <a:pt x="2604" y="1556"/>
                </a:moveTo>
                <a:cubicBezTo>
                  <a:pt x="2602" y="1556"/>
                  <a:pt x="2602" y="1556"/>
                  <a:pt x="2602" y="1556"/>
                </a:cubicBezTo>
                <a:cubicBezTo>
                  <a:pt x="2603" y="1555"/>
                  <a:pt x="2603" y="1555"/>
                  <a:pt x="2603" y="1555"/>
                </a:cubicBezTo>
                <a:cubicBezTo>
                  <a:pt x="2602" y="1555"/>
                  <a:pt x="2602" y="1555"/>
                  <a:pt x="2602" y="1555"/>
                </a:cubicBezTo>
                <a:cubicBezTo>
                  <a:pt x="2601" y="1554"/>
                  <a:pt x="2601" y="1554"/>
                  <a:pt x="2601" y="1554"/>
                </a:cubicBezTo>
                <a:cubicBezTo>
                  <a:pt x="2602" y="1553"/>
                  <a:pt x="2602" y="1553"/>
                  <a:pt x="2602" y="1553"/>
                </a:cubicBezTo>
                <a:cubicBezTo>
                  <a:pt x="2600" y="1553"/>
                  <a:pt x="2600" y="1553"/>
                  <a:pt x="2600" y="1553"/>
                </a:cubicBezTo>
                <a:cubicBezTo>
                  <a:pt x="2599" y="1553"/>
                  <a:pt x="2599" y="1553"/>
                  <a:pt x="2599" y="1553"/>
                </a:cubicBezTo>
                <a:cubicBezTo>
                  <a:pt x="2594" y="1554"/>
                  <a:pt x="2594" y="1554"/>
                  <a:pt x="2594" y="1554"/>
                </a:cubicBezTo>
                <a:cubicBezTo>
                  <a:pt x="2592" y="1555"/>
                  <a:pt x="2592" y="1555"/>
                  <a:pt x="2592" y="1555"/>
                </a:cubicBezTo>
                <a:cubicBezTo>
                  <a:pt x="2591" y="1556"/>
                  <a:pt x="2591" y="1556"/>
                  <a:pt x="2591" y="1556"/>
                </a:cubicBezTo>
                <a:cubicBezTo>
                  <a:pt x="2593" y="1557"/>
                  <a:pt x="2593" y="1557"/>
                  <a:pt x="2593" y="1557"/>
                </a:cubicBezTo>
                <a:cubicBezTo>
                  <a:pt x="2595" y="1557"/>
                  <a:pt x="2595" y="1557"/>
                  <a:pt x="2595" y="1557"/>
                </a:cubicBezTo>
                <a:cubicBezTo>
                  <a:pt x="2596" y="1557"/>
                  <a:pt x="2596" y="1557"/>
                  <a:pt x="2596" y="1557"/>
                </a:cubicBezTo>
                <a:cubicBezTo>
                  <a:pt x="2597" y="1558"/>
                  <a:pt x="2597" y="1558"/>
                  <a:pt x="2597" y="1558"/>
                </a:cubicBezTo>
                <a:cubicBezTo>
                  <a:pt x="2598" y="1557"/>
                  <a:pt x="2598" y="1557"/>
                  <a:pt x="2598" y="1557"/>
                </a:cubicBezTo>
                <a:cubicBezTo>
                  <a:pt x="2599" y="1558"/>
                  <a:pt x="2599" y="1558"/>
                  <a:pt x="2599" y="1558"/>
                </a:cubicBezTo>
                <a:cubicBezTo>
                  <a:pt x="2600" y="1558"/>
                  <a:pt x="2600" y="1558"/>
                  <a:pt x="2600" y="1558"/>
                </a:cubicBezTo>
                <a:cubicBezTo>
                  <a:pt x="2600" y="1557"/>
                  <a:pt x="2600" y="1557"/>
                  <a:pt x="2600" y="1557"/>
                </a:cubicBezTo>
                <a:cubicBezTo>
                  <a:pt x="2601" y="1557"/>
                  <a:pt x="2601" y="1557"/>
                  <a:pt x="2601" y="1557"/>
                </a:cubicBezTo>
                <a:cubicBezTo>
                  <a:pt x="2602" y="1557"/>
                  <a:pt x="2602" y="1557"/>
                  <a:pt x="2602" y="1557"/>
                </a:cubicBezTo>
                <a:cubicBezTo>
                  <a:pt x="2605" y="1557"/>
                  <a:pt x="2605" y="1557"/>
                  <a:pt x="2605" y="1557"/>
                </a:cubicBezTo>
                <a:cubicBezTo>
                  <a:pt x="2606" y="1556"/>
                  <a:pt x="2606" y="1556"/>
                  <a:pt x="2606" y="1556"/>
                </a:cubicBezTo>
                <a:cubicBezTo>
                  <a:pt x="2605" y="1555"/>
                  <a:pt x="2605" y="1555"/>
                  <a:pt x="2605" y="1555"/>
                </a:cubicBezTo>
                <a:lnTo>
                  <a:pt x="2604" y="1556"/>
                </a:lnTo>
                <a:close/>
                <a:moveTo>
                  <a:pt x="2397" y="1430"/>
                </a:moveTo>
                <a:cubicBezTo>
                  <a:pt x="2398" y="1433"/>
                  <a:pt x="2398" y="1433"/>
                  <a:pt x="2398" y="1433"/>
                </a:cubicBezTo>
                <a:cubicBezTo>
                  <a:pt x="2398" y="1431"/>
                  <a:pt x="2398" y="1431"/>
                  <a:pt x="2398" y="1431"/>
                </a:cubicBezTo>
                <a:cubicBezTo>
                  <a:pt x="2397" y="1427"/>
                  <a:pt x="2397" y="1427"/>
                  <a:pt x="2397" y="1427"/>
                </a:cubicBezTo>
                <a:lnTo>
                  <a:pt x="2397" y="1430"/>
                </a:lnTo>
                <a:close/>
                <a:moveTo>
                  <a:pt x="2646" y="1618"/>
                </a:moveTo>
                <a:cubicBezTo>
                  <a:pt x="2647" y="1616"/>
                  <a:pt x="2647" y="1616"/>
                  <a:pt x="2647" y="1616"/>
                </a:cubicBezTo>
                <a:cubicBezTo>
                  <a:pt x="2646" y="1614"/>
                  <a:pt x="2646" y="1614"/>
                  <a:pt x="2646" y="1614"/>
                </a:cubicBezTo>
                <a:cubicBezTo>
                  <a:pt x="2647" y="1612"/>
                  <a:pt x="2647" y="1612"/>
                  <a:pt x="2647" y="1612"/>
                </a:cubicBezTo>
                <a:cubicBezTo>
                  <a:pt x="2646" y="1611"/>
                  <a:pt x="2646" y="1611"/>
                  <a:pt x="2646" y="1611"/>
                </a:cubicBezTo>
                <a:cubicBezTo>
                  <a:pt x="2645" y="1612"/>
                  <a:pt x="2645" y="1612"/>
                  <a:pt x="2645" y="1612"/>
                </a:cubicBezTo>
                <a:cubicBezTo>
                  <a:pt x="2643" y="1613"/>
                  <a:pt x="2643" y="1613"/>
                  <a:pt x="2643" y="1613"/>
                </a:cubicBezTo>
                <a:cubicBezTo>
                  <a:pt x="2644" y="1615"/>
                  <a:pt x="2644" y="1615"/>
                  <a:pt x="2644" y="1615"/>
                </a:cubicBezTo>
                <a:cubicBezTo>
                  <a:pt x="2642" y="1616"/>
                  <a:pt x="2642" y="1616"/>
                  <a:pt x="2642" y="1616"/>
                </a:cubicBezTo>
                <a:cubicBezTo>
                  <a:pt x="2643" y="1618"/>
                  <a:pt x="2643" y="1618"/>
                  <a:pt x="2643" y="1618"/>
                </a:cubicBezTo>
                <a:cubicBezTo>
                  <a:pt x="2643" y="1619"/>
                  <a:pt x="2643" y="1619"/>
                  <a:pt x="2643" y="1619"/>
                </a:cubicBezTo>
                <a:cubicBezTo>
                  <a:pt x="2644" y="1620"/>
                  <a:pt x="2644" y="1620"/>
                  <a:pt x="2644" y="1620"/>
                </a:cubicBezTo>
                <a:cubicBezTo>
                  <a:pt x="2645" y="1619"/>
                  <a:pt x="2645" y="1619"/>
                  <a:pt x="2645" y="1619"/>
                </a:cubicBezTo>
                <a:lnTo>
                  <a:pt x="2646" y="1618"/>
                </a:lnTo>
                <a:close/>
                <a:moveTo>
                  <a:pt x="2399" y="1425"/>
                </a:moveTo>
                <a:cubicBezTo>
                  <a:pt x="2399" y="1422"/>
                  <a:pt x="2399" y="1422"/>
                  <a:pt x="2399" y="1422"/>
                </a:cubicBezTo>
                <a:cubicBezTo>
                  <a:pt x="2398" y="1426"/>
                  <a:pt x="2398" y="1426"/>
                  <a:pt x="2398" y="1426"/>
                </a:cubicBezTo>
                <a:cubicBezTo>
                  <a:pt x="2398" y="1426"/>
                  <a:pt x="2399" y="1425"/>
                  <a:pt x="2399" y="1425"/>
                </a:cubicBezTo>
                <a:close/>
                <a:moveTo>
                  <a:pt x="2669" y="1660"/>
                </a:moveTo>
                <a:cubicBezTo>
                  <a:pt x="2670" y="1659"/>
                  <a:pt x="2670" y="1659"/>
                  <a:pt x="2670" y="1659"/>
                </a:cubicBezTo>
                <a:cubicBezTo>
                  <a:pt x="2669" y="1658"/>
                  <a:pt x="2669" y="1658"/>
                  <a:pt x="2669" y="1658"/>
                </a:cubicBezTo>
                <a:lnTo>
                  <a:pt x="2669" y="1660"/>
                </a:lnTo>
                <a:close/>
                <a:moveTo>
                  <a:pt x="2659" y="1666"/>
                </a:moveTo>
                <a:cubicBezTo>
                  <a:pt x="2659" y="1668"/>
                  <a:pt x="2659" y="1668"/>
                  <a:pt x="2659" y="1668"/>
                </a:cubicBezTo>
                <a:cubicBezTo>
                  <a:pt x="2657" y="1670"/>
                  <a:pt x="2657" y="1670"/>
                  <a:pt x="2657" y="1670"/>
                </a:cubicBezTo>
                <a:cubicBezTo>
                  <a:pt x="2659" y="1671"/>
                  <a:pt x="2659" y="1671"/>
                  <a:pt x="2659" y="1671"/>
                </a:cubicBezTo>
                <a:cubicBezTo>
                  <a:pt x="2659" y="1668"/>
                  <a:pt x="2659" y="1668"/>
                  <a:pt x="2659" y="1668"/>
                </a:cubicBezTo>
                <a:cubicBezTo>
                  <a:pt x="2660" y="1667"/>
                  <a:pt x="2660" y="1667"/>
                  <a:pt x="2660" y="1667"/>
                </a:cubicBezTo>
                <a:cubicBezTo>
                  <a:pt x="2660" y="1666"/>
                  <a:pt x="2660" y="1666"/>
                  <a:pt x="2660" y="1666"/>
                </a:cubicBezTo>
                <a:lnTo>
                  <a:pt x="2659" y="1666"/>
                </a:lnTo>
                <a:close/>
                <a:moveTo>
                  <a:pt x="2633" y="1328"/>
                </a:moveTo>
                <a:cubicBezTo>
                  <a:pt x="2632" y="1326"/>
                  <a:pt x="2632" y="1326"/>
                  <a:pt x="2632" y="1326"/>
                </a:cubicBezTo>
                <a:cubicBezTo>
                  <a:pt x="2632" y="1328"/>
                  <a:pt x="2632" y="1328"/>
                  <a:pt x="2632" y="1328"/>
                </a:cubicBezTo>
                <a:cubicBezTo>
                  <a:pt x="2632" y="1329"/>
                  <a:pt x="2632" y="1329"/>
                  <a:pt x="2632" y="1329"/>
                </a:cubicBezTo>
                <a:lnTo>
                  <a:pt x="2633" y="1328"/>
                </a:lnTo>
                <a:close/>
                <a:moveTo>
                  <a:pt x="2649" y="1628"/>
                </a:moveTo>
                <a:cubicBezTo>
                  <a:pt x="2651" y="1629"/>
                  <a:pt x="2651" y="1629"/>
                  <a:pt x="2651" y="1629"/>
                </a:cubicBezTo>
                <a:cubicBezTo>
                  <a:pt x="2651" y="1628"/>
                  <a:pt x="2651" y="1628"/>
                  <a:pt x="2651" y="1628"/>
                </a:cubicBezTo>
                <a:cubicBezTo>
                  <a:pt x="2650" y="1627"/>
                  <a:pt x="2650" y="1627"/>
                  <a:pt x="2650" y="1627"/>
                </a:cubicBezTo>
                <a:cubicBezTo>
                  <a:pt x="2649" y="1627"/>
                  <a:pt x="2649" y="1627"/>
                  <a:pt x="2649" y="1627"/>
                </a:cubicBezTo>
                <a:lnTo>
                  <a:pt x="2649" y="1628"/>
                </a:lnTo>
                <a:close/>
                <a:moveTo>
                  <a:pt x="2801" y="1221"/>
                </a:moveTo>
                <a:cubicBezTo>
                  <a:pt x="2800" y="1222"/>
                  <a:pt x="2800" y="1222"/>
                  <a:pt x="2800" y="1222"/>
                </a:cubicBezTo>
                <a:cubicBezTo>
                  <a:pt x="2801" y="1223"/>
                  <a:pt x="2801" y="1223"/>
                  <a:pt x="2801" y="1223"/>
                </a:cubicBezTo>
                <a:cubicBezTo>
                  <a:pt x="2801" y="1225"/>
                  <a:pt x="2801" y="1225"/>
                  <a:pt x="2801" y="1225"/>
                </a:cubicBezTo>
                <a:cubicBezTo>
                  <a:pt x="2802" y="1223"/>
                  <a:pt x="2802" y="1223"/>
                  <a:pt x="2802" y="1223"/>
                </a:cubicBezTo>
                <a:cubicBezTo>
                  <a:pt x="2802" y="1221"/>
                  <a:pt x="2802" y="1221"/>
                  <a:pt x="2802" y="1221"/>
                </a:cubicBezTo>
                <a:lnTo>
                  <a:pt x="2801" y="1221"/>
                </a:lnTo>
                <a:close/>
                <a:moveTo>
                  <a:pt x="2824" y="1745"/>
                </a:moveTo>
                <a:cubicBezTo>
                  <a:pt x="2825" y="1745"/>
                  <a:pt x="2825" y="1745"/>
                  <a:pt x="2825" y="1745"/>
                </a:cubicBezTo>
                <a:cubicBezTo>
                  <a:pt x="2826" y="1745"/>
                  <a:pt x="2826" y="1745"/>
                  <a:pt x="2826" y="1745"/>
                </a:cubicBezTo>
                <a:cubicBezTo>
                  <a:pt x="2825" y="1744"/>
                  <a:pt x="2825" y="1744"/>
                  <a:pt x="2825" y="1744"/>
                </a:cubicBezTo>
                <a:cubicBezTo>
                  <a:pt x="2824" y="1742"/>
                  <a:pt x="2824" y="1742"/>
                  <a:pt x="2824" y="1742"/>
                </a:cubicBezTo>
                <a:cubicBezTo>
                  <a:pt x="2823" y="1740"/>
                  <a:pt x="2823" y="1740"/>
                  <a:pt x="2823" y="1740"/>
                </a:cubicBezTo>
                <a:cubicBezTo>
                  <a:pt x="2821" y="1741"/>
                  <a:pt x="2821" y="1741"/>
                  <a:pt x="2821" y="1741"/>
                </a:cubicBezTo>
                <a:cubicBezTo>
                  <a:pt x="2821" y="1742"/>
                  <a:pt x="2821" y="1742"/>
                  <a:pt x="2821" y="1742"/>
                </a:cubicBezTo>
                <a:cubicBezTo>
                  <a:pt x="2821" y="1744"/>
                  <a:pt x="2821" y="1744"/>
                  <a:pt x="2821" y="1744"/>
                </a:cubicBezTo>
                <a:cubicBezTo>
                  <a:pt x="2821" y="1746"/>
                  <a:pt x="2821" y="1746"/>
                  <a:pt x="2821" y="1746"/>
                </a:cubicBezTo>
                <a:cubicBezTo>
                  <a:pt x="2819" y="1746"/>
                  <a:pt x="2819" y="1746"/>
                  <a:pt x="2819" y="1746"/>
                </a:cubicBezTo>
                <a:cubicBezTo>
                  <a:pt x="2819" y="1747"/>
                  <a:pt x="2819" y="1747"/>
                  <a:pt x="2819" y="1747"/>
                </a:cubicBezTo>
                <a:cubicBezTo>
                  <a:pt x="2818" y="1747"/>
                  <a:pt x="2818" y="1747"/>
                  <a:pt x="2818" y="1747"/>
                </a:cubicBezTo>
                <a:cubicBezTo>
                  <a:pt x="2817" y="1749"/>
                  <a:pt x="2817" y="1749"/>
                  <a:pt x="2817" y="1749"/>
                </a:cubicBezTo>
                <a:cubicBezTo>
                  <a:pt x="2817" y="1750"/>
                  <a:pt x="2817" y="1750"/>
                  <a:pt x="2817" y="1750"/>
                </a:cubicBezTo>
                <a:cubicBezTo>
                  <a:pt x="2818" y="1750"/>
                  <a:pt x="2818" y="1750"/>
                  <a:pt x="2818" y="1750"/>
                </a:cubicBezTo>
                <a:cubicBezTo>
                  <a:pt x="2819" y="1748"/>
                  <a:pt x="2819" y="1748"/>
                  <a:pt x="2819" y="1748"/>
                </a:cubicBezTo>
                <a:cubicBezTo>
                  <a:pt x="2820" y="1748"/>
                  <a:pt x="2820" y="1748"/>
                  <a:pt x="2820" y="1748"/>
                </a:cubicBezTo>
                <a:cubicBezTo>
                  <a:pt x="2820" y="1749"/>
                  <a:pt x="2820" y="1749"/>
                  <a:pt x="2820" y="1749"/>
                </a:cubicBezTo>
                <a:cubicBezTo>
                  <a:pt x="2821" y="1749"/>
                  <a:pt x="2821" y="1749"/>
                  <a:pt x="2821" y="1749"/>
                </a:cubicBezTo>
                <a:cubicBezTo>
                  <a:pt x="2822" y="1748"/>
                  <a:pt x="2822" y="1748"/>
                  <a:pt x="2822" y="1748"/>
                </a:cubicBezTo>
                <a:cubicBezTo>
                  <a:pt x="2824" y="1747"/>
                  <a:pt x="2824" y="1747"/>
                  <a:pt x="2824" y="1747"/>
                </a:cubicBezTo>
                <a:cubicBezTo>
                  <a:pt x="2825" y="1748"/>
                  <a:pt x="2825" y="1748"/>
                  <a:pt x="2825" y="1748"/>
                </a:cubicBezTo>
                <a:cubicBezTo>
                  <a:pt x="2825" y="1747"/>
                  <a:pt x="2825" y="1747"/>
                  <a:pt x="2825" y="1747"/>
                </a:cubicBezTo>
                <a:cubicBezTo>
                  <a:pt x="2825" y="1746"/>
                  <a:pt x="2825" y="1746"/>
                  <a:pt x="2825" y="1746"/>
                </a:cubicBezTo>
                <a:cubicBezTo>
                  <a:pt x="2824" y="1746"/>
                  <a:pt x="2824" y="1746"/>
                  <a:pt x="2824" y="1746"/>
                </a:cubicBezTo>
                <a:cubicBezTo>
                  <a:pt x="2824" y="1745"/>
                  <a:pt x="2824" y="1745"/>
                  <a:pt x="2824" y="1745"/>
                </a:cubicBezTo>
                <a:cubicBezTo>
                  <a:pt x="2823" y="1745"/>
                  <a:pt x="2823" y="1745"/>
                  <a:pt x="2823" y="1745"/>
                </a:cubicBezTo>
                <a:cubicBezTo>
                  <a:pt x="2824" y="1745"/>
                  <a:pt x="2824" y="1745"/>
                  <a:pt x="2824" y="1745"/>
                </a:cubicBezTo>
                <a:close/>
                <a:moveTo>
                  <a:pt x="2625" y="1309"/>
                </a:moveTo>
                <a:cubicBezTo>
                  <a:pt x="2626" y="1308"/>
                  <a:pt x="2626" y="1308"/>
                  <a:pt x="2626" y="1308"/>
                </a:cubicBezTo>
                <a:cubicBezTo>
                  <a:pt x="2626" y="1309"/>
                  <a:pt x="2626" y="1309"/>
                  <a:pt x="2626" y="1309"/>
                </a:cubicBezTo>
                <a:cubicBezTo>
                  <a:pt x="2627" y="1308"/>
                  <a:pt x="2627" y="1308"/>
                  <a:pt x="2627" y="1308"/>
                </a:cubicBezTo>
                <a:cubicBezTo>
                  <a:pt x="2626" y="1307"/>
                  <a:pt x="2626" y="1307"/>
                  <a:pt x="2626" y="1307"/>
                </a:cubicBezTo>
                <a:cubicBezTo>
                  <a:pt x="2625" y="1308"/>
                  <a:pt x="2625" y="1308"/>
                  <a:pt x="2625" y="1308"/>
                </a:cubicBezTo>
                <a:lnTo>
                  <a:pt x="2625" y="1309"/>
                </a:lnTo>
                <a:close/>
                <a:moveTo>
                  <a:pt x="2814" y="1238"/>
                </a:moveTo>
                <a:cubicBezTo>
                  <a:pt x="2816" y="1239"/>
                  <a:pt x="2816" y="1239"/>
                  <a:pt x="2816" y="1239"/>
                </a:cubicBezTo>
                <a:cubicBezTo>
                  <a:pt x="2815" y="1238"/>
                  <a:pt x="2815" y="1238"/>
                  <a:pt x="2815" y="1238"/>
                </a:cubicBezTo>
                <a:lnTo>
                  <a:pt x="2814" y="1238"/>
                </a:lnTo>
                <a:close/>
                <a:moveTo>
                  <a:pt x="2809" y="1230"/>
                </a:moveTo>
                <a:cubicBezTo>
                  <a:pt x="2806" y="1229"/>
                  <a:pt x="2806" y="1229"/>
                  <a:pt x="2806" y="1229"/>
                </a:cubicBezTo>
                <a:cubicBezTo>
                  <a:pt x="2806" y="1226"/>
                  <a:pt x="2806" y="1226"/>
                  <a:pt x="2806" y="1226"/>
                </a:cubicBezTo>
                <a:cubicBezTo>
                  <a:pt x="2805" y="1225"/>
                  <a:pt x="2805" y="1225"/>
                  <a:pt x="2805" y="1225"/>
                </a:cubicBezTo>
                <a:cubicBezTo>
                  <a:pt x="2803" y="1225"/>
                  <a:pt x="2803" y="1225"/>
                  <a:pt x="2803" y="1225"/>
                </a:cubicBezTo>
                <a:cubicBezTo>
                  <a:pt x="2802" y="1227"/>
                  <a:pt x="2802" y="1227"/>
                  <a:pt x="2802" y="1227"/>
                </a:cubicBezTo>
                <a:cubicBezTo>
                  <a:pt x="2803" y="1229"/>
                  <a:pt x="2803" y="1229"/>
                  <a:pt x="2803" y="1229"/>
                </a:cubicBezTo>
                <a:cubicBezTo>
                  <a:pt x="2803" y="1231"/>
                  <a:pt x="2803" y="1231"/>
                  <a:pt x="2803" y="1231"/>
                </a:cubicBezTo>
                <a:cubicBezTo>
                  <a:pt x="2805" y="1232"/>
                  <a:pt x="2805" y="1232"/>
                  <a:pt x="2805" y="1232"/>
                </a:cubicBezTo>
                <a:cubicBezTo>
                  <a:pt x="2806" y="1236"/>
                  <a:pt x="2806" y="1236"/>
                  <a:pt x="2806" y="1236"/>
                </a:cubicBezTo>
                <a:cubicBezTo>
                  <a:pt x="2806" y="1237"/>
                  <a:pt x="2806" y="1237"/>
                  <a:pt x="2806" y="1237"/>
                </a:cubicBezTo>
                <a:cubicBezTo>
                  <a:pt x="2807" y="1238"/>
                  <a:pt x="2807" y="1238"/>
                  <a:pt x="2807" y="1238"/>
                </a:cubicBezTo>
                <a:cubicBezTo>
                  <a:pt x="2808" y="1238"/>
                  <a:pt x="2808" y="1238"/>
                  <a:pt x="2808" y="1238"/>
                </a:cubicBezTo>
                <a:cubicBezTo>
                  <a:pt x="2809" y="1238"/>
                  <a:pt x="2809" y="1238"/>
                  <a:pt x="2809" y="1238"/>
                </a:cubicBezTo>
                <a:cubicBezTo>
                  <a:pt x="2812" y="1238"/>
                  <a:pt x="2812" y="1238"/>
                  <a:pt x="2812" y="1238"/>
                </a:cubicBezTo>
                <a:cubicBezTo>
                  <a:pt x="2812" y="1237"/>
                  <a:pt x="2812" y="1237"/>
                  <a:pt x="2812" y="1237"/>
                </a:cubicBezTo>
                <a:cubicBezTo>
                  <a:pt x="2813" y="1237"/>
                  <a:pt x="2813" y="1237"/>
                  <a:pt x="2813" y="1237"/>
                </a:cubicBezTo>
                <a:cubicBezTo>
                  <a:pt x="2814" y="1235"/>
                  <a:pt x="2814" y="1235"/>
                  <a:pt x="2814" y="1235"/>
                </a:cubicBezTo>
                <a:cubicBezTo>
                  <a:pt x="2812" y="1232"/>
                  <a:pt x="2812" y="1232"/>
                  <a:pt x="2812" y="1232"/>
                </a:cubicBezTo>
                <a:lnTo>
                  <a:pt x="2809" y="1230"/>
                </a:lnTo>
                <a:close/>
                <a:moveTo>
                  <a:pt x="2829" y="1745"/>
                </a:moveTo>
                <a:cubicBezTo>
                  <a:pt x="2829" y="1744"/>
                  <a:pt x="2829" y="1744"/>
                  <a:pt x="2829" y="1744"/>
                </a:cubicBezTo>
                <a:cubicBezTo>
                  <a:pt x="2828" y="1745"/>
                  <a:pt x="2828" y="1745"/>
                  <a:pt x="2828" y="1745"/>
                </a:cubicBezTo>
                <a:lnTo>
                  <a:pt x="2829" y="1745"/>
                </a:lnTo>
                <a:close/>
                <a:moveTo>
                  <a:pt x="2909" y="1660"/>
                </a:moveTo>
                <a:cubicBezTo>
                  <a:pt x="2909" y="1660"/>
                  <a:pt x="2909" y="1660"/>
                  <a:pt x="2909" y="1660"/>
                </a:cubicBezTo>
                <a:cubicBezTo>
                  <a:pt x="2908" y="1659"/>
                  <a:pt x="2908" y="1659"/>
                  <a:pt x="2908" y="1659"/>
                </a:cubicBezTo>
                <a:cubicBezTo>
                  <a:pt x="2907" y="1659"/>
                  <a:pt x="2907" y="1659"/>
                  <a:pt x="2907" y="1659"/>
                </a:cubicBezTo>
                <a:cubicBezTo>
                  <a:pt x="2906" y="1661"/>
                  <a:pt x="2906" y="1661"/>
                  <a:pt x="2906" y="1661"/>
                </a:cubicBezTo>
                <a:cubicBezTo>
                  <a:pt x="2906" y="1661"/>
                  <a:pt x="2906" y="1661"/>
                  <a:pt x="2906" y="1661"/>
                </a:cubicBezTo>
                <a:cubicBezTo>
                  <a:pt x="2907" y="1661"/>
                  <a:pt x="2907" y="1661"/>
                  <a:pt x="2907" y="1661"/>
                </a:cubicBezTo>
                <a:cubicBezTo>
                  <a:pt x="2906" y="1663"/>
                  <a:pt x="2906" y="1663"/>
                  <a:pt x="2906" y="1663"/>
                </a:cubicBezTo>
                <a:cubicBezTo>
                  <a:pt x="2905" y="1662"/>
                  <a:pt x="2905" y="1662"/>
                  <a:pt x="2905" y="1662"/>
                </a:cubicBezTo>
                <a:cubicBezTo>
                  <a:pt x="2905" y="1661"/>
                  <a:pt x="2905" y="1661"/>
                  <a:pt x="2905" y="1661"/>
                </a:cubicBezTo>
                <a:cubicBezTo>
                  <a:pt x="2904" y="1661"/>
                  <a:pt x="2904" y="1661"/>
                  <a:pt x="2904" y="1661"/>
                </a:cubicBezTo>
                <a:cubicBezTo>
                  <a:pt x="2903" y="1660"/>
                  <a:pt x="2903" y="1660"/>
                  <a:pt x="2903" y="1660"/>
                </a:cubicBezTo>
                <a:cubicBezTo>
                  <a:pt x="2902" y="1661"/>
                  <a:pt x="2902" y="1661"/>
                  <a:pt x="2902" y="1661"/>
                </a:cubicBezTo>
                <a:cubicBezTo>
                  <a:pt x="2901" y="1663"/>
                  <a:pt x="2901" y="1663"/>
                  <a:pt x="2901" y="1663"/>
                </a:cubicBezTo>
                <a:cubicBezTo>
                  <a:pt x="2899" y="1662"/>
                  <a:pt x="2899" y="1662"/>
                  <a:pt x="2899" y="1662"/>
                </a:cubicBezTo>
                <a:cubicBezTo>
                  <a:pt x="2898" y="1659"/>
                  <a:pt x="2898" y="1659"/>
                  <a:pt x="2898" y="1659"/>
                </a:cubicBezTo>
                <a:cubicBezTo>
                  <a:pt x="2899" y="1659"/>
                  <a:pt x="2899" y="1659"/>
                  <a:pt x="2899" y="1659"/>
                </a:cubicBezTo>
                <a:cubicBezTo>
                  <a:pt x="2900" y="1658"/>
                  <a:pt x="2900" y="1658"/>
                  <a:pt x="2900" y="1658"/>
                </a:cubicBezTo>
                <a:cubicBezTo>
                  <a:pt x="2900" y="1657"/>
                  <a:pt x="2900" y="1657"/>
                  <a:pt x="2900" y="1657"/>
                </a:cubicBezTo>
                <a:cubicBezTo>
                  <a:pt x="2900" y="1657"/>
                  <a:pt x="2900" y="1657"/>
                  <a:pt x="2900" y="1657"/>
                </a:cubicBezTo>
                <a:cubicBezTo>
                  <a:pt x="2900" y="1656"/>
                  <a:pt x="2900" y="1656"/>
                  <a:pt x="2900" y="1656"/>
                </a:cubicBezTo>
                <a:cubicBezTo>
                  <a:pt x="2899" y="1655"/>
                  <a:pt x="2899" y="1655"/>
                  <a:pt x="2899" y="1655"/>
                </a:cubicBezTo>
                <a:cubicBezTo>
                  <a:pt x="2899" y="1656"/>
                  <a:pt x="2899" y="1656"/>
                  <a:pt x="2899" y="1656"/>
                </a:cubicBezTo>
                <a:cubicBezTo>
                  <a:pt x="2898" y="1656"/>
                  <a:pt x="2898" y="1656"/>
                  <a:pt x="2898" y="1656"/>
                </a:cubicBezTo>
                <a:cubicBezTo>
                  <a:pt x="2897" y="1655"/>
                  <a:pt x="2897" y="1655"/>
                  <a:pt x="2897" y="1655"/>
                </a:cubicBezTo>
                <a:cubicBezTo>
                  <a:pt x="2897" y="1654"/>
                  <a:pt x="2897" y="1654"/>
                  <a:pt x="2897" y="1654"/>
                </a:cubicBezTo>
                <a:cubicBezTo>
                  <a:pt x="2898" y="1652"/>
                  <a:pt x="2898" y="1652"/>
                  <a:pt x="2898" y="1652"/>
                </a:cubicBezTo>
                <a:cubicBezTo>
                  <a:pt x="2897" y="1652"/>
                  <a:pt x="2897" y="1652"/>
                  <a:pt x="2897" y="1652"/>
                </a:cubicBezTo>
                <a:cubicBezTo>
                  <a:pt x="2894" y="1654"/>
                  <a:pt x="2894" y="1654"/>
                  <a:pt x="2894" y="1654"/>
                </a:cubicBezTo>
                <a:cubicBezTo>
                  <a:pt x="2893" y="1654"/>
                  <a:pt x="2893" y="1654"/>
                  <a:pt x="2893" y="1654"/>
                </a:cubicBezTo>
                <a:cubicBezTo>
                  <a:pt x="2892" y="1655"/>
                  <a:pt x="2892" y="1655"/>
                  <a:pt x="2892" y="1655"/>
                </a:cubicBezTo>
                <a:cubicBezTo>
                  <a:pt x="2891" y="1658"/>
                  <a:pt x="2891" y="1658"/>
                  <a:pt x="2891" y="1658"/>
                </a:cubicBezTo>
                <a:cubicBezTo>
                  <a:pt x="2890" y="1662"/>
                  <a:pt x="2890" y="1662"/>
                  <a:pt x="2890" y="1662"/>
                </a:cubicBezTo>
                <a:cubicBezTo>
                  <a:pt x="2888" y="1664"/>
                  <a:pt x="2888" y="1664"/>
                  <a:pt x="2888" y="1664"/>
                </a:cubicBezTo>
                <a:cubicBezTo>
                  <a:pt x="2887" y="1664"/>
                  <a:pt x="2887" y="1664"/>
                  <a:pt x="2887" y="1664"/>
                </a:cubicBezTo>
                <a:cubicBezTo>
                  <a:pt x="2885" y="1667"/>
                  <a:pt x="2885" y="1667"/>
                  <a:pt x="2885" y="1667"/>
                </a:cubicBezTo>
                <a:cubicBezTo>
                  <a:pt x="2884" y="1668"/>
                  <a:pt x="2884" y="1668"/>
                  <a:pt x="2884" y="1668"/>
                </a:cubicBezTo>
                <a:cubicBezTo>
                  <a:pt x="2883" y="1669"/>
                  <a:pt x="2883" y="1669"/>
                  <a:pt x="2883" y="1669"/>
                </a:cubicBezTo>
                <a:cubicBezTo>
                  <a:pt x="2881" y="1669"/>
                  <a:pt x="2881" y="1669"/>
                  <a:pt x="2881" y="1669"/>
                </a:cubicBezTo>
                <a:cubicBezTo>
                  <a:pt x="2880" y="1670"/>
                  <a:pt x="2880" y="1670"/>
                  <a:pt x="2880" y="1670"/>
                </a:cubicBezTo>
                <a:cubicBezTo>
                  <a:pt x="2879" y="1672"/>
                  <a:pt x="2879" y="1672"/>
                  <a:pt x="2879" y="1672"/>
                </a:cubicBezTo>
                <a:cubicBezTo>
                  <a:pt x="2879" y="1673"/>
                  <a:pt x="2879" y="1673"/>
                  <a:pt x="2879" y="1673"/>
                </a:cubicBezTo>
                <a:cubicBezTo>
                  <a:pt x="2878" y="1674"/>
                  <a:pt x="2878" y="1674"/>
                  <a:pt x="2878" y="1674"/>
                </a:cubicBezTo>
                <a:cubicBezTo>
                  <a:pt x="2876" y="1675"/>
                  <a:pt x="2876" y="1675"/>
                  <a:pt x="2876" y="1675"/>
                </a:cubicBezTo>
                <a:cubicBezTo>
                  <a:pt x="2876" y="1677"/>
                  <a:pt x="2876" y="1677"/>
                  <a:pt x="2876" y="1677"/>
                </a:cubicBezTo>
                <a:cubicBezTo>
                  <a:pt x="2876" y="1679"/>
                  <a:pt x="2876" y="1679"/>
                  <a:pt x="2876" y="1679"/>
                </a:cubicBezTo>
                <a:cubicBezTo>
                  <a:pt x="2875" y="1680"/>
                  <a:pt x="2875" y="1680"/>
                  <a:pt x="2875" y="1680"/>
                </a:cubicBezTo>
                <a:cubicBezTo>
                  <a:pt x="2872" y="1684"/>
                  <a:pt x="2872" y="1684"/>
                  <a:pt x="2872" y="1684"/>
                </a:cubicBezTo>
                <a:cubicBezTo>
                  <a:pt x="2868" y="1687"/>
                  <a:pt x="2868" y="1687"/>
                  <a:pt x="2868" y="1687"/>
                </a:cubicBezTo>
                <a:cubicBezTo>
                  <a:pt x="2866" y="1687"/>
                  <a:pt x="2866" y="1687"/>
                  <a:pt x="2866" y="1687"/>
                </a:cubicBezTo>
                <a:cubicBezTo>
                  <a:pt x="2864" y="1688"/>
                  <a:pt x="2864" y="1688"/>
                  <a:pt x="2864" y="1688"/>
                </a:cubicBezTo>
                <a:cubicBezTo>
                  <a:pt x="2864" y="1689"/>
                  <a:pt x="2864" y="1689"/>
                  <a:pt x="2864" y="1689"/>
                </a:cubicBezTo>
                <a:cubicBezTo>
                  <a:pt x="2862" y="1689"/>
                  <a:pt x="2862" y="1689"/>
                  <a:pt x="2862" y="1689"/>
                </a:cubicBezTo>
                <a:cubicBezTo>
                  <a:pt x="2859" y="1691"/>
                  <a:pt x="2859" y="1691"/>
                  <a:pt x="2859" y="1691"/>
                </a:cubicBezTo>
                <a:cubicBezTo>
                  <a:pt x="2856" y="1694"/>
                  <a:pt x="2856" y="1694"/>
                  <a:pt x="2856" y="1694"/>
                </a:cubicBezTo>
                <a:cubicBezTo>
                  <a:pt x="2854" y="1694"/>
                  <a:pt x="2854" y="1694"/>
                  <a:pt x="2854" y="1694"/>
                </a:cubicBezTo>
                <a:cubicBezTo>
                  <a:pt x="2851" y="1696"/>
                  <a:pt x="2851" y="1696"/>
                  <a:pt x="2851" y="1696"/>
                </a:cubicBezTo>
                <a:cubicBezTo>
                  <a:pt x="2851" y="1697"/>
                  <a:pt x="2851" y="1697"/>
                  <a:pt x="2851" y="1697"/>
                </a:cubicBezTo>
                <a:cubicBezTo>
                  <a:pt x="2851" y="1699"/>
                  <a:pt x="2851" y="1699"/>
                  <a:pt x="2851" y="1699"/>
                </a:cubicBezTo>
                <a:cubicBezTo>
                  <a:pt x="2851" y="1701"/>
                  <a:pt x="2851" y="1701"/>
                  <a:pt x="2851" y="1701"/>
                </a:cubicBezTo>
                <a:cubicBezTo>
                  <a:pt x="2850" y="1699"/>
                  <a:pt x="2850" y="1699"/>
                  <a:pt x="2850" y="1699"/>
                </a:cubicBezTo>
                <a:cubicBezTo>
                  <a:pt x="2849" y="1699"/>
                  <a:pt x="2849" y="1699"/>
                  <a:pt x="2849" y="1699"/>
                </a:cubicBezTo>
                <a:cubicBezTo>
                  <a:pt x="2848" y="1699"/>
                  <a:pt x="2848" y="1699"/>
                  <a:pt x="2848" y="1699"/>
                </a:cubicBezTo>
                <a:cubicBezTo>
                  <a:pt x="2846" y="1700"/>
                  <a:pt x="2846" y="1700"/>
                  <a:pt x="2846" y="1700"/>
                </a:cubicBezTo>
                <a:cubicBezTo>
                  <a:pt x="2845" y="1699"/>
                  <a:pt x="2845" y="1699"/>
                  <a:pt x="2845" y="1699"/>
                </a:cubicBezTo>
                <a:cubicBezTo>
                  <a:pt x="2844" y="1699"/>
                  <a:pt x="2844" y="1699"/>
                  <a:pt x="2844" y="1699"/>
                </a:cubicBezTo>
                <a:cubicBezTo>
                  <a:pt x="2841" y="1702"/>
                  <a:pt x="2841" y="1702"/>
                  <a:pt x="2841" y="1702"/>
                </a:cubicBezTo>
                <a:cubicBezTo>
                  <a:pt x="2840" y="1703"/>
                  <a:pt x="2840" y="1703"/>
                  <a:pt x="2840" y="1703"/>
                </a:cubicBezTo>
                <a:cubicBezTo>
                  <a:pt x="2838" y="1705"/>
                  <a:pt x="2838" y="1705"/>
                  <a:pt x="2838" y="1705"/>
                </a:cubicBezTo>
                <a:cubicBezTo>
                  <a:pt x="2836" y="1705"/>
                  <a:pt x="2836" y="1705"/>
                  <a:pt x="2836" y="1705"/>
                </a:cubicBezTo>
                <a:cubicBezTo>
                  <a:pt x="2835" y="1707"/>
                  <a:pt x="2835" y="1707"/>
                  <a:pt x="2835" y="1707"/>
                </a:cubicBezTo>
                <a:cubicBezTo>
                  <a:pt x="2834" y="1709"/>
                  <a:pt x="2834" y="1709"/>
                  <a:pt x="2834" y="1709"/>
                </a:cubicBezTo>
                <a:cubicBezTo>
                  <a:pt x="2834" y="1708"/>
                  <a:pt x="2834" y="1708"/>
                  <a:pt x="2834" y="1708"/>
                </a:cubicBezTo>
                <a:cubicBezTo>
                  <a:pt x="2833" y="1708"/>
                  <a:pt x="2833" y="1708"/>
                  <a:pt x="2833" y="1708"/>
                </a:cubicBezTo>
                <a:cubicBezTo>
                  <a:pt x="2832" y="1709"/>
                  <a:pt x="2832" y="1709"/>
                  <a:pt x="2832" y="1709"/>
                </a:cubicBezTo>
                <a:cubicBezTo>
                  <a:pt x="2831" y="1709"/>
                  <a:pt x="2831" y="1709"/>
                  <a:pt x="2831" y="1709"/>
                </a:cubicBezTo>
                <a:cubicBezTo>
                  <a:pt x="2831" y="1712"/>
                  <a:pt x="2831" y="1712"/>
                  <a:pt x="2831" y="1712"/>
                </a:cubicBezTo>
                <a:cubicBezTo>
                  <a:pt x="2830" y="1713"/>
                  <a:pt x="2830" y="1713"/>
                  <a:pt x="2830" y="1713"/>
                </a:cubicBezTo>
                <a:cubicBezTo>
                  <a:pt x="2829" y="1712"/>
                  <a:pt x="2829" y="1712"/>
                  <a:pt x="2829" y="1712"/>
                </a:cubicBezTo>
                <a:cubicBezTo>
                  <a:pt x="2827" y="1715"/>
                  <a:pt x="2827" y="1715"/>
                  <a:pt x="2827" y="1715"/>
                </a:cubicBezTo>
                <a:cubicBezTo>
                  <a:pt x="2826" y="1715"/>
                  <a:pt x="2826" y="1715"/>
                  <a:pt x="2826" y="1715"/>
                </a:cubicBezTo>
                <a:cubicBezTo>
                  <a:pt x="2825" y="1716"/>
                  <a:pt x="2825" y="1716"/>
                  <a:pt x="2825" y="1716"/>
                </a:cubicBezTo>
                <a:cubicBezTo>
                  <a:pt x="2825" y="1719"/>
                  <a:pt x="2825" y="1719"/>
                  <a:pt x="2825" y="1719"/>
                </a:cubicBezTo>
                <a:cubicBezTo>
                  <a:pt x="2824" y="1720"/>
                  <a:pt x="2824" y="1720"/>
                  <a:pt x="2824" y="1720"/>
                </a:cubicBezTo>
                <a:cubicBezTo>
                  <a:pt x="2824" y="1719"/>
                  <a:pt x="2824" y="1719"/>
                  <a:pt x="2824" y="1719"/>
                </a:cubicBezTo>
                <a:cubicBezTo>
                  <a:pt x="2823" y="1718"/>
                  <a:pt x="2823" y="1718"/>
                  <a:pt x="2823" y="1718"/>
                </a:cubicBezTo>
                <a:cubicBezTo>
                  <a:pt x="2822" y="1719"/>
                  <a:pt x="2822" y="1719"/>
                  <a:pt x="2822" y="1719"/>
                </a:cubicBezTo>
                <a:cubicBezTo>
                  <a:pt x="2821" y="1720"/>
                  <a:pt x="2821" y="1720"/>
                  <a:pt x="2821" y="1720"/>
                </a:cubicBezTo>
                <a:cubicBezTo>
                  <a:pt x="2820" y="1722"/>
                  <a:pt x="2820" y="1722"/>
                  <a:pt x="2820" y="1722"/>
                </a:cubicBezTo>
                <a:cubicBezTo>
                  <a:pt x="2820" y="1724"/>
                  <a:pt x="2820" y="1724"/>
                  <a:pt x="2820" y="1724"/>
                </a:cubicBezTo>
                <a:cubicBezTo>
                  <a:pt x="2821" y="1725"/>
                  <a:pt x="2821" y="1725"/>
                  <a:pt x="2821" y="1725"/>
                </a:cubicBezTo>
                <a:cubicBezTo>
                  <a:pt x="2822" y="1726"/>
                  <a:pt x="2822" y="1726"/>
                  <a:pt x="2822" y="1726"/>
                </a:cubicBezTo>
                <a:cubicBezTo>
                  <a:pt x="2821" y="1726"/>
                  <a:pt x="2821" y="1726"/>
                  <a:pt x="2821" y="1726"/>
                </a:cubicBezTo>
                <a:cubicBezTo>
                  <a:pt x="2820" y="1726"/>
                  <a:pt x="2820" y="1726"/>
                  <a:pt x="2820" y="1726"/>
                </a:cubicBezTo>
                <a:cubicBezTo>
                  <a:pt x="2818" y="1727"/>
                  <a:pt x="2818" y="1727"/>
                  <a:pt x="2818" y="1727"/>
                </a:cubicBezTo>
                <a:cubicBezTo>
                  <a:pt x="2816" y="1729"/>
                  <a:pt x="2816" y="1729"/>
                  <a:pt x="2816" y="1729"/>
                </a:cubicBezTo>
                <a:cubicBezTo>
                  <a:pt x="2817" y="1729"/>
                  <a:pt x="2817" y="1729"/>
                  <a:pt x="2817" y="1729"/>
                </a:cubicBezTo>
                <a:cubicBezTo>
                  <a:pt x="2818" y="1729"/>
                  <a:pt x="2818" y="1729"/>
                  <a:pt x="2818" y="1729"/>
                </a:cubicBezTo>
                <a:cubicBezTo>
                  <a:pt x="2817" y="1730"/>
                  <a:pt x="2817" y="1730"/>
                  <a:pt x="2817" y="1730"/>
                </a:cubicBezTo>
                <a:cubicBezTo>
                  <a:pt x="2817" y="1732"/>
                  <a:pt x="2817" y="1732"/>
                  <a:pt x="2817" y="1732"/>
                </a:cubicBezTo>
                <a:cubicBezTo>
                  <a:pt x="2818" y="1733"/>
                  <a:pt x="2818" y="1733"/>
                  <a:pt x="2818" y="1733"/>
                </a:cubicBezTo>
                <a:cubicBezTo>
                  <a:pt x="2819" y="1733"/>
                  <a:pt x="2819" y="1733"/>
                  <a:pt x="2819" y="1733"/>
                </a:cubicBezTo>
                <a:cubicBezTo>
                  <a:pt x="2821" y="1734"/>
                  <a:pt x="2821" y="1734"/>
                  <a:pt x="2821" y="1734"/>
                </a:cubicBezTo>
                <a:cubicBezTo>
                  <a:pt x="2821" y="1734"/>
                  <a:pt x="2821" y="1734"/>
                  <a:pt x="2821" y="1734"/>
                </a:cubicBezTo>
                <a:cubicBezTo>
                  <a:pt x="2822" y="1734"/>
                  <a:pt x="2822" y="1734"/>
                  <a:pt x="2822" y="1734"/>
                </a:cubicBezTo>
                <a:cubicBezTo>
                  <a:pt x="2822" y="1733"/>
                  <a:pt x="2822" y="1733"/>
                  <a:pt x="2822" y="1733"/>
                </a:cubicBezTo>
                <a:cubicBezTo>
                  <a:pt x="2823" y="1733"/>
                  <a:pt x="2823" y="1733"/>
                  <a:pt x="2823" y="1733"/>
                </a:cubicBezTo>
                <a:cubicBezTo>
                  <a:pt x="2824" y="1734"/>
                  <a:pt x="2824" y="1734"/>
                  <a:pt x="2824" y="1734"/>
                </a:cubicBezTo>
                <a:cubicBezTo>
                  <a:pt x="2825" y="1735"/>
                  <a:pt x="2825" y="1735"/>
                  <a:pt x="2825" y="1735"/>
                </a:cubicBezTo>
                <a:cubicBezTo>
                  <a:pt x="2825" y="1736"/>
                  <a:pt x="2825" y="1736"/>
                  <a:pt x="2825" y="1736"/>
                </a:cubicBezTo>
                <a:cubicBezTo>
                  <a:pt x="2825" y="1737"/>
                  <a:pt x="2825" y="1737"/>
                  <a:pt x="2825" y="1737"/>
                </a:cubicBezTo>
                <a:cubicBezTo>
                  <a:pt x="2827" y="1737"/>
                  <a:pt x="2827" y="1737"/>
                  <a:pt x="2827" y="1737"/>
                </a:cubicBezTo>
                <a:cubicBezTo>
                  <a:pt x="2828" y="1737"/>
                  <a:pt x="2828" y="1737"/>
                  <a:pt x="2828" y="1737"/>
                </a:cubicBezTo>
                <a:cubicBezTo>
                  <a:pt x="2828" y="1739"/>
                  <a:pt x="2828" y="1739"/>
                  <a:pt x="2828" y="1739"/>
                </a:cubicBezTo>
                <a:cubicBezTo>
                  <a:pt x="2830" y="1741"/>
                  <a:pt x="2830" y="1741"/>
                  <a:pt x="2830" y="1741"/>
                </a:cubicBezTo>
                <a:cubicBezTo>
                  <a:pt x="2831" y="1741"/>
                  <a:pt x="2831" y="1741"/>
                  <a:pt x="2831" y="1741"/>
                </a:cubicBezTo>
                <a:cubicBezTo>
                  <a:pt x="2829" y="1743"/>
                  <a:pt x="2829" y="1743"/>
                  <a:pt x="2829" y="1743"/>
                </a:cubicBezTo>
                <a:cubicBezTo>
                  <a:pt x="2830" y="1743"/>
                  <a:pt x="2830" y="1743"/>
                  <a:pt x="2830" y="1743"/>
                </a:cubicBezTo>
                <a:cubicBezTo>
                  <a:pt x="2832" y="1742"/>
                  <a:pt x="2832" y="1742"/>
                  <a:pt x="2832" y="1742"/>
                </a:cubicBezTo>
                <a:cubicBezTo>
                  <a:pt x="2832" y="1743"/>
                  <a:pt x="2832" y="1743"/>
                  <a:pt x="2832" y="1743"/>
                </a:cubicBezTo>
                <a:cubicBezTo>
                  <a:pt x="2834" y="1743"/>
                  <a:pt x="2834" y="1743"/>
                  <a:pt x="2834" y="1743"/>
                </a:cubicBezTo>
                <a:cubicBezTo>
                  <a:pt x="2836" y="1743"/>
                  <a:pt x="2836" y="1743"/>
                  <a:pt x="2836" y="1743"/>
                </a:cubicBezTo>
                <a:cubicBezTo>
                  <a:pt x="2839" y="1741"/>
                  <a:pt x="2839" y="1741"/>
                  <a:pt x="2839" y="1741"/>
                </a:cubicBezTo>
                <a:cubicBezTo>
                  <a:pt x="2842" y="1739"/>
                  <a:pt x="2842" y="1739"/>
                  <a:pt x="2842" y="1739"/>
                </a:cubicBezTo>
                <a:cubicBezTo>
                  <a:pt x="2844" y="1738"/>
                  <a:pt x="2844" y="1738"/>
                  <a:pt x="2844" y="1738"/>
                </a:cubicBezTo>
                <a:cubicBezTo>
                  <a:pt x="2844" y="1737"/>
                  <a:pt x="2844" y="1737"/>
                  <a:pt x="2844" y="1737"/>
                </a:cubicBezTo>
                <a:cubicBezTo>
                  <a:pt x="2843" y="1736"/>
                  <a:pt x="2843" y="1736"/>
                  <a:pt x="2843" y="1736"/>
                </a:cubicBezTo>
                <a:cubicBezTo>
                  <a:pt x="2845" y="1737"/>
                  <a:pt x="2845" y="1737"/>
                  <a:pt x="2845" y="1737"/>
                </a:cubicBezTo>
                <a:cubicBezTo>
                  <a:pt x="2844" y="1738"/>
                  <a:pt x="2844" y="1738"/>
                  <a:pt x="2844" y="1738"/>
                </a:cubicBezTo>
                <a:cubicBezTo>
                  <a:pt x="2846" y="1737"/>
                  <a:pt x="2846" y="1737"/>
                  <a:pt x="2846" y="1737"/>
                </a:cubicBezTo>
                <a:cubicBezTo>
                  <a:pt x="2847" y="1735"/>
                  <a:pt x="2847" y="1735"/>
                  <a:pt x="2847" y="1735"/>
                </a:cubicBezTo>
                <a:cubicBezTo>
                  <a:pt x="2848" y="1733"/>
                  <a:pt x="2848" y="1733"/>
                  <a:pt x="2848" y="1733"/>
                </a:cubicBezTo>
                <a:cubicBezTo>
                  <a:pt x="2851" y="1732"/>
                  <a:pt x="2851" y="1732"/>
                  <a:pt x="2851" y="1732"/>
                </a:cubicBezTo>
                <a:cubicBezTo>
                  <a:pt x="2853" y="1732"/>
                  <a:pt x="2853" y="1732"/>
                  <a:pt x="2853" y="1732"/>
                </a:cubicBezTo>
                <a:cubicBezTo>
                  <a:pt x="2854" y="1732"/>
                  <a:pt x="2854" y="1732"/>
                  <a:pt x="2854" y="1732"/>
                </a:cubicBezTo>
                <a:cubicBezTo>
                  <a:pt x="2854" y="1731"/>
                  <a:pt x="2854" y="1731"/>
                  <a:pt x="2854" y="1731"/>
                </a:cubicBezTo>
                <a:cubicBezTo>
                  <a:pt x="2852" y="1731"/>
                  <a:pt x="2852" y="1731"/>
                  <a:pt x="2852" y="1731"/>
                </a:cubicBezTo>
                <a:cubicBezTo>
                  <a:pt x="2853" y="1731"/>
                  <a:pt x="2853" y="1731"/>
                  <a:pt x="2853" y="1731"/>
                </a:cubicBezTo>
                <a:cubicBezTo>
                  <a:pt x="2854" y="1730"/>
                  <a:pt x="2854" y="1730"/>
                  <a:pt x="2854" y="1730"/>
                </a:cubicBezTo>
                <a:cubicBezTo>
                  <a:pt x="2853" y="1730"/>
                  <a:pt x="2853" y="1730"/>
                  <a:pt x="2853" y="1730"/>
                </a:cubicBezTo>
                <a:cubicBezTo>
                  <a:pt x="2855" y="1728"/>
                  <a:pt x="2855" y="1728"/>
                  <a:pt x="2855" y="1728"/>
                </a:cubicBezTo>
                <a:cubicBezTo>
                  <a:pt x="2857" y="1725"/>
                  <a:pt x="2857" y="1725"/>
                  <a:pt x="2857" y="1725"/>
                </a:cubicBezTo>
                <a:cubicBezTo>
                  <a:pt x="2857" y="1722"/>
                  <a:pt x="2857" y="1722"/>
                  <a:pt x="2857" y="1722"/>
                </a:cubicBezTo>
                <a:cubicBezTo>
                  <a:pt x="2859" y="1721"/>
                  <a:pt x="2859" y="1721"/>
                  <a:pt x="2859" y="1721"/>
                </a:cubicBezTo>
                <a:cubicBezTo>
                  <a:pt x="2863" y="1718"/>
                  <a:pt x="2863" y="1718"/>
                  <a:pt x="2863" y="1718"/>
                </a:cubicBezTo>
                <a:cubicBezTo>
                  <a:pt x="2863" y="1716"/>
                  <a:pt x="2863" y="1716"/>
                  <a:pt x="2863" y="1716"/>
                </a:cubicBezTo>
                <a:cubicBezTo>
                  <a:pt x="2864" y="1714"/>
                  <a:pt x="2864" y="1714"/>
                  <a:pt x="2864" y="1714"/>
                </a:cubicBezTo>
                <a:cubicBezTo>
                  <a:pt x="2866" y="1711"/>
                  <a:pt x="2866" y="1711"/>
                  <a:pt x="2866" y="1711"/>
                </a:cubicBezTo>
                <a:cubicBezTo>
                  <a:pt x="2867" y="1710"/>
                  <a:pt x="2867" y="1710"/>
                  <a:pt x="2867" y="1710"/>
                </a:cubicBezTo>
                <a:cubicBezTo>
                  <a:pt x="2867" y="1708"/>
                  <a:pt x="2867" y="1708"/>
                  <a:pt x="2867" y="1708"/>
                </a:cubicBezTo>
                <a:cubicBezTo>
                  <a:pt x="2868" y="1707"/>
                  <a:pt x="2868" y="1707"/>
                  <a:pt x="2868" y="1707"/>
                </a:cubicBezTo>
                <a:cubicBezTo>
                  <a:pt x="2870" y="1706"/>
                  <a:pt x="2870" y="1706"/>
                  <a:pt x="2870" y="1706"/>
                </a:cubicBezTo>
                <a:cubicBezTo>
                  <a:pt x="2870" y="1704"/>
                  <a:pt x="2870" y="1704"/>
                  <a:pt x="2870" y="1704"/>
                </a:cubicBezTo>
                <a:cubicBezTo>
                  <a:pt x="2871" y="1705"/>
                  <a:pt x="2871" y="1705"/>
                  <a:pt x="2871" y="1705"/>
                </a:cubicBezTo>
                <a:cubicBezTo>
                  <a:pt x="2872" y="1705"/>
                  <a:pt x="2872" y="1705"/>
                  <a:pt x="2872" y="1705"/>
                </a:cubicBezTo>
                <a:cubicBezTo>
                  <a:pt x="2873" y="1704"/>
                  <a:pt x="2873" y="1704"/>
                  <a:pt x="2873" y="1704"/>
                </a:cubicBezTo>
                <a:cubicBezTo>
                  <a:pt x="2874" y="1704"/>
                  <a:pt x="2874" y="1704"/>
                  <a:pt x="2874" y="1704"/>
                </a:cubicBezTo>
                <a:cubicBezTo>
                  <a:pt x="2875" y="1704"/>
                  <a:pt x="2875" y="1704"/>
                  <a:pt x="2875" y="1704"/>
                </a:cubicBezTo>
                <a:cubicBezTo>
                  <a:pt x="2877" y="1702"/>
                  <a:pt x="2877" y="1702"/>
                  <a:pt x="2877" y="1702"/>
                </a:cubicBezTo>
                <a:cubicBezTo>
                  <a:pt x="2876" y="1701"/>
                  <a:pt x="2876" y="1701"/>
                  <a:pt x="2876" y="1701"/>
                </a:cubicBezTo>
                <a:cubicBezTo>
                  <a:pt x="2875" y="1699"/>
                  <a:pt x="2875" y="1699"/>
                  <a:pt x="2875" y="1699"/>
                </a:cubicBezTo>
                <a:cubicBezTo>
                  <a:pt x="2877" y="1700"/>
                  <a:pt x="2877" y="1700"/>
                  <a:pt x="2877" y="1700"/>
                </a:cubicBezTo>
                <a:cubicBezTo>
                  <a:pt x="2877" y="1702"/>
                  <a:pt x="2877" y="1702"/>
                  <a:pt x="2877" y="1702"/>
                </a:cubicBezTo>
                <a:cubicBezTo>
                  <a:pt x="2878" y="1702"/>
                  <a:pt x="2878" y="1702"/>
                  <a:pt x="2878" y="1702"/>
                </a:cubicBezTo>
                <a:cubicBezTo>
                  <a:pt x="2879" y="1702"/>
                  <a:pt x="2879" y="1702"/>
                  <a:pt x="2879" y="1702"/>
                </a:cubicBezTo>
                <a:cubicBezTo>
                  <a:pt x="2879" y="1701"/>
                  <a:pt x="2879" y="1701"/>
                  <a:pt x="2879" y="1701"/>
                </a:cubicBezTo>
                <a:cubicBezTo>
                  <a:pt x="2880" y="1700"/>
                  <a:pt x="2880" y="1700"/>
                  <a:pt x="2880" y="1700"/>
                </a:cubicBezTo>
                <a:cubicBezTo>
                  <a:pt x="2882" y="1700"/>
                  <a:pt x="2882" y="1700"/>
                  <a:pt x="2882" y="1700"/>
                </a:cubicBezTo>
                <a:cubicBezTo>
                  <a:pt x="2882" y="1701"/>
                  <a:pt x="2882" y="1701"/>
                  <a:pt x="2882" y="1701"/>
                </a:cubicBezTo>
                <a:cubicBezTo>
                  <a:pt x="2880" y="1702"/>
                  <a:pt x="2880" y="1702"/>
                  <a:pt x="2880" y="1702"/>
                </a:cubicBezTo>
                <a:cubicBezTo>
                  <a:pt x="2882" y="1702"/>
                  <a:pt x="2882" y="1702"/>
                  <a:pt x="2882" y="1702"/>
                </a:cubicBezTo>
                <a:cubicBezTo>
                  <a:pt x="2883" y="1702"/>
                  <a:pt x="2883" y="1702"/>
                  <a:pt x="2883" y="1702"/>
                </a:cubicBezTo>
                <a:cubicBezTo>
                  <a:pt x="2884" y="1702"/>
                  <a:pt x="2884" y="1702"/>
                  <a:pt x="2884" y="1702"/>
                </a:cubicBezTo>
                <a:cubicBezTo>
                  <a:pt x="2884" y="1700"/>
                  <a:pt x="2884" y="1700"/>
                  <a:pt x="2884" y="1700"/>
                </a:cubicBezTo>
                <a:cubicBezTo>
                  <a:pt x="2884" y="1700"/>
                  <a:pt x="2884" y="1700"/>
                  <a:pt x="2884" y="1700"/>
                </a:cubicBezTo>
                <a:cubicBezTo>
                  <a:pt x="2885" y="1700"/>
                  <a:pt x="2885" y="1700"/>
                  <a:pt x="2885" y="1700"/>
                </a:cubicBezTo>
                <a:cubicBezTo>
                  <a:pt x="2885" y="1702"/>
                  <a:pt x="2885" y="1702"/>
                  <a:pt x="2885" y="1702"/>
                </a:cubicBezTo>
                <a:cubicBezTo>
                  <a:pt x="2885" y="1702"/>
                  <a:pt x="2885" y="1702"/>
                  <a:pt x="2885" y="1702"/>
                </a:cubicBezTo>
                <a:cubicBezTo>
                  <a:pt x="2886" y="1702"/>
                  <a:pt x="2886" y="1702"/>
                  <a:pt x="2886" y="1702"/>
                </a:cubicBezTo>
                <a:cubicBezTo>
                  <a:pt x="2886" y="1699"/>
                  <a:pt x="2886" y="1699"/>
                  <a:pt x="2886" y="1699"/>
                </a:cubicBezTo>
                <a:cubicBezTo>
                  <a:pt x="2886" y="1698"/>
                  <a:pt x="2886" y="1698"/>
                  <a:pt x="2886" y="1698"/>
                </a:cubicBezTo>
                <a:cubicBezTo>
                  <a:pt x="2884" y="1698"/>
                  <a:pt x="2884" y="1698"/>
                  <a:pt x="2884" y="1698"/>
                </a:cubicBezTo>
                <a:cubicBezTo>
                  <a:pt x="2885" y="1697"/>
                  <a:pt x="2885" y="1697"/>
                  <a:pt x="2885" y="1697"/>
                </a:cubicBezTo>
                <a:cubicBezTo>
                  <a:pt x="2885" y="1695"/>
                  <a:pt x="2885" y="1695"/>
                  <a:pt x="2885" y="1695"/>
                </a:cubicBezTo>
                <a:cubicBezTo>
                  <a:pt x="2885" y="1692"/>
                  <a:pt x="2885" y="1692"/>
                  <a:pt x="2885" y="1692"/>
                </a:cubicBezTo>
                <a:cubicBezTo>
                  <a:pt x="2887" y="1691"/>
                  <a:pt x="2887" y="1691"/>
                  <a:pt x="2887" y="1691"/>
                </a:cubicBezTo>
                <a:cubicBezTo>
                  <a:pt x="2889" y="1691"/>
                  <a:pt x="2889" y="1691"/>
                  <a:pt x="2889" y="1691"/>
                </a:cubicBezTo>
                <a:cubicBezTo>
                  <a:pt x="2892" y="1689"/>
                  <a:pt x="2892" y="1689"/>
                  <a:pt x="2892" y="1689"/>
                </a:cubicBezTo>
                <a:cubicBezTo>
                  <a:pt x="2892" y="1688"/>
                  <a:pt x="2892" y="1688"/>
                  <a:pt x="2892" y="1688"/>
                </a:cubicBezTo>
                <a:cubicBezTo>
                  <a:pt x="2894" y="1685"/>
                  <a:pt x="2894" y="1685"/>
                  <a:pt x="2894" y="1685"/>
                </a:cubicBezTo>
                <a:cubicBezTo>
                  <a:pt x="2895" y="1684"/>
                  <a:pt x="2895" y="1684"/>
                  <a:pt x="2895" y="1684"/>
                </a:cubicBezTo>
                <a:cubicBezTo>
                  <a:pt x="2896" y="1682"/>
                  <a:pt x="2896" y="1682"/>
                  <a:pt x="2896" y="1682"/>
                </a:cubicBezTo>
                <a:cubicBezTo>
                  <a:pt x="2898" y="1682"/>
                  <a:pt x="2898" y="1682"/>
                  <a:pt x="2898" y="1682"/>
                </a:cubicBezTo>
                <a:cubicBezTo>
                  <a:pt x="2898" y="1681"/>
                  <a:pt x="2898" y="1681"/>
                  <a:pt x="2898" y="1681"/>
                </a:cubicBezTo>
                <a:cubicBezTo>
                  <a:pt x="2901" y="1678"/>
                  <a:pt x="2901" y="1678"/>
                  <a:pt x="2901" y="1678"/>
                </a:cubicBezTo>
                <a:cubicBezTo>
                  <a:pt x="2901" y="1677"/>
                  <a:pt x="2901" y="1677"/>
                  <a:pt x="2901" y="1677"/>
                </a:cubicBezTo>
                <a:cubicBezTo>
                  <a:pt x="2906" y="1673"/>
                  <a:pt x="2906" y="1673"/>
                  <a:pt x="2906" y="1673"/>
                </a:cubicBezTo>
                <a:cubicBezTo>
                  <a:pt x="2908" y="1672"/>
                  <a:pt x="2908" y="1672"/>
                  <a:pt x="2908" y="1672"/>
                </a:cubicBezTo>
                <a:cubicBezTo>
                  <a:pt x="2907" y="1671"/>
                  <a:pt x="2907" y="1671"/>
                  <a:pt x="2907" y="1671"/>
                </a:cubicBezTo>
                <a:cubicBezTo>
                  <a:pt x="2907" y="1670"/>
                  <a:pt x="2907" y="1670"/>
                  <a:pt x="2907" y="1670"/>
                </a:cubicBezTo>
                <a:cubicBezTo>
                  <a:pt x="2906" y="1668"/>
                  <a:pt x="2906" y="1668"/>
                  <a:pt x="2906" y="1668"/>
                </a:cubicBezTo>
                <a:cubicBezTo>
                  <a:pt x="2906" y="1666"/>
                  <a:pt x="2906" y="1666"/>
                  <a:pt x="2906" y="1666"/>
                </a:cubicBezTo>
                <a:cubicBezTo>
                  <a:pt x="2906" y="1665"/>
                  <a:pt x="2906" y="1665"/>
                  <a:pt x="2906" y="1665"/>
                </a:cubicBezTo>
                <a:cubicBezTo>
                  <a:pt x="2907" y="1665"/>
                  <a:pt x="2907" y="1665"/>
                  <a:pt x="2907" y="1665"/>
                </a:cubicBezTo>
                <a:cubicBezTo>
                  <a:pt x="2909" y="1662"/>
                  <a:pt x="2909" y="1662"/>
                  <a:pt x="2909" y="1662"/>
                </a:cubicBezTo>
                <a:cubicBezTo>
                  <a:pt x="2907" y="1663"/>
                  <a:pt x="2907" y="1663"/>
                  <a:pt x="2907" y="1663"/>
                </a:cubicBezTo>
                <a:cubicBezTo>
                  <a:pt x="2906" y="1663"/>
                  <a:pt x="2906" y="1663"/>
                  <a:pt x="2906" y="1663"/>
                </a:cubicBezTo>
                <a:cubicBezTo>
                  <a:pt x="2908" y="1662"/>
                  <a:pt x="2908" y="1662"/>
                  <a:pt x="2908" y="1662"/>
                </a:cubicBezTo>
                <a:lnTo>
                  <a:pt x="2909" y="1660"/>
                </a:lnTo>
                <a:close/>
                <a:moveTo>
                  <a:pt x="2964" y="1614"/>
                </a:moveTo>
                <a:cubicBezTo>
                  <a:pt x="2961" y="1613"/>
                  <a:pt x="2961" y="1613"/>
                  <a:pt x="2961" y="1613"/>
                </a:cubicBezTo>
                <a:cubicBezTo>
                  <a:pt x="2961" y="1612"/>
                  <a:pt x="2961" y="1612"/>
                  <a:pt x="2961" y="1612"/>
                </a:cubicBezTo>
                <a:cubicBezTo>
                  <a:pt x="2961" y="1612"/>
                  <a:pt x="2961" y="1612"/>
                  <a:pt x="2961" y="1612"/>
                </a:cubicBezTo>
                <a:cubicBezTo>
                  <a:pt x="2961" y="1612"/>
                  <a:pt x="2961" y="1612"/>
                  <a:pt x="2961" y="1612"/>
                </a:cubicBezTo>
                <a:cubicBezTo>
                  <a:pt x="2959" y="1611"/>
                  <a:pt x="2959" y="1611"/>
                  <a:pt x="2959" y="1611"/>
                </a:cubicBezTo>
                <a:cubicBezTo>
                  <a:pt x="2957" y="1612"/>
                  <a:pt x="2957" y="1612"/>
                  <a:pt x="2957" y="1612"/>
                </a:cubicBezTo>
                <a:cubicBezTo>
                  <a:pt x="2954" y="1616"/>
                  <a:pt x="2954" y="1616"/>
                  <a:pt x="2954" y="1616"/>
                </a:cubicBezTo>
                <a:cubicBezTo>
                  <a:pt x="2952" y="1616"/>
                  <a:pt x="2952" y="1616"/>
                  <a:pt x="2952" y="1616"/>
                </a:cubicBezTo>
                <a:cubicBezTo>
                  <a:pt x="2951" y="1617"/>
                  <a:pt x="2951" y="1617"/>
                  <a:pt x="2951" y="1617"/>
                </a:cubicBezTo>
                <a:cubicBezTo>
                  <a:pt x="2949" y="1616"/>
                  <a:pt x="2949" y="1616"/>
                  <a:pt x="2949" y="1616"/>
                </a:cubicBezTo>
                <a:cubicBezTo>
                  <a:pt x="2945" y="1612"/>
                  <a:pt x="2945" y="1612"/>
                  <a:pt x="2945" y="1612"/>
                </a:cubicBezTo>
                <a:cubicBezTo>
                  <a:pt x="2944" y="1612"/>
                  <a:pt x="2944" y="1612"/>
                  <a:pt x="2944" y="1612"/>
                </a:cubicBezTo>
                <a:cubicBezTo>
                  <a:pt x="2943" y="1610"/>
                  <a:pt x="2943" y="1610"/>
                  <a:pt x="2943" y="1610"/>
                </a:cubicBezTo>
                <a:cubicBezTo>
                  <a:pt x="2942" y="1609"/>
                  <a:pt x="2942" y="1609"/>
                  <a:pt x="2942" y="1609"/>
                </a:cubicBezTo>
                <a:cubicBezTo>
                  <a:pt x="2943" y="1608"/>
                  <a:pt x="2943" y="1608"/>
                  <a:pt x="2943" y="1608"/>
                </a:cubicBezTo>
                <a:cubicBezTo>
                  <a:pt x="2944" y="1606"/>
                  <a:pt x="2944" y="1606"/>
                  <a:pt x="2944" y="1606"/>
                </a:cubicBezTo>
                <a:cubicBezTo>
                  <a:pt x="2942" y="1603"/>
                  <a:pt x="2942" y="1603"/>
                  <a:pt x="2942" y="1603"/>
                </a:cubicBezTo>
                <a:cubicBezTo>
                  <a:pt x="2942" y="1602"/>
                  <a:pt x="2942" y="1602"/>
                  <a:pt x="2942" y="1602"/>
                </a:cubicBezTo>
                <a:cubicBezTo>
                  <a:pt x="2942" y="1601"/>
                  <a:pt x="2942" y="1601"/>
                  <a:pt x="2942" y="1601"/>
                </a:cubicBezTo>
                <a:cubicBezTo>
                  <a:pt x="2942" y="1599"/>
                  <a:pt x="2942" y="1599"/>
                  <a:pt x="2942" y="1599"/>
                </a:cubicBezTo>
                <a:cubicBezTo>
                  <a:pt x="2942" y="1598"/>
                  <a:pt x="2942" y="1598"/>
                  <a:pt x="2942" y="1598"/>
                </a:cubicBezTo>
                <a:cubicBezTo>
                  <a:pt x="2941" y="1598"/>
                  <a:pt x="2941" y="1598"/>
                  <a:pt x="2941" y="1598"/>
                </a:cubicBezTo>
                <a:cubicBezTo>
                  <a:pt x="2941" y="1596"/>
                  <a:pt x="2941" y="1596"/>
                  <a:pt x="2941" y="1596"/>
                </a:cubicBezTo>
                <a:cubicBezTo>
                  <a:pt x="2941" y="1594"/>
                  <a:pt x="2941" y="1594"/>
                  <a:pt x="2941" y="1594"/>
                </a:cubicBezTo>
                <a:cubicBezTo>
                  <a:pt x="2940" y="1595"/>
                  <a:pt x="2940" y="1595"/>
                  <a:pt x="2940" y="1595"/>
                </a:cubicBezTo>
                <a:cubicBezTo>
                  <a:pt x="2938" y="1594"/>
                  <a:pt x="2938" y="1594"/>
                  <a:pt x="2938" y="1594"/>
                </a:cubicBezTo>
                <a:cubicBezTo>
                  <a:pt x="2938" y="1595"/>
                  <a:pt x="2938" y="1595"/>
                  <a:pt x="2938" y="1595"/>
                </a:cubicBezTo>
                <a:cubicBezTo>
                  <a:pt x="2939" y="1596"/>
                  <a:pt x="2939" y="1596"/>
                  <a:pt x="2939" y="1596"/>
                </a:cubicBezTo>
                <a:cubicBezTo>
                  <a:pt x="2939" y="1598"/>
                  <a:pt x="2939" y="1598"/>
                  <a:pt x="2939" y="1598"/>
                </a:cubicBezTo>
                <a:cubicBezTo>
                  <a:pt x="2940" y="1598"/>
                  <a:pt x="2940" y="1598"/>
                  <a:pt x="2940" y="1598"/>
                </a:cubicBezTo>
                <a:cubicBezTo>
                  <a:pt x="2938" y="1600"/>
                  <a:pt x="2938" y="1600"/>
                  <a:pt x="2938" y="1600"/>
                </a:cubicBezTo>
                <a:cubicBezTo>
                  <a:pt x="2938" y="1601"/>
                  <a:pt x="2938" y="1601"/>
                  <a:pt x="2938" y="1601"/>
                </a:cubicBezTo>
                <a:cubicBezTo>
                  <a:pt x="2939" y="1603"/>
                  <a:pt x="2939" y="1603"/>
                  <a:pt x="2939" y="1603"/>
                </a:cubicBezTo>
                <a:cubicBezTo>
                  <a:pt x="2939" y="1604"/>
                  <a:pt x="2939" y="1604"/>
                  <a:pt x="2939" y="1604"/>
                </a:cubicBezTo>
                <a:cubicBezTo>
                  <a:pt x="2938" y="1604"/>
                  <a:pt x="2938" y="1604"/>
                  <a:pt x="2938" y="1604"/>
                </a:cubicBezTo>
                <a:cubicBezTo>
                  <a:pt x="2937" y="1603"/>
                  <a:pt x="2937" y="1603"/>
                  <a:pt x="2937" y="1603"/>
                </a:cubicBezTo>
                <a:cubicBezTo>
                  <a:pt x="2937" y="1601"/>
                  <a:pt x="2937" y="1601"/>
                  <a:pt x="2937" y="1601"/>
                </a:cubicBezTo>
                <a:cubicBezTo>
                  <a:pt x="2935" y="1601"/>
                  <a:pt x="2935" y="1601"/>
                  <a:pt x="2935" y="1601"/>
                </a:cubicBezTo>
                <a:cubicBezTo>
                  <a:pt x="2935" y="1600"/>
                  <a:pt x="2935" y="1600"/>
                  <a:pt x="2935" y="1600"/>
                </a:cubicBezTo>
                <a:cubicBezTo>
                  <a:pt x="2933" y="1600"/>
                  <a:pt x="2933" y="1600"/>
                  <a:pt x="2933" y="1600"/>
                </a:cubicBezTo>
                <a:cubicBezTo>
                  <a:pt x="2932" y="1600"/>
                  <a:pt x="2932" y="1600"/>
                  <a:pt x="2932" y="1600"/>
                </a:cubicBezTo>
                <a:cubicBezTo>
                  <a:pt x="2932" y="1599"/>
                  <a:pt x="2932" y="1599"/>
                  <a:pt x="2932" y="1599"/>
                </a:cubicBezTo>
                <a:cubicBezTo>
                  <a:pt x="2933" y="1598"/>
                  <a:pt x="2933" y="1598"/>
                  <a:pt x="2933" y="1598"/>
                </a:cubicBezTo>
                <a:cubicBezTo>
                  <a:pt x="2934" y="1597"/>
                  <a:pt x="2934" y="1597"/>
                  <a:pt x="2934" y="1597"/>
                </a:cubicBezTo>
                <a:cubicBezTo>
                  <a:pt x="2933" y="1596"/>
                  <a:pt x="2933" y="1596"/>
                  <a:pt x="2933" y="1596"/>
                </a:cubicBezTo>
                <a:cubicBezTo>
                  <a:pt x="2934" y="1594"/>
                  <a:pt x="2934" y="1594"/>
                  <a:pt x="2934" y="1594"/>
                </a:cubicBezTo>
                <a:cubicBezTo>
                  <a:pt x="2935" y="1593"/>
                  <a:pt x="2935" y="1593"/>
                  <a:pt x="2935" y="1593"/>
                </a:cubicBezTo>
                <a:cubicBezTo>
                  <a:pt x="2935" y="1591"/>
                  <a:pt x="2935" y="1591"/>
                  <a:pt x="2935" y="1591"/>
                </a:cubicBezTo>
                <a:cubicBezTo>
                  <a:pt x="2935" y="1590"/>
                  <a:pt x="2935" y="1590"/>
                  <a:pt x="2935" y="1590"/>
                </a:cubicBezTo>
                <a:cubicBezTo>
                  <a:pt x="2935" y="1589"/>
                  <a:pt x="2935" y="1589"/>
                  <a:pt x="2935" y="1589"/>
                </a:cubicBezTo>
                <a:cubicBezTo>
                  <a:pt x="2935" y="1587"/>
                  <a:pt x="2935" y="1587"/>
                  <a:pt x="2935" y="1587"/>
                </a:cubicBezTo>
                <a:cubicBezTo>
                  <a:pt x="2935" y="1585"/>
                  <a:pt x="2935" y="1585"/>
                  <a:pt x="2935" y="1585"/>
                </a:cubicBezTo>
                <a:cubicBezTo>
                  <a:pt x="2933" y="1584"/>
                  <a:pt x="2933" y="1584"/>
                  <a:pt x="2933" y="1584"/>
                </a:cubicBezTo>
                <a:cubicBezTo>
                  <a:pt x="2933" y="1583"/>
                  <a:pt x="2933" y="1583"/>
                  <a:pt x="2933" y="1583"/>
                </a:cubicBezTo>
                <a:cubicBezTo>
                  <a:pt x="2934" y="1584"/>
                  <a:pt x="2934" y="1584"/>
                  <a:pt x="2934" y="1584"/>
                </a:cubicBezTo>
                <a:cubicBezTo>
                  <a:pt x="2936" y="1583"/>
                  <a:pt x="2936" y="1583"/>
                  <a:pt x="2936" y="1583"/>
                </a:cubicBezTo>
                <a:cubicBezTo>
                  <a:pt x="2936" y="1581"/>
                  <a:pt x="2936" y="1581"/>
                  <a:pt x="2936" y="1581"/>
                </a:cubicBezTo>
                <a:cubicBezTo>
                  <a:pt x="2937" y="1581"/>
                  <a:pt x="2937" y="1581"/>
                  <a:pt x="2937" y="1581"/>
                </a:cubicBezTo>
                <a:cubicBezTo>
                  <a:pt x="2937" y="1578"/>
                  <a:pt x="2937" y="1578"/>
                  <a:pt x="2937" y="1578"/>
                </a:cubicBezTo>
                <a:cubicBezTo>
                  <a:pt x="2936" y="1576"/>
                  <a:pt x="2936" y="1576"/>
                  <a:pt x="2936" y="1576"/>
                </a:cubicBezTo>
                <a:cubicBezTo>
                  <a:pt x="2936" y="1574"/>
                  <a:pt x="2936" y="1574"/>
                  <a:pt x="2936" y="1574"/>
                </a:cubicBezTo>
                <a:cubicBezTo>
                  <a:pt x="2935" y="1575"/>
                  <a:pt x="2935" y="1575"/>
                  <a:pt x="2935" y="1575"/>
                </a:cubicBezTo>
                <a:cubicBezTo>
                  <a:pt x="2933" y="1576"/>
                  <a:pt x="2933" y="1576"/>
                  <a:pt x="2933" y="1576"/>
                </a:cubicBezTo>
                <a:cubicBezTo>
                  <a:pt x="2932" y="1574"/>
                  <a:pt x="2932" y="1574"/>
                  <a:pt x="2932" y="1574"/>
                </a:cubicBezTo>
                <a:cubicBezTo>
                  <a:pt x="2933" y="1573"/>
                  <a:pt x="2933" y="1573"/>
                  <a:pt x="2933" y="1573"/>
                </a:cubicBezTo>
                <a:cubicBezTo>
                  <a:pt x="2932" y="1572"/>
                  <a:pt x="2932" y="1572"/>
                  <a:pt x="2932" y="1572"/>
                </a:cubicBezTo>
                <a:cubicBezTo>
                  <a:pt x="2931" y="1572"/>
                  <a:pt x="2931" y="1572"/>
                  <a:pt x="2931" y="1572"/>
                </a:cubicBezTo>
                <a:cubicBezTo>
                  <a:pt x="2932" y="1571"/>
                  <a:pt x="2932" y="1571"/>
                  <a:pt x="2932" y="1571"/>
                </a:cubicBezTo>
                <a:cubicBezTo>
                  <a:pt x="2933" y="1570"/>
                  <a:pt x="2933" y="1570"/>
                  <a:pt x="2933" y="1570"/>
                </a:cubicBezTo>
                <a:cubicBezTo>
                  <a:pt x="2933" y="1569"/>
                  <a:pt x="2933" y="1569"/>
                  <a:pt x="2933" y="1569"/>
                </a:cubicBezTo>
                <a:cubicBezTo>
                  <a:pt x="2931" y="1569"/>
                  <a:pt x="2931" y="1569"/>
                  <a:pt x="2931" y="1569"/>
                </a:cubicBezTo>
                <a:cubicBezTo>
                  <a:pt x="2930" y="1568"/>
                  <a:pt x="2930" y="1568"/>
                  <a:pt x="2930" y="1568"/>
                </a:cubicBezTo>
                <a:cubicBezTo>
                  <a:pt x="2929" y="1568"/>
                  <a:pt x="2929" y="1568"/>
                  <a:pt x="2929" y="1568"/>
                </a:cubicBezTo>
                <a:cubicBezTo>
                  <a:pt x="2929" y="1567"/>
                  <a:pt x="2929" y="1567"/>
                  <a:pt x="2929" y="1567"/>
                </a:cubicBezTo>
                <a:cubicBezTo>
                  <a:pt x="2929" y="1567"/>
                  <a:pt x="2929" y="1567"/>
                  <a:pt x="2929" y="1567"/>
                </a:cubicBezTo>
                <a:cubicBezTo>
                  <a:pt x="2930" y="1566"/>
                  <a:pt x="2930" y="1566"/>
                  <a:pt x="2930" y="1566"/>
                </a:cubicBezTo>
                <a:cubicBezTo>
                  <a:pt x="2929" y="1565"/>
                  <a:pt x="2929" y="1565"/>
                  <a:pt x="2929" y="1565"/>
                </a:cubicBezTo>
                <a:cubicBezTo>
                  <a:pt x="2928" y="1566"/>
                  <a:pt x="2928" y="1566"/>
                  <a:pt x="2928" y="1566"/>
                </a:cubicBezTo>
                <a:cubicBezTo>
                  <a:pt x="2928" y="1567"/>
                  <a:pt x="2928" y="1567"/>
                  <a:pt x="2928" y="1567"/>
                </a:cubicBezTo>
                <a:cubicBezTo>
                  <a:pt x="2927" y="1568"/>
                  <a:pt x="2927" y="1568"/>
                  <a:pt x="2927" y="1568"/>
                </a:cubicBezTo>
                <a:cubicBezTo>
                  <a:pt x="2926" y="1568"/>
                  <a:pt x="2926" y="1568"/>
                  <a:pt x="2926" y="1568"/>
                </a:cubicBezTo>
                <a:cubicBezTo>
                  <a:pt x="2927" y="1566"/>
                  <a:pt x="2927" y="1566"/>
                  <a:pt x="2927" y="1566"/>
                </a:cubicBezTo>
                <a:cubicBezTo>
                  <a:pt x="2926" y="1565"/>
                  <a:pt x="2926" y="1565"/>
                  <a:pt x="2926" y="1565"/>
                </a:cubicBezTo>
                <a:cubicBezTo>
                  <a:pt x="2925" y="1563"/>
                  <a:pt x="2925" y="1563"/>
                  <a:pt x="2925" y="1563"/>
                </a:cubicBezTo>
                <a:cubicBezTo>
                  <a:pt x="2925" y="1561"/>
                  <a:pt x="2925" y="1561"/>
                  <a:pt x="2925" y="1561"/>
                </a:cubicBezTo>
                <a:cubicBezTo>
                  <a:pt x="2925" y="1561"/>
                  <a:pt x="2925" y="1561"/>
                  <a:pt x="2925" y="1561"/>
                </a:cubicBezTo>
                <a:cubicBezTo>
                  <a:pt x="2926" y="1560"/>
                  <a:pt x="2926" y="1560"/>
                  <a:pt x="2926" y="1560"/>
                </a:cubicBezTo>
                <a:cubicBezTo>
                  <a:pt x="2925" y="1560"/>
                  <a:pt x="2925" y="1560"/>
                  <a:pt x="2925" y="1560"/>
                </a:cubicBezTo>
                <a:cubicBezTo>
                  <a:pt x="2924" y="1560"/>
                  <a:pt x="2924" y="1560"/>
                  <a:pt x="2924" y="1560"/>
                </a:cubicBezTo>
                <a:cubicBezTo>
                  <a:pt x="2922" y="1560"/>
                  <a:pt x="2922" y="1560"/>
                  <a:pt x="2922" y="1560"/>
                </a:cubicBezTo>
                <a:cubicBezTo>
                  <a:pt x="2922" y="1561"/>
                  <a:pt x="2922" y="1561"/>
                  <a:pt x="2922" y="1561"/>
                </a:cubicBezTo>
                <a:cubicBezTo>
                  <a:pt x="2923" y="1562"/>
                  <a:pt x="2923" y="1562"/>
                  <a:pt x="2923" y="1562"/>
                </a:cubicBezTo>
                <a:cubicBezTo>
                  <a:pt x="2925" y="1567"/>
                  <a:pt x="2925" y="1567"/>
                  <a:pt x="2925" y="1567"/>
                </a:cubicBezTo>
                <a:cubicBezTo>
                  <a:pt x="2925" y="1568"/>
                  <a:pt x="2925" y="1568"/>
                  <a:pt x="2925" y="1568"/>
                </a:cubicBezTo>
                <a:cubicBezTo>
                  <a:pt x="2925" y="1571"/>
                  <a:pt x="2925" y="1571"/>
                  <a:pt x="2925" y="1571"/>
                </a:cubicBezTo>
                <a:cubicBezTo>
                  <a:pt x="2924" y="1572"/>
                  <a:pt x="2924" y="1572"/>
                  <a:pt x="2924" y="1572"/>
                </a:cubicBezTo>
                <a:cubicBezTo>
                  <a:pt x="2923" y="1572"/>
                  <a:pt x="2923" y="1572"/>
                  <a:pt x="2923" y="1572"/>
                </a:cubicBezTo>
                <a:cubicBezTo>
                  <a:pt x="2923" y="1573"/>
                  <a:pt x="2923" y="1573"/>
                  <a:pt x="2923" y="1573"/>
                </a:cubicBezTo>
                <a:cubicBezTo>
                  <a:pt x="2924" y="1576"/>
                  <a:pt x="2924" y="1576"/>
                  <a:pt x="2924" y="1576"/>
                </a:cubicBezTo>
                <a:cubicBezTo>
                  <a:pt x="2925" y="1577"/>
                  <a:pt x="2925" y="1577"/>
                  <a:pt x="2925" y="1577"/>
                </a:cubicBezTo>
                <a:cubicBezTo>
                  <a:pt x="2926" y="1576"/>
                  <a:pt x="2926" y="1576"/>
                  <a:pt x="2926" y="1576"/>
                </a:cubicBezTo>
                <a:cubicBezTo>
                  <a:pt x="2928" y="1576"/>
                  <a:pt x="2928" y="1576"/>
                  <a:pt x="2928" y="1576"/>
                </a:cubicBezTo>
                <a:cubicBezTo>
                  <a:pt x="2927" y="1576"/>
                  <a:pt x="2927" y="1576"/>
                  <a:pt x="2927" y="1576"/>
                </a:cubicBezTo>
                <a:cubicBezTo>
                  <a:pt x="2925" y="1578"/>
                  <a:pt x="2925" y="1578"/>
                  <a:pt x="2925" y="1578"/>
                </a:cubicBezTo>
                <a:cubicBezTo>
                  <a:pt x="2926" y="1580"/>
                  <a:pt x="2926" y="1580"/>
                  <a:pt x="2926" y="1580"/>
                </a:cubicBezTo>
                <a:cubicBezTo>
                  <a:pt x="2927" y="1583"/>
                  <a:pt x="2927" y="1583"/>
                  <a:pt x="2927" y="1583"/>
                </a:cubicBezTo>
                <a:cubicBezTo>
                  <a:pt x="2927" y="1587"/>
                  <a:pt x="2927" y="1587"/>
                  <a:pt x="2927" y="1587"/>
                </a:cubicBezTo>
                <a:cubicBezTo>
                  <a:pt x="2927" y="1590"/>
                  <a:pt x="2927" y="1590"/>
                  <a:pt x="2927" y="1590"/>
                </a:cubicBezTo>
                <a:cubicBezTo>
                  <a:pt x="2927" y="1592"/>
                  <a:pt x="2927" y="1592"/>
                  <a:pt x="2927" y="1592"/>
                </a:cubicBezTo>
                <a:cubicBezTo>
                  <a:pt x="2928" y="1592"/>
                  <a:pt x="2928" y="1592"/>
                  <a:pt x="2928" y="1592"/>
                </a:cubicBezTo>
                <a:cubicBezTo>
                  <a:pt x="2929" y="1590"/>
                  <a:pt x="2929" y="1590"/>
                  <a:pt x="2929" y="1590"/>
                </a:cubicBezTo>
                <a:cubicBezTo>
                  <a:pt x="2928" y="1589"/>
                  <a:pt x="2928" y="1589"/>
                  <a:pt x="2928" y="1589"/>
                </a:cubicBezTo>
                <a:cubicBezTo>
                  <a:pt x="2929" y="1588"/>
                  <a:pt x="2929" y="1588"/>
                  <a:pt x="2929" y="1588"/>
                </a:cubicBezTo>
                <a:cubicBezTo>
                  <a:pt x="2929" y="1589"/>
                  <a:pt x="2929" y="1589"/>
                  <a:pt x="2929" y="1589"/>
                </a:cubicBezTo>
                <a:cubicBezTo>
                  <a:pt x="2929" y="1591"/>
                  <a:pt x="2929" y="1591"/>
                  <a:pt x="2929" y="1591"/>
                </a:cubicBezTo>
                <a:cubicBezTo>
                  <a:pt x="2930" y="1591"/>
                  <a:pt x="2930" y="1591"/>
                  <a:pt x="2930" y="1591"/>
                </a:cubicBezTo>
                <a:cubicBezTo>
                  <a:pt x="2931" y="1590"/>
                  <a:pt x="2931" y="1590"/>
                  <a:pt x="2931" y="1590"/>
                </a:cubicBezTo>
                <a:cubicBezTo>
                  <a:pt x="2930" y="1589"/>
                  <a:pt x="2930" y="1589"/>
                  <a:pt x="2930" y="1589"/>
                </a:cubicBezTo>
                <a:cubicBezTo>
                  <a:pt x="2931" y="1589"/>
                  <a:pt x="2931" y="1589"/>
                  <a:pt x="2931" y="1589"/>
                </a:cubicBezTo>
                <a:cubicBezTo>
                  <a:pt x="2931" y="1591"/>
                  <a:pt x="2931" y="1591"/>
                  <a:pt x="2931" y="1591"/>
                </a:cubicBezTo>
                <a:cubicBezTo>
                  <a:pt x="2930" y="1592"/>
                  <a:pt x="2930" y="1592"/>
                  <a:pt x="2930" y="1592"/>
                </a:cubicBezTo>
                <a:cubicBezTo>
                  <a:pt x="2930" y="1594"/>
                  <a:pt x="2930" y="1594"/>
                  <a:pt x="2930" y="1594"/>
                </a:cubicBezTo>
                <a:cubicBezTo>
                  <a:pt x="2930" y="1595"/>
                  <a:pt x="2930" y="1595"/>
                  <a:pt x="2930" y="1595"/>
                </a:cubicBezTo>
                <a:cubicBezTo>
                  <a:pt x="2929" y="1595"/>
                  <a:pt x="2929" y="1595"/>
                  <a:pt x="2929" y="1595"/>
                </a:cubicBezTo>
                <a:cubicBezTo>
                  <a:pt x="2928" y="1594"/>
                  <a:pt x="2928" y="1594"/>
                  <a:pt x="2928" y="1594"/>
                </a:cubicBezTo>
                <a:cubicBezTo>
                  <a:pt x="2927" y="1594"/>
                  <a:pt x="2927" y="1594"/>
                  <a:pt x="2927" y="1594"/>
                </a:cubicBezTo>
                <a:cubicBezTo>
                  <a:pt x="2928" y="1597"/>
                  <a:pt x="2928" y="1597"/>
                  <a:pt x="2928" y="1597"/>
                </a:cubicBezTo>
                <a:cubicBezTo>
                  <a:pt x="2929" y="1600"/>
                  <a:pt x="2929" y="1600"/>
                  <a:pt x="2929" y="1600"/>
                </a:cubicBezTo>
                <a:cubicBezTo>
                  <a:pt x="2930" y="1601"/>
                  <a:pt x="2930" y="1601"/>
                  <a:pt x="2930" y="1601"/>
                </a:cubicBezTo>
                <a:cubicBezTo>
                  <a:pt x="2930" y="1600"/>
                  <a:pt x="2930" y="1600"/>
                  <a:pt x="2930" y="1600"/>
                </a:cubicBezTo>
                <a:cubicBezTo>
                  <a:pt x="2931" y="1601"/>
                  <a:pt x="2931" y="1601"/>
                  <a:pt x="2931" y="1601"/>
                </a:cubicBezTo>
                <a:cubicBezTo>
                  <a:pt x="2931" y="1602"/>
                  <a:pt x="2931" y="1602"/>
                  <a:pt x="2931" y="1602"/>
                </a:cubicBezTo>
                <a:cubicBezTo>
                  <a:pt x="2932" y="1603"/>
                  <a:pt x="2932" y="1603"/>
                  <a:pt x="2932" y="1603"/>
                </a:cubicBezTo>
                <a:cubicBezTo>
                  <a:pt x="2930" y="1604"/>
                  <a:pt x="2930" y="1604"/>
                  <a:pt x="2930" y="1604"/>
                </a:cubicBezTo>
                <a:cubicBezTo>
                  <a:pt x="2930" y="1605"/>
                  <a:pt x="2930" y="1605"/>
                  <a:pt x="2930" y="1605"/>
                </a:cubicBezTo>
                <a:cubicBezTo>
                  <a:pt x="2931" y="1605"/>
                  <a:pt x="2931" y="1605"/>
                  <a:pt x="2931" y="1605"/>
                </a:cubicBezTo>
                <a:cubicBezTo>
                  <a:pt x="2930" y="1607"/>
                  <a:pt x="2930" y="1607"/>
                  <a:pt x="2930" y="1607"/>
                </a:cubicBezTo>
                <a:cubicBezTo>
                  <a:pt x="2929" y="1610"/>
                  <a:pt x="2929" y="1610"/>
                  <a:pt x="2929" y="1610"/>
                </a:cubicBezTo>
                <a:cubicBezTo>
                  <a:pt x="2929" y="1611"/>
                  <a:pt x="2929" y="1611"/>
                  <a:pt x="2929" y="1611"/>
                </a:cubicBezTo>
                <a:cubicBezTo>
                  <a:pt x="2929" y="1612"/>
                  <a:pt x="2929" y="1612"/>
                  <a:pt x="2929" y="1612"/>
                </a:cubicBezTo>
                <a:cubicBezTo>
                  <a:pt x="2930" y="1613"/>
                  <a:pt x="2930" y="1613"/>
                  <a:pt x="2930" y="1613"/>
                </a:cubicBezTo>
                <a:cubicBezTo>
                  <a:pt x="2929" y="1614"/>
                  <a:pt x="2929" y="1614"/>
                  <a:pt x="2929" y="1614"/>
                </a:cubicBezTo>
                <a:cubicBezTo>
                  <a:pt x="2928" y="1614"/>
                  <a:pt x="2928" y="1614"/>
                  <a:pt x="2928" y="1614"/>
                </a:cubicBezTo>
                <a:cubicBezTo>
                  <a:pt x="2927" y="1615"/>
                  <a:pt x="2927" y="1615"/>
                  <a:pt x="2927" y="1615"/>
                </a:cubicBezTo>
                <a:cubicBezTo>
                  <a:pt x="2927" y="1616"/>
                  <a:pt x="2927" y="1616"/>
                  <a:pt x="2927" y="1616"/>
                </a:cubicBezTo>
                <a:cubicBezTo>
                  <a:pt x="2928" y="1617"/>
                  <a:pt x="2928" y="1617"/>
                  <a:pt x="2928" y="1617"/>
                </a:cubicBezTo>
                <a:cubicBezTo>
                  <a:pt x="2927" y="1618"/>
                  <a:pt x="2927" y="1618"/>
                  <a:pt x="2927" y="1618"/>
                </a:cubicBezTo>
                <a:cubicBezTo>
                  <a:pt x="2926" y="1618"/>
                  <a:pt x="2926" y="1618"/>
                  <a:pt x="2926" y="1618"/>
                </a:cubicBezTo>
                <a:cubicBezTo>
                  <a:pt x="2925" y="1620"/>
                  <a:pt x="2925" y="1620"/>
                  <a:pt x="2925" y="1620"/>
                </a:cubicBezTo>
                <a:cubicBezTo>
                  <a:pt x="2924" y="1626"/>
                  <a:pt x="2924" y="1626"/>
                  <a:pt x="2924" y="1626"/>
                </a:cubicBezTo>
                <a:cubicBezTo>
                  <a:pt x="2924" y="1628"/>
                  <a:pt x="2924" y="1628"/>
                  <a:pt x="2924" y="1628"/>
                </a:cubicBezTo>
                <a:cubicBezTo>
                  <a:pt x="2923" y="1629"/>
                  <a:pt x="2923" y="1629"/>
                  <a:pt x="2923" y="1629"/>
                </a:cubicBezTo>
                <a:cubicBezTo>
                  <a:pt x="2921" y="1629"/>
                  <a:pt x="2921" y="1629"/>
                  <a:pt x="2921" y="1629"/>
                </a:cubicBezTo>
                <a:cubicBezTo>
                  <a:pt x="2920" y="1628"/>
                  <a:pt x="2920" y="1628"/>
                  <a:pt x="2920" y="1628"/>
                </a:cubicBezTo>
                <a:cubicBezTo>
                  <a:pt x="2918" y="1629"/>
                  <a:pt x="2918" y="1629"/>
                  <a:pt x="2918" y="1629"/>
                </a:cubicBezTo>
                <a:cubicBezTo>
                  <a:pt x="2914" y="1630"/>
                  <a:pt x="2914" y="1630"/>
                  <a:pt x="2914" y="1630"/>
                </a:cubicBezTo>
                <a:cubicBezTo>
                  <a:pt x="2913" y="1632"/>
                  <a:pt x="2913" y="1632"/>
                  <a:pt x="2913" y="1632"/>
                </a:cubicBezTo>
                <a:cubicBezTo>
                  <a:pt x="2912" y="1634"/>
                  <a:pt x="2912" y="1634"/>
                  <a:pt x="2912" y="1634"/>
                </a:cubicBezTo>
                <a:cubicBezTo>
                  <a:pt x="2913" y="1637"/>
                  <a:pt x="2913" y="1637"/>
                  <a:pt x="2913" y="1637"/>
                </a:cubicBezTo>
                <a:cubicBezTo>
                  <a:pt x="2914" y="1638"/>
                  <a:pt x="2914" y="1638"/>
                  <a:pt x="2914" y="1638"/>
                </a:cubicBezTo>
                <a:cubicBezTo>
                  <a:pt x="2917" y="1640"/>
                  <a:pt x="2917" y="1640"/>
                  <a:pt x="2917" y="1640"/>
                </a:cubicBezTo>
                <a:cubicBezTo>
                  <a:pt x="2918" y="1642"/>
                  <a:pt x="2918" y="1642"/>
                  <a:pt x="2918" y="1642"/>
                </a:cubicBezTo>
                <a:cubicBezTo>
                  <a:pt x="2921" y="1643"/>
                  <a:pt x="2921" y="1643"/>
                  <a:pt x="2921" y="1643"/>
                </a:cubicBezTo>
                <a:cubicBezTo>
                  <a:pt x="2922" y="1644"/>
                  <a:pt x="2922" y="1644"/>
                  <a:pt x="2922" y="1644"/>
                </a:cubicBezTo>
                <a:cubicBezTo>
                  <a:pt x="2922" y="1648"/>
                  <a:pt x="2922" y="1648"/>
                  <a:pt x="2922" y="1648"/>
                </a:cubicBezTo>
                <a:cubicBezTo>
                  <a:pt x="2922" y="1648"/>
                  <a:pt x="2922" y="1648"/>
                  <a:pt x="2922" y="1648"/>
                </a:cubicBezTo>
                <a:cubicBezTo>
                  <a:pt x="2922" y="1649"/>
                  <a:pt x="2922" y="1649"/>
                  <a:pt x="2922" y="1649"/>
                </a:cubicBezTo>
                <a:cubicBezTo>
                  <a:pt x="2922" y="1651"/>
                  <a:pt x="2922" y="1651"/>
                  <a:pt x="2922" y="1651"/>
                </a:cubicBezTo>
                <a:cubicBezTo>
                  <a:pt x="2921" y="1653"/>
                  <a:pt x="2921" y="1653"/>
                  <a:pt x="2921" y="1653"/>
                </a:cubicBezTo>
                <a:cubicBezTo>
                  <a:pt x="2917" y="1657"/>
                  <a:pt x="2917" y="1657"/>
                  <a:pt x="2917" y="1657"/>
                </a:cubicBezTo>
                <a:cubicBezTo>
                  <a:pt x="2915" y="1660"/>
                  <a:pt x="2915" y="1660"/>
                  <a:pt x="2915" y="1660"/>
                </a:cubicBezTo>
                <a:cubicBezTo>
                  <a:pt x="2912" y="1662"/>
                  <a:pt x="2912" y="1662"/>
                  <a:pt x="2912" y="1662"/>
                </a:cubicBezTo>
                <a:cubicBezTo>
                  <a:pt x="2911" y="1664"/>
                  <a:pt x="2911" y="1664"/>
                  <a:pt x="2911" y="1664"/>
                </a:cubicBezTo>
                <a:cubicBezTo>
                  <a:pt x="2911" y="1665"/>
                  <a:pt x="2911" y="1665"/>
                  <a:pt x="2911" y="1665"/>
                </a:cubicBezTo>
                <a:cubicBezTo>
                  <a:pt x="2913" y="1665"/>
                  <a:pt x="2913" y="1665"/>
                  <a:pt x="2913" y="1665"/>
                </a:cubicBezTo>
                <a:cubicBezTo>
                  <a:pt x="2914" y="1664"/>
                  <a:pt x="2914" y="1664"/>
                  <a:pt x="2914" y="1664"/>
                </a:cubicBezTo>
                <a:cubicBezTo>
                  <a:pt x="2914" y="1664"/>
                  <a:pt x="2914" y="1664"/>
                  <a:pt x="2914" y="1664"/>
                </a:cubicBezTo>
                <a:cubicBezTo>
                  <a:pt x="2915" y="1665"/>
                  <a:pt x="2915" y="1665"/>
                  <a:pt x="2915" y="1665"/>
                </a:cubicBezTo>
                <a:cubicBezTo>
                  <a:pt x="2914" y="1666"/>
                  <a:pt x="2914" y="1666"/>
                  <a:pt x="2914" y="1666"/>
                </a:cubicBezTo>
                <a:cubicBezTo>
                  <a:pt x="2915" y="1666"/>
                  <a:pt x="2915" y="1666"/>
                  <a:pt x="2915" y="1666"/>
                </a:cubicBezTo>
                <a:cubicBezTo>
                  <a:pt x="2916" y="1666"/>
                  <a:pt x="2916" y="1666"/>
                  <a:pt x="2916" y="1666"/>
                </a:cubicBezTo>
                <a:cubicBezTo>
                  <a:pt x="2916" y="1667"/>
                  <a:pt x="2916" y="1667"/>
                  <a:pt x="2916" y="1667"/>
                </a:cubicBezTo>
                <a:cubicBezTo>
                  <a:pt x="2916" y="1668"/>
                  <a:pt x="2916" y="1668"/>
                  <a:pt x="2916" y="1668"/>
                </a:cubicBezTo>
                <a:cubicBezTo>
                  <a:pt x="2916" y="1669"/>
                  <a:pt x="2916" y="1669"/>
                  <a:pt x="2916" y="1669"/>
                </a:cubicBezTo>
                <a:cubicBezTo>
                  <a:pt x="2918" y="1669"/>
                  <a:pt x="2918" y="1669"/>
                  <a:pt x="2918" y="1669"/>
                </a:cubicBezTo>
                <a:cubicBezTo>
                  <a:pt x="2921" y="1666"/>
                  <a:pt x="2921" y="1666"/>
                  <a:pt x="2921" y="1666"/>
                </a:cubicBezTo>
                <a:cubicBezTo>
                  <a:pt x="2924" y="1664"/>
                  <a:pt x="2924" y="1664"/>
                  <a:pt x="2924" y="1664"/>
                </a:cubicBezTo>
                <a:cubicBezTo>
                  <a:pt x="2927" y="1661"/>
                  <a:pt x="2927" y="1661"/>
                  <a:pt x="2927" y="1661"/>
                </a:cubicBezTo>
                <a:cubicBezTo>
                  <a:pt x="2929" y="1658"/>
                  <a:pt x="2929" y="1658"/>
                  <a:pt x="2929" y="1658"/>
                </a:cubicBezTo>
                <a:cubicBezTo>
                  <a:pt x="2933" y="1654"/>
                  <a:pt x="2933" y="1654"/>
                  <a:pt x="2933" y="1654"/>
                </a:cubicBezTo>
                <a:cubicBezTo>
                  <a:pt x="2934" y="1653"/>
                  <a:pt x="2934" y="1653"/>
                  <a:pt x="2934" y="1653"/>
                </a:cubicBezTo>
                <a:cubicBezTo>
                  <a:pt x="2935" y="1653"/>
                  <a:pt x="2935" y="1653"/>
                  <a:pt x="2935" y="1653"/>
                </a:cubicBezTo>
                <a:cubicBezTo>
                  <a:pt x="2936" y="1652"/>
                  <a:pt x="2936" y="1652"/>
                  <a:pt x="2936" y="1652"/>
                </a:cubicBezTo>
                <a:cubicBezTo>
                  <a:pt x="2936" y="1651"/>
                  <a:pt x="2936" y="1651"/>
                  <a:pt x="2936" y="1651"/>
                </a:cubicBezTo>
                <a:cubicBezTo>
                  <a:pt x="2937" y="1650"/>
                  <a:pt x="2937" y="1650"/>
                  <a:pt x="2937" y="1650"/>
                </a:cubicBezTo>
                <a:cubicBezTo>
                  <a:pt x="2939" y="1649"/>
                  <a:pt x="2939" y="1649"/>
                  <a:pt x="2939" y="1649"/>
                </a:cubicBezTo>
                <a:cubicBezTo>
                  <a:pt x="2940" y="1645"/>
                  <a:pt x="2940" y="1645"/>
                  <a:pt x="2940" y="1645"/>
                </a:cubicBezTo>
                <a:cubicBezTo>
                  <a:pt x="2942" y="1643"/>
                  <a:pt x="2942" y="1643"/>
                  <a:pt x="2942" y="1643"/>
                </a:cubicBezTo>
                <a:cubicBezTo>
                  <a:pt x="2942" y="1642"/>
                  <a:pt x="2942" y="1642"/>
                  <a:pt x="2942" y="1642"/>
                </a:cubicBezTo>
                <a:cubicBezTo>
                  <a:pt x="2943" y="1641"/>
                  <a:pt x="2943" y="1641"/>
                  <a:pt x="2943" y="1641"/>
                </a:cubicBezTo>
                <a:cubicBezTo>
                  <a:pt x="2941" y="1640"/>
                  <a:pt x="2941" y="1640"/>
                  <a:pt x="2941" y="1640"/>
                </a:cubicBezTo>
                <a:cubicBezTo>
                  <a:pt x="2940" y="1639"/>
                  <a:pt x="2940" y="1639"/>
                  <a:pt x="2940" y="1639"/>
                </a:cubicBezTo>
                <a:cubicBezTo>
                  <a:pt x="2939" y="1640"/>
                  <a:pt x="2939" y="1640"/>
                  <a:pt x="2939" y="1640"/>
                </a:cubicBezTo>
                <a:cubicBezTo>
                  <a:pt x="2940" y="1638"/>
                  <a:pt x="2940" y="1638"/>
                  <a:pt x="2940" y="1638"/>
                </a:cubicBezTo>
                <a:cubicBezTo>
                  <a:pt x="2941" y="1638"/>
                  <a:pt x="2941" y="1638"/>
                  <a:pt x="2941" y="1638"/>
                </a:cubicBezTo>
                <a:cubicBezTo>
                  <a:pt x="2945" y="1634"/>
                  <a:pt x="2945" y="1634"/>
                  <a:pt x="2945" y="1634"/>
                </a:cubicBezTo>
                <a:cubicBezTo>
                  <a:pt x="2947" y="1633"/>
                  <a:pt x="2947" y="1633"/>
                  <a:pt x="2947" y="1633"/>
                </a:cubicBezTo>
                <a:cubicBezTo>
                  <a:pt x="2950" y="1634"/>
                  <a:pt x="2950" y="1634"/>
                  <a:pt x="2950" y="1634"/>
                </a:cubicBezTo>
                <a:cubicBezTo>
                  <a:pt x="2951" y="1634"/>
                  <a:pt x="2951" y="1634"/>
                  <a:pt x="2951" y="1634"/>
                </a:cubicBezTo>
                <a:cubicBezTo>
                  <a:pt x="2951" y="1635"/>
                  <a:pt x="2951" y="1635"/>
                  <a:pt x="2951" y="1635"/>
                </a:cubicBezTo>
                <a:cubicBezTo>
                  <a:pt x="2951" y="1636"/>
                  <a:pt x="2951" y="1636"/>
                  <a:pt x="2951" y="1636"/>
                </a:cubicBezTo>
                <a:cubicBezTo>
                  <a:pt x="2953" y="1635"/>
                  <a:pt x="2953" y="1635"/>
                  <a:pt x="2953" y="1635"/>
                </a:cubicBezTo>
                <a:cubicBezTo>
                  <a:pt x="2954" y="1634"/>
                  <a:pt x="2954" y="1634"/>
                  <a:pt x="2954" y="1634"/>
                </a:cubicBezTo>
                <a:cubicBezTo>
                  <a:pt x="2952" y="1633"/>
                  <a:pt x="2952" y="1633"/>
                  <a:pt x="2952" y="1633"/>
                </a:cubicBezTo>
                <a:cubicBezTo>
                  <a:pt x="2952" y="1631"/>
                  <a:pt x="2952" y="1631"/>
                  <a:pt x="2952" y="1631"/>
                </a:cubicBezTo>
                <a:cubicBezTo>
                  <a:pt x="2953" y="1628"/>
                  <a:pt x="2953" y="1628"/>
                  <a:pt x="2953" y="1628"/>
                </a:cubicBezTo>
                <a:cubicBezTo>
                  <a:pt x="2954" y="1627"/>
                  <a:pt x="2954" y="1627"/>
                  <a:pt x="2954" y="1627"/>
                </a:cubicBezTo>
                <a:cubicBezTo>
                  <a:pt x="2956" y="1627"/>
                  <a:pt x="2956" y="1627"/>
                  <a:pt x="2956" y="1627"/>
                </a:cubicBezTo>
                <a:cubicBezTo>
                  <a:pt x="2956" y="1628"/>
                  <a:pt x="2956" y="1628"/>
                  <a:pt x="2956" y="1628"/>
                </a:cubicBezTo>
                <a:cubicBezTo>
                  <a:pt x="2957" y="1627"/>
                  <a:pt x="2957" y="1627"/>
                  <a:pt x="2957" y="1627"/>
                </a:cubicBezTo>
                <a:cubicBezTo>
                  <a:pt x="2958" y="1626"/>
                  <a:pt x="2958" y="1626"/>
                  <a:pt x="2958" y="1626"/>
                </a:cubicBezTo>
                <a:cubicBezTo>
                  <a:pt x="2960" y="1622"/>
                  <a:pt x="2960" y="1622"/>
                  <a:pt x="2960" y="1622"/>
                </a:cubicBezTo>
                <a:cubicBezTo>
                  <a:pt x="2960" y="1621"/>
                  <a:pt x="2960" y="1621"/>
                  <a:pt x="2960" y="1621"/>
                </a:cubicBezTo>
                <a:cubicBezTo>
                  <a:pt x="2960" y="1619"/>
                  <a:pt x="2960" y="1619"/>
                  <a:pt x="2960" y="1619"/>
                </a:cubicBezTo>
                <a:cubicBezTo>
                  <a:pt x="2961" y="1617"/>
                  <a:pt x="2961" y="1617"/>
                  <a:pt x="2961" y="1617"/>
                </a:cubicBezTo>
                <a:cubicBezTo>
                  <a:pt x="2962" y="1616"/>
                  <a:pt x="2962" y="1616"/>
                  <a:pt x="2962" y="1616"/>
                </a:cubicBezTo>
                <a:cubicBezTo>
                  <a:pt x="2964" y="1615"/>
                  <a:pt x="2964" y="1615"/>
                  <a:pt x="2964" y="1615"/>
                </a:cubicBezTo>
                <a:lnTo>
                  <a:pt x="2964" y="1614"/>
                </a:lnTo>
                <a:close/>
                <a:moveTo>
                  <a:pt x="2936" y="1600"/>
                </a:moveTo>
                <a:cubicBezTo>
                  <a:pt x="2937" y="1600"/>
                  <a:pt x="2937" y="1600"/>
                  <a:pt x="2937" y="1600"/>
                </a:cubicBezTo>
                <a:cubicBezTo>
                  <a:pt x="2937" y="1600"/>
                  <a:pt x="2937" y="1600"/>
                  <a:pt x="2937" y="1600"/>
                </a:cubicBezTo>
                <a:cubicBezTo>
                  <a:pt x="2936" y="1600"/>
                  <a:pt x="2936" y="1600"/>
                  <a:pt x="2936" y="1600"/>
                </a:cubicBezTo>
                <a:close/>
                <a:moveTo>
                  <a:pt x="2912" y="1396"/>
                </a:moveTo>
                <a:cubicBezTo>
                  <a:pt x="2912" y="1394"/>
                  <a:pt x="2912" y="1394"/>
                  <a:pt x="2912" y="1394"/>
                </a:cubicBezTo>
                <a:cubicBezTo>
                  <a:pt x="2911" y="1393"/>
                  <a:pt x="2911" y="1393"/>
                  <a:pt x="2911" y="1393"/>
                </a:cubicBezTo>
                <a:cubicBezTo>
                  <a:pt x="2909" y="1393"/>
                  <a:pt x="2909" y="1393"/>
                  <a:pt x="2909" y="1393"/>
                </a:cubicBezTo>
                <a:cubicBezTo>
                  <a:pt x="2909" y="1395"/>
                  <a:pt x="2909" y="1395"/>
                  <a:pt x="2909" y="1395"/>
                </a:cubicBezTo>
                <a:cubicBezTo>
                  <a:pt x="2911" y="1397"/>
                  <a:pt x="2911" y="1397"/>
                  <a:pt x="2911" y="1397"/>
                </a:cubicBezTo>
                <a:cubicBezTo>
                  <a:pt x="2911" y="1396"/>
                  <a:pt x="2911" y="1396"/>
                  <a:pt x="2911" y="1396"/>
                </a:cubicBezTo>
                <a:lnTo>
                  <a:pt x="2912" y="1396"/>
                </a:lnTo>
                <a:close/>
                <a:moveTo>
                  <a:pt x="2425" y="1378"/>
                </a:moveTo>
                <a:cubicBezTo>
                  <a:pt x="2426" y="1377"/>
                  <a:pt x="2426" y="1377"/>
                  <a:pt x="2426" y="1377"/>
                </a:cubicBezTo>
                <a:cubicBezTo>
                  <a:pt x="2427" y="1375"/>
                  <a:pt x="2427" y="1375"/>
                  <a:pt x="2427" y="1375"/>
                </a:cubicBezTo>
                <a:cubicBezTo>
                  <a:pt x="2425" y="1377"/>
                  <a:pt x="2425" y="1377"/>
                  <a:pt x="2425" y="1377"/>
                </a:cubicBezTo>
                <a:lnTo>
                  <a:pt x="2425" y="1378"/>
                </a:lnTo>
                <a:close/>
                <a:moveTo>
                  <a:pt x="2769" y="1427"/>
                </a:moveTo>
                <a:cubicBezTo>
                  <a:pt x="2769" y="1428"/>
                  <a:pt x="2769" y="1428"/>
                  <a:pt x="2769" y="1428"/>
                </a:cubicBezTo>
                <a:cubicBezTo>
                  <a:pt x="2769" y="1429"/>
                  <a:pt x="2769" y="1429"/>
                  <a:pt x="2769" y="1429"/>
                </a:cubicBezTo>
                <a:cubicBezTo>
                  <a:pt x="2768" y="1431"/>
                  <a:pt x="2768" y="1431"/>
                  <a:pt x="2768" y="1431"/>
                </a:cubicBezTo>
                <a:cubicBezTo>
                  <a:pt x="2767" y="1433"/>
                  <a:pt x="2767" y="1433"/>
                  <a:pt x="2767" y="1433"/>
                </a:cubicBezTo>
                <a:cubicBezTo>
                  <a:pt x="2767" y="1435"/>
                  <a:pt x="2767" y="1435"/>
                  <a:pt x="2767" y="1435"/>
                </a:cubicBezTo>
                <a:cubicBezTo>
                  <a:pt x="2766" y="1437"/>
                  <a:pt x="2766" y="1437"/>
                  <a:pt x="2766" y="1437"/>
                </a:cubicBezTo>
                <a:cubicBezTo>
                  <a:pt x="2767" y="1439"/>
                  <a:pt x="2767" y="1439"/>
                  <a:pt x="2767" y="1439"/>
                </a:cubicBezTo>
                <a:cubicBezTo>
                  <a:pt x="2768" y="1440"/>
                  <a:pt x="2768" y="1440"/>
                  <a:pt x="2768" y="1440"/>
                </a:cubicBezTo>
                <a:cubicBezTo>
                  <a:pt x="2768" y="1438"/>
                  <a:pt x="2768" y="1438"/>
                  <a:pt x="2768" y="1438"/>
                </a:cubicBezTo>
                <a:cubicBezTo>
                  <a:pt x="2768" y="1434"/>
                  <a:pt x="2768" y="1434"/>
                  <a:pt x="2768" y="1434"/>
                </a:cubicBezTo>
                <a:cubicBezTo>
                  <a:pt x="2770" y="1431"/>
                  <a:pt x="2770" y="1431"/>
                  <a:pt x="2770" y="1431"/>
                </a:cubicBezTo>
                <a:cubicBezTo>
                  <a:pt x="2771" y="1429"/>
                  <a:pt x="2771" y="1429"/>
                  <a:pt x="2771" y="1429"/>
                </a:cubicBezTo>
                <a:cubicBezTo>
                  <a:pt x="2770" y="1427"/>
                  <a:pt x="2770" y="1427"/>
                  <a:pt x="2770" y="1427"/>
                </a:cubicBezTo>
                <a:lnTo>
                  <a:pt x="2769" y="1427"/>
                </a:lnTo>
                <a:close/>
                <a:moveTo>
                  <a:pt x="2781" y="1259"/>
                </a:moveTo>
                <a:cubicBezTo>
                  <a:pt x="2781" y="1261"/>
                  <a:pt x="2781" y="1261"/>
                  <a:pt x="2781" y="1261"/>
                </a:cubicBezTo>
                <a:cubicBezTo>
                  <a:pt x="2781" y="1262"/>
                  <a:pt x="2781" y="1262"/>
                  <a:pt x="2781" y="1262"/>
                </a:cubicBezTo>
                <a:cubicBezTo>
                  <a:pt x="2782" y="1261"/>
                  <a:pt x="2782" y="1261"/>
                  <a:pt x="2782" y="1261"/>
                </a:cubicBezTo>
                <a:cubicBezTo>
                  <a:pt x="2784" y="1263"/>
                  <a:pt x="2784" y="1263"/>
                  <a:pt x="2784" y="1263"/>
                </a:cubicBezTo>
                <a:cubicBezTo>
                  <a:pt x="2784" y="1262"/>
                  <a:pt x="2784" y="1262"/>
                  <a:pt x="2784" y="1262"/>
                </a:cubicBezTo>
                <a:lnTo>
                  <a:pt x="2781" y="1259"/>
                </a:lnTo>
                <a:close/>
                <a:moveTo>
                  <a:pt x="2780" y="1221"/>
                </a:moveTo>
                <a:cubicBezTo>
                  <a:pt x="2782" y="1219"/>
                  <a:pt x="2782" y="1219"/>
                  <a:pt x="2782" y="1219"/>
                </a:cubicBezTo>
                <a:cubicBezTo>
                  <a:pt x="2782" y="1215"/>
                  <a:pt x="2782" y="1215"/>
                  <a:pt x="2782" y="1215"/>
                </a:cubicBezTo>
                <a:cubicBezTo>
                  <a:pt x="2780" y="1213"/>
                  <a:pt x="2780" y="1213"/>
                  <a:pt x="2780" y="1213"/>
                </a:cubicBezTo>
                <a:cubicBezTo>
                  <a:pt x="2778" y="1214"/>
                  <a:pt x="2778" y="1214"/>
                  <a:pt x="2778" y="1214"/>
                </a:cubicBezTo>
                <a:cubicBezTo>
                  <a:pt x="2778" y="1215"/>
                  <a:pt x="2778" y="1215"/>
                  <a:pt x="2778" y="1215"/>
                </a:cubicBezTo>
                <a:cubicBezTo>
                  <a:pt x="2777" y="1214"/>
                  <a:pt x="2777" y="1214"/>
                  <a:pt x="2777" y="1214"/>
                </a:cubicBezTo>
                <a:cubicBezTo>
                  <a:pt x="2774" y="1214"/>
                  <a:pt x="2774" y="1214"/>
                  <a:pt x="2774" y="1214"/>
                </a:cubicBezTo>
                <a:cubicBezTo>
                  <a:pt x="2773" y="1215"/>
                  <a:pt x="2773" y="1215"/>
                  <a:pt x="2773" y="1215"/>
                </a:cubicBezTo>
                <a:cubicBezTo>
                  <a:pt x="2774" y="1219"/>
                  <a:pt x="2774" y="1219"/>
                  <a:pt x="2774" y="1219"/>
                </a:cubicBezTo>
                <a:cubicBezTo>
                  <a:pt x="2775" y="1220"/>
                  <a:pt x="2775" y="1220"/>
                  <a:pt x="2775" y="1220"/>
                </a:cubicBezTo>
                <a:cubicBezTo>
                  <a:pt x="2774" y="1221"/>
                  <a:pt x="2774" y="1221"/>
                  <a:pt x="2774" y="1221"/>
                </a:cubicBezTo>
                <a:cubicBezTo>
                  <a:pt x="2772" y="1221"/>
                  <a:pt x="2772" y="1221"/>
                  <a:pt x="2772" y="1221"/>
                </a:cubicBezTo>
                <a:cubicBezTo>
                  <a:pt x="2769" y="1224"/>
                  <a:pt x="2769" y="1224"/>
                  <a:pt x="2769" y="1224"/>
                </a:cubicBezTo>
                <a:cubicBezTo>
                  <a:pt x="2768" y="1225"/>
                  <a:pt x="2768" y="1225"/>
                  <a:pt x="2768" y="1225"/>
                </a:cubicBezTo>
                <a:cubicBezTo>
                  <a:pt x="2767" y="1226"/>
                  <a:pt x="2767" y="1226"/>
                  <a:pt x="2767" y="1226"/>
                </a:cubicBezTo>
                <a:cubicBezTo>
                  <a:pt x="2766" y="1226"/>
                  <a:pt x="2766" y="1226"/>
                  <a:pt x="2766" y="1226"/>
                </a:cubicBezTo>
                <a:cubicBezTo>
                  <a:pt x="2765" y="1227"/>
                  <a:pt x="2765" y="1227"/>
                  <a:pt x="2765" y="1227"/>
                </a:cubicBezTo>
                <a:cubicBezTo>
                  <a:pt x="2764" y="1225"/>
                  <a:pt x="2764" y="1225"/>
                  <a:pt x="2764" y="1225"/>
                </a:cubicBezTo>
                <a:cubicBezTo>
                  <a:pt x="2762" y="1225"/>
                  <a:pt x="2762" y="1225"/>
                  <a:pt x="2762" y="1225"/>
                </a:cubicBezTo>
                <a:cubicBezTo>
                  <a:pt x="2761" y="1227"/>
                  <a:pt x="2761" y="1227"/>
                  <a:pt x="2761" y="1227"/>
                </a:cubicBezTo>
                <a:cubicBezTo>
                  <a:pt x="2760" y="1227"/>
                  <a:pt x="2760" y="1227"/>
                  <a:pt x="2760" y="1227"/>
                </a:cubicBezTo>
                <a:cubicBezTo>
                  <a:pt x="2759" y="1224"/>
                  <a:pt x="2759" y="1224"/>
                  <a:pt x="2759" y="1224"/>
                </a:cubicBezTo>
                <a:cubicBezTo>
                  <a:pt x="2760" y="1223"/>
                  <a:pt x="2760" y="1223"/>
                  <a:pt x="2760" y="1223"/>
                </a:cubicBezTo>
                <a:cubicBezTo>
                  <a:pt x="2758" y="1222"/>
                  <a:pt x="2758" y="1222"/>
                  <a:pt x="2758" y="1222"/>
                </a:cubicBezTo>
                <a:cubicBezTo>
                  <a:pt x="2757" y="1223"/>
                  <a:pt x="2757" y="1223"/>
                  <a:pt x="2757" y="1223"/>
                </a:cubicBezTo>
                <a:cubicBezTo>
                  <a:pt x="2758" y="1224"/>
                  <a:pt x="2758" y="1224"/>
                  <a:pt x="2758" y="1224"/>
                </a:cubicBezTo>
                <a:cubicBezTo>
                  <a:pt x="2756" y="1225"/>
                  <a:pt x="2756" y="1225"/>
                  <a:pt x="2756" y="1225"/>
                </a:cubicBezTo>
                <a:cubicBezTo>
                  <a:pt x="2755" y="1225"/>
                  <a:pt x="2755" y="1225"/>
                  <a:pt x="2755" y="1225"/>
                </a:cubicBezTo>
                <a:cubicBezTo>
                  <a:pt x="2752" y="1226"/>
                  <a:pt x="2752" y="1226"/>
                  <a:pt x="2752" y="1226"/>
                </a:cubicBezTo>
                <a:cubicBezTo>
                  <a:pt x="2751" y="1226"/>
                  <a:pt x="2751" y="1226"/>
                  <a:pt x="2751" y="1226"/>
                </a:cubicBezTo>
                <a:cubicBezTo>
                  <a:pt x="2750" y="1225"/>
                  <a:pt x="2750" y="1225"/>
                  <a:pt x="2750" y="1225"/>
                </a:cubicBezTo>
                <a:cubicBezTo>
                  <a:pt x="2748" y="1225"/>
                  <a:pt x="2748" y="1225"/>
                  <a:pt x="2748" y="1225"/>
                </a:cubicBezTo>
                <a:cubicBezTo>
                  <a:pt x="2746" y="1226"/>
                  <a:pt x="2746" y="1226"/>
                  <a:pt x="2746" y="1226"/>
                </a:cubicBezTo>
                <a:cubicBezTo>
                  <a:pt x="2744" y="1225"/>
                  <a:pt x="2744" y="1225"/>
                  <a:pt x="2744" y="1225"/>
                </a:cubicBezTo>
                <a:cubicBezTo>
                  <a:pt x="2743" y="1227"/>
                  <a:pt x="2743" y="1227"/>
                  <a:pt x="2743" y="1227"/>
                </a:cubicBezTo>
                <a:cubicBezTo>
                  <a:pt x="2744" y="1229"/>
                  <a:pt x="2744" y="1229"/>
                  <a:pt x="2744" y="1229"/>
                </a:cubicBezTo>
                <a:cubicBezTo>
                  <a:pt x="2746" y="1229"/>
                  <a:pt x="2746" y="1229"/>
                  <a:pt x="2746" y="1229"/>
                </a:cubicBezTo>
                <a:cubicBezTo>
                  <a:pt x="2749" y="1232"/>
                  <a:pt x="2749" y="1232"/>
                  <a:pt x="2749" y="1232"/>
                </a:cubicBezTo>
                <a:cubicBezTo>
                  <a:pt x="2749" y="1233"/>
                  <a:pt x="2749" y="1233"/>
                  <a:pt x="2749" y="1233"/>
                </a:cubicBezTo>
                <a:cubicBezTo>
                  <a:pt x="2751" y="1232"/>
                  <a:pt x="2751" y="1232"/>
                  <a:pt x="2751" y="1232"/>
                </a:cubicBezTo>
                <a:cubicBezTo>
                  <a:pt x="2754" y="1232"/>
                  <a:pt x="2754" y="1232"/>
                  <a:pt x="2754" y="1232"/>
                </a:cubicBezTo>
                <a:cubicBezTo>
                  <a:pt x="2755" y="1234"/>
                  <a:pt x="2755" y="1234"/>
                  <a:pt x="2755" y="1234"/>
                </a:cubicBezTo>
                <a:cubicBezTo>
                  <a:pt x="2757" y="1234"/>
                  <a:pt x="2757" y="1234"/>
                  <a:pt x="2757" y="1234"/>
                </a:cubicBezTo>
                <a:cubicBezTo>
                  <a:pt x="2758" y="1234"/>
                  <a:pt x="2758" y="1234"/>
                  <a:pt x="2758" y="1234"/>
                </a:cubicBezTo>
                <a:cubicBezTo>
                  <a:pt x="2762" y="1233"/>
                  <a:pt x="2762" y="1233"/>
                  <a:pt x="2762" y="1233"/>
                </a:cubicBezTo>
                <a:cubicBezTo>
                  <a:pt x="2763" y="1234"/>
                  <a:pt x="2763" y="1234"/>
                  <a:pt x="2763" y="1234"/>
                </a:cubicBezTo>
                <a:cubicBezTo>
                  <a:pt x="2765" y="1233"/>
                  <a:pt x="2765" y="1233"/>
                  <a:pt x="2765" y="1233"/>
                </a:cubicBezTo>
                <a:cubicBezTo>
                  <a:pt x="2767" y="1234"/>
                  <a:pt x="2767" y="1234"/>
                  <a:pt x="2767" y="1234"/>
                </a:cubicBezTo>
                <a:cubicBezTo>
                  <a:pt x="2768" y="1233"/>
                  <a:pt x="2768" y="1233"/>
                  <a:pt x="2768" y="1233"/>
                </a:cubicBezTo>
                <a:cubicBezTo>
                  <a:pt x="2768" y="1232"/>
                  <a:pt x="2768" y="1232"/>
                  <a:pt x="2768" y="1232"/>
                </a:cubicBezTo>
                <a:cubicBezTo>
                  <a:pt x="2770" y="1231"/>
                  <a:pt x="2770" y="1231"/>
                  <a:pt x="2770" y="1231"/>
                </a:cubicBezTo>
                <a:cubicBezTo>
                  <a:pt x="2774" y="1227"/>
                  <a:pt x="2774" y="1227"/>
                  <a:pt x="2774" y="1227"/>
                </a:cubicBezTo>
                <a:cubicBezTo>
                  <a:pt x="2774" y="1226"/>
                  <a:pt x="2774" y="1226"/>
                  <a:pt x="2774" y="1226"/>
                </a:cubicBezTo>
                <a:cubicBezTo>
                  <a:pt x="2775" y="1226"/>
                  <a:pt x="2775" y="1226"/>
                  <a:pt x="2775" y="1226"/>
                </a:cubicBezTo>
                <a:cubicBezTo>
                  <a:pt x="2776" y="1227"/>
                  <a:pt x="2776" y="1227"/>
                  <a:pt x="2776" y="1227"/>
                </a:cubicBezTo>
                <a:cubicBezTo>
                  <a:pt x="2778" y="1226"/>
                  <a:pt x="2778" y="1226"/>
                  <a:pt x="2778" y="1226"/>
                </a:cubicBezTo>
                <a:cubicBezTo>
                  <a:pt x="2779" y="1224"/>
                  <a:pt x="2779" y="1224"/>
                  <a:pt x="2779" y="1224"/>
                </a:cubicBezTo>
                <a:cubicBezTo>
                  <a:pt x="2777" y="1223"/>
                  <a:pt x="2777" y="1223"/>
                  <a:pt x="2777" y="1223"/>
                </a:cubicBezTo>
                <a:cubicBezTo>
                  <a:pt x="2777" y="1221"/>
                  <a:pt x="2777" y="1221"/>
                  <a:pt x="2777" y="1221"/>
                </a:cubicBezTo>
                <a:cubicBezTo>
                  <a:pt x="2779" y="1221"/>
                  <a:pt x="2779" y="1221"/>
                  <a:pt x="2779" y="1221"/>
                </a:cubicBezTo>
                <a:lnTo>
                  <a:pt x="2780" y="1221"/>
                </a:lnTo>
                <a:close/>
                <a:moveTo>
                  <a:pt x="2799" y="1215"/>
                </a:moveTo>
                <a:cubicBezTo>
                  <a:pt x="2799" y="1217"/>
                  <a:pt x="2799" y="1217"/>
                  <a:pt x="2799" y="1217"/>
                </a:cubicBezTo>
                <a:cubicBezTo>
                  <a:pt x="2798" y="1217"/>
                  <a:pt x="2798" y="1217"/>
                  <a:pt x="2798" y="1217"/>
                </a:cubicBezTo>
                <a:cubicBezTo>
                  <a:pt x="2798" y="1218"/>
                  <a:pt x="2798" y="1218"/>
                  <a:pt x="2798" y="1218"/>
                </a:cubicBezTo>
                <a:cubicBezTo>
                  <a:pt x="2799" y="1218"/>
                  <a:pt x="2799" y="1218"/>
                  <a:pt x="2799" y="1218"/>
                </a:cubicBezTo>
                <a:cubicBezTo>
                  <a:pt x="2800" y="1217"/>
                  <a:pt x="2800" y="1217"/>
                  <a:pt x="2800" y="1217"/>
                </a:cubicBezTo>
                <a:lnTo>
                  <a:pt x="2799" y="1215"/>
                </a:lnTo>
                <a:close/>
                <a:moveTo>
                  <a:pt x="2766" y="1462"/>
                </a:moveTo>
                <a:cubicBezTo>
                  <a:pt x="2767" y="1461"/>
                  <a:pt x="2767" y="1461"/>
                  <a:pt x="2767" y="1461"/>
                </a:cubicBezTo>
                <a:cubicBezTo>
                  <a:pt x="2767" y="1459"/>
                  <a:pt x="2767" y="1459"/>
                  <a:pt x="2767" y="1459"/>
                </a:cubicBezTo>
                <a:lnTo>
                  <a:pt x="2766" y="1462"/>
                </a:lnTo>
                <a:close/>
                <a:moveTo>
                  <a:pt x="2794" y="1283"/>
                </a:moveTo>
                <a:cubicBezTo>
                  <a:pt x="2794" y="1284"/>
                  <a:pt x="2794" y="1284"/>
                  <a:pt x="2794" y="1284"/>
                </a:cubicBezTo>
                <a:cubicBezTo>
                  <a:pt x="2794" y="1284"/>
                  <a:pt x="2794" y="1284"/>
                  <a:pt x="2794" y="1284"/>
                </a:cubicBezTo>
                <a:cubicBezTo>
                  <a:pt x="2796" y="1284"/>
                  <a:pt x="2796" y="1284"/>
                  <a:pt x="2796" y="1284"/>
                </a:cubicBezTo>
                <a:cubicBezTo>
                  <a:pt x="2796" y="1283"/>
                  <a:pt x="2796" y="1283"/>
                  <a:pt x="2796" y="1283"/>
                </a:cubicBezTo>
                <a:cubicBezTo>
                  <a:pt x="2795" y="1282"/>
                  <a:pt x="2795" y="1282"/>
                  <a:pt x="2795" y="1282"/>
                </a:cubicBezTo>
                <a:lnTo>
                  <a:pt x="2794" y="1283"/>
                </a:lnTo>
                <a:close/>
                <a:moveTo>
                  <a:pt x="2787" y="1218"/>
                </a:moveTo>
                <a:cubicBezTo>
                  <a:pt x="2788" y="1216"/>
                  <a:pt x="2788" y="1216"/>
                  <a:pt x="2788" y="1216"/>
                </a:cubicBezTo>
                <a:cubicBezTo>
                  <a:pt x="2788" y="1214"/>
                  <a:pt x="2788" y="1214"/>
                  <a:pt x="2788" y="1214"/>
                </a:cubicBezTo>
                <a:cubicBezTo>
                  <a:pt x="2787" y="1214"/>
                  <a:pt x="2787" y="1214"/>
                  <a:pt x="2787" y="1214"/>
                </a:cubicBezTo>
                <a:cubicBezTo>
                  <a:pt x="2786" y="1210"/>
                  <a:pt x="2786" y="1210"/>
                  <a:pt x="2786" y="1210"/>
                </a:cubicBezTo>
                <a:cubicBezTo>
                  <a:pt x="2785" y="1210"/>
                  <a:pt x="2785" y="1210"/>
                  <a:pt x="2785" y="1210"/>
                </a:cubicBezTo>
                <a:cubicBezTo>
                  <a:pt x="2783" y="1207"/>
                  <a:pt x="2783" y="1207"/>
                  <a:pt x="2783" y="1207"/>
                </a:cubicBezTo>
                <a:cubicBezTo>
                  <a:pt x="2781" y="1206"/>
                  <a:pt x="2781" y="1206"/>
                  <a:pt x="2781" y="1206"/>
                </a:cubicBezTo>
                <a:cubicBezTo>
                  <a:pt x="2780" y="1205"/>
                  <a:pt x="2780" y="1205"/>
                  <a:pt x="2780" y="1205"/>
                </a:cubicBezTo>
                <a:cubicBezTo>
                  <a:pt x="2777" y="1204"/>
                  <a:pt x="2777" y="1204"/>
                  <a:pt x="2777" y="1204"/>
                </a:cubicBezTo>
                <a:cubicBezTo>
                  <a:pt x="2774" y="1201"/>
                  <a:pt x="2774" y="1201"/>
                  <a:pt x="2774" y="1201"/>
                </a:cubicBezTo>
                <a:cubicBezTo>
                  <a:pt x="2771" y="1200"/>
                  <a:pt x="2771" y="1200"/>
                  <a:pt x="2771" y="1200"/>
                </a:cubicBezTo>
                <a:cubicBezTo>
                  <a:pt x="2767" y="1198"/>
                  <a:pt x="2767" y="1198"/>
                  <a:pt x="2767" y="1198"/>
                </a:cubicBezTo>
                <a:cubicBezTo>
                  <a:pt x="2767" y="1199"/>
                  <a:pt x="2767" y="1199"/>
                  <a:pt x="2767" y="1199"/>
                </a:cubicBezTo>
                <a:cubicBezTo>
                  <a:pt x="2768" y="1200"/>
                  <a:pt x="2768" y="1200"/>
                  <a:pt x="2768" y="1200"/>
                </a:cubicBezTo>
                <a:cubicBezTo>
                  <a:pt x="2775" y="1204"/>
                  <a:pt x="2775" y="1204"/>
                  <a:pt x="2775" y="1204"/>
                </a:cubicBezTo>
                <a:cubicBezTo>
                  <a:pt x="2778" y="1206"/>
                  <a:pt x="2778" y="1206"/>
                  <a:pt x="2778" y="1206"/>
                </a:cubicBezTo>
                <a:cubicBezTo>
                  <a:pt x="2780" y="1206"/>
                  <a:pt x="2780" y="1206"/>
                  <a:pt x="2780" y="1206"/>
                </a:cubicBezTo>
                <a:cubicBezTo>
                  <a:pt x="2783" y="1210"/>
                  <a:pt x="2783" y="1210"/>
                  <a:pt x="2783" y="1210"/>
                </a:cubicBezTo>
                <a:cubicBezTo>
                  <a:pt x="2785" y="1214"/>
                  <a:pt x="2785" y="1214"/>
                  <a:pt x="2785" y="1214"/>
                </a:cubicBezTo>
                <a:cubicBezTo>
                  <a:pt x="2784" y="1216"/>
                  <a:pt x="2784" y="1216"/>
                  <a:pt x="2784" y="1216"/>
                </a:cubicBezTo>
                <a:cubicBezTo>
                  <a:pt x="2785" y="1218"/>
                  <a:pt x="2785" y="1218"/>
                  <a:pt x="2785" y="1218"/>
                </a:cubicBezTo>
                <a:cubicBezTo>
                  <a:pt x="2786" y="1220"/>
                  <a:pt x="2786" y="1220"/>
                  <a:pt x="2786" y="1220"/>
                </a:cubicBezTo>
                <a:lnTo>
                  <a:pt x="2787" y="1218"/>
                </a:lnTo>
                <a:close/>
                <a:moveTo>
                  <a:pt x="2789" y="1285"/>
                </a:moveTo>
                <a:cubicBezTo>
                  <a:pt x="2787" y="1283"/>
                  <a:pt x="2787" y="1283"/>
                  <a:pt x="2787" y="1283"/>
                </a:cubicBezTo>
                <a:cubicBezTo>
                  <a:pt x="2786" y="1283"/>
                  <a:pt x="2786" y="1283"/>
                  <a:pt x="2786" y="1283"/>
                </a:cubicBezTo>
                <a:cubicBezTo>
                  <a:pt x="2788" y="1286"/>
                  <a:pt x="2788" y="1286"/>
                  <a:pt x="2788" y="1286"/>
                </a:cubicBezTo>
                <a:cubicBezTo>
                  <a:pt x="2789" y="1286"/>
                  <a:pt x="2789" y="1286"/>
                  <a:pt x="2789" y="1286"/>
                </a:cubicBezTo>
                <a:cubicBezTo>
                  <a:pt x="2790" y="1286"/>
                  <a:pt x="2790" y="1286"/>
                  <a:pt x="2790" y="1286"/>
                </a:cubicBezTo>
                <a:cubicBezTo>
                  <a:pt x="2791" y="1286"/>
                  <a:pt x="2791" y="1286"/>
                  <a:pt x="2791" y="1286"/>
                </a:cubicBezTo>
                <a:cubicBezTo>
                  <a:pt x="2790" y="1285"/>
                  <a:pt x="2790" y="1285"/>
                  <a:pt x="2790" y="1285"/>
                </a:cubicBezTo>
                <a:lnTo>
                  <a:pt x="2789" y="1285"/>
                </a:lnTo>
                <a:close/>
                <a:moveTo>
                  <a:pt x="2678" y="1618"/>
                </a:moveTo>
                <a:cubicBezTo>
                  <a:pt x="2679" y="1620"/>
                  <a:pt x="2679" y="1620"/>
                  <a:pt x="2679" y="1620"/>
                </a:cubicBezTo>
                <a:cubicBezTo>
                  <a:pt x="2678" y="1621"/>
                  <a:pt x="2678" y="1621"/>
                  <a:pt x="2678" y="1621"/>
                </a:cubicBezTo>
                <a:cubicBezTo>
                  <a:pt x="2679" y="1622"/>
                  <a:pt x="2679" y="1622"/>
                  <a:pt x="2679" y="1622"/>
                </a:cubicBezTo>
                <a:cubicBezTo>
                  <a:pt x="2679" y="1624"/>
                  <a:pt x="2679" y="1624"/>
                  <a:pt x="2679" y="1624"/>
                </a:cubicBezTo>
                <a:cubicBezTo>
                  <a:pt x="2682" y="1622"/>
                  <a:pt x="2682" y="1622"/>
                  <a:pt x="2682" y="1622"/>
                </a:cubicBezTo>
                <a:cubicBezTo>
                  <a:pt x="2682" y="1621"/>
                  <a:pt x="2682" y="1621"/>
                  <a:pt x="2682" y="1621"/>
                </a:cubicBezTo>
                <a:cubicBezTo>
                  <a:pt x="2679" y="1618"/>
                  <a:pt x="2679" y="1618"/>
                  <a:pt x="2679" y="1618"/>
                </a:cubicBezTo>
                <a:lnTo>
                  <a:pt x="2678" y="1618"/>
                </a:lnTo>
                <a:close/>
                <a:moveTo>
                  <a:pt x="2313" y="1058"/>
                </a:moveTo>
                <a:cubicBezTo>
                  <a:pt x="2314" y="1059"/>
                  <a:pt x="2314" y="1059"/>
                  <a:pt x="2314" y="1059"/>
                </a:cubicBezTo>
                <a:cubicBezTo>
                  <a:pt x="2315" y="1059"/>
                  <a:pt x="2315" y="1059"/>
                  <a:pt x="2315" y="1059"/>
                </a:cubicBezTo>
                <a:cubicBezTo>
                  <a:pt x="2313" y="1056"/>
                  <a:pt x="2313" y="1056"/>
                  <a:pt x="2313" y="1056"/>
                </a:cubicBezTo>
                <a:lnTo>
                  <a:pt x="2313" y="1058"/>
                </a:lnTo>
                <a:close/>
                <a:moveTo>
                  <a:pt x="2343" y="1179"/>
                </a:moveTo>
                <a:cubicBezTo>
                  <a:pt x="2344" y="1178"/>
                  <a:pt x="2344" y="1178"/>
                  <a:pt x="2344" y="1178"/>
                </a:cubicBezTo>
                <a:cubicBezTo>
                  <a:pt x="2341" y="1176"/>
                  <a:pt x="2341" y="1176"/>
                  <a:pt x="2341" y="1176"/>
                </a:cubicBezTo>
                <a:cubicBezTo>
                  <a:pt x="2340" y="1175"/>
                  <a:pt x="2340" y="1175"/>
                  <a:pt x="2340" y="1175"/>
                </a:cubicBezTo>
                <a:cubicBezTo>
                  <a:pt x="2339" y="1177"/>
                  <a:pt x="2339" y="1177"/>
                  <a:pt x="2339" y="1177"/>
                </a:cubicBezTo>
                <a:cubicBezTo>
                  <a:pt x="2340" y="1178"/>
                  <a:pt x="2340" y="1178"/>
                  <a:pt x="2340" y="1178"/>
                </a:cubicBezTo>
                <a:cubicBezTo>
                  <a:pt x="2341" y="1178"/>
                  <a:pt x="2341" y="1178"/>
                  <a:pt x="2341" y="1178"/>
                </a:cubicBezTo>
                <a:lnTo>
                  <a:pt x="2343" y="1179"/>
                </a:lnTo>
                <a:close/>
                <a:moveTo>
                  <a:pt x="2340" y="1162"/>
                </a:moveTo>
                <a:cubicBezTo>
                  <a:pt x="2339" y="1163"/>
                  <a:pt x="2339" y="1163"/>
                  <a:pt x="2339" y="1163"/>
                </a:cubicBezTo>
                <a:cubicBezTo>
                  <a:pt x="2338" y="1163"/>
                  <a:pt x="2338" y="1163"/>
                  <a:pt x="2338" y="1163"/>
                </a:cubicBezTo>
                <a:cubicBezTo>
                  <a:pt x="2337" y="1165"/>
                  <a:pt x="2337" y="1165"/>
                  <a:pt x="2337" y="1165"/>
                </a:cubicBezTo>
                <a:cubicBezTo>
                  <a:pt x="2339" y="1165"/>
                  <a:pt x="2339" y="1165"/>
                  <a:pt x="2339" y="1165"/>
                </a:cubicBezTo>
                <a:cubicBezTo>
                  <a:pt x="2339" y="1167"/>
                  <a:pt x="2339" y="1167"/>
                  <a:pt x="2339" y="1167"/>
                </a:cubicBezTo>
                <a:cubicBezTo>
                  <a:pt x="2341" y="1167"/>
                  <a:pt x="2341" y="1167"/>
                  <a:pt x="2341" y="1167"/>
                </a:cubicBezTo>
                <a:cubicBezTo>
                  <a:pt x="2341" y="1164"/>
                  <a:pt x="2341" y="1164"/>
                  <a:pt x="2341" y="1164"/>
                </a:cubicBezTo>
                <a:cubicBezTo>
                  <a:pt x="2340" y="1163"/>
                  <a:pt x="2340" y="1163"/>
                  <a:pt x="2340" y="1163"/>
                </a:cubicBezTo>
                <a:cubicBezTo>
                  <a:pt x="2341" y="1162"/>
                  <a:pt x="2341" y="1162"/>
                  <a:pt x="2341" y="1162"/>
                </a:cubicBezTo>
                <a:lnTo>
                  <a:pt x="2340" y="1162"/>
                </a:lnTo>
                <a:close/>
                <a:moveTo>
                  <a:pt x="2341" y="1181"/>
                </a:moveTo>
                <a:cubicBezTo>
                  <a:pt x="2340" y="1179"/>
                  <a:pt x="2340" y="1179"/>
                  <a:pt x="2340" y="1179"/>
                </a:cubicBezTo>
                <a:cubicBezTo>
                  <a:pt x="2338" y="1179"/>
                  <a:pt x="2338" y="1179"/>
                  <a:pt x="2338" y="1179"/>
                </a:cubicBezTo>
                <a:cubicBezTo>
                  <a:pt x="2338" y="1180"/>
                  <a:pt x="2338" y="1180"/>
                  <a:pt x="2338" y="1180"/>
                </a:cubicBezTo>
                <a:cubicBezTo>
                  <a:pt x="2339" y="1182"/>
                  <a:pt x="2339" y="1182"/>
                  <a:pt x="2339" y="1182"/>
                </a:cubicBezTo>
                <a:lnTo>
                  <a:pt x="2341" y="1181"/>
                </a:lnTo>
                <a:close/>
                <a:moveTo>
                  <a:pt x="2331" y="1078"/>
                </a:moveTo>
                <a:cubicBezTo>
                  <a:pt x="2332" y="1077"/>
                  <a:pt x="2332" y="1077"/>
                  <a:pt x="2332" y="1077"/>
                </a:cubicBezTo>
                <a:cubicBezTo>
                  <a:pt x="2333" y="1074"/>
                  <a:pt x="2333" y="1074"/>
                  <a:pt x="2333" y="1074"/>
                </a:cubicBezTo>
                <a:cubicBezTo>
                  <a:pt x="2332" y="1074"/>
                  <a:pt x="2332" y="1074"/>
                  <a:pt x="2332" y="1074"/>
                </a:cubicBezTo>
                <a:cubicBezTo>
                  <a:pt x="2332" y="1073"/>
                  <a:pt x="2332" y="1073"/>
                  <a:pt x="2332" y="1073"/>
                </a:cubicBezTo>
                <a:cubicBezTo>
                  <a:pt x="2330" y="1074"/>
                  <a:pt x="2330" y="1074"/>
                  <a:pt x="2330" y="1074"/>
                </a:cubicBezTo>
                <a:cubicBezTo>
                  <a:pt x="2331" y="1075"/>
                  <a:pt x="2331" y="1075"/>
                  <a:pt x="2331" y="1075"/>
                </a:cubicBezTo>
                <a:cubicBezTo>
                  <a:pt x="2330" y="1076"/>
                  <a:pt x="2330" y="1076"/>
                  <a:pt x="2330" y="1076"/>
                </a:cubicBezTo>
                <a:lnTo>
                  <a:pt x="2331" y="1078"/>
                </a:lnTo>
                <a:close/>
                <a:moveTo>
                  <a:pt x="2335" y="1165"/>
                </a:moveTo>
                <a:cubicBezTo>
                  <a:pt x="2336" y="1163"/>
                  <a:pt x="2336" y="1163"/>
                  <a:pt x="2336" y="1163"/>
                </a:cubicBezTo>
                <a:cubicBezTo>
                  <a:pt x="2336" y="1162"/>
                  <a:pt x="2336" y="1162"/>
                  <a:pt x="2336" y="1162"/>
                </a:cubicBezTo>
                <a:cubicBezTo>
                  <a:pt x="2333" y="1164"/>
                  <a:pt x="2333" y="1164"/>
                  <a:pt x="2333" y="1164"/>
                </a:cubicBezTo>
                <a:lnTo>
                  <a:pt x="2335" y="1165"/>
                </a:lnTo>
                <a:close/>
                <a:moveTo>
                  <a:pt x="2295" y="1084"/>
                </a:moveTo>
                <a:cubicBezTo>
                  <a:pt x="2296" y="1082"/>
                  <a:pt x="2296" y="1082"/>
                  <a:pt x="2296" y="1082"/>
                </a:cubicBezTo>
                <a:cubicBezTo>
                  <a:pt x="2295" y="1081"/>
                  <a:pt x="2295" y="1081"/>
                  <a:pt x="2295" y="1081"/>
                </a:cubicBezTo>
                <a:cubicBezTo>
                  <a:pt x="2294" y="1082"/>
                  <a:pt x="2294" y="1082"/>
                  <a:pt x="2294" y="1082"/>
                </a:cubicBezTo>
                <a:cubicBezTo>
                  <a:pt x="2294" y="1083"/>
                  <a:pt x="2294" y="1083"/>
                  <a:pt x="2294" y="1083"/>
                </a:cubicBezTo>
                <a:lnTo>
                  <a:pt x="2295" y="1084"/>
                </a:lnTo>
                <a:close/>
                <a:moveTo>
                  <a:pt x="2324" y="1167"/>
                </a:moveTo>
                <a:cubicBezTo>
                  <a:pt x="2326" y="1168"/>
                  <a:pt x="2326" y="1168"/>
                  <a:pt x="2326" y="1168"/>
                </a:cubicBezTo>
                <a:cubicBezTo>
                  <a:pt x="2327" y="1168"/>
                  <a:pt x="2327" y="1168"/>
                  <a:pt x="2327" y="1168"/>
                </a:cubicBezTo>
                <a:cubicBezTo>
                  <a:pt x="2326" y="1165"/>
                  <a:pt x="2326" y="1165"/>
                  <a:pt x="2326" y="1165"/>
                </a:cubicBezTo>
                <a:cubicBezTo>
                  <a:pt x="2324" y="1163"/>
                  <a:pt x="2324" y="1163"/>
                  <a:pt x="2324" y="1163"/>
                </a:cubicBezTo>
                <a:cubicBezTo>
                  <a:pt x="2322" y="1163"/>
                  <a:pt x="2322" y="1163"/>
                  <a:pt x="2322" y="1163"/>
                </a:cubicBezTo>
                <a:cubicBezTo>
                  <a:pt x="2320" y="1165"/>
                  <a:pt x="2320" y="1165"/>
                  <a:pt x="2320" y="1165"/>
                </a:cubicBezTo>
                <a:cubicBezTo>
                  <a:pt x="2321" y="1167"/>
                  <a:pt x="2321" y="1167"/>
                  <a:pt x="2321" y="1167"/>
                </a:cubicBezTo>
                <a:lnTo>
                  <a:pt x="2324" y="1167"/>
                </a:lnTo>
                <a:close/>
                <a:moveTo>
                  <a:pt x="2293" y="1080"/>
                </a:moveTo>
                <a:cubicBezTo>
                  <a:pt x="2294" y="1080"/>
                  <a:pt x="2294" y="1080"/>
                  <a:pt x="2294" y="1080"/>
                </a:cubicBezTo>
                <a:cubicBezTo>
                  <a:pt x="2295" y="1079"/>
                  <a:pt x="2295" y="1079"/>
                  <a:pt x="2295" y="1079"/>
                </a:cubicBezTo>
                <a:lnTo>
                  <a:pt x="2293" y="1080"/>
                </a:lnTo>
                <a:close/>
                <a:moveTo>
                  <a:pt x="2352" y="1145"/>
                </a:moveTo>
                <a:cubicBezTo>
                  <a:pt x="2350" y="1144"/>
                  <a:pt x="2350" y="1144"/>
                  <a:pt x="2350" y="1144"/>
                </a:cubicBezTo>
                <a:cubicBezTo>
                  <a:pt x="2349" y="1144"/>
                  <a:pt x="2349" y="1144"/>
                  <a:pt x="2349" y="1144"/>
                </a:cubicBezTo>
                <a:cubicBezTo>
                  <a:pt x="2349" y="1146"/>
                  <a:pt x="2349" y="1146"/>
                  <a:pt x="2349" y="1146"/>
                </a:cubicBezTo>
                <a:cubicBezTo>
                  <a:pt x="2350" y="1146"/>
                  <a:pt x="2350" y="1146"/>
                  <a:pt x="2350" y="1146"/>
                </a:cubicBezTo>
                <a:lnTo>
                  <a:pt x="2352" y="1145"/>
                </a:lnTo>
                <a:close/>
                <a:moveTo>
                  <a:pt x="2355" y="1147"/>
                </a:moveTo>
                <a:cubicBezTo>
                  <a:pt x="2356" y="1146"/>
                  <a:pt x="2356" y="1146"/>
                  <a:pt x="2356" y="1146"/>
                </a:cubicBezTo>
                <a:cubicBezTo>
                  <a:pt x="2355" y="1146"/>
                  <a:pt x="2355" y="1146"/>
                  <a:pt x="2355" y="1146"/>
                </a:cubicBezTo>
                <a:lnTo>
                  <a:pt x="2355" y="1147"/>
                </a:lnTo>
                <a:close/>
                <a:moveTo>
                  <a:pt x="2372" y="1132"/>
                </a:moveTo>
                <a:cubicBezTo>
                  <a:pt x="2371" y="1133"/>
                  <a:pt x="2371" y="1133"/>
                  <a:pt x="2371" y="1133"/>
                </a:cubicBezTo>
                <a:cubicBezTo>
                  <a:pt x="2370" y="1134"/>
                  <a:pt x="2370" y="1134"/>
                  <a:pt x="2370" y="1134"/>
                </a:cubicBezTo>
                <a:cubicBezTo>
                  <a:pt x="2372" y="1136"/>
                  <a:pt x="2372" y="1136"/>
                  <a:pt x="2372" y="1136"/>
                </a:cubicBezTo>
                <a:cubicBezTo>
                  <a:pt x="2373" y="1136"/>
                  <a:pt x="2373" y="1136"/>
                  <a:pt x="2373" y="1136"/>
                </a:cubicBezTo>
                <a:cubicBezTo>
                  <a:pt x="2372" y="1137"/>
                  <a:pt x="2372" y="1137"/>
                  <a:pt x="2372" y="1137"/>
                </a:cubicBezTo>
                <a:cubicBezTo>
                  <a:pt x="2374" y="1137"/>
                  <a:pt x="2374" y="1137"/>
                  <a:pt x="2374" y="1137"/>
                </a:cubicBezTo>
                <a:cubicBezTo>
                  <a:pt x="2375" y="1135"/>
                  <a:pt x="2375" y="1135"/>
                  <a:pt x="2375" y="1135"/>
                </a:cubicBezTo>
                <a:lnTo>
                  <a:pt x="2372" y="1132"/>
                </a:lnTo>
                <a:close/>
                <a:moveTo>
                  <a:pt x="2369" y="1206"/>
                </a:moveTo>
                <a:cubicBezTo>
                  <a:pt x="2370" y="1203"/>
                  <a:pt x="2370" y="1203"/>
                  <a:pt x="2370" y="1203"/>
                </a:cubicBezTo>
                <a:cubicBezTo>
                  <a:pt x="2371" y="1205"/>
                  <a:pt x="2371" y="1205"/>
                  <a:pt x="2371" y="1205"/>
                </a:cubicBezTo>
                <a:cubicBezTo>
                  <a:pt x="2372" y="1205"/>
                  <a:pt x="2372" y="1205"/>
                  <a:pt x="2372" y="1205"/>
                </a:cubicBezTo>
                <a:cubicBezTo>
                  <a:pt x="2373" y="1204"/>
                  <a:pt x="2373" y="1204"/>
                  <a:pt x="2373" y="1204"/>
                </a:cubicBezTo>
                <a:cubicBezTo>
                  <a:pt x="2374" y="1203"/>
                  <a:pt x="2374" y="1203"/>
                  <a:pt x="2374" y="1203"/>
                </a:cubicBezTo>
                <a:cubicBezTo>
                  <a:pt x="2374" y="1201"/>
                  <a:pt x="2374" y="1201"/>
                  <a:pt x="2374" y="1201"/>
                </a:cubicBezTo>
                <a:cubicBezTo>
                  <a:pt x="2371" y="1199"/>
                  <a:pt x="2371" y="1199"/>
                  <a:pt x="2371" y="1199"/>
                </a:cubicBezTo>
                <a:cubicBezTo>
                  <a:pt x="2367" y="1199"/>
                  <a:pt x="2367" y="1199"/>
                  <a:pt x="2367" y="1199"/>
                </a:cubicBezTo>
                <a:cubicBezTo>
                  <a:pt x="2366" y="1199"/>
                  <a:pt x="2366" y="1199"/>
                  <a:pt x="2366" y="1199"/>
                </a:cubicBezTo>
                <a:cubicBezTo>
                  <a:pt x="2367" y="1200"/>
                  <a:pt x="2367" y="1200"/>
                  <a:pt x="2367" y="1200"/>
                </a:cubicBezTo>
                <a:cubicBezTo>
                  <a:pt x="2367" y="1201"/>
                  <a:pt x="2367" y="1201"/>
                  <a:pt x="2367" y="1201"/>
                </a:cubicBezTo>
                <a:cubicBezTo>
                  <a:pt x="2365" y="1202"/>
                  <a:pt x="2365" y="1202"/>
                  <a:pt x="2365" y="1202"/>
                </a:cubicBezTo>
                <a:cubicBezTo>
                  <a:pt x="2365" y="1203"/>
                  <a:pt x="2365" y="1203"/>
                  <a:pt x="2365" y="1203"/>
                </a:cubicBezTo>
                <a:cubicBezTo>
                  <a:pt x="2366" y="1203"/>
                  <a:pt x="2366" y="1203"/>
                  <a:pt x="2366" y="1203"/>
                </a:cubicBezTo>
                <a:cubicBezTo>
                  <a:pt x="2366" y="1202"/>
                  <a:pt x="2366" y="1202"/>
                  <a:pt x="2366" y="1202"/>
                </a:cubicBezTo>
                <a:cubicBezTo>
                  <a:pt x="2367" y="1202"/>
                  <a:pt x="2367" y="1202"/>
                  <a:pt x="2367" y="1202"/>
                </a:cubicBezTo>
                <a:cubicBezTo>
                  <a:pt x="2367" y="1204"/>
                  <a:pt x="2367" y="1204"/>
                  <a:pt x="2367" y="1204"/>
                </a:cubicBezTo>
                <a:lnTo>
                  <a:pt x="2369" y="1206"/>
                </a:lnTo>
                <a:close/>
                <a:moveTo>
                  <a:pt x="2401" y="1253"/>
                </a:moveTo>
                <a:cubicBezTo>
                  <a:pt x="2403" y="1254"/>
                  <a:pt x="2403" y="1254"/>
                  <a:pt x="2403" y="1254"/>
                </a:cubicBezTo>
                <a:cubicBezTo>
                  <a:pt x="2405" y="1252"/>
                  <a:pt x="2405" y="1252"/>
                  <a:pt x="2405" y="1252"/>
                </a:cubicBezTo>
                <a:cubicBezTo>
                  <a:pt x="2408" y="1253"/>
                  <a:pt x="2408" y="1253"/>
                  <a:pt x="2408" y="1253"/>
                </a:cubicBezTo>
                <a:cubicBezTo>
                  <a:pt x="2410" y="1254"/>
                  <a:pt x="2410" y="1254"/>
                  <a:pt x="2410" y="1254"/>
                </a:cubicBezTo>
                <a:cubicBezTo>
                  <a:pt x="2413" y="1254"/>
                  <a:pt x="2413" y="1254"/>
                  <a:pt x="2413" y="1254"/>
                </a:cubicBezTo>
                <a:cubicBezTo>
                  <a:pt x="2416" y="1253"/>
                  <a:pt x="2416" y="1253"/>
                  <a:pt x="2416" y="1253"/>
                </a:cubicBezTo>
                <a:cubicBezTo>
                  <a:pt x="2417" y="1253"/>
                  <a:pt x="2417" y="1253"/>
                  <a:pt x="2417" y="1253"/>
                </a:cubicBezTo>
                <a:cubicBezTo>
                  <a:pt x="2419" y="1255"/>
                  <a:pt x="2419" y="1255"/>
                  <a:pt x="2419" y="1255"/>
                </a:cubicBezTo>
                <a:cubicBezTo>
                  <a:pt x="2421" y="1255"/>
                  <a:pt x="2421" y="1255"/>
                  <a:pt x="2421" y="1255"/>
                </a:cubicBezTo>
                <a:cubicBezTo>
                  <a:pt x="2423" y="1257"/>
                  <a:pt x="2423" y="1257"/>
                  <a:pt x="2423" y="1257"/>
                </a:cubicBezTo>
                <a:cubicBezTo>
                  <a:pt x="2425" y="1257"/>
                  <a:pt x="2425" y="1257"/>
                  <a:pt x="2425" y="1257"/>
                </a:cubicBezTo>
                <a:cubicBezTo>
                  <a:pt x="2426" y="1258"/>
                  <a:pt x="2426" y="1258"/>
                  <a:pt x="2426" y="1258"/>
                </a:cubicBezTo>
                <a:cubicBezTo>
                  <a:pt x="2428" y="1258"/>
                  <a:pt x="2428" y="1258"/>
                  <a:pt x="2428" y="1258"/>
                </a:cubicBezTo>
                <a:cubicBezTo>
                  <a:pt x="2427" y="1255"/>
                  <a:pt x="2427" y="1255"/>
                  <a:pt x="2427" y="1255"/>
                </a:cubicBezTo>
                <a:cubicBezTo>
                  <a:pt x="2426" y="1255"/>
                  <a:pt x="2426" y="1255"/>
                  <a:pt x="2426" y="1255"/>
                </a:cubicBezTo>
                <a:cubicBezTo>
                  <a:pt x="2427" y="1253"/>
                  <a:pt x="2427" y="1253"/>
                  <a:pt x="2427" y="1253"/>
                </a:cubicBezTo>
                <a:cubicBezTo>
                  <a:pt x="2427" y="1249"/>
                  <a:pt x="2427" y="1249"/>
                  <a:pt x="2427" y="1249"/>
                </a:cubicBezTo>
                <a:cubicBezTo>
                  <a:pt x="2426" y="1248"/>
                  <a:pt x="2426" y="1248"/>
                  <a:pt x="2426" y="1248"/>
                </a:cubicBezTo>
                <a:cubicBezTo>
                  <a:pt x="2425" y="1248"/>
                  <a:pt x="2425" y="1248"/>
                  <a:pt x="2425" y="1248"/>
                </a:cubicBezTo>
                <a:cubicBezTo>
                  <a:pt x="2424" y="1247"/>
                  <a:pt x="2424" y="1247"/>
                  <a:pt x="2424" y="1247"/>
                </a:cubicBezTo>
                <a:cubicBezTo>
                  <a:pt x="2423" y="1247"/>
                  <a:pt x="2423" y="1247"/>
                  <a:pt x="2423" y="1247"/>
                </a:cubicBezTo>
                <a:cubicBezTo>
                  <a:pt x="2422" y="1248"/>
                  <a:pt x="2422" y="1248"/>
                  <a:pt x="2422" y="1248"/>
                </a:cubicBezTo>
                <a:cubicBezTo>
                  <a:pt x="2420" y="1248"/>
                  <a:pt x="2420" y="1248"/>
                  <a:pt x="2420" y="1248"/>
                </a:cubicBezTo>
                <a:cubicBezTo>
                  <a:pt x="2419" y="1247"/>
                  <a:pt x="2419" y="1247"/>
                  <a:pt x="2419" y="1247"/>
                </a:cubicBezTo>
                <a:cubicBezTo>
                  <a:pt x="2417" y="1248"/>
                  <a:pt x="2417" y="1248"/>
                  <a:pt x="2417" y="1248"/>
                </a:cubicBezTo>
                <a:cubicBezTo>
                  <a:pt x="2415" y="1247"/>
                  <a:pt x="2415" y="1247"/>
                  <a:pt x="2415" y="1247"/>
                </a:cubicBezTo>
                <a:cubicBezTo>
                  <a:pt x="2413" y="1246"/>
                  <a:pt x="2413" y="1246"/>
                  <a:pt x="2413" y="1246"/>
                </a:cubicBezTo>
                <a:cubicBezTo>
                  <a:pt x="2413" y="1244"/>
                  <a:pt x="2413" y="1244"/>
                  <a:pt x="2413" y="1244"/>
                </a:cubicBezTo>
                <a:cubicBezTo>
                  <a:pt x="2412" y="1242"/>
                  <a:pt x="2412" y="1242"/>
                  <a:pt x="2412" y="1242"/>
                </a:cubicBezTo>
                <a:cubicBezTo>
                  <a:pt x="2411" y="1240"/>
                  <a:pt x="2411" y="1240"/>
                  <a:pt x="2411" y="1240"/>
                </a:cubicBezTo>
                <a:cubicBezTo>
                  <a:pt x="2409" y="1239"/>
                  <a:pt x="2409" y="1239"/>
                  <a:pt x="2409" y="1239"/>
                </a:cubicBezTo>
                <a:cubicBezTo>
                  <a:pt x="2408" y="1240"/>
                  <a:pt x="2408" y="1240"/>
                  <a:pt x="2408" y="1240"/>
                </a:cubicBezTo>
                <a:cubicBezTo>
                  <a:pt x="2407" y="1239"/>
                  <a:pt x="2407" y="1239"/>
                  <a:pt x="2407" y="1239"/>
                </a:cubicBezTo>
                <a:cubicBezTo>
                  <a:pt x="2405" y="1239"/>
                  <a:pt x="2405" y="1239"/>
                  <a:pt x="2405" y="1239"/>
                </a:cubicBezTo>
                <a:cubicBezTo>
                  <a:pt x="2403" y="1237"/>
                  <a:pt x="2403" y="1237"/>
                  <a:pt x="2403" y="1237"/>
                </a:cubicBezTo>
                <a:cubicBezTo>
                  <a:pt x="2402" y="1236"/>
                  <a:pt x="2402" y="1236"/>
                  <a:pt x="2402" y="1236"/>
                </a:cubicBezTo>
                <a:cubicBezTo>
                  <a:pt x="2400" y="1237"/>
                  <a:pt x="2400" y="1237"/>
                  <a:pt x="2400" y="1237"/>
                </a:cubicBezTo>
                <a:cubicBezTo>
                  <a:pt x="2399" y="1237"/>
                  <a:pt x="2399" y="1237"/>
                  <a:pt x="2399" y="1237"/>
                </a:cubicBezTo>
                <a:cubicBezTo>
                  <a:pt x="2396" y="1234"/>
                  <a:pt x="2396" y="1234"/>
                  <a:pt x="2396" y="1234"/>
                </a:cubicBezTo>
                <a:cubicBezTo>
                  <a:pt x="2395" y="1234"/>
                  <a:pt x="2395" y="1234"/>
                  <a:pt x="2395" y="1234"/>
                </a:cubicBezTo>
                <a:cubicBezTo>
                  <a:pt x="2394" y="1238"/>
                  <a:pt x="2394" y="1238"/>
                  <a:pt x="2394" y="1238"/>
                </a:cubicBezTo>
                <a:cubicBezTo>
                  <a:pt x="2393" y="1239"/>
                  <a:pt x="2393" y="1239"/>
                  <a:pt x="2393" y="1239"/>
                </a:cubicBezTo>
                <a:cubicBezTo>
                  <a:pt x="2389" y="1240"/>
                  <a:pt x="2389" y="1240"/>
                  <a:pt x="2389" y="1240"/>
                </a:cubicBezTo>
                <a:cubicBezTo>
                  <a:pt x="2384" y="1239"/>
                  <a:pt x="2384" y="1239"/>
                  <a:pt x="2384" y="1239"/>
                </a:cubicBezTo>
                <a:cubicBezTo>
                  <a:pt x="2378" y="1239"/>
                  <a:pt x="2378" y="1239"/>
                  <a:pt x="2378" y="1239"/>
                </a:cubicBezTo>
                <a:cubicBezTo>
                  <a:pt x="2375" y="1238"/>
                  <a:pt x="2375" y="1238"/>
                  <a:pt x="2375" y="1238"/>
                </a:cubicBezTo>
                <a:cubicBezTo>
                  <a:pt x="2374" y="1237"/>
                  <a:pt x="2374" y="1237"/>
                  <a:pt x="2374" y="1237"/>
                </a:cubicBezTo>
                <a:cubicBezTo>
                  <a:pt x="2375" y="1235"/>
                  <a:pt x="2375" y="1235"/>
                  <a:pt x="2375" y="1235"/>
                </a:cubicBezTo>
                <a:cubicBezTo>
                  <a:pt x="2374" y="1234"/>
                  <a:pt x="2374" y="1234"/>
                  <a:pt x="2374" y="1234"/>
                </a:cubicBezTo>
                <a:cubicBezTo>
                  <a:pt x="2370" y="1233"/>
                  <a:pt x="2370" y="1233"/>
                  <a:pt x="2370" y="1233"/>
                </a:cubicBezTo>
                <a:cubicBezTo>
                  <a:pt x="2366" y="1232"/>
                  <a:pt x="2366" y="1232"/>
                  <a:pt x="2366" y="1232"/>
                </a:cubicBezTo>
                <a:cubicBezTo>
                  <a:pt x="2365" y="1231"/>
                  <a:pt x="2365" y="1231"/>
                  <a:pt x="2365" y="1231"/>
                </a:cubicBezTo>
                <a:cubicBezTo>
                  <a:pt x="2362" y="1231"/>
                  <a:pt x="2362" y="1231"/>
                  <a:pt x="2362" y="1231"/>
                </a:cubicBezTo>
                <a:cubicBezTo>
                  <a:pt x="2361" y="1232"/>
                  <a:pt x="2361" y="1232"/>
                  <a:pt x="2361" y="1232"/>
                </a:cubicBezTo>
                <a:cubicBezTo>
                  <a:pt x="2360" y="1232"/>
                  <a:pt x="2360" y="1232"/>
                  <a:pt x="2360" y="1232"/>
                </a:cubicBezTo>
                <a:cubicBezTo>
                  <a:pt x="2359" y="1231"/>
                  <a:pt x="2359" y="1231"/>
                  <a:pt x="2359" y="1231"/>
                </a:cubicBezTo>
                <a:cubicBezTo>
                  <a:pt x="2356" y="1231"/>
                  <a:pt x="2356" y="1231"/>
                  <a:pt x="2356" y="1231"/>
                </a:cubicBezTo>
                <a:cubicBezTo>
                  <a:pt x="2354" y="1231"/>
                  <a:pt x="2354" y="1231"/>
                  <a:pt x="2354" y="1231"/>
                </a:cubicBezTo>
                <a:cubicBezTo>
                  <a:pt x="2353" y="1230"/>
                  <a:pt x="2353" y="1230"/>
                  <a:pt x="2353" y="1230"/>
                </a:cubicBezTo>
                <a:cubicBezTo>
                  <a:pt x="2351" y="1232"/>
                  <a:pt x="2351" y="1232"/>
                  <a:pt x="2351" y="1232"/>
                </a:cubicBezTo>
                <a:cubicBezTo>
                  <a:pt x="2351" y="1234"/>
                  <a:pt x="2351" y="1234"/>
                  <a:pt x="2351" y="1234"/>
                </a:cubicBezTo>
                <a:cubicBezTo>
                  <a:pt x="2350" y="1236"/>
                  <a:pt x="2350" y="1236"/>
                  <a:pt x="2350" y="1236"/>
                </a:cubicBezTo>
                <a:cubicBezTo>
                  <a:pt x="2348" y="1236"/>
                  <a:pt x="2348" y="1236"/>
                  <a:pt x="2348" y="1236"/>
                </a:cubicBezTo>
                <a:cubicBezTo>
                  <a:pt x="2348" y="1238"/>
                  <a:pt x="2348" y="1238"/>
                  <a:pt x="2348" y="1238"/>
                </a:cubicBezTo>
                <a:cubicBezTo>
                  <a:pt x="2347" y="1239"/>
                  <a:pt x="2347" y="1239"/>
                  <a:pt x="2347" y="1239"/>
                </a:cubicBezTo>
                <a:cubicBezTo>
                  <a:pt x="2346" y="1238"/>
                  <a:pt x="2346" y="1238"/>
                  <a:pt x="2346" y="1238"/>
                </a:cubicBezTo>
                <a:cubicBezTo>
                  <a:pt x="2345" y="1238"/>
                  <a:pt x="2345" y="1238"/>
                  <a:pt x="2345" y="1238"/>
                </a:cubicBezTo>
                <a:cubicBezTo>
                  <a:pt x="2345" y="1239"/>
                  <a:pt x="2345" y="1239"/>
                  <a:pt x="2345" y="1239"/>
                </a:cubicBezTo>
                <a:cubicBezTo>
                  <a:pt x="2347" y="1240"/>
                  <a:pt x="2347" y="1240"/>
                  <a:pt x="2347" y="1240"/>
                </a:cubicBezTo>
                <a:cubicBezTo>
                  <a:pt x="2350" y="1240"/>
                  <a:pt x="2350" y="1240"/>
                  <a:pt x="2350" y="1240"/>
                </a:cubicBezTo>
                <a:cubicBezTo>
                  <a:pt x="2352" y="1239"/>
                  <a:pt x="2352" y="1239"/>
                  <a:pt x="2352" y="1239"/>
                </a:cubicBezTo>
                <a:cubicBezTo>
                  <a:pt x="2353" y="1240"/>
                  <a:pt x="2353" y="1240"/>
                  <a:pt x="2353" y="1240"/>
                </a:cubicBezTo>
                <a:cubicBezTo>
                  <a:pt x="2354" y="1241"/>
                  <a:pt x="2354" y="1241"/>
                  <a:pt x="2354" y="1241"/>
                </a:cubicBezTo>
                <a:cubicBezTo>
                  <a:pt x="2356" y="1241"/>
                  <a:pt x="2356" y="1241"/>
                  <a:pt x="2356" y="1241"/>
                </a:cubicBezTo>
                <a:cubicBezTo>
                  <a:pt x="2357" y="1241"/>
                  <a:pt x="2357" y="1241"/>
                  <a:pt x="2357" y="1241"/>
                </a:cubicBezTo>
                <a:cubicBezTo>
                  <a:pt x="2356" y="1241"/>
                  <a:pt x="2356" y="1241"/>
                  <a:pt x="2356" y="1241"/>
                </a:cubicBezTo>
                <a:cubicBezTo>
                  <a:pt x="2355" y="1244"/>
                  <a:pt x="2355" y="1244"/>
                  <a:pt x="2355" y="1244"/>
                </a:cubicBezTo>
                <a:cubicBezTo>
                  <a:pt x="2356" y="1245"/>
                  <a:pt x="2356" y="1245"/>
                  <a:pt x="2356" y="1245"/>
                </a:cubicBezTo>
                <a:cubicBezTo>
                  <a:pt x="2358" y="1245"/>
                  <a:pt x="2358" y="1245"/>
                  <a:pt x="2358" y="1245"/>
                </a:cubicBezTo>
                <a:cubicBezTo>
                  <a:pt x="2360" y="1246"/>
                  <a:pt x="2360" y="1246"/>
                  <a:pt x="2360" y="1246"/>
                </a:cubicBezTo>
                <a:cubicBezTo>
                  <a:pt x="2362" y="1245"/>
                  <a:pt x="2362" y="1245"/>
                  <a:pt x="2362" y="1245"/>
                </a:cubicBezTo>
                <a:cubicBezTo>
                  <a:pt x="2363" y="1245"/>
                  <a:pt x="2363" y="1245"/>
                  <a:pt x="2363" y="1245"/>
                </a:cubicBezTo>
                <a:cubicBezTo>
                  <a:pt x="2366" y="1246"/>
                  <a:pt x="2366" y="1246"/>
                  <a:pt x="2366" y="1246"/>
                </a:cubicBezTo>
                <a:cubicBezTo>
                  <a:pt x="2369" y="1248"/>
                  <a:pt x="2369" y="1248"/>
                  <a:pt x="2369" y="1248"/>
                </a:cubicBezTo>
                <a:cubicBezTo>
                  <a:pt x="2373" y="1249"/>
                  <a:pt x="2373" y="1249"/>
                  <a:pt x="2373" y="1249"/>
                </a:cubicBezTo>
                <a:cubicBezTo>
                  <a:pt x="2375" y="1247"/>
                  <a:pt x="2375" y="1247"/>
                  <a:pt x="2375" y="1247"/>
                </a:cubicBezTo>
                <a:cubicBezTo>
                  <a:pt x="2376" y="1247"/>
                  <a:pt x="2376" y="1247"/>
                  <a:pt x="2376" y="1247"/>
                </a:cubicBezTo>
                <a:cubicBezTo>
                  <a:pt x="2377" y="1248"/>
                  <a:pt x="2377" y="1248"/>
                  <a:pt x="2377" y="1248"/>
                </a:cubicBezTo>
                <a:cubicBezTo>
                  <a:pt x="2379" y="1249"/>
                  <a:pt x="2379" y="1249"/>
                  <a:pt x="2379" y="1249"/>
                </a:cubicBezTo>
                <a:cubicBezTo>
                  <a:pt x="2380" y="1247"/>
                  <a:pt x="2380" y="1247"/>
                  <a:pt x="2380" y="1247"/>
                </a:cubicBezTo>
                <a:cubicBezTo>
                  <a:pt x="2381" y="1247"/>
                  <a:pt x="2381" y="1247"/>
                  <a:pt x="2381" y="1247"/>
                </a:cubicBezTo>
                <a:cubicBezTo>
                  <a:pt x="2384" y="1249"/>
                  <a:pt x="2384" y="1249"/>
                  <a:pt x="2384" y="1249"/>
                </a:cubicBezTo>
                <a:cubicBezTo>
                  <a:pt x="2386" y="1249"/>
                  <a:pt x="2386" y="1249"/>
                  <a:pt x="2386" y="1249"/>
                </a:cubicBezTo>
                <a:cubicBezTo>
                  <a:pt x="2391" y="1252"/>
                  <a:pt x="2391" y="1252"/>
                  <a:pt x="2391" y="1252"/>
                </a:cubicBezTo>
                <a:cubicBezTo>
                  <a:pt x="2396" y="1253"/>
                  <a:pt x="2396" y="1253"/>
                  <a:pt x="2396" y="1253"/>
                </a:cubicBezTo>
                <a:cubicBezTo>
                  <a:pt x="2398" y="1252"/>
                  <a:pt x="2398" y="1252"/>
                  <a:pt x="2398" y="1252"/>
                </a:cubicBezTo>
                <a:lnTo>
                  <a:pt x="2401" y="1253"/>
                </a:lnTo>
                <a:close/>
                <a:moveTo>
                  <a:pt x="2361" y="1203"/>
                </a:moveTo>
                <a:cubicBezTo>
                  <a:pt x="2361" y="1202"/>
                  <a:pt x="2361" y="1202"/>
                  <a:pt x="2361" y="1202"/>
                </a:cubicBezTo>
                <a:cubicBezTo>
                  <a:pt x="2360" y="1204"/>
                  <a:pt x="2360" y="1204"/>
                  <a:pt x="2360" y="1204"/>
                </a:cubicBezTo>
                <a:lnTo>
                  <a:pt x="2361" y="1203"/>
                </a:lnTo>
                <a:close/>
                <a:moveTo>
                  <a:pt x="2354" y="1140"/>
                </a:moveTo>
                <a:cubicBezTo>
                  <a:pt x="2355" y="1142"/>
                  <a:pt x="2355" y="1142"/>
                  <a:pt x="2355" y="1142"/>
                </a:cubicBezTo>
                <a:cubicBezTo>
                  <a:pt x="2356" y="1141"/>
                  <a:pt x="2356" y="1141"/>
                  <a:pt x="2356" y="1141"/>
                </a:cubicBezTo>
                <a:lnTo>
                  <a:pt x="2354" y="1140"/>
                </a:lnTo>
                <a:close/>
                <a:moveTo>
                  <a:pt x="2317" y="1160"/>
                </a:moveTo>
                <a:cubicBezTo>
                  <a:pt x="2316" y="1160"/>
                  <a:pt x="2316" y="1160"/>
                  <a:pt x="2316" y="1160"/>
                </a:cubicBezTo>
                <a:cubicBezTo>
                  <a:pt x="2319" y="1164"/>
                  <a:pt x="2319" y="1164"/>
                  <a:pt x="2319" y="1164"/>
                </a:cubicBezTo>
                <a:cubicBezTo>
                  <a:pt x="2320" y="1164"/>
                  <a:pt x="2320" y="1164"/>
                  <a:pt x="2320" y="1164"/>
                </a:cubicBezTo>
                <a:cubicBezTo>
                  <a:pt x="2321" y="1162"/>
                  <a:pt x="2321" y="1162"/>
                  <a:pt x="2321" y="1162"/>
                </a:cubicBezTo>
                <a:cubicBezTo>
                  <a:pt x="2320" y="1161"/>
                  <a:pt x="2320" y="1161"/>
                  <a:pt x="2320" y="1161"/>
                </a:cubicBezTo>
                <a:lnTo>
                  <a:pt x="2317" y="1160"/>
                </a:lnTo>
                <a:close/>
                <a:moveTo>
                  <a:pt x="2355" y="1144"/>
                </a:moveTo>
                <a:cubicBezTo>
                  <a:pt x="2355" y="1142"/>
                  <a:pt x="2355" y="1142"/>
                  <a:pt x="2355" y="1142"/>
                </a:cubicBezTo>
                <a:cubicBezTo>
                  <a:pt x="2354" y="1144"/>
                  <a:pt x="2354" y="1144"/>
                  <a:pt x="2354" y="1144"/>
                </a:cubicBezTo>
                <a:lnTo>
                  <a:pt x="2355" y="1144"/>
                </a:lnTo>
                <a:close/>
                <a:moveTo>
                  <a:pt x="2356" y="1198"/>
                </a:moveTo>
                <a:cubicBezTo>
                  <a:pt x="2354" y="1196"/>
                  <a:pt x="2354" y="1196"/>
                  <a:pt x="2354" y="1196"/>
                </a:cubicBezTo>
                <a:cubicBezTo>
                  <a:pt x="2354" y="1192"/>
                  <a:pt x="2354" y="1192"/>
                  <a:pt x="2354" y="1192"/>
                </a:cubicBezTo>
                <a:cubicBezTo>
                  <a:pt x="2353" y="1191"/>
                  <a:pt x="2353" y="1191"/>
                  <a:pt x="2353" y="1191"/>
                </a:cubicBezTo>
                <a:cubicBezTo>
                  <a:pt x="2353" y="1190"/>
                  <a:pt x="2353" y="1190"/>
                  <a:pt x="2353" y="1190"/>
                </a:cubicBezTo>
                <a:cubicBezTo>
                  <a:pt x="2351" y="1189"/>
                  <a:pt x="2351" y="1189"/>
                  <a:pt x="2351" y="1189"/>
                </a:cubicBezTo>
                <a:cubicBezTo>
                  <a:pt x="2350" y="1189"/>
                  <a:pt x="2350" y="1189"/>
                  <a:pt x="2350" y="1189"/>
                </a:cubicBezTo>
                <a:cubicBezTo>
                  <a:pt x="2350" y="1191"/>
                  <a:pt x="2350" y="1191"/>
                  <a:pt x="2350" y="1191"/>
                </a:cubicBezTo>
                <a:cubicBezTo>
                  <a:pt x="2351" y="1192"/>
                  <a:pt x="2351" y="1192"/>
                  <a:pt x="2351" y="1192"/>
                </a:cubicBezTo>
                <a:cubicBezTo>
                  <a:pt x="2349" y="1191"/>
                  <a:pt x="2349" y="1191"/>
                  <a:pt x="2349" y="1191"/>
                </a:cubicBezTo>
                <a:cubicBezTo>
                  <a:pt x="2348" y="1190"/>
                  <a:pt x="2348" y="1190"/>
                  <a:pt x="2348" y="1190"/>
                </a:cubicBezTo>
                <a:cubicBezTo>
                  <a:pt x="2347" y="1191"/>
                  <a:pt x="2347" y="1191"/>
                  <a:pt x="2347" y="1191"/>
                </a:cubicBezTo>
                <a:cubicBezTo>
                  <a:pt x="2347" y="1192"/>
                  <a:pt x="2347" y="1192"/>
                  <a:pt x="2347" y="1192"/>
                </a:cubicBezTo>
                <a:cubicBezTo>
                  <a:pt x="2346" y="1193"/>
                  <a:pt x="2346" y="1193"/>
                  <a:pt x="2346" y="1193"/>
                </a:cubicBezTo>
                <a:cubicBezTo>
                  <a:pt x="2347" y="1195"/>
                  <a:pt x="2347" y="1195"/>
                  <a:pt x="2347" y="1195"/>
                </a:cubicBezTo>
                <a:cubicBezTo>
                  <a:pt x="2350" y="1195"/>
                  <a:pt x="2350" y="1195"/>
                  <a:pt x="2350" y="1195"/>
                </a:cubicBezTo>
                <a:cubicBezTo>
                  <a:pt x="2351" y="1196"/>
                  <a:pt x="2351" y="1196"/>
                  <a:pt x="2351" y="1196"/>
                </a:cubicBezTo>
                <a:cubicBezTo>
                  <a:pt x="2351" y="1198"/>
                  <a:pt x="2351" y="1198"/>
                  <a:pt x="2351" y="1198"/>
                </a:cubicBezTo>
                <a:cubicBezTo>
                  <a:pt x="2352" y="1199"/>
                  <a:pt x="2352" y="1199"/>
                  <a:pt x="2352" y="1199"/>
                </a:cubicBezTo>
                <a:cubicBezTo>
                  <a:pt x="2353" y="1201"/>
                  <a:pt x="2353" y="1201"/>
                  <a:pt x="2353" y="1201"/>
                </a:cubicBezTo>
                <a:cubicBezTo>
                  <a:pt x="2355" y="1202"/>
                  <a:pt x="2355" y="1202"/>
                  <a:pt x="2355" y="1202"/>
                </a:cubicBezTo>
                <a:cubicBezTo>
                  <a:pt x="2356" y="1202"/>
                  <a:pt x="2356" y="1202"/>
                  <a:pt x="2356" y="1202"/>
                </a:cubicBezTo>
                <a:cubicBezTo>
                  <a:pt x="2357" y="1204"/>
                  <a:pt x="2357" y="1204"/>
                  <a:pt x="2357" y="1204"/>
                </a:cubicBezTo>
                <a:cubicBezTo>
                  <a:pt x="2358" y="1205"/>
                  <a:pt x="2358" y="1205"/>
                  <a:pt x="2358" y="1205"/>
                </a:cubicBezTo>
                <a:cubicBezTo>
                  <a:pt x="2359" y="1203"/>
                  <a:pt x="2359" y="1203"/>
                  <a:pt x="2359" y="1203"/>
                </a:cubicBezTo>
                <a:cubicBezTo>
                  <a:pt x="2358" y="1201"/>
                  <a:pt x="2358" y="1201"/>
                  <a:pt x="2358" y="1201"/>
                </a:cubicBezTo>
                <a:cubicBezTo>
                  <a:pt x="2359" y="1199"/>
                  <a:pt x="2359" y="1199"/>
                  <a:pt x="2359" y="1199"/>
                </a:cubicBezTo>
                <a:lnTo>
                  <a:pt x="2356" y="1198"/>
                </a:lnTo>
                <a:close/>
                <a:moveTo>
                  <a:pt x="2297" y="1200"/>
                </a:moveTo>
                <a:cubicBezTo>
                  <a:pt x="2297" y="1202"/>
                  <a:pt x="2297" y="1202"/>
                  <a:pt x="2297" y="1202"/>
                </a:cubicBezTo>
                <a:cubicBezTo>
                  <a:pt x="2298" y="1200"/>
                  <a:pt x="2298" y="1200"/>
                  <a:pt x="2298" y="1200"/>
                </a:cubicBezTo>
                <a:lnTo>
                  <a:pt x="2297" y="1200"/>
                </a:lnTo>
                <a:close/>
                <a:moveTo>
                  <a:pt x="2292" y="1195"/>
                </a:moveTo>
                <a:cubicBezTo>
                  <a:pt x="2293" y="1196"/>
                  <a:pt x="2293" y="1196"/>
                  <a:pt x="2293" y="1196"/>
                </a:cubicBezTo>
                <a:cubicBezTo>
                  <a:pt x="2295" y="1197"/>
                  <a:pt x="2295" y="1197"/>
                  <a:pt x="2295" y="1197"/>
                </a:cubicBezTo>
                <a:cubicBezTo>
                  <a:pt x="2293" y="1194"/>
                  <a:pt x="2293" y="1194"/>
                  <a:pt x="2293" y="1194"/>
                </a:cubicBezTo>
                <a:lnTo>
                  <a:pt x="2292" y="1195"/>
                </a:lnTo>
                <a:close/>
                <a:moveTo>
                  <a:pt x="2301" y="1203"/>
                </a:moveTo>
                <a:cubicBezTo>
                  <a:pt x="2299" y="1201"/>
                  <a:pt x="2299" y="1201"/>
                  <a:pt x="2299" y="1201"/>
                </a:cubicBezTo>
                <a:cubicBezTo>
                  <a:pt x="2298" y="1203"/>
                  <a:pt x="2298" y="1203"/>
                  <a:pt x="2298" y="1203"/>
                </a:cubicBezTo>
                <a:cubicBezTo>
                  <a:pt x="2302" y="1206"/>
                  <a:pt x="2302" y="1206"/>
                  <a:pt x="2302" y="1206"/>
                </a:cubicBezTo>
                <a:cubicBezTo>
                  <a:pt x="2301" y="1204"/>
                  <a:pt x="2301" y="1204"/>
                  <a:pt x="2301" y="1204"/>
                </a:cubicBezTo>
                <a:lnTo>
                  <a:pt x="2301" y="1203"/>
                </a:lnTo>
                <a:close/>
                <a:moveTo>
                  <a:pt x="2285" y="1184"/>
                </a:moveTo>
                <a:cubicBezTo>
                  <a:pt x="2283" y="1185"/>
                  <a:pt x="2283" y="1185"/>
                  <a:pt x="2283" y="1185"/>
                </a:cubicBezTo>
                <a:cubicBezTo>
                  <a:pt x="2283" y="1187"/>
                  <a:pt x="2283" y="1187"/>
                  <a:pt x="2283" y="1187"/>
                </a:cubicBezTo>
                <a:cubicBezTo>
                  <a:pt x="2285" y="1188"/>
                  <a:pt x="2285" y="1188"/>
                  <a:pt x="2285" y="1188"/>
                </a:cubicBezTo>
                <a:cubicBezTo>
                  <a:pt x="2288" y="1191"/>
                  <a:pt x="2288" y="1191"/>
                  <a:pt x="2288" y="1191"/>
                </a:cubicBezTo>
                <a:cubicBezTo>
                  <a:pt x="2290" y="1192"/>
                  <a:pt x="2290" y="1192"/>
                  <a:pt x="2290" y="1192"/>
                </a:cubicBezTo>
                <a:cubicBezTo>
                  <a:pt x="2290" y="1188"/>
                  <a:pt x="2290" y="1188"/>
                  <a:pt x="2290" y="1188"/>
                </a:cubicBezTo>
                <a:cubicBezTo>
                  <a:pt x="2287" y="1185"/>
                  <a:pt x="2287" y="1185"/>
                  <a:pt x="2287" y="1185"/>
                </a:cubicBezTo>
                <a:lnTo>
                  <a:pt x="2285" y="1184"/>
                </a:lnTo>
                <a:close/>
                <a:moveTo>
                  <a:pt x="2513" y="1053"/>
                </a:moveTo>
                <a:cubicBezTo>
                  <a:pt x="2513" y="1053"/>
                  <a:pt x="2513" y="1053"/>
                  <a:pt x="2513" y="1053"/>
                </a:cubicBezTo>
                <a:cubicBezTo>
                  <a:pt x="2512" y="1051"/>
                  <a:pt x="2512" y="1051"/>
                  <a:pt x="2512" y="1051"/>
                </a:cubicBezTo>
                <a:cubicBezTo>
                  <a:pt x="2511" y="1051"/>
                  <a:pt x="2511" y="1051"/>
                  <a:pt x="2511" y="1051"/>
                </a:cubicBezTo>
                <a:cubicBezTo>
                  <a:pt x="2511" y="1052"/>
                  <a:pt x="2511" y="1052"/>
                  <a:pt x="2511" y="1052"/>
                </a:cubicBezTo>
                <a:lnTo>
                  <a:pt x="2513" y="1053"/>
                </a:lnTo>
                <a:close/>
                <a:moveTo>
                  <a:pt x="2318" y="1224"/>
                </a:moveTo>
                <a:cubicBezTo>
                  <a:pt x="2316" y="1225"/>
                  <a:pt x="2316" y="1225"/>
                  <a:pt x="2316" y="1225"/>
                </a:cubicBezTo>
                <a:cubicBezTo>
                  <a:pt x="2319" y="1226"/>
                  <a:pt x="2319" y="1226"/>
                  <a:pt x="2319" y="1226"/>
                </a:cubicBezTo>
                <a:cubicBezTo>
                  <a:pt x="2319" y="1225"/>
                  <a:pt x="2319" y="1225"/>
                  <a:pt x="2319" y="1225"/>
                </a:cubicBezTo>
                <a:lnTo>
                  <a:pt x="2318" y="1224"/>
                </a:lnTo>
                <a:close/>
                <a:moveTo>
                  <a:pt x="2346" y="1236"/>
                </a:moveTo>
                <a:cubicBezTo>
                  <a:pt x="2345" y="1236"/>
                  <a:pt x="2345" y="1236"/>
                  <a:pt x="2345" y="1236"/>
                </a:cubicBezTo>
                <a:cubicBezTo>
                  <a:pt x="2345" y="1237"/>
                  <a:pt x="2345" y="1237"/>
                  <a:pt x="2345" y="1237"/>
                </a:cubicBezTo>
                <a:cubicBezTo>
                  <a:pt x="2346" y="1237"/>
                  <a:pt x="2346" y="1237"/>
                  <a:pt x="2346" y="1237"/>
                </a:cubicBezTo>
                <a:lnTo>
                  <a:pt x="2346" y="1236"/>
                </a:lnTo>
                <a:close/>
                <a:moveTo>
                  <a:pt x="2286" y="1174"/>
                </a:moveTo>
                <a:cubicBezTo>
                  <a:pt x="2286" y="1173"/>
                  <a:pt x="2286" y="1173"/>
                  <a:pt x="2286" y="1173"/>
                </a:cubicBezTo>
                <a:cubicBezTo>
                  <a:pt x="2284" y="1172"/>
                  <a:pt x="2284" y="1172"/>
                  <a:pt x="2284" y="1172"/>
                </a:cubicBezTo>
                <a:cubicBezTo>
                  <a:pt x="2283" y="1174"/>
                  <a:pt x="2283" y="1174"/>
                  <a:pt x="2283" y="1174"/>
                </a:cubicBezTo>
                <a:cubicBezTo>
                  <a:pt x="2285" y="1174"/>
                  <a:pt x="2285" y="1174"/>
                  <a:pt x="2285" y="1174"/>
                </a:cubicBezTo>
                <a:lnTo>
                  <a:pt x="2286" y="1174"/>
                </a:lnTo>
                <a:close/>
                <a:moveTo>
                  <a:pt x="2297" y="1120"/>
                </a:moveTo>
                <a:cubicBezTo>
                  <a:pt x="2297" y="1122"/>
                  <a:pt x="2297" y="1122"/>
                  <a:pt x="2297" y="1122"/>
                </a:cubicBezTo>
                <a:cubicBezTo>
                  <a:pt x="2298" y="1123"/>
                  <a:pt x="2298" y="1123"/>
                  <a:pt x="2298" y="1123"/>
                </a:cubicBezTo>
                <a:cubicBezTo>
                  <a:pt x="2299" y="1123"/>
                  <a:pt x="2299" y="1123"/>
                  <a:pt x="2299" y="1123"/>
                </a:cubicBezTo>
                <a:cubicBezTo>
                  <a:pt x="2298" y="1122"/>
                  <a:pt x="2298" y="1122"/>
                  <a:pt x="2298" y="1122"/>
                </a:cubicBezTo>
                <a:cubicBezTo>
                  <a:pt x="2297" y="1120"/>
                  <a:pt x="2297" y="1120"/>
                  <a:pt x="2297" y="1120"/>
                </a:cubicBezTo>
                <a:close/>
                <a:moveTo>
                  <a:pt x="2286" y="1102"/>
                </a:moveTo>
                <a:cubicBezTo>
                  <a:pt x="2286" y="1101"/>
                  <a:pt x="2286" y="1101"/>
                  <a:pt x="2286" y="1101"/>
                </a:cubicBezTo>
                <a:cubicBezTo>
                  <a:pt x="2286" y="1101"/>
                  <a:pt x="2286" y="1101"/>
                  <a:pt x="2286" y="1101"/>
                </a:cubicBezTo>
                <a:cubicBezTo>
                  <a:pt x="2286" y="1100"/>
                  <a:pt x="2286" y="1100"/>
                  <a:pt x="2286" y="1100"/>
                </a:cubicBezTo>
                <a:lnTo>
                  <a:pt x="2286" y="1102"/>
                </a:lnTo>
                <a:close/>
                <a:moveTo>
                  <a:pt x="2292" y="1109"/>
                </a:moveTo>
                <a:cubicBezTo>
                  <a:pt x="2292" y="1111"/>
                  <a:pt x="2292" y="1111"/>
                  <a:pt x="2292" y="1111"/>
                </a:cubicBezTo>
                <a:cubicBezTo>
                  <a:pt x="2293" y="1111"/>
                  <a:pt x="2293" y="1111"/>
                  <a:pt x="2293" y="1111"/>
                </a:cubicBezTo>
                <a:cubicBezTo>
                  <a:pt x="2293" y="1109"/>
                  <a:pt x="2293" y="1109"/>
                  <a:pt x="2293" y="1109"/>
                </a:cubicBezTo>
                <a:cubicBezTo>
                  <a:pt x="2292" y="1109"/>
                  <a:pt x="2292" y="1109"/>
                  <a:pt x="2292" y="1109"/>
                </a:cubicBezTo>
                <a:close/>
                <a:moveTo>
                  <a:pt x="2312" y="1155"/>
                </a:moveTo>
                <a:cubicBezTo>
                  <a:pt x="2310" y="1156"/>
                  <a:pt x="2310" y="1156"/>
                  <a:pt x="2310" y="1156"/>
                </a:cubicBezTo>
                <a:cubicBezTo>
                  <a:pt x="2311" y="1158"/>
                  <a:pt x="2311" y="1158"/>
                  <a:pt x="2311" y="1158"/>
                </a:cubicBezTo>
                <a:cubicBezTo>
                  <a:pt x="2313" y="1158"/>
                  <a:pt x="2313" y="1158"/>
                  <a:pt x="2313" y="1158"/>
                </a:cubicBezTo>
                <a:cubicBezTo>
                  <a:pt x="2314" y="1156"/>
                  <a:pt x="2314" y="1156"/>
                  <a:pt x="2314" y="1156"/>
                </a:cubicBezTo>
                <a:cubicBezTo>
                  <a:pt x="2313" y="1154"/>
                  <a:pt x="2313" y="1154"/>
                  <a:pt x="2313" y="1154"/>
                </a:cubicBezTo>
                <a:lnTo>
                  <a:pt x="2312" y="1155"/>
                </a:lnTo>
                <a:close/>
                <a:moveTo>
                  <a:pt x="2280" y="1098"/>
                </a:moveTo>
                <a:cubicBezTo>
                  <a:pt x="2280" y="1096"/>
                  <a:pt x="2280" y="1096"/>
                  <a:pt x="2280" y="1096"/>
                </a:cubicBezTo>
                <a:cubicBezTo>
                  <a:pt x="2280" y="1096"/>
                  <a:pt x="2279" y="1096"/>
                  <a:pt x="2279" y="1096"/>
                </a:cubicBezTo>
                <a:cubicBezTo>
                  <a:pt x="2279" y="1097"/>
                  <a:pt x="2279" y="1097"/>
                  <a:pt x="2279" y="1097"/>
                </a:cubicBezTo>
                <a:cubicBezTo>
                  <a:pt x="2279" y="1098"/>
                  <a:pt x="2279" y="1098"/>
                  <a:pt x="2279" y="1098"/>
                </a:cubicBezTo>
                <a:cubicBezTo>
                  <a:pt x="2279" y="1100"/>
                  <a:pt x="2279" y="1100"/>
                  <a:pt x="2279" y="1100"/>
                </a:cubicBezTo>
                <a:lnTo>
                  <a:pt x="2280" y="1098"/>
                </a:lnTo>
                <a:close/>
                <a:moveTo>
                  <a:pt x="2274" y="1161"/>
                </a:moveTo>
                <a:cubicBezTo>
                  <a:pt x="2273" y="1160"/>
                  <a:pt x="2273" y="1160"/>
                  <a:pt x="2273" y="1160"/>
                </a:cubicBezTo>
                <a:cubicBezTo>
                  <a:pt x="2272" y="1161"/>
                  <a:pt x="2272" y="1161"/>
                  <a:pt x="2272" y="1161"/>
                </a:cubicBezTo>
                <a:cubicBezTo>
                  <a:pt x="2270" y="1161"/>
                  <a:pt x="2270" y="1161"/>
                  <a:pt x="2270" y="1161"/>
                </a:cubicBezTo>
                <a:cubicBezTo>
                  <a:pt x="2272" y="1163"/>
                  <a:pt x="2272" y="1163"/>
                  <a:pt x="2272" y="1163"/>
                </a:cubicBezTo>
                <a:cubicBezTo>
                  <a:pt x="2273" y="1165"/>
                  <a:pt x="2273" y="1165"/>
                  <a:pt x="2273" y="1165"/>
                </a:cubicBezTo>
                <a:cubicBezTo>
                  <a:pt x="2274" y="1166"/>
                  <a:pt x="2274" y="1166"/>
                  <a:pt x="2274" y="1166"/>
                </a:cubicBezTo>
                <a:cubicBezTo>
                  <a:pt x="2276" y="1169"/>
                  <a:pt x="2276" y="1169"/>
                  <a:pt x="2276" y="1169"/>
                </a:cubicBezTo>
                <a:cubicBezTo>
                  <a:pt x="2277" y="1169"/>
                  <a:pt x="2277" y="1169"/>
                  <a:pt x="2277" y="1169"/>
                </a:cubicBezTo>
                <a:cubicBezTo>
                  <a:pt x="2277" y="1166"/>
                  <a:pt x="2277" y="1166"/>
                  <a:pt x="2277" y="1166"/>
                </a:cubicBezTo>
                <a:cubicBezTo>
                  <a:pt x="2277" y="1165"/>
                  <a:pt x="2277" y="1165"/>
                  <a:pt x="2277" y="1165"/>
                </a:cubicBezTo>
                <a:cubicBezTo>
                  <a:pt x="2275" y="1163"/>
                  <a:pt x="2275" y="1163"/>
                  <a:pt x="2275" y="1163"/>
                </a:cubicBezTo>
                <a:lnTo>
                  <a:pt x="2274" y="1161"/>
                </a:lnTo>
                <a:close/>
                <a:moveTo>
                  <a:pt x="2257" y="1146"/>
                </a:moveTo>
                <a:cubicBezTo>
                  <a:pt x="2257" y="1147"/>
                  <a:pt x="2257" y="1147"/>
                  <a:pt x="2257" y="1147"/>
                </a:cubicBezTo>
                <a:cubicBezTo>
                  <a:pt x="2256" y="1148"/>
                  <a:pt x="2256" y="1148"/>
                  <a:pt x="2256" y="1148"/>
                </a:cubicBezTo>
                <a:cubicBezTo>
                  <a:pt x="2258" y="1149"/>
                  <a:pt x="2258" y="1149"/>
                  <a:pt x="2258" y="1149"/>
                </a:cubicBezTo>
                <a:cubicBezTo>
                  <a:pt x="2260" y="1149"/>
                  <a:pt x="2260" y="1149"/>
                  <a:pt x="2260" y="1149"/>
                </a:cubicBezTo>
                <a:cubicBezTo>
                  <a:pt x="2259" y="1147"/>
                  <a:pt x="2259" y="1147"/>
                  <a:pt x="2259" y="1147"/>
                </a:cubicBezTo>
                <a:lnTo>
                  <a:pt x="2257" y="1146"/>
                </a:lnTo>
                <a:close/>
                <a:moveTo>
                  <a:pt x="2271" y="1154"/>
                </a:moveTo>
                <a:cubicBezTo>
                  <a:pt x="2270" y="1154"/>
                  <a:pt x="2270" y="1154"/>
                  <a:pt x="2270" y="1154"/>
                </a:cubicBezTo>
                <a:cubicBezTo>
                  <a:pt x="2272" y="1155"/>
                  <a:pt x="2272" y="1155"/>
                  <a:pt x="2272" y="1155"/>
                </a:cubicBezTo>
                <a:lnTo>
                  <a:pt x="2271" y="1154"/>
                </a:lnTo>
                <a:close/>
                <a:moveTo>
                  <a:pt x="2283" y="1179"/>
                </a:moveTo>
                <a:cubicBezTo>
                  <a:pt x="2282" y="1179"/>
                  <a:pt x="2282" y="1179"/>
                  <a:pt x="2282" y="1179"/>
                </a:cubicBezTo>
                <a:cubicBezTo>
                  <a:pt x="2281" y="1181"/>
                  <a:pt x="2281" y="1181"/>
                  <a:pt x="2281" y="1181"/>
                </a:cubicBezTo>
                <a:cubicBezTo>
                  <a:pt x="2282" y="1182"/>
                  <a:pt x="2282" y="1182"/>
                  <a:pt x="2282" y="1182"/>
                </a:cubicBezTo>
                <a:cubicBezTo>
                  <a:pt x="2283" y="1181"/>
                  <a:pt x="2283" y="1181"/>
                  <a:pt x="2283" y="1181"/>
                </a:cubicBezTo>
                <a:lnTo>
                  <a:pt x="2283" y="1179"/>
                </a:lnTo>
                <a:close/>
                <a:moveTo>
                  <a:pt x="2446" y="1198"/>
                </a:moveTo>
                <a:cubicBezTo>
                  <a:pt x="2448" y="1199"/>
                  <a:pt x="2448" y="1199"/>
                  <a:pt x="2448" y="1199"/>
                </a:cubicBezTo>
                <a:cubicBezTo>
                  <a:pt x="2448" y="1197"/>
                  <a:pt x="2448" y="1197"/>
                  <a:pt x="2448" y="1197"/>
                </a:cubicBezTo>
                <a:cubicBezTo>
                  <a:pt x="2448" y="1196"/>
                  <a:pt x="2448" y="1196"/>
                  <a:pt x="2448" y="1196"/>
                </a:cubicBezTo>
                <a:cubicBezTo>
                  <a:pt x="2447" y="1196"/>
                  <a:pt x="2447" y="1196"/>
                  <a:pt x="2447" y="1196"/>
                </a:cubicBezTo>
                <a:cubicBezTo>
                  <a:pt x="2446" y="1196"/>
                  <a:pt x="2446" y="1196"/>
                  <a:pt x="2446" y="1196"/>
                </a:cubicBezTo>
                <a:cubicBezTo>
                  <a:pt x="2447" y="1195"/>
                  <a:pt x="2447" y="1195"/>
                  <a:pt x="2447" y="1195"/>
                </a:cubicBezTo>
                <a:cubicBezTo>
                  <a:pt x="2448" y="1193"/>
                  <a:pt x="2448" y="1193"/>
                  <a:pt x="2448" y="1193"/>
                </a:cubicBezTo>
                <a:cubicBezTo>
                  <a:pt x="2447" y="1193"/>
                  <a:pt x="2447" y="1193"/>
                  <a:pt x="2447" y="1193"/>
                </a:cubicBezTo>
                <a:cubicBezTo>
                  <a:pt x="2445" y="1193"/>
                  <a:pt x="2445" y="1193"/>
                  <a:pt x="2445" y="1193"/>
                </a:cubicBezTo>
                <a:cubicBezTo>
                  <a:pt x="2446" y="1192"/>
                  <a:pt x="2446" y="1192"/>
                  <a:pt x="2446" y="1192"/>
                </a:cubicBezTo>
                <a:cubicBezTo>
                  <a:pt x="2445" y="1191"/>
                  <a:pt x="2445" y="1191"/>
                  <a:pt x="2445" y="1191"/>
                </a:cubicBezTo>
                <a:cubicBezTo>
                  <a:pt x="2447" y="1191"/>
                  <a:pt x="2447" y="1191"/>
                  <a:pt x="2447" y="1191"/>
                </a:cubicBezTo>
                <a:cubicBezTo>
                  <a:pt x="2448" y="1191"/>
                  <a:pt x="2448" y="1191"/>
                  <a:pt x="2448" y="1191"/>
                </a:cubicBezTo>
                <a:cubicBezTo>
                  <a:pt x="2449" y="1189"/>
                  <a:pt x="2449" y="1189"/>
                  <a:pt x="2449" y="1189"/>
                </a:cubicBezTo>
                <a:cubicBezTo>
                  <a:pt x="2450" y="1187"/>
                  <a:pt x="2450" y="1187"/>
                  <a:pt x="2450" y="1187"/>
                </a:cubicBezTo>
                <a:cubicBezTo>
                  <a:pt x="2450" y="1185"/>
                  <a:pt x="2450" y="1185"/>
                  <a:pt x="2450" y="1185"/>
                </a:cubicBezTo>
                <a:cubicBezTo>
                  <a:pt x="2450" y="1184"/>
                  <a:pt x="2450" y="1184"/>
                  <a:pt x="2450" y="1184"/>
                </a:cubicBezTo>
                <a:cubicBezTo>
                  <a:pt x="2451" y="1184"/>
                  <a:pt x="2451" y="1184"/>
                  <a:pt x="2451" y="1184"/>
                </a:cubicBezTo>
                <a:cubicBezTo>
                  <a:pt x="2452" y="1186"/>
                  <a:pt x="2452" y="1186"/>
                  <a:pt x="2452" y="1186"/>
                </a:cubicBezTo>
                <a:cubicBezTo>
                  <a:pt x="2453" y="1185"/>
                  <a:pt x="2453" y="1185"/>
                  <a:pt x="2453" y="1185"/>
                </a:cubicBezTo>
                <a:cubicBezTo>
                  <a:pt x="2454" y="1183"/>
                  <a:pt x="2454" y="1183"/>
                  <a:pt x="2454" y="1183"/>
                </a:cubicBezTo>
                <a:cubicBezTo>
                  <a:pt x="2453" y="1180"/>
                  <a:pt x="2453" y="1180"/>
                  <a:pt x="2453" y="1180"/>
                </a:cubicBezTo>
                <a:cubicBezTo>
                  <a:pt x="2456" y="1179"/>
                  <a:pt x="2456" y="1179"/>
                  <a:pt x="2456" y="1179"/>
                </a:cubicBezTo>
                <a:cubicBezTo>
                  <a:pt x="2456" y="1175"/>
                  <a:pt x="2456" y="1175"/>
                  <a:pt x="2456" y="1175"/>
                </a:cubicBezTo>
                <a:cubicBezTo>
                  <a:pt x="2457" y="1174"/>
                  <a:pt x="2457" y="1174"/>
                  <a:pt x="2457" y="1174"/>
                </a:cubicBezTo>
                <a:cubicBezTo>
                  <a:pt x="2458" y="1171"/>
                  <a:pt x="2458" y="1171"/>
                  <a:pt x="2458" y="1171"/>
                </a:cubicBezTo>
                <a:cubicBezTo>
                  <a:pt x="2458" y="1170"/>
                  <a:pt x="2458" y="1170"/>
                  <a:pt x="2458" y="1170"/>
                </a:cubicBezTo>
                <a:cubicBezTo>
                  <a:pt x="2458" y="1168"/>
                  <a:pt x="2458" y="1168"/>
                  <a:pt x="2458" y="1168"/>
                </a:cubicBezTo>
                <a:cubicBezTo>
                  <a:pt x="2460" y="1166"/>
                  <a:pt x="2460" y="1166"/>
                  <a:pt x="2460" y="1166"/>
                </a:cubicBezTo>
                <a:cubicBezTo>
                  <a:pt x="2461" y="1167"/>
                  <a:pt x="2461" y="1167"/>
                  <a:pt x="2461" y="1167"/>
                </a:cubicBezTo>
                <a:cubicBezTo>
                  <a:pt x="2462" y="1167"/>
                  <a:pt x="2462" y="1167"/>
                  <a:pt x="2462" y="1167"/>
                </a:cubicBezTo>
                <a:cubicBezTo>
                  <a:pt x="2461" y="1164"/>
                  <a:pt x="2461" y="1164"/>
                  <a:pt x="2461" y="1164"/>
                </a:cubicBezTo>
                <a:cubicBezTo>
                  <a:pt x="2464" y="1167"/>
                  <a:pt x="2464" y="1167"/>
                  <a:pt x="2464" y="1167"/>
                </a:cubicBezTo>
                <a:cubicBezTo>
                  <a:pt x="2466" y="1167"/>
                  <a:pt x="2466" y="1167"/>
                  <a:pt x="2466" y="1167"/>
                </a:cubicBezTo>
                <a:cubicBezTo>
                  <a:pt x="2468" y="1166"/>
                  <a:pt x="2468" y="1166"/>
                  <a:pt x="2468" y="1166"/>
                </a:cubicBezTo>
                <a:cubicBezTo>
                  <a:pt x="2469" y="1167"/>
                  <a:pt x="2469" y="1167"/>
                  <a:pt x="2469" y="1167"/>
                </a:cubicBezTo>
                <a:cubicBezTo>
                  <a:pt x="2470" y="1166"/>
                  <a:pt x="2470" y="1166"/>
                  <a:pt x="2470" y="1166"/>
                </a:cubicBezTo>
                <a:cubicBezTo>
                  <a:pt x="2470" y="1165"/>
                  <a:pt x="2470" y="1165"/>
                  <a:pt x="2470" y="1165"/>
                </a:cubicBezTo>
                <a:cubicBezTo>
                  <a:pt x="2469" y="1164"/>
                  <a:pt x="2469" y="1164"/>
                  <a:pt x="2469" y="1164"/>
                </a:cubicBezTo>
                <a:cubicBezTo>
                  <a:pt x="2468" y="1163"/>
                  <a:pt x="2468" y="1163"/>
                  <a:pt x="2468" y="1163"/>
                </a:cubicBezTo>
                <a:cubicBezTo>
                  <a:pt x="2467" y="1161"/>
                  <a:pt x="2467" y="1161"/>
                  <a:pt x="2467" y="1161"/>
                </a:cubicBezTo>
                <a:cubicBezTo>
                  <a:pt x="2466" y="1161"/>
                  <a:pt x="2466" y="1161"/>
                  <a:pt x="2466" y="1161"/>
                </a:cubicBezTo>
                <a:cubicBezTo>
                  <a:pt x="2462" y="1158"/>
                  <a:pt x="2462" y="1158"/>
                  <a:pt x="2462" y="1158"/>
                </a:cubicBezTo>
                <a:cubicBezTo>
                  <a:pt x="2460" y="1157"/>
                  <a:pt x="2460" y="1157"/>
                  <a:pt x="2460" y="1157"/>
                </a:cubicBezTo>
                <a:cubicBezTo>
                  <a:pt x="2460" y="1155"/>
                  <a:pt x="2460" y="1155"/>
                  <a:pt x="2460" y="1155"/>
                </a:cubicBezTo>
                <a:cubicBezTo>
                  <a:pt x="2459" y="1155"/>
                  <a:pt x="2459" y="1155"/>
                  <a:pt x="2459" y="1155"/>
                </a:cubicBezTo>
                <a:cubicBezTo>
                  <a:pt x="2459" y="1154"/>
                  <a:pt x="2459" y="1154"/>
                  <a:pt x="2459" y="1154"/>
                </a:cubicBezTo>
                <a:cubicBezTo>
                  <a:pt x="2462" y="1153"/>
                  <a:pt x="2462" y="1153"/>
                  <a:pt x="2462" y="1153"/>
                </a:cubicBezTo>
                <a:cubicBezTo>
                  <a:pt x="2463" y="1151"/>
                  <a:pt x="2463" y="1151"/>
                  <a:pt x="2463" y="1151"/>
                </a:cubicBezTo>
                <a:cubicBezTo>
                  <a:pt x="2461" y="1150"/>
                  <a:pt x="2461" y="1150"/>
                  <a:pt x="2461" y="1150"/>
                </a:cubicBezTo>
                <a:cubicBezTo>
                  <a:pt x="2458" y="1147"/>
                  <a:pt x="2458" y="1147"/>
                  <a:pt x="2458" y="1147"/>
                </a:cubicBezTo>
                <a:cubicBezTo>
                  <a:pt x="2458" y="1145"/>
                  <a:pt x="2458" y="1145"/>
                  <a:pt x="2458" y="1145"/>
                </a:cubicBezTo>
                <a:cubicBezTo>
                  <a:pt x="2456" y="1144"/>
                  <a:pt x="2456" y="1144"/>
                  <a:pt x="2456" y="1144"/>
                </a:cubicBezTo>
                <a:cubicBezTo>
                  <a:pt x="2457" y="1142"/>
                  <a:pt x="2457" y="1142"/>
                  <a:pt x="2457" y="1142"/>
                </a:cubicBezTo>
                <a:cubicBezTo>
                  <a:pt x="2458" y="1142"/>
                  <a:pt x="2458" y="1142"/>
                  <a:pt x="2458" y="1142"/>
                </a:cubicBezTo>
                <a:cubicBezTo>
                  <a:pt x="2457" y="1141"/>
                  <a:pt x="2457" y="1141"/>
                  <a:pt x="2457" y="1141"/>
                </a:cubicBezTo>
                <a:cubicBezTo>
                  <a:pt x="2457" y="1141"/>
                  <a:pt x="2457" y="1141"/>
                  <a:pt x="2457" y="1141"/>
                </a:cubicBezTo>
                <a:cubicBezTo>
                  <a:pt x="2455" y="1139"/>
                  <a:pt x="2455" y="1139"/>
                  <a:pt x="2455" y="1139"/>
                </a:cubicBezTo>
                <a:cubicBezTo>
                  <a:pt x="2456" y="1138"/>
                  <a:pt x="2456" y="1138"/>
                  <a:pt x="2456" y="1138"/>
                </a:cubicBezTo>
                <a:cubicBezTo>
                  <a:pt x="2458" y="1139"/>
                  <a:pt x="2458" y="1139"/>
                  <a:pt x="2458" y="1139"/>
                </a:cubicBezTo>
                <a:cubicBezTo>
                  <a:pt x="2460" y="1138"/>
                  <a:pt x="2460" y="1138"/>
                  <a:pt x="2460" y="1138"/>
                </a:cubicBezTo>
                <a:cubicBezTo>
                  <a:pt x="2458" y="1136"/>
                  <a:pt x="2458" y="1136"/>
                  <a:pt x="2458" y="1136"/>
                </a:cubicBezTo>
                <a:cubicBezTo>
                  <a:pt x="2456" y="1135"/>
                  <a:pt x="2456" y="1135"/>
                  <a:pt x="2456" y="1135"/>
                </a:cubicBezTo>
                <a:cubicBezTo>
                  <a:pt x="2457" y="1134"/>
                  <a:pt x="2457" y="1134"/>
                  <a:pt x="2457" y="1134"/>
                </a:cubicBezTo>
                <a:cubicBezTo>
                  <a:pt x="2457" y="1134"/>
                  <a:pt x="2457" y="1134"/>
                  <a:pt x="2457" y="1134"/>
                </a:cubicBezTo>
                <a:cubicBezTo>
                  <a:pt x="2458" y="1133"/>
                  <a:pt x="2458" y="1133"/>
                  <a:pt x="2458" y="1133"/>
                </a:cubicBezTo>
                <a:cubicBezTo>
                  <a:pt x="2458" y="1133"/>
                  <a:pt x="2458" y="1133"/>
                  <a:pt x="2458" y="1133"/>
                </a:cubicBezTo>
                <a:cubicBezTo>
                  <a:pt x="2458" y="1132"/>
                  <a:pt x="2458" y="1132"/>
                  <a:pt x="2458" y="1132"/>
                </a:cubicBezTo>
                <a:cubicBezTo>
                  <a:pt x="2460" y="1133"/>
                  <a:pt x="2460" y="1133"/>
                  <a:pt x="2460" y="1133"/>
                </a:cubicBezTo>
                <a:cubicBezTo>
                  <a:pt x="2462" y="1134"/>
                  <a:pt x="2462" y="1134"/>
                  <a:pt x="2462" y="1134"/>
                </a:cubicBezTo>
                <a:cubicBezTo>
                  <a:pt x="2464" y="1133"/>
                  <a:pt x="2464" y="1133"/>
                  <a:pt x="2464" y="1133"/>
                </a:cubicBezTo>
                <a:cubicBezTo>
                  <a:pt x="2466" y="1132"/>
                  <a:pt x="2466" y="1132"/>
                  <a:pt x="2466" y="1132"/>
                </a:cubicBezTo>
                <a:cubicBezTo>
                  <a:pt x="2466" y="1131"/>
                  <a:pt x="2466" y="1131"/>
                  <a:pt x="2466" y="1131"/>
                </a:cubicBezTo>
                <a:cubicBezTo>
                  <a:pt x="2464" y="1129"/>
                  <a:pt x="2464" y="1129"/>
                  <a:pt x="2464" y="1129"/>
                </a:cubicBezTo>
                <a:cubicBezTo>
                  <a:pt x="2464" y="1127"/>
                  <a:pt x="2464" y="1127"/>
                  <a:pt x="2464" y="1127"/>
                </a:cubicBezTo>
                <a:cubicBezTo>
                  <a:pt x="2465" y="1126"/>
                  <a:pt x="2465" y="1126"/>
                  <a:pt x="2465" y="1126"/>
                </a:cubicBezTo>
                <a:cubicBezTo>
                  <a:pt x="2469" y="1126"/>
                  <a:pt x="2469" y="1126"/>
                  <a:pt x="2469" y="1126"/>
                </a:cubicBezTo>
                <a:cubicBezTo>
                  <a:pt x="2472" y="1126"/>
                  <a:pt x="2472" y="1126"/>
                  <a:pt x="2472" y="1126"/>
                </a:cubicBezTo>
                <a:cubicBezTo>
                  <a:pt x="2474" y="1124"/>
                  <a:pt x="2474" y="1124"/>
                  <a:pt x="2474" y="1124"/>
                </a:cubicBezTo>
                <a:cubicBezTo>
                  <a:pt x="2473" y="1123"/>
                  <a:pt x="2473" y="1123"/>
                  <a:pt x="2473" y="1123"/>
                </a:cubicBezTo>
                <a:cubicBezTo>
                  <a:pt x="2472" y="1123"/>
                  <a:pt x="2472" y="1123"/>
                  <a:pt x="2472" y="1123"/>
                </a:cubicBezTo>
                <a:cubicBezTo>
                  <a:pt x="2470" y="1122"/>
                  <a:pt x="2470" y="1122"/>
                  <a:pt x="2470" y="1122"/>
                </a:cubicBezTo>
                <a:cubicBezTo>
                  <a:pt x="2468" y="1121"/>
                  <a:pt x="2468" y="1121"/>
                  <a:pt x="2468" y="1121"/>
                </a:cubicBezTo>
                <a:cubicBezTo>
                  <a:pt x="2466" y="1121"/>
                  <a:pt x="2466" y="1121"/>
                  <a:pt x="2466" y="1121"/>
                </a:cubicBezTo>
                <a:cubicBezTo>
                  <a:pt x="2464" y="1119"/>
                  <a:pt x="2464" y="1119"/>
                  <a:pt x="2464" y="1119"/>
                </a:cubicBezTo>
                <a:cubicBezTo>
                  <a:pt x="2463" y="1119"/>
                  <a:pt x="2463" y="1119"/>
                  <a:pt x="2463" y="1119"/>
                </a:cubicBezTo>
                <a:cubicBezTo>
                  <a:pt x="2461" y="1120"/>
                  <a:pt x="2461" y="1120"/>
                  <a:pt x="2461" y="1120"/>
                </a:cubicBezTo>
                <a:cubicBezTo>
                  <a:pt x="2461" y="1119"/>
                  <a:pt x="2461" y="1119"/>
                  <a:pt x="2461" y="1119"/>
                </a:cubicBezTo>
                <a:cubicBezTo>
                  <a:pt x="2463" y="1118"/>
                  <a:pt x="2463" y="1118"/>
                  <a:pt x="2463" y="1118"/>
                </a:cubicBezTo>
                <a:cubicBezTo>
                  <a:pt x="2462" y="1117"/>
                  <a:pt x="2462" y="1117"/>
                  <a:pt x="2462" y="1117"/>
                </a:cubicBezTo>
                <a:cubicBezTo>
                  <a:pt x="2461" y="1117"/>
                  <a:pt x="2461" y="1117"/>
                  <a:pt x="2461" y="1117"/>
                </a:cubicBezTo>
                <a:cubicBezTo>
                  <a:pt x="2459" y="1119"/>
                  <a:pt x="2459" y="1119"/>
                  <a:pt x="2459" y="1119"/>
                </a:cubicBezTo>
                <a:cubicBezTo>
                  <a:pt x="2459" y="1118"/>
                  <a:pt x="2459" y="1118"/>
                  <a:pt x="2459" y="1118"/>
                </a:cubicBezTo>
                <a:cubicBezTo>
                  <a:pt x="2458" y="1117"/>
                  <a:pt x="2458" y="1117"/>
                  <a:pt x="2458" y="1117"/>
                </a:cubicBezTo>
                <a:cubicBezTo>
                  <a:pt x="2458" y="1115"/>
                  <a:pt x="2458" y="1115"/>
                  <a:pt x="2458" y="1115"/>
                </a:cubicBezTo>
                <a:cubicBezTo>
                  <a:pt x="2460" y="1114"/>
                  <a:pt x="2460" y="1114"/>
                  <a:pt x="2460" y="1114"/>
                </a:cubicBezTo>
                <a:cubicBezTo>
                  <a:pt x="2460" y="1113"/>
                  <a:pt x="2460" y="1113"/>
                  <a:pt x="2460" y="1113"/>
                </a:cubicBezTo>
                <a:cubicBezTo>
                  <a:pt x="2457" y="1111"/>
                  <a:pt x="2457" y="1111"/>
                  <a:pt x="2457" y="1111"/>
                </a:cubicBezTo>
                <a:cubicBezTo>
                  <a:pt x="2457" y="1112"/>
                  <a:pt x="2457" y="1112"/>
                  <a:pt x="2457" y="1112"/>
                </a:cubicBezTo>
                <a:cubicBezTo>
                  <a:pt x="2455" y="1110"/>
                  <a:pt x="2455" y="1110"/>
                  <a:pt x="2455" y="1110"/>
                </a:cubicBezTo>
                <a:cubicBezTo>
                  <a:pt x="2455" y="1108"/>
                  <a:pt x="2455" y="1108"/>
                  <a:pt x="2455" y="1108"/>
                </a:cubicBezTo>
                <a:cubicBezTo>
                  <a:pt x="2453" y="1106"/>
                  <a:pt x="2453" y="1106"/>
                  <a:pt x="2453" y="1106"/>
                </a:cubicBezTo>
                <a:cubicBezTo>
                  <a:pt x="2452" y="1107"/>
                  <a:pt x="2452" y="1107"/>
                  <a:pt x="2452" y="1107"/>
                </a:cubicBezTo>
                <a:cubicBezTo>
                  <a:pt x="2453" y="1109"/>
                  <a:pt x="2453" y="1109"/>
                  <a:pt x="2453" y="1109"/>
                </a:cubicBezTo>
                <a:cubicBezTo>
                  <a:pt x="2451" y="1111"/>
                  <a:pt x="2451" y="1111"/>
                  <a:pt x="2451" y="1111"/>
                </a:cubicBezTo>
                <a:cubicBezTo>
                  <a:pt x="2450" y="1110"/>
                  <a:pt x="2450" y="1110"/>
                  <a:pt x="2450" y="1110"/>
                </a:cubicBezTo>
                <a:cubicBezTo>
                  <a:pt x="2450" y="1109"/>
                  <a:pt x="2450" y="1109"/>
                  <a:pt x="2450" y="1109"/>
                </a:cubicBezTo>
                <a:cubicBezTo>
                  <a:pt x="2450" y="1107"/>
                  <a:pt x="2450" y="1107"/>
                  <a:pt x="2450" y="1107"/>
                </a:cubicBezTo>
                <a:cubicBezTo>
                  <a:pt x="2449" y="1107"/>
                  <a:pt x="2449" y="1107"/>
                  <a:pt x="2449" y="1107"/>
                </a:cubicBezTo>
                <a:cubicBezTo>
                  <a:pt x="2448" y="1111"/>
                  <a:pt x="2448" y="1111"/>
                  <a:pt x="2448" y="1111"/>
                </a:cubicBezTo>
                <a:cubicBezTo>
                  <a:pt x="2446" y="1112"/>
                  <a:pt x="2446" y="1112"/>
                  <a:pt x="2446" y="1112"/>
                </a:cubicBezTo>
                <a:cubicBezTo>
                  <a:pt x="2444" y="1116"/>
                  <a:pt x="2444" y="1116"/>
                  <a:pt x="2444" y="1116"/>
                </a:cubicBezTo>
                <a:cubicBezTo>
                  <a:pt x="2444" y="1118"/>
                  <a:pt x="2444" y="1118"/>
                  <a:pt x="2444" y="1118"/>
                </a:cubicBezTo>
                <a:cubicBezTo>
                  <a:pt x="2441" y="1122"/>
                  <a:pt x="2441" y="1122"/>
                  <a:pt x="2441" y="1122"/>
                </a:cubicBezTo>
                <a:cubicBezTo>
                  <a:pt x="2439" y="1122"/>
                  <a:pt x="2439" y="1122"/>
                  <a:pt x="2439" y="1122"/>
                </a:cubicBezTo>
                <a:cubicBezTo>
                  <a:pt x="2436" y="1123"/>
                  <a:pt x="2436" y="1123"/>
                  <a:pt x="2436" y="1123"/>
                </a:cubicBezTo>
                <a:cubicBezTo>
                  <a:pt x="2436" y="1124"/>
                  <a:pt x="2436" y="1124"/>
                  <a:pt x="2436" y="1124"/>
                </a:cubicBezTo>
                <a:cubicBezTo>
                  <a:pt x="2437" y="1124"/>
                  <a:pt x="2437" y="1124"/>
                  <a:pt x="2437" y="1124"/>
                </a:cubicBezTo>
                <a:cubicBezTo>
                  <a:pt x="2436" y="1125"/>
                  <a:pt x="2436" y="1125"/>
                  <a:pt x="2436" y="1125"/>
                </a:cubicBezTo>
                <a:cubicBezTo>
                  <a:pt x="2437" y="1125"/>
                  <a:pt x="2437" y="1125"/>
                  <a:pt x="2437" y="1125"/>
                </a:cubicBezTo>
                <a:cubicBezTo>
                  <a:pt x="2439" y="1125"/>
                  <a:pt x="2439" y="1125"/>
                  <a:pt x="2439" y="1125"/>
                </a:cubicBezTo>
                <a:cubicBezTo>
                  <a:pt x="2438" y="1126"/>
                  <a:pt x="2438" y="1126"/>
                  <a:pt x="2438" y="1126"/>
                </a:cubicBezTo>
                <a:cubicBezTo>
                  <a:pt x="2437" y="1127"/>
                  <a:pt x="2437" y="1127"/>
                  <a:pt x="2437" y="1127"/>
                </a:cubicBezTo>
                <a:cubicBezTo>
                  <a:pt x="2436" y="1127"/>
                  <a:pt x="2436" y="1127"/>
                  <a:pt x="2436" y="1127"/>
                </a:cubicBezTo>
                <a:cubicBezTo>
                  <a:pt x="2436" y="1128"/>
                  <a:pt x="2436" y="1128"/>
                  <a:pt x="2436" y="1128"/>
                </a:cubicBezTo>
                <a:cubicBezTo>
                  <a:pt x="2435" y="1128"/>
                  <a:pt x="2435" y="1128"/>
                  <a:pt x="2435" y="1128"/>
                </a:cubicBezTo>
                <a:cubicBezTo>
                  <a:pt x="2435" y="1128"/>
                  <a:pt x="2435" y="1128"/>
                  <a:pt x="2435" y="1128"/>
                </a:cubicBezTo>
                <a:cubicBezTo>
                  <a:pt x="2435" y="1128"/>
                  <a:pt x="2435" y="1128"/>
                  <a:pt x="2435" y="1128"/>
                </a:cubicBezTo>
                <a:cubicBezTo>
                  <a:pt x="2435" y="1127"/>
                  <a:pt x="2435" y="1127"/>
                  <a:pt x="2435" y="1127"/>
                </a:cubicBezTo>
                <a:cubicBezTo>
                  <a:pt x="2435" y="1125"/>
                  <a:pt x="2435" y="1125"/>
                  <a:pt x="2435" y="1125"/>
                </a:cubicBezTo>
                <a:cubicBezTo>
                  <a:pt x="2433" y="1126"/>
                  <a:pt x="2433" y="1126"/>
                  <a:pt x="2433" y="1126"/>
                </a:cubicBezTo>
                <a:cubicBezTo>
                  <a:pt x="2431" y="1128"/>
                  <a:pt x="2431" y="1128"/>
                  <a:pt x="2431" y="1128"/>
                </a:cubicBezTo>
                <a:cubicBezTo>
                  <a:pt x="2427" y="1129"/>
                  <a:pt x="2427" y="1129"/>
                  <a:pt x="2427" y="1129"/>
                </a:cubicBezTo>
                <a:cubicBezTo>
                  <a:pt x="2427" y="1129"/>
                  <a:pt x="2427" y="1129"/>
                  <a:pt x="2427" y="1129"/>
                </a:cubicBezTo>
                <a:cubicBezTo>
                  <a:pt x="2426" y="1131"/>
                  <a:pt x="2426" y="1131"/>
                  <a:pt x="2426" y="1131"/>
                </a:cubicBezTo>
                <a:cubicBezTo>
                  <a:pt x="2426" y="1133"/>
                  <a:pt x="2426" y="1133"/>
                  <a:pt x="2426" y="1133"/>
                </a:cubicBezTo>
                <a:cubicBezTo>
                  <a:pt x="2423" y="1135"/>
                  <a:pt x="2423" y="1135"/>
                  <a:pt x="2423" y="1135"/>
                </a:cubicBezTo>
                <a:cubicBezTo>
                  <a:pt x="2422" y="1137"/>
                  <a:pt x="2422" y="1137"/>
                  <a:pt x="2422" y="1137"/>
                </a:cubicBezTo>
                <a:cubicBezTo>
                  <a:pt x="2420" y="1139"/>
                  <a:pt x="2420" y="1139"/>
                  <a:pt x="2420" y="1139"/>
                </a:cubicBezTo>
                <a:cubicBezTo>
                  <a:pt x="2419" y="1141"/>
                  <a:pt x="2419" y="1141"/>
                  <a:pt x="2419" y="1141"/>
                </a:cubicBezTo>
                <a:cubicBezTo>
                  <a:pt x="2417" y="1144"/>
                  <a:pt x="2417" y="1144"/>
                  <a:pt x="2417" y="1144"/>
                </a:cubicBezTo>
                <a:cubicBezTo>
                  <a:pt x="2414" y="1146"/>
                  <a:pt x="2414" y="1146"/>
                  <a:pt x="2414" y="1146"/>
                </a:cubicBezTo>
                <a:cubicBezTo>
                  <a:pt x="2407" y="1148"/>
                  <a:pt x="2407" y="1148"/>
                  <a:pt x="2407" y="1148"/>
                </a:cubicBezTo>
                <a:cubicBezTo>
                  <a:pt x="2406" y="1148"/>
                  <a:pt x="2406" y="1148"/>
                  <a:pt x="2406" y="1148"/>
                </a:cubicBezTo>
                <a:cubicBezTo>
                  <a:pt x="2407" y="1150"/>
                  <a:pt x="2407" y="1150"/>
                  <a:pt x="2407" y="1150"/>
                </a:cubicBezTo>
                <a:cubicBezTo>
                  <a:pt x="2407" y="1151"/>
                  <a:pt x="2407" y="1151"/>
                  <a:pt x="2407" y="1151"/>
                </a:cubicBezTo>
                <a:cubicBezTo>
                  <a:pt x="2406" y="1151"/>
                  <a:pt x="2406" y="1151"/>
                  <a:pt x="2406" y="1151"/>
                </a:cubicBezTo>
                <a:cubicBezTo>
                  <a:pt x="2405" y="1152"/>
                  <a:pt x="2405" y="1152"/>
                  <a:pt x="2405" y="1152"/>
                </a:cubicBezTo>
                <a:cubicBezTo>
                  <a:pt x="2403" y="1152"/>
                  <a:pt x="2403" y="1152"/>
                  <a:pt x="2403" y="1152"/>
                </a:cubicBezTo>
                <a:cubicBezTo>
                  <a:pt x="2402" y="1153"/>
                  <a:pt x="2402" y="1153"/>
                  <a:pt x="2402" y="1153"/>
                </a:cubicBezTo>
                <a:cubicBezTo>
                  <a:pt x="2401" y="1155"/>
                  <a:pt x="2401" y="1155"/>
                  <a:pt x="2401" y="1155"/>
                </a:cubicBezTo>
                <a:cubicBezTo>
                  <a:pt x="2401" y="1158"/>
                  <a:pt x="2401" y="1158"/>
                  <a:pt x="2401" y="1158"/>
                </a:cubicBezTo>
                <a:cubicBezTo>
                  <a:pt x="2400" y="1160"/>
                  <a:pt x="2400" y="1160"/>
                  <a:pt x="2400" y="1160"/>
                </a:cubicBezTo>
                <a:cubicBezTo>
                  <a:pt x="2400" y="1161"/>
                  <a:pt x="2400" y="1161"/>
                  <a:pt x="2400" y="1161"/>
                </a:cubicBezTo>
                <a:cubicBezTo>
                  <a:pt x="2396" y="1160"/>
                  <a:pt x="2396" y="1160"/>
                  <a:pt x="2396" y="1160"/>
                </a:cubicBezTo>
                <a:cubicBezTo>
                  <a:pt x="2392" y="1159"/>
                  <a:pt x="2392" y="1159"/>
                  <a:pt x="2392" y="1159"/>
                </a:cubicBezTo>
                <a:cubicBezTo>
                  <a:pt x="2390" y="1159"/>
                  <a:pt x="2390" y="1159"/>
                  <a:pt x="2390" y="1159"/>
                </a:cubicBezTo>
                <a:cubicBezTo>
                  <a:pt x="2389" y="1157"/>
                  <a:pt x="2389" y="1157"/>
                  <a:pt x="2389" y="1157"/>
                </a:cubicBezTo>
                <a:cubicBezTo>
                  <a:pt x="2387" y="1156"/>
                  <a:pt x="2387" y="1156"/>
                  <a:pt x="2387" y="1156"/>
                </a:cubicBezTo>
                <a:cubicBezTo>
                  <a:pt x="2386" y="1156"/>
                  <a:pt x="2386" y="1156"/>
                  <a:pt x="2386" y="1156"/>
                </a:cubicBezTo>
                <a:cubicBezTo>
                  <a:pt x="2385" y="1156"/>
                  <a:pt x="2385" y="1156"/>
                  <a:pt x="2385" y="1156"/>
                </a:cubicBezTo>
                <a:cubicBezTo>
                  <a:pt x="2384" y="1158"/>
                  <a:pt x="2384" y="1158"/>
                  <a:pt x="2384" y="1158"/>
                </a:cubicBezTo>
                <a:cubicBezTo>
                  <a:pt x="2382" y="1161"/>
                  <a:pt x="2382" y="1161"/>
                  <a:pt x="2382" y="1161"/>
                </a:cubicBezTo>
                <a:cubicBezTo>
                  <a:pt x="2380" y="1163"/>
                  <a:pt x="2380" y="1163"/>
                  <a:pt x="2380" y="1163"/>
                </a:cubicBezTo>
                <a:cubicBezTo>
                  <a:pt x="2380" y="1164"/>
                  <a:pt x="2380" y="1164"/>
                  <a:pt x="2380" y="1164"/>
                </a:cubicBezTo>
                <a:cubicBezTo>
                  <a:pt x="2381" y="1166"/>
                  <a:pt x="2381" y="1166"/>
                  <a:pt x="2381" y="1166"/>
                </a:cubicBezTo>
                <a:cubicBezTo>
                  <a:pt x="2380" y="1167"/>
                  <a:pt x="2380" y="1167"/>
                  <a:pt x="2380" y="1167"/>
                </a:cubicBezTo>
                <a:cubicBezTo>
                  <a:pt x="2379" y="1167"/>
                  <a:pt x="2379" y="1167"/>
                  <a:pt x="2379" y="1167"/>
                </a:cubicBezTo>
                <a:cubicBezTo>
                  <a:pt x="2379" y="1171"/>
                  <a:pt x="2379" y="1171"/>
                  <a:pt x="2379" y="1171"/>
                </a:cubicBezTo>
                <a:cubicBezTo>
                  <a:pt x="2382" y="1174"/>
                  <a:pt x="2382" y="1174"/>
                  <a:pt x="2382" y="1174"/>
                </a:cubicBezTo>
                <a:cubicBezTo>
                  <a:pt x="2383" y="1176"/>
                  <a:pt x="2383" y="1176"/>
                  <a:pt x="2383" y="1176"/>
                </a:cubicBezTo>
                <a:cubicBezTo>
                  <a:pt x="2382" y="1175"/>
                  <a:pt x="2382" y="1175"/>
                  <a:pt x="2382" y="1175"/>
                </a:cubicBezTo>
                <a:cubicBezTo>
                  <a:pt x="2381" y="1176"/>
                  <a:pt x="2381" y="1176"/>
                  <a:pt x="2381" y="1176"/>
                </a:cubicBezTo>
                <a:cubicBezTo>
                  <a:pt x="2383" y="1178"/>
                  <a:pt x="2383" y="1178"/>
                  <a:pt x="2383" y="1178"/>
                </a:cubicBezTo>
                <a:cubicBezTo>
                  <a:pt x="2384" y="1178"/>
                  <a:pt x="2384" y="1178"/>
                  <a:pt x="2384" y="1178"/>
                </a:cubicBezTo>
                <a:cubicBezTo>
                  <a:pt x="2386" y="1178"/>
                  <a:pt x="2386" y="1178"/>
                  <a:pt x="2386" y="1178"/>
                </a:cubicBezTo>
                <a:cubicBezTo>
                  <a:pt x="2388" y="1178"/>
                  <a:pt x="2388" y="1178"/>
                  <a:pt x="2388" y="1178"/>
                </a:cubicBezTo>
                <a:cubicBezTo>
                  <a:pt x="2391" y="1176"/>
                  <a:pt x="2391" y="1176"/>
                  <a:pt x="2391" y="1176"/>
                </a:cubicBezTo>
                <a:cubicBezTo>
                  <a:pt x="2393" y="1177"/>
                  <a:pt x="2393" y="1177"/>
                  <a:pt x="2393" y="1177"/>
                </a:cubicBezTo>
                <a:cubicBezTo>
                  <a:pt x="2391" y="1177"/>
                  <a:pt x="2391" y="1177"/>
                  <a:pt x="2391" y="1177"/>
                </a:cubicBezTo>
                <a:cubicBezTo>
                  <a:pt x="2389" y="1178"/>
                  <a:pt x="2389" y="1178"/>
                  <a:pt x="2389" y="1178"/>
                </a:cubicBezTo>
                <a:cubicBezTo>
                  <a:pt x="2385" y="1179"/>
                  <a:pt x="2385" y="1179"/>
                  <a:pt x="2385" y="1179"/>
                </a:cubicBezTo>
                <a:cubicBezTo>
                  <a:pt x="2384" y="1180"/>
                  <a:pt x="2384" y="1180"/>
                  <a:pt x="2384" y="1180"/>
                </a:cubicBezTo>
                <a:cubicBezTo>
                  <a:pt x="2382" y="1180"/>
                  <a:pt x="2382" y="1180"/>
                  <a:pt x="2382" y="1180"/>
                </a:cubicBezTo>
                <a:cubicBezTo>
                  <a:pt x="2382" y="1181"/>
                  <a:pt x="2382" y="1181"/>
                  <a:pt x="2382" y="1181"/>
                </a:cubicBezTo>
                <a:cubicBezTo>
                  <a:pt x="2385" y="1182"/>
                  <a:pt x="2385" y="1182"/>
                  <a:pt x="2385" y="1182"/>
                </a:cubicBezTo>
                <a:cubicBezTo>
                  <a:pt x="2387" y="1183"/>
                  <a:pt x="2387" y="1183"/>
                  <a:pt x="2387" y="1183"/>
                </a:cubicBezTo>
                <a:cubicBezTo>
                  <a:pt x="2389" y="1186"/>
                  <a:pt x="2389" y="1186"/>
                  <a:pt x="2389" y="1186"/>
                </a:cubicBezTo>
                <a:cubicBezTo>
                  <a:pt x="2390" y="1187"/>
                  <a:pt x="2390" y="1187"/>
                  <a:pt x="2390" y="1187"/>
                </a:cubicBezTo>
                <a:cubicBezTo>
                  <a:pt x="2391" y="1189"/>
                  <a:pt x="2391" y="1189"/>
                  <a:pt x="2391" y="1189"/>
                </a:cubicBezTo>
                <a:cubicBezTo>
                  <a:pt x="2389" y="1191"/>
                  <a:pt x="2389" y="1191"/>
                  <a:pt x="2389" y="1191"/>
                </a:cubicBezTo>
                <a:cubicBezTo>
                  <a:pt x="2388" y="1192"/>
                  <a:pt x="2388" y="1192"/>
                  <a:pt x="2388" y="1192"/>
                </a:cubicBezTo>
                <a:cubicBezTo>
                  <a:pt x="2389" y="1193"/>
                  <a:pt x="2389" y="1193"/>
                  <a:pt x="2389" y="1193"/>
                </a:cubicBezTo>
                <a:cubicBezTo>
                  <a:pt x="2390" y="1194"/>
                  <a:pt x="2390" y="1194"/>
                  <a:pt x="2390" y="1194"/>
                </a:cubicBezTo>
                <a:cubicBezTo>
                  <a:pt x="2391" y="1198"/>
                  <a:pt x="2391" y="1198"/>
                  <a:pt x="2391" y="1198"/>
                </a:cubicBezTo>
                <a:cubicBezTo>
                  <a:pt x="2391" y="1200"/>
                  <a:pt x="2391" y="1200"/>
                  <a:pt x="2391" y="1200"/>
                </a:cubicBezTo>
                <a:cubicBezTo>
                  <a:pt x="2392" y="1203"/>
                  <a:pt x="2392" y="1203"/>
                  <a:pt x="2392" y="1203"/>
                </a:cubicBezTo>
                <a:cubicBezTo>
                  <a:pt x="2393" y="1203"/>
                  <a:pt x="2393" y="1203"/>
                  <a:pt x="2393" y="1203"/>
                </a:cubicBezTo>
                <a:cubicBezTo>
                  <a:pt x="2394" y="1202"/>
                  <a:pt x="2394" y="1202"/>
                  <a:pt x="2394" y="1202"/>
                </a:cubicBezTo>
                <a:cubicBezTo>
                  <a:pt x="2395" y="1203"/>
                  <a:pt x="2395" y="1203"/>
                  <a:pt x="2395" y="1203"/>
                </a:cubicBezTo>
                <a:cubicBezTo>
                  <a:pt x="2397" y="1203"/>
                  <a:pt x="2397" y="1203"/>
                  <a:pt x="2397" y="1203"/>
                </a:cubicBezTo>
                <a:cubicBezTo>
                  <a:pt x="2398" y="1204"/>
                  <a:pt x="2398" y="1204"/>
                  <a:pt x="2398" y="1204"/>
                </a:cubicBezTo>
                <a:cubicBezTo>
                  <a:pt x="2401" y="1203"/>
                  <a:pt x="2401" y="1203"/>
                  <a:pt x="2401" y="1203"/>
                </a:cubicBezTo>
                <a:cubicBezTo>
                  <a:pt x="2402" y="1202"/>
                  <a:pt x="2402" y="1202"/>
                  <a:pt x="2402" y="1202"/>
                </a:cubicBezTo>
                <a:cubicBezTo>
                  <a:pt x="2403" y="1203"/>
                  <a:pt x="2403" y="1203"/>
                  <a:pt x="2403" y="1203"/>
                </a:cubicBezTo>
                <a:cubicBezTo>
                  <a:pt x="2405" y="1202"/>
                  <a:pt x="2405" y="1202"/>
                  <a:pt x="2405" y="1202"/>
                </a:cubicBezTo>
                <a:cubicBezTo>
                  <a:pt x="2405" y="1201"/>
                  <a:pt x="2405" y="1201"/>
                  <a:pt x="2405" y="1201"/>
                </a:cubicBezTo>
                <a:cubicBezTo>
                  <a:pt x="2405" y="1200"/>
                  <a:pt x="2405" y="1200"/>
                  <a:pt x="2405" y="1200"/>
                </a:cubicBezTo>
                <a:cubicBezTo>
                  <a:pt x="2406" y="1201"/>
                  <a:pt x="2406" y="1201"/>
                  <a:pt x="2406" y="1201"/>
                </a:cubicBezTo>
                <a:cubicBezTo>
                  <a:pt x="2405" y="1202"/>
                  <a:pt x="2405" y="1202"/>
                  <a:pt x="2405" y="1202"/>
                </a:cubicBezTo>
                <a:cubicBezTo>
                  <a:pt x="2406" y="1205"/>
                  <a:pt x="2406" y="1205"/>
                  <a:pt x="2406" y="1205"/>
                </a:cubicBezTo>
                <a:cubicBezTo>
                  <a:pt x="2406" y="1208"/>
                  <a:pt x="2406" y="1208"/>
                  <a:pt x="2406" y="1208"/>
                </a:cubicBezTo>
                <a:cubicBezTo>
                  <a:pt x="2406" y="1209"/>
                  <a:pt x="2406" y="1209"/>
                  <a:pt x="2406" y="1209"/>
                </a:cubicBezTo>
                <a:cubicBezTo>
                  <a:pt x="2408" y="1209"/>
                  <a:pt x="2408" y="1209"/>
                  <a:pt x="2408" y="1209"/>
                </a:cubicBezTo>
                <a:cubicBezTo>
                  <a:pt x="2410" y="1207"/>
                  <a:pt x="2410" y="1207"/>
                  <a:pt x="2410" y="1207"/>
                </a:cubicBezTo>
                <a:cubicBezTo>
                  <a:pt x="2411" y="1206"/>
                  <a:pt x="2411" y="1206"/>
                  <a:pt x="2411" y="1206"/>
                </a:cubicBezTo>
                <a:cubicBezTo>
                  <a:pt x="2412" y="1207"/>
                  <a:pt x="2412" y="1207"/>
                  <a:pt x="2412" y="1207"/>
                </a:cubicBezTo>
                <a:cubicBezTo>
                  <a:pt x="2413" y="1207"/>
                  <a:pt x="2413" y="1207"/>
                  <a:pt x="2413" y="1207"/>
                </a:cubicBezTo>
                <a:cubicBezTo>
                  <a:pt x="2413" y="1206"/>
                  <a:pt x="2413" y="1206"/>
                  <a:pt x="2413" y="1206"/>
                </a:cubicBezTo>
                <a:cubicBezTo>
                  <a:pt x="2416" y="1206"/>
                  <a:pt x="2416" y="1206"/>
                  <a:pt x="2416" y="1206"/>
                </a:cubicBezTo>
                <a:cubicBezTo>
                  <a:pt x="2417" y="1204"/>
                  <a:pt x="2417" y="1204"/>
                  <a:pt x="2417" y="1204"/>
                </a:cubicBezTo>
                <a:cubicBezTo>
                  <a:pt x="2418" y="1204"/>
                  <a:pt x="2418" y="1204"/>
                  <a:pt x="2418" y="1204"/>
                </a:cubicBezTo>
                <a:cubicBezTo>
                  <a:pt x="2420" y="1205"/>
                  <a:pt x="2420" y="1205"/>
                  <a:pt x="2420" y="1205"/>
                </a:cubicBezTo>
                <a:cubicBezTo>
                  <a:pt x="2421" y="1204"/>
                  <a:pt x="2421" y="1204"/>
                  <a:pt x="2421" y="1204"/>
                </a:cubicBezTo>
                <a:cubicBezTo>
                  <a:pt x="2422" y="1205"/>
                  <a:pt x="2422" y="1205"/>
                  <a:pt x="2422" y="1205"/>
                </a:cubicBezTo>
                <a:cubicBezTo>
                  <a:pt x="2422" y="1207"/>
                  <a:pt x="2422" y="1207"/>
                  <a:pt x="2422" y="1207"/>
                </a:cubicBezTo>
                <a:cubicBezTo>
                  <a:pt x="2423" y="1208"/>
                  <a:pt x="2423" y="1208"/>
                  <a:pt x="2423" y="1208"/>
                </a:cubicBezTo>
                <a:cubicBezTo>
                  <a:pt x="2424" y="1208"/>
                  <a:pt x="2424" y="1208"/>
                  <a:pt x="2424" y="1208"/>
                </a:cubicBezTo>
                <a:cubicBezTo>
                  <a:pt x="2424" y="1207"/>
                  <a:pt x="2424" y="1207"/>
                  <a:pt x="2424" y="1207"/>
                </a:cubicBezTo>
                <a:cubicBezTo>
                  <a:pt x="2424" y="1205"/>
                  <a:pt x="2424" y="1205"/>
                  <a:pt x="2424" y="1205"/>
                </a:cubicBezTo>
                <a:cubicBezTo>
                  <a:pt x="2425" y="1207"/>
                  <a:pt x="2425" y="1207"/>
                  <a:pt x="2425" y="1207"/>
                </a:cubicBezTo>
                <a:cubicBezTo>
                  <a:pt x="2427" y="1207"/>
                  <a:pt x="2427" y="1207"/>
                  <a:pt x="2427" y="1207"/>
                </a:cubicBezTo>
                <a:cubicBezTo>
                  <a:pt x="2427" y="1207"/>
                  <a:pt x="2427" y="1207"/>
                  <a:pt x="2427" y="1207"/>
                </a:cubicBezTo>
                <a:cubicBezTo>
                  <a:pt x="2428" y="1208"/>
                  <a:pt x="2428" y="1208"/>
                  <a:pt x="2428" y="1208"/>
                </a:cubicBezTo>
                <a:cubicBezTo>
                  <a:pt x="2429" y="1208"/>
                  <a:pt x="2429" y="1208"/>
                  <a:pt x="2429" y="1208"/>
                </a:cubicBezTo>
                <a:cubicBezTo>
                  <a:pt x="2430" y="1208"/>
                  <a:pt x="2430" y="1208"/>
                  <a:pt x="2430" y="1208"/>
                </a:cubicBezTo>
                <a:cubicBezTo>
                  <a:pt x="2430" y="1210"/>
                  <a:pt x="2430" y="1210"/>
                  <a:pt x="2430" y="1210"/>
                </a:cubicBezTo>
                <a:cubicBezTo>
                  <a:pt x="2430" y="1211"/>
                  <a:pt x="2430" y="1211"/>
                  <a:pt x="2430" y="1211"/>
                </a:cubicBezTo>
                <a:cubicBezTo>
                  <a:pt x="2431" y="1214"/>
                  <a:pt x="2431" y="1214"/>
                  <a:pt x="2431" y="1214"/>
                </a:cubicBezTo>
                <a:cubicBezTo>
                  <a:pt x="2432" y="1213"/>
                  <a:pt x="2432" y="1213"/>
                  <a:pt x="2432" y="1213"/>
                </a:cubicBezTo>
                <a:cubicBezTo>
                  <a:pt x="2436" y="1212"/>
                  <a:pt x="2436" y="1212"/>
                  <a:pt x="2436" y="1212"/>
                </a:cubicBezTo>
                <a:cubicBezTo>
                  <a:pt x="2439" y="1211"/>
                  <a:pt x="2439" y="1211"/>
                  <a:pt x="2439" y="1211"/>
                </a:cubicBezTo>
                <a:cubicBezTo>
                  <a:pt x="2442" y="1209"/>
                  <a:pt x="2442" y="1209"/>
                  <a:pt x="2442" y="1209"/>
                </a:cubicBezTo>
                <a:cubicBezTo>
                  <a:pt x="2444" y="1206"/>
                  <a:pt x="2444" y="1206"/>
                  <a:pt x="2444" y="1206"/>
                </a:cubicBezTo>
                <a:cubicBezTo>
                  <a:pt x="2444" y="1204"/>
                  <a:pt x="2444" y="1204"/>
                  <a:pt x="2444" y="1204"/>
                </a:cubicBezTo>
                <a:cubicBezTo>
                  <a:pt x="2444" y="1202"/>
                  <a:pt x="2444" y="1202"/>
                  <a:pt x="2444" y="1202"/>
                </a:cubicBezTo>
                <a:cubicBezTo>
                  <a:pt x="2445" y="1203"/>
                  <a:pt x="2445" y="1203"/>
                  <a:pt x="2445" y="1203"/>
                </a:cubicBezTo>
                <a:cubicBezTo>
                  <a:pt x="2446" y="1203"/>
                  <a:pt x="2446" y="1203"/>
                  <a:pt x="2446" y="1203"/>
                </a:cubicBezTo>
                <a:cubicBezTo>
                  <a:pt x="2447" y="1200"/>
                  <a:pt x="2447" y="1200"/>
                  <a:pt x="2447" y="1200"/>
                </a:cubicBezTo>
                <a:cubicBezTo>
                  <a:pt x="2447" y="1199"/>
                  <a:pt x="2447" y="1199"/>
                  <a:pt x="2447" y="1199"/>
                </a:cubicBezTo>
                <a:cubicBezTo>
                  <a:pt x="2446" y="1198"/>
                  <a:pt x="2446" y="1198"/>
                  <a:pt x="2446" y="1198"/>
                </a:cubicBezTo>
                <a:cubicBezTo>
                  <a:pt x="2446" y="1198"/>
                  <a:pt x="2446" y="1198"/>
                  <a:pt x="2446" y="1198"/>
                </a:cubicBezTo>
                <a:close/>
                <a:moveTo>
                  <a:pt x="2559" y="1208"/>
                </a:moveTo>
                <a:cubicBezTo>
                  <a:pt x="2558" y="1208"/>
                  <a:pt x="2558" y="1208"/>
                  <a:pt x="2558" y="1208"/>
                </a:cubicBezTo>
                <a:cubicBezTo>
                  <a:pt x="2559" y="1209"/>
                  <a:pt x="2559" y="1209"/>
                  <a:pt x="2559" y="1209"/>
                </a:cubicBezTo>
                <a:cubicBezTo>
                  <a:pt x="2559" y="1209"/>
                  <a:pt x="2559" y="1209"/>
                  <a:pt x="2559" y="1209"/>
                </a:cubicBezTo>
                <a:lnTo>
                  <a:pt x="2559" y="1208"/>
                </a:lnTo>
                <a:close/>
                <a:moveTo>
                  <a:pt x="2588" y="1242"/>
                </a:moveTo>
                <a:cubicBezTo>
                  <a:pt x="2587" y="1242"/>
                  <a:pt x="2587" y="1242"/>
                  <a:pt x="2587" y="1242"/>
                </a:cubicBezTo>
                <a:cubicBezTo>
                  <a:pt x="2586" y="1243"/>
                  <a:pt x="2586" y="1243"/>
                  <a:pt x="2586" y="1243"/>
                </a:cubicBezTo>
                <a:cubicBezTo>
                  <a:pt x="2586" y="1243"/>
                  <a:pt x="2586" y="1243"/>
                  <a:pt x="2586" y="1243"/>
                </a:cubicBezTo>
                <a:cubicBezTo>
                  <a:pt x="2584" y="1246"/>
                  <a:pt x="2584" y="1246"/>
                  <a:pt x="2584" y="1246"/>
                </a:cubicBezTo>
                <a:cubicBezTo>
                  <a:pt x="2584" y="1247"/>
                  <a:pt x="2584" y="1247"/>
                  <a:pt x="2584" y="1247"/>
                </a:cubicBezTo>
                <a:cubicBezTo>
                  <a:pt x="2584" y="1247"/>
                  <a:pt x="2584" y="1247"/>
                  <a:pt x="2584" y="1247"/>
                </a:cubicBezTo>
                <a:cubicBezTo>
                  <a:pt x="2583" y="1248"/>
                  <a:pt x="2583" y="1248"/>
                  <a:pt x="2583" y="1248"/>
                </a:cubicBezTo>
                <a:cubicBezTo>
                  <a:pt x="2583" y="1249"/>
                  <a:pt x="2583" y="1249"/>
                  <a:pt x="2583" y="1249"/>
                </a:cubicBezTo>
                <a:cubicBezTo>
                  <a:pt x="2584" y="1250"/>
                  <a:pt x="2584" y="1250"/>
                  <a:pt x="2584" y="1250"/>
                </a:cubicBezTo>
                <a:cubicBezTo>
                  <a:pt x="2586" y="1250"/>
                  <a:pt x="2586" y="1250"/>
                  <a:pt x="2586" y="1250"/>
                </a:cubicBezTo>
                <a:cubicBezTo>
                  <a:pt x="2588" y="1248"/>
                  <a:pt x="2588" y="1248"/>
                  <a:pt x="2588" y="1248"/>
                </a:cubicBezTo>
                <a:cubicBezTo>
                  <a:pt x="2588" y="1245"/>
                  <a:pt x="2588" y="1245"/>
                  <a:pt x="2588" y="1245"/>
                </a:cubicBezTo>
                <a:cubicBezTo>
                  <a:pt x="2588" y="1244"/>
                  <a:pt x="2588" y="1244"/>
                  <a:pt x="2588" y="1244"/>
                </a:cubicBezTo>
                <a:cubicBezTo>
                  <a:pt x="2589" y="1243"/>
                  <a:pt x="2589" y="1243"/>
                  <a:pt x="2589" y="1243"/>
                </a:cubicBezTo>
                <a:lnTo>
                  <a:pt x="2588" y="1242"/>
                </a:lnTo>
                <a:close/>
                <a:moveTo>
                  <a:pt x="2560" y="1243"/>
                </a:moveTo>
                <a:cubicBezTo>
                  <a:pt x="2560" y="1242"/>
                  <a:pt x="2560" y="1242"/>
                  <a:pt x="2560" y="1242"/>
                </a:cubicBezTo>
                <a:cubicBezTo>
                  <a:pt x="2559" y="1241"/>
                  <a:pt x="2559" y="1241"/>
                  <a:pt x="2559" y="1241"/>
                </a:cubicBezTo>
                <a:cubicBezTo>
                  <a:pt x="2559" y="1242"/>
                  <a:pt x="2559" y="1242"/>
                  <a:pt x="2559" y="1242"/>
                </a:cubicBezTo>
                <a:cubicBezTo>
                  <a:pt x="2559" y="1243"/>
                  <a:pt x="2559" y="1243"/>
                  <a:pt x="2559" y="1243"/>
                </a:cubicBezTo>
                <a:lnTo>
                  <a:pt x="2560" y="1243"/>
                </a:lnTo>
                <a:close/>
                <a:moveTo>
                  <a:pt x="2591" y="1243"/>
                </a:moveTo>
                <a:cubicBezTo>
                  <a:pt x="2591" y="1242"/>
                  <a:pt x="2591" y="1242"/>
                  <a:pt x="2591" y="1242"/>
                </a:cubicBezTo>
                <a:cubicBezTo>
                  <a:pt x="2589" y="1241"/>
                  <a:pt x="2589" y="1241"/>
                  <a:pt x="2589" y="1241"/>
                </a:cubicBezTo>
                <a:lnTo>
                  <a:pt x="2591" y="1243"/>
                </a:lnTo>
                <a:close/>
                <a:moveTo>
                  <a:pt x="2563" y="1253"/>
                </a:moveTo>
                <a:cubicBezTo>
                  <a:pt x="2562" y="1253"/>
                  <a:pt x="2562" y="1253"/>
                  <a:pt x="2562" y="1253"/>
                </a:cubicBezTo>
                <a:cubicBezTo>
                  <a:pt x="2561" y="1253"/>
                  <a:pt x="2561" y="1253"/>
                  <a:pt x="2561" y="1253"/>
                </a:cubicBezTo>
                <a:cubicBezTo>
                  <a:pt x="2562" y="1253"/>
                  <a:pt x="2562" y="1253"/>
                  <a:pt x="2562" y="1253"/>
                </a:cubicBezTo>
                <a:lnTo>
                  <a:pt x="2563" y="1253"/>
                </a:lnTo>
                <a:close/>
                <a:moveTo>
                  <a:pt x="2527" y="1265"/>
                </a:moveTo>
                <a:cubicBezTo>
                  <a:pt x="2527" y="1265"/>
                  <a:pt x="2527" y="1265"/>
                  <a:pt x="2527" y="1265"/>
                </a:cubicBezTo>
                <a:cubicBezTo>
                  <a:pt x="2528" y="1264"/>
                  <a:pt x="2528" y="1264"/>
                  <a:pt x="2528" y="1264"/>
                </a:cubicBezTo>
                <a:cubicBezTo>
                  <a:pt x="2529" y="1263"/>
                  <a:pt x="2529" y="1263"/>
                  <a:pt x="2529" y="1263"/>
                </a:cubicBezTo>
                <a:cubicBezTo>
                  <a:pt x="2531" y="1262"/>
                  <a:pt x="2531" y="1262"/>
                  <a:pt x="2531" y="1262"/>
                </a:cubicBezTo>
                <a:cubicBezTo>
                  <a:pt x="2533" y="1262"/>
                  <a:pt x="2533" y="1262"/>
                  <a:pt x="2533" y="1262"/>
                </a:cubicBezTo>
                <a:cubicBezTo>
                  <a:pt x="2536" y="1262"/>
                  <a:pt x="2536" y="1262"/>
                  <a:pt x="2536" y="1262"/>
                </a:cubicBezTo>
                <a:cubicBezTo>
                  <a:pt x="2539" y="1260"/>
                  <a:pt x="2539" y="1260"/>
                  <a:pt x="2539" y="1260"/>
                </a:cubicBezTo>
                <a:cubicBezTo>
                  <a:pt x="2542" y="1259"/>
                  <a:pt x="2542" y="1259"/>
                  <a:pt x="2542" y="1259"/>
                </a:cubicBezTo>
                <a:cubicBezTo>
                  <a:pt x="2542" y="1258"/>
                  <a:pt x="2542" y="1258"/>
                  <a:pt x="2542" y="1258"/>
                </a:cubicBezTo>
                <a:cubicBezTo>
                  <a:pt x="2543" y="1258"/>
                  <a:pt x="2543" y="1258"/>
                  <a:pt x="2543" y="1258"/>
                </a:cubicBezTo>
                <a:cubicBezTo>
                  <a:pt x="2545" y="1257"/>
                  <a:pt x="2545" y="1257"/>
                  <a:pt x="2545" y="1257"/>
                </a:cubicBezTo>
                <a:cubicBezTo>
                  <a:pt x="2545" y="1256"/>
                  <a:pt x="2545" y="1256"/>
                  <a:pt x="2545" y="1256"/>
                </a:cubicBezTo>
                <a:cubicBezTo>
                  <a:pt x="2544" y="1255"/>
                  <a:pt x="2544" y="1255"/>
                  <a:pt x="2544" y="1255"/>
                </a:cubicBezTo>
                <a:cubicBezTo>
                  <a:pt x="2541" y="1256"/>
                  <a:pt x="2541" y="1256"/>
                  <a:pt x="2541" y="1256"/>
                </a:cubicBezTo>
                <a:cubicBezTo>
                  <a:pt x="2539" y="1256"/>
                  <a:pt x="2539" y="1256"/>
                  <a:pt x="2539" y="1256"/>
                </a:cubicBezTo>
                <a:cubicBezTo>
                  <a:pt x="2537" y="1257"/>
                  <a:pt x="2537" y="1257"/>
                  <a:pt x="2537" y="1257"/>
                </a:cubicBezTo>
                <a:cubicBezTo>
                  <a:pt x="2535" y="1257"/>
                  <a:pt x="2535" y="1257"/>
                  <a:pt x="2535" y="1257"/>
                </a:cubicBezTo>
                <a:cubicBezTo>
                  <a:pt x="2532" y="1257"/>
                  <a:pt x="2532" y="1257"/>
                  <a:pt x="2532" y="1257"/>
                </a:cubicBezTo>
                <a:cubicBezTo>
                  <a:pt x="2528" y="1257"/>
                  <a:pt x="2528" y="1257"/>
                  <a:pt x="2528" y="1257"/>
                </a:cubicBezTo>
                <a:cubicBezTo>
                  <a:pt x="2526" y="1259"/>
                  <a:pt x="2526" y="1259"/>
                  <a:pt x="2526" y="1259"/>
                </a:cubicBezTo>
                <a:cubicBezTo>
                  <a:pt x="2523" y="1260"/>
                  <a:pt x="2523" y="1260"/>
                  <a:pt x="2523" y="1260"/>
                </a:cubicBezTo>
                <a:cubicBezTo>
                  <a:pt x="2523" y="1261"/>
                  <a:pt x="2523" y="1261"/>
                  <a:pt x="2523" y="1261"/>
                </a:cubicBezTo>
                <a:cubicBezTo>
                  <a:pt x="2521" y="1261"/>
                  <a:pt x="2521" y="1261"/>
                  <a:pt x="2521" y="1261"/>
                </a:cubicBezTo>
                <a:cubicBezTo>
                  <a:pt x="2520" y="1262"/>
                  <a:pt x="2520" y="1262"/>
                  <a:pt x="2520" y="1262"/>
                </a:cubicBezTo>
                <a:cubicBezTo>
                  <a:pt x="2517" y="1262"/>
                  <a:pt x="2517" y="1262"/>
                  <a:pt x="2517" y="1262"/>
                </a:cubicBezTo>
                <a:cubicBezTo>
                  <a:pt x="2516" y="1263"/>
                  <a:pt x="2516" y="1263"/>
                  <a:pt x="2516" y="1263"/>
                </a:cubicBezTo>
                <a:cubicBezTo>
                  <a:pt x="2515" y="1264"/>
                  <a:pt x="2515" y="1264"/>
                  <a:pt x="2515" y="1264"/>
                </a:cubicBezTo>
                <a:cubicBezTo>
                  <a:pt x="2514" y="1265"/>
                  <a:pt x="2514" y="1265"/>
                  <a:pt x="2514" y="1265"/>
                </a:cubicBezTo>
                <a:cubicBezTo>
                  <a:pt x="2513" y="1267"/>
                  <a:pt x="2513" y="1267"/>
                  <a:pt x="2513" y="1267"/>
                </a:cubicBezTo>
                <a:cubicBezTo>
                  <a:pt x="2511" y="1270"/>
                  <a:pt x="2511" y="1270"/>
                  <a:pt x="2511" y="1270"/>
                </a:cubicBezTo>
                <a:cubicBezTo>
                  <a:pt x="2511" y="1270"/>
                  <a:pt x="2511" y="1270"/>
                  <a:pt x="2511" y="1270"/>
                </a:cubicBezTo>
                <a:cubicBezTo>
                  <a:pt x="2512" y="1271"/>
                  <a:pt x="2512" y="1271"/>
                  <a:pt x="2512" y="1271"/>
                </a:cubicBezTo>
                <a:cubicBezTo>
                  <a:pt x="2512" y="1272"/>
                  <a:pt x="2512" y="1272"/>
                  <a:pt x="2512" y="1272"/>
                </a:cubicBezTo>
                <a:cubicBezTo>
                  <a:pt x="2511" y="1272"/>
                  <a:pt x="2511" y="1272"/>
                  <a:pt x="2511" y="1272"/>
                </a:cubicBezTo>
                <a:cubicBezTo>
                  <a:pt x="2510" y="1271"/>
                  <a:pt x="2510" y="1271"/>
                  <a:pt x="2510" y="1271"/>
                </a:cubicBezTo>
                <a:cubicBezTo>
                  <a:pt x="2510" y="1273"/>
                  <a:pt x="2510" y="1273"/>
                  <a:pt x="2510" y="1273"/>
                </a:cubicBezTo>
                <a:cubicBezTo>
                  <a:pt x="2511" y="1274"/>
                  <a:pt x="2511" y="1274"/>
                  <a:pt x="2511" y="1274"/>
                </a:cubicBezTo>
                <a:cubicBezTo>
                  <a:pt x="2514" y="1274"/>
                  <a:pt x="2514" y="1274"/>
                  <a:pt x="2514" y="1274"/>
                </a:cubicBezTo>
                <a:cubicBezTo>
                  <a:pt x="2516" y="1272"/>
                  <a:pt x="2516" y="1272"/>
                  <a:pt x="2516" y="1272"/>
                </a:cubicBezTo>
                <a:cubicBezTo>
                  <a:pt x="2518" y="1272"/>
                  <a:pt x="2518" y="1272"/>
                  <a:pt x="2518" y="1272"/>
                </a:cubicBezTo>
                <a:cubicBezTo>
                  <a:pt x="2519" y="1272"/>
                  <a:pt x="2519" y="1272"/>
                  <a:pt x="2519" y="1272"/>
                </a:cubicBezTo>
                <a:cubicBezTo>
                  <a:pt x="2521" y="1270"/>
                  <a:pt x="2521" y="1270"/>
                  <a:pt x="2521" y="1270"/>
                </a:cubicBezTo>
                <a:cubicBezTo>
                  <a:pt x="2522" y="1269"/>
                  <a:pt x="2522" y="1269"/>
                  <a:pt x="2522" y="1269"/>
                </a:cubicBezTo>
                <a:cubicBezTo>
                  <a:pt x="2526" y="1266"/>
                  <a:pt x="2526" y="1266"/>
                  <a:pt x="2526" y="1266"/>
                </a:cubicBezTo>
                <a:lnTo>
                  <a:pt x="2527" y="1265"/>
                </a:lnTo>
                <a:close/>
                <a:moveTo>
                  <a:pt x="2561" y="1209"/>
                </a:moveTo>
                <a:cubicBezTo>
                  <a:pt x="2561" y="1208"/>
                  <a:pt x="2561" y="1208"/>
                  <a:pt x="2561" y="1208"/>
                </a:cubicBezTo>
                <a:cubicBezTo>
                  <a:pt x="2560" y="1208"/>
                  <a:pt x="2560" y="1208"/>
                  <a:pt x="2560" y="1208"/>
                </a:cubicBezTo>
                <a:cubicBezTo>
                  <a:pt x="2560" y="1209"/>
                  <a:pt x="2560" y="1209"/>
                  <a:pt x="2560" y="1209"/>
                </a:cubicBezTo>
                <a:lnTo>
                  <a:pt x="2561" y="1209"/>
                </a:lnTo>
                <a:close/>
                <a:moveTo>
                  <a:pt x="2565" y="1207"/>
                </a:moveTo>
                <a:cubicBezTo>
                  <a:pt x="2569" y="1207"/>
                  <a:pt x="2569" y="1207"/>
                  <a:pt x="2569" y="1207"/>
                </a:cubicBezTo>
                <a:cubicBezTo>
                  <a:pt x="2570" y="1206"/>
                  <a:pt x="2570" y="1206"/>
                  <a:pt x="2570" y="1206"/>
                </a:cubicBezTo>
                <a:cubicBezTo>
                  <a:pt x="2571" y="1206"/>
                  <a:pt x="2571" y="1206"/>
                  <a:pt x="2571" y="1206"/>
                </a:cubicBezTo>
                <a:cubicBezTo>
                  <a:pt x="2575" y="1208"/>
                  <a:pt x="2575" y="1208"/>
                  <a:pt x="2575" y="1208"/>
                </a:cubicBezTo>
                <a:cubicBezTo>
                  <a:pt x="2577" y="1209"/>
                  <a:pt x="2577" y="1209"/>
                  <a:pt x="2577" y="1209"/>
                </a:cubicBezTo>
                <a:cubicBezTo>
                  <a:pt x="2579" y="1211"/>
                  <a:pt x="2579" y="1211"/>
                  <a:pt x="2579" y="1211"/>
                </a:cubicBezTo>
                <a:cubicBezTo>
                  <a:pt x="2581" y="1211"/>
                  <a:pt x="2581" y="1211"/>
                  <a:pt x="2581" y="1211"/>
                </a:cubicBezTo>
                <a:cubicBezTo>
                  <a:pt x="2581" y="1209"/>
                  <a:pt x="2581" y="1209"/>
                  <a:pt x="2581" y="1209"/>
                </a:cubicBezTo>
                <a:cubicBezTo>
                  <a:pt x="2581" y="1206"/>
                  <a:pt x="2581" y="1206"/>
                  <a:pt x="2581" y="1206"/>
                </a:cubicBezTo>
                <a:cubicBezTo>
                  <a:pt x="2576" y="1203"/>
                  <a:pt x="2576" y="1203"/>
                  <a:pt x="2576" y="1203"/>
                </a:cubicBezTo>
                <a:cubicBezTo>
                  <a:pt x="2572" y="1202"/>
                  <a:pt x="2572" y="1202"/>
                  <a:pt x="2572" y="1202"/>
                </a:cubicBezTo>
                <a:cubicBezTo>
                  <a:pt x="2570" y="1201"/>
                  <a:pt x="2570" y="1201"/>
                  <a:pt x="2570" y="1201"/>
                </a:cubicBezTo>
                <a:cubicBezTo>
                  <a:pt x="2568" y="1201"/>
                  <a:pt x="2568" y="1201"/>
                  <a:pt x="2568" y="1201"/>
                </a:cubicBezTo>
                <a:cubicBezTo>
                  <a:pt x="2567" y="1202"/>
                  <a:pt x="2567" y="1202"/>
                  <a:pt x="2567" y="1202"/>
                </a:cubicBezTo>
                <a:cubicBezTo>
                  <a:pt x="2565" y="1202"/>
                  <a:pt x="2565" y="1202"/>
                  <a:pt x="2565" y="1202"/>
                </a:cubicBezTo>
                <a:cubicBezTo>
                  <a:pt x="2563" y="1201"/>
                  <a:pt x="2563" y="1201"/>
                  <a:pt x="2563" y="1201"/>
                </a:cubicBezTo>
                <a:cubicBezTo>
                  <a:pt x="2561" y="1202"/>
                  <a:pt x="2561" y="1202"/>
                  <a:pt x="2561" y="1202"/>
                </a:cubicBezTo>
                <a:cubicBezTo>
                  <a:pt x="2557" y="1202"/>
                  <a:pt x="2557" y="1202"/>
                  <a:pt x="2557" y="1202"/>
                </a:cubicBezTo>
                <a:cubicBezTo>
                  <a:pt x="2556" y="1203"/>
                  <a:pt x="2556" y="1203"/>
                  <a:pt x="2556" y="1203"/>
                </a:cubicBezTo>
                <a:cubicBezTo>
                  <a:pt x="2556" y="1204"/>
                  <a:pt x="2556" y="1204"/>
                  <a:pt x="2556" y="1204"/>
                </a:cubicBezTo>
                <a:cubicBezTo>
                  <a:pt x="2554" y="1204"/>
                  <a:pt x="2554" y="1204"/>
                  <a:pt x="2554" y="1204"/>
                </a:cubicBezTo>
                <a:cubicBezTo>
                  <a:pt x="2554" y="1206"/>
                  <a:pt x="2554" y="1206"/>
                  <a:pt x="2554" y="1206"/>
                </a:cubicBezTo>
                <a:cubicBezTo>
                  <a:pt x="2554" y="1207"/>
                  <a:pt x="2554" y="1207"/>
                  <a:pt x="2554" y="1207"/>
                </a:cubicBezTo>
                <a:cubicBezTo>
                  <a:pt x="2555" y="1207"/>
                  <a:pt x="2555" y="1207"/>
                  <a:pt x="2555" y="1207"/>
                </a:cubicBezTo>
                <a:cubicBezTo>
                  <a:pt x="2557" y="1204"/>
                  <a:pt x="2557" y="1204"/>
                  <a:pt x="2557" y="1204"/>
                </a:cubicBezTo>
                <a:cubicBezTo>
                  <a:pt x="2558" y="1206"/>
                  <a:pt x="2558" y="1206"/>
                  <a:pt x="2558" y="1206"/>
                </a:cubicBezTo>
                <a:cubicBezTo>
                  <a:pt x="2559" y="1207"/>
                  <a:pt x="2559" y="1207"/>
                  <a:pt x="2559" y="1207"/>
                </a:cubicBezTo>
                <a:cubicBezTo>
                  <a:pt x="2561" y="1207"/>
                  <a:pt x="2561" y="1207"/>
                  <a:pt x="2561" y="1207"/>
                </a:cubicBezTo>
                <a:cubicBezTo>
                  <a:pt x="2563" y="1205"/>
                  <a:pt x="2563" y="1205"/>
                  <a:pt x="2563" y="1205"/>
                </a:cubicBezTo>
                <a:cubicBezTo>
                  <a:pt x="2564" y="1205"/>
                  <a:pt x="2564" y="1205"/>
                  <a:pt x="2564" y="1205"/>
                </a:cubicBezTo>
                <a:lnTo>
                  <a:pt x="2565" y="1207"/>
                </a:lnTo>
                <a:close/>
                <a:moveTo>
                  <a:pt x="2591" y="1240"/>
                </a:moveTo>
                <a:cubicBezTo>
                  <a:pt x="2590" y="1241"/>
                  <a:pt x="2590" y="1241"/>
                  <a:pt x="2590" y="1241"/>
                </a:cubicBezTo>
                <a:cubicBezTo>
                  <a:pt x="2592" y="1240"/>
                  <a:pt x="2592" y="1240"/>
                  <a:pt x="2592" y="1240"/>
                </a:cubicBezTo>
                <a:lnTo>
                  <a:pt x="2591" y="1240"/>
                </a:lnTo>
                <a:close/>
                <a:moveTo>
                  <a:pt x="2616" y="1236"/>
                </a:moveTo>
                <a:cubicBezTo>
                  <a:pt x="2616" y="1235"/>
                  <a:pt x="2616" y="1235"/>
                  <a:pt x="2616" y="1235"/>
                </a:cubicBezTo>
                <a:cubicBezTo>
                  <a:pt x="2615" y="1234"/>
                  <a:pt x="2615" y="1234"/>
                  <a:pt x="2615" y="1234"/>
                </a:cubicBezTo>
                <a:cubicBezTo>
                  <a:pt x="2615" y="1234"/>
                  <a:pt x="2614" y="1235"/>
                  <a:pt x="2614" y="1235"/>
                </a:cubicBezTo>
                <a:cubicBezTo>
                  <a:pt x="2614" y="1236"/>
                  <a:pt x="2614" y="1236"/>
                  <a:pt x="2614" y="1236"/>
                </a:cubicBezTo>
                <a:cubicBezTo>
                  <a:pt x="2615" y="1236"/>
                  <a:pt x="2615" y="1236"/>
                  <a:pt x="2615" y="1236"/>
                </a:cubicBezTo>
                <a:lnTo>
                  <a:pt x="2616" y="1236"/>
                </a:lnTo>
                <a:close/>
                <a:moveTo>
                  <a:pt x="2616" y="1227"/>
                </a:moveTo>
                <a:cubicBezTo>
                  <a:pt x="2616" y="1226"/>
                  <a:pt x="2616" y="1226"/>
                  <a:pt x="2616" y="1226"/>
                </a:cubicBezTo>
                <a:cubicBezTo>
                  <a:pt x="2615" y="1226"/>
                  <a:pt x="2615" y="1226"/>
                  <a:pt x="2615" y="1226"/>
                </a:cubicBezTo>
                <a:cubicBezTo>
                  <a:pt x="2616" y="1227"/>
                  <a:pt x="2616" y="1227"/>
                  <a:pt x="2616" y="1227"/>
                </a:cubicBezTo>
                <a:close/>
                <a:moveTo>
                  <a:pt x="2523" y="1315"/>
                </a:moveTo>
                <a:cubicBezTo>
                  <a:pt x="2523" y="1314"/>
                  <a:pt x="2523" y="1314"/>
                  <a:pt x="2523" y="1314"/>
                </a:cubicBezTo>
                <a:cubicBezTo>
                  <a:pt x="2522" y="1314"/>
                  <a:pt x="2522" y="1314"/>
                  <a:pt x="2522" y="1314"/>
                </a:cubicBezTo>
                <a:cubicBezTo>
                  <a:pt x="2522" y="1315"/>
                  <a:pt x="2522" y="1315"/>
                  <a:pt x="2522" y="1315"/>
                </a:cubicBezTo>
                <a:lnTo>
                  <a:pt x="2523" y="1315"/>
                </a:lnTo>
                <a:close/>
                <a:moveTo>
                  <a:pt x="2617" y="1232"/>
                </a:moveTo>
                <a:cubicBezTo>
                  <a:pt x="2616" y="1232"/>
                  <a:pt x="2616" y="1232"/>
                  <a:pt x="2616" y="1232"/>
                </a:cubicBezTo>
                <a:cubicBezTo>
                  <a:pt x="2617" y="1231"/>
                  <a:pt x="2617" y="1231"/>
                  <a:pt x="2617" y="1231"/>
                </a:cubicBezTo>
                <a:cubicBezTo>
                  <a:pt x="2616" y="1230"/>
                  <a:pt x="2616" y="1230"/>
                  <a:pt x="2616" y="1230"/>
                </a:cubicBezTo>
                <a:cubicBezTo>
                  <a:pt x="2616" y="1230"/>
                  <a:pt x="2616" y="1230"/>
                  <a:pt x="2616" y="1230"/>
                </a:cubicBezTo>
                <a:cubicBezTo>
                  <a:pt x="2614" y="1231"/>
                  <a:pt x="2614" y="1231"/>
                  <a:pt x="2614" y="1231"/>
                </a:cubicBezTo>
                <a:cubicBezTo>
                  <a:pt x="2613" y="1232"/>
                  <a:pt x="2613" y="1232"/>
                  <a:pt x="2613" y="1232"/>
                </a:cubicBezTo>
                <a:cubicBezTo>
                  <a:pt x="2613" y="1233"/>
                  <a:pt x="2613" y="1233"/>
                  <a:pt x="2613" y="1233"/>
                </a:cubicBezTo>
                <a:cubicBezTo>
                  <a:pt x="2615" y="1234"/>
                  <a:pt x="2615" y="1234"/>
                  <a:pt x="2615" y="1234"/>
                </a:cubicBezTo>
                <a:cubicBezTo>
                  <a:pt x="2616" y="1234"/>
                  <a:pt x="2616" y="1234"/>
                  <a:pt x="2616" y="1234"/>
                </a:cubicBezTo>
                <a:cubicBezTo>
                  <a:pt x="2617" y="1233"/>
                  <a:pt x="2617" y="1233"/>
                  <a:pt x="2617" y="1233"/>
                </a:cubicBezTo>
                <a:lnTo>
                  <a:pt x="2617" y="1232"/>
                </a:lnTo>
                <a:close/>
                <a:moveTo>
                  <a:pt x="2594" y="1281"/>
                </a:moveTo>
                <a:cubicBezTo>
                  <a:pt x="2595" y="1283"/>
                  <a:pt x="2595" y="1283"/>
                  <a:pt x="2595" y="1283"/>
                </a:cubicBezTo>
                <a:cubicBezTo>
                  <a:pt x="2595" y="1281"/>
                  <a:pt x="2595" y="1281"/>
                  <a:pt x="2595" y="1281"/>
                </a:cubicBezTo>
                <a:cubicBezTo>
                  <a:pt x="2595" y="1280"/>
                  <a:pt x="2595" y="1280"/>
                  <a:pt x="2595" y="1280"/>
                </a:cubicBezTo>
                <a:cubicBezTo>
                  <a:pt x="2594" y="1280"/>
                  <a:pt x="2594" y="1280"/>
                  <a:pt x="2594" y="1280"/>
                </a:cubicBezTo>
                <a:lnTo>
                  <a:pt x="2594" y="1281"/>
                </a:lnTo>
                <a:close/>
                <a:moveTo>
                  <a:pt x="2614" y="1226"/>
                </a:moveTo>
                <a:cubicBezTo>
                  <a:pt x="2613" y="1228"/>
                  <a:pt x="2613" y="1228"/>
                  <a:pt x="2613" y="1228"/>
                </a:cubicBezTo>
                <a:cubicBezTo>
                  <a:pt x="2612" y="1228"/>
                  <a:pt x="2612" y="1228"/>
                  <a:pt x="2612" y="1228"/>
                </a:cubicBezTo>
                <a:cubicBezTo>
                  <a:pt x="2613" y="1228"/>
                  <a:pt x="2613" y="1228"/>
                  <a:pt x="2613" y="1228"/>
                </a:cubicBezTo>
                <a:cubicBezTo>
                  <a:pt x="2613" y="1229"/>
                  <a:pt x="2613" y="1229"/>
                  <a:pt x="2613" y="1229"/>
                </a:cubicBezTo>
                <a:cubicBezTo>
                  <a:pt x="2614" y="1229"/>
                  <a:pt x="2614" y="1229"/>
                  <a:pt x="2614" y="1229"/>
                </a:cubicBezTo>
                <a:cubicBezTo>
                  <a:pt x="2613" y="1229"/>
                  <a:pt x="2613" y="1229"/>
                  <a:pt x="2613" y="1229"/>
                </a:cubicBezTo>
                <a:cubicBezTo>
                  <a:pt x="2613" y="1231"/>
                  <a:pt x="2613" y="1231"/>
                  <a:pt x="2613" y="1231"/>
                </a:cubicBezTo>
                <a:cubicBezTo>
                  <a:pt x="2614" y="1230"/>
                  <a:pt x="2614" y="1230"/>
                  <a:pt x="2614" y="1230"/>
                </a:cubicBezTo>
                <a:cubicBezTo>
                  <a:pt x="2615" y="1230"/>
                  <a:pt x="2615" y="1230"/>
                  <a:pt x="2615" y="1230"/>
                </a:cubicBezTo>
                <a:cubicBezTo>
                  <a:pt x="2616" y="1230"/>
                  <a:pt x="2616" y="1230"/>
                  <a:pt x="2616" y="1230"/>
                </a:cubicBezTo>
                <a:cubicBezTo>
                  <a:pt x="2616" y="1229"/>
                  <a:pt x="2616" y="1229"/>
                  <a:pt x="2616" y="1229"/>
                </a:cubicBezTo>
                <a:cubicBezTo>
                  <a:pt x="2616" y="1227"/>
                  <a:pt x="2616" y="1227"/>
                  <a:pt x="2616" y="1227"/>
                </a:cubicBezTo>
                <a:cubicBezTo>
                  <a:pt x="2616" y="1227"/>
                  <a:pt x="2616" y="1227"/>
                  <a:pt x="2616" y="1227"/>
                </a:cubicBezTo>
                <a:cubicBezTo>
                  <a:pt x="2615" y="1226"/>
                  <a:pt x="2615" y="1226"/>
                  <a:pt x="2615" y="1226"/>
                </a:cubicBezTo>
                <a:lnTo>
                  <a:pt x="2614" y="1226"/>
                </a:lnTo>
                <a:close/>
                <a:moveTo>
                  <a:pt x="2598" y="1228"/>
                </a:moveTo>
                <a:cubicBezTo>
                  <a:pt x="2598" y="1230"/>
                  <a:pt x="2598" y="1230"/>
                  <a:pt x="2598" y="1230"/>
                </a:cubicBezTo>
                <a:cubicBezTo>
                  <a:pt x="2599" y="1230"/>
                  <a:pt x="2599" y="1230"/>
                  <a:pt x="2599" y="1230"/>
                </a:cubicBezTo>
                <a:cubicBezTo>
                  <a:pt x="2599" y="1228"/>
                  <a:pt x="2599" y="1228"/>
                  <a:pt x="2599" y="1228"/>
                </a:cubicBezTo>
                <a:cubicBezTo>
                  <a:pt x="2597" y="1227"/>
                  <a:pt x="2597" y="1227"/>
                  <a:pt x="2597" y="1227"/>
                </a:cubicBezTo>
                <a:lnTo>
                  <a:pt x="2598" y="1228"/>
                </a:lnTo>
                <a:close/>
                <a:moveTo>
                  <a:pt x="2600" y="1230"/>
                </a:moveTo>
                <a:cubicBezTo>
                  <a:pt x="2599" y="1231"/>
                  <a:pt x="2599" y="1231"/>
                  <a:pt x="2599" y="1231"/>
                </a:cubicBezTo>
                <a:cubicBezTo>
                  <a:pt x="2600" y="1230"/>
                  <a:pt x="2600" y="1230"/>
                  <a:pt x="2600" y="1230"/>
                </a:cubicBezTo>
                <a:cubicBezTo>
                  <a:pt x="2602" y="1226"/>
                  <a:pt x="2602" y="1226"/>
                  <a:pt x="2602" y="1226"/>
                </a:cubicBezTo>
                <a:cubicBezTo>
                  <a:pt x="2602" y="1225"/>
                  <a:pt x="2602" y="1225"/>
                  <a:pt x="2602" y="1225"/>
                </a:cubicBezTo>
                <a:cubicBezTo>
                  <a:pt x="2601" y="1226"/>
                  <a:pt x="2601" y="1226"/>
                  <a:pt x="2601" y="1226"/>
                </a:cubicBezTo>
                <a:lnTo>
                  <a:pt x="2600" y="1230"/>
                </a:lnTo>
                <a:close/>
                <a:moveTo>
                  <a:pt x="2617" y="1238"/>
                </a:moveTo>
                <a:cubicBezTo>
                  <a:pt x="2617" y="1237"/>
                  <a:pt x="2617" y="1237"/>
                  <a:pt x="2617" y="1237"/>
                </a:cubicBezTo>
                <a:cubicBezTo>
                  <a:pt x="2616" y="1238"/>
                  <a:pt x="2616" y="1238"/>
                  <a:pt x="2616" y="1238"/>
                </a:cubicBezTo>
                <a:cubicBezTo>
                  <a:pt x="2617" y="1238"/>
                  <a:pt x="2617" y="1238"/>
                  <a:pt x="2617" y="1238"/>
                </a:cubicBezTo>
                <a:close/>
                <a:moveTo>
                  <a:pt x="2612" y="1228"/>
                </a:moveTo>
                <a:cubicBezTo>
                  <a:pt x="2611" y="1229"/>
                  <a:pt x="2611" y="1229"/>
                  <a:pt x="2611" y="1229"/>
                </a:cubicBezTo>
                <a:cubicBezTo>
                  <a:pt x="2612" y="1229"/>
                  <a:pt x="2612" y="1229"/>
                  <a:pt x="2612" y="1229"/>
                </a:cubicBezTo>
                <a:cubicBezTo>
                  <a:pt x="2612" y="1228"/>
                  <a:pt x="2612" y="1228"/>
                  <a:pt x="2612" y="1228"/>
                </a:cubicBezTo>
                <a:close/>
                <a:moveTo>
                  <a:pt x="2437" y="1240"/>
                </a:moveTo>
                <a:cubicBezTo>
                  <a:pt x="2438" y="1241"/>
                  <a:pt x="2438" y="1241"/>
                  <a:pt x="2438" y="1241"/>
                </a:cubicBezTo>
                <a:cubicBezTo>
                  <a:pt x="2438" y="1241"/>
                  <a:pt x="2438" y="1241"/>
                  <a:pt x="2438" y="1241"/>
                </a:cubicBezTo>
                <a:cubicBezTo>
                  <a:pt x="2438" y="1240"/>
                  <a:pt x="2438" y="1240"/>
                  <a:pt x="2438" y="1240"/>
                </a:cubicBezTo>
                <a:cubicBezTo>
                  <a:pt x="2437" y="1240"/>
                  <a:pt x="2437" y="1240"/>
                  <a:pt x="2437" y="1240"/>
                </a:cubicBezTo>
                <a:cubicBezTo>
                  <a:pt x="2435" y="1239"/>
                  <a:pt x="2435" y="1239"/>
                  <a:pt x="2435" y="1239"/>
                </a:cubicBezTo>
                <a:cubicBezTo>
                  <a:pt x="2435" y="1240"/>
                  <a:pt x="2435" y="1240"/>
                  <a:pt x="2435" y="1240"/>
                </a:cubicBezTo>
                <a:cubicBezTo>
                  <a:pt x="2435" y="1241"/>
                  <a:pt x="2435" y="1241"/>
                  <a:pt x="2435" y="1241"/>
                </a:cubicBezTo>
                <a:cubicBezTo>
                  <a:pt x="2436" y="1242"/>
                  <a:pt x="2436" y="1242"/>
                  <a:pt x="2436" y="1242"/>
                </a:cubicBezTo>
                <a:lnTo>
                  <a:pt x="2437" y="1240"/>
                </a:lnTo>
                <a:close/>
                <a:moveTo>
                  <a:pt x="2437" y="1258"/>
                </a:moveTo>
                <a:cubicBezTo>
                  <a:pt x="2438" y="1258"/>
                  <a:pt x="2438" y="1258"/>
                  <a:pt x="2438" y="1258"/>
                </a:cubicBezTo>
                <a:cubicBezTo>
                  <a:pt x="2438" y="1257"/>
                  <a:pt x="2438" y="1257"/>
                  <a:pt x="2438" y="1257"/>
                </a:cubicBezTo>
                <a:cubicBezTo>
                  <a:pt x="2437" y="1257"/>
                  <a:pt x="2437" y="1257"/>
                  <a:pt x="2437" y="1257"/>
                </a:cubicBezTo>
                <a:lnTo>
                  <a:pt x="2437" y="1258"/>
                </a:lnTo>
                <a:close/>
                <a:moveTo>
                  <a:pt x="2421" y="1241"/>
                </a:moveTo>
                <a:cubicBezTo>
                  <a:pt x="2420" y="1240"/>
                  <a:pt x="2420" y="1240"/>
                  <a:pt x="2420" y="1240"/>
                </a:cubicBezTo>
                <a:cubicBezTo>
                  <a:pt x="2415" y="1240"/>
                  <a:pt x="2415" y="1240"/>
                  <a:pt x="2415" y="1240"/>
                </a:cubicBezTo>
                <a:cubicBezTo>
                  <a:pt x="2414" y="1239"/>
                  <a:pt x="2414" y="1239"/>
                  <a:pt x="2414" y="1239"/>
                </a:cubicBezTo>
                <a:cubicBezTo>
                  <a:pt x="2413" y="1241"/>
                  <a:pt x="2413" y="1241"/>
                  <a:pt x="2413" y="1241"/>
                </a:cubicBezTo>
                <a:cubicBezTo>
                  <a:pt x="2415" y="1243"/>
                  <a:pt x="2415" y="1243"/>
                  <a:pt x="2415" y="1243"/>
                </a:cubicBezTo>
                <a:cubicBezTo>
                  <a:pt x="2416" y="1243"/>
                  <a:pt x="2416" y="1243"/>
                  <a:pt x="2416" y="1243"/>
                </a:cubicBezTo>
                <a:cubicBezTo>
                  <a:pt x="2417" y="1243"/>
                  <a:pt x="2417" y="1243"/>
                  <a:pt x="2417" y="1243"/>
                </a:cubicBezTo>
                <a:cubicBezTo>
                  <a:pt x="2420" y="1243"/>
                  <a:pt x="2420" y="1243"/>
                  <a:pt x="2420" y="1243"/>
                </a:cubicBezTo>
                <a:cubicBezTo>
                  <a:pt x="2422" y="1242"/>
                  <a:pt x="2422" y="1242"/>
                  <a:pt x="2422" y="1242"/>
                </a:cubicBezTo>
                <a:cubicBezTo>
                  <a:pt x="2424" y="1242"/>
                  <a:pt x="2424" y="1242"/>
                  <a:pt x="2424" y="1242"/>
                </a:cubicBezTo>
                <a:cubicBezTo>
                  <a:pt x="2425" y="1241"/>
                  <a:pt x="2425" y="1241"/>
                  <a:pt x="2425" y="1241"/>
                </a:cubicBezTo>
                <a:cubicBezTo>
                  <a:pt x="2424" y="1240"/>
                  <a:pt x="2424" y="1240"/>
                  <a:pt x="2424" y="1240"/>
                </a:cubicBezTo>
                <a:lnTo>
                  <a:pt x="2421" y="1241"/>
                </a:lnTo>
                <a:close/>
                <a:moveTo>
                  <a:pt x="2439" y="1254"/>
                </a:moveTo>
                <a:cubicBezTo>
                  <a:pt x="2437" y="1251"/>
                  <a:pt x="2437" y="1251"/>
                  <a:pt x="2437" y="1251"/>
                </a:cubicBezTo>
                <a:cubicBezTo>
                  <a:pt x="2435" y="1251"/>
                  <a:pt x="2435" y="1251"/>
                  <a:pt x="2435" y="1251"/>
                </a:cubicBezTo>
                <a:cubicBezTo>
                  <a:pt x="2432" y="1252"/>
                  <a:pt x="2432" y="1252"/>
                  <a:pt x="2432" y="1252"/>
                </a:cubicBezTo>
                <a:cubicBezTo>
                  <a:pt x="2430" y="1251"/>
                  <a:pt x="2430" y="1251"/>
                  <a:pt x="2430" y="1251"/>
                </a:cubicBezTo>
                <a:cubicBezTo>
                  <a:pt x="2428" y="1252"/>
                  <a:pt x="2428" y="1252"/>
                  <a:pt x="2428" y="1252"/>
                </a:cubicBezTo>
                <a:cubicBezTo>
                  <a:pt x="2428" y="1253"/>
                  <a:pt x="2428" y="1253"/>
                  <a:pt x="2428" y="1253"/>
                </a:cubicBezTo>
                <a:cubicBezTo>
                  <a:pt x="2429" y="1254"/>
                  <a:pt x="2429" y="1254"/>
                  <a:pt x="2429" y="1254"/>
                </a:cubicBezTo>
                <a:cubicBezTo>
                  <a:pt x="2431" y="1255"/>
                  <a:pt x="2431" y="1255"/>
                  <a:pt x="2431" y="1255"/>
                </a:cubicBezTo>
                <a:cubicBezTo>
                  <a:pt x="2434" y="1257"/>
                  <a:pt x="2434" y="1257"/>
                  <a:pt x="2434" y="1257"/>
                </a:cubicBezTo>
                <a:cubicBezTo>
                  <a:pt x="2434" y="1258"/>
                  <a:pt x="2434" y="1258"/>
                  <a:pt x="2434" y="1258"/>
                </a:cubicBezTo>
                <a:cubicBezTo>
                  <a:pt x="2435" y="1257"/>
                  <a:pt x="2435" y="1257"/>
                  <a:pt x="2435" y="1257"/>
                </a:cubicBezTo>
                <a:cubicBezTo>
                  <a:pt x="2436" y="1256"/>
                  <a:pt x="2436" y="1256"/>
                  <a:pt x="2436" y="1256"/>
                </a:cubicBezTo>
                <a:cubicBezTo>
                  <a:pt x="2437" y="1255"/>
                  <a:pt x="2437" y="1255"/>
                  <a:pt x="2437" y="1255"/>
                </a:cubicBezTo>
                <a:cubicBezTo>
                  <a:pt x="2439" y="1255"/>
                  <a:pt x="2439" y="1255"/>
                  <a:pt x="2439" y="1255"/>
                </a:cubicBezTo>
                <a:lnTo>
                  <a:pt x="2439" y="1254"/>
                </a:lnTo>
                <a:close/>
                <a:moveTo>
                  <a:pt x="2384" y="1179"/>
                </a:moveTo>
                <a:cubicBezTo>
                  <a:pt x="2382" y="1178"/>
                  <a:pt x="2382" y="1178"/>
                  <a:pt x="2382" y="1178"/>
                </a:cubicBezTo>
                <a:cubicBezTo>
                  <a:pt x="2382" y="1178"/>
                  <a:pt x="2382" y="1178"/>
                  <a:pt x="2382" y="1178"/>
                </a:cubicBezTo>
                <a:cubicBezTo>
                  <a:pt x="2382" y="1179"/>
                  <a:pt x="2382" y="1179"/>
                  <a:pt x="2382" y="1179"/>
                </a:cubicBezTo>
                <a:cubicBezTo>
                  <a:pt x="2384" y="1180"/>
                  <a:pt x="2384" y="1180"/>
                  <a:pt x="2384" y="1180"/>
                </a:cubicBezTo>
                <a:cubicBezTo>
                  <a:pt x="2384" y="1179"/>
                  <a:pt x="2384" y="1179"/>
                  <a:pt x="2384" y="1179"/>
                </a:cubicBezTo>
                <a:close/>
                <a:moveTo>
                  <a:pt x="2253" y="1016"/>
                </a:moveTo>
                <a:cubicBezTo>
                  <a:pt x="2254" y="1016"/>
                  <a:pt x="2254" y="1016"/>
                  <a:pt x="2254" y="1016"/>
                </a:cubicBezTo>
                <a:cubicBezTo>
                  <a:pt x="2256" y="1015"/>
                  <a:pt x="2256" y="1015"/>
                  <a:pt x="2256" y="1015"/>
                </a:cubicBezTo>
                <a:cubicBezTo>
                  <a:pt x="2255" y="1014"/>
                  <a:pt x="2255" y="1014"/>
                  <a:pt x="2255" y="1014"/>
                </a:cubicBezTo>
                <a:cubicBezTo>
                  <a:pt x="2255" y="1014"/>
                  <a:pt x="2255" y="1014"/>
                  <a:pt x="2255" y="1014"/>
                </a:cubicBezTo>
                <a:cubicBezTo>
                  <a:pt x="2254" y="1012"/>
                  <a:pt x="2254" y="1012"/>
                  <a:pt x="2254" y="1012"/>
                </a:cubicBezTo>
                <a:cubicBezTo>
                  <a:pt x="2255" y="1012"/>
                  <a:pt x="2255" y="1012"/>
                  <a:pt x="2255" y="1012"/>
                </a:cubicBezTo>
                <a:cubicBezTo>
                  <a:pt x="2256" y="1014"/>
                  <a:pt x="2256" y="1014"/>
                  <a:pt x="2256" y="1014"/>
                </a:cubicBezTo>
                <a:cubicBezTo>
                  <a:pt x="2258" y="1014"/>
                  <a:pt x="2258" y="1014"/>
                  <a:pt x="2258" y="1014"/>
                </a:cubicBezTo>
                <a:cubicBezTo>
                  <a:pt x="2260" y="1012"/>
                  <a:pt x="2260" y="1012"/>
                  <a:pt x="2260" y="1012"/>
                </a:cubicBezTo>
                <a:cubicBezTo>
                  <a:pt x="2260" y="1011"/>
                  <a:pt x="2260" y="1011"/>
                  <a:pt x="2260" y="1011"/>
                </a:cubicBezTo>
                <a:cubicBezTo>
                  <a:pt x="2260" y="1010"/>
                  <a:pt x="2260" y="1010"/>
                  <a:pt x="2260" y="1010"/>
                </a:cubicBezTo>
                <a:cubicBezTo>
                  <a:pt x="2261" y="1008"/>
                  <a:pt x="2261" y="1008"/>
                  <a:pt x="2261" y="1008"/>
                </a:cubicBezTo>
                <a:cubicBezTo>
                  <a:pt x="2260" y="1007"/>
                  <a:pt x="2260" y="1007"/>
                  <a:pt x="2260" y="1007"/>
                </a:cubicBezTo>
                <a:cubicBezTo>
                  <a:pt x="2260" y="1006"/>
                  <a:pt x="2260" y="1006"/>
                  <a:pt x="2260" y="1006"/>
                </a:cubicBezTo>
                <a:cubicBezTo>
                  <a:pt x="2260" y="1006"/>
                  <a:pt x="2260" y="1006"/>
                  <a:pt x="2260" y="1006"/>
                </a:cubicBezTo>
                <a:cubicBezTo>
                  <a:pt x="2259" y="1004"/>
                  <a:pt x="2259" y="1004"/>
                  <a:pt x="2259" y="1004"/>
                </a:cubicBezTo>
                <a:cubicBezTo>
                  <a:pt x="2261" y="1005"/>
                  <a:pt x="2261" y="1005"/>
                  <a:pt x="2261" y="1005"/>
                </a:cubicBezTo>
                <a:cubicBezTo>
                  <a:pt x="2261" y="1006"/>
                  <a:pt x="2261" y="1006"/>
                  <a:pt x="2261" y="1006"/>
                </a:cubicBezTo>
                <a:cubicBezTo>
                  <a:pt x="2262" y="1007"/>
                  <a:pt x="2262" y="1007"/>
                  <a:pt x="2262" y="1007"/>
                </a:cubicBezTo>
                <a:cubicBezTo>
                  <a:pt x="2262" y="1007"/>
                  <a:pt x="2262" y="1007"/>
                  <a:pt x="2262" y="1007"/>
                </a:cubicBezTo>
                <a:cubicBezTo>
                  <a:pt x="2264" y="1011"/>
                  <a:pt x="2264" y="1011"/>
                  <a:pt x="2264" y="1011"/>
                </a:cubicBezTo>
                <a:cubicBezTo>
                  <a:pt x="2264" y="1012"/>
                  <a:pt x="2264" y="1012"/>
                  <a:pt x="2264" y="1012"/>
                </a:cubicBezTo>
                <a:cubicBezTo>
                  <a:pt x="2265" y="1014"/>
                  <a:pt x="2265" y="1014"/>
                  <a:pt x="2265" y="1014"/>
                </a:cubicBezTo>
                <a:cubicBezTo>
                  <a:pt x="2267" y="1014"/>
                  <a:pt x="2267" y="1014"/>
                  <a:pt x="2267" y="1014"/>
                </a:cubicBezTo>
                <a:cubicBezTo>
                  <a:pt x="2268" y="1014"/>
                  <a:pt x="2268" y="1014"/>
                  <a:pt x="2268" y="1014"/>
                </a:cubicBezTo>
                <a:cubicBezTo>
                  <a:pt x="2268" y="1013"/>
                  <a:pt x="2268" y="1013"/>
                  <a:pt x="2268" y="1013"/>
                </a:cubicBezTo>
                <a:cubicBezTo>
                  <a:pt x="2268" y="1014"/>
                  <a:pt x="2268" y="1014"/>
                  <a:pt x="2268" y="1014"/>
                </a:cubicBezTo>
                <a:cubicBezTo>
                  <a:pt x="2268" y="1015"/>
                  <a:pt x="2268" y="1015"/>
                  <a:pt x="2268" y="1015"/>
                </a:cubicBezTo>
                <a:cubicBezTo>
                  <a:pt x="2269" y="1017"/>
                  <a:pt x="2269" y="1017"/>
                  <a:pt x="2269" y="1017"/>
                </a:cubicBezTo>
                <a:cubicBezTo>
                  <a:pt x="2269" y="1018"/>
                  <a:pt x="2269" y="1018"/>
                  <a:pt x="2269" y="1018"/>
                </a:cubicBezTo>
                <a:cubicBezTo>
                  <a:pt x="2268" y="1018"/>
                  <a:pt x="2268" y="1018"/>
                  <a:pt x="2268" y="1018"/>
                </a:cubicBezTo>
                <a:cubicBezTo>
                  <a:pt x="2269" y="1020"/>
                  <a:pt x="2269" y="1020"/>
                  <a:pt x="2269" y="1020"/>
                </a:cubicBezTo>
                <a:cubicBezTo>
                  <a:pt x="2270" y="1021"/>
                  <a:pt x="2270" y="1021"/>
                  <a:pt x="2270" y="1021"/>
                </a:cubicBezTo>
                <a:cubicBezTo>
                  <a:pt x="2271" y="1027"/>
                  <a:pt x="2271" y="1027"/>
                  <a:pt x="2271" y="1027"/>
                </a:cubicBezTo>
                <a:cubicBezTo>
                  <a:pt x="2271" y="1027"/>
                  <a:pt x="2271" y="1027"/>
                  <a:pt x="2271" y="1027"/>
                </a:cubicBezTo>
                <a:cubicBezTo>
                  <a:pt x="2271" y="1031"/>
                  <a:pt x="2271" y="1031"/>
                  <a:pt x="2271" y="1031"/>
                </a:cubicBezTo>
                <a:cubicBezTo>
                  <a:pt x="2274" y="1032"/>
                  <a:pt x="2274" y="1032"/>
                  <a:pt x="2274" y="1032"/>
                </a:cubicBezTo>
                <a:cubicBezTo>
                  <a:pt x="2273" y="1033"/>
                  <a:pt x="2273" y="1033"/>
                  <a:pt x="2273" y="1033"/>
                </a:cubicBezTo>
                <a:cubicBezTo>
                  <a:pt x="2273" y="1035"/>
                  <a:pt x="2273" y="1035"/>
                  <a:pt x="2273" y="1035"/>
                </a:cubicBezTo>
                <a:cubicBezTo>
                  <a:pt x="2274" y="1036"/>
                  <a:pt x="2274" y="1036"/>
                  <a:pt x="2274" y="1036"/>
                </a:cubicBezTo>
                <a:cubicBezTo>
                  <a:pt x="2274" y="1040"/>
                  <a:pt x="2274" y="1040"/>
                  <a:pt x="2274" y="1040"/>
                </a:cubicBezTo>
                <a:cubicBezTo>
                  <a:pt x="2275" y="1042"/>
                  <a:pt x="2275" y="1042"/>
                  <a:pt x="2275" y="1042"/>
                </a:cubicBezTo>
                <a:cubicBezTo>
                  <a:pt x="2275" y="1043"/>
                  <a:pt x="2275" y="1043"/>
                  <a:pt x="2275" y="1043"/>
                </a:cubicBezTo>
                <a:cubicBezTo>
                  <a:pt x="2275" y="1043"/>
                  <a:pt x="2275" y="1043"/>
                  <a:pt x="2275" y="1043"/>
                </a:cubicBezTo>
                <a:cubicBezTo>
                  <a:pt x="2276" y="1040"/>
                  <a:pt x="2276" y="1040"/>
                  <a:pt x="2276" y="1040"/>
                </a:cubicBezTo>
                <a:cubicBezTo>
                  <a:pt x="2277" y="1042"/>
                  <a:pt x="2277" y="1042"/>
                  <a:pt x="2277" y="1042"/>
                </a:cubicBezTo>
                <a:cubicBezTo>
                  <a:pt x="2278" y="1044"/>
                  <a:pt x="2278" y="1044"/>
                  <a:pt x="2278" y="1044"/>
                </a:cubicBezTo>
                <a:cubicBezTo>
                  <a:pt x="2279" y="1045"/>
                  <a:pt x="2279" y="1045"/>
                  <a:pt x="2279" y="1045"/>
                </a:cubicBezTo>
                <a:cubicBezTo>
                  <a:pt x="2279" y="1051"/>
                  <a:pt x="2279" y="1051"/>
                  <a:pt x="2279" y="1051"/>
                </a:cubicBezTo>
                <a:cubicBezTo>
                  <a:pt x="2280" y="1052"/>
                  <a:pt x="2280" y="1052"/>
                  <a:pt x="2280" y="1052"/>
                </a:cubicBezTo>
                <a:cubicBezTo>
                  <a:pt x="2281" y="1053"/>
                  <a:pt x="2281" y="1053"/>
                  <a:pt x="2281" y="1053"/>
                </a:cubicBezTo>
                <a:cubicBezTo>
                  <a:pt x="2280" y="1054"/>
                  <a:pt x="2280" y="1054"/>
                  <a:pt x="2280" y="1054"/>
                </a:cubicBezTo>
                <a:cubicBezTo>
                  <a:pt x="2280" y="1057"/>
                  <a:pt x="2280" y="1057"/>
                  <a:pt x="2280" y="1057"/>
                </a:cubicBezTo>
                <a:cubicBezTo>
                  <a:pt x="2281" y="1058"/>
                  <a:pt x="2281" y="1058"/>
                  <a:pt x="2281" y="1058"/>
                </a:cubicBezTo>
                <a:cubicBezTo>
                  <a:pt x="2283" y="1059"/>
                  <a:pt x="2283" y="1059"/>
                  <a:pt x="2283" y="1059"/>
                </a:cubicBezTo>
                <a:cubicBezTo>
                  <a:pt x="2281" y="1060"/>
                  <a:pt x="2281" y="1060"/>
                  <a:pt x="2281" y="1060"/>
                </a:cubicBezTo>
                <a:cubicBezTo>
                  <a:pt x="2282" y="1063"/>
                  <a:pt x="2282" y="1063"/>
                  <a:pt x="2282" y="1063"/>
                </a:cubicBezTo>
                <a:cubicBezTo>
                  <a:pt x="2282" y="1064"/>
                  <a:pt x="2282" y="1064"/>
                  <a:pt x="2282" y="1064"/>
                </a:cubicBezTo>
                <a:cubicBezTo>
                  <a:pt x="2281" y="1064"/>
                  <a:pt x="2281" y="1064"/>
                  <a:pt x="2281" y="1064"/>
                </a:cubicBezTo>
                <a:cubicBezTo>
                  <a:pt x="2281" y="1067"/>
                  <a:pt x="2281" y="1067"/>
                  <a:pt x="2281" y="1067"/>
                </a:cubicBezTo>
                <a:cubicBezTo>
                  <a:pt x="2281" y="1067"/>
                  <a:pt x="2281" y="1067"/>
                  <a:pt x="2281" y="1067"/>
                </a:cubicBezTo>
                <a:cubicBezTo>
                  <a:pt x="2281" y="1069"/>
                  <a:pt x="2281" y="1069"/>
                  <a:pt x="2281" y="1069"/>
                </a:cubicBezTo>
                <a:cubicBezTo>
                  <a:pt x="2280" y="1071"/>
                  <a:pt x="2280" y="1071"/>
                  <a:pt x="2280" y="1071"/>
                </a:cubicBezTo>
                <a:cubicBezTo>
                  <a:pt x="2280" y="1071"/>
                  <a:pt x="2280" y="1071"/>
                  <a:pt x="2280" y="1071"/>
                </a:cubicBezTo>
                <a:cubicBezTo>
                  <a:pt x="2279" y="1071"/>
                  <a:pt x="2279" y="1071"/>
                  <a:pt x="2279" y="1071"/>
                </a:cubicBezTo>
                <a:cubicBezTo>
                  <a:pt x="2279" y="1072"/>
                  <a:pt x="2279" y="1072"/>
                  <a:pt x="2279" y="1072"/>
                </a:cubicBezTo>
                <a:cubicBezTo>
                  <a:pt x="2280" y="1073"/>
                  <a:pt x="2280" y="1073"/>
                  <a:pt x="2280" y="1073"/>
                </a:cubicBezTo>
                <a:cubicBezTo>
                  <a:pt x="2280" y="1076"/>
                  <a:pt x="2280" y="1076"/>
                  <a:pt x="2280" y="1076"/>
                </a:cubicBezTo>
                <a:cubicBezTo>
                  <a:pt x="2281" y="1078"/>
                  <a:pt x="2281" y="1078"/>
                  <a:pt x="2281" y="1078"/>
                </a:cubicBezTo>
                <a:cubicBezTo>
                  <a:pt x="2281" y="1076"/>
                  <a:pt x="2281" y="1076"/>
                  <a:pt x="2281" y="1076"/>
                </a:cubicBezTo>
                <a:cubicBezTo>
                  <a:pt x="2282" y="1074"/>
                  <a:pt x="2282" y="1074"/>
                  <a:pt x="2282" y="1074"/>
                </a:cubicBezTo>
                <a:cubicBezTo>
                  <a:pt x="2282" y="1074"/>
                  <a:pt x="2282" y="1074"/>
                  <a:pt x="2282" y="1074"/>
                </a:cubicBezTo>
                <a:cubicBezTo>
                  <a:pt x="2281" y="1077"/>
                  <a:pt x="2281" y="1077"/>
                  <a:pt x="2281" y="1077"/>
                </a:cubicBezTo>
                <a:cubicBezTo>
                  <a:pt x="2282" y="1077"/>
                  <a:pt x="2282" y="1077"/>
                  <a:pt x="2282" y="1077"/>
                </a:cubicBezTo>
                <a:cubicBezTo>
                  <a:pt x="2281" y="1079"/>
                  <a:pt x="2281" y="1079"/>
                  <a:pt x="2281" y="1079"/>
                </a:cubicBezTo>
                <a:cubicBezTo>
                  <a:pt x="2281" y="1080"/>
                  <a:pt x="2281" y="1080"/>
                  <a:pt x="2281" y="1080"/>
                </a:cubicBezTo>
                <a:cubicBezTo>
                  <a:pt x="2280" y="1082"/>
                  <a:pt x="2280" y="1082"/>
                  <a:pt x="2280" y="1082"/>
                </a:cubicBezTo>
                <a:cubicBezTo>
                  <a:pt x="2281" y="1082"/>
                  <a:pt x="2281" y="1082"/>
                  <a:pt x="2281" y="1082"/>
                </a:cubicBezTo>
                <a:cubicBezTo>
                  <a:pt x="2280" y="1083"/>
                  <a:pt x="2280" y="1083"/>
                  <a:pt x="2280" y="1083"/>
                </a:cubicBezTo>
                <a:cubicBezTo>
                  <a:pt x="2280" y="1083"/>
                  <a:pt x="2280" y="1083"/>
                  <a:pt x="2280" y="1083"/>
                </a:cubicBezTo>
                <a:cubicBezTo>
                  <a:pt x="2280" y="1087"/>
                  <a:pt x="2280" y="1087"/>
                  <a:pt x="2280" y="1087"/>
                </a:cubicBezTo>
                <a:cubicBezTo>
                  <a:pt x="2278" y="1087"/>
                  <a:pt x="2278" y="1087"/>
                  <a:pt x="2278" y="1087"/>
                </a:cubicBezTo>
                <a:cubicBezTo>
                  <a:pt x="2279" y="1090"/>
                  <a:pt x="2279" y="1090"/>
                  <a:pt x="2279" y="1090"/>
                </a:cubicBezTo>
                <a:cubicBezTo>
                  <a:pt x="2278" y="1091"/>
                  <a:pt x="2278" y="1091"/>
                  <a:pt x="2278" y="1091"/>
                </a:cubicBezTo>
                <a:cubicBezTo>
                  <a:pt x="2279" y="1094"/>
                  <a:pt x="2279" y="1094"/>
                  <a:pt x="2279" y="1094"/>
                </a:cubicBezTo>
                <a:cubicBezTo>
                  <a:pt x="2280" y="1095"/>
                  <a:pt x="2280" y="1095"/>
                  <a:pt x="2280" y="1095"/>
                </a:cubicBezTo>
                <a:cubicBezTo>
                  <a:pt x="2281" y="1095"/>
                  <a:pt x="2281" y="1095"/>
                  <a:pt x="2281" y="1095"/>
                </a:cubicBezTo>
                <a:cubicBezTo>
                  <a:pt x="2281" y="1094"/>
                  <a:pt x="2281" y="1094"/>
                  <a:pt x="2281" y="1094"/>
                </a:cubicBezTo>
                <a:cubicBezTo>
                  <a:pt x="2282" y="1093"/>
                  <a:pt x="2282" y="1093"/>
                  <a:pt x="2282" y="1093"/>
                </a:cubicBezTo>
                <a:cubicBezTo>
                  <a:pt x="2282" y="1094"/>
                  <a:pt x="2282" y="1094"/>
                  <a:pt x="2282" y="1094"/>
                </a:cubicBezTo>
                <a:cubicBezTo>
                  <a:pt x="2283" y="1094"/>
                  <a:pt x="2283" y="1094"/>
                  <a:pt x="2283" y="1094"/>
                </a:cubicBezTo>
                <a:cubicBezTo>
                  <a:pt x="2283" y="1096"/>
                  <a:pt x="2283" y="1096"/>
                  <a:pt x="2283" y="1096"/>
                </a:cubicBezTo>
                <a:cubicBezTo>
                  <a:pt x="2285" y="1096"/>
                  <a:pt x="2285" y="1096"/>
                  <a:pt x="2285" y="1096"/>
                </a:cubicBezTo>
                <a:cubicBezTo>
                  <a:pt x="2286" y="1099"/>
                  <a:pt x="2286" y="1099"/>
                  <a:pt x="2286" y="1099"/>
                </a:cubicBezTo>
                <a:cubicBezTo>
                  <a:pt x="2287" y="1099"/>
                  <a:pt x="2287" y="1099"/>
                  <a:pt x="2287" y="1099"/>
                </a:cubicBezTo>
                <a:cubicBezTo>
                  <a:pt x="2290" y="1102"/>
                  <a:pt x="2290" y="1102"/>
                  <a:pt x="2290" y="1102"/>
                </a:cubicBezTo>
                <a:cubicBezTo>
                  <a:pt x="2290" y="1103"/>
                  <a:pt x="2290" y="1103"/>
                  <a:pt x="2290" y="1103"/>
                </a:cubicBezTo>
                <a:cubicBezTo>
                  <a:pt x="2291" y="1104"/>
                  <a:pt x="2291" y="1104"/>
                  <a:pt x="2291" y="1104"/>
                </a:cubicBezTo>
                <a:cubicBezTo>
                  <a:pt x="2292" y="1105"/>
                  <a:pt x="2292" y="1105"/>
                  <a:pt x="2292" y="1105"/>
                </a:cubicBezTo>
                <a:cubicBezTo>
                  <a:pt x="2293" y="1105"/>
                  <a:pt x="2293" y="1105"/>
                  <a:pt x="2293" y="1105"/>
                </a:cubicBezTo>
                <a:cubicBezTo>
                  <a:pt x="2293" y="1106"/>
                  <a:pt x="2293" y="1106"/>
                  <a:pt x="2293" y="1106"/>
                </a:cubicBezTo>
                <a:cubicBezTo>
                  <a:pt x="2292" y="1107"/>
                  <a:pt x="2292" y="1107"/>
                  <a:pt x="2292" y="1107"/>
                </a:cubicBezTo>
                <a:cubicBezTo>
                  <a:pt x="2292" y="1108"/>
                  <a:pt x="2292" y="1108"/>
                  <a:pt x="2292" y="1108"/>
                </a:cubicBezTo>
                <a:cubicBezTo>
                  <a:pt x="2296" y="1111"/>
                  <a:pt x="2296" y="1111"/>
                  <a:pt x="2296" y="1111"/>
                </a:cubicBezTo>
                <a:cubicBezTo>
                  <a:pt x="2297" y="1112"/>
                  <a:pt x="2297" y="1112"/>
                  <a:pt x="2297" y="1112"/>
                </a:cubicBezTo>
                <a:cubicBezTo>
                  <a:pt x="2299" y="1115"/>
                  <a:pt x="2299" y="1115"/>
                  <a:pt x="2299" y="1115"/>
                </a:cubicBezTo>
                <a:cubicBezTo>
                  <a:pt x="2300" y="1123"/>
                  <a:pt x="2300" y="1123"/>
                  <a:pt x="2300" y="1123"/>
                </a:cubicBezTo>
                <a:cubicBezTo>
                  <a:pt x="2301" y="1125"/>
                  <a:pt x="2301" y="1125"/>
                  <a:pt x="2301" y="1125"/>
                </a:cubicBezTo>
                <a:cubicBezTo>
                  <a:pt x="2302" y="1128"/>
                  <a:pt x="2302" y="1128"/>
                  <a:pt x="2302" y="1128"/>
                </a:cubicBezTo>
                <a:cubicBezTo>
                  <a:pt x="2302" y="1131"/>
                  <a:pt x="2302" y="1131"/>
                  <a:pt x="2302" y="1131"/>
                </a:cubicBezTo>
                <a:cubicBezTo>
                  <a:pt x="2301" y="1131"/>
                  <a:pt x="2301" y="1131"/>
                  <a:pt x="2301" y="1131"/>
                </a:cubicBezTo>
                <a:cubicBezTo>
                  <a:pt x="2301" y="1133"/>
                  <a:pt x="2301" y="1133"/>
                  <a:pt x="2301" y="1133"/>
                </a:cubicBezTo>
                <a:cubicBezTo>
                  <a:pt x="2303" y="1134"/>
                  <a:pt x="2303" y="1134"/>
                  <a:pt x="2303" y="1134"/>
                </a:cubicBezTo>
                <a:cubicBezTo>
                  <a:pt x="2302" y="1135"/>
                  <a:pt x="2302" y="1135"/>
                  <a:pt x="2302" y="1135"/>
                </a:cubicBezTo>
                <a:cubicBezTo>
                  <a:pt x="2303" y="1137"/>
                  <a:pt x="2303" y="1137"/>
                  <a:pt x="2303" y="1137"/>
                </a:cubicBezTo>
                <a:cubicBezTo>
                  <a:pt x="2306" y="1138"/>
                  <a:pt x="2306" y="1138"/>
                  <a:pt x="2306" y="1138"/>
                </a:cubicBezTo>
                <a:cubicBezTo>
                  <a:pt x="2307" y="1141"/>
                  <a:pt x="2307" y="1141"/>
                  <a:pt x="2307" y="1141"/>
                </a:cubicBezTo>
                <a:cubicBezTo>
                  <a:pt x="2309" y="1142"/>
                  <a:pt x="2309" y="1142"/>
                  <a:pt x="2309" y="1142"/>
                </a:cubicBezTo>
                <a:cubicBezTo>
                  <a:pt x="2310" y="1143"/>
                  <a:pt x="2310" y="1143"/>
                  <a:pt x="2310" y="1143"/>
                </a:cubicBezTo>
                <a:cubicBezTo>
                  <a:pt x="2309" y="1145"/>
                  <a:pt x="2309" y="1145"/>
                  <a:pt x="2309" y="1145"/>
                </a:cubicBezTo>
                <a:cubicBezTo>
                  <a:pt x="2309" y="1146"/>
                  <a:pt x="2309" y="1146"/>
                  <a:pt x="2309" y="1146"/>
                </a:cubicBezTo>
                <a:cubicBezTo>
                  <a:pt x="2310" y="1147"/>
                  <a:pt x="2310" y="1147"/>
                  <a:pt x="2310" y="1147"/>
                </a:cubicBezTo>
                <a:cubicBezTo>
                  <a:pt x="2313" y="1148"/>
                  <a:pt x="2313" y="1148"/>
                  <a:pt x="2313" y="1148"/>
                </a:cubicBezTo>
                <a:cubicBezTo>
                  <a:pt x="2316" y="1151"/>
                  <a:pt x="2316" y="1151"/>
                  <a:pt x="2316" y="1151"/>
                </a:cubicBezTo>
                <a:cubicBezTo>
                  <a:pt x="2316" y="1152"/>
                  <a:pt x="2316" y="1152"/>
                  <a:pt x="2316" y="1152"/>
                </a:cubicBezTo>
                <a:cubicBezTo>
                  <a:pt x="2318" y="1155"/>
                  <a:pt x="2318" y="1155"/>
                  <a:pt x="2318" y="1155"/>
                </a:cubicBezTo>
                <a:cubicBezTo>
                  <a:pt x="2319" y="1155"/>
                  <a:pt x="2319" y="1155"/>
                  <a:pt x="2319" y="1155"/>
                </a:cubicBezTo>
                <a:cubicBezTo>
                  <a:pt x="2321" y="1154"/>
                  <a:pt x="2321" y="1154"/>
                  <a:pt x="2321" y="1154"/>
                </a:cubicBezTo>
                <a:cubicBezTo>
                  <a:pt x="2321" y="1155"/>
                  <a:pt x="2321" y="1155"/>
                  <a:pt x="2321" y="1155"/>
                </a:cubicBezTo>
                <a:cubicBezTo>
                  <a:pt x="2323" y="1157"/>
                  <a:pt x="2323" y="1157"/>
                  <a:pt x="2323" y="1157"/>
                </a:cubicBezTo>
                <a:cubicBezTo>
                  <a:pt x="2326" y="1158"/>
                  <a:pt x="2326" y="1158"/>
                  <a:pt x="2326" y="1158"/>
                </a:cubicBezTo>
                <a:cubicBezTo>
                  <a:pt x="2329" y="1159"/>
                  <a:pt x="2329" y="1159"/>
                  <a:pt x="2329" y="1159"/>
                </a:cubicBezTo>
                <a:cubicBezTo>
                  <a:pt x="2330" y="1160"/>
                  <a:pt x="2330" y="1160"/>
                  <a:pt x="2330" y="1160"/>
                </a:cubicBezTo>
                <a:cubicBezTo>
                  <a:pt x="2332" y="1161"/>
                  <a:pt x="2332" y="1161"/>
                  <a:pt x="2332" y="1161"/>
                </a:cubicBezTo>
                <a:cubicBezTo>
                  <a:pt x="2332" y="1160"/>
                  <a:pt x="2332" y="1160"/>
                  <a:pt x="2332" y="1160"/>
                </a:cubicBezTo>
                <a:cubicBezTo>
                  <a:pt x="2333" y="1161"/>
                  <a:pt x="2333" y="1161"/>
                  <a:pt x="2333" y="1161"/>
                </a:cubicBezTo>
                <a:cubicBezTo>
                  <a:pt x="2335" y="1160"/>
                  <a:pt x="2335" y="1160"/>
                  <a:pt x="2335" y="1160"/>
                </a:cubicBezTo>
                <a:cubicBezTo>
                  <a:pt x="2335" y="1160"/>
                  <a:pt x="2335" y="1160"/>
                  <a:pt x="2335" y="1160"/>
                </a:cubicBezTo>
                <a:cubicBezTo>
                  <a:pt x="2334" y="1160"/>
                  <a:pt x="2334" y="1160"/>
                  <a:pt x="2334" y="1160"/>
                </a:cubicBezTo>
                <a:cubicBezTo>
                  <a:pt x="2334" y="1159"/>
                  <a:pt x="2334" y="1159"/>
                  <a:pt x="2334" y="1159"/>
                </a:cubicBezTo>
                <a:cubicBezTo>
                  <a:pt x="2335" y="1158"/>
                  <a:pt x="2335" y="1158"/>
                  <a:pt x="2335" y="1158"/>
                </a:cubicBezTo>
                <a:cubicBezTo>
                  <a:pt x="2334" y="1158"/>
                  <a:pt x="2334" y="1158"/>
                  <a:pt x="2334" y="1158"/>
                </a:cubicBezTo>
                <a:cubicBezTo>
                  <a:pt x="2335" y="1158"/>
                  <a:pt x="2335" y="1158"/>
                  <a:pt x="2335" y="1158"/>
                </a:cubicBezTo>
                <a:cubicBezTo>
                  <a:pt x="2335" y="1160"/>
                  <a:pt x="2335" y="1160"/>
                  <a:pt x="2335" y="1160"/>
                </a:cubicBezTo>
                <a:cubicBezTo>
                  <a:pt x="2335" y="1160"/>
                  <a:pt x="2335" y="1160"/>
                  <a:pt x="2335" y="1160"/>
                </a:cubicBezTo>
                <a:cubicBezTo>
                  <a:pt x="2337" y="1160"/>
                  <a:pt x="2337" y="1160"/>
                  <a:pt x="2337" y="1160"/>
                </a:cubicBezTo>
                <a:cubicBezTo>
                  <a:pt x="2337" y="1158"/>
                  <a:pt x="2337" y="1158"/>
                  <a:pt x="2337" y="1158"/>
                </a:cubicBezTo>
                <a:cubicBezTo>
                  <a:pt x="2335" y="1154"/>
                  <a:pt x="2335" y="1154"/>
                  <a:pt x="2335" y="1154"/>
                </a:cubicBezTo>
                <a:cubicBezTo>
                  <a:pt x="2334" y="1154"/>
                  <a:pt x="2334" y="1154"/>
                  <a:pt x="2334" y="1154"/>
                </a:cubicBezTo>
                <a:cubicBezTo>
                  <a:pt x="2334" y="1154"/>
                  <a:pt x="2334" y="1154"/>
                  <a:pt x="2334" y="1154"/>
                </a:cubicBezTo>
                <a:cubicBezTo>
                  <a:pt x="2334" y="1153"/>
                  <a:pt x="2334" y="1153"/>
                  <a:pt x="2334" y="1153"/>
                </a:cubicBezTo>
                <a:cubicBezTo>
                  <a:pt x="2333" y="1152"/>
                  <a:pt x="2333" y="1152"/>
                  <a:pt x="2333" y="1152"/>
                </a:cubicBezTo>
                <a:cubicBezTo>
                  <a:pt x="2333" y="1150"/>
                  <a:pt x="2333" y="1150"/>
                  <a:pt x="2333" y="1150"/>
                </a:cubicBezTo>
                <a:cubicBezTo>
                  <a:pt x="2333" y="1149"/>
                  <a:pt x="2333" y="1149"/>
                  <a:pt x="2333" y="1149"/>
                </a:cubicBezTo>
                <a:cubicBezTo>
                  <a:pt x="2333" y="1148"/>
                  <a:pt x="2333" y="1148"/>
                  <a:pt x="2333" y="1148"/>
                </a:cubicBezTo>
                <a:cubicBezTo>
                  <a:pt x="2331" y="1148"/>
                  <a:pt x="2331" y="1148"/>
                  <a:pt x="2331" y="1148"/>
                </a:cubicBezTo>
                <a:cubicBezTo>
                  <a:pt x="2329" y="1146"/>
                  <a:pt x="2329" y="1146"/>
                  <a:pt x="2329" y="1146"/>
                </a:cubicBezTo>
                <a:cubicBezTo>
                  <a:pt x="2328" y="1144"/>
                  <a:pt x="2328" y="1144"/>
                  <a:pt x="2328" y="1144"/>
                </a:cubicBezTo>
                <a:cubicBezTo>
                  <a:pt x="2328" y="1139"/>
                  <a:pt x="2328" y="1139"/>
                  <a:pt x="2328" y="1139"/>
                </a:cubicBezTo>
                <a:cubicBezTo>
                  <a:pt x="2327" y="1138"/>
                  <a:pt x="2327" y="1138"/>
                  <a:pt x="2327" y="1138"/>
                </a:cubicBezTo>
                <a:cubicBezTo>
                  <a:pt x="2327" y="1136"/>
                  <a:pt x="2327" y="1136"/>
                  <a:pt x="2327" y="1136"/>
                </a:cubicBezTo>
                <a:cubicBezTo>
                  <a:pt x="2328" y="1135"/>
                  <a:pt x="2328" y="1135"/>
                  <a:pt x="2328" y="1135"/>
                </a:cubicBezTo>
                <a:cubicBezTo>
                  <a:pt x="2327" y="1131"/>
                  <a:pt x="2327" y="1131"/>
                  <a:pt x="2327" y="1131"/>
                </a:cubicBezTo>
                <a:cubicBezTo>
                  <a:pt x="2328" y="1130"/>
                  <a:pt x="2328" y="1130"/>
                  <a:pt x="2328" y="1130"/>
                </a:cubicBezTo>
                <a:cubicBezTo>
                  <a:pt x="2327" y="1126"/>
                  <a:pt x="2327" y="1126"/>
                  <a:pt x="2327" y="1126"/>
                </a:cubicBezTo>
                <a:cubicBezTo>
                  <a:pt x="2325" y="1123"/>
                  <a:pt x="2325" y="1123"/>
                  <a:pt x="2325" y="1123"/>
                </a:cubicBezTo>
                <a:cubicBezTo>
                  <a:pt x="2319" y="1116"/>
                  <a:pt x="2319" y="1116"/>
                  <a:pt x="2319" y="1116"/>
                </a:cubicBezTo>
                <a:cubicBezTo>
                  <a:pt x="2317" y="1114"/>
                  <a:pt x="2317" y="1114"/>
                  <a:pt x="2317" y="1114"/>
                </a:cubicBezTo>
                <a:cubicBezTo>
                  <a:pt x="2316" y="1114"/>
                  <a:pt x="2316" y="1114"/>
                  <a:pt x="2316" y="1114"/>
                </a:cubicBezTo>
                <a:cubicBezTo>
                  <a:pt x="2316" y="1115"/>
                  <a:pt x="2316" y="1115"/>
                  <a:pt x="2316" y="1115"/>
                </a:cubicBezTo>
                <a:cubicBezTo>
                  <a:pt x="2314" y="1115"/>
                  <a:pt x="2314" y="1115"/>
                  <a:pt x="2314" y="1115"/>
                </a:cubicBezTo>
                <a:cubicBezTo>
                  <a:pt x="2314" y="1115"/>
                  <a:pt x="2314" y="1115"/>
                  <a:pt x="2314" y="1115"/>
                </a:cubicBezTo>
                <a:cubicBezTo>
                  <a:pt x="2314" y="1114"/>
                  <a:pt x="2314" y="1114"/>
                  <a:pt x="2314" y="1114"/>
                </a:cubicBezTo>
                <a:cubicBezTo>
                  <a:pt x="2312" y="1113"/>
                  <a:pt x="2312" y="1113"/>
                  <a:pt x="2312" y="1113"/>
                </a:cubicBezTo>
                <a:cubicBezTo>
                  <a:pt x="2311" y="1112"/>
                  <a:pt x="2311" y="1112"/>
                  <a:pt x="2311" y="1112"/>
                </a:cubicBezTo>
                <a:cubicBezTo>
                  <a:pt x="2310" y="1109"/>
                  <a:pt x="2310" y="1109"/>
                  <a:pt x="2310" y="1109"/>
                </a:cubicBezTo>
                <a:cubicBezTo>
                  <a:pt x="2309" y="1108"/>
                  <a:pt x="2309" y="1108"/>
                  <a:pt x="2309" y="1108"/>
                </a:cubicBezTo>
                <a:cubicBezTo>
                  <a:pt x="2307" y="1108"/>
                  <a:pt x="2307" y="1108"/>
                  <a:pt x="2307" y="1108"/>
                </a:cubicBezTo>
                <a:cubicBezTo>
                  <a:pt x="2306" y="1109"/>
                  <a:pt x="2306" y="1109"/>
                  <a:pt x="2306" y="1109"/>
                </a:cubicBezTo>
                <a:cubicBezTo>
                  <a:pt x="2305" y="1108"/>
                  <a:pt x="2305" y="1108"/>
                  <a:pt x="2305" y="1108"/>
                </a:cubicBezTo>
                <a:cubicBezTo>
                  <a:pt x="2302" y="1105"/>
                  <a:pt x="2302" y="1105"/>
                  <a:pt x="2302" y="1105"/>
                </a:cubicBezTo>
                <a:cubicBezTo>
                  <a:pt x="2301" y="1104"/>
                  <a:pt x="2301" y="1104"/>
                  <a:pt x="2301" y="1104"/>
                </a:cubicBezTo>
                <a:cubicBezTo>
                  <a:pt x="2301" y="1103"/>
                  <a:pt x="2301" y="1103"/>
                  <a:pt x="2301" y="1103"/>
                </a:cubicBezTo>
                <a:cubicBezTo>
                  <a:pt x="2300" y="1102"/>
                  <a:pt x="2300" y="1102"/>
                  <a:pt x="2300" y="1102"/>
                </a:cubicBezTo>
                <a:cubicBezTo>
                  <a:pt x="2300" y="1104"/>
                  <a:pt x="2300" y="1104"/>
                  <a:pt x="2300" y="1104"/>
                </a:cubicBezTo>
                <a:cubicBezTo>
                  <a:pt x="2297" y="1102"/>
                  <a:pt x="2297" y="1102"/>
                  <a:pt x="2297" y="1102"/>
                </a:cubicBezTo>
                <a:cubicBezTo>
                  <a:pt x="2297" y="1101"/>
                  <a:pt x="2297" y="1101"/>
                  <a:pt x="2297" y="1101"/>
                </a:cubicBezTo>
                <a:cubicBezTo>
                  <a:pt x="2299" y="1100"/>
                  <a:pt x="2299" y="1100"/>
                  <a:pt x="2299" y="1100"/>
                </a:cubicBezTo>
                <a:cubicBezTo>
                  <a:pt x="2299" y="1101"/>
                  <a:pt x="2299" y="1101"/>
                  <a:pt x="2299" y="1101"/>
                </a:cubicBezTo>
                <a:cubicBezTo>
                  <a:pt x="2300" y="1100"/>
                  <a:pt x="2300" y="1100"/>
                  <a:pt x="2300" y="1100"/>
                </a:cubicBezTo>
                <a:cubicBezTo>
                  <a:pt x="2300" y="1100"/>
                  <a:pt x="2300" y="1100"/>
                  <a:pt x="2300" y="1100"/>
                </a:cubicBezTo>
                <a:cubicBezTo>
                  <a:pt x="2299" y="1096"/>
                  <a:pt x="2299" y="1096"/>
                  <a:pt x="2299" y="1096"/>
                </a:cubicBezTo>
                <a:cubicBezTo>
                  <a:pt x="2298" y="1095"/>
                  <a:pt x="2298" y="1095"/>
                  <a:pt x="2298" y="1095"/>
                </a:cubicBezTo>
                <a:cubicBezTo>
                  <a:pt x="2298" y="1094"/>
                  <a:pt x="2298" y="1094"/>
                  <a:pt x="2298" y="1094"/>
                </a:cubicBezTo>
                <a:cubicBezTo>
                  <a:pt x="2297" y="1092"/>
                  <a:pt x="2297" y="1092"/>
                  <a:pt x="2297" y="1092"/>
                </a:cubicBezTo>
                <a:cubicBezTo>
                  <a:pt x="2297" y="1091"/>
                  <a:pt x="2297" y="1091"/>
                  <a:pt x="2297" y="1091"/>
                </a:cubicBezTo>
                <a:cubicBezTo>
                  <a:pt x="2297" y="1092"/>
                  <a:pt x="2297" y="1092"/>
                  <a:pt x="2297" y="1092"/>
                </a:cubicBezTo>
                <a:cubicBezTo>
                  <a:pt x="2297" y="1093"/>
                  <a:pt x="2297" y="1093"/>
                  <a:pt x="2297" y="1093"/>
                </a:cubicBezTo>
                <a:cubicBezTo>
                  <a:pt x="2296" y="1093"/>
                  <a:pt x="2296" y="1093"/>
                  <a:pt x="2296" y="1093"/>
                </a:cubicBezTo>
                <a:cubicBezTo>
                  <a:pt x="2295" y="1091"/>
                  <a:pt x="2295" y="1091"/>
                  <a:pt x="2295" y="1091"/>
                </a:cubicBezTo>
                <a:cubicBezTo>
                  <a:pt x="2294" y="1090"/>
                  <a:pt x="2294" y="1090"/>
                  <a:pt x="2294" y="1090"/>
                </a:cubicBezTo>
                <a:cubicBezTo>
                  <a:pt x="2294" y="1088"/>
                  <a:pt x="2294" y="1088"/>
                  <a:pt x="2294" y="1088"/>
                </a:cubicBezTo>
                <a:cubicBezTo>
                  <a:pt x="2293" y="1087"/>
                  <a:pt x="2293" y="1087"/>
                  <a:pt x="2293" y="1087"/>
                </a:cubicBezTo>
                <a:cubicBezTo>
                  <a:pt x="2293" y="1085"/>
                  <a:pt x="2293" y="1085"/>
                  <a:pt x="2293" y="1085"/>
                </a:cubicBezTo>
                <a:cubicBezTo>
                  <a:pt x="2292" y="1085"/>
                  <a:pt x="2292" y="1085"/>
                  <a:pt x="2292" y="1085"/>
                </a:cubicBezTo>
                <a:cubicBezTo>
                  <a:pt x="2291" y="1084"/>
                  <a:pt x="2291" y="1084"/>
                  <a:pt x="2291" y="1084"/>
                </a:cubicBezTo>
                <a:cubicBezTo>
                  <a:pt x="2290" y="1084"/>
                  <a:pt x="2290" y="1084"/>
                  <a:pt x="2290" y="1084"/>
                </a:cubicBezTo>
                <a:cubicBezTo>
                  <a:pt x="2290" y="1085"/>
                  <a:pt x="2290" y="1085"/>
                  <a:pt x="2290" y="1085"/>
                </a:cubicBezTo>
                <a:cubicBezTo>
                  <a:pt x="2289" y="1086"/>
                  <a:pt x="2289" y="1086"/>
                  <a:pt x="2289" y="1086"/>
                </a:cubicBezTo>
                <a:cubicBezTo>
                  <a:pt x="2288" y="1086"/>
                  <a:pt x="2288" y="1086"/>
                  <a:pt x="2288" y="1086"/>
                </a:cubicBezTo>
                <a:cubicBezTo>
                  <a:pt x="2288" y="1085"/>
                  <a:pt x="2288" y="1085"/>
                  <a:pt x="2288" y="1085"/>
                </a:cubicBezTo>
                <a:cubicBezTo>
                  <a:pt x="2289" y="1084"/>
                  <a:pt x="2289" y="1084"/>
                  <a:pt x="2289" y="1084"/>
                </a:cubicBezTo>
                <a:cubicBezTo>
                  <a:pt x="2287" y="1081"/>
                  <a:pt x="2287" y="1081"/>
                  <a:pt x="2287" y="1081"/>
                </a:cubicBezTo>
                <a:cubicBezTo>
                  <a:pt x="2287" y="1080"/>
                  <a:pt x="2287" y="1080"/>
                  <a:pt x="2287" y="1080"/>
                </a:cubicBezTo>
                <a:cubicBezTo>
                  <a:pt x="2286" y="1078"/>
                  <a:pt x="2286" y="1078"/>
                  <a:pt x="2286" y="1078"/>
                </a:cubicBezTo>
                <a:cubicBezTo>
                  <a:pt x="2286" y="1077"/>
                  <a:pt x="2286" y="1077"/>
                  <a:pt x="2286" y="1077"/>
                </a:cubicBezTo>
                <a:cubicBezTo>
                  <a:pt x="2287" y="1076"/>
                  <a:pt x="2287" y="1076"/>
                  <a:pt x="2287" y="1076"/>
                </a:cubicBezTo>
                <a:cubicBezTo>
                  <a:pt x="2287" y="1075"/>
                  <a:pt x="2287" y="1075"/>
                  <a:pt x="2287" y="1075"/>
                </a:cubicBezTo>
                <a:cubicBezTo>
                  <a:pt x="2286" y="1075"/>
                  <a:pt x="2286" y="1075"/>
                  <a:pt x="2286" y="1075"/>
                </a:cubicBezTo>
                <a:cubicBezTo>
                  <a:pt x="2287" y="1073"/>
                  <a:pt x="2287" y="1073"/>
                  <a:pt x="2287" y="1073"/>
                </a:cubicBezTo>
                <a:cubicBezTo>
                  <a:pt x="2287" y="1071"/>
                  <a:pt x="2287" y="1071"/>
                  <a:pt x="2287" y="1071"/>
                </a:cubicBezTo>
                <a:cubicBezTo>
                  <a:pt x="2289" y="1069"/>
                  <a:pt x="2289" y="1069"/>
                  <a:pt x="2289" y="1069"/>
                </a:cubicBezTo>
                <a:cubicBezTo>
                  <a:pt x="2289" y="1062"/>
                  <a:pt x="2289" y="1062"/>
                  <a:pt x="2289" y="1062"/>
                </a:cubicBezTo>
                <a:cubicBezTo>
                  <a:pt x="2291" y="1060"/>
                  <a:pt x="2291" y="1060"/>
                  <a:pt x="2291" y="1060"/>
                </a:cubicBezTo>
                <a:cubicBezTo>
                  <a:pt x="2291" y="1058"/>
                  <a:pt x="2291" y="1058"/>
                  <a:pt x="2291" y="1058"/>
                </a:cubicBezTo>
                <a:cubicBezTo>
                  <a:pt x="2292" y="1056"/>
                  <a:pt x="2292" y="1056"/>
                  <a:pt x="2292" y="1056"/>
                </a:cubicBezTo>
                <a:cubicBezTo>
                  <a:pt x="2293" y="1054"/>
                  <a:pt x="2293" y="1054"/>
                  <a:pt x="2293" y="1054"/>
                </a:cubicBezTo>
                <a:cubicBezTo>
                  <a:pt x="2292" y="1053"/>
                  <a:pt x="2292" y="1053"/>
                  <a:pt x="2292" y="1053"/>
                </a:cubicBezTo>
                <a:cubicBezTo>
                  <a:pt x="2292" y="1052"/>
                  <a:pt x="2292" y="1052"/>
                  <a:pt x="2292" y="1052"/>
                </a:cubicBezTo>
                <a:cubicBezTo>
                  <a:pt x="2292" y="1050"/>
                  <a:pt x="2292" y="1050"/>
                  <a:pt x="2292" y="1050"/>
                </a:cubicBezTo>
                <a:cubicBezTo>
                  <a:pt x="2293" y="1048"/>
                  <a:pt x="2293" y="1048"/>
                  <a:pt x="2293" y="1048"/>
                </a:cubicBezTo>
                <a:cubicBezTo>
                  <a:pt x="2293" y="1047"/>
                  <a:pt x="2293" y="1047"/>
                  <a:pt x="2293" y="1047"/>
                </a:cubicBezTo>
                <a:cubicBezTo>
                  <a:pt x="2291" y="1046"/>
                  <a:pt x="2291" y="1046"/>
                  <a:pt x="2291" y="1046"/>
                </a:cubicBezTo>
                <a:cubicBezTo>
                  <a:pt x="2292" y="1045"/>
                  <a:pt x="2292" y="1045"/>
                  <a:pt x="2292" y="1045"/>
                </a:cubicBezTo>
                <a:cubicBezTo>
                  <a:pt x="2292" y="1044"/>
                  <a:pt x="2292" y="1044"/>
                  <a:pt x="2292" y="1044"/>
                </a:cubicBezTo>
                <a:cubicBezTo>
                  <a:pt x="2292" y="1044"/>
                  <a:pt x="2292" y="1044"/>
                  <a:pt x="2292" y="1044"/>
                </a:cubicBezTo>
                <a:cubicBezTo>
                  <a:pt x="2293" y="1044"/>
                  <a:pt x="2293" y="1044"/>
                  <a:pt x="2293" y="1044"/>
                </a:cubicBezTo>
                <a:cubicBezTo>
                  <a:pt x="2294" y="1044"/>
                  <a:pt x="2294" y="1044"/>
                  <a:pt x="2294" y="1044"/>
                </a:cubicBezTo>
                <a:cubicBezTo>
                  <a:pt x="2295" y="1044"/>
                  <a:pt x="2295" y="1044"/>
                  <a:pt x="2295" y="1044"/>
                </a:cubicBezTo>
                <a:cubicBezTo>
                  <a:pt x="2296" y="1044"/>
                  <a:pt x="2296" y="1044"/>
                  <a:pt x="2296" y="1044"/>
                </a:cubicBezTo>
                <a:cubicBezTo>
                  <a:pt x="2297" y="1044"/>
                  <a:pt x="2297" y="1044"/>
                  <a:pt x="2297" y="1044"/>
                </a:cubicBezTo>
                <a:cubicBezTo>
                  <a:pt x="2298" y="1044"/>
                  <a:pt x="2298" y="1044"/>
                  <a:pt x="2298" y="1044"/>
                </a:cubicBezTo>
                <a:cubicBezTo>
                  <a:pt x="2298" y="1044"/>
                  <a:pt x="2298" y="1044"/>
                  <a:pt x="2298" y="1044"/>
                </a:cubicBezTo>
                <a:cubicBezTo>
                  <a:pt x="2299" y="1044"/>
                  <a:pt x="2299" y="1044"/>
                  <a:pt x="2299" y="1044"/>
                </a:cubicBezTo>
                <a:cubicBezTo>
                  <a:pt x="2300" y="1044"/>
                  <a:pt x="2300" y="1044"/>
                  <a:pt x="2300" y="1044"/>
                </a:cubicBezTo>
                <a:cubicBezTo>
                  <a:pt x="2301" y="1046"/>
                  <a:pt x="2301" y="1046"/>
                  <a:pt x="2301" y="1046"/>
                </a:cubicBezTo>
                <a:cubicBezTo>
                  <a:pt x="2300" y="1046"/>
                  <a:pt x="2300" y="1046"/>
                  <a:pt x="2300" y="1046"/>
                </a:cubicBezTo>
                <a:cubicBezTo>
                  <a:pt x="2300" y="1049"/>
                  <a:pt x="2300" y="1049"/>
                  <a:pt x="2300" y="1049"/>
                </a:cubicBezTo>
                <a:cubicBezTo>
                  <a:pt x="2301" y="1050"/>
                  <a:pt x="2301" y="1050"/>
                  <a:pt x="2301" y="1050"/>
                </a:cubicBezTo>
                <a:cubicBezTo>
                  <a:pt x="2300" y="1051"/>
                  <a:pt x="2300" y="1051"/>
                  <a:pt x="2300" y="1051"/>
                </a:cubicBezTo>
                <a:cubicBezTo>
                  <a:pt x="2300" y="1052"/>
                  <a:pt x="2300" y="1052"/>
                  <a:pt x="2300" y="1052"/>
                </a:cubicBezTo>
                <a:cubicBezTo>
                  <a:pt x="2301" y="1052"/>
                  <a:pt x="2301" y="1052"/>
                  <a:pt x="2301" y="1052"/>
                </a:cubicBezTo>
                <a:cubicBezTo>
                  <a:pt x="2303" y="1052"/>
                  <a:pt x="2303" y="1052"/>
                  <a:pt x="2303" y="1052"/>
                </a:cubicBezTo>
                <a:cubicBezTo>
                  <a:pt x="2304" y="1052"/>
                  <a:pt x="2304" y="1052"/>
                  <a:pt x="2304" y="1052"/>
                </a:cubicBezTo>
                <a:cubicBezTo>
                  <a:pt x="2306" y="1052"/>
                  <a:pt x="2306" y="1052"/>
                  <a:pt x="2306" y="1052"/>
                </a:cubicBezTo>
                <a:cubicBezTo>
                  <a:pt x="2307" y="1053"/>
                  <a:pt x="2307" y="1053"/>
                  <a:pt x="2307" y="1053"/>
                </a:cubicBezTo>
                <a:cubicBezTo>
                  <a:pt x="2307" y="1053"/>
                  <a:pt x="2307" y="1053"/>
                  <a:pt x="2307" y="1053"/>
                </a:cubicBezTo>
                <a:cubicBezTo>
                  <a:pt x="2307" y="1052"/>
                  <a:pt x="2307" y="1052"/>
                  <a:pt x="2307" y="1052"/>
                </a:cubicBezTo>
                <a:cubicBezTo>
                  <a:pt x="2308" y="1051"/>
                  <a:pt x="2308" y="1051"/>
                  <a:pt x="2308" y="1051"/>
                </a:cubicBezTo>
                <a:cubicBezTo>
                  <a:pt x="2309" y="1052"/>
                  <a:pt x="2309" y="1052"/>
                  <a:pt x="2309" y="1052"/>
                </a:cubicBezTo>
                <a:cubicBezTo>
                  <a:pt x="2312" y="1054"/>
                  <a:pt x="2312" y="1054"/>
                  <a:pt x="2312" y="1054"/>
                </a:cubicBezTo>
                <a:cubicBezTo>
                  <a:pt x="2313" y="1055"/>
                  <a:pt x="2313" y="1055"/>
                  <a:pt x="2313" y="1055"/>
                </a:cubicBezTo>
                <a:cubicBezTo>
                  <a:pt x="2313" y="1056"/>
                  <a:pt x="2313" y="1056"/>
                  <a:pt x="2313" y="1056"/>
                </a:cubicBezTo>
                <a:cubicBezTo>
                  <a:pt x="2314" y="1056"/>
                  <a:pt x="2314" y="1056"/>
                  <a:pt x="2314" y="1056"/>
                </a:cubicBezTo>
                <a:cubicBezTo>
                  <a:pt x="2316" y="1057"/>
                  <a:pt x="2316" y="1057"/>
                  <a:pt x="2316" y="1057"/>
                </a:cubicBezTo>
                <a:cubicBezTo>
                  <a:pt x="2316" y="1058"/>
                  <a:pt x="2316" y="1058"/>
                  <a:pt x="2316" y="1058"/>
                </a:cubicBezTo>
                <a:cubicBezTo>
                  <a:pt x="2316" y="1058"/>
                  <a:pt x="2316" y="1058"/>
                  <a:pt x="2316" y="1058"/>
                </a:cubicBezTo>
                <a:cubicBezTo>
                  <a:pt x="2316" y="1056"/>
                  <a:pt x="2316" y="1056"/>
                  <a:pt x="2316" y="1056"/>
                </a:cubicBezTo>
                <a:cubicBezTo>
                  <a:pt x="2317" y="1056"/>
                  <a:pt x="2317" y="1056"/>
                  <a:pt x="2317" y="1056"/>
                </a:cubicBezTo>
                <a:cubicBezTo>
                  <a:pt x="2317" y="1056"/>
                  <a:pt x="2317" y="1056"/>
                  <a:pt x="2317" y="1056"/>
                </a:cubicBezTo>
                <a:cubicBezTo>
                  <a:pt x="2318" y="1058"/>
                  <a:pt x="2318" y="1058"/>
                  <a:pt x="2318" y="1058"/>
                </a:cubicBezTo>
                <a:cubicBezTo>
                  <a:pt x="2319" y="1060"/>
                  <a:pt x="2319" y="1060"/>
                  <a:pt x="2319" y="1060"/>
                </a:cubicBezTo>
                <a:cubicBezTo>
                  <a:pt x="2320" y="1061"/>
                  <a:pt x="2320" y="1061"/>
                  <a:pt x="2320" y="1061"/>
                </a:cubicBezTo>
                <a:cubicBezTo>
                  <a:pt x="2320" y="1062"/>
                  <a:pt x="2320" y="1062"/>
                  <a:pt x="2320" y="1062"/>
                </a:cubicBezTo>
                <a:cubicBezTo>
                  <a:pt x="2321" y="1064"/>
                  <a:pt x="2321" y="1064"/>
                  <a:pt x="2321" y="1064"/>
                </a:cubicBezTo>
                <a:cubicBezTo>
                  <a:pt x="2322" y="1064"/>
                  <a:pt x="2322" y="1064"/>
                  <a:pt x="2322" y="1064"/>
                </a:cubicBezTo>
                <a:cubicBezTo>
                  <a:pt x="2323" y="1065"/>
                  <a:pt x="2323" y="1065"/>
                  <a:pt x="2323" y="1065"/>
                </a:cubicBezTo>
                <a:cubicBezTo>
                  <a:pt x="2322" y="1067"/>
                  <a:pt x="2322" y="1067"/>
                  <a:pt x="2322" y="1067"/>
                </a:cubicBezTo>
                <a:cubicBezTo>
                  <a:pt x="2323" y="1068"/>
                  <a:pt x="2323" y="1068"/>
                  <a:pt x="2323" y="1068"/>
                </a:cubicBezTo>
                <a:cubicBezTo>
                  <a:pt x="2323" y="1069"/>
                  <a:pt x="2323" y="1069"/>
                  <a:pt x="2323" y="1069"/>
                </a:cubicBezTo>
                <a:cubicBezTo>
                  <a:pt x="2325" y="1069"/>
                  <a:pt x="2325" y="1069"/>
                  <a:pt x="2325" y="1069"/>
                </a:cubicBezTo>
                <a:cubicBezTo>
                  <a:pt x="2326" y="1069"/>
                  <a:pt x="2326" y="1069"/>
                  <a:pt x="2326" y="1069"/>
                </a:cubicBezTo>
                <a:cubicBezTo>
                  <a:pt x="2326" y="1068"/>
                  <a:pt x="2326" y="1068"/>
                  <a:pt x="2326" y="1068"/>
                </a:cubicBezTo>
                <a:cubicBezTo>
                  <a:pt x="2327" y="1067"/>
                  <a:pt x="2327" y="1067"/>
                  <a:pt x="2327" y="1067"/>
                </a:cubicBezTo>
                <a:cubicBezTo>
                  <a:pt x="2328" y="1066"/>
                  <a:pt x="2328" y="1066"/>
                  <a:pt x="2328" y="1066"/>
                </a:cubicBezTo>
                <a:cubicBezTo>
                  <a:pt x="2328" y="1067"/>
                  <a:pt x="2328" y="1067"/>
                  <a:pt x="2328" y="1067"/>
                </a:cubicBezTo>
                <a:cubicBezTo>
                  <a:pt x="2328" y="1069"/>
                  <a:pt x="2328" y="1069"/>
                  <a:pt x="2328" y="1069"/>
                </a:cubicBezTo>
                <a:cubicBezTo>
                  <a:pt x="2328" y="1070"/>
                  <a:pt x="2328" y="1070"/>
                  <a:pt x="2328" y="1070"/>
                </a:cubicBezTo>
                <a:cubicBezTo>
                  <a:pt x="2327" y="1071"/>
                  <a:pt x="2327" y="1071"/>
                  <a:pt x="2327" y="1071"/>
                </a:cubicBezTo>
                <a:cubicBezTo>
                  <a:pt x="2328" y="1072"/>
                  <a:pt x="2328" y="1072"/>
                  <a:pt x="2328" y="1072"/>
                </a:cubicBezTo>
                <a:cubicBezTo>
                  <a:pt x="2328" y="1073"/>
                  <a:pt x="2328" y="1073"/>
                  <a:pt x="2328" y="1073"/>
                </a:cubicBezTo>
                <a:cubicBezTo>
                  <a:pt x="2329" y="1073"/>
                  <a:pt x="2329" y="1073"/>
                  <a:pt x="2329" y="1073"/>
                </a:cubicBezTo>
                <a:cubicBezTo>
                  <a:pt x="2330" y="1071"/>
                  <a:pt x="2330" y="1071"/>
                  <a:pt x="2330" y="1071"/>
                </a:cubicBezTo>
                <a:cubicBezTo>
                  <a:pt x="2331" y="1071"/>
                  <a:pt x="2331" y="1071"/>
                  <a:pt x="2331" y="1071"/>
                </a:cubicBezTo>
                <a:cubicBezTo>
                  <a:pt x="2332" y="1072"/>
                  <a:pt x="2332" y="1072"/>
                  <a:pt x="2332" y="1072"/>
                </a:cubicBezTo>
                <a:cubicBezTo>
                  <a:pt x="2333" y="1072"/>
                  <a:pt x="2333" y="1072"/>
                  <a:pt x="2333" y="1072"/>
                </a:cubicBezTo>
                <a:cubicBezTo>
                  <a:pt x="2334" y="1072"/>
                  <a:pt x="2334" y="1072"/>
                  <a:pt x="2334" y="1072"/>
                </a:cubicBezTo>
                <a:cubicBezTo>
                  <a:pt x="2336" y="1073"/>
                  <a:pt x="2336" y="1073"/>
                  <a:pt x="2336" y="1073"/>
                </a:cubicBezTo>
                <a:cubicBezTo>
                  <a:pt x="2336" y="1074"/>
                  <a:pt x="2336" y="1074"/>
                  <a:pt x="2336" y="1074"/>
                </a:cubicBezTo>
                <a:cubicBezTo>
                  <a:pt x="2336" y="1075"/>
                  <a:pt x="2336" y="1075"/>
                  <a:pt x="2336" y="1075"/>
                </a:cubicBezTo>
                <a:cubicBezTo>
                  <a:pt x="2336" y="1075"/>
                  <a:pt x="2336" y="1075"/>
                  <a:pt x="2336" y="1075"/>
                </a:cubicBezTo>
                <a:cubicBezTo>
                  <a:pt x="2338" y="1076"/>
                  <a:pt x="2338" y="1076"/>
                  <a:pt x="2338" y="1076"/>
                </a:cubicBezTo>
                <a:cubicBezTo>
                  <a:pt x="2339" y="1076"/>
                  <a:pt x="2339" y="1076"/>
                  <a:pt x="2339" y="1076"/>
                </a:cubicBezTo>
                <a:cubicBezTo>
                  <a:pt x="2339" y="1076"/>
                  <a:pt x="2339" y="1076"/>
                  <a:pt x="2339" y="1076"/>
                </a:cubicBezTo>
                <a:cubicBezTo>
                  <a:pt x="2341" y="1076"/>
                  <a:pt x="2341" y="1076"/>
                  <a:pt x="2341" y="1076"/>
                </a:cubicBezTo>
                <a:cubicBezTo>
                  <a:pt x="2343" y="1076"/>
                  <a:pt x="2343" y="1076"/>
                  <a:pt x="2343" y="1076"/>
                </a:cubicBezTo>
                <a:cubicBezTo>
                  <a:pt x="2344" y="1075"/>
                  <a:pt x="2344" y="1075"/>
                  <a:pt x="2344" y="1075"/>
                </a:cubicBezTo>
                <a:cubicBezTo>
                  <a:pt x="2343" y="1076"/>
                  <a:pt x="2343" y="1076"/>
                  <a:pt x="2343" y="1076"/>
                </a:cubicBezTo>
                <a:cubicBezTo>
                  <a:pt x="2341" y="1078"/>
                  <a:pt x="2341" y="1078"/>
                  <a:pt x="2341" y="1078"/>
                </a:cubicBezTo>
                <a:cubicBezTo>
                  <a:pt x="2339" y="1081"/>
                  <a:pt x="2339" y="1081"/>
                  <a:pt x="2339" y="1081"/>
                </a:cubicBezTo>
                <a:cubicBezTo>
                  <a:pt x="2339" y="1084"/>
                  <a:pt x="2339" y="1084"/>
                  <a:pt x="2339" y="1084"/>
                </a:cubicBezTo>
                <a:cubicBezTo>
                  <a:pt x="2339" y="1085"/>
                  <a:pt x="2339" y="1085"/>
                  <a:pt x="2339" y="1085"/>
                </a:cubicBezTo>
                <a:cubicBezTo>
                  <a:pt x="2340" y="1085"/>
                  <a:pt x="2340" y="1085"/>
                  <a:pt x="2340" y="1085"/>
                </a:cubicBezTo>
                <a:cubicBezTo>
                  <a:pt x="2339" y="1085"/>
                  <a:pt x="2339" y="1085"/>
                  <a:pt x="2339" y="1085"/>
                </a:cubicBezTo>
                <a:cubicBezTo>
                  <a:pt x="2339" y="1088"/>
                  <a:pt x="2339" y="1088"/>
                  <a:pt x="2339" y="1088"/>
                </a:cubicBezTo>
                <a:cubicBezTo>
                  <a:pt x="2341" y="1089"/>
                  <a:pt x="2341" y="1089"/>
                  <a:pt x="2341" y="1089"/>
                </a:cubicBezTo>
                <a:cubicBezTo>
                  <a:pt x="2341" y="1088"/>
                  <a:pt x="2341" y="1088"/>
                  <a:pt x="2341" y="1088"/>
                </a:cubicBezTo>
                <a:cubicBezTo>
                  <a:pt x="2341" y="1089"/>
                  <a:pt x="2341" y="1089"/>
                  <a:pt x="2341" y="1089"/>
                </a:cubicBezTo>
                <a:cubicBezTo>
                  <a:pt x="2339" y="1090"/>
                  <a:pt x="2339" y="1090"/>
                  <a:pt x="2339" y="1090"/>
                </a:cubicBezTo>
                <a:cubicBezTo>
                  <a:pt x="2337" y="1091"/>
                  <a:pt x="2337" y="1091"/>
                  <a:pt x="2337" y="1091"/>
                </a:cubicBezTo>
                <a:cubicBezTo>
                  <a:pt x="2340" y="1091"/>
                  <a:pt x="2340" y="1091"/>
                  <a:pt x="2340" y="1091"/>
                </a:cubicBezTo>
                <a:cubicBezTo>
                  <a:pt x="2344" y="1089"/>
                  <a:pt x="2344" y="1089"/>
                  <a:pt x="2344" y="1089"/>
                </a:cubicBezTo>
                <a:cubicBezTo>
                  <a:pt x="2344" y="1089"/>
                  <a:pt x="2344" y="1089"/>
                  <a:pt x="2344" y="1089"/>
                </a:cubicBezTo>
                <a:cubicBezTo>
                  <a:pt x="2344" y="1089"/>
                  <a:pt x="2344" y="1089"/>
                  <a:pt x="2344" y="1089"/>
                </a:cubicBezTo>
                <a:cubicBezTo>
                  <a:pt x="2345" y="1088"/>
                  <a:pt x="2345" y="1088"/>
                  <a:pt x="2345" y="1088"/>
                </a:cubicBezTo>
                <a:cubicBezTo>
                  <a:pt x="2345" y="1086"/>
                  <a:pt x="2345" y="1086"/>
                  <a:pt x="2345" y="1086"/>
                </a:cubicBezTo>
                <a:cubicBezTo>
                  <a:pt x="2346" y="1085"/>
                  <a:pt x="2346" y="1085"/>
                  <a:pt x="2346" y="1085"/>
                </a:cubicBezTo>
                <a:cubicBezTo>
                  <a:pt x="2347" y="1085"/>
                  <a:pt x="2347" y="1085"/>
                  <a:pt x="2347" y="1085"/>
                </a:cubicBezTo>
                <a:cubicBezTo>
                  <a:pt x="2348" y="1085"/>
                  <a:pt x="2348" y="1085"/>
                  <a:pt x="2348" y="1085"/>
                </a:cubicBezTo>
                <a:cubicBezTo>
                  <a:pt x="2350" y="1083"/>
                  <a:pt x="2350" y="1083"/>
                  <a:pt x="2350" y="1083"/>
                </a:cubicBezTo>
                <a:cubicBezTo>
                  <a:pt x="2351" y="1083"/>
                  <a:pt x="2351" y="1083"/>
                  <a:pt x="2351" y="1083"/>
                </a:cubicBezTo>
                <a:cubicBezTo>
                  <a:pt x="2351" y="1082"/>
                  <a:pt x="2351" y="1082"/>
                  <a:pt x="2351" y="1082"/>
                </a:cubicBezTo>
                <a:cubicBezTo>
                  <a:pt x="2352" y="1082"/>
                  <a:pt x="2352" y="1082"/>
                  <a:pt x="2352" y="1082"/>
                </a:cubicBezTo>
                <a:cubicBezTo>
                  <a:pt x="2351" y="1081"/>
                  <a:pt x="2351" y="1081"/>
                  <a:pt x="2351" y="1081"/>
                </a:cubicBezTo>
                <a:cubicBezTo>
                  <a:pt x="2351" y="1081"/>
                  <a:pt x="2351" y="1081"/>
                  <a:pt x="2351" y="1081"/>
                </a:cubicBezTo>
                <a:cubicBezTo>
                  <a:pt x="2351" y="1079"/>
                  <a:pt x="2351" y="1079"/>
                  <a:pt x="2351" y="1079"/>
                </a:cubicBezTo>
                <a:cubicBezTo>
                  <a:pt x="2352" y="1079"/>
                  <a:pt x="2352" y="1079"/>
                  <a:pt x="2352" y="1079"/>
                </a:cubicBezTo>
                <a:cubicBezTo>
                  <a:pt x="2353" y="1080"/>
                  <a:pt x="2353" y="1080"/>
                  <a:pt x="2353" y="1080"/>
                </a:cubicBezTo>
                <a:cubicBezTo>
                  <a:pt x="2354" y="1081"/>
                  <a:pt x="2354" y="1081"/>
                  <a:pt x="2354" y="1081"/>
                </a:cubicBezTo>
                <a:cubicBezTo>
                  <a:pt x="2354" y="1080"/>
                  <a:pt x="2354" y="1080"/>
                  <a:pt x="2354" y="1080"/>
                </a:cubicBezTo>
                <a:cubicBezTo>
                  <a:pt x="2355" y="1079"/>
                  <a:pt x="2355" y="1079"/>
                  <a:pt x="2355" y="1079"/>
                </a:cubicBezTo>
                <a:cubicBezTo>
                  <a:pt x="2353" y="1077"/>
                  <a:pt x="2353" y="1077"/>
                  <a:pt x="2353" y="1077"/>
                </a:cubicBezTo>
                <a:cubicBezTo>
                  <a:pt x="2355" y="1078"/>
                  <a:pt x="2355" y="1078"/>
                  <a:pt x="2355" y="1078"/>
                </a:cubicBezTo>
                <a:cubicBezTo>
                  <a:pt x="2356" y="1078"/>
                  <a:pt x="2356" y="1078"/>
                  <a:pt x="2356" y="1078"/>
                </a:cubicBezTo>
                <a:cubicBezTo>
                  <a:pt x="2355" y="1076"/>
                  <a:pt x="2355" y="1076"/>
                  <a:pt x="2355" y="1076"/>
                </a:cubicBezTo>
                <a:cubicBezTo>
                  <a:pt x="2356" y="1075"/>
                  <a:pt x="2356" y="1075"/>
                  <a:pt x="2356" y="1075"/>
                </a:cubicBezTo>
                <a:cubicBezTo>
                  <a:pt x="2354" y="1074"/>
                  <a:pt x="2354" y="1074"/>
                  <a:pt x="2354" y="1074"/>
                </a:cubicBezTo>
                <a:cubicBezTo>
                  <a:pt x="2355" y="1074"/>
                  <a:pt x="2355" y="1074"/>
                  <a:pt x="2355" y="1074"/>
                </a:cubicBezTo>
                <a:cubicBezTo>
                  <a:pt x="2356" y="1074"/>
                  <a:pt x="2356" y="1074"/>
                  <a:pt x="2356" y="1074"/>
                </a:cubicBezTo>
                <a:cubicBezTo>
                  <a:pt x="2356" y="1073"/>
                  <a:pt x="2356" y="1073"/>
                  <a:pt x="2356" y="1073"/>
                </a:cubicBezTo>
                <a:cubicBezTo>
                  <a:pt x="2355" y="1073"/>
                  <a:pt x="2355" y="1073"/>
                  <a:pt x="2355" y="1073"/>
                </a:cubicBezTo>
                <a:cubicBezTo>
                  <a:pt x="2356" y="1073"/>
                  <a:pt x="2356" y="1073"/>
                  <a:pt x="2356" y="1073"/>
                </a:cubicBezTo>
                <a:cubicBezTo>
                  <a:pt x="2356" y="1073"/>
                  <a:pt x="2356" y="1073"/>
                  <a:pt x="2356" y="1073"/>
                </a:cubicBezTo>
                <a:cubicBezTo>
                  <a:pt x="2357" y="1072"/>
                  <a:pt x="2357" y="1072"/>
                  <a:pt x="2357" y="1072"/>
                </a:cubicBezTo>
                <a:cubicBezTo>
                  <a:pt x="2357" y="1073"/>
                  <a:pt x="2357" y="1073"/>
                  <a:pt x="2357" y="1073"/>
                </a:cubicBezTo>
                <a:cubicBezTo>
                  <a:pt x="2357" y="1074"/>
                  <a:pt x="2357" y="1074"/>
                  <a:pt x="2357" y="1074"/>
                </a:cubicBezTo>
                <a:cubicBezTo>
                  <a:pt x="2357" y="1074"/>
                  <a:pt x="2357" y="1074"/>
                  <a:pt x="2357" y="1074"/>
                </a:cubicBezTo>
                <a:cubicBezTo>
                  <a:pt x="2359" y="1074"/>
                  <a:pt x="2359" y="1074"/>
                  <a:pt x="2359" y="1074"/>
                </a:cubicBezTo>
                <a:cubicBezTo>
                  <a:pt x="2360" y="1074"/>
                  <a:pt x="2360" y="1074"/>
                  <a:pt x="2360" y="1074"/>
                </a:cubicBezTo>
                <a:cubicBezTo>
                  <a:pt x="2362" y="1074"/>
                  <a:pt x="2362" y="1074"/>
                  <a:pt x="2362" y="1074"/>
                </a:cubicBezTo>
                <a:cubicBezTo>
                  <a:pt x="2366" y="1072"/>
                  <a:pt x="2366" y="1072"/>
                  <a:pt x="2366" y="1072"/>
                </a:cubicBezTo>
                <a:cubicBezTo>
                  <a:pt x="2367" y="1070"/>
                  <a:pt x="2367" y="1070"/>
                  <a:pt x="2367" y="1070"/>
                </a:cubicBezTo>
                <a:cubicBezTo>
                  <a:pt x="2369" y="1070"/>
                  <a:pt x="2369" y="1070"/>
                  <a:pt x="2369" y="1070"/>
                </a:cubicBezTo>
                <a:cubicBezTo>
                  <a:pt x="2369" y="1069"/>
                  <a:pt x="2369" y="1069"/>
                  <a:pt x="2369" y="1069"/>
                </a:cubicBezTo>
                <a:cubicBezTo>
                  <a:pt x="2371" y="1068"/>
                  <a:pt x="2371" y="1068"/>
                  <a:pt x="2371" y="1068"/>
                </a:cubicBezTo>
                <a:cubicBezTo>
                  <a:pt x="2372" y="1067"/>
                  <a:pt x="2372" y="1067"/>
                  <a:pt x="2372" y="1067"/>
                </a:cubicBezTo>
                <a:cubicBezTo>
                  <a:pt x="2374" y="1065"/>
                  <a:pt x="2374" y="1065"/>
                  <a:pt x="2374" y="1065"/>
                </a:cubicBezTo>
                <a:cubicBezTo>
                  <a:pt x="2375" y="1064"/>
                  <a:pt x="2375" y="1064"/>
                  <a:pt x="2375" y="1064"/>
                </a:cubicBezTo>
                <a:cubicBezTo>
                  <a:pt x="2376" y="1062"/>
                  <a:pt x="2376" y="1062"/>
                  <a:pt x="2376" y="1062"/>
                </a:cubicBezTo>
                <a:cubicBezTo>
                  <a:pt x="2377" y="1062"/>
                  <a:pt x="2377" y="1062"/>
                  <a:pt x="2377" y="1062"/>
                </a:cubicBezTo>
                <a:cubicBezTo>
                  <a:pt x="2378" y="1061"/>
                  <a:pt x="2378" y="1061"/>
                  <a:pt x="2378" y="1061"/>
                </a:cubicBezTo>
                <a:cubicBezTo>
                  <a:pt x="2377" y="1060"/>
                  <a:pt x="2377" y="1060"/>
                  <a:pt x="2377" y="1060"/>
                </a:cubicBezTo>
                <a:cubicBezTo>
                  <a:pt x="2378" y="1058"/>
                  <a:pt x="2378" y="1058"/>
                  <a:pt x="2378" y="1058"/>
                </a:cubicBezTo>
                <a:cubicBezTo>
                  <a:pt x="2377" y="1056"/>
                  <a:pt x="2377" y="1056"/>
                  <a:pt x="2377" y="1056"/>
                </a:cubicBezTo>
                <a:cubicBezTo>
                  <a:pt x="2378" y="1055"/>
                  <a:pt x="2378" y="1055"/>
                  <a:pt x="2378" y="1055"/>
                </a:cubicBezTo>
                <a:cubicBezTo>
                  <a:pt x="2378" y="1054"/>
                  <a:pt x="2378" y="1054"/>
                  <a:pt x="2378" y="1054"/>
                </a:cubicBezTo>
                <a:cubicBezTo>
                  <a:pt x="2379" y="1053"/>
                  <a:pt x="2379" y="1053"/>
                  <a:pt x="2379" y="1053"/>
                </a:cubicBezTo>
                <a:cubicBezTo>
                  <a:pt x="2379" y="1053"/>
                  <a:pt x="2379" y="1053"/>
                  <a:pt x="2379" y="1053"/>
                </a:cubicBezTo>
                <a:cubicBezTo>
                  <a:pt x="2378" y="1052"/>
                  <a:pt x="2378" y="1052"/>
                  <a:pt x="2378" y="1052"/>
                </a:cubicBezTo>
                <a:cubicBezTo>
                  <a:pt x="2378" y="1050"/>
                  <a:pt x="2378" y="1050"/>
                  <a:pt x="2378" y="1050"/>
                </a:cubicBezTo>
                <a:cubicBezTo>
                  <a:pt x="2379" y="1050"/>
                  <a:pt x="2379" y="1050"/>
                  <a:pt x="2379" y="1050"/>
                </a:cubicBezTo>
                <a:cubicBezTo>
                  <a:pt x="2380" y="1050"/>
                  <a:pt x="2380" y="1050"/>
                  <a:pt x="2380" y="1050"/>
                </a:cubicBezTo>
                <a:cubicBezTo>
                  <a:pt x="2380" y="1051"/>
                  <a:pt x="2380" y="1051"/>
                  <a:pt x="2380" y="1051"/>
                </a:cubicBezTo>
                <a:cubicBezTo>
                  <a:pt x="2380" y="1051"/>
                  <a:pt x="2380" y="1051"/>
                  <a:pt x="2380" y="1051"/>
                </a:cubicBezTo>
                <a:cubicBezTo>
                  <a:pt x="2380" y="1050"/>
                  <a:pt x="2380" y="1050"/>
                  <a:pt x="2380" y="1050"/>
                </a:cubicBezTo>
                <a:cubicBezTo>
                  <a:pt x="2379" y="1048"/>
                  <a:pt x="2379" y="1048"/>
                  <a:pt x="2379" y="1048"/>
                </a:cubicBezTo>
                <a:cubicBezTo>
                  <a:pt x="2379" y="1046"/>
                  <a:pt x="2379" y="1046"/>
                  <a:pt x="2379" y="1046"/>
                </a:cubicBezTo>
                <a:cubicBezTo>
                  <a:pt x="2378" y="1046"/>
                  <a:pt x="2378" y="1046"/>
                  <a:pt x="2378" y="1046"/>
                </a:cubicBezTo>
                <a:cubicBezTo>
                  <a:pt x="2378" y="1045"/>
                  <a:pt x="2378" y="1045"/>
                  <a:pt x="2378" y="1045"/>
                </a:cubicBezTo>
                <a:cubicBezTo>
                  <a:pt x="2377" y="1043"/>
                  <a:pt x="2377" y="1043"/>
                  <a:pt x="2377" y="1043"/>
                </a:cubicBezTo>
                <a:cubicBezTo>
                  <a:pt x="2378" y="1042"/>
                  <a:pt x="2378" y="1042"/>
                  <a:pt x="2378" y="1042"/>
                </a:cubicBezTo>
                <a:cubicBezTo>
                  <a:pt x="2377" y="1041"/>
                  <a:pt x="2377" y="1041"/>
                  <a:pt x="2377" y="1041"/>
                </a:cubicBezTo>
                <a:cubicBezTo>
                  <a:pt x="2377" y="1040"/>
                  <a:pt x="2377" y="1040"/>
                  <a:pt x="2377" y="1040"/>
                </a:cubicBezTo>
                <a:cubicBezTo>
                  <a:pt x="2377" y="1038"/>
                  <a:pt x="2377" y="1038"/>
                  <a:pt x="2377" y="1038"/>
                </a:cubicBezTo>
                <a:cubicBezTo>
                  <a:pt x="2377" y="1037"/>
                  <a:pt x="2377" y="1037"/>
                  <a:pt x="2377" y="1037"/>
                </a:cubicBezTo>
                <a:cubicBezTo>
                  <a:pt x="2376" y="1034"/>
                  <a:pt x="2376" y="1034"/>
                  <a:pt x="2376" y="1034"/>
                </a:cubicBezTo>
                <a:cubicBezTo>
                  <a:pt x="2375" y="1034"/>
                  <a:pt x="2375" y="1034"/>
                  <a:pt x="2375" y="1034"/>
                </a:cubicBezTo>
                <a:cubicBezTo>
                  <a:pt x="2375" y="1030"/>
                  <a:pt x="2375" y="1030"/>
                  <a:pt x="2375" y="1030"/>
                </a:cubicBezTo>
                <a:cubicBezTo>
                  <a:pt x="2373" y="1029"/>
                  <a:pt x="2373" y="1029"/>
                  <a:pt x="2373" y="1029"/>
                </a:cubicBezTo>
                <a:cubicBezTo>
                  <a:pt x="2374" y="1028"/>
                  <a:pt x="2374" y="1028"/>
                  <a:pt x="2374" y="1028"/>
                </a:cubicBezTo>
                <a:cubicBezTo>
                  <a:pt x="2373" y="1027"/>
                  <a:pt x="2373" y="1027"/>
                  <a:pt x="2373" y="1027"/>
                </a:cubicBezTo>
                <a:cubicBezTo>
                  <a:pt x="2373" y="1026"/>
                  <a:pt x="2373" y="1026"/>
                  <a:pt x="2373" y="1026"/>
                </a:cubicBezTo>
                <a:cubicBezTo>
                  <a:pt x="2371" y="1024"/>
                  <a:pt x="2371" y="1024"/>
                  <a:pt x="2371" y="1024"/>
                </a:cubicBezTo>
                <a:cubicBezTo>
                  <a:pt x="2371" y="1023"/>
                  <a:pt x="2371" y="1023"/>
                  <a:pt x="2371" y="1023"/>
                </a:cubicBezTo>
                <a:cubicBezTo>
                  <a:pt x="2371" y="1023"/>
                  <a:pt x="2371" y="1023"/>
                  <a:pt x="2371" y="1023"/>
                </a:cubicBezTo>
                <a:cubicBezTo>
                  <a:pt x="2370" y="1021"/>
                  <a:pt x="2370" y="1021"/>
                  <a:pt x="2370" y="1021"/>
                </a:cubicBezTo>
                <a:cubicBezTo>
                  <a:pt x="2369" y="1019"/>
                  <a:pt x="2369" y="1019"/>
                  <a:pt x="2369" y="1019"/>
                </a:cubicBezTo>
                <a:cubicBezTo>
                  <a:pt x="2365" y="1016"/>
                  <a:pt x="2365" y="1016"/>
                  <a:pt x="2365" y="1016"/>
                </a:cubicBezTo>
                <a:cubicBezTo>
                  <a:pt x="2364" y="1014"/>
                  <a:pt x="2364" y="1014"/>
                  <a:pt x="2364" y="1014"/>
                </a:cubicBezTo>
                <a:cubicBezTo>
                  <a:pt x="2359" y="1011"/>
                  <a:pt x="2359" y="1011"/>
                  <a:pt x="2359" y="1011"/>
                </a:cubicBezTo>
                <a:cubicBezTo>
                  <a:pt x="2355" y="1008"/>
                  <a:pt x="2355" y="1008"/>
                  <a:pt x="2355" y="1008"/>
                </a:cubicBezTo>
                <a:cubicBezTo>
                  <a:pt x="2354" y="1007"/>
                  <a:pt x="2354" y="1007"/>
                  <a:pt x="2354" y="1007"/>
                </a:cubicBezTo>
                <a:cubicBezTo>
                  <a:pt x="2352" y="1006"/>
                  <a:pt x="2352" y="1006"/>
                  <a:pt x="2352" y="1006"/>
                </a:cubicBezTo>
                <a:cubicBezTo>
                  <a:pt x="2349" y="1003"/>
                  <a:pt x="2349" y="1003"/>
                  <a:pt x="2349" y="1003"/>
                </a:cubicBezTo>
                <a:cubicBezTo>
                  <a:pt x="2348" y="1002"/>
                  <a:pt x="2348" y="1002"/>
                  <a:pt x="2348" y="1002"/>
                </a:cubicBezTo>
                <a:cubicBezTo>
                  <a:pt x="2348" y="1000"/>
                  <a:pt x="2348" y="1000"/>
                  <a:pt x="2348" y="1000"/>
                </a:cubicBezTo>
                <a:cubicBezTo>
                  <a:pt x="2348" y="999"/>
                  <a:pt x="2348" y="999"/>
                  <a:pt x="2348" y="999"/>
                </a:cubicBezTo>
                <a:cubicBezTo>
                  <a:pt x="2348" y="998"/>
                  <a:pt x="2348" y="998"/>
                  <a:pt x="2348" y="998"/>
                </a:cubicBezTo>
                <a:cubicBezTo>
                  <a:pt x="2347" y="996"/>
                  <a:pt x="2347" y="996"/>
                  <a:pt x="2347" y="996"/>
                </a:cubicBezTo>
                <a:cubicBezTo>
                  <a:pt x="2346" y="996"/>
                  <a:pt x="2346" y="996"/>
                  <a:pt x="2346" y="996"/>
                </a:cubicBezTo>
                <a:cubicBezTo>
                  <a:pt x="2343" y="994"/>
                  <a:pt x="2343" y="994"/>
                  <a:pt x="2343" y="994"/>
                </a:cubicBezTo>
                <a:cubicBezTo>
                  <a:pt x="2341" y="992"/>
                  <a:pt x="2341" y="992"/>
                  <a:pt x="2341" y="992"/>
                </a:cubicBezTo>
                <a:cubicBezTo>
                  <a:pt x="2339" y="992"/>
                  <a:pt x="2339" y="992"/>
                  <a:pt x="2339" y="992"/>
                </a:cubicBezTo>
                <a:cubicBezTo>
                  <a:pt x="2341" y="991"/>
                  <a:pt x="2341" y="991"/>
                  <a:pt x="2341" y="991"/>
                </a:cubicBezTo>
                <a:cubicBezTo>
                  <a:pt x="2341" y="991"/>
                  <a:pt x="2341" y="991"/>
                  <a:pt x="2341" y="991"/>
                </a:cubicBezTo>
                <a:cubicBezTo>
                  <a:pt x="2339" y="989"/>
                  <a:pt x="2339" y="989"/>
                  <a:pt x="2339" y="989"/>
                </a:cubicBezTo>
                <a:cubicBezTo>
                  <a:pt x="2340" y="987"/>
                  <a:pt x="2340" y="987"/>
                  <a:pt x="2340" y="987"/>
                </a:cubicBezTo>
                <a:cubicBezTo>
                  <a:pt x="2341" y="984"/>
                  <a:pt x="2341" y="984"/>
                  <a:pt x="2341" y="984"/>
                </a:cubicBezTo>
                <a:cubicBezTo>
                  <a:pt x="2340" y="983"/>
                  <a:pt x="2340" y="983"/>
                  <a:pt x="2340" y="983"/>
                </a:cubicBezTo>
                <a:cubicBezTo>
                  <a:pt x="2339" y="983"/>
                  <a:pt x="2339" y="983"/>
                  <a:pt x="2339" y="983"/>
                </a:cubicBezTo>
                <a:cubicBezTo>
                  <a:pt x="2340" y="982"/>
                  <a:pt x="2340" y="982"/>
                  <a:pt x="2340" y="982"/>
                </a:cubicBezTo>
                <a:cubicBezTo>
                  <a:pt x="2340" y="981"/>
                  <a:pt x="2340" y="981"/>
                  <a:pt x="2340" y="981"/>
                </a:cubicBezTo>
                <a:cubicBezTo>
                  <a:pt x="2341" y="979"/>
                  <a:pt x="2341" y="979"/>
                  <a:pt x="2341" y="979"/>
                </a:cubicBezTo>
                <a:cubicBezTo>
                  <a:pt x="2342" y="979"/>
                  <a:pt x="2342" y="979"/>
                  <a:pt x="2342" y="979"/>
                </a:cubicBezTo>
                <a:cubicBezTo>
                  <a:pt x="2342" y="978"/>
                  <a:pt x="2342" y="978"/>
                  <a:pt x="2342" y="978"/>
                </a:cubicBezTo>
                <a:cubicBezTo>
                  <a:pt x="2342" y="979"/>
                  <a:pt x="2342" y="979"/>
                  <a:pt x="2342" y="979"/>
                </a:cubicBezTo>
                <a:cubicBezTo>
                  <a:pt x="2343" y="978"/>
                  <a:pt x="2343" y="978"/>
                  <a:pt x="2343" y="978"/>
                </a:cubicBezTo>
                <a:cubicBezTo>
                  <a:pt x="2345" y="976"/>
                  <a:pt x="2345" y="976"/>
                  <a:pt x="2345" y="976"/>
                </a:cubicBezTo>
                <a:cubicBezTo>
                  <a:pt x="2345" y="976"/>
                  <a:pt x="2345" y="976"/>
                  <a:pt x="2345" y="976"/>
                </a:cubicBezTo>
                <a:cubicBezTo>
                  <a:pt x="2346" y="975"/>
                  <a:pt x="2346" y="975"/>
                  <a:pt x="2346" y="975"/>
                </a:cubicBezTo>
                <a:cubicBezTo>
                  <a:pt x="2345" y="974"/>
                  <a:pt x="2345" y="974"/>
                  <a:pt x="2345" y="974"/>
                </a:cubicBezTo>
                <a:cubicBezTo>
                  <a:pt x="2346" y="974"/>
                  <a:pt x="2346" y="974"/>
                  <a:pt x="2346" y="974"/>
                </a:cubicBezTo>
                <a:cubicBezTo>
                  <a:pt x="2346" y="972"/>
                  <a:pt x="2346" y="972"/>
                  <a:pt x="2346" y="972"/>
                </a:cubicBezTo>
                <a:cubicBezTo>
                  <a:pt x="2346" y="971"/>
                  <a:pt x="2346" y="971"/>
                  <a:pt x="2346" y="971"/>
                </a:cubicBezTo>
                <a:cubicBezTo>
                  <a:pt x="2345" y="970"/>
                  <a:pt x="2345" y="970"/>
                  <a:pt x="2345" y="970"/>
                </a:cubicBezTo>
                <a:cubicBezTo>
                  <a:pt x="2346" y="970"/>
                  <a:pt x="2346" y="970"/>
                  <a:pt x="2346" y="970"/>
                </a:cubicBezTo>
                <a:cubicBezTo>
                  <a:pt x="2346" y="968"/>
                  <a:pt x="2346" y="968"/>
                  <a:pt x="2346" y="968"/>
                </a:cubicBezTo>
                <a:cubicBezTo>
                  <a:pt x="2347" y="968"/>
                  <a:pt x="2347" y="968"/>
                  <a:pt x="2347" y="968"/>
                </a:cubicBezTo>
                <a:cubicBezTo>
                  <a:pt x="2347" y="969"/>
                  <a:pt x="2347" y="969"/>
                  <a:pt x="2347" y="969"/>
                </a:cubicBezTo>
                <a:cubicBezTo>
                  <a:pt x="2348" y="969"/>
                  <a:pt x="2348" y="969"/>
                  <a:pt x="2348" y="969"/>
                </a:cubicBezTo>
                <a:cubicBezTo>
                  <a:pt x="2349" y="968"/>
                  <a:pt x="2349" y="968"/>
                  <a:pt x="2349" y="968"/>
                </a:cubicBezTo>
                <a:cubicBezTo>
                  <a:pt x="2350" y="968"/>
                  <a:pt x="2350" y="968"/>
                  <a:pt x="2350" y="968"/>
                </a:cubicBezTo>
                <a:cubicBezTo>
                  <a:pt x="2351" y="968"/>
                  <a:pt x="2351" y="968"/>
                  <a:pt x="2351" y="968"/>
                </a:cubicBezTo>
                <a:cubicBezTo>
                  <a:pt x="2351" y="968"/>
                  <a:pt x="2351" y="968"/>
                  <a:pt x="2351" y="968"/>
                </a:cubicBezTo>
                <a:cubicBezTo>
                  <a:pt x="2352" y="967"/>
                  <a:pt x="2352" y="967"/>
                  <a:pt x="2352" y="967"/>
                </a:cubicBezTo>
                <a:cubicBezTo>
                  <a:pt x="2352" y="966"/>
                  <a:pt x="2352" y="966"/>
                  <a:pt x="2352" y="966"/>
                </a:cubicBezTo>
                <a:cubicBezTo>
                  <a:pt x="2352" y="965"/>
                  <a:pt x="2352" y="965"/>
                  <a:pt x="2352" y="965"/>
                </a:cubicBezTo>
                <a:cubicBezTo>
                  <a:pt x="2354" y="965"/>
                  <a:pt x="2354" y="965"/>
                  <a:pt x="2354" y="965"/>
                </a:cubicBezTo>
                <a:cubicBezTo>
                  <a:pt x="2356" y="965"/>
                  <a:pt x="2356" y="965"/>
                  <a:pt x="2356" y="965"/>
                </a:cubicBezTo>
                <a:cubicBezTo>
                  <a:pt x="2357" y="964"/>
                  <a:pt x="2357" y="964"/>
                  <a:pt x="2357" y="964"/>
                </a:cubicBezTo>
                <a:cubicBezTo>
                  <a:pt x="2358" y="964"/>
                  <a:pt x="2358" y="964"/>
                  <a:pt x="2358" y="964"/>
                </a:cubicBezTo>
                <a:cubicBezTo>
                  <a:pt x="2359" y="963"/>
                  <a:pt x="2359" y="963"/>
                  <a:pt x="2359" y="963"/>
                </a:cubicBezTo>
                <a:cubicBezTo>
                  <a:pt x="2360" y="962"/>
                  <a:pt x="2360" y="962"/>
                  <a:pt x="2360" y="962"/>
                </a:cubicBezTo>
                <a:cubicBezTo>
                  <a:pt x="2359" y="962"/>
                  <a:pt x="2359" y="962"/>
                  <a:pt x="2359" y="962"/>
                </a:cubicBezTo>
                <a:cubicBezTo>
                  <a:pt x="2359" y="962"/>
                  <a:pt x="2359" y="962"/>
                  <a:pt x="2359" y="962"/>
                </a:cubicBezTo>
                <a:cubicBezTo>
                  <a:pt x="2359" y="962"/>
                  <a:pt x="2359" y="962"/>
                  <a:pt x="2359" y="962"/>
                </a:cubicBezTo>
                <a:cubicBezTo>
                  <a:pt x="2359" y="962"/>
                  <a:pt x="2359" y="962"/>
                  <a:pt x="2359" y="962"/>
                </a:cubicBezTo>
                <a:cubicBezTo>
                  <a:pt x="2359" y="962"/>
                  <a:pt x="2359" y="962"/>
                  <a:pt x="2359" y="962"/>
                </a:cubicBezTo>
                <a:cubicBezTo>
                  <a:pt x="2360" y="962"/>
                  <a:pt x="2360" y="962"/>
                  <a:pt x="2360" y="962"/>
                </a:cubicBezTo>
                <a:cubicBezTo>
                  <a:pt x="2361" y="961"/>
                  <a:pt x="2361" y="961"/>
                  <a:pt x="2361" y="961"/>
                </a:cubicBezTo>
                <a:cubicBezTo>
                  <a:pt x="2362" y="962"/>
                  <a:pt x="2362" y="962"/>
                  <a:pt x="2362" y="962"/>
                </a:cubicBezTo>
                <a:cubicBezTo>
                  <a:pt x="2363" y="961"/>
                  <a:pt x="2363" y="961"/>
                  <a:pt x="2363" y="961"/>
                </a:cubicBezTo>
                <a:cubicBezTo>
                  <a:pt x="2363" y="960"/>
                  <a:pt x="2363" y="960"/>
                  <a:pt x="2363" y="960"/>
                </a:cubicBezTo>
                <a:cubicBezTo>
                  <a:pt x="2364" y="958"/>
                  <a:pt x="2364" y="958"/>
                  <a:pt x="2364" y="958"/>
                </a:cubicBezTo>
                <a:cubicBezTo>
                  <a:pt x="2364" y="960"/>
                  <a:pt x="2364" y="960"/>
                  <a:pt x="2364" y="960"/>
                </a:cubicBezTo>
                <a:cubicBezTo>
                  <a:pt x="2366" y="962"/>
                  <a:pt x="2366" y="962"/>
                  <a:pt x="2366" y="962"/>
                </a:cubicBezTo>
                <a:cubicBezTo>
                  <a:pt x="2367" y="962"/>
                  <a:pt x="2367" y="962"/>
                  <a:pt x="2367" y="962"/>
                </a:cubicBezTo>
                <a:cubicBezTo>
                  <a:pt x="2369" y="963"/>
                  <a:pt x="2369" y="963"/>
                  <a:pt x="2369" y="963"/>
                </a:cubicBezTo>
                <a:cubicBezTo>
                  <a:pt x="2370" y="963"/>
                  <a:pt x="2370" y="963"/>
                  <a:pt x="2370" y="963"/>
                </a:cubicBezTo>
                <a:cubicBezTo>
                  <a:pt x="2372" y="963"/>
                  <a:pt x="2372" y="963"/>
                  <a:pt x="2372" y="963"/>
                </a:cubicBezTo>
                <a:cubicBezTo>
                  <a:pt x="2372" y="962"/>
                  <a:pt x="2372" y="962"/>
                  <a:pt x="2372" y="962"/>
                </a:cubicBezTo>
                <a:cubicBezTo>
                  <a:pt x="2374" y="963"/>
                  <a:pt x="2374" y="963"/>
                  <a:pt x="2374" y="963"/>
                </a:cubicBezTo>
                <a:cubicBezTo>
                  <a:pt x="2375" y="962"/>
                  <a:pt x="2375" y="962"/>
                  <a:pt x="2375" y="962"/>
                </a:cubicBezTo>
                <a:cubicBezTo>
                  <a:pt x="2376" y="963"/>
                  <a:pt x="2376" y="963"/>
                  <a:pt x="2376" y="963"/>
                </a:cubicBezTo>
                <a:cubicBezTo>
                  <a:pt x="2376" y="963"/>
                  <a:pt x="2376" y="963"/>
                  <a:pt x="2376" y="963"/>
                </a:cubicBezTo>
                <a:cubicBezTo>
                  <a:pt x="2375" y="964"/>
                  <a:pt x="2375" y="964"/>
                  <a:pt x="2375" y="964"/>
                </a:cubicBezTo>
                <a:cubicBezTo>
                  <a:pt x="2375" y="965"/>
                  <a:pt x="2375" y="965"/>
                  <a:pt x="2375" y="965"/>
                </a:cubicBezTo>
                <a:cubicBezTo>
                  <a:pt x="2373" y="967"/>
                  <a:pt x="2373" y="967"/>
                  <a:pt x="2373" y="967"/>
                </a:cubicBezTo>
                <a:cubicBezTo>
                  <a:pt x="2373" y="968"/>
                  <a:pt x="2373" y="968"/>
                  <a:pt x="2373" y="968"/>
                </a:cubicBezTo>
                <a:cubicBezTo>
                  <a:pt x="2375" y="971"/>
                  <a:pt x="2375" y="971"/>
                  <a:pt x="2375" y="971"/>
                </a:cubicBezTo>
                <a:cubicBezTo>
                  <a:pt x="2377" y="972"/>
                  <a:pt x="2377" y="972"/>
                  <a:pt x="2377" y="972"/>
                </a:cubicBezTo>
                <a:cubicBezTo>
                  <a:pt x="2377" y="973"/>
                  <a:pt x="2377" y="973"/>
                  <a:pt x="2377" y="973"/>
                </a:cubicBezTo>
                <a:cubicBezTo>
                  <a:pt x="2377" y="975"/>
                  <a:pt x="2377" y="975"/>
                  <a:pt x="2377" y="975"/>
                </a:cubicBezTo>
                <a:cubicBezTo>
                  <a:pt x="2377" y="974"/>
                  <a:pt x="2377" y="974"/>
                  <a:pt x="2377" y="974"/>
                </a:cubicBezTo>
                <a:cubicBezTo>
                  <a:pt x="2378" y="973"/>
                  <a:pt x="2378" y="973"/>
                  <a:pt x="2378" y="973"/>
                </a:cubicBezTo>
                <a:cubicBezTo>
                  <a:pt x="2380" y="973"/>
                  <a:pt x="2380" y="973"/>
                  <a:pt x="2380" y="973"/>
                </a:cubicBezTo>
                <a:cubicBezTo>
                  <a:pt x="2380" y="974"/>
                  <a:pt x="2380" y="974"/>
                  <a:pt x="2380" y="974"/>
                </a:cubicBezTo>
                <a:cubicBezTo>
                  <a:pt x="2381" y="974"/>
                  <a:pt x="2381" y="974"/>
                  <a:pt x="2381" y="974"/>
                </a:cubicBezTo>
                <a:cubicBezTo>
                  <a:pt x="2383" y="972"/>
                  <a:pt x="2383" y="972"/>
                  <a:pt x="2383" y="972"/>
                </a:cubicBezTo>
                <a:cubicBezTo>
                  <a:pt x="2382" y="971"/>
                  <a:pt x="2382" y="971"/>
                  <a:pt x="2382" y="971"/>
                </a:cubicBezTo>
                <a:cubicBezTo>
                  <a:pt x="2382" y="971"/>
                  <a:pt x="2382" y="971"/>
                  <a:pt x="2382" y="971"/>
                </a:cubicBezTo>
                <a:cubicBezTo>
                  <a:pt x="2382" y="970"/>
                  <a:pt x="2382" y="970"/>
                  <a:pt x="2382" y="970"/>
                </a:cubicBezTo>
                <a:cubicBezTo>
                  <a:pt x="2381" y="969"/>
                  <a:pt x="2381" y="969"/>
                  <a:pt x="2381" y="969"/>
                </a:cubicBezTo>
                <a:cubicBezTo>
                  <a:pt x="2380" y="969"/>
                  <a:pt x="2380" y="969"/>
                  <a:pt x="2380" y="969"/>
                </a:cubicBezTo>
                <a:cubicBezTo>
                  <a:pt x="2379" y="967"/>
                  <a:pt x="2379" y="967"/>
                  <a:pt x="2379" y="967"/>
                </a:cubicBezTo>
                <a:cubicBezTo>
                  <a:pt x="2379" y="966"/>
                  <a:pt x="2379" y="966"/>
                  <a:pt x="2379" y="966"/>
                </a:cubicBezTo>
                <a:cubicBezTo>
                  <a:pt x="2381" y="965"/>
                  <a:pt x="2381" y="965"/>
                  <a:pt x="2381" y="965"/>
                </a:cubicBezTo>
                <a:cubicBezTo>
                  <a:pt x="2381" y="964"/>
                  <a:pt x="2381" y="964"/>
                  <a:pt x="2381" y="964"/>
                </a:cubicBezTo>
                <a:cubicBezTo>
                  <a:pt x="2381" y="963"/>
                  <a:pt x="2381" y="963"/>
                  <a:pt x="2381" y="963"/>
                </a:cubicBezTo>
                <a:cubicBezTo>
                  <a:pt x="2381" y="963"/>
                  <a:pt x="2381" y="963"/>
                  <a:pt x="2381" y="963"/>
                </a:cubicBezTo>
                <a:cubicBezTo>
                  <a:pt x="2382" y="962"/>
                  <a:pt x="2382" y="962"/>
                  <a:pt x="2382" y="962"/>
                </a:cubicBezTo>
                <a:cubicBezTo>
                  <a:pt x="2382" y="963"/>
                  <a:pt x="2382" y="963"/>
                  <a:pt x="2382" y="963"/>
                </a:cubicBezTo>
                <a:cubicBezTo>
                  <a:pt x="2382" y="963"/>
                  <a:pt x="2382" y="963"/>
                  <a:pt x="2382" y="963"/>
                </a:cubicBezTo>
                <a:cubicBezTo>
                  <a:pt x="2383" y="963"/>
                  <a:pt x="2383" y="963"/>
                  <a:pt x="2383" y="963"/>
                </a:cubicBezTo>
                <a:cubicBezTo>
                  <a:pt x="2382" y="964"/>
                  <a:pt x="2382" y="964"/>
                  <a:pt x="2382" y="964"/>
                </a:cubicBezTo>
                <a:cubicBezTo>
                  <a:pt x="2383" y="964"/>
                  <a:pt x="2383" y="964"/>
                  <a:pt x="2383" y="964"/>
                </a:cubicBezTo>
                <a:cubicBezTo>
                  <a:pt x="2383" y="964"/>
                  <a:pt x="2383" y="964"/>
                  <a:pt x="2383" y="964"/>
                </a:cubicBezTo>
                <a:cubicBezTo>
                  <a:pt x="2383" y="965"/>
                  <a:pt x="2383" y="965"/>
                  <a:pt x="2383" y="965"/>
                </a:cubicBezTo>
                <a:cubicBezTo>
                  <a:pt x="2383" y="965"/>
                  <a:pt x="2383" y="965"/>
                  <a:pt x="2383" y="965"/>
                </a:cubicBezTo>
                <a:cubicBezTo>
                  <a:pt x="2384" y="964"/>
                  <a:pt x="2384" y="964"/>
                  <a:pt x="2384" y="964"/>
                </a:cubicBezTo>
                <a:cubicBezTo>
                  <a:pt x="2386" y="963"/>
                  <a:pt x="2386" y="963"/>
                  <a:pt x="2386" y="963"/>
                </a:cubicBezTo>
                <a:cubicBezTo>
                  <a:pt x="2387" y="962"/>
                  <a:pt x="2387" y="962"/>
                  <a:pt x="2387" y="962"/>
                </a:cubicBezTo>
                <a:cubicBezTo>
                  <a:pt x="2388" y="963"/>
                  <a:pt x="2388" y="963"/>
                  <a:pt x="2388" y="963"/>
                </a:cubicBezTo>
                <a:cubicBezTo>
                  <a:pt x="2390" y="962"/>
                  <a:pt x="2390" y="962"/>
                  <a:pt x="2390" y="962"/>
                </a:cubicBezTo>
                <a:cubicBezTo>
                  <a:pt x="2392" y="961"/>
                  <a:pt x="2392" y="961"/>
                  <a:pt x="2392" y="961"/>
                </a:cubicBezTo>
                <a:cubicBezTo>
                  <a:pt x="2391" y="960"/>
                  <a:pt x="2391" y="960"/>
                  <a:pt x="2391" y="960"/>
                </a:cubicBezTo>
                <a:cubicBezTo>
                  <a:pt x="2393" y="960"/>
                  <a:pt x="2393" y="960"/>
                  <a:pt x="2393" y="960"/>
                </a:cubicBezTo>
                <a:cubicBezTo>
                  <a:pt x="2395" y="959"/>
                  <a:pt x="2395" y="959"/>
                  <a:pt x="2395" y="959"/>
                </a:cubicBezTo>
                <a:cubicBezTo>
                  <a:pt x="2396" y="960"/>
                  <a:pt x="2396" y="960"/>
                  <a:pt x="2396" y="960"/>
                </a:cubicBezTo>
                <a:cubicBezTo>
                  <a:pt x="2398" y="960"/>
                  <a:pt x="2398" y="960"/>
                  <a:pt x="2398" y="960"/>
                </a:cubicBezTo>
                <a:cubicBezTo>
                  <a:pt x="2400" y="959"/>
                  <a:pt x="2400" y="959"/>
                  <a:pt x="2400" y="959"/>
                </a:cubicBezTo>
                <a:cubicBezTo>
                  <a:pt x="2401" y="957"/>
                  <a:pt x="2401" y="957"/>
                  <a:pt x="2401" y="957"/>
                </a:cubicBezTo>
                <a:cubicBezTo>
                  <a:pt x="2402" y="955"/>
                  <a:pt x="2402" y="955"/>
                  <a:pt x="2402" y="955"/>
                </a:cubicBezTo>
                <a:cubicBezTo>
                  <a:pt x="2403" y="955"/>
                  <a:pt x="2403" y="955"/>
                  <a:pt x="2403" y="955"/>
                </a:cubicBezTo>
                <a:cubicBezTo>
                  <a:pt x="2403" y="955"/>
                  <a:pt x="2403" y="955"/>
                  <a:pt x="2403" y="955"/>
                </a:cubicBezTo>
                <a:cubicBezTo>
                  <a:pt x="2404" y="956"/>
                  <a:pt x="2404" y="956"/>
                  <a:pt x="2404" y="956"/>
                </a:cubicBezTo>
                <a:cubicBezTo>
                  <a:pt x="2405" y="955"/>
                  <a:pt x="2405" y="955"/>
                  <a:pt x="2405" y="955"/>
                </a:cubicBezTo>
                <a:cubicBezTo>
                  <a:pt x="2406" y="954"/>
                  <a:pt x="2406" y="954"/>
                  <a:pt x="2406" y="954"/>
                </a:cubicBezTo>
                <a:cubicBezTo>
                  <a:pt x="2407" y="953"/>
                  <a:pt x="2407" y="953"/>
                  <a:pt x="2407" y="953"/>
                </a:cubicBezTo>
                <a:cubicBezTo>
                  <a:pt x="2407" y="951"/>
                  <a:pt x="2407" y="951"/>
                  <a:pt x="2407" y="951"/>
                </a:cubicBezTo>
                <a:cubicBezTo>
                  <a:pt x="2406" y="949"/>
                  <a:pt x="2406" y="949"/>
                  <a:pt x="2406" y="949"/>
                </a:cubicBezTo>
                <a:cubicBezTo>
                  <a:pt x="2406" y="948"/>
                  <a:pt x="2406" y="948"/>
                  <a:pt x="2406" y="948"/>
                </a:cubicBezTo>
                <a:cubicBezTo>
                  <a:pt x="2406" y="947"/>
                  <a:pt x="2406" y="947"/>
                  <a:pt x="2406" y="947"/>
                </a:cubicBezTo>
                <a:cubicBezTo>
                  <a:pt x="2407" y="947"/>
                  <a:pt x="2407" y="947"/>
                  <a:pt x="2407" y="947"/>
                </a:cubicBezTo>
                <a:cubicBezTo>
                  <a:pt x="2409" y="949"/>
                  <a:pt x="2409" y="949"/>
                  <a:pt x="2409" y="949"/>
                </a:cubicBezTo>
                <a:cubicBezTo>
                  <a:pt x="2410" y="950"/>
                  <a:pt x="2410" y="950"/>
                  <a:pt x="2410" y="950"/>
                </a:cubicBezTo>
                <a:cubicBezTo>
                  <a:pt x="2411" y="952"/>
                  <a:pt x="2411" y="952"/>
                  <a:pt x="2411" y="952"/>
                </a:cubicBezTo>
                <a:cubicBezTo>
                  <a:pt x="2413" y="951"/>
                  <a:pt x="2413" y="951"/>
                  <a:pt x="2413" y="951"/>
                </a:cubicBezTo>
                <a:cubicBezTo>
                  <a:pt x="2412" y="953"/>
                  <a:pt x="2412" y="953"/>
                  <a:pt x="2412" y="953"/>
                </a:cubicBezTo>
                <a:cubicBezTo>
                  <a:pt x="2411" y="953"/>
                  <a:pt x="2411" y="953"/>
                  <a:pt x="2411" y="953"/>
                </a:cubicBezTo>
                <a:cubicBezTo>
                  <a:pt x="2411" y="954"/>
                  <a:pt x="2411" y="954"/>
                  <a:pt x="2411" y="954"/>
                </a:cubicBezTo>
                <a:cubicBezTo>
                  <a:pt x="2414" y="952"/>
                  <a:pt x="2414" y="952"/>
                  <a:pt x="2414" y="952"/>
                </a:cubicBezTo>
                <a:cubicBezTo>
                  <a:pt x="2414" y="951"/>
                  <a:pt x="2414" y="951"/>
                  <a:pt x="2414" y="951"/>
                </a:cubicBezTo>
                <a:cubicBezTo>
                  <a:pt x="2416" y="950"/>
                  <a:pt x="2416" y="950"/>
                  <a:pt x="2416" y="950"/>
                </a:cubicBezTo>
                <a:cubicBezTo>
                  <a:pt x="2417" y="949"/>
                  <a:pt x="2417" y="949"/>
                  <a:pt x="2417" y="949"/>
                </a:cubicBezTo>
                <a:cubicBezTo>
                  <a:pt x="2418" y="950"/>
                  <a:pt x="2418" y="950"/>
                  <a:pt x="2418" y="950"/>
                </a:cubicBezTo>
                <a:cubicBezTo>
                  <a:pt x="2420" y="950"/>
                  <a:pt x="2420" y="950"/>
                  <a:pt x="2420" y="950"/>
                </a:cubicBezTo>
                <a:cubicBezTo>
                  <a:pt x="2420" y="948"/>
                  <a:pt x="2420" y="948"/>
                  <a:pt x="2420" y="948"/>
                </a:cubicBezTo>
                <a:cubicBezTo>
                  <a:pt x="2421" y="948"/>
                  <a:pt x="2421" y="948"/>
                  <a:pt x="2421" y="948"/>
                </a:cubicBezTo>
                <a:cubicBezTo>
                  <a:pt x="2422" y="947"/>
                  <a:pt x="2422" y="947"/>
                  <a:pt x="2422" y="947"/>
                </a:cubicBezTo>
                <a:cubicBezTo>
                  <a:pt x="2422" y="948"/>
                  <a:pt x="2422" y="948"/>
                  <a:pt x="2422" y="948"/>
                </a:cubicBezTo>
                <a:cubicBezTo>
                  <a:pt x="2424" y="950"/>
                  <a:pt x="2424" y="950"/>
                  <a:pt x="2424" y="950"/>
                </a:cubicBezTo>
                <a:cubicBezTo>
                  <a:pt x="2425" y="949"/>
                  <a:pt x="2425" y="949"/>
                  <a:pt x="2425" y="949"/>
                </a:cubicBezTo>
                <a:cubicBezTo>
                  <a:pt x="2425" y="947"/>
                  <a:pt x="2425" y="947"/>
                  <a:pt x="2425" y="947"/>
                </a:cubicBezTo>
                <a:cubicBezTo>
                  <a:pt x="2426" y="947"/>
                  <a:pt x="2426" y="947"/>
                  <a:pt x="2426" y="947"/>
                </a:cubicBezTo>
                <a:cubicBezTo>
                  <a:pt x="2426" y="948"/>
                  <a:pt x="2426" y="948"/>
                  <a:pt x="2426" y="948"/>
                </a:cubicBezTo>
                <a:cubicBezTo>
                  <a:pt x="2428" y="948"/>
                  <a:pt x="2428" y="948"/>
                  <a:pt x="2428" y="948"/>
                </a:cubicBezTo>
                <a:cubicBezTo>
                  <a:pt x="2428" y="947"/>
                  <a:pt x="2428" y="947"/>
                  <a:pt x="2428" y="947"/>
                </a:cubicBezTo>
                <a:cubicBezTo>
                  <a:pt x="2430" y="947"/>
                  <a:pt x="2430" y="947"/>
                  <a:pt x="2430" y="947"/>
                </a:cubicBezTo>
                <a:cubicBezTo>
                  <a:pt x="2431" y="946"/>
                  <a:pt x="2431" y="946"/>
                  <a:pt x="2431" y="946"/>
                </a:cubicBezTo>
                <a:cubicBezTo>
                  <a:pt x="2432" y="945"/>
                  <a:pt x="2432" y="945"/>
                  <a:pt x="2432" y="945"/>
                </a:cubicBezTo>
                <a:cubicBezTo>
                  <a:pt x="2432" y="946"/>
                  <a:pt x="2432" y="946"/>
                  <a:pt x="2432" y="946"/>
                </a:cubicBezTo>
                <a:cubicBezTo>
                  <a:pt x="2433" y="945"/>
                  <a:pt x="2433" y="945"/>
                  <a:pt x="2433" y="945"/>
                </a:cubicBezTo>
                <a:cubicBezTo>
                  <a:pt x="2434" y="945"/>
                  <a:pt x="2434" y="945"/>
                  <a:pt x="2434" y="945"/>
                </a:cubicBezTo>
                <a:cubicBezTo>
                  <a:pt x="2435" y="945"/>
                  <a:pt x="2435" y="945"/>
                  <a:pt x="2435" y="945"/>
                </a:cubicBezTo>
                <a:cubicBezTo>
                  <a:pt x="2434" y="944"/>
                  <a:pt x="2434" y="944"/>
                  <a:pt x="2434" y="944"/>
                </a:cubicBezTo>
                <a:cubicBezTo>
                  <a:pt x="2435" y="942"/>
                  <a:pt x="2435" y="942"/>
                  <a:pt x="2435" y="942"/>
                </a:cubicBezTo>
                <a:cubicBezTo>
                  <a:pt x="2436" y="941"/>
                  <a:pt x="2436" y="941"/>
                  <a:pt x="2436" y="941"/>
                </a:cubicBezTo>
                <a:cubicBezTo>
                  <a:pt x="2435" y="939"/>
                  <a:pt x="2435" y="939"/>
                  <a:pt x="2435" y="939"/>
                </a:cubicBezTo>
                <a:cubicBezTo>
                  <a:pt x="2436" y="939"/>
                  <a:pt x="2436" y="939"/>
                  <a:pt x="2436" y="939"/>
                </a:cubicBezTo>
                <a:cubicBezTo>
                  <a:pt x="2437" y="938"/>
                  <a:pt x="2437" y="938"/>
                  <a:pt x="2437" y="938"/>
                </a:cubicBezTo>
                <a:cubicBezTo>
                  <a:pt x="2439" y="938"/>
                  <a:pt x="2439" y="938"/>
                  <a:pt x="2439" y="938"/>
                </a:cubicBezTo>
                <a:cubicBezTo>
                  <a:pt x="2439" y="938"/>
                  <a:pt x="2439" y="938"/>
                  <a:pt x="2439" y="938"/>
                </a:cubicBezTo>
                <a:cubicBezTo>
                  <a:pt x="2441" y="938"/>
                  <a:pt x="2441" y="938"/>
                  <a:pt x="2441" y="938"/>
                </a:cubicBezTo>
                <a:cubicBezTo>
                  <a:pt x="2441" y="936"/>
                  <a:pt x="2441" y="936"/>
                  <a:pt x="2441" y="936"/>
                </a:cubicBezTo>
                <a:cubicBezTo>
                  <a:pt x="2442" y="936"/>
                  <a:pt x="2442" y="936"/>
                  <a:pt x="2442" y="936"/>
                </a:cubicBezTo>
                <a:cubicBezTo>
                  <a:pt x="2442" y="935"/>
                  <a:pt x="2442" y="935"/>
                  <a:pt x="2442" y="935"/>
                </a:cubicBezTo>
                <a:cubicBezTo>
                  <a:pt x="2443" y="935"/>
                  <a:pt x="2443" y="935"/>
                  <a:pt x="2443" y="935"/>
                </a:cubicBezTo>
                <a:cubicBezTo>
                  <a:pt x="2443" y="936"/>
                  <a:pt x="2443" y="936"/>
                  <a:pt x="2443" y="936"/>
                </a:cubicBezTo>
                <a:cubicBezTo>
                  <a:pt x="2444" y="935"/>
                  <a:pt x="2444" y="935"/>
                  <a:pt x="2444" y="935"/>
                </a:cubicBezTo>
                <a:cubicBezTo>
                  <a:pt x="2445" y="933"/>
                  <a:pt x="2445" y="933"/>
                  <a:pt x="2445" y="933"/>
                </a:cubicBezTo>
                <a:cubicBezTo>
                  <a:pt x="2446" y="935"/>
                  <a:pt x="2446" y="935"/>
                  <a:pt x="2446" y="935"/>
                </a:cubicBezTo>
                <a:cubicBezTo>
                  <a:pt x="2446" y="933"/>
                  <a:pt x="2446" y="933"/>
                  <a:pt x="2446" y="933"/>
                </a:cubicBezTo>
                <a:cubicBezTo>
                  <a:pt x="2447" y="933"/>
                  <a:pt x="2447" y="933"/>
                  <a:pt x="2447" y="933"/>
                </a:cubicBezTo>
                <a:cubicBezTo>
                  <a:pt x="2448" y="931"/>
                  <a:pt x="2448" y="931"/>
                  <a:pt x="2448" y="931"/>
                </a:cubicBezTo>
                <a:cubicBezTo>
                  <a:pt x="2447" y="931"/>
                  <a:pt x="2447" y="931"/>
                  <a:pt x="2447" y="931"/>
                </a:cubicBezTo>
                <a:cubicBezTo>
                  <a:pt x="2445" y="931"/>
                  <a:pt x="2445" y="931"/>
                  <a:pt x="2445" y="931"/>
                </a:cubicBezTo>
                <a:cubicBezTo>
                  <a:pt x="2443" y="930"/>
                  <a:pt x="2443" y="930"/>
                  <a:pt x="2443" y="930"/>
                </a:cubicBezTo>
                <a:cubicBezTo>
                  <a:pt x="2446" y="930"/>
                  <a:pt x="2446" y="930"/>
                  <a:pt x="2446" y="930"/>
                </a:cubicBezTo>
                <a:cubicBezTo>
                  <a:pt x="2447" y="928"/>
                  <a:pt x="2447" y="928"/>
                  <a:pt x="2447" y="928"/>
                </a:cubicBezTo>
                <a:cubicBezTo>
                  <a:pt x="2448" y="928"/>
                  <a:pt x="2448" y="928"/>
                  <a:pt x="2448" y="928"/>
                </a:cubicBezTo>
                <a:cubicBezTo>
                  <a:pt x="2449" y="927"/>
                  <a:pt x="2449" y="927"/>
                  <a:pt x="2449" y="927"/>
                </a:cubicBezTo>
                <a:cubicBezTo>
                  <a:pt x="2452" y="929"/>
                  <a:pt x="2452" y="929"/>
                  <a:pt x="2452" y="929"/>
                </a:cubicBezTo>
                <a:cubicBezTo>
                  <a:pt x="2452" y="927"/>
                  <a:pt x="2452" y="927"/>
                  <a:pt x="2452" y="927"/>
                </a:cubicBezTo>
                <a:cubicBezTo>
                  <a:pt x="2451" y="926"/>
                  <a:pt x="2451" y="926"/>
                  <a:pt x="2451" y="926"/>
                </a:cubicBezTo>
                <a:cubicBezTo>
                  <a:pt x="2450" y="926"/>
                  <a:pt x="2450" y="926"/>
                  <a:pt x="2450" y="926"/>
                </a:cubicBezTo>
                <a:cubicBezTo>
                  <a:pt x="2450" y="924"/>
                  <a:pt x="2450" y="924"/>
                  <a:pt x="2450" y="924"/>
                </a:cubicBezTo>
                <a:cubicBezTo>
                  <a:pt x="2452" y="926"/>
                  <a:pt x="2452" y="926"/>
                  <a:pt x="2452" y="926"/>
                </a:cubicBezTo>
                <a:cubicBezTo>
                  <a:pt x="2453" y="924"/>
                  <a:pt x="2453" y="924"/>
                  <a:pt x="2453" y="924"/>
                </a:cubicBezTo>
                <a:cubicBezTo>
                  <a:pt x="2453" y="924"/>
                  <a:pt x="2453" y="924"/>
                  <a:pt x="2453" y="924"/>
                </a:cubicBezTo>
                <a:cubicBezTo>
                  <a:pt x="2452" y="924"/>
                  <a:pt x="2452" y="924"/>
                  <a:pt x="2452" y="924"/>
                </a:cubicBezTo>
                <a:cubicBezTo>
                  <a:pt x="2452" y="922"/>
                  <a:pt x="2452" y="922"/>
                  <a:pt x="2452" y="922"/>
                </a:cubicBezTo>
                <a:cubicBezTo>
                  <a:pt x="2451" y="922"/>
                  <a:pt x="2451" y="922"/>
                  <a:pt x="2451" y="922"/>
                </a:cubicBezTo>
                <a:cubicBezTo>
                  <a:pt x="2452" y="921"/>
                  <a:pt x="2452" y="921"/>
                  <a:pt x="2452" y="921"/>
                </a:cubicBezTo>
                <a:cubicBezTo>
                  <a:pt x="2453" y="922"/>
                  <a:pt x="2453" y="922"/>
                  <a:pt x="2453" y="922"/>
                </a:cubicBezTo>
                <a:cubicBezTo>
                  <a:pt x="2453" y="922"/>
                  <a:pt x="2453" y="922"/>
                  <a:pt x="2453" y="922"/>
                </a:cubicBezTo>
                <a:cubicBezTo>
                  <a:pt x="2454" y="923"/>
                  <a:pt x="2454" y="923"/>
                  <a:pt x="2454" y="923"/>
                </a:cubicBezTo>
                <a:cubicBezTo>
                  <a:pt x="2454" y="921"/>
                  <a:pt x="2454" y="921"/>
                  <a:pt x="2454" y="921"/>
                </a:cubicBezTo>
                <a:cubicBezTo>
                  <a:pt x="2453" y="920"/>
                  <a:pt x="2453" y="920"/>
                  <a:pt x="2453" y="920"/>
                </a:cubicBezTo>
                <a:cubicBezTo>
                  <a:pt x="2453" y="919"/>
                  <a:pt x="2453" y="919"/>
                  <a:pt x="2453" y="919"/>
                </a:cubicBezTo>
                <a:cubicBezTo>
                  <a:pt x="2454" y="919"/>
                  <a:pt x="2454" y="919"/>
                  <a:pt x="2454" y="919"/>
                </a:cubicBezTo>
                <a:cubicBezTo>
                  <a:pt x="2454" y="918"/>
                  <a:pt x="2454" y="918"/>
                  <a:pt x="2454" y="918"/>
                </a:cubicBezTo>
                <a:cubicBezTo>
                  <a:pt x="2456" y="919"/>
                  <a:pt x="2456" y="919"/>
                  <a:pt x="2456" y="919"/>
                </a:cubicBezTo>
                <a:cubicBezTo>
                  <a:pt x="2456" y="920"/>
                  <a:pt x="2456" y="920"/>
                  <a:pt x="2456" y="920"/>
                </a:cubicBezTo>
                <a:cubicBezTo>
                  <a:pt x="2457" y="920"/>
                  <a:pt x="2457" y="920"/>
                  <a:pt x="2457" y="920"/>
                </a:cubicBezTo>
                <a:cubicBezTo>
                  <a:pt x="2458" y="922"/>
                  <a:pt x="2458" y="922"/>
                  <a:pt x="2458" y="922"/>
                </a:cubicBezTo>
                <a:cubicBezTo>
                  <a:pt x="2458" y="919"/>
                  <a:pt x="2458" y="919"/>
                  <a:pt x="2458" y="919"/>
                </a:cubicBezTo>
                <a:cubicBezTo>
                  <a:pt x="2457" y="918"/>
                  <a:pt x="2457" y="918"/>
                  <a:pt x="2457" y="918"/>
                </a:cubicBezTo>
                <a:cubicBezTo>
                  <a:pt x="2456" y="918"/>
                  <a:pt x="2456" y="918"/>
                  <a:pt x="2456" y="918"/>
                </a:cubicBezTo>
                <a:cubicBezTo>
                  <a:pt x="2456" y="917"/>
                  <a:pt x="2456" y="917"/>
                  <a:pt x="2456" y="917"/>
                </a:cubicBezTo>
                <a:cubicBezTo>
                  <a:pt x="2457" y="917"/>
                  <a:pt x="2457" y="917"/>
                  <a:pt x="2457" y="917"/>
                </a:cubicBezTo>
                <a:cubicBezTo>
                  <a:pt x="2457" y="916"/>
                  <a:pt x="2457" y="916"/>
                  <a:pt x="2457" y="916"/>
                </a:cubicBezTo>
                <a:cubicBezTo>
                  <a:pt x="2456" y="915"/>
                  <a:pt x="2456" y="915"/>
                  <a:pt x="2456" y="915"/>
                </a:cubicBezTo>
                <a:cubicBezTo>
                  <a:pt x="2458" y="913"/>
                  <a:pt x="2458" y="913"/>
                  <a:pt x="2458" y="913"/>
                </a:cubicBezTo>
                <a:cubicBezTo>
                  <a:pt x="2457" y="912"/>
                  <a:pt x="2457" y="912"/>
                  <a:pt x="2457" y="912"/>
                </a:cubicBezTo>
                <a:cubicBezTo>
                  <a:pt x="2455" y="912"/>
                  <a:pt x="2455" y="912"/>
                  <a:pt x="2455" y="912"/>
                </a:cubicBezTo>
                <a:cubicBezTo>
                  <a:pt x="2455" y="913"/>
                  <a:pt x="2455" y="913"/>
                  <a:pt x="2455" y="913"/>
                </a:cubicBezTo>
                <a:cubicBezTo>
                  <a:pt x="2455" y="912"/>
                  <a:pt x="2455" y="912"/>
                  <a:pt x="2455" y="912"/>
                </a:cubicBezTo>
                <a:cubicBezTo>
                  <a:pt x="2457" y="910"/>
                  <a:pt x="2457" y="910"/>
                  <a:pt x="2457" y="910"/>
                </a:cubicBezTo>
                <a:cubicBezTo>
                  <a:pt x="2460" y="909"/>
                  <a:pt x="2460" y="909"/>
                  <a:pt x="2460" y="909"/>
                </a:cubicBezTo>
                <a:cubicBezTo>
                  <a:pt x="2459" y="908"/>
                  <a:pt x="2459" y="908"/>
                  <a:pt x="2459" y="908"/>
                </a:cubicBezTo>
                <a:cubicBezTo>
                  <a:pt x="2458" y="909"/>
                  <a:pt x="2458" y="909"/>
                  <a:pt x="2458" y="909"/>
                </a:cubicBezTo>
                <a:cubicBezTo>
                  <a:pt x="2456" y="907"/>
                  <a:pt x="2456" y="907"/>
                  <a:pt x="2456" y="907"/>
                </a:cubicBezTo>
                <a:cubicBezTo>
                  <a:pt x="2458" y="907"/>
                  <a:pt x="2458" y="907"/>
                  <a:pt x="2458" y="907"/>
                </a:cubicBezTo>
                <a:cubicBezTo>
                  <a:pt x="2456" y="905"/>
                  <a:pt x="2456" y="905"/>
                  <a:pt x="2456" y="905"/>
                </a:cubicBezTo>
                <a:cubicBezTo>
                  <a:pt x="2455" y="905"/>
                  <a:pt x="2455" y="905"/>
                  <a:pt x="2455" y="905"/>
                </a:cubicBezTo>
                <a:cubicBezTo>
                  <a:pt x="2456" y="904"/>
                  <a:pt x="2456" y="904"/>
                  <a:pt x="2456" y="904"/>
                </a:cubicBezTo>
                <a:cubicBezTo>
                  <a:pt x="2455" y="903"/>
                  <a:pt x="2455" y="903"/>
                  <a:pt x="2455" y="903"/>
                </a:cubicBezTo>
                <a:cubicBezTo>
                  <a:pt x="2456" y="904"/>
                  <a:pt x="2456" y="904"/>
                  <a:pt x="2456" y="904"/>
                </a:cubicBezTo>
                <a:cubicBezTo>
                  <a:pt x="2457" y="902"/>
                  <a:pt x="2457" y="902"/>
                  <a:pt x="2457" y="902"/>
                </a:cubicBezTo>
                <a:cubicBezTo>
                  <a:pt x="2457" y="902"/>
                  <a:pt x="2457" y="902"/>
                  <a:pt x="2457" y="902"/>
                </a:cubicBezTo>
                <a:cubicBezTo>
                  <a:pt x="2458" y="902"/>
                  <a:pt x="2458" y="902"/>
                  <a:pt x="2458" y="902"/>
                </a:cubicBezTo>
                <a:cubicBezTo>
                  <a:pt x="2458" y="904"/>
                  <a:pt x="2458" y="904"/>
                  <a:pt x="2458" y="904"/>
                </a:cubicBezTo>
                <a:cubicBezTo>
                  <a:pt x="2459" y="904"/>
                  <a:pt x="2459" y="904"/>
                  <a:pt x="2459" y="904"/>
                </a:cubicBezTo>
                <a:cubicBezTo>
                  <a:pt x="2462" y="902"/>
                  <a:pt x="2462" y="902"/>
                  <a:pt x="2462" y="902"/>
                </a:cubicBezTo>
                <a:cubicBezTo>
                  <a:pt x="2462" y="900"/>
                  <a:pt x="2462" y="900"/>
                  <a:pt x="2462" y="900"/>
                </a:cubicBezTo>
                <a:cubicBezTo>
                  <a:pt x="2464" y="901"/>
                  <a:pt x="2464" y="901"/>
                  <a:pt x="2464" y="901"/>
                </a:cubicBezTo>
                <a:cubicBezTo>
                  <a:pt x="2463" y="899"/>
                  <a:pt x="2463" y="899"/>
                  <a:pt x="2463" y="899"/>
                </a:cubicBezTo>
                <a:cubicBezTo>
                  <a:pt x="2461" y="899"/>
                  <a:pt x="2461" y="899"/>
                  <a:pt x="2461" y="899"/>
                </a:cubicBezTo>
                <a:cubicBezTo>
                  <a:pt x="2462" y="897"/>
                  <a:pt x="2462" y="897"/>
                  <a:pt x="2462" y="897"/>
                </a:cubicBezTo>
                <a:cubicBezTo>
                  <a:pt x="2463" y="899"/>
                  <a:pt x="2463" y="899"/>
                  <a:pt x="2463" y="899"/>
                </a:cubicBezTo>
                <a:cubicBezTo>
                  <a:pt x="2464" y="898"/>
                  <a:pt x="2464" y="898"/>
                  <a:pt x="2464" y="898"/>
                </a:cubicBezTo>
                <a:cubicBezTo>
                  <a:pt x="2464" y="896"/>
                  <a:pt x="2464" y="896"/>
                  <a:pt x="2464" y="896"/>
                </a:cubicBezTo>
                <a:cubicBezTo>
                  <a:pt x="2465" y="896"/>
                  <a:pt x="2465" y="896"/>
                  <a:pt x="2465" y="896"/>
                </a:cubicBezTo>
                <a:cubicBezTo>
                  <a:pt x="2464" y="894"/>
                  <a:pt x="2464" y="894"/>
                  <a:pt x="2464" y="894"/>
                </a:cubicBezTo>
                <a:cubicBezTo>
                  <a:pt x="2464" y="893"/>
                  <a:pt x="2464" y="893"/>
                  <a:pt x="2464" y="893"/>
                </a:cubicBezTo>
                <a:cubicBezTo>
                  <a:pt x="2465" y="893"/>
                  <a:pt x="2465" y="893"/>
                  <a:pt x="2465" y="893"/>
                </a:cubicBezTo>
                <a:cubicBezTo>
                  <a:pt x="2465" y="891"/>
                  <a:pt x="2465" y="891"/>
                  <a:pt x="2465" y="891"/>
                </a:cubicBezTo>
                <a:cubicBezTo>
                  <a:pt x="2465" y="890"/>
                  <a:pt x="2465" y="890"/>
                  <a:pt x="2465" y="890"/>
                </a:cubicBezTo>
                <a:cubicBezTo>
                  <a:pt x="2463" y="889"/>
                  <a:pt x="2463" y="889"/>
                  <a:pt x="2463" y="889"/>
                </a:cubicBezTo>
                <a:cubicBezTo>
                  <a:pt x="2465" y="890"/>
                  <a:pt x="2465" y="890"/>
                  <a:pt x="2465" y="890"/>
                </a:cubicBezTo>
                <a:cubicBezTo>
                  <a:pt x="2466" y="889"/>
                  <a:pt x="2466" y="889"/>
                  <a:pt x="2466" y="889"/>
                </a:cubicBezTo>
                <a:cubicBezTo>
                  <a:pt x="2468" y="886"/>
                  <a:pt x="2468" y="886"/>
                  <a:pt x="2468" y="886"/>
                </a:cubicBezTo>
                <a:cubicBezTo>
                  <a:pt x="2469" y="886"/>
                  <a:pt x="2469" y="886"/>
                  <a:pt x="2469" y="886"/>
                </a:cubicBezTo>
                <a:cubicBezTo>
                  <a:pt x="2470" y="887"/>
                  <a:pt x="2470" y="887"/>
                  <a:pt x="2470" y="887"/>
                </a:cubicBezTo>
                <a:cubicBezTo>
                  <a:pt x="2470" y="888"/>
                  <a:pt x="2470" y="888"/>
                  <a:pt x="2470" y="888"/>
                </a:cubicBezTo>
                <a:cubicBezTo>
                  <a:pt x="2470" y="886"/>
                  <a:pt x="2470" y="886"/>
                  <a:pt x="2470" y="886"/>
                </a:cubicBezTo>
                <a:cubicBezTo>
                  <a:pt x="2472" y="885"/>
                  <a:pt x="2472" y="885"/>
                  <a:pt x="2472" y="885"/>
                </a:cubicBezTo>
                <a:cubicBezTo>
                  <a:pt x="2471" y="884"/>
                  <a:pt x="2471" y="884"/>
                  <a:pt x="2471" y="884"/>
                </a:cubicBezTo>
                <a:cubicBezTo>
                  <a:pt x="2469" y="884"/>
                  <a:pt x="2469" y="884"/>
                  <a:pt x="2469" y="884"/>
                </a:cubicBezTo>
                <a:cubicBezTo>
                  <a:pt x="2468" y="883"/>
                  <a:pt x="2468" y="883"/>
                  <a:pt x="2468" y="883"/>
                </a:cubicBezTo>
                <a:cubicBezTo>
                  <a:pt x="2469" y="882"/>
                  <a:pt x="2469" y="882"/>
                  <a:pt x="2469" y="882"/>
                </a:cubicBezTo>
                <a:cubicBezTo>
                  <a:pt x="2470" y="882"/>
                  <a:pt x="2470" y="882"/>
                  <a:pt x="2470" y="882"/>
                </a:cubicBezTo>
                <a:cubicBezTo>
                  <a:pt x="2471" y="881"/>
                  <a:pt x="2471" y="881"/>
                  <a:pt x="2471" y="881"/>
                </a:cubicBezTo>
                <a:cubicBezTo>
                  <a:pt x="2470" y="881"/>
                  <a:pt x="2470" y="881"/>
                  <a:pt x="2470" y="881"/>
                </a:cubicBezTo>
                <a:cubicBezTo>
                  <a:pt x="2469" y="880"/>
                  <a:pt x="2469" y="880"/>
                  <a:pt x="2469" y="880"/>
                </a:cubicBezTo>
                <a:cubicBezTo>
                  <a:pt x="2471" y="879"/>
                  <a:pt x="2471" y="879"/>
                  <a:pt x="2471" y="879"/>
                </a:cubicBezTo>
                <a:cubicBezTo>
                  <a:pt x="2471" y="879"/>
                  <a:pt x="2471" y="879"/>
                  <a:pt x="2471" y="879"/>
                </a:cubicBezTo>
                <a:cubicBezTo>
                  <a:pt x="2471" y="878"/>
                  <a:pt x="2471" y="878"/>
                  <a:pt x="2471" y="878"/>
                </a:cubicBezTo>
                <a:cubicBezTo>
                  <a:pt x="2470" y="877"/>
                  <a:pt x="2470" y="877"/>
                  <a:pt x="2470" y="877"/>
                </a:cubicBezTo>
                <a:cubicBezTo>
                  <a:pt x="2467" y="877"/>
                  <a:pt x="2467" y="877"/>
                  <a:pt x="2467" y="877"/>
                </a:cubicBezTo>
                <a:cubicBezTo>
                  <a:pt x="2468" y="877"/>
                  <a:pt x="2468" y="877"/>
                  <a:pt x="2468" y="877"/>
                </a:cubicBezTo>
                <a:cubicBezTo>
                  <a:pt x="2469" y="875"/>
                  <a:pt x="2469" y="875"/>
                  <a:pt x="2469" y="875"/>
                </a:cubicBezTo>
                <a:cubicBezTo>
                  <a:pt x="2471" y="875"/>
                  <a:pt x="2471" y="875"/>
                  <a:pt x="2471" y="875"/>
                </a:cubicBezTo>
                <a:cubicBezTo>
                  <a:pt x="2472" y="875"/>
                  <a:pt x="2472" y="875"/>
                  <a:pt x="2472" y="875"/>
                </a:cubicBezTo>
                <a:cubicBezTo>
                  <a:pt x="2472" y="874"/>
                  <a:pt x="2472" y="874"/>
                  <a:pt x="2472" y="874"/>
                </a:cubicBezTo>
                <a:cubicBezTo>
                  <a:pt x="2473" y="875"/>
                  <a:pt x="2473" y="875"/>
                  <a:pt x="2473" y="875"/>
                </a:cubicBezTo>
                <a:cubicBezTo>
                  <a:pt x="2473" y="875"/>
                  <a:pt x="2473" y="875"/>
                  <a:pt x="2473" y="875"/>
                </a:cubicBezTo>
                <a:cubicBezTo>
                  <a:pt x="2474" y="874"/>
                  <a:pt x="2474" y="874"/>
                  <a:pt x="2474" y="874"/>
                </a:cubicBezTo>
                <a:cubicBezTo>
                  <a:pt x="2474" y="873"/>
                  <a:pt x="2474" y="873"/>
                  <a:pt x="2474" y="873"/>
                </a:cubicBezTo>
                <a:cubicBezTo>
                  <a:pt x="2474" y="870"/>
                  <a:pt x="2474" y="870"/>
                  <a:pt x="2474" y="870"/>
                </a:cubicBezTo>
                <a:cubicBezTo>
                  <a:pt x="2473" y="870"/>
                  <a:pt x="2473" y="870"/>
                  <a:pt x="2473" y="870"/>
                </a:cubicBezTo>
                <a:cubicBezTo>
                  <a:pt x="2472" y="871"/>
                  <a:pt x="2472" y="871"/>
                  <a:pt x="2472" y="871"/>
                </a:cubicBezTo>
                <a:cubicBezTo>
                  <a:pt x="2472" y="871"/>
                  <a:pt x="2472" y="871"/>
                  <a:pt x="2472" y="871"/>
                </a:cubicBezTo>
                <a:cubicBezTo>
                  <a:pt x="2472" y="872"/>
                  <a:pt x="2472" y="872"/>
                  <a:pt x="2472" y="872"/>
                </a:cubicBezTo>
                <a:cubicBezTo>
                  <a:pt x="2470" y="872"/>
                  <a:pt x="2470" y="872"/>
                  <a:pt x="2470" y="872"/>
                </a:cubicBezTo>
                <a:cubicBezTo>
                  <a:pt x="2468" y="874"/>
                  <a:pt x="2468" y="874"/>
                  <a:pt x="2468" y="874"/>
                </a:cubicBezTo>
                <a:cubicBezTo>
                  <a:pt x="2466" y="874"/>
                  <a:pt x="2466" y="874"/>
                  <a:pt x="2466" y="874"/>
                </a:cubicBezTo>
                <a:cubicBezTo>
                  <a:pt x="2466" y="872"/>
                  <a:pt x="2466" y="872"/>
                  <a:pt x="2466" y="872"/>
                </a:cubicBezTo>
                <a:cubicBezTo>
                  <a:pt x="2469" y="872"/>
                  <a:pt x="2469" y="872"/>
                  <a:pt x="2469" y="872"/>
                </a:cubicBezTo>
                <a:cubicBezTo>
                  <a:pt x="2473" y="868"/>
                  <a:pt x="2473" y="868"/>
                  <a:pt x="2473" y="868"/>
                </a:cubicBezTo>
                <a:cubicBezTo>
                  <a:pt x="2473" y="867"/>
                  <a:pt x="2473" y="867"/>
                  <a:pt x="2473" y="867"/>
                </a:cubicBezTo>
                <a:cubicBezTo>
                  <a:pt x="2471" y="867"/>
                  <a:pt x="2471" y="867"/>
                  <a:pt x="2471" y="867"/>
                </a:cubicBezTo>
                <a:cubicBezTo>
                  <a:pt x="2470" y="866"/>
                  <a:pt x="2470" y="866"/>
                  <a:pt x="2470" y="866"/>
                </a:cubicBezTo>
                <a:cubicBezTo>
                  <a:pt x="2470" y="867"/>
                  <a:pt x="2470" y="867"/>
                  <a:pt x="2470" y="867"/>
                </a:cubicBezTo>
                <a:cubicBezTo>
                  <a:pt x="2467" y="863"/>
                  <a:pt x="2467" y="863"/>
                  <a:pt x="2467" y="863"/>
                </a:cubicBezTo>
                <a:cubicBezTo>
                  <a:pt x="2464" y="863"/>
                  <a:pt x="2464" y="863"/>
                  <a:pt x="2464" y="863"/>
                </a:cubicBezTo>
                <a:cubicBezTo>
                  <a:pt x="2462" y="865"/>
                  <a:pt x="2462" y="865"/>
                  <a:pt x="2462" y="865"/>
                </a:cubicBezTo>
                <a:cubicBezTo>
                  <a:pt x="2460" y="865"/>
                  <a:pt x="2460" y="865"/>
                  <a:pt x="2460" y="865"/>
                </a:cubicBezTo>
                <a:cubicBezTo>
                  <a:pt x="2458" y="862"/>
                  <a:pt x="2458" y="862"/>
                  <a:pt x="2458" y="862"/>
                </a:cubicBezTo>
                <a:cubicBezTo>
                  <a:pt x="2456" y="862"/>
                  <a:pt x="2456" y="862"/>
                  <a:pt x="2456" y="862"/>
                </a:cubicBezTo>
                <a:cubicBezTo>
                  <a:pt x="2454" y="864"/>
                  <a:pt x="2454" y="864"/>
                  <a:pt x="2454" y="864"/>
                </a:cubicBezTo>
                <a:cubicBezTo>
                  <a:pt x="2454" y="866"/>
                  <a:pt x="2454" y="866"/>
                  <a:pt x="2454" y="866"/>
                </a:cubicBezTo>
                <a:cubicBezTo>
                  <a:pt x="2454" y="863"/>
                  <a:pt x="2454" y="863"/>
                  <a:pt x="2454" y="863"/>
                </a:cubicBezTo>
                <a:cubicBezTo>
                  <a:pt x="2456" y="862"/>
                  <a:pt x="2456" y="862"/>
                  <a:pt x="2456" y="862"/>
                </a:cubicBezTo>
                <a:cubicBezTo>
                  <a:pt x="2457" y="862"/>
                  <a:pt x="2457" y="862"/>
                  <a:pt x="2457" y="862"/>
                </a:cubicBezTo>
                <a:cubicBezTo>
                  <a:pt x="2459" y="861"/>
                  <a:pt x="2459" y="861"/>
                  <a:pt x="2459" y="861"/>
                </a:cubicBezTo>
                <a:cubicBezTo>
                  <a:pt x="2461" y="862"/>
                  <a:pt x="2461" y="862"/>
                  <a:pt x="2461" y="862"/>
                </a:cubicBezTo>
                <a:cubicBezTo>
                  <a:pt x="2462" y="861"/>
                  <a:pt x="2462" y="861"/>
                  <a:pt x="2462" y="861"/>
                </a:cubicBezTo>
                <a:cubicBezTo>
                  <a:pt x="2463" y="860"/>
                  <a:pt x="2463" y="860"/>
                  <a:pt x="2463" y="860"/>
                </a:cubicBezTo>
                <a:cubicBezTo>
                  <a:pt x="2464" y="859"/>
                  <a:pt x="2464" y="859"/>
                  <a:pt x="2464" y="859"/>
                </a:cubicBezTo>
                <a:cubicBezTo>
                  <a:pt x="2465" y="859"/>
                  <a:pt x="2465" y="859"/>
                  <a:pt x="2465" y="859"/>
                </a:cubicBezTo>
                <a:cubicBezTo>
                  <a:pt x="2467" y="856"/>
                  <a:pt x="2467" y="856"/>
                  <a:pt x="2467" y="856"/>
                </a:cubicBezTo>
                <a:cubicBezTo>
                  <a:pt x="2469" y="856"/>
                  <a:pt x="2469" y="856"/>
                  <a:pt x="2469" y="856"/>
                </a:cubicBezTo>
                <a:cubicBezTo>
                  <a:pt x="2469" y="855"/>
                  <a:pt x="2469" y="855"/>
                  <a:pt x="2469" y="855"/>
                </a:cubicBezTo>
                <a:cubicBezTo>
                  <a:pt x="2467" y="851"/>
                  <a:pt x="2467" y="851"/>
                  <a:pt x="2467" y="851"/>
                </a:cubicBezTo>
                <a:cubicBezTo>
                  <a:pt x="2462" y="848"/>
                  <a:pt x="2462" y="848"/>
                  <a:pt x="2462" y="848"/>
                </a:cubicBezTo>
                <a:cubicBezTo>
                  <a:pt x="2459" y="847"/>
                  <a:pt x="2459" y="847"/>
                  <a:pt x="2459" y="847"/>
                </a:cubicBezTo>
                <a:cubicBezTo>
                  <a:pt x="2456" y="843"/>
                  <a:pt x="2456" y="843"/>
                  <a:pt x="2456" y="843"/>
                </a:cubicBezTo>
                <a:cubicBezTo>
                  <a:pt x="2454" y="843"/>
                  <a:pt x="2454" y="843"/>
                  <a:pt x="2454" y="843"/>
                </a:cubicBezTo>
                <a:cubicBezTo>
                  <a:pt x="2451" y="845"/>
                  <a:pt x="2451" y="845"/>
                  <a:pt x="2451" y="845"/>
                </a:cubicBezTo>
                <a:cubicBezTo>
                  <a:pt x="2449" y="845"/>
                  <a:pt x="2449" y="845"/>
                  <a:pt x="2449" y="845"/>
                </a:cubicBezTo>
                <a:cubicBezTo>
                  <a:pt x="2447" y="842"/>
                  <a:pt x="2447" y="842"/>
                  <a:pt x="2447" y="842"/>
                </a:cubicBezTo>
                <a:cubicBezTo>
                  <a:pt x="2447" y="841"/>
                  <a:pt x="2447" y="841"/>
                  <a:pt x="2447" y="841"/>
                </a:cubicBezTo>
                <a:cubicBezTo>
                  <a:pt x="2446" y="841"/>
                  <a:pt x="2446" y="841"/>
                  <a:pt x="2446" y="841"/>
                </a:cubicBezTo>
                <a:cubicBezTo>
                  <a:pt x="2444" y="842"/>
                  <a:pt x="2444" y="842"/>
                  <a:pt x="2444" y="842"/>
                </a:cubicBezTo>
                <a:cubicBezTo>
                  <a:pt x="2442" y="842"/>
                  <a:pt x="2442" y="842"/>
                  <a:pt x="2442" y="842"/>
                </a:cubicBezTo>
                <a:cubicBezTo>
                  <a:pt x="2439" y="842"/>
                  <a:pt x="2439" y="842"/>
                  <a:pt x="2439" y="842"/>
                </a:cubicBezTo>
                <a:cubicBezTo>
                  <a:pt x="2437" y="845"/>
                  <a:pt x="2437" y="845"/>
                  <a:pt x="2437" y="845"/>
                </a:cubicBezTo>
                <a:cubicBezTo>
                  <a:pt x="2439" y="841"/>
                  <a:pt x="2439" y="841"/>
                  <a:pt x="2439" y="841"/>
                </a:cubicBezTo>
                <a:cubicBezTo>
                  <a:pt x="2441" y="840"/>
                  <a:pt x="2441" y="840"/>
                  <a:pt x="2441" y="840"/>
                </a:cubicBezTo>
                <a:cubicBezTo>
                  <a:pt x="2442" y="841"/>
                  <a:pt x="2442" y="841"/>
                  <a:pt x="2442" y="841"/>
                </a:cubicBezTo>
                <a:cubicBezTo>
                  <a:pt x="2443" y="841"/>
                  <a:pt x="2443" y="841"/>
                  <a:pt x="2443" y="841"/>
                </a:cubicBezTo>
                <a:cubicBezTo>
                  <a:pt x="2444" y="840"/>
                  <a:pt x="2444" y="840"/>
                  <a:pt x="2444" y="840"/>
                </a:cubicBezTo>
                <a:cubicBezTo>
                  <a:pt x="2445" y="841"/>
                  <a:pt x="2445" y="841"/>
                  <a:pt x="2445" y="841"/>
                </a:cubicBezTo>
                <a:cubicBezTo>
                  <a:pt x="2447" y="840"/>
                  <a:pt x="2447" y="840"/>
                  <a:pt x="2447" y="840"/>
                </a:cubicBezTo>
                <a:cubicBezTo>
                  <a:pt x="2448" y="843"/>
                  <a:pt x="2448" y="843"/>
                  <a:pt x="2448" y="843"/>
                </a:cubicBezTo>
                <a:cubicBezTo>
                  <a:pt x="2450" y="844"/>
                  <a:pt x="2450" y="844"/>
                  <a:pt x="2450" y="844"/>
                </a:cubicBezTo>
                <a:cubicBezTo>
                  <a:pt x="2451" y="844"/>
                  <a:pt x="2451" y="844"/>
                  <a:pt x="2451" y="844"/>
                </a:cubicBezTo>
                <a:cubicBezTo>
                  <a:pt x="2453" y="842"/>
                  <a:pt x="2453" y="842"/>
                  <a:pt x="2453" y="842"/>
                </a:cubicBezTo>
                <a:cubicBezTo>
                  <a:pt x="2456" y="842"/>
                  <a:pt x="2456" y="842"/>
                  <a:pt x="2456" y="842"/>
                </a:cubicBezTo>
                <a:cubicBezTo>
                  <a:pt x="2458" y="844"/>
                  <a:pt x="2458" y="844"/>
                  <a:pt x="2458" y="844"/>
                </a:cubicBezTo>
                <a:cubicBezTo>
                  <a:pt x="2459" y="844"/>
                  <a:pt x="2459" y="844"/>
                  <a:pt x="2459" y="844"/>
                </a:cubicBezTo>
                <a:cubicBezTo>
                  <a:pt x="2461" y="846"/>
                  <a:pt x="2461" y="846"/>
                  <a:pt x="2461" y="846"/>
                </a:cubicBezTo>
                <a:cubicBezTo>
                  <a:pt x="2463" y="844"/>
                  <a:pt x="2463" y="844"/>
                  <a:pt x="2463" y="844"/>
                </a:cubicBezTo>
                <a:cubicBezTo>
                  <a:pt x="2467" y="846"/>
                  <a:pt x="2467" y="846"/>
                  <a:pt x="2467" y="846"/>
                </a:cubicBezTo>
                <a:cubicBezTo>
                  <a:pt x="2468" y="845"/>
                  <a:pt x="2468" y="845"/>
                  <a:pt x="2468" y="845"/>
                </a:cubicBezTo>
                <a:cubicBezTo>
                  <a:pt x="2467" y="842"/>
                  <a:pt x="2467" y="842"/>
                  <a:pt x="2467" y="842"/>
                </a:cubicBezTo>
                <a:cubicBezTo>
                  <a:pt x="2466" y="842"/>
                  <a:pt x="2466" y="842"/>
                  <a:pt x="2466" y="842"/>
                </a:cubicBezTo>
                <a:cubicBezTo>
                  <a:pt x="2464" y="839"/>
                  <a:pt x="2464" y="839"/>
                  <a:pt x="2464" y="839"/>
                </a:cubicBezTo>
                <a:cubicBezTo>
                  <a:pt x="2464" y="838"/>
                  <a:pt x="2464" y="838"/>
                  <a:pt x="2464" y="838"/>
                </a:cubicBezTo>
                <a:cubicBezTo>
                  <a:pt x="2463" y="838"/>
                  <a:pt x="2463" y="838"/>
                  <a:pt x="2463" y="838"/>
                </a:cubicBezTo>
                <a:cubicBezTo>
                  <a:pt x="2461" y="838"/>
                  <a:pt x="2461" y="838"/>
                  <a:pt x="2461" y="838"/>
                </a:cubicBezTo>
                <a:cubicBezTo>
                  <a:pt x="2459" y="837"/>
                  <a:pt x="2459" y="837"/>
                  <a:pt x="2459" y="837"/>
                </a:cubicBezTo>
                <a:cubicBezTo>
                  <a:pt x="2456" y="834"/>
                  <a:pt x="2456" y="834"/>
                  <a:pt x="2456" y="834"/>
                </a:cubicBezTo>
                <a:cubicBezTo>
                  <a:pt x="2456" y="831"/>
                  <a:pt x="2456" y="831"/>
                  <a:pt x="2456" y="831"/>
                </a:cubicBezTo>
                <a:cubicBezTo>
                  <a:pt x="2453" y="828"/>
                  <a:pt x="2453" y="828"/>
                  <a:pt x="2453" y="828"/>
                </a:cubicBezTo>
                <a:cubicBezTo>
                  <a:pt x="2453" y="826"/>
                  <a:pt x="2453" y="826"/>
                  <a:pt x="2453" y="826"/>
                </a:cubicBezTo>
                <a:cubicBezTo>
                  <a:pt x="2451" y="825"/>
                  <a:pt x="2451" y="825"/>
                  <a:pt x="2451" y="825"/>
                </a:cubicBezTo>
                <a:cubicBezTo>
                  <a:pt x="2452" y="823"/>
                  <a:pt x="2452" y="823"/>
                  <a:pt x="2452" y="823"/>
                </a:cubicBezTo>
                <a:cubicBezTo>
                  <a:pt x="2451" y="823"/>
                  <a:pt x="2451" y="823"/>
                  <a:pt x="2451" y="823"/>
                </a:cubicBezTo>
                <a:cubicBezTo>
                  <a:pt x="2448" y="817"/>
                  <a:pt x="2448" y="817"/>
                  <a:pt x="2448" y="817"/>
                </a:cubicBezTo>
                <a:cubicBezTo>
                  <a:pt x="2443" y="814"/>
                  <a:pt x="2443" y="814"/>
                  <a:pt x="2443" y="814"/>
                </a:cubicBezTo>
                <a:cubicBezTo>
                  <a:pt x="2442" y="815"/>
                  <a:pt x="2442" y="815"/>
                  <a:pt x="2442" y="815"/>
                </a:cubicBezTo>
                <a:cubicBezTo>
                  <a:pt x="2442" y="814"/>
                  <a:pt x="2442" y="814"/>
                  <a:pt x="2442" y="814"/>
                </a:cubicBezTo>
                <a:cubicBezTo>
                  <a:pt x="2437" y="812"/>
                  <a:pt x="2437" y="812"/>
                  <a:pt x="2437" y="812"/>
                </a:cubicBezTo>
                <a:cubicBezTo>
                  <a:pt x="2437" y="812"/>
                  <a:pt x="2437" y="812"/>
                  <a:pt x="2437" y="812"/>
                </a:cubicBezTo>
                <a:cubicBezTo>
                  <a:pt x="2437" y="807"/>
                  <a:pt x="2437" y="807"/>
                  <a:pt x="2437" y="807"/>
                </a:cubicBezTo>
                <a:cubicBezTo>
                  <a:pt x="2437" y="804"/>
                  <a:pt x="2437" y="804"/>
                  <a:pt x="2437" y="804"/>
                </a:cubicBezTo>
                <a:cubicBezTo>
                  <a:pt x="2437" y="802"/>
                  <a:pt x="2437" y="802"/>
                  <a:pt x="2437" y="802"/>
                </a:cubicBezTo>
                <a:cubicBezTo>
                  <a:pt x="2437" y="799"/>
                  <a:pt x="2437" y="799"/>
                  <a:pt x="2437" y="799"/>
                </a:cubicBezTo>
                <a:cubicBezTo>
                  <a:pt x="2438" y="800"/>
                  <a:pt x="2438" y="800"/>
                  <a:pt x="2438" y="800"/>
                </a:cubicBezTo>
                <a:cubicBezTo>
                  <a:pt x="2439" y="799"/>
                  <a:pt x="2439" y="799"/>
                  <a:pt x="2439" y="799"/>
                </a:cubicBezTo>
                <a:cubicBezTo>
                  <a:pt x="2441" y="796"/>
                  <a:pt x="2441" y="796"/>
                  <a:pt x="2441" y="796"/>
                </a:cubicBezTo>
                <a:cubicBezTo>
                  <a:pt x="2442" y="797"/>
                  <a:pt x="2442" y="797"/>
                  <a:pt x="2442" y="797"/>
                </a:cubicBezTo>
                <a:cubicBezTo>
                  <a:pt x="2443" y="795"/>
                  <a:pt x="2443" y="795"/>
                  <a:pt x="2443" y="795"/>
                </a:cubicBezTo>
                <a:cubicBezTo>
                  <a:pt x="2442" y="794"/>
                  <a:pt x="2442" y="794"/>
                  <a:pt x="2442" y="794"/>
                </a:cubicBezTo>
                <a:cubicBezTo>
                  <a:pt x="2441" y="793"/>
                  <a:pt x="2441" y="793"/>
                  <a:pt x="2441" y="793"/>
                </a:cubicBezTo>
                <a:cubicBezTo>
                  <a:pt x="2442" y="791"/>
                  <a:pt x="2442" y="791"/>
                  <a:pt x="2442" y="791"/>
                </a:cubicBezTo>
                <a:cubicBezTo>
                  <a:pt x="2445" y="791"/>
                  <a:pt x="2445" y="791"/>
                  <a:pt x="2445" y="791"/>
                </a:cubicBezTo>
                <a:cubicBezTo>
                  <a:pt x="2445" y="790"/>
                  <a:pt x="2445" y="790"/>
                  <a:pt x="2445" y="790"/>
                </a:cubicBezTo>
                <a:cubicBezTo>
                  <a:pt x="2447" y="789"/>
                  <a:pt x="2447" y="789"/>
                  <a:pt x="2447" y="789"/>
                </a:cubicBezTo>
                <a:cubicBezTo>
                  <a:pt x="2447" y="788"/>
                  <a:pt x="2447" y="788"/>
                  <a:pt x="2447" y="788"/>
                </a:cubicBezTo>
                <a:cubicBezTo>
                  <a:pt x="2445" y="786"/>
                  <a:pt x="2445" y="786"/>
                  <a:pt x="2445" y="786"/>
                </a:cubicBezTo>
                <a:cubicBezTo>
                  <a:pt x="2447" y="786"/>
                  <a:pt x="2447" y="786"/>
                  <a:pt x="2447" y="786"/>
                </a:cubicBezTo>
                <a:cubicBezTo>
                  <a:pt x="2449" y="787"/>
                  <a:pt x="2449" y="787"/>
                  <a:pt x="2449" y="787"/>
                </a:cubicBezTo>
                <a:cubicBezTo>
                  <a:pt x="2449" y="786"/>
                  <a:pt x="2449" y="786"/>
                  <a:pt x="2449" y="786"/>
                </a:cubicBezTo>
                <a:cubicBezTo>
                  <a:pt x="2451" y="786"/>
                  <a:pt x="2451" y="786"/>
                  <a:pt x="2451" y="786"/>
                </a:cubicBezTo>
                <a:cubicBezTo>
                  <a:pt x="2452" y="785"/>
                  <a:pt x="2452" y="785"/>
                  <a:pt x="2452" y="785"/>
                </a:cubicBezTo>
                <a:cubicBezTo>
                  <a:pt x="2454" y="785"/>
                  <a:pt x="2454" y="785"/>
                  <a:pt x="2454" y="785"/>
                </a:cubicBezTo>
                <a:cubicBezTo>
                  <a:pt x="2456" y="782"/>
                  <a:pt x="2456" y="782"/>
                  <a:pt x="2456" y="782"/>
                </a:cubicBezTo>
                <a:cubicBezTo>
                  <a:pt x="2456" y="783"/>
                  <a:pt x="2456" y="783"/>
                  <a:pt x="2456" y="783"/>
                </a:cubicBezTo>
                <a:cubicBezTo>
                  <a:pt x="2457" y="782"/>
                  <a:pt x="2457" y="782"/>
                  <a:pt x="2457" y="782"/>
                </a:cubicBezTo>
                <a:cubicBezTo>
                  <a:pt x="2457" y="783"/>
                  <a:pt x="2457" y="783"/>
                  <a:pt x="2457" y="783"/>
                </a:cubicBezTo>
                <a:cubicBezTo>
                  <a:pt x="2459" y="785"/>
                  <a:pt x="2459" y="785"/>
                  <a:pt x="2459" y="785"/>
                </a:cubicBezTo>
                <a:cubicBezTo>
                  <a:pt x="2462" y="783"/>
                  <a:pt x="2462" y="783"/>
                  <a:pt x="2462" y="783"/>
                </a:cubicBezTo>
                <a:cubicBezTo>
                  <a:pt x="2462" y="782"/>
                  <a:pt x="2462" y="782"/>
                  <a:pt x="2462" y="782"/>
                </a:cubicBezTo>
                <a:cubicBezTo>
                  <a:pt x="2460" y="782"/>
                  <a:pt x="2460" y="782"/>
                  <a:pt x="2460" y="782"/>
                </a:cubicBezTo>
                <a:cubicBezTo>
                  <a:pt x="2460" y="780"/>
                  <a:pt x="2460" y="780"/>
                  <a:pt x="2460" y="780"/>
                </a:cubicBezTo>
                <a:cubicBezTo>
                  <a:pt x="2461" y="779"/>
                  <a:pt x="2461" y="779"/>
                  <a:pt x="2461" y="779"/>
                </a:cubicBezTo>
                <a:cubicBezTo>
                  <a:pt x="2462" y="779"/>
                  <a:pt x="2462" y="779"/>
                  <a:pt x="2462" y="779"/>
                </a:cubicBezTo>
                <a:cubicBezTo>
                  <a:pt x="2461" y="777"/>
                  <a:pt x="2461" y="777"/>
                  <a:pt x="2461" y="777"/>
                </a:cubicBezTo>
                <a:cubicBezTo>
                  <a:pt x="2461" y="776"/>
                  <a:pt x="2461" y="776"/>
                  <a:pt x="2461" y="776"/>
                </a:cubicBezTo>
                <a:cubicBezTo>
                  <a:pt x="2463" y="775"/>
                  <a:pt x="2463" y="775"/>
                  <a:pt x="2463" y="775"/>
                </a:cubicBezTo>
                <a:cubicBezTo>
                  <a:pt x="2462" y="775"/>
                  <a:pt x="2462" y="775"/>
                  <a:pt x="2462" y="775"/>
                </a:cubicBezTo>
                <a:cubicBezTo>
                  <a:pt x="2460" y="775"/>
                  <a:pt x="2460" y="775"/>
                  <a:pt x="2460" y="775"/>
                </a:cubicBezTo>
                <a:cubicBezTo>
                  <a:pt x="2457" y="775"/>
                  <a:pt x="2457" y="775"/>
                  <a:pt x="2457" y="775"/>
                </a:cubicBezTo>
                <a:cubicBezTo>
                  <a:pt x="2457" y="774"/>
                  <a:pt x="2457" y="774"/>
                  <a:pt x="2457" y="774"/>
                </a:cubicBezTo>
                <a:cubicBezTo>
                  <a:pt x="2455" y="775"/>
                  <a:pt x="2455" y="775"/>
                  <a:pt x="2455" y="775"/>
                </a:cubicBezTo>
                <a:cubicBezTo>
                  <a:pt x="2454" y="775"/>
                  <a:pt x="2454" y="775"/>
                  <a:pt x="2454" y="775"/>
                </a:cubicBezTo>
                <a:cubicBezTo>
                  <a:pt x="2448" y="776"/>
                  <a:pt x="2448" y="776"/>
                  <a:pt x="2448" y="776"/>
                </a:cubicBezTo>
                <a:cubicBezTo>
                  <a:pt x="2447" y="775"/>
                  <a:pt x="2447" y="775"/>
                  <a:pt x="2447" y="775"/>
                </a:cubicBezTo>
                <a:cubicBezTo>
                  <a:pt x="2446" y="774"/>
                  <a:pt x="2446" y="774"/>
                  <a:pt x="2446" y="774"/>
                </a:cubicBezTo>
                <a:cubicBezTo>
                  <a:pt x="2445" y="772"/>
                  <a:pt x="2445" y="772"/>
                  <a:pt x="2445" y="772"/>
                </a:cubicBezTo>
                <a:cubicBezTo>
                  <a:pt x="2444" y="772"/>
                  <a:pt x="2444" y="772"/>
                  <a:pt x="2444" y="772"/>
                </a:cubicBezTo>
                <a:cubicBezTo>
                  <a:pt x="2444" y="771"/>
                  <a:pt x="2444" y="771"/>
                  <a:pt x="2444" y="771"/>
                </a:cubicBezTo>
                <a:cubicBezTo>
                  <a:pt x="2439" y="773"/>
                  <a:pt x="2439" y="773"/>
                  <a:pt x="2439" y="773"/>
                </a:cubicBezTo>
                <a:cubicBezTo>
                  <a:pt x="2437" y="773"/>
                  <a:pt x="2437" y="773"/>
                  <a:pt x="2437" y="773"/>
                </a:cubicBezTo>
                <a:cubicBezTo>
                  <a:pt x="2438" y="774"/>
                  <a:pt x="2438" y="774"/>
                  <a:pt x="2438" y="774"/>
                </a:cubicBezTo>
                <a:cubicBezTo>
                  <a:pt x="2438" y="776"/>
                  <a:pt x="2438" y="776"/>
                  <a:pt x="2438" y="776"/>
                </a:cubicBezTo>
                <a:cubicBezTo>
                  <a:pt x="2437" y="777"/>
                  <a:pt x="2437" y="777"/>
                  <a:pt x="2437" y="777"/>
                </a:cubicBezTo>
                <a:cubicBezTo>
                  <a:pt x="2434" y="778"/>
                  <a:pt x="2434" y="778"/>
                  <a:pt x="2434" y="778"/>
                </a:cubicBezTo>
                <a:cubicBezTo>
                  <a:pt x="2435" y="778"/>
                  <a:pt x="2435" y="778"/>
                  <a:pt x="2435" y="778"/>
                </a:cubicBezTo>
                <a:cubicBezTo>
                  <a:pt x="2435" y="779"/>
                  <a:pt x="2435" y="779"/>
                  <a:pt x="2435" y="779"/>
                </a:cubicBezTo>
                <a:cubicBezTo>
                  <a:pt x="2434" y="781"/>
                  <a:pt x="2434" y="781"/>
                  <a:pt x="2434" y="781"/>
                </a:cubicBezTo>
                <a:cubicBezTo>
                  <a:pt x="2434" y="782"/>
                  <a:pt x="2434" y="782"/>
                  <a:pt x="2434" y="782"/>
                </a:cubicBezTo>
                <a:cubicBezTo>
                  <a:pt x="2432" y="781"/>
                  <a:pt x="2432" y="781"/>
                  <a:pt x="2432" y="781"/>
                </a:cubicBezTo>
                <a:cubicBezTo>
                  <a:pt x="2430" y="782"/>
                  <a:pt x="2430" y="782"/>
                  <a:pt x="2430" y="782"/>
                </a:cubicBezTo>
                <a:cubicBezTo>
                  <a:pt x="2428" y="782"/>
                  <a:pt x="2428" y="782"/>
                  <a:pt x="2428" y="782"/>
                </a:cubicBezTo>
                <a:cubicBezTo>
                  <a:pt x="2425" y="777"/>
                  <a:pt x="2425" y="777"/>
                  <a:pt x="2425" y="777"/>
                </a:cubicBezTo>
                <a:cubicBezTo>
                  <a:pt x="2425" y="774"/>
                  <a:pt x="2425" y="774"/>
                  <a:pt x="2425" y="774"/>
                </a:cubicBezTo>
                <a:cubicBezTo>
                  <a:pt x="2425" y="773"/>
                  <a:pt x="2425" y="773"/>
                  <a:pt x="2425" y="773"/>
                </a:cubicBezTo>
                <a:cubicBezTo>
                  <a:pt x="2422" y="773"/>
                  <a:pt x="2422" y="773"/>
                  <a:pt x="2422" y="773"/>
                </a:cubicBezTo>
                <a:cubicBezTo>
                  <a:pt x="2421" y="773"/>
                  <a:pt x="2421" y="773"/>
                  <a:pt x="2421" y="773"/>
                </a:cubicBezTo>
                <a:cubicBezTo>
                  <a:pt x="2421" y="772"/>
                  <a:pt x="2421" y="772"/>
                  <a:pt x="2421" y="772"/>
                </a:cubicBezTo>
                <a:cubicBezTo>
                  <a:pt x="2420" y="772"/>
                  <a:pt x="2420" y="772"/>
                  <a:pt x="2420" y="772"/>
                </a:cubicBezTo>
                <a:cubicBezTo>
                  <a:pt x="2419" y="774"/>
                  <a:pt x="2419" y="774"/>
                  <a:pt x="2419" y="774"/>
                </a:cubicBezTo>
                <a:cubicBezTo>
                  <a:pt x="2419" y="773"/>
                  <a:pt x="2419" y="773"/>
                  <a:pt x="2419" y="773"/>
                </a:cubicBezTo>
                <a:cubicBezTo>
                  <a:pt x="2419" y="773"/>
                  <a:pt x="2419" y="773"/>
                  <a:pt x="2419" y="773"/>
                </a:cubicBezTo>
                <a:cubicBezTo>
                  <a:pt x="2417" y="771"/>
                  <a:pt x="2417" y="771"/>
                  <a:pt x="2417" y="771"/>
                </a:cubicBezTo>
                <a:cubicBezTo>
                  <a:pt x="2417" y="770"/>
                  <a:pt x="2417" y="770"/>
                  <a:pt x="2417" y="770"/>
                </a:cubicBezTo>
                <a:cubicBezTo>
                  <a:pt x="2414" y="768"/>
                  <a:pt x="2414" y="768"/>
                  <a:pt x="2414" y="768"/>
                </a:cubicBezTo>
                <a:cubicBezTo>
                  <a:pt x="2412" y="767"/>
                  <a:pt x="2412" y="767"/>
                  <a:pt x="2412" y="767"/>
                </a:cubicBezTo>
                <a:cubicBezTo>
                  <a:pt x="2412" y="765"/>
                  <a:pt x="2412" y="765"/>
                  <a:pt x="2412" y="765"/>
                </a:cubicBezTo>
                <a:cubicBezTo>
                  <a:pt x="2411" y="763"/>
                  <a:pt x="2411" y="763"/>
                  <a:pt x="2411" y="763"/>
                </a:cubicBezTo>
                <a:cubicBezTo>
                  <a:pt x="2412" y="762"/>
                  <a:pt x="2412" y="762"/>
                  <a:pt x="2412" y="762"/>
                </a:cubicBezTo>
                <a:cubicBezTo>
                  <a:pt x="2411" y="761"/>
                  <a:pt x="2411" y="761"/>
                  <a:pt x="2411" y="761"/>
                </a:cubicBezTo>
                <a:cubicBezTo>
                  <a:pt x="2412" y="760"/>
                  <a:pt x="2412" y="760"/>
                  <a:pt x="2412" y="760"/>
                </a:cubicBezTo>
                <a:cubicBezTo>
                  <a:pt x="2412" y="758"/>
                  <a:pt x="2412" y="758"/>
                  <a:pt x="2412" y="758"/>
                </a:cubicBezTo>
                <a:cubicBezTo>
                  <a:pt x="2413" y="757"/>
                  <a:pt x="2413" y="757"/>
                  <a:pt x="2413" y="757"/>
                </a:cubicBezTo>
                <a:cubicBezTo>
                  <a:pt x="2413" y="756"/>
                  <a:pt x="2413" y="756"/>
                  <a:pt x="2413" y="756"/>
                </a:cubicBezTo>
                <a:cubicBezTo>
                  <a:pt x="2417" y="757"/>
                  <a:pt x="2417" y="757"/>
                  <a:pt x="2417" y="757"/>
                </a:cubicBezTo>
                <a:cubicBezTo>
                  <a:pt x="2420" y="757"/>
                  <a:pt x="2420" y="757"/>
                  <a:pt x="2420" y="757"/>
                </a:cubicBezTo>
                <a:cubicBezTo>
                  <a:pt x="2422" y="757"/>
                  <a:pt x="2422" y="757"/>
                  <a:pt x="2422" y="757"/>
                </a:cubicBezTo>
                <a:cubicBezTo>
                  <a:pt x="2423" y="755"/>
                  <a:pt x="2423" y="755"/>
                  <a:pt x="2423" y="755"/>
                </a:cubicBezTo>
                <a:cubicBezTo>
                  <a:pt x="2422" y="754"/>
                  <a:pt x="2422" y="754"/>
                  <a:pt x="2422" y="754"/>
                </a:cubicBezTo>
                <a:cubicBezTo>
                  <a:pt x="2424" y="754"/>
                  <a:pt x="2424" y="754"/>
                  <a:pt x="2424" y="754"/>
                </a:cubicBezTo>
                <a:cubicBezTo>
                  <a:pt x="2423" y="752"/>
                  <a:pt x="2423" y="752"/>
                  <a:pt x="2423" y="752"/>
                </a:cubicBezTo>
                <a:cubicBezTo>
                  <a:pt x="2423" y="752"/>
                  <a:pt x="2423" y="752"/>
                  <a:pt x="2423" y="752"/>
                </a:cubicBezTo>
                <a:cubicBezTo>
                  <a:pt x="2424" y="751"/>
                  <a:pt x="2424" y="751"/>
                  <a:pt x="2424" y="751"/>
                </a:cubicBezTo>
                <a:cubicBezTo>
                  <a:pt x="2425" y="746"/>
                  <a:pt x="2425" y="746"/>
                  <a:pt x="2425" y="746"/>
                </a:cubicBezTo>
                <a:cubicBezTo>
                  <a:pt x="2428" y="744"/>
                  <a:pt x="2428" y="744"/>
                  <a:pt x="2428" y="744"/>
                </a:cubicBezTo>
                <a:cubicBezTo>
                  <a:pt x="2430" y="744"/>
                  <a:pt x="2430" y="744"/>
                  <a:pt x="2430" y="744"/>
                </a:cubicBezTo>
                <a:cubicBezTo>
                  <a:pt x="2431" y="742"/>
                  <a:pt x="2431" y="742"/>
                  <a:pt x="2431" y="742"/>
                </a:cubicBezTo>
                <a:cubicBezTo>
                  <a:pt x="2432" y="741"/>
                  <a:pt x="2432" y="741"/>
                  <a:pt x="2432" y="741"/>
                </a:cubicBezTo>
                <a:cubicBezTo>
                  <a:pt x="2432" y="738"/>
                  <a:pt x="2432" y="738"/>
                  <a:pt x="2432" y="738"/>
                </a:cubicBezTo>
                <a:cubicBezTo>
                  <a:pt x="2434" y="736"/>
                  <a:pt x="2434" y="736"/>
                  <a:pt x="2434" y="736"/>
                </a:cubicBezTo>
                <a:cubicBezTo>
                  <a:pt x="2435" y="734"/>
                  <a:pt x="2435" y="734"/>
                  <a:pt x="2435" y="734"/>
                </a:cubicBezTo>
                <a:cubicBezTo>
                  <a:pt x="2435" y="733"/>
                  <a:pt x="2435" y="733"/>
                  <a:pt x="2435" y="733"/>
                </a:cubicBezTo>
                <a:cubicBezTo>
                  <a:pt x="2437" y="731"/>
                  <a:pt x="2437" y="731"/>
                  <a:pt x="2437" y="731"/>
                </a:cubicBezTo>
                <a:cubicBezTo>
                  <a:pt x="2439" y="731"/>
                  <a:pt x="2439" y="731"/>
                  <a:pt x="2439" y="731"/>
                </a:cubicBezTo>
                <a:cubicBezTo>
                  <a:pt x="2439" y="732"/>
                  <a:pt x="2439" y="732"/>
                  <a:pt x="2439" y="732"/>
                </a:cubicBezTo>
                <a:cubicBezTo>
                  <a:pt x="2441" y="732"/>
                  <a:pt x="2441" y="732"/>
                  <a:pt x="2441" y="732"/>
                </a:cubicBezTo>
                <a:cubicBezTo>
                  <a:pt x="2442" y="730"/>
                  <a:pt x="2442" y="730"/>
                  <a:pt x="2442" y="730"/>
                </a:cubicBezTo>
                <a:cubicBezTo>
                  <a:pt x="2445" y="733"/>
                  <a:pt x="2445" y="733"/>
                  <a:pt x="2445" y="733"/>
                </a:cubicBezTo>
                <a:cubicBezTo>
                  <a:pt x="2449" y="736"/>
                  <a:pt x="2449" y="736"/>
                  <a:pt x="2449" y="736"/>
                </a:cubicBezTo>
                <a:cubicBezTo>
                  <a:pt x="2449" y="737"/>
                  <a:pt x="2449" y="737"/>
                  <a:pt x="2449" y="737"/>
                </a:cubicBezTo>
                <a:cubicBezTo>
                  <a:pt x="2448" y="738"/>
                  <a:pt x="2448" y="738"/>
                  <a:pt x="2448" y="738"/>
                </a:cubicBezTo>
                <a:cubicBezTo>
                  <a:pt x="2447" y="739"/>
                  <a:pt x="2447" y="739"/>
                  <a:pt x="2447" y="739"/>
                </a:cubicBezTo>
                <a:cubicBezTo>
                  <a:pt x="2445" y="742"/>
                  <a:pt x="2445" y="742"/>
                  <a:pt x="2445" y="742"/>
                </a:cubicBezTo>
                <a:cubicBezTo>
                  <a:pt x="2445" y="744"/>
                  <a:pt x="2445" y="744"/>
                  <a:pt x="2445" y="744"/>
                </a:cubicBezTo>
                <a:cubicBezTo>
                  <a:pt x="2443" y="744"/>
                  <a:pt x="2443" y="744"/>
                  <a:pt x="2443" y="744"/>
                </a:cubicBezTo>
                <a:cubicBezTo>
                  <a:pt x="2444" y="745"/>
                  <a:pt x="2444" y="745"/>
                  <a:pt x="2444" y="745"/>
                </a:cubicBezTo>
                <a:cubicBezTo>
                  <a:pt x="2443" y="747"/>
                  <a:pt x="2443" y="747"/>
                  <a:pt x="2443" y="747"/>
                </a:cubicBezTo>
                <a:cubicBezTo>
                  <a:pt x="2445" y="749"/>
                  <a:pt x="2445" y="749"/>
                  <a:pt x="2445" y="749"/>
                </a:cubicBezTo>
                <a:cubicBezTo>
                  <a:pt x="2445" y="750"/>
                  <a:pt x="2445" y="750"/>
                  <a:pt x="2445" y="750"/>
                </a:cubicBezTo>
                <a:cubicBezTo>
                  <a:pt x="2444" y="751"/>
                  <a:pt x="2444" y="751"/>
                  <a:pt x="2444" y="751"/>
                </a:cubicBezTo>
                <a:cubicBezTo>
                  <a:pt x="2444" y="752"/>
                  <a:pt x="2444" y="752"/>
                  <a:pt x="2444" y="752"/>
                </a:cubicBezTo>
                <a:cubicBezTo>
                  <a:pt x="2445" y="753"/>
                  <a:pt x="2445" y="753"/>
                  <a:pt x="2445" y="753"/>
                </a:cubicBezTo>
                <a:cubicBezTo>
                  <a:pt x="2447" y="752"/>
                  <a:pt x="2447" y="752"/>
                  <a:pt x="2447" y="752"/>
                </a:cubicBezTo>
                <a:cubicBezTo>
                  <a:pt x="2449" y="750"/>
                  <a:pt x="2449" y="750"/>
                  <a:pt x="2449" y="750"/>
                </a:cubicBezTo>
                <a:cubicBezTo>
                  <a:pt x="2449" y="752"/>
                  <a:pt x="2449" y="752"/>
                  <a:pt x="2449" y="752"/>
                </a:cubicBezTo>
                <a:cubicBezTo>
                  <a:pt x="2447" y="753"/>
                  <a:pt x="2447" y="753"/>
                  <a:pt x="2447" y="753"/>
                </a:cubicBezTo>
                <a:cubicBezTo>
                  <a:pt x="2447" y="754"/>
                  <a:pt x="2447" y="754"/>
                  <a:pt x="2447" y="754"/>
                </a:cubicBezTo>
                <a:cubicBezTo>
                  <a:pt x="2448" y="754"/>
                  <a:pt x="2448" y="754"/>
                  <a:pt x="2448" y="754"/>
                </a:cubicBezTo>
                <a:cubicBezTo>
                  <a:pt x="2448" y="755"/>
                  <a:pt x="2448" y="755"/>
                  <a:pt x="2448" y="755"/>
                </a:cubicBezTo>
                <a:cubicBezTo>
                  <a:pt x="2447" y="756"/>
                  <a:pt x="2447" y="756"/>
                  <a:pt x="2447" y="756"/>
                </a:cubicBezTo>
                <a:cubicBezTo>
                  <a:pt x="2445" y="756"/>
                  <a:pt x="2445" y="756"/>
                  <a:pt x="2445" y="756"/>
                </a:cubicBezTo>
                <a:cubicBezTo>
                  <a:pt x="2444" y="757"/>
                  <a:pt x="2444" y="757"/>
                  <a:pt x="2444" y="757"/>
                </a:cubicBezTo>
                <a:cubicBezTo>
                  <a:pt x="2443" y="757"/>
                  <a:pt x="2443" y="757"/>
                  <a:pt x="2443" y="757"/>
                </a:cubicBezTo>
                <a:cubicBezTo>
                  <a:pt x="2442" y="758"/>
                  <a:pt x="2442" y="758"/>
                  <a:pt x="2442" y="758"/>
                </a:cubicBezTo>
                <a:cubicBezTo>
                  <a:pt x="2443" y="759"/>
                  <a:pt x="2443" y="759"/>
                  <a:pt x="2443" y="759"/>
                </a:cubicBezTo>
                <a:cubicBezTo>
                  <a:pt x="2443" y="761"/>
                  <a:pt x="2443" y="761"/>
                  <a:pt x="2443" y="761"/>
                </a:cubicBezTo>
                <a:cubicBezTo>
                  <a:pt x="2445" y="761"/>
                  <a:pt x="2445" y="761"/>
                  <a:pt x="2445" y="761"/>
                </a:cubicBezTo>
                <a:cubicBezTo>
                  <a:pt x="2446" y="759"/>
                  <a:pt x="2446" y="759"/>
                  <a:pt x="2446" y="759"/>
                </a:cubicBezTo>
                <a:cubicBezTo>
                  <a:pt x="2447" y="759"/>
                  <a:pt x="2447" y="759"/>
                  <a:pt x="2447" y="759"/>
                </a:cubicBezTo>
                <a:cubicBezTo>
                  <a:pt x="2448" y="757"/>
                  <a:pt x="2448" y="757"/>
                  <a:pt x="2448" y="757"/>
                </a:cubicBezTo>
                <a:cubicBezTo>
                  <a:pt x="2451" y="756"/>
                  <a:pt x="2451" y="756"/>
                  <a:pt x="2451" y="756"/>
                </a:cubicBezTo>
                <a:cubicBezTo>
                  <a:pt x="2451" y="755"/>
                  <a:pt x="2451" y="755"/>
                  <a:pt x="2451" y="755"/>
                </a:cubicBezTo>
                <a:cubicBezTo>
                  <a:pt x="2450" y="753"/>
                  <a:pt x="2450" y="753"/>
                  <a:pt x="2450" y="753"/>
                </a:cubicBezTo>
                <a:cubicBezTo>
                  <a:pt x="2453" y="752"/>
                  <a:pt x="2453" y="752"/>
                  <a:pt x="2453" y="752"/>
                </a:cubicBezTo>
                <a:cubicBezTo>
                  <a:pt x="2457" y="749"/>
                  <a:pt x="2457" y="749"/>
                  <a:pt x="2457" y="749"/>
                </a:cubicBezTo>
                <a:cubicBezTo>
                  <a:pt x="2458" y="749"/>
                  <a:pt x="2458" y="749"/>
                  <a:pt x="2458" y="749"/>
                </a:cubicBezTo>
                <a:cubicBezTo>
                  <a:pt x="2458" y="747"/>
                  <a:pt x="2458" y="747"/>
                  <a:pt x="2458" y="747"/>
                </a:cubicBezTo>
                <a:cubicBezTo>
                  <a:pt x="2460" y="747"/>
                  <a:pt x="2460" y="747"/>
                  <a:pt x="2460" y="747"/>
                </a:cubicBezTo>
                <a:cubicBezTo>
                  <a:pt x="2463" y="745"/>
                  <a:pt x="2463" y="745"/>
                  <a:pt x="2463" y="745"/>
                </a:cubicBezTo>
                <a:cubicBezTo>
                  <a:pt x="2464" y="746"/>
                  <a:pt x="2464" y="746"/>
                  <a:pt x="2464" y="746"/>
                </a:cubicBezTo>
                <a:cubicBezTo>
                  <a:pt x="2465" y="746"/>
                  <a:pt x="2465" y="746"/>
                  <a:pt x="2465" y="746"/>
                </a:cubicBezTo>
                <a:cubicBezTo>
                  <a:pt x="2467" y="745"/>
                  <a:pt x="2467" y="745"/>
                  <a:pt x="2467" y="745"/>
                </a:cubicBezTo>
                <a:cubicBezTo>
                  <a:pt x="2469" y="742"/>
                  <a:pt x="2469" y="742"/>
                  <a:pt x="2469" y="742"/>
                </a:cubicBezTo>
                <a:cubicBezTo>
                  <a:pt x="2470" y="744"/>
                  <a:pt x="2470" y="744"/>
                  <a:pt x="2470" y="744"/>
                </a:cubicBezTo>
                <a:cubicBezTo>
                  <a:pt x="2470" y="744"/>
                  <a:pt x="2470" y="744"/>
                  <a:pt x="2470" y="744"/>
                </a:cubicBezTo>
                <a:cubicBezTo>
                  <a:pt x="2470" y="745"/>
                  <a:pt x="2470" y="745"/>
                  <a:pt x="2470" y="745"/>
                </a:cubicBezTo>
                <a:cubicBezTo>
                  <a:pt x="2471" y="744"/>
                  <a:pt x="2471" y="744"/>
                  <a:pt x="2471" y="744"/>
                </a:cubicBezTo>
                <a:cubicBezTo>
                  <a:pt x="2472" y="748"/>
                  <a:pt x="2472" y="748"/>
                  <a:pt x="2472" y="748"/>
                </a:cubicBezTo>
                <a:cubicBezTo>
                  <a:pt x="2473" y="747"/>
                  <a:pt x="2473" y="747"/>
                  <a:pt x="2473" y="747"/>
                </a:cubicBezTo>
                <a:cubicBezTo>
                  <a:pt x="2473" y="745"/>
                  <a:pt x="2473" y="745"/>
                  <a:pt x="2473" y="745"/>
                </a:cubicBezTo>
                <a:cubicBezTo>
                  <a:pt x="2475" y="747"/>
                  <a:pt x="2475" y="747"/>
                  <a:pt x="2475" y="747"/>
                </a:cubicBezTo>
                <a:cubicBezTo>
                  <a:pt x="2476" y="748"/>
                  <a:pt x="2476" y="748"/>
                  <a:pt x="2476" y="748"/>
                </a:cubicBezTo>
                <a:cubicBezTo>
                  <a:pt x="2479" y="747"/>
                  <a:pt x="2479" y="747"/>
                  <a:pt x="2479" y="747"/>
                </a:cubicBezTo>
                <a:cubicBezTo>
                  <a:pt x="2480" y="746"/>
                  <a:pt x="2480" y="746"/>
                  <a:pt x="2480" y="746"/>
                </a:cubicBezTo>
                <a:cubicBezTo>
                  <a:pt x="2481" y="746"/>
                  <a:pt x="2481" y="746"/>
                  <a:pt x="2481" y="746"/>
                </a:cubicBezTo>
                <a:cubicBezTo>
                  <a:pt x="2481" y="748"/>
                  <a:pt x="2481" y="748"/>
                  <a:pt x="2481" y="748"/>
                </a:cubicBezTo>
                <a:cubicBezTo>
                  <a:pt x="2479" y="748"/>
                  <a:pt x="2479" y="748"/>
                  <a:pt x="2479" y="748"/>
                </a:cubicBezTo>
                <a:cubicBezTo>
                  <a:pt x="2481" y="750"/>
                  <a:pt x="2481" y="750"/>
                  <a:pt x="2481" y="750"/>
                </a:cubicBezTo>
                <a:cubicBezTo>
                  <a:pt x="2478" y="754"/>
                  <a:pt x="2478" y="754"/>
                  <a:pt x="2478" y="754"/>
                </a:cubicBezTo>
                <a:cubicBezTo>
                  <a:pt x="2478" y="758"/>
                  <a:pt x="2478" y="758"/>
                  <a:pt x="2478" y="758"/>
                </a:cubicBezTo>
                <a:cubicBezTo>
                  <a:pt x="2479" y="759"/>
                  <a:pt x="2479" y="759"/>
                  <a:pt x="2479" y="759"/>
                </a:cubicBezTo>
                <a:cubicBezTo>
                  <a:pt x="2482" y="759"/>
                  <a:pt x="2482" y="759"/>
                  <a:pt x="2482" y="759"/>
                </a:cubicBezTo>
                <a:cubicBezTo>
                  <a:pt x="2484" y="758"/>
                  <a:pt x="2484" y="758"/>
                  <a:pt x="2484" y="758"/>
                </a:cubicBezTo>
                <a:cubicBezTo>
                  <a:pt x="2482" y="760"/>
                  <a:pt x="2482" y="760"/>
                  <a:pt x="2482" y="760"/>
                </a:cubicBezTo>
                <a:cubicBezTo>
                  <a:pt x="2480" y="760"/>
                  <a:pt x="2480" y="760"/>
                  <a:pt x="2480" y="760"/>
                </a:cubicBezTo>
                <a:cubicBezTo>
                  <a:pt x="2479" y="763"/>
                  <a:pt x="2479" y="763"/>
                  <a:pt x="2479" y="763"/>
                </a:cubicBezTo>
                <a:cubicBezTo>
                  <a:pt x="2479" y="766"/>
                  <a:pt x="2479" y="766"/>
                  <a:pt x="2479" y="766"/>
                </a:cubicBezTo>
                <a:cubicBezTo>
                  <a:pt x="2478" y="768"/>
                  <a:pt x="2478" y="768"/>
                  <a:pt x="2478" y="768"/>
                </a:cubicBezTo>
                <a:cubicBezTo>
                  <a:pt x="2479" y="768"/>
                  <a:pt x="2479" y="768"/>
                  <a:pt x="2479" y="768"/>
                </a:cubicBezTo>
                <a:cubicBezTo>
                  <a:pt x="2481" y="767"/>
                  <a:pt x="2481" y="767"/>
                  <a:pt x="2481" y="767"/>
                </a:cubicBezTo>
                <a:cubicBezTo>
                  <a:pt x="2482" y="768"/>
                  <a:pt x="2482" y="768"/>
                  <a:pt x="2482" y="768"/>
                </a:cubicBezTo>
                <a:cubicBezTo>
                  <a:pt x="2481" y="771"/>
                  <a:pt x="2481" y="771"/>
                  <a:pt x="2481" y="771"/>
                </a:cubicBezTo>
                <a:cubicBezTo>
                  <a:pt x="2482" y="772"/>
                  <a:pt x="2482" y="772"/>
                  <a:pt x="2482" y="772"/>
                </a:cubicBezTo>
                <a:cubicBezTo>
                  <a:pt x="2483" y="770"/>
                  <a:pt x="2483" y="770"/>
                  <a:pt x="2483" y="770"/>
                </a:cubicBezTo>
                <a:cubicBezTo>
                  <a:pt x="2485" y="771"/>
                  <a:pt x="2485" y="771"/>
                  <a:pt x="2485" y="771"/>
                </a:cubicBezTo>
                <a:cubicBezTo>
                  <a:pt x="2486" y="769"/>
                  <a:pt x="2486" y="769"/>
                  <a:pt x="2486" y="769"/>
                </a:cubicBezTo>
                <a:cubicBezTo>
                  <a:pt x="2486" y="768"/>
                  <a:pt x="2486" y="768"/>
                  <a:pt x="2486" y="768"/>
                </a:cubicBezTo>
                <a:cubicBezTo>
                  <a:pt x="2487" y="767"/>
                  <a:pt x="2487" y="767"/>
                  <a:pt x="2487" y="767"/>
                </a:cubicBezTo>
                <a:cubicBezTo>
                  <a:pt x="2489" y="770"/>
                  <a:pt x="2489" y="770"/>
                  <a:pt x="2489" y="770"/>
                </a:cubicBezTo>
                <a:cubicBezTo>
                  <a:pt x="2489" y="770"/>
                  <a:pt x="2489" y="770"/>
                  <a:pt x="2489" y="770"/>
                </a:cubicBezTo>
                <a:cubicBezTo>
                  <a:pt x="2491" y="769"/>
                  <a:pt x="2491" y="769"/>
                  <a:pt x="2491" y="769"/>
                </a:cubicBezTo>
                <a:cubicBezTo>
                  <a:pt x="2493" y="769"/>
                  <a:pt x="2493" y="769"/>
                  <a:pt x="2493" y="769"/>
                </a:cubicBezTo>
                <a:cubicBezTo>
                  <a:pt x="2492" y="770"/>
                  <a:pt x="2492" y="770"/>
                  <a:pt x="2492" y="770"/>
                </a:cubicBezTo>
                <a:cubicBezTo>
                  <a:pt x="2496" y="773"/>
                  <a:pt x="2496" y="773"/>
                  <a:pt x="2496" y="773"/>
                </a:cubicBezTo>
                <a:cubicBezTo>
                  <a:pt x="2498" y="776"/>
                  <a:pt x="2498" y="776"/>
                  <a:pt x="2498" y="776"/>
                </a:cubicBezTo>
                <a:cubicBezTo>
                  <a:pt x="2499" y="776"/>
                  <a:pt x="2499" y="776"/>
                  <a:pt x="2499" y="776"/>
                </a:cubicBezTo>
                <a:cubicBezTo>
                  <a:pt x="2499" y="777"/>
                  <a:pt x="2499" y="777"/>
                  <a:pt x="2499" y="777"/>
                </a:cubicBezTo>
                <a:cubicBezTo>
                  <a:pt x="2500" y="779"/>
                  <a:pt x="2500" y="779"/>
                  <a:pt x="2500" y="779"/>
                </a:cubicBezTo>
                <a:cubicBezTo>
                  <a:pt x="2501" y="781"/>
                  <a:pt x="2501" y="781"/>
                  <a:pt x="2501" y="781"/>
                </a:cubicBezTo>
                <a:cubicBezTo>
                  <a:pt x="2498" y="780"/>
                  <a:pt x="2498" y="780"/>
                  <a:pt x="2498" y="780"/>
                </a:cubicBezTo>
                <a:cubicBezTo>
                  <a:pt x="2497" y="779"/>
                  <a:pt x="2497" y="779"/>
                  <a:pt x="2497" y="779"/>
                </a:cubicBezTo>
                <a:cubicBezTo>
                  <a:pt x="2496" y="780"/>
                  <a:pt x="2496" y="780"/>
                  <a:pt x="2496" y="780"/>
                </a:cubicBezTo>
                <a:cubicBezTo>
                  <a:pt x="2495" y="780"/>
                  <a:pt x="2495" y="780"/>
                  <a:pt x="2495" y="780"/>
                </a:cubicBezTo>
                <a:cubicBezTo>
                  <a:pt x="2493" y="783"/>
                  <a:pt x="2493" y="783"/>
                  <a:pt x="2493" y="783"/>
                </a:cubicBezTo>
                <a:cubicBezTo>
                  <a:pt x="2497" y="785"/>
                  <a:pt x="2497" y="785"/>
                  <a:pt x="2497" y="785"/>
                </a:cubicBezTo>
                <a:cubicBezTo>
                  <a:pt x="2498" y="784"/>
                  <a:pt x="2498" y="784"/>
                  <a:pt x="2498" y="784"/>
                </a:cubicBezTo>
                <a:cubicBezTo>
                  <a:pt x="2499" y="786"/>
                  <a:pt x="2499" y="786"/>
                  <a:pt x="2499" y="786"/>
                </a:cubicBezTo>
                <a:cubicBezTo>
                  <a:pt x="2499" y="790"/>
                  <a:pt x="2499" y="790"/>
                  <a:pt x="2499" y="790"/>
                </a:cubicBezTo>
                <a:cubicBezTo>
                  <a:pt x="2500" y="791"/>
                  <a:pt x="2500" y="791"/>
                  <a:pt x="2500" y="791"/>
                </a:cubicBezTo>
                <a:cubicBezTo>
                  <a:pt x="2501" y="790"/>
                  <a:pt x="2501" y="790"/>
                  <a:pt x="2501" y="790"/>
                </a:cubicBezTo>
                <a:cubicBezTo>
                  <a:pt x="2503" y="793"/>
                  <a:pt x="2503" y="793"/>
                  <a:pt x="2503" y="793"/>
                </a:cubicBezTo>
                <a:cubicBezTo>
                  <a:pt x="2500" y="795"/>
                  <a:pt x="2500" y="795"/>
                  <a:pt x="2500" y="795"/>
                </a:cubicBezTo>
                <a:cubicBezTo>
                  <a:pt x="2500" y="796"/>
                  <a:pt x="2500" y="796"/>
                  <a:pt x="2500" y="796"/>
                </a:cubicBezTo>
                <a:cubicBezTo>
                  <a:pt x="2501" y="797"/>
                  <a:pt x="2501" y="797"/>
                  <a:pt x="2501" y="797"/>
                </a:cubicBezTo>
                <a:cubicBezTo>
                  <a:pt x="2501" y="799"/>
                  <a:pt x="2501" y="799"/>
                  <a:pt x="2501" y="799"/>
                </a:cubicBezTo>
                <a:cubicBezTo>
                  <a:pt x="2500" y="800"/>
                  <a:pt x="2500" y="800"/>
                  <a:pt x="2500" y="800"/>
                </a:cubicBezTo>
                <a:cubicBezTo>
                  <a:pt x="2500" y="801"/>
                  <a:pt x="2500" y="801"/>
                  <a:pt x="2500" y="801"/>
                </a:cubicBezTo>
                <a:cubicBezTo>
                  <a:pt x="2501" y="803"/>
                  <a:pt x="2501" y="803"/>
                  <a:pt x="2501" y="803"/>
                </a:cubicBezTo>
                <a:cubicBezTo>
                  <a:pt x="2500" y="803"/>
                  <a:pt x="2500" y="803"/>
                  <a:pt x="2500" y="803"/>
                </a:cubicBezTo>
                <a:cubicBezTo>
                  <a:pt x="2502" y="807"/>
                  <a:pt x="2502" y="807"/>
                  <a:pt x="2502" y="807"/>
                </a:cubicBezTo>
                <a:cubicBezTo>
                  <a:pt x="2503" y="808"/>
                  <a:pt x="2503" y="808"/>
                  <a:pt x="2503" y="808"/>
                </a:cubicBezTo>
                <a:cubicBezTo>
                  <a:pt x="2504" y="810"/>
                  <a:pt x="2504" y="810"/>
                  <a:pt x="2504" y="810"/>
                </a:cubicBezTo>
                <a:cubicBezTo>
                  <a:pt x="2504" y="810"/>
                  <a:pt x="2504" y="810"/>
                  <a:pt x="2504" y="810"/>
                </a:cubicBezTo>
                <a:cubicBezTo>
                  <a:pt x="2504" y="812"/>
                  <a:pt x="2504" y="812"/>
                  <a:pt x="2504" y="812"/>
                </a:cubicBezTo>
                <a:cubicBezTo>
                  <a:pt x="2506" y="811"/>
                  <a:pt x="2506" y="811"/>
                  <a:pt x="2506" y="811"/>
                </a:cubicBezTo>
                <a:cubicBezTo>
                  <a:pt x="2506" y="809"/>
                  <a:pt x="2506" y="809"/>
                  <a:pt x="2506" y="809"/>
                </a:cubicBezTo>
                <a:cubicBezTo>
                  <a:pt x="2506" y="810"/>
                  <a:pt x="2506" y="810"/>
                  <a:pt x="2506" y="810"/>
                </a:cubicBezTo>
                <a:cubicBezTo>
                  <a:pt x="2508" y="808"/>
                  <a:pt x="2508" y="808"/>
                  <a:pt x="2508" y="808"/>
                </a:cubicBezTo>
                <a:cubicBezTo>
                  <a:pt x="2512" y="804"/>
                  <a:pt x="2512" y="804"/>
                  <a:pt x="2512" y="804"/>
                </a:cubicBezTo>
                <a:cubicBezTo>
                  <a:pt x="2514" y="804"/>
                  <a:pt x="2514" y="804"/>
                  <a:pt x="2514" y="804"/>
                </a:cubicBezTo>
                <a:cubicBezTo>
                  <a:pt x="2514" y="805"/>
                  <a:pt x="2514" y="805"/>
                  <a:pt x="2514" y="805"/>
                </a:cubicBezTo>
                <a:cubicBezTo>
                  <a:pt x="2515" y="803"/>
                  <a:pt x="2515" y="803"/>
                  <a:pt x="2515" y="803"/>
                </a:cubicBezTo>
                <a:cubicBezTo>
                  <a:pt x="2516" y="803"/>
                  <a:pt x="2516" y="803"/>
                  <a:pt x="2516" y="803"/>
                </a:cubicBezTo>
                <a:cubicBezTo>
                  <a:pt x="2517" y="805"/>
                  <a:pt x="2517" y="805"/>
                  <a:pt x="2517" y="805"/>
                </a:cubicBezTo>
                <a:cubicBezTo>
                  <a:pt x="2519" y="805"/>
                  <a:pt x="2519" y="805"/>
                  <a:pt x="2519" y="805"/>
                </a:cubicBezTo>
                <a:cubicBezTo>
                  <a:pt x="2519" y="805"/>
                  <a:pt x="2519" y="805"/>
                  <a:pt x="2519" y="805"/>
                </a:cubicBezTo>
                <a:cubicBezTo>
                  <a:pt x="2520" y="805"/>
                  <a:pt x="2520" y="805"/>
                  <a:pt x="2520" y="805"/>
                </a:cubicBezTo>
                <a:cubicBezTo>
                  <a:pt x="2520" y="803"/>
                  <a:pt x="2520" y="803"/>
                  <a:pt x="2520" y="803"/>
                </a:cubicBezTo>
                <a:cubicBezTo>
                  <a:pt x="2522" y="802"/>
                  <a:pt x="2522" y="802"/>
                  <a:pt x="2522" y="802"/>
                </a:cubicBezTo>
                <a:cubicBezTo>
                  <a:pt x="2524" y="802"/>
                  <a:pt x="2524" y="802"/>
                  <a:pt x="2524" y="802"/>
                </a:cubicBezTo>
                <a:cubicBezTo>
                  <a:pt x="2526" y="799"/>
                  <a:pt x="2526" y="799"/>
                  <a:pt x="2526" y="799"/>
                </a:cubicBezTo>
                <a:cubicBezTo>
                  <a:pt x="2526" y="798"/>
                  <a:pt x="2526" y="798"/>
                  <a:pt x="2526" y="798"/>
                </a:cubicBezTo>
                <a:cubicBezTo>
                  <a:pt x="2527" y="797"/>
                  <a:pt x="2527" y="797"/>
                  <a:pt x="2527" y="797"/>
                </a:cubicBezTo>
                <a:cubicBezTo>
                  <a:pt x="2527" y="790"/>
                  <a:pt x="2527" y="790"/>
                  <a:pt x="2527" y="790"/>
                </a:cubicBezTo>
                <a:cubicBezTo>
                  <a:pt x="2526" y="790"/>
                  <a:pt x="2526" y="790"/>
                  <a:pt x="2526" y="790"/>
                </a:cubicBezTo>
                <a:cubicBezTo>
                  <a:pt x="2525" y="791"/>
                  <a:pt x="2525" y="791"/>
                  <a:pt x="2525" y="791"/>
                </a:cubicBezTo>
                <a:cubicBezTo>
                  <a:pt x="2525" y="788"/>
                  <a:pt x="2525" y="788"/>
                  <a:pt x="2525" y="788"/>
                </a:cubicBezTo>
                <a:cubicBezTo>
                  <a:pt x="2524" y="782"/>
                  <a:pt x="2524" y="782"/>
                  <a:pt x="2524" y="782"/>
                </a:cubicBezTo>
                <a:cubicBezTo>
                  <a:pt x="2523" y="780"/>
                  <a:pt x="2523" y="780"/>
                  <a:pt x="2523" y="780"/>
                </a:cubicBezTo>
                <a:cubicBezTo>
                  <a:pt x="2523" y="776"/>
                  <a:pt x="2523" y="776"/>
                  <a:pt x="2523" y="776"/>
                </a:cubicBezTo>
                <a:cubicBezTo>
                  <a:pt x="2517" y="770"/>
                  <a:pt x="2517" y="770"/>
                  <a:pt x="2517" y="770"/>
                </a:cubicBezTo>
                <a:cubicBezTo>
                  <a:pt x="2512" y="764"/>
                  <a:pt x="2512" y="764"/>
                  <a:pt x="2512" y="764"/>
                </a:cubicBezTo>
                <a:cubicBezTo>
                  <a:pt x="2509" y="758"/>
                  <a:pt x="2509" y="758"/>
                  <a:pt x="2509" y="758"/>
                </a:cubicBezTo>
                <a:cubicBezTo>
                  <a:pt x="2508" y="756"/>
                  <a:pt x="2508" y="756"/>
                  <a:pt x="2508" y="756"/>
                </a:cubicBezTo>
                <a:cubicBezTo>
                  <a:pt x="2501" y="752"/>
                  <a:pt x="2501" y="752"/>
                  <a:pt x="2501" y="752"/>
                </a:cubicBezTo>
                <a:cubicBezTo>
                  <a:pt x="2500" y="751"/>
                  <a:pt x="2500" y="751"/>
                  <a:pt x="2500" y="751"/>
                </a:cubicBezTo>
                <a:cubicBezTo>
                  <a:pt x="2497" y="750"/>
                  <a:pt x="2497" y="750"/>
                  <a:pt x="2497" y="750"/>
                </a:cubicBezTo>
                <a:cubicBezTo>
                  <a:pt x="2496" y="748"/>
                  <a:pt x="2496" y="748"/>
                  <a:pt x="2496" y="748"/>
                </a:cubicBezTo>
                <a:cubicBezTo>
                  <a:pt x="2497" y="747"/>
                  <a:pt x="2497" y="747"/>
                  <a:pt x="2497" y="747"/>
                </a:cubicBezTo>
                <a:cubicBezTo>
                  <a:pt x="2496" y="745"/>
                  <a:pt x="2496" y="745"/>
                  <a:pt x="2496" y="745"/>
                </a:cubicBezTo>
                <a:cubicBezTo>
                  <a:pt x="2496" y="742"/>
                  <a:pt x="2496" y="742"/>
                  <a:pt x="2496" y="742"/>
                </a:cubicBezTo>
                <a:cubicBezTo>
                  <a:pt x="2499" y="741"/>
                  <a:pt x="2499" y="741"/>
                  <a:pt x="2499" y="741"/>
                </a:cubicBezTo>
                <a:cubicBezTo>
                  <a:pt x="2500" y="739"/>
                  <a:pt x="2500" y="739"/>
                  <a:pt x="2500" y="739"/>
                </a:cubicBezTo>
                <a:cubicBezTo>
                  <a:pt x="2501" y="738"/>
                  <a:pt x="2501" y="738"/>
                  <a:pt x="2501" y="738"/>
                </a:cubicBezTo>
                <a:cubicBezTo>
                  <a:pt x="2503" y="738"/>
                  <a:pt x="2503" y="738"/>
                  <a:pt x="2503" y="738"/>
                </a:cubicBezTo>
                <a:cubicBezTo>
                  <a:pt x="2504" y="737"/>
                  <a:pt x="2504" y="737"/>
                  <a:pt x="2504" y="737"/>
                </a:cubicBezTo>
                <a:cubicBezTo>
                  <a:pt x="2505" y="735"/>
                  <a:pt x="2505" y="735"/>
                  <a:pt x="2505" y="735"/>
                </a:cubicBezTo>
                <a:cubicBezTo>
                  <a:pt x="2504" y="734"/>
                  <a:pt x="2504" y="734"/>
                  <a:pt x="2504" y="734"/>
                </a:cubicBezTo>
                <a:cubicBezTo>
                  <a:pt x="2509" y="729"/>
                  <a:pt x="2509" y="729"/>
                  <a:pt x="2509" y="729"/>
                </a:cubicBezTo>
                <a:cubicBezTo>
                  <a:pt x="2509" y="729"/>
                  <a:pt x="2509" y="729"/>
                  <a:pt x="2509" y="729"/>
                </a:cubicBezTo>
                <a:cubicBezTo>
                  <a:pt x="2511" y="727"/>
                  <a:pt x="2511" y="727"/>
                  <a:pt x="2511" y="727"/>
                </a:cubicBezTo>
                <a:cubicBezTo>
                  <a:pt x="2512" y="724"/>
                  <a:pt x="2512" y="724"/>
                  <a:pt x="2512" y="724"/>
                </a:cubicBezTo>
                <a:cubicBezTo>
                  <a:pt x="2510" y="723"/>
                  <a:pt x="2510" y="723"/>
                  <a:pt x="2510" y="723"/>
                </a:cubicBezTo>
                <a:cubicBezTo>
                  <a:pt x="2510" y="719"/>
                  <a:pt x="2510" y="719"/>
                  <a:pt x="2510" y="719"/>
                </a:cubicBezTo>
                <a:cubicBezTo>
                  <a:pt x="2508" y="717"/>
                  <a:pt x="2508" y="717"/>
                  <a:pt x="2508" y="717"/>
                </a:cubicBezTo>
                <a:cubicBezTo>
                  <a:pt x="2508" y="714"/>
                  <a:pt x="2508" y="714"/>
                  <a:pt x="2508" y="714"/>
                </a:cubicBezTo>
                <a:cubicBezTo>
                  <a:pt x="2509" y="710"/>
                  <a:pt x="2509" y="710"/>
                  <a:pt x="2509" y="710"/>
                </a:cubicBezTo>
                <a:cubicBezTo>
                  <a:pt x="2509" y="708"/>
                  <a:pt x="2509" y="708"/>
                  <a:pt x="2509" y="708"/>
                </a:cubicBezTo>
                <a:cubicBezTo>
                  <a:pt x="2511" y="708"/>
                  <a:pt x="2511" y="708"/>
                  <a:pt x="2511" y="708"/>
                </a:cubicBezTo>
                <a:cubicBezTo>
                  <a:pt x="2514" y="704"/>
                  <a:pt x="2514" y="704"/>
                  <a:pt x="2514" y="704"/>
                </a:cubicBezTo>
                <a:cubicBezTo>
                  <a:pt x="2514" y="704"/>
                  <a:pt x="2514" y="704"/>
                  <a:pt x="2514" y="704"/>
                </a:cubicBezTo>
                <a:cubicBezTo>
                  <a:pt x="2514" y="704"/>
                  <a:pt x="2514" y="704"/>
                  <a:pt x="2514" y="704"/>
                </a:cubicBezTo>
                <a:cubicBezTo>
                  <a:pt x="2514" y="704"/>
                  <a:pt x="2514" y="704"/>
                  <a:pt x="2514" y="704"/>
                </a:cubicBezTo>
                <a:cubicBezTo>
                  <a:pt x="2515" y="702"/>
                  <a:pt x="2515" y="702"/>
                  <a:pt x="2515" y="702"/>
                </a:cubicBezTo>
                <a:cubicBezTo>
                  <a:pt x="2517" y="701"/>
                  <a:pt x="2517" y="701"/>
                  <a:pt x="2517" y="701"/>
                </a:cubicBezTo>
                <a:cubicBezTo>
                  <a:pt x="2518" y="702"/>
                  <a:pt x="2518" y="702"/>
                  <a:pt x="2518" y="702"/>
                </a:cubicBezTo>
                <a:cubicBezTo>
                  <a:pt x="2519" y="699"/>
                  <a:pt x="2519" y="699"/>
                  <a:pt x="2519" y="699"/>
                </a:cubicBezTo>
                <a:cubicBezTo>
                  <a:pt x="2520" y="698"/>
                  <a:pt x="2520" y="698"/>
                  <a:pt x="2520" y="698"/>
                </a:cubicBezTo>
                <a:cubicBezTo>
                  <a:pt x="2520" y="695"/>
                  <a:pt x="2520" y="695"/>
                  <a:pt x="2520" y="695"/>
                </a:cubicBezTo>
                <a:cubicBezTo>
                  <a:pt x="2522" y="694"/>
                  <a:pt x="2522" y="694"/>
                  <a:pt x="2522" y="694"/>
                </a:cubicBezTo>
                <a:cubicBezTo>
                  <a:pt x="2522" y="692"/>
                  <a:pt x="2522" y="692"/>
                  <a:pt x="2522" y="692"/>
                </a:cubicBezTo>
                <a:cubicBezTo>
                  <a:pt x="2522" y="691"/>
                  <a:pt x="2522" y="691"/>
                  <a:pt x="2522" y="691"/>
                </a:cubicBezTo>
                <a:cubicBezTo>
                  <a:pt x="2524" y="692"/>
                  <a:pt x="2524" y="692"/>
                  <a:pt x="2524" y="692"/>
                </a:cubicBezTo>
                <a:cubicBezTo>
                  <a:pt x="2527" y="691"/>
                  <a:pt x="2527" y="691"/>
                  <a:pt x="2527" y="691"/>
                </a:cubicBezTo>
                <a:cubicBezTo>
                  <a:pt x="2528" y="692"/>
                  <a:pt x="2528" y="692"/>
                  <a:pt x="2528" y="692"/>
                </a:cubicBezTo>
                <a:cubicBezTo>
                  <a:pt x="2528" y="695"/>
                  <a:pt x="2528" y="695"/>
                  <a:pt x="2528" y="695"/>
                </a:cubicBezTo>
                <a:cubicBezTo>
                  <a:pt x="2531" y="696"/>
                  <a:pt x="2531" y="696"/>
                  <a:pt x="2531" y="696"/>
                </a:cubicBezTo>
                <a:cubicBezTo>
                  <a:pt x="2534" y="698"/>
                  <a:pt x="2534" y="698"/>
                  <a:pt x="2534" y="698"/>
                </a:cubicBezTo>
                <a:cubicBezTo>
                  <a:pt x="2535" y="697"/>
                  <a:pt x="2535" y="697"/>
                  <a:pt x="2535" y="697"/>
                </a:cubicBezTo>
                <a:cubicBezTo>
                  <a:pt x="2536" y="698"/>
                  <a:pt x="2536" y="698"/>
                  <a:pt x="2536" y="698"/>
                </a:cubicBezTo>
                <a:cubicBezTo>
                  <a:pt x="2538" y="696"/>
                  <a:pt x="2538" y="696"/>
                  <a:pt x="2538" y="696"/>
                </a:cubicBezTo>
                <a:cubicBezTo>
                  <a:pt x="2540" y="696"/>
                  <a:pt x="2540" y="696"/>
                  <a:pt x="2540" y="696"/>
                </a:cubicBezTo>
                <a:cubicBezTo>
                  <a:pt x="2541" y="694"/>
                  <a:pt x="2541" y="694"/>
                  <a:pt x="2541" y="694"/>
                </a:cubicBezTo>
                <a:cubicBezTo>
                  <a:pt x="2542" y="694"/>
                  <a:pt x="2542" y="694"/>
                  <a:pt x="2542" y="694"/>
                </a:cubicBezTo>
                <a:cubicBezTo>
                  <a:pt x="2543" y="692"/>
                  <a:pt x="2543" y="692"/>
                  <a:pt x="2543" y="692"/>
                </a:cubicBezTo>
                <a:cubicBezTo>
                  <a:pt x="2547" y="688"/>
                  <a:pt x="2547" y="688"/>
                  <a:pt x="2547" y="688"/>
                </a:cubicBezTo>
                <a:cubicBezTo>
                  <a:pt x="2546" y="687"/>
                  <a:pt x="2546" y="687"/>
                  <a:pt x="2546" y="687"/>
                </a:cubicBezTo>
                <a:cubicBezTo>
                  <a:pt x="2548" y="686"/>
                  <a:pt x="2548" y="686"/>
                  <a:pt x="2548" y="686"/>
                </a:cubicBezTo>
                <a:cubicBezTo>
                  <a:pt x="2548" y="684"/>
                  <a:pt x="2548" y="684"/>
                  <a:pt x="2548" y="684"/>
                </a:cubicBezTo>
                <a:cubicBezTo>
                  <a:pt x="2547" y="682"/>
                  <a:pt x="2547" y="682"/>
                  <a:pt x="2547" y="682"/>
                </a:cubicBezTo>
                <a:cubicBezTo>
                  <a:pt x="2549" y="682"/>
                  <a:pt x="2549" y="682"/>
                  <a:pt x="2549" y="682"/>
                </a:cubicBezTo>
                <a:cubicBezTo>
                  <a:pt x="2549" y="683"/>
                  <a:pt x="2549" y="683"/>
                  <a:pt x="2549" y="683"/>
                </a:cubicBezTo>
                <a:cubicBezTo>
                  <a:pt x="2551" y="680"/>
                  <a:pt x="2551" y="680"/>
                  <a:pt x="2551" y="680"/>
                </a:cubicBezTo>
                <a:cubicBezTo>
                  <a:pt x="2550" y="678"/>
                  <a:pt x="2550" y="678"/>
                  <a:pt x="2550" y="678"/>
                </a:cubicBezTo>
                <a:cubicBezTo>
                  <a:pt x="2551" y="678"/>
                  <a:pt x="2551" y="678"/>
                  <a:pt x="2551" y="678"/>
                </a:cubicBezTo>
                <a:cubicBezTo>
                  <a:pt x="2551" y="675"/>
                  <a:pt x="2551" y="675"/>
                  <a:pt x="2551" y="675"/>
                </a:cubicBezTo>
                <a:cubicBezTo>
                  <a:pt x="2553" y="674"/>
                  <a:pt x="2553" y="674"/>
                  <a:pt x="2553" y="674"/>
                </a:cubicBezTo>
                <a:cubicBezTo>
                  <a:pt x="2553" y="672"/>
                  <a:pt x="2553" y="672"/>
                  <a:pt x="2553" y="672"/>
                </a:cubicBezTo>
                <a:cubicBezTo>
                  <a:pt x="2555" y="671"/>
                  <a:pt x="2555" y="671"/>
                  <a:pt x="2555" y="671"/>
                </a:cubicBezTo>
                <a:cubicBezTo>
                  <a:pt x="2556" y="670"/>
                  <a:pt x="2556" y="670"/>
                  <a:pt x="2556" y="670"/>
                </a:cubicBezTo>
                <a:cubicBezTo>
                  <a:pt x="2555" y="669"/>
                  <a:pt x="2555" y="669"/>
                  <a:pt x="2555" y="669"/>
                </a:cubicBezTo>
                <a:cubicBezTo>
                  <a:pt x="2555" y="667"/>
                  <a:pt x="2555" y="667"/>
                  <a:pt x="2555" y="667"/>
                </a:cubicBezTo>
                <a:cubicBezTo>
                  <a:pt x="2556" y="666"/>
                  <a:pt x="2556" y="666"/>
                  <a:pt x="2556" y="666"/>
                </a:cubicBezTo>
                <a:cubicBezTo>
                  <a:pt x="2558" y="658"/>
                  <a:pt x="2558" y="658"/>
                  <a:pt x="2558" y="658"/>
                </a:cubicBezTo>
                <a:cubicBezTo>
                  <a:pt x="2560" y="656"/>
                  <a:pt x="2560" y="656"/>
                  <a:pt x="2560" y="656"/>
                </a:cubicBezTo>
                <a:cubicBezTo>
                  <a:pt x="2560" y="654"/>
                  <a:pt x="2560" y="654"/>
                  <a:pt x="2560" y="654"/>
                </a:cubicBezTo>
                <a:cubicBezTo>
                  <a:pt x="2562" y="653"/>
                  <a:pt x="2562" y="653"/>
                  <a:pt x="2562" y="653"/>
                </a:cubicBezTo>
                <a:cubicBezTo>
                  <a:pt x="2562" y="650"/>
                  <a:pt x="2562" y="650"/>
                  <a:pt x="2562" y="650"/>
                </a:cubicBezTo>
                <a:cubicBezTo>
                  <a:pt x="2565" y="648"/>
                  <a:pt x="2565" y="648"/>
                  <a:pt x="2565" y="648"/>
                </a:cubicBezTo>
                <a:cubicBezTo>
                  <a:pt x="2565" y="646"/>
                  <a:pt x="2565" y="646"/>
                  <a:pt x="2565" y="646"/>
                </a:cubicBezTo>
                <a:cubicBezTo>
                  <a:pt x="2564" y="646"/>
                  <a:pt x="2564" y="646"/>
                  <a:pt x="2564" y="646"/>
                </a:cubicBezTo>
                <a:cubicBezTo>
                  <a:pt x="2563" y="643"/>
                  <a:pt x="2563" y="643"/>
                  <a:pt x="2563" y="643"/>
                </a:cubicBezTo>
                <a:cubicBezTo>
                  <a:pt x="2565" y="641"/>
                  <a:pt x="2565" y="641"/>
                  <a:pt x="2565" y="641"/>
                </a:cubicBezTo>
                <a:cubicBezTo>
                  <a:pt x="2564" y="637"/>
                  <a:pt x="2564" y="637"/>
                  <a:pt x="2564" y="637"/>
                </a:cubicBezTo>
                <a:cubicBezTo>
                  <a:pt x="2566" y="635"/>
                  <a:pt x="2566" y="635"/>
                  <a:pt x="2566" y="635"/>
                </a:cubicBezTo>
                <a:cubicBezTo>
                  <a:pt x="2566" y="634"/>
                  <a:pt x="2566" y="634"/>
                  <a:pt x="2566" y="634"/>
                </a:cubicBezTo>
                <a:cubicBezTo>
                  <a:pt x="2565" y="634"/>
                  <a:pt x="2565" y="634"/>
                  <a:pt x="2565" y="634"/>
                </a:cubicBezTo>
                <a:cubicBezTo>
                  <a:pt x="2566" y="631"/>
                  <a:pt x="2566" y="631"/>
                  <a:pt x="2566" y="631"/>
                </a:cubicBezTo>
                <a:cubicBezTo>
                  <a:pt x="2566" y="628"/>
                  <a:pt x="2566" y="628"/>
                  <a:pt x="2566" y="628"/>
                </a:cubicBezTo>
                <a:cubicBezTo>
                  <a:pt x="2568" y="627"/>
                  <a:pt x="2568" y="627"/>
                  <a:pt x="2568" y="627"/>
                </a:cubicBezTo>
                <a:cubicBezTo>
                  <a:pt x="2568" y="624"/>
                  <a:pt x="2568" y="624"/>
                  <a:pt x="2568" y="624"/>
                </a:cubicBezTo>
                <a:cubicBezTo>
                  <a:pt x="2568" y="624"/>
                  <a:pt x="2568" y="624"/>
                  <a:pt x="2568" y="624"/>
                </a:cubicBezTo>
                <a:cubicBezTo>
                  <a:pt x="2567" y="620"/>
                  <a:pt x="2567" y="620"/>
                  <a:pt x="2567" y="620"/>
                </a:cubicBezTo>
                <a:cubicBezTo>
                  <a:pt x="2568" y="618"/>
                  <a:pt x="2568" y="618"/>
                  <a:pt x="2568" y="618"/>
                </a:cubicBezTo>
                <a:cubicBezTo>
                  <a:pt x="2569" y="615"/>
                  <a:pt x="2569" y="615"/>
                  <a:pt x="2569" y="615"/>
                </a:cubicBezTo>
                <a:cubicBezTo>
                  <a:pt x="2571" y="612"/>
                  <a:pt x="2571" y="612"/>
                  <a:pt x="2571" y="612"/>
                </a:cubicBezTo>
                <a:cubicBezTo>
                  <a:pt x="2571" y="610"/>
                  <a:pt x="2571" y="610"/>
                  <a:pt x="2571" y="610"/>
                </a:cubicBezTo>
                <a:cubicBezTo>
                  <a:pt x="2570" y="608"/>
                  <a:pt x="2570" y="608"/>
                  <a:pt x="2570" y="608"/>
                </a:cubicBezTo>
                <a:cubicBezTo>
                  <a:pt x="2570" y="605"/>
                  <a:pt x="2570" y="605"/>
                  <a:pt x="2570" y="605"/>
                </a:cubicBezTo>
                <a:cubicBezTo>
                  <a:pt x="2571" y="604"/>
                  <a:pt x="2571" y="604"/>
                  <a:pt x="2571" y="604"/>
                </a:cubicBezTo>
                <a:cubicBezTo>
                  <a:pt x="2571" y="602"/>
                  <a:pt x="2571" y="602"/>
                  <a:pt x="2571" y="602"/>
                </a:cubicBezTo>
                <a:cubicBezTo>
                  <a:pt x="2569" y="602"/>
                  <a:pt x="2569" y="602"/>
                  <a:pt x="2569" y="602"/>
                </a:cubicBezTo>
                <a:cubicBezTo>
                  <a:pt x="2569" y="598"/>
                  <a:pt x="2569" y="598"/>
                  <a:pt x="2569" y="598"/>
                </a:cubicBezTo>
                <a:cubicBezTo>
                  <a:pt x="2569" y="597"/>
                  <a:pt x="2569" y="597"/>
                  <a:pt x="2569" y="597"/>
                </a:cubicBezTo>
                <a:cubicBezTo>
                  <a:pt x="2568" y="596"/>
                  <a:pt x="2568" y="596"/>
                  <a:pt x="2568" y="596"/>
                </a:cubicBezTo>
                <a:cubicBezTo>
                  <a:pt x="2568" y="592"/>
                  <a:pt x="2568" y="592"/>
                  <a:pt x="2568" y="592"/>
                </a:cubicBezTo>
                <a:cubicBezTo>
                  <a:pt x="2566" y="589"/>
                  <a:pt x="2566" y="589"/>
                  <a:pt x="2566" y="589"/>
                </a:cubicBezTo>
                <a:cubicBezTo>
                  <a:pt x="2565" y="589"/>
                  <a:pt x="2565" y="589"/>
                  <a:pt x="2565" y="589"/>
                </a:cubicBezTo>
                <a:cubicBezTo>
                  <a:pt x="2564" y="588"/>
                  <a:pt x="2564" y="588"/>
                  <a:pt x="2564" y="588"/>
                </a:cubicBezTo>
                <a:cubicBezTo>
                  <a:pt x="2565" y="587"/>
                  <a:pt x="2565" y="587"/>
                  <a:pt x="2565" y="587"/>
                </a:cubicBezTo>
                <a:cubicBezTo>
                  <a:pt x="2566" y="584"/>
                  <a:pt x="2566" y="584"/>
                  <a:pt x="2566" y="584"/>
                </a:cubicBezTo>
                <a:cubicBezTo>
                  <a:pt x="2566" y="584"/>
                  <a:pt x="2566" y="584"/>
                  <a:pt x="2566" y="584"/>
                </a:cubicBezTo>
                <a:cubicBezTo>
                  <a:pt x="2564" y="585"/>
                  <a:pt x="2564" y="585"/>
                  <a:pt x="2564" y="585"/>
                </a:cubicBezTo>
                <a:cubicBezTo>
                  <a:pt x="2563" y="584"/>
                  <a:pt x="2563" y="584"/>
                  <a:pt x="2563" y="584"/>
                </a:cubicBezTo>
                <a:cubicBezTo>
                  <a:pt x="2561" y="578"/>
                  <a:pt x="2561" y="578"/>
                  <a:pt x="2561" y="578"/>
                </a:cubicBezTo>
                <a:cubicBezTo>
                  <a:pt x="2561" y="577"/>
                  <a:pt x="2561" y="577"/>
                  <a:pt x="2561" y="577"/>
                </a:cubicBezTo>
                <a:cubicBezTo>
                  <a:pt x="2561" y="576"/>
                  <a:pt x="2561" y="576"/>
                  <a:pt x="2561" y="576"/>
                </a:cubicBezTo>
                <a:cubicBezTo>
                  <a:pt x="2561" y="572"/>
                  <a:pt x="2561" y="572"/>
                  <a:pt x="2561" y="572"/>
                </a:cubicBezTo>
                <a:cubicBezTo>
                  <a:pt x="2561" y="571"/>
                  <a:pt x="2561" y="571"/>
                  <a:pt x="2561" y="571"/>
                </a:cubicBezTo>
                <a:cubicBezTo>
                  <a:pt x="2560" y="567"/>
                  <a:pt x="2560" y="567"/>
                  <a:pt x="2560" y="567"/>
                </a:cubicBezTo>
                <a:cubicBezTo>
                  <a:pt x="2561" y="565"/>
                  <a:pt x="2561" y="565"/>
                  <a:pt x="2561" y="565"/>
                </a:cubicBezTo>
                <a:cubicBezTo>
                  <a:pt x="2560" y="565"/>
                  <a:pt x="2560" y="565"/>
                  <a:pt x="2560" y="565"/>
                </a:cubicBezTo>
                <a:cubicBezTo>
                  <a:pt x="2560" y="564"/>
                  <a:pt x="2560" y="564"/>
                  <a:pt x="2560" y="564"/>
                </a:cubicBezTo>
                <a:cubicBezTo>
                  <a:pt x="2560" y="562"/>
                  <a:pt x="2560" y="562"/>
                  <a:pt x="2560" y="562"/>
                </a:cubicBezTo>
                <a:cubicBezTo>
                  <a:pt x="2560" y="562"/>
                  <a:pt x="2560" y="562"/>
                  <a:pt x="2560" y="562"/>
                </a:cubicBezTo>
                <a:cubicBezTo>
                  <a:pt x="2561" y="560"/>
                  <a:pt x="2561" y="560"/>
                  <a:pt x="2561" y="560"/>
                </a:cubicBezTo>
                <a:cubicBezTo>
                  <a:pt x="2560" y="558"/>
                  <a:pt x="2560" y="558"/>
                  <a:pt x="2560" y="558"/>
                </a:cubicBezTo>
                <a:cubicBezTo>
                  <a:pt x="2560" y="557"/>
                  <a:pt x="2560" y="557"/>
                  <a:pt x="2560" y="557"/>
                </a:cubicBezTo>
                <a:cubicBezTo>
                  <a:pt x="2561" y="556"/>
                  <a:pt x="2561" y="556"/>
                  <a:pt x="2561" y="556"/>
                </a:cubicBezTo>
                <a:cubicBezTo>
                  <a:pt x="2560" y="555"/>
                  <a:pt x="2560" y="555"/>
                  <a:pt x="2560" y="555"/>
                </a:cubicBezTo>
                <a:cubicBezTo>
                  <a:pt x="2559" y="552"/>
                  <a:pt x="2559" y="552"/>
                  <a:pt x="2559" y="552"/>
                </a:cubicBezTo>
                <a:cubicBezTo>
                  <a:pt x="2560" y="551"/>
                  <a:pt x="2560" y="551"/>
                  <a:pt x="2560" y="551"/>
                </a:cubicBezTo>
                <a:cubicBezTo>
                  <a:pt x="2560" y="550"/>
                  <a:pt x="2560" y="550"/>
                  <a:pt x="2560" y="550"/>
                </a:cubicBezTo>
                <a:cubicBezTo>
                  <a:pt x="2559" y="551"/>
                  <a:pt x="2559" y="551"/>
                  <a:pt x="2559" y="551"/>
                </a:cubicBezTo>
                <a:cubicBezTo>
                  <a:pt x="2557" y="550"/>
                  <a:pt x="2557" y="550"/>
                  <a:pt x="2557" y="550"/>
                </a:cubicBezTo>
                <a:cubicBezTo>
                  <a:pt x="2555" y="549"/>
                  <a:pt x="2555" y="549"/>
                  <a:pt x="2555" y="549"/>
                </a:cubicBezTo>
                <a:cubicBezTo>
                  <a:pt x="2555" y="547"/>
                  <a:pt x="2555" y="547"/>
                  <a:pt x="2555" y="547"/>
                </a:cubicBezTo>
                <a:cubicBezTo>
                  <a:pt x="2556" y="546"/>
                  <a:pt x="2556" y="546"/>
                  <a:pt x="2556" y="546"/>
                </a:cubicBezTo>
                <a:cubicBezTo>
                  <a:pt x="2556" y="544"/>
                  <a:pt x="2556" y="544"/>
                  <a:pt x="2556" y="544"/>
                </a:cubicBezTo>
                <a:cubicBezTo>
                  <a:pt x="2554" y="541"/>
                  <a:pt x="2554" y="541"/>
                  <a:pt x="2554" y="541"/>
                </a:cubicBezTo>
                <a:cubicBezTo>
                  <a:pt x="2552" y="541"/>
                  <a:pt x="2552" y="541"/>
                  <a:pt x="2552" y="541"/>
                </a:cubicBezTo>
                <a:cubicBezTo>
                  <a:pt x="2551" y="539"/>
                  <a:pt x="2551" y="539"/>
                  <a:pt x="2551" y="539"/>
                </a:cubicBezTo>
                <a:cubicBezTo>
                  <a:pt x="2552" y="538"/>
                  <a:pt x="2552" y="538"/>
                  <a:pt x="2552" y="538"/>
                </a:cubicBezTo>
                <a:cubicBezTo>
                  <a:pt x="2552" y="537"/>
                  <a:pt x="2552" y="537"/>
                  <a:pt x="2552" y="537"/>
                </a:cubicBezTo>
                <a:cubicBezTo>
                  <a:pt x="2553" y="535"/>
                  <a:pt x="2553" y="535"/>
                  <a:pt x="2553" y="535"/>
                </a:cubicBezTo>
                <a:cubicBezTo>
                  <a:pt x="2551" y="532"/>
                  <a:pt x="2551" y="532"/>
                  <a:pt x="2551" y="532"/>
                </a:cubicBezTo>
                <a:cubicBezTo>
                  <a:pt x="2550" y="532"/>
                  <a:pt x="2550" y="532"/>
                  <a:pt x="2550" y="532"/>
                </a:cubicBezTo>
                <a:cubicBezTo>
                  <a:pt x="2549" y="531"/>
                  <a:pt x="2549" y="531"/>
                  <a:pt x="2549" y="531"/>
                </a:cubicBezTo>
                <a:cubicBezTo>
                  <a:pt x="2548" y="530"/>
                  <a:pt x="2548" y="530"/>
                  <a:pt x="2548" y="530"/>
                </a:cubicBezTo>
                <a:cubicBezTo>
                  <a:pt x="2547" y="529"/>
                  <a:pt x="2547" y="529"/>
                  <a:pt x="2547" y="529"/>
                </a:cubicBezTo>
                <a:cubicBezTo>
                  <a:pt x="2543" y="528"/>
                  <a:pt x="2543" y="528"/>
                  <a:pt x="2543" y="528"/>
                </a:cubicBezTo>
                <a:cubicBezTo>
                  <a:pt x="2542" y="526"/>
                  <a:pt x="2542" y="526"/>
                  <a:pt x="2542" y="526"/>
                </a:cubicBezTo>
                <a:cubicBezTo>
                  <a:pt x="2540" y="526"/>
                  <a:pt x="2540" y="526"/>
                  <a:pt x="2540" y="526"/>
                </a:cubicBezTo>
                <a:cubicBezTo>
                  <a:pt x="2539" y="525"/>
                  <a:pt x="2539" y="525"/>
                  <a:pt x="2539" y="525"/>
                </a:cubicBezTo>
                <a:cubicBezTo>
                  <a:pt x="2538" y="523"/>
                  <a:pt x="2538" y="523"/>
                  <a:pt x="2538" y="523"/>
                </a:cubicBezTo>
                <a:cubicBezTo>
                  <a:pt x="2536" y="522"/>
                  <a:pt x="2536" y="522"/>
                  <a:pt x="2536" y="522"/>
                </a:cubicBezTo>
                <a:cubicBezTo>
                  <a:pt x="2534" y="522"/>
                  <a:pt x="2534" y="522"/>
                  <a:pt x="2534" y="522"/>
                </a:cubicBezTo>
                <a:cubicBezTo>
                  <a:pt x="2532" y="520"/>
                  <a:pt x="2532" y="520"/>
                  <a:pt x="2532" y="520"/>
                </a:cubicBezTo>
                <a:cubicBezTo>
                  <a:pt x="2530" y="522"/>
                  <a:pt x="2530" y="522"/>
                  <a:pt x="2530" y="522"/>
                </a:cubicBezTo>
                <a:cubicBezTo>
                  <a:pt x="2528" y="522"/>
                  <a:pt x="2528" y="522"/>
                  <a:pt x="2528" y="522"/>
                </a:cubicBezTo>
                <a:cubicBezTo>
                  <a:pt x="2527" y="523"/>
                  <a:pt x="2527" y="523"/>
                  <a:pt x="2527" y="523"/>
                </a:cubicBezTo>
                <a:cubicBezTo>
                  <a:pt x="2526" y="523"/>
                  <a:pt x="2526" y="523"/>
                  <a:pt x="2526" y="523"/>
                </a:cubicBezTo>
                <a:cubicBezTo>
                  <a:pt x="2526" y="522"/>
                  <a:pt x="2526" y="522"/>
                  <a:pt x="2526" y="522"/>
                </a:cubicBezTo>
                <a:cubicBezTo>
                  <a:pt x="2526" y="521"/>
                  <a:pt x="2526" y="521"/>
                  <a:pt x="2526" y="521"/>
                </a:cubicBezTo>
                <a:cubicBezTo>
                  <a:pt x="2524" y="520"/>
                  <a:pt x="2524" y="520"/>
                  <a:pt x="2524" y="520"/>
                </a:cubicBezTo>
                <a:cubicBezTo>
                  <a:pt x="2522" y="520"/>
                  <a:pt x="2522" y="520"/>
                  <a:pt x="2522" y="520"/>
                </a:cubicBezTo>
                <a:cubicBezTo>
                  <a:pt x="2523" y="524"/>
                  <a:pt x="2523" y="524"/>
                  <a:pt x="2523" y="524"/>
                </a:cubicBezTo>
                <a:cubicBezTo>
                  <a:pt x="2525" y="525"/>
                  <a:pt x="2525" y="525"/>
                  <a:pt x="2525" y="525"/>
                </a:cubicBezTo>
                <a:cubicBezTo>
                  <a:pt x="2524" y="527"/>
                  <a:pt x="2524" y="527"/>
                  <a:pt x="2524" y="527"/>
                </a:cubicBezTo>
                <a:cubicBezTo>
                  <a:pt x="2525" y="530"/>
                  <a:pt x="2525" y="530"/>
                  <a:pt x="2525" y="530"/>
                </a:cubicBezTo>
                <a:cubicBezTo>
                  <a:pt x="2524" y="532"/>
                  <a:pt x="2524" y="532"/>
                  <a:pt x="2524" y="532"/>
                </a:cubicBezTo>
                <a:cubicBezTo>
                  <a:pt x="2523" y="533"/>
                  <a:pt x="2523" y="533"/>
                  <a:pt x="2523" y="533"/>
                </a:cubicBezTo>
                <a:cubicBezTo>
                  <a:pt x="2523" y="531"/>
                  <a:pt x="2523" y="531"/>
                  <a:pt x="2523" y="531"/>
                </a:cubicBezTo>
                <a:cubicBezTo>
                  <a:pt x="2523" y="529"/>
                  <a:pt x="2523" y="529"/>
                  <a:pt x="2523" y="529"/>
                </a:cubicBezTo>
                <a:cubicBezTo>
                  <a:pt x="2522" y="526"/>
                  <a:pt x="2522" y="526"/>
                  <a:pt x="2522" y="526"/>
                </a:cubicBezTo>
                <a:cubicBezTo>
                  <a:pt x="2521" y="527"/>
                  <a:pt x="2521" y="527"/>
                  <a:pt x="2521" y="527"/>
                </a:cubicBezTo>
                <a:cubicBezTo>
                  <a:pt x="2522" y="529"/>
                  <a:pt x="2522" y="529"/>
                  <a:pt x="2522" y="529"/>
                </a:cubicBezTo>
                <a:cubicBezTo>
                  <a:pt x="2521" y="532"/>
                  <a:pt x="2521" y="532"/>
                  <a:pt x="2521" y="532"/>
                </a:cubicBezTo>
                <a:cubicBezTo>
                  <a:pt x="2519" y="533"/>
                  <a:pt x="2519" y="533"/>
                  <a:pt x="2519" y="533"/>
                </a:cubicBezTo>
                <a:cubicBezTo>
                  <a:pt x="2515" y="534"/>
                  <a:pt x="2515" y="534"/>
                  <a:pt x="2515" y="534"/>
                </a:cubicBezTo>
                <a:cubicBezTo>
                  <a:pt x="2514" y="533"/>
                  <a:pt x="2514" y="533"/>
                  <a:pt x="2514" y="533"/>
                </a:cubicBezTo>
                <a:cubicBezTo>
                  <a:pt x="2516" y="532"/>
                  <a:pt x="2516" y="532"/>
                  <a:pt x="2516" y="532"/>
                </a:cubicBezTo>
                <a:cubicBezTo>
                  <a:pt x="2517" y="532"/>
                  <a:pt x="2517" y="532"/>
                  <a:pt x="2517" y="532"/>
                </a:cubicBezTo>
                <a:cubicBezTo>
                  <a:pt x="2517" y="529"/>
                  <a:pt x="2517" y="529"/>
                  <a:pt x="2517" y="529"/>
                </a:cubicBezTo>
                <a:cubicBezTo>
                  <a:pt x="2517" y="528"/>
                  <a:pt x="2517" y="528"/>
                  <a:pt x="2517" y="528"/>
                </a:cubicBezTo>
                <a:cubicBezTo>
                  <a:pt x="2518" y="527"/>
                  <a:pt x="2518" y="527"/>
                  <a:pt x="2518" y="527"/>
                </a:cubicBezTo>
                <a:cubicBezTo>
                  <a:pt x="2516" y="527"/>
                  <a:pt x="2516" y="527"/>
                  <a:pt x="2516" y="527"/>
                </a:cubicBezTo>
                <a:cubicBezTo>
                  <a:pt x="2515" y="528"/>
                  <a:pt x="2515" y="528"/>
                  <a:pt x="2515" y="528"/>
                </a:cubicBezTo>
                <a:cubicBezTo>
                  <a:pt x="2514" y="527"/>
                  <a:pt x="2514" y="527"/>
                  <a:pt x="2514" y="527"/>
                </a:cubicBezTo>
                <a:cubicBezTo>
                  <a:pt x="2513" y="527"/>
                  <a:pt x="2513" y="527"/>
                  <a:pt x="2513" y="527"/>
                </a:cubicBezTo>
                <a:cubicBezTo>
                  <a:pt x="2512" y="529"/>
                  <a:pt x="2512" y="529"/>
                  <a:pt x="2512" y="529"/>
                </a:cubicBezTo>
                <a:cubicBezTo>
                  <a:pt x="2511" y="530"/>
                  <a:pt x="2511" y="530"/>
                  <a:pt x="2511" y="530"/>
                </a:cubicBezTo>
                <a:cubicBezTo>
                  <a:pt x="2511" y="530"/>
                  <a:pt x="2511" y="530"/>
                  <a:pt x="2511" y="530"/>
                </a:cubicBezTo>
                <a:cubicBezTo>
                  <a:pt x="2509" y="531"/>
                  <a:pt x="2509" y="531"/>
                  <a:pt x="2509" y="531"/>
                </a:cubicBezTo>
                <a:cubicBezTo>
                  <a:pt x="2507" y="529"/>
                  <a:pt x="2507" y="529"/>
                  <a:pt x="2507" y="529"/>
                </a:cubicBezTo>
                <a:cubicBezTo>
                  <a:pt x="2507" y="527"/>
                  <a:pt x="2507" y="527"/>
                  <a:pt x="2507" y="527"/>
                </a:cubicBezTo>
                <a:cubicBezTo>
                  <a:pt x="2507" y="524"/>
                  <a:pt x="2507" y="524"/>
                  <a:pt x="2507" y="524"/>
                </a:cubicBezTo>
                <a:cubicBezTo>
                  <a:pt x="2505" y="521"/>
                  <a:pt x="2505" y="521"/>
                  <a:pt x="2505" y="521"/>
                </a:cubicBezTo>
                <a:cubicBezTo>
                  <a:pt x="2505" y="516"/>
                  <a:pt x="2505" y="516"/>
                  <a:pt x="2505" y="516"/>
                </a:cubicBezTo>
                <a:cubicBezTo>
                  <a:pt x="2503" y="517"/>
                  <a:pt x="2503" y="517"/>
                  <a:pt x="2503" y="517"/>
                </a:cubicBezTo>
                <a:cubicBezTo>
                  <a:pt x="2502" y="517"/>
                  <a:pt x="2502" y="517"/>
                  <a:pt x="2502" y="517"/>
                </a:cubicBezTo>
                <a:cubicBezTo>
                  <a:pt x="2500" y="518"/>
                  <a:pt x="2500" y="518"/>
                  <a:pt x="2500" y="518"/>
                </a:cubicBezTo>
                <a:cubicBezTo>
                  <a:pt x="2499" y="518"/>
                  <a:pt x="2499" y="518"/>
                  <a:pt x="2499" y="518"/>
                </a:cubicBezTo>
                <a:cubicBezTo>
                  <a:pt x="2497" y="520"/>
                  <a:pt x="2497" y="520"/>
                  <a:pt x="2497" y="520"/>
                </a:cubicBezTo>
                <a:cubicBezTo>
                  <a:pt x="2495" y="520"/>
                  <a:pt x="2495" y="520"/>
                  <a:pt x="2495" y="520"/>
                </a:cubicBezTo>
                <a:cubicBezTo>
                  <a:pt x="2493" y="518"/>
                  <a:pt x="2493" y="518"/>
                  <a:pt x="2493" y="518"/>
                </a:cubicBezTo>
                <a:cubicBezTo>
                  <a:pt x="2491" y="519"/>
                  <a:pt x="2491" y="519"/>
                  <a:pt x="2491" y="519"/>
                </a:cubicBezTo>
                <a:cubicBezTo>
                  <a:pt x="2490" y="518"/>
                  <a:pt x="2490" y="518"/>
                  <a:pt x="2490" y="518"/>
                </a:cubicBezTo>
                <a:cubicBezTo>
                  <a:pt x="2489" y="516"/>
                  <a:pt x="2489" y="516"/>
                  <a:pt x="2489" y="516"/>
                </a:cubicBezTo>
                <a:cubicBezTo>
                  <a:pt x="2490" y="515"/>
                  <a:pt x="2490" y="515"/>
                  <a:pt x="2490" y="515"/>
                </a:cubicBezTo>
                <a:cubicBezTo>
                  <a:pt x="2490" y="513"/>
                  <a:pt x="2490" y="513"/>
                  <a:pt x="2490" y="513"/>
                </a:cubicBezTo>
                <a:cubicBezTo>
                  <a:pt x="2492" y="510"/>
                  <a:pt x="2492" y="510"/>
                  <a:pt x="2492" y="510"/>
                </a:cubicBezTo>
                <a:cubicBezTo>
                  <a:pt x="2492" y="508"/>
                  <a:pt x="2492" y="508"/>
                  <a:pt x="2492" y="508"/>
                </a:cubicBezTo>
                <a:cubicBezTo>
                  <a:pt x="2494" y="506"/>
                  <a:pt x="2494" y="506"/>
                  <a:pt x="2494" y="506"/>
                </a:cubicBezTo>
                <a:cubicBezTo>
                  <a:pt x="2495" y="503"/>
                  <a:pt x="2495" y="503"/>
                  <a:pt x="2495" y="503"/>
                </a:cubicBezTo>
                <a:cubicBezTo>
                  <a:pt x="2497" y="501"/>
                  <a:pt x="2497" y="501"/>
                  <a:pt x="2497" y="501"/>
                </a:cubicBezTo>
                <a:cubicBezTo>
                  <a:pt x="2497" y="498"/>
                  <a:pt x="2497" y="498"/>
                  <a:pt x="2497" y="498"/>
                </a:cubicBezTo>
                <a:cubicBezTo>
                  <a:pt x="2498" y="498"/>
                  <a:pt x="2498" y="498"/>
                  <a:pt x="2498" y="498"/>
                </a:cubicBezTo>
                <a:cubicBezTo>
                  <a:pt x="2498" y="497"/>
                  <a:pt x="2498" y="497"/>
                  <a:pt x="2498" y="497"/>
                </a:cubicBezTo>
                <a:cubicBezTo>
                  <a:pt x="2500" y="494"/>
                  <a:pt x="2500" y="494"/>
                  <a:pt x="2500" y="494"/>
                </a:cubicBezTo>
                <a:cubicBezTo>
                  <a:pt x="2500" y="492"/>
                  <a:pt x="2500" y="492"/>
                  <a:pt x="2500" y="492"/>
                </a:cubicBezTo>
                <a:cubicBezTo>
                  <a:pt x="2502" y="490"/>
                  <a:pt x="2502" y="490"/>
                  <a:pt x="2502" y="490"/>
                </a:cubicBezTo>
                <a:cubicBezTo>
                  <a:pt x="2501" y="488"/>
                  <a:pt x="2501" y="488"/>
                  <a:pt x="2501" y="488"/>
                </a:cubicBezTo>
                <a:cubicBezTo>
                  <a:pt x="2502" y="487"/>
                  <a:pt x="2502" y="487"/>
                  <a:pt x="2502" y="487"/>
                </a:cubicBezTo>
                <a:cubicBezTo>
                  <a:pt x="2501" y="484"/>
                  <a:pt x="2501" y="484"/>
                  <a:pt x="2501" y="484"/>
                </a:cubicBezTo>
                <a:cubicBezTo>
                  <a:pt x="2502" y="479"/>
                  <a:pt x="2502" y="479"/>
                  <a:pt x="2502" y="479"/>
                </a:cubicBezTo>
                <a:cubicBezTo>
                  <a:pt x="2503" y="479"/>
                  <a:pt x="2503" y="479"/>
                  <a:pt x="2503" y="479"/>
                </a:cubicBezTo>
                <a:cubicBezTo>
                  <a:pt x="2504" y="476"/>
                  <a:pt x="2504" y="476"/>
                  <a:pt x="2504" y="476"/>
                </a:cubicBezTo>
                <a:cubicBezTo>
                  <a:pt x="2505" y="475"/>
                  <a:pt x="2505" y="475"/>
                  <a:pt x="2505" y="475"/>
                </a:cubicBezTo>
                <a:cubicBezTo>
                  <a:pt x="2505" y="473"/>
                  <a:pt x="2505" y="473"/>
                  <a:pt x="2505" y="473"/>
                </a:cubicBezTo>
                <a:cubicBezTo>
                  <a:pt x="2507" y="470"/>
                  <a:pt x="2507" y="470"/>
                  <a:pt x="2507" y="470"/>
                </a:cubicBezTo>
                <a:cubicBezTo>
                  <a:pt x="2507" y="468"/>
                  <a:pt x="2507" y="468"/>
                  <a:pt x="2507" y="468"/>
                </a:cubicBezTo>
                <a:cubicBezTo>
                  <a:pt x="2509" y="466"/>
                  <a:pt x="2509" y="466"/>
                  <a:pt x="2509" y="466"/>
                </a:cubicBezTo>
                <a:cubicBezTo>
                  <a:pt x="2508" y="463"/>
                  <a:pt x="2508" y="463"/>
                  <a:pt x="2508" y="463"/>
                </a:cubicBezTo>
                <a:cubicBezTo>
                  <a:pt x="2509" y="462"/>
                  <a:pt x="2509" y="462"/>
                  <a:pt x="2509" y="462"/>
                </a:cubicBezTo>
                <a:cubicBezTo>
                  <a:pt x="2509" y="460"/>
                  <a:pt x="2509" y="460"/>
                  <a:pt x="2509" y="460"/>
                </a:cubicBezTo>
                <a:cubicBezTo>
                  <a:pt x="2510" y="460"/>
                  <a:pt x="2510" y="460"/>
                  <a:pt x="2510" y="460"/>
                </a:cubicBezTo>
                <a:cubicBezTo>
                  <a:pt x="2511" y="460"/>
                  <a:pt x="2511" y="460"/>
                  <a:pt x="2511" y="460"/>
                </a:cubicBezTo>
                <a:cubicBezTo>
                  <a:pt x="2511" y="458"/>
                  <a:pt x="2511" y="458"/>
                  <a:pt x="2511" y="458"/>
                </a:cubicBezTo>
                <a:cubicBezTo>
                  <a:pt x="2510" y="456"/>
                  <a:pt x="2510" y="456"/>
                  <a:pt x="2510" y="456"/>
                </a:cubicBezTo>
                <a:cubicBezTo>
                  <a:pt x="2510" y="453"/>
                  <a:pt x="2510" y="453"/>
                  <a:pt x="2510" y="453"/>
                </a:cubicBezTo>
                <a:cubicBezTo>
                  <a:pt x="2510" y="450"/>
                  <a:pt x="2510" y="450"/>
                  <a:pt x="2510" y="450"/>
                </a:cubicBezTo>
                <a:cubicBezTo>
                  <a:pt x="2511" y="447"/>
                  <a:pt x="2511" y="447"/>
                  <a:pt x="2511" y="447"/>
                </a:cubicBezTo>
                <a:cubicBezTo>
                  <a:pt x="2514" y="444"/>
                  <a:pt x="2514" y="444"/>
                  <a:pt x="2514" y="444"/>
                </a:cubicBezTo>
                <a:cubicBezTo>
                  <a:pt x="2515" y="441"/>
                  <a:pt x="2515" y="441"/>
                  <a:pt x="2515" y="441"/>
                </a:cubicBezTo>
                <a:cubicBezTo>
                  <a:pt x="2512" y="437"/>
                  <a:pt x="2512" y="437"/>
                  <a:pt x="2512" y="437"/>
                </a:cubicBezTo>
                <a:cubicBezTo>
                  <a:pt x="2513" y="435"/>
                  <a:pt x="2513" y="435"/>
                  <a:pt x="2513" y="435"/>
                </a:cubicBezTo>
                <a:cubicBezTo>
                  <a:pt x="2514" y="433"/>
                  <a:pt x="2514" y="433"/>
                  <a:pt x="2514" y="433"/>
                </a:cubicBezTo>
                <a:cubicBezTo>
                  <a:pt x="2515" y="431"/>
                  <a:pt x="2515" y="431"/>
                  <a:pt x="2515" y="431"/>
                </a:cubicBezTo>
                <a:cubicBezTo>
                  <a:pt x="2518" y="429"/>
                  <a:pt x="2518" y="429"/>
                  <a:pt x="2518" y="429"/>
                </a:cubicBezTo>
                <a:cubicBezTo>
                  <a:pt x="2519" y="427"/>
                  <a:pt x="2519" y="427"/>
                  <a:pt x="2519" y="427"/>
                </a:cubicBezTo>
                <a:cubicBezTo>
                  <a:pt x="2520" y="427"/>
                  <a:pt x="2520" y="427"/>
                  <a:pt x="2520" y="427"/>
                </a:cubicBezTo>
                <a:cubicBezTo>
                  <a:pt x="2521" y="428"/>
                  <a:pt x="2521" y="428"/>
                  <a:pt x="2521" y="428"/>
                </a:cubicBezTo>
                <a:cubicBezTo>
                  <a:pt x="2523" y="428"/>
                  <a:pt x="2523" y="428"/>
                  <a:pt x="2523" y="428"/>
                </a:cubicBezTo>
                <a:cubicBezTo>
                  <a:pt x="2526" y="425"/>
                  <a:pt x="2526" y="425"/>
                  <a:pt x="2526" y="425"/>
                </a:cubicBezTo>
                <a:cubicBezTo>
                  <a:pt x="2529" y="425"/>
                  <a:pt x="2529" y="425"/>
                  <a:pt x="2529" y="425"/>
                </a:cubicBezTo>
                <a:cubicBezTo>
                  <a:pt x="2532" y="424"/>
                  <a:pt x="2532" y="424"/>
                  <a:pt x="2532" y="424"/>
                </a:cubicBezTo>
                <a:cubicBezTo>
                  <a:pt x="2533" y="424"/>
                  <a:pt x="2533" y="424"/>
                  <a:pt x="2533" y="424"/>
                </a:cubicBezTo>
                <a:cubicBezTo>
                  <a:pt x="2535" y="422"/>
                  <a:pt x="2535" y="422"/>
                  <a:pt x="2535" y="422"/>
                </a:cubicBezTo>
                <a:cubicBezTo>
                  <a:pt x="2537" y="423"/>
                  <a:pt x="2537" y="423"/>
                  <a:pt x="2537" y="423"/>
                </a:cubicBezTo>
                <a:cubicBezTo>
                  <a:pt x="2539" y="422"/>
                  <a:pt x="2539" y="422"/>
                  <a:pt x="2539" y="422"/>
                </a:cubicBezTo>
                <a:cubicBezTo>
                  <a:pt x="2539" y="421"/>
                  <a:pt x="2539" y="421"/>
                  <a:pt x="2539" y="421"/>
                </a:cubicBezTo>
                <a:cubicBezTo>
                  <a:pt x="2541" y="422"/>
                  <a:pt x="2541" y="422"/>
                  <a:pt x="2541" y="422"/>
                </a:cubicBezTo>
                <a:cubicBezTo>
                  <a:pt x="2540" y="424"/>
                  <a:pt x="2540" y="424"/>
                  <a:pt x="2540" y="424"/>
                </a:cubicBezTo>
                <a:cubicBezTo>
                  <a:pt x="2542" y="424"/>
                  <a:pt x="2542" y="424"/>
                  <a:pt x="2542" y="424"/>
                </a:cubicBezTo>
                <a:cubicBezTo>
                  <a:pt x="2543" y="426"/>
                  <a:pt x="2543" y="426"/>
                  <a:pt x="2543" y="426"/>
                </a:cubicBezTo>
                <a:cubicBezTo>
                  <a:pt x="2544" y="424"/>
                  <a:pt x="2544" y="424"/>
                  <a:pt x="2544" y="424"/>
                </a:cubicBezTo>
                <a:cubicBezTo>
                  <a:pt x="2546" y="423"/>
                  <a:pt x="2546" y="423"/>
                  <a:pt x="2546" y="423"/>
                </a:cubicBezTo>
                <a:cubicBezTo>
                  <a:pt x="2543" y="421"/>
                  <a:pt x="2543" y="421"/>
                  <a:pt x="2543" y="421"/>
                </a:cubicBezTo>
                <a:cubicBezTo>
                  <a:pt x="2543" y="420"/>
                  <a:pt x="2543" y="420"/>
                  <a:pt x="2543" y="420"/>
                </a:cubicBezTo>
                <a:cubicBezTo>
                  <a:pt x="2545" y="419"/>
                  <a:pt x="2545" y="419"/>
                  <a:pt x="2545" y="419"/>
                </a:cubicBezTo>
                <a:cubicBezTo>
                  <a:pt x="2549" y="419"/>
                  <a:pt x="2549" y="419"/>
                  <a:pt x="2549" y="419"/>
                </a:cubicBezTo>
                <a:cubicBezTo>
                  <a:pt x="2550" y="419"/>
                  <a:pt x="2550" y="419"/>
                  <a:pt x="2550" y="419"/>
                </a:cubicBezTo>
                <a:cubicBezTo>
                  <a:pt x="2554" y="419"/>
                  <a:pt x="2554" y="419"/>
                  <a:pt x="2554" y="419"/>
                </a:cubicBezTo>
                <a:cubicBezTo>
                  <a:pt x="2554" y="420"/>
                  <a:pt x="2554" y="420"/>
                  <a:pt x="2554" y="420"/>
                </a:cubicBezTo>
                <a:cubicBezTo>
                  <a:pt x="2555" y="420"/>
                  <a:pt x="2555" y="420"/>
                  <a:pt x="2555" y="420"/>
                </a:cubicBezTo>
                <a:cubicBezTo>
                  <a:pt x="2556" y="419"/>
                  <a:pt x="2556" y="419"/>
                  <a:pt x="2556" y="419"/>
                </a:cubicBezTo>
                <a:cubicBezTo>
                  <a:pt x="2558" y="419"/>
                  <a:pt x="2558" y="419"/>
                  <a:pt x="2558" y="419"/>
                </a:cubicBezTo>
                <a:cubicBezTo>
                  <a:pt x="2557" y="418"/>
                  <a:pt x="2557" y="418"/>
                  <a:pt x="2557" y="418"/>
                </a:cubicBezTo>
                <a:cubicBezTo>
                  <a:pt x="2558" y="417"/>
                  <a:pt x="2558" y="417"/>
                  <a:pt x="2558" y="417"/>
                </a:cubicBezTo>
                <a:cubicBezTo>
                  <a:pt x="2561" y="417"/>
                  <a:pt x="2561" y="417"/>
                  <a:pt x="2561" y="417"/>
                </a:cubicBezTo>
                <a:cubicBezTo>
                  <a:pt x="2563" y="418"/>
                  <a:pt x="2563" y="418"/>
                  <a:pt x="2563" y="418"/>
                </a:cubicBezTo>
                <a:cubicBezTo>
                  <a:pt x="2566" y="417"/>
                  <a:pt x="2566" y="417"/>
                  <a:pt x="2566" y="417"/>
                </a:cubicBezTo>
                <a:cubicBezTo>
                  <a:pt x="2566" y="416"/>
                  <a:pt x="2566" y="416"/>
                  <a:pt x="2566" y="416"/>
                </a:cubicBezTo>
                <a:cubicBezTo>
                  <a:pt x="2565" y="415"/>
                  <a:pt x="2565" y="415"/>
                  <a:pt x="2565" y="415"/>
                </a:cubicBezTo>
                <a:cubicBezTo>
                  <a:pt x="2564" y="416"/>
                  <a:pt x="2564" y="416"/>
                  <a:pt x="2564" y="416"/>
                </a:cubicBezTo>
                <a:cubicBezTo>
                  <a:pt x="2562" y="414"/>
                  <a:pt x="2562" y="414"/>
                  <a:pt x="2562" y="414"/>
                </a:cubicBezTo>
                <a:cubicBezTo>
                  <a:pt x="2564" y="412"/>
                  <a:pt x="2564" y="412"/>
                  <a:pt x="2564" y="412"/>
                </a:cubicBezTo>
                <a:cubicBezTo>
                  <a:pt x="2564" y="414"/>
                  <a:pt x="2564" y="414"/>
                  <a:pt x="2564" y="414"/>
                </a:cubicBezTo>
                <a:cubicBezTo>
                  <a:pt x="2567" y="413"/>
                  <a:pt x="2567" y="413"/>
                  <a:pt x="2567" y="413"/>
                </a:cubicBezTo>
                <a:cubicBezTo>
                  <a:pt x="2564" y="411"/>
                  <a:pt x="2564" y="411"/>
                  <a:pt x="2564" y="411"/>
                </a:cubicBezTo>
                <a:cubicBezTo>
                  <a:pt x="2564" y="410"/>
                  <a:pt x="2564" y="410"/>
                  <a:pt x="2564" y="410"/>
                </a:cubicBezTo>
                <a:cubicBezTo>
                  <a:pt x="2565" y="410"/>
                  <a:pt x="2565" y="410"/>
                  <a:pt x="2565" y="410"/>
                </a:cubicBezTo>
                <a:cubicBezTo>
                  <a:pt x="2568" y="407"/>
                  <a:pt x="2568" y="407"/>
                  <a:pt x="2568" y="407"/>
                </a:cubicBezTo>
                <a:cubicBezTo>
                  <a:pt x="2570" y="407"/>
                  <a:pt x="2570" y="407"/>
                  <a:pt x="2570" y="407"/>
                </a:cubicBezTo>
                <a:cubicBezTo>
                  <a:pt x="2572" y="408"/>
                  <a:pt x="2572" y="408"/>
                  <a:pt x="2572" y="408"/>
                </a:cubicBezTo>
                <a:cubicBezTo>
                  <a:pt x="2573" y="407"/>
                  <a:pt x="2573" y="407"/>
                  <a:pt x="2573" y="407"/>
                </a:cubicBezTo>
                <a:cubicBezTo>
                  <a:pt x="2577" y="408"/>
                  <a:pt x="2577" y="408"/>
                  <a:pt x="2577" y="408"/>
                </a:cubicBezTo>
                <a:cubicBezTo>
                  <a:pt x="2579" y="408"/>
                  <a:pt x="2579" y="408"/>
                  <a:pt x="2579" y="408"/>
                </a:cubicBezTo>
                <a:cubicBezTo>
                  <a:pt x="2579" y="409"/>
                  <a:pt x="2579" y="409"/>
                  <a:pt x="2579" y="409"/>
                </a:cubicBezTo>
                <a:cubicBezTo>
                  <a:pt x="2580" y="410"/>
                  <a:pt x="2580" y="410"/>
                  <a:pt x="2580" y="410"/>
                </a:cubicBezTo>
                <a:cubicBezTo>
                  <a:pt x="2581" y="409"/>
                  <a:pt x="2581" y="409"/>
                  <a:pt x="2581" y="409"/>
                </a:cubicBezTo>
                <a:cubicBezTo>
                  <a:pt x="2581" y="408"/>
                  <a:pt x="2581" y="408"/>
                  <a:pt x="2581" y="408"/>
                </a:cubicBezTo>
                <a:cubicBezTo>
                  <a:pt x="2583" y="408"/>
                  <a:pt x="2583" y="408"/>
                  <a:pt x="2583" y="408"/>
                </a:cubicBezTo>
                <a:cubicBezTo>
                  <a:pt x="2586" y="408"/>
                  <a:pt x="2586" y="408"/>
                  <a:pt x="2586" y="408"/>
                </a:cubicBezTo>
                <a:cubicBezTo>
                  <a:pt x="2588" y="409"/>
                  <a:pt x="2588" y="409"/>
                  <a:pt x="2588" y="409"/>
                </a:cubicBezTo>
                <a:cubicBezTo>
                  <a:pt x="2589" y="410"/>
                  <a:pt x="2589" y="410"/>
                  <a:pt x="2589" y="410"/>
                </a:cubicBezTo>
                <a:cubicBezTo>
                  <a:pt x="2589" y="411"/>
                  <a:pt x="2589" y="411"/>
                  <a:pt x="2589" y="411"/>
                </a:cubicBezTo>
                <a:cubicBezTo>
                  <a:pt x="2592" y="411"/>
                  <a:pt x="2592" y="411"/>
                  <a:pt x="2592" y="411"/>
                </a:cubicBezTo>
                <a:cubicBezTo>
                  <a:pt x="2593" y="410"/>
                  <a:pt x="2593" y="410"/>
                  <a:pt x="2593" y="410"/>
                </a:cubicBezTo>
                <a:cubicBezTo>
                  <a:pt x="2595" y="410"/>
                  <a:pt x="2595" y="410"/>
                  <a:pt x="2595" y="410"/>
                </a:cubicBezTo>
                <a:cubicBezTo>
                  <a:pt x="2595" y="411"/>
                  <a:pt x="2595" y="411"/>
                  <a:pt x="2595" y="411"/>
                </a:cubicBezTo>
                <a:cubicBezTo>
                  <a:pt x="2592" y="413"/>
                  <a:pt x="2592" y="413"/>
                  <a:pt x="2592" y="413"/>
                </a:cubicBezTo>
                <a:cubicBezTo>
                  <a:pt x="2589" y="413"/>
                  <a:pt x="2589" y="413"/>
                  <a:pt x="2589" y="413"/>
                </a:cubicBezTo>
                <a:cubicBezTo>
                  <a:pt x="2588" y="414"/>
                  <a:pt x="2588" y="414"/>
                  <a:pt x="2588" y="414"/>
                </a:cubicBezTo>
                <a:cubicBezTo>
                  <a:pt x="2589" y="416"/>
                  <a:pt x="2589" y="416"/>
                  <a:pt x="2589" y="416"/>
                </a:cubicBezTo>
                <a:cubicBezTo>
                  <a:pt x="2587" y="416"/>
                  <a:pt x="2587" y="416"/>
                  <a:pt x="2587" y="416"/>
                </a:cubicBezTo>
                <a:cubicBezTo>
                  <a:pt x="2587" y="417"/>
                  <a:pt x="2587" y="417"/>
                  <a:pt x="2587" y="417"/>
                </a:cubicBezTo>
                <a:cubicBezTo>
                  <a:pt x="2587" y="418"/>
                  <a:pt x="2587" y="418"/>
                  <a:pt x="2587" y="418"/>
                </a:cubicBezTo>
                <a:cubicBezTo>
                  <a:pt x="2589" y="418"/>
                  <a:pt x="2589" y="418"/>
                  <a:pt x="2589" y="418"/>
                </a:cubicBezTo>
                <a:cubicBezTo>
                  <a:pt x="2591" y="421"/>
                  <a:pt x="2591" y="421"/>
                  <a:pt x="2591" y="421"/>
                </a:cubicBezTo>
                <a:cubicBezTo>
                  <a:pt x="2592" y="420"/>
                  <a:pt x="2592" y="420"/>
                  <a:pt x="2592" y="420"/>
                </a:cubicBezTo>
                <a:cubicBezTo>
                  <a:pt x="2595" y="419"/>
                  <a:pt x="2595" y="419"/>
                  <a:pt x="2595" y="419"/>
                </a:cubicBezTo>
                <a:cubicBezTo>
                  <a:pt x="2596" y="418"/>
                  <a:pt x="2596" y="418"/>
                  <a:pt x="2596" y="418"/>
                </a:cubicBezTo>
                <a:cubicBezTo>
                  <a:pt x="2596" y="417"/>
                  <a:pt x="2596" y="417"/>
                  <a:pt x="2596" y="417"/>
                </a:cubicBezTo>
                <a:cubicBezTo>
                  <a:pt x="2598" y="416"/>
                  <a:pt x="2598" y="416"/>
                  <a:pt x="2598" y="416"/>
                </a:cubicBezTo>
                <a:cubicBezTo>
                  <a:pt x="2596" y="414"/>
                  <a:pt x="2596" y="414"/>
                  <a:pt x="2596" y="414"/>
                </a:cubicBezTo>
                <a:cubicBezTo>
                  <a:pt x="2597" y="414"/>
                  <a:pt x="2597" y="414"/>
                  <a:pt x="2597" y="414"/>
                </a:cubicBezTo>
                <a:cubicBezTo>
                  <a:pt x="2600" y="417"/>
                  <a:pt x="2600" y="417"/>
                  <a:pt x="2600" y="417"/>
                </a:cubicBezTo>
                <a:cubicBezTo>
                  <a:pt x="2601" y="417"/>
                  <a:pt x="2601" y="417"/>
                  <a:pt x="2601" y="417"/>
                </a:cubicBezTo>
                <a:cubicBezTo>
                  <a:pt x="2602" y="416"/>
                  <a:pt x="2602" y="416"/>
                  <a:pt x="2602" y="416"/>
                </a:cubicBezTo>
                <a:cubicBezTo>
                  <a:pt x="2601" y="415"/>
                  <a:pt x="2601" y="415"/>
                  <a:pt x="2601" y="415"/>
                </a:cubicBezTo>
                <a:cubicBezTo>
                  <a:pt x="2602" y="414"/>
                  <a:pt x="2602" y="414"/>
                  <a:pt x="2602" y="414"/>
                </a:cubicBezTo>
                <a:cubicBezTo>
                  <a:pt x="2603" y="413"/>
                  <a:pt x="2603" y="413"/>
                  <a:pt x="2603" y="413"/>
                </a:cubicBezTo>
                <a:cubicBezTo>
                  <a:pt x="2604" y="413"/>
                  <a:pt x="2604" y="413"/>
                  <a:pt x="2604" y="413"/>
                </a:cubicBezTo>
                <a:cubicBezTo>
                  <a:pt x="2604" y="411"/>
                  <a:pt x="2604" y="411"/>
                  <a:pt x="2604" y="411"/>
                </a:cubicBezTo>
                <a:cubicBezTo>
                  <a:pt x="2603" y="410"/>
                  <a:pt x="2603" y="410"/>
                  <a:pt x="2603" y="410"/>
                </a:cubicBezTo>
                <a:cubicBezTo>
                  <a:pt x="2605" y="409"/>
                  <a:pt x="2605" y="409"/>
                  <a:pt x="2605" y="409"/>
                </a:cubicBezTo>
                <a:cubicBezTo>
                  <a:pt x="2606" y="410"/>
                  <a:pt x="2606" y="410"/>
                  <a:pt x="2606" y="410"/>
                </a:cubicBezTo>
                <a:cubicBezTo>
                  <a:pt x="2607" y="409"/>
                  <a:pt x="2607" y="409"/>
                  <a:pt x="2607" y="409"/>
                </a:cubicBezTo>
                <a:cubicBezTo>
                  <a:pt x="2608" y="410"/>
                  <a:pt x="2608" y="410"/>
                  <a:pt x="2608" y="410"/>
                </a:cubicBezTo>
                <a:cubicBezTo>
                  <a:pt x="2608" y="412"/>
                  <a:pt x="2608" y="412"/>
                  <a:pt x="2608" y="412"/>
                </a:cubicBezTo>
                <a:cubicBezTo>
                  <a:pt x="2609" y="412"/>
                  <a:pt x="2609" y="412"/>
                  <a:pt x="2609" y="412"/>
                </a:cubicBezTo>
                <a:cubicBezTo>
                  <a:pt x="2612" y="410"/>
                  <a:pt x="2612" y="410"/>
                  <a:pt x="2612" y="410"/>
                </a:cubicBezTo>
                <a:cubicBezTo>
                  <a:pt x="2611" y="409"/>
                  <a:pt x="2611" y="409"/>
                  <a:pt x="2611" y="409"/>
                </a:cubicBezTo>
                <a:cubicBezTo>
                  <a:pt x="2611" y="408"/>
                  <a:pt x="2611" y="408"/>
                  <a:pt x="2611" y="408"/>
                </a:cubicBezTo>
                <a:cubicBezTo>
                  <a:pt x="2612" y="407"/>
                  <a:pt x="2612" y="407"/>
                  <a:pt x="2612" y="407"/>
                </a:cubicBezTo>
                <a:cubicBezTo>
                  <a:pt x="2614" y="408"/>
                  <a:pt x="2614" y="408"/>
                  <a:pt x="2614" y="408"/>
                </a:cubicBezTo>
                <a:cubicBezTo>
                  <a:pt x="2615" y="407"/>
                  <a:pt x="2615" y="407"/>
                  <a:pt x="2615" y="407"/>
                </a:cubicBezTo>
                <a:cubicBezTo>
                  <a:pt x="2616" y="407"/>
                  <a:pt x="2616" y="407"/>
                  <a:pt x="2616" y="407"/>
                </a:cubicBezTo>
                <a:cubicBezTo>
                  <a:pt x="2616" y="406"/>
                  <a:pt x="2616" y="406"/>
                  <a:pt x="2616" y="406"/>
                </a:cubicBezTo>
                <a:cubicBezTo>
                  <a:pt x="2615" y="405"/>
                  <a:pt x="2615" y="405"/>
                  <a:pt x="2615" y="405"/>
                </a:cubicBezTo>
                <a:cubicBezTo>
                  <a:pt x="2615" y="404"/>
                  <a:pt x="2615" y="404"/>
                  <a:pt x="2615" y="404"/>
                </a:cubicBezTo>
                <a:cubicBezTo>
                  <a:pt x="2615" y="403"/>
                  <a:pt x="2615" y="403"/>
                  <a:pt x="2615" y="403"/>
                </a:cubicBezTo>
                <a:cubicBezTo>
                  <a:pt x="2613" y="402"/>
                  <a:pt x="2613" y="402"/>
                  <a:pt x="2613" y="402"/>
                </a:cubicBezTo>
                <a:cubicBezTo>
                  <a:pt x="2612" y="402"/>
                  <a:pt x="2612" y="402"/>
                  <a:pt x="2612" y="402"/>
                </a:cubicBezTo>
                <a:cubicBezTo>
                  <a:pt x="2612" y="402"/>
                  <a:pt x="2612" y="402"/>
                  <a:pt x="2612" y="402"/>
                </a:cubicBezTo>
                <a:cubicBezTo>
                  <a:pt x="2612" y="403"/>
                  <a:pt x="2612" y="403"/>
                  <a:pt x="2612" y="403"/>
                </a:cubicBezTo>
                <a:cubicBezTo>
                  <a:pt x="2611" y="403"/>
                  <a:pt x="2611" y="403"/>
                  <a:pt x="2611" y="403"/>
                </a:cubicBezTo>
                <a:cubicBezTo>
                  <a:pt x="2609" y="402"/>
                  <a:pt x="2609" y="402"/>
                  <a:pt x="2609" y="402"/>
                </a:cubicBezTo>
                <a:cubicBezTo>
                  <a:pt x="2609" y="402"/>
                  <a:pt x="2609" y="402"/>
                  <a:pt x="2609" y="402"/>
                </a:cubicBezTo>
                <a:cubicBezTo>
                  <a:pt x="2609" y="403"/>
                  <a:pt x="2609" y="403"/>
                  <a:pt x="2609" y="403"/>
                </a:cubicBezTo>
                <a:cubicBezTo>
                  <a:pt x="2607" y="403"/>
                  <a:pt x="2607" y="403"/>
                  <a:pt x="2607" y="403"/>
                </a:cubicBezTo>
                <a:cubicBezTo>
                  <a:pt x="2606" y="404"/>
                  <a:pt x="2606" y="404"/>
                  <a:pt x="2606" y="404"/>
                </a:cubicBezTo>
                <a:cubicBezTo>
                  <a:pt x="2605" y="403"/>
                  <a:pt x="2605" y="403"/>
                  <a:pt x="2605" y="403"/>
                </a:cubicBezTo>
                <a:cubicBezTo>
                  <a:pt x="2605" y="401"/>
                  <a:pt x="2605" y="401"/>
                  <a:pt x="2605" y="401"/>
                </a:cubicBezTo>
                <a:cubicBezTo>
                  <a:pt x="2606" y="401"/>
                  <a:pt x="2606" y="401"/>
                  <a:pt x="2606" y="401"/>
                </a:cubicBezTo>
                <a:cubicBezTo>
                  <a:pt x="2604" y="398"/>
                  <a:pt x="2604" y="398"/>
                  <a:pt x="2604" y="398"/>
                </a:cubicBezTo>
                <a:cubicBezTo>
                  <a:pt x="2605" y="396"/>
                  <a:pt x="2605" y="396"/>
                  <a:pt x="2605" y="396"/>
                </a:cubicBezTo>
                <a:cubicBezTo>
                  <a:pt x="2604" y="394"/>
                  <a:pt x="2604" y="394"/>
                  <a:pt x="2604" y="394"/>
                </a:cubicBezTo>
                <a:cubicBezTo>
                  <a:pt x="2605" y="391"/>
                  <a:pt x="2605" y="391"/>
                  <a:pt x="2605" y="391"/>
                </a:cubicBezTo>
                <a:cubicBezTo>
                  <a:pt x="2605" y="389"/>
                  <a:pt x="2605" y="389"/>
                  <a:pt x="2605" y="389"/>
                </a:cubicBezTo>
                <a:cubicBezTo>
                  <a:pt x="2606" y="387"/>
                  <a:pt x="2606" y="387"/>
                  <a:pt x="2606" y="387"/>
                </a:cubicBezTo>
                <a:cubicBezTo>
                  <a:pt x="2606" y="384"/>
                  <a:pt x="2606" y="384"/>
                  <a:pt x="2606" y="384"/>
                </a:cubicBezTo>
                <a:cubicBezTo>
                  <a:pt x="2608" y="382"/>
                  <a:pt x="2608" y="382"/>
                  <a:pt x="2608" y="382"/>
                </a:cubicBezTo>
                <a:cubicBezTo>
                  <a:pt x="2608" y="380"/>
                  <a:pt x="2608" y="380"/>
                  <a:pt x="2608" y="380"/>
                </a:cubicBezTo>
                <a:cubicBezTo>
                  <a:pt x="2607" y="380"/>
                  <a:pt x="2607" y="380"/>
                  <a:pt x="2607" y="380"/>
                </a:cubicBezTo>
                <a:cubicBezTo>
                  <a:pt x="2609" y="379"/>
                  <a:pt x="2609" y="379"/>
                  <a:pt x="2609" y="379"/>
                </a:cubicBezTo>
                <a:cubicBezTo>
                  <a:pt x="2607" y="377"/>
                  <a:pt x="2607" y="377"/>
                  <a:pt x="2607" y="377"/>
                </a:cubicBezTo>
                <a:cubicBezTo>
                  <a:pt x="2608" y="370"/>
                  <a:pt x="2608" y="370"/>
                  <a:pt x="2608" y="370"/>
                </a:cubicBezTo>
                <a:cubicBezTo>
                  <a:pt x="2609" y="369"/>
                  <a:pt x="2609" y="369"/>
                  <a:pt x="2609" y="369"/>
                </a:cubicBezTo>
                <a:cubicBezTo>
                  <a:pt x="2607" y="366"/>
                  <a:pt x="2607" y="366"/>
                  <a:pt x="2607" y="366"/>
                </a:cubicBezTo>
                <a:cubicBezTo>
                  <a:pt x="2607" y="364"/>
                  <a:pt x="2607" y="364"/>
                  <a:pt x="2607" y="364"/>
                </a:cubicBezTo>
                <a:cubicBezTo>
                  <a:pt x="2606" y="363"/>
                  <a:pt x="2606" y="363"/>
                  <a:pt x="2606" y="363"/>
                </a:cubicBezTo>
                <a:cubicBezTo>
                  <a:pt x="2606" y="362"/>
                  <a:pt x="2606" y="362"/>
                  <a:pt x="2606" y="362"/>
                </a:cubicBezTo>
                <a:cubicBezTo>
                  <a:pt x="2608" y="361"/>
                  <a:pt x="2608" y="361"/>
                  <a:pt x="2608" y="361"/>
                </a:cubicBezTo>
                <a:cubicBezTo>
                  <a:pt x="2607" y="358"/>
                  <a:pt x="2607" y="358"/>
                  <a:pt x="2607" y="358"/>
                </a:cubicBezTo>
                <a:cubicBezTo>
                  <a:pt x="2609" y="358"/>
                  <a:pt x="2609" y="358"/>
                  <a:pt x="2609" y="358"/>
                </a:cubicBezTo>
                <a:cubicBezTo>
                  <a:pt x="2611" y="355"/>
                  <a:pt x="2611" y="355"/>
                  <a:pt x="2611" y="355"/>
                </a:cubicBezTo>
                <a:cubicBezTo>
                  <a:pt x="2613" y="355"/>
                  <a:pt x="2613" y="355"/>
                  <a:pt x="2613" y="355"/>
                </a:cubicBezTo>
                <a:cubicBezTo>
                  <a:pt x="2614" y="354"/>
                  <a:pt x="2614" y="354"/>
                  <a:pt x="2614" y="354"/>
                </a:cubicBezTo>
                <a:cubicBezTo>
                  <a:pt x="2615" y="355"/>
                  <a:pt x="2615" y="355"/>
                  <a:pt x="2615" y="355"/>
                </a:cubicBezTo>
                <a:cubicBezTo>
                  <a:pt x="2616" y="353"/>
                  <a:pt x="2616" y="353"/>
                  <a:pt x="2616" y="353"/>
                </a:cubicBezTo>
                <a:cubicBezTo>
                  <a:pt x="2619" y="353"/>
                  <a:pt x="2619" y="353"/>
                  <a:pt x="2619" y="353"/>
                </a:cubicBezTo>
                <a:cubicBezTo>
                  <a:pt x="2620" y="352"/>
                  <a:pt x="2620" y="352"/>
                  <a:pt x="2620" y="352"/>
                </a:cubicBezTo>
                <a:cubicBezTo>
                  <a:pt x="2621" y="352"/>
                  <a:pt x="2621" y="352"/>
                  <a:pt x="2621" y="352"/>
                </a:cubicBezTo>
                <a:cubicBezTo>
                  <a:pt x="2621" y="350"/>
                  <a:pt x="2621" y="350"/>
                  <a:pt x="2621" y="350"/>
                </a:cubicBezTo>
                <a:cubicBezTo>
                  <a:pt x="2622" y="350"/>
                  <a:pt x="2622" y="350"/>
                  <a:pt x="2622" y="350"/>
                </a:cubicBezTo>
                <a:cubicBezTo>
                  <a:pt x="2623" y="349"/>
                  <a:pt x="2623" y="349"/>
                  <a:pt x="2623" y="349"/>
                </a:cubicBezTo>
                <a:cubicBezTo>
                  <a:pt x="2625" y="349"/>
                  <a:pt x="2625" y="349"/>
                  <a:pt x="2625" y="349"/>
                </a:cubicBezTo>
                <a:cubicBezTo>
                  <a:pt x="2625" y="351"/>
                  <a:pt x="2625" y="351"/>
                  <a:pt x="2625" y="351"/>
                </a:cubicBezTo>
                <a:cubicBezTo>
                  <a:pt x="2626" y="350"/>
                  <a:pt x="2626" y="350"/>
                  <a:pt x="2626" y="350"/>
                </a:cubicBezTo>
                <a:cubicBezTo>
                  <a:pt x="2627" y="351"/>
                  <a:pt x="2627" y="351"/>
                  <a:pt x="2627" y="351"/>
                </a:cubicBezTo>
                <a:cubicBezTo>
                  <a:pt x="2628" y="353"/>
                  <a:pt x="2628" y="353"/>
                  <a:pt x="2628" y="353"/>
                </a:cubicBezTo>
                <a:cubicBezTo>
                  <a:pt x="2629" y="353"/>
                  <a:pt x="2629" y="353"/>
                  <a:pt x="2629" y="353"/>
                </a:cubicBezTo>
                <a:cubicBezTo>
                  <a:pt x="2630" y="351"/>
                  <a:pt x="2630" y="351"/>
                  <a:pt x="2630" y="351"/>
                </a:cubicBezTo>
                <a:cubicBezTo>
                  <a:pt x="2630" y="349"/>
                  <a:pt x="2630" y="349"/>
                  <a:pt x="2630" y="349"/>
                </a:cubicBezTo>
                <a:cubicBezTo>
                  <a:pt x="2631" y="348"/>
                  <a:pt x="2631" y="348"/>
                  <a:pt x="2631" y="348"/>
                </a:cubicBezTo>
                <a:cubicBezTo>
                  <a:pt x="2632" y="346"/>
                  <a:pt x="2632" y="346"/>
                  <a:pt x="2632" y="346"/>
                </a:cubicBezTo>
                <a:cubicBezTo>
                  <a:pt x="2632" y="346"/>
                  <a:pt x="2632" y="346"/>
                  <a:pt x="2632" y="346"/>
                </a:cubicBezTo>
                <a:cubicBezTo>
                  <a:pt x="2633" y="348"/>
                  <a:pt x="2633" y="348"/>
                  <a:pt x="2633" y="348"/>
                </a:cubicBezTo>
                <a:cubicBezTo>
                  <a:pt x="2635" y="349"/>
                  <a:pt x="2635" y="349"/>
                  <a:pt x="2635" y="349"/>
                </a:cubicBezTo>
                <a:cubicBezTo>
                  <a:pt x="2635" y="351"/>
                  <a:pt x="2635" y="351"/>
                  <a:pt x="2635" y="351"/>
                </a:cubicBezTo>
                <a:cubicBezTo>
                  <a:pt x="2635" y="352"/>
                  <a:pt x="2635" y="352"/>
                  <a:pt x="2635" y="352"/>
                </a:cubicBezTo>
                <a:cubicBezTo>
                  <a:pt x="2635" y="353"/>
                  <a:pt x="2635" y="353"/>
                  <a:pt x="2635" y="353"/>
                </a:cubicBezTo>
                <a:cubicBezTo>
                  <a:pt x="2636" y="354"/>
                  <a:pt x="2636" y="354"/>
                  <a:pt x="2636" y="354"/>
                </a:cubicBezTo>
                <a:cubicBezTo>
                  <a:pt x="2635" y="356"/>
                  <a:pt x="2635" y="356"/>
                  <a:pt x="2635" y="356"/>
                </a:cubicBezTo>
                <a:cubicBezTo>
                  <a:pt x="2636" y="356"/>
                  <a:pt x="2636" y="356"/>
                  <a:pt x="2636" y="356"/>
                </a:cubicBezTo>
                <a:cubicBezTo>
                  <a:pt x="2636" y="358"/>
                  <a:pt x="2636" y="358"/>
                  <a:pt x="2636" y="358"/>
                </a:cubicBezTo>
                <a:cubicBezTo>
                  <a:pt x="2636" y="358"/>
                  <a:pt x="2636" y="358"/>
                  <a:pt x="2636" y="358"/>
                </a:cubicBezTo>
                <a:cubicBezTo>
                  <a:pt x="2636" y="360"/>
                  <a:pt x="2636" y="360"/>
                  <a:pt x="2636" y="360"/>
                </a:cubicBezTo>
                <a:cubicBezTo>
                  <a:pt x="2636" y="361"/>
                  <a:pt x="2636" y="361"/>
                  <a:pt x="2636" y="361"/>
                </a:cubicBezTo>
                <a:cubicBezTo>
                  <a:pt x="2635" y="362"/>
                  <a:pt x="2635" y="362"/>
                  <a:pt x="2635" y="362"/>
                </a:cubicBezTo>
                <a:cubicBezTo>
                  <a:pt x="2635" y="363"/>
                  <a:pt x="2635" y="363"/>
                  <a:pt x="2635" y="363"/>
                </a:cubicBezTo>
                <a:cubicBezTo>
                  <a:pt x="2635" y="363"/>
                  <a:pt x="2635" y="363"/>
                  <a:pt x="2635" y="363"/>
                </a:cubicBezTo>
                <a:cubicBezTo>
                  <a:pt x="2637" y="362"/>
                  <a:pt x="2637" y="362"/>
                  <a:pt x="2637" y="362"/>
                </a:cubicBezTo>
                <a:cubicBezTo>
                  <a:pt x="2638" y="363"/>
                  <a:pt x="2638" y="363"/>
                  <a:pt x="2638" y="363"/>
                </a:cubicBezTo>
                <a:cubicBezTo>
                  <a:pt x="2639" y="364"/>
                  <a:pt x="2639" y="364"/>
                  <a:pt x="2639" y="364"/>
                </a:cubicBezTo>
                <a:cubicBezTo>
                  <a:pt x="2640" y="367"/>
                  <a:pt x="2640" y="367"/>
                  <a:pt x="2640" y="367"/>
                </a:cubicBezTo>
                <a:cubicBezTo>
                  <a:pt x="2641" y="366"/>
                  <a:pt x="2641" y="366"/>
                  <a:pt x="2641" y="366"/>
                </a:cubicBezTo>
                <a:cubicBezTo>
                  <a:pt x="2641" y="365"/>
                  <a:pt x="2641" y="365"/>
                  <a:pt x="2641" y="365"/>
                </a:cubicBezTo>
                <a:cubicBezTo>
                  <a:pt x="2642" y="363"/>
                  <a:pt x="2642" y="363"/>
                  <a:pt x="2642" y="363"/>
                </a:cubicBezTo>
                <a:cubicBezTo>
                  <a:pt x="2644" y="363"/>
                  <a:pt x="2644" y="363"/>
                  <a:pt x="2644" y="363"/>
                </a:cubicBezTo>
                <a:cubicBezTo>
                  <a:pt x="2644" y="364"/>
                  <a:pt x="2644" y="364"/>
                  <a:pt x="2644" y="364"/>
                </a:cubicBezTo>
                <a:cubicBezTo>
                  <a:pt x="2643" y="367"/>
                  <a:pt x="2643" y="367"/>
                  <a:pt x="2643" y="367"/>
                </a:cubicBezTo>
                <a:cubicBezTo>
                  <a:pt x="2644" y="369"/>
                  <a:pt x="2644" y="369"/>
                  <a:pt x="2644" y="369"/>
                </a:cubicBezTo>
                <a:cubicBezTo>
                  <a:pt x="2645" y="371"/>
                  <a:pt x="2645" y="371"/>
                  <a:pt x="2645" y="371"/>
                </a:cubicBezTo>
                <a:cubicBezTo>
                  <a:pt x="2646" y="368"/>
                  <a:pt x="2646" y="368"/>
                  <a:pt x="2646" y="368"/>
                </a:cubicBezTo>
                <a:cubicBezTo>
                  <a:pt x="2647" y="367"/>
                  <a:pt x="2647" y="367"/>
                  <a:pt x="2647" y="367"/>
                </a:cubicBezTo>
                <a:cubicBezTo>
                  <a:pt x="2648" y="366"/>
                  <a:pt x="2648" y="366"/>
                  <a:pt x="2648" y="366"/>
                </a:cubicBezTo>
                <a:cubicBezTo>
                  <a:pt x="2648" y="365"/>
                  <a:pt x="2648" y="365"/>
                  <a:pt x="2648" y="365"/>
                </a:cubicBezTo>
                <a:cubicBezTo>
                  <a:pt x="2648" y="360"/>
                  <a:pt x="2648" y="360"/>
                  <a:pt x="2648" y="360"/>
                </a:cubicBezTo>
                <a:cubicBezTo>
                  <a:pt x="2650" y="359"/>
                  <a:pt x="2650" y="359"/>
                  <a:pt x="2650" y="359"/>
                </a:cubicBezTo>
                <a:cubicBezTo>
                  <a:pt x="2648" y="358"/>
                  <a:pt x="2648" y="358"/>
                  <a:pt x="2648" y="358"/>
                </a:cubicBezTo>
                <a:cubicBezTo>
                  <a:pt x="2650" y="356"/>
                  <a:pt x="2650" y="356"/>
                  <a:pt x="2650" y="356"/>
                </a:cubicBezTo>
                <a:cubicBezTo>
                  <a:pt x="2650" y="355"/>
                  <a:pt x="2650" y="355"/>
                  <a:pt x="2650" y="355"/>
                </a:cubicBezTo>
                <a:cubicBezTo>
                  <a:pt x="2649" y="354"/>
                  <a:pt x="2649" y="354"/>
                  <a:pt x="2649" y="354"/>
                </a:cubicBezTo>
                <a:cubicBezTo>
                  <a:pt x="2649" y="354"/>
                  <a:pt x="2649" y="354"/>
                  <a:pt x="2649" y="354"/>
                </a:cubicBezTo>
                <a:cubicBezTo>
                  <a:pt x="2650" y="353"/>
                  <a:pt x="2650" y="353"/>
                  <a:pt x="2650" y="353"/>
                </a:cubicBezTo>
                <a:cubicBezTo>
                  <a:pt x="2650" y="350"/>
                  <a:pt x="2650" y="350"/>
                  <a:pt x="2650" y="350"/>
                </a:cubicBezTo>
                <a:cubicBezTo>
                  <a:pt x="2649" y="349"/>
                  <a:pt x="2649" y="349"/>
                  <a:pt x="2649" y="349"/>
                </a:cubicBezTo>
                <a:cubicBezTo>
                  <a:pt x="2650" y="347"/>
                  <a:pt x="2650" y="347"/>
                  <a:pt x="2650" y="347"/>
                </a:cubicBezTo>
                <a:cubicBezTo>
                  <a:pt x="2652" y="346"/>
                  <a:pt x="2652" y="346"/>
                  <a:pt x="2652" y="346"/>
                </a:cubicBezTo>
                <a:cubicBezTo>
                  <a:pt x="2654" y="345"/>
                  <a:pt x="2654" y="345"/>
                  <a:pt x="2654" y="345"/>
                </a:cubicBezTo>
                <a:cubicBezTo>
                  <a:pt x="2655" y="346"/>
                  <a:pt x="2655" y="346"/>
                  <a:pt x="2655" y="346"/>
                </a:cubicBezTo>
                <a:cubicBezTo>
                  <a:pt x="2656" y="348"/>
                  <a:pt x="2656" y="348"/>
                  <a:pt x="2656" y="348"/>
                </a:cubicBezTo>
                <a:cubicBezTo>
                  <a:pt x="2657" y="346"/>
                  <a:pt x="2657" y="346"/>
                  <a:pt x="2657" y="346"/>
                </a:cubicBezTo>
                <a:cubicBezTo>
                  <a:pt x="2656" y="345"/>
                  <a:pt x="2656" y="345"/>
                  <a:pt x="2656" y="345"/>
                </a:cubicBezTo>
                <a:cubicBezTo>
                  <a:pt x="2656" y="343"/>
                  <a:pt x="2656" y="343"/>
                  <a:pt x="2656" y="343"/>
                </a:cubicBezTo>
                <a:cubicBezTo>
                  <a:pt x="2653" y="342"/>
                  <a:pt x="2653" y="342"/>
                  <a:pt x="2653" y="342"/>
                </a:cubicBezTo>
                <a:cubicBezTo>
                  <a:pt x="2653" y="338"/>
                  <a:pt x="2653" y="338"/>
                  <a:pt x="2653" y="338"/>
                </a:cubicBezTo>
                <a:cubicBezTo>
                  <a:pt x="2651" y="337"/>
                  <a:pt x="2651" y="337"/>
                  <a:pt x="2651" y="337"/>
                </a:cubicBezTo>
                <a:cubicBezTo>
                  <a:pt x="2651" y="336"/>
                  <a:pt x="2651" y="336"/>
                  <a:pt x="2651" y="336"/>
                </a:cubicBezTo>
                <a:cubicBezTo>
                  <a:pt x="2649" y="335"/>
                  <a:pt x="2649" y="335"/>
                  <a:pt x="2649" y="335"/>
                </a:cubicBezTo>
                <a:cubicBezTo>
                  <a:pt x="2649" y="332"/>
                  <a:pt x="2649" y="332"/>
                  <a:pt x="2649" y="332"/>
                </a:cubicBezTo>
                <a:cubicBezTo>
                  <a:pt x="2650" y="332"/>
                  <a:pt x="2650" y="332"/>
                  <a:pt x="2650" y="332"/>
                </a:cubicBezTo>
                <a:cubicBezTo>
                  <a:pt x="2649" y="330"/>
                  <a:pt x="2649" y="330"/>
                  <a:pt x="2649" y="330"/>
                </a:cubicBezTo>
                <a:cubicBezTo>
                  <a:pt x="2647" y="328"/>
                  <a:pt x="2647" y="328"/>
                  <a:pt x="2647" y="328"/>
                </a:cubicBezTo>
                <a:cubicBezTo>
                  <a:pt x="2647" y="327"/>
                  <a:pt x="2647" y="327"/>
                  <a:pt x="2647" y="327"/>
                </a:cubicBezTo>
                <a:cubicBezTo>
                  <a:pt x="2647" y="326"/>
                  <a:pt x="2647" y="326"/>
                  <a:pt x="2647" y="326"/>
                </a:cubicBezTo>
                <a:cubicBezTo>
                  <a:pt x="2649" y="323"/>
                  <a:pt x="2649" y="323"/>
                  <a:pt x="2649" y="323"/>
                </a:cubicBezTo>
                <a:cubicBezTo>
                  <a:pt x="2651" y="323"/>
                  <a:pt x="2651" y="323"/>
                  <a:pt x="2651" y="323"/>
                </a:cubicBezTo>
                <a:cubicBezTo>
                  <a:pt x="2653" y="321"/>
                  <a:pt x="2653" y="321"/>
                  <a:pt x="2653" y="321"/>
                </a:cubicBezTo>
                <a:cubicBezTo>
                  <a:pt x="2655" y="321"/>
                  <a:pt x="2655" y="321"/>
                  <a:pt x="2655" y="321"/>
                </a:cubicBezTo>
                <a:cubicBezTo>
                  <a:pt x="2656" y="321"/>
                  <a:pt x="2656" y="321"/>
                  <a:pt x="2656" y="321"/>
                </a:cubicBezTo>
                <a:cubicBezTo>
                  <a:pt x="2658" y="323"/>
                  <a:pt x="2658" y="323"/>
                  <a:pt x="2658" y="323"/>
                </a:cubicBezTo>
                <a:cubicBezTo>
                  <a:pt x="2661" y="323"/>
                  <a:pt x="2661" y="323"/>
                  <a:pt x="2661" y="323"/>
                </a:cubicBezTo>
                <a:cubicBezTo>
                  <a:pt x="2662" y="323"/>
                  <a:pt x="2662" y="323"/>
                  <a:pt x="2662" y="323"/>
                </a:cubicBezTo>
                <a:cubicBezTo>
                  <a:pt x="2664" y="323"/>
                  <a:pt x="2664" y="323"/>
                  <a:pt x="2664" y="323"/>
                </a:cubicBezTo>
                <a:cubicBezTo>
                  <a:pt x="2665" y="323"/>
                  <a:pt x="2665" y="323"/>
                  <a:pt x="2665" y="323"/>
                </a:cubicBezTo>
                <a:cubicBezTo>
                  <a:pt x="2662" y="325"/>
                  <a:pt x="2662" y="325"/>
                  <a:pt x="2662" y="325"/>
                </a:cubicBezTo>
                <a:cubicBezTo>
                  <a:pt x="2664" y="325"/>
                  <a:pt x="2664" y="325"/>
                  <a:pt x="2664" y="325"/>
                </a:cubicBezTo>
                <a:cubicBezTo>
                  <a:pt x="2662" y="326"/>
                  <a:pt x="2662" y="326"/>
                  <a:pt x="2662" y="326"/>
                </a:cubicBezTo>
                <a:cubicBezTo>
                  <a:pt x="2660" y="326"/>
                  <a:pt x="2660" y="326"/>
                  <a:pt x="2660" y="326"/>
                </a:cubicBezTo>
                <a:cubicBezTo>
                  <a:pt x="2657" y="328"/>
                  <a:pt x="2657" y="328"/>
                  <a:pt x="2657" y="328"/>
                </a:cubicBezTo>
                <a:cubicBezTo>
                  <a:pt x="2657" y="330"/>
                  <a:pt x="2657" y="330"/>
                  <a:pt x="2657" y="330"/>
                </a:cubicBezTo>
                <a:cubicBezTo>
                  <a:pt x="2658" y="332"/>
                  <a:pt x="2658" y="332"/>
                  <a:pt x="2658" y="332"/>
                </a:cubicBezTo>
                <a:cubicBezTo>
                  <a:pt x="2658" y="334"/>
                  <a:pt x="2658" y="334"/>
                  <a:pt x="2658" y="334"/>
                </a:cubicBezTo>
                <a:cubicBezTo>
                  <a:pt x="2659" y="335"/>
                  <a:pt x="2659" y="335"/>
                  <a:pt x="2659" y="335"/>
                </a:cubicBezTo>
                <a:cubicBezTo>
                  <a:pt x="2660" y="336"/>
                  <a:pt x="2660" y="336"/>
                  <a:pt x="2660" y="336"/>
                </a:cubicBezTo>
                <a:cubicBezTo>
                  <a:pt x="2662" y="339"/>
                  <a:pt x="2662" y="339"/>
                  <a:pt x="2662" y="339"/>
                </a:cubicBezTo>
                <a:cubicBezTo>
                  <a:pt x="2662" y="340"/>
                  <a:pt x="2662" y="340"/>
                  <a:pt x="2662" y="340"/>
                </a:cubicBezTo>
                <a:cubicBezTo>
                  <a:pt x="2662" y="340"/>
                  <a:pt x="2662" y="340"/>
                  <a:pt x="2662" y="340"/>
                </a:cubicBezTo>
                <a:cubicBezTo>
                  <a:pt x="2661" y="341"/>
                  <a:pt x="2661" y="341"/>
                  <a:pt x="2661" y="341"/>
                </a:cubicBezTo>
                <a:cubicBezTo>
                  <a:pt x="2663" y="341"/>
                  <a:pt x="2663" y="341"/>
                  <a:pt x="2663" y="341"/>
                </a:cubicBezTo>
                <a:cubicBezTo>
                  <a:pt x="2664" y="343"/>
                  <a:pt x="2664" y="343"/>
                  <a:pt x="2664" y="343"/>
                </a:cubicBezTo>
                <a:cubicBezTo>
                  <a:pt x="2664" y="345"/>
                  <a:pt x="2664" y="345"/>
                  <a:pt x="2664" y="345"/>
                </a:cubicBezTo>
                <a:cubicBezTo>
                  <a:pt x="2663" y="345"/>
                  <a:pt x="2663" y="345"/>
                  <a:pt x="2663" y="345"/>
                </a:cubicBezTo>
                <a:cubicBezTo>
                  <a:pt x="2663" y="350"/>
                  <a:pt x="2663" y="350"/>
                  <a:pt x="2663" y="350"/>
                </a:cubicBezTo>
                <a:cubicBezTo>
                  <a:pt x="2664" y="350"/>
                  <a:pt x="2664" y="350"/>
                  <a:pt x="2664" y="350"/>
                </a:cubicBezTo>
                <a:cubicBezTo>
                  <a:pt x="2665" y="349"/>
                  <a:pt x="2665" y="349"/>
                  <a:pt x="2665" y="349"/>
                </a:cubicBezTo>
                <a:cubicBezTo>
                  <a:pt x="2665" y="349"/>
                  <a:pt x="2665" y="349"/>
                  <a:pt x="2665" y="349"/>
                </a:cubicBezTo>
                <a:cubicBezTo>
                  <a:pt x="2667" y="351"/>
                  <a:pt x="2667" y="351"/>
                  <a:pt x="2667" y="351"/>
                </a:cubicBezTo>
                <a:cubicBezTo>
                  <a:pt x="2667" y="352"/>
                  <a:pt x="2667" y="352"/>
                  <a:pt x="2667" y="352"/>
                </a:cubicBezTo>
                <a:cubicBezTo>
                  <a:pt x="2666" y="355"/>
                  <a:pt x="2666" y="355"/>
                  <a:pt x="2666" y="355"/>
                </a:cubicBezTo>
                <a:cubicBezTo>
                  <a:pt x="2666" y="358"/>
                  <a:pt x="2666" y="358"/>
                  <a:pt x="2666" y="358"/>
                </a:cubicBezTo>
                <a:cubicBezTo>
                  <a:pt x="2667" y="359"/>
                  <a:pt x="2667" y="359"/>
                  <a:pt x="2667" y="359"/>
                </a:cubicBezTo>
                <a:cubicBezTo>
                  <a:pt x="2669" y="359"/>
                  <a:pt x="2669" y="359"/>
                  <a:pt x="2669" y="359"/>
                </a:cubicBezTo>
                <a:cubicBezTo>
                  <a:pt x="2670" y="359"/>
                  <a:pt x="2670" y="359"/>
                  <a:pt x="2670" y="359"/>
                </a:cubicBezTo>
                <a:cubicBezTo>
                  <a:pt x="2671" y="360"/>
                  <a:pt x="2671" y="360"/>
                  <a:pt x="2671" y="360"/>
                </a:cubicBezTo>
                <a:cubicBezTo>
                  <a:pt x="2670" y="361"/>
                  <a:pt x="2670" y="361"/>
                  <a:pt x="2670" y="361"/>
                </a:cubicBezTo>
                <a:cubicBezTo>
                  <a:pt x="2669" y="361"/>
                  <a:pt x="2669" y="361"/>
                  <a:pt x="2669" y="361"/>
                </a:cubicBezTo>
                <a:cubicBezTo>
                  <a:pt x="2668" y="362"/>
                  <a:pt x="2668" y="362"/>
                  <a:pt x="2668" y="362"/>
                </a:cubicBezTo>
                <a:cubicBezTo>
                  <a:pt x="2667" y="362"/>
                  <a:pt x="2667" y="362"/>
                  <a:pt x="2667" y="362"/>
                </a:cubicBezTo>
                <a:cubicBezTo>
                  <a:pt x="2665" y="364"/>
                  <a:pt x="2665" y="364"/>
                  <a:pt x="2665" y="364"/>
                </a:cubicBezTo>
                <a:cubicBezTo>
                  <a:pt x="2665" y="366"/>
                  <a:pt x="2665" y="366"/>
                  <a:pt x="2665" y="366"/>
                </a:cubicBezTo>
                <a:cubicBezTo>
                  <a:pt x="2662" y="367"/>
                  <a:pt x="2662" y="367"/>
                  <a:pt x="2662" y="367"/>
                </a:cubicBezTo>
                <a:cubicBezTo>
                  <a:pt x="2662" y="368"/>
                  <a:pt x="2662" y="368"/>
                  <a:pt x="2662" y="368"/>
                </a:cubicBezTo>
                <a:cubicBezTo>
                  <a:pt x="2661" y="369"/>
                  <a:pt x="2661" y="369"/>
                  <a:pt x="2661" y="369"/>
                </a:cubicBezTo>
                <a:cubicBezTo>
                  <a:pt x="2660" y="370"/>
                  <a:pt x="2660" y="370"/>
                  <a:pt x="2660" y="370"/>
                </a:cubicBezTo>
                <a:cubicBezTo>
                  <a:pt x="2659" y="372"/>
                  <a:pt x="2659" y="372"/>
                  <a:pt x="2659" y="372"/>
                </a:cubicBezTo>
                <a:cubicBezTo>
                  <a:pt x="2660" y="374"/>
                  <a:pt x="2660" y="374"/>
                  <a:pt x="2660" y="374"/>
                </a:cubicBezTo>
                <a:cubicBezTo>
                  <a:pt x="2662" y="374"/>
                  <a:pt x="2662" y="374"/>
                  <a:pt x="2662" y="374"/>
                </a:cubicBezTo>
                <a:cubicBezTo>
                  <a:pt x="2661" y="376"/>
                  <a:pt x="2661" y="376"/>
                  <a:pt x="2661" y="376"/>
                </a:cubicBezTo>
                <a:cubicBezTo>
                  <a:pt x="2660" y="379"/>
                  <a:pt x="2660" y="379"/>
                  <a:pt x="2660" y="379"/>
                </a:cubicBezTo>
                <a:cubicBezTo>
                  <a:pt x="2660" y="380"/>
                  <a:pt x="2660" y="380"/>
                  <a:pt x="2660" y="380"/>
                </a:cubicBezTo>
                <a:cubicBezTo>
                  <a:pt x="2661" y="381"/>
                  <a:pt x="2661" y="381"/>
                  <a:pt x="2661" y="381"/>
                </a:cubicBezTo>
                <a:cubicBezTo>
                  <a:pt x="2660" y="385"/>
                  <a:pt x="2660" y="385"/>
                  <a:pt x="2660" y="385"/>
                </a:cubicBezTo>
                <a:cubicBezTo>
                  <a:pt x="2661" y="388"/>
                  <a:pt x="2661" y="388"/>
                  <a:pt x="2661" y="388"/>
                </a:cubicBezTo>
                <a:cubicBezTo>
                  <a:pt x="2660" y="389"/>
                  <a:pt x="2660" y="389"/>
                  <a:pt x="2660" y="389"/>
                </a:cubicBezTo>
                <a:cubicBezTo>
                  <a:pt x="2658" y="390"/>
                  <a:pt x="2658" y="390"/>
                  <a:pt x="2658" y="390"/>
                </a:cubicBezTo>
                <a:cubicBezTo>
                  <a:pt x="2658" y="392"/>
                  <a:pt x="2658" y="392"/>
                  <a:pt x="2658" y="392"/>
                </a:cubicBezTo>
                <a:cubicBezTo>
                  <a:pt x="2659" y="392"/>
                  <a:pt x="2659" y="392"/>
                  <a:pt x="2659" y="392"/>
                </a:cubicBezTo>
                <a:cubicBezTo>
                  <a:pt x="2658" y="396"/>
                  <a:pt x="2658" y="396"/>
                  <a:pt x="2658" y="396"/>
                </a:cubicBezTo>
                <a:cubicBezTo>
                  <a:pt x="2658" y="397"/>
                  <a:pt x="2658" y="397"/>
                  <a:pt x="2658" y="397"/>
                </a:cubicBezTo>
                <a:cubicBezTo>
                  <a:pt x="2658" y="398"/>
                  <a:pt x="2658" y="398"/>
                  <a:pt x="2658" y="398"/>
                </a:cubicBezTo>
                <a:cubicBezTo>
                  <a:pt x="2660" y="400"/>
                  <a:pt x="2660" y="400"/>
                  <a:pt x="2660" y="400"/>
                </a:cubicBezTo>
                <a:cubicBezTo>
                  <a:pt x="2658" y="400"/>
                  <a:pt x="2658" y="400"/>
                  <a:pt x="2658" y="400"/>
                </a:cubicBezTo>
                <a:cubicBezTo>
                  <a:pt x="2658" y="403"/>
                  <a:pt x="2658" y="403"/>
                  <a:pt x="2658" y="403"/>
                </a:cubicBezTo>
                <a:cubicBezTo>
                  <a:pt x="2658" y="404"/>
                  <a:pt x="2658" y="404"/>
                  <a:pt x="2658" y="404"/>
                </a:cubicBezTo>
                <a:cubicBezTo>
                  <a:pt x="2658" y="406"/>
                  <a:pt x="2658" y="406"/>
                  <a:pt x="2658" y="406"/>
                </a:cubicBezTo>
                <a:cubicBezTo>
                  <a:pt x="2657" y="408"/>
                  <a:pt x="2657" y="408"/>
                  <a:pt x="2657" y="408"/>
                </a:cubicBezTo>
                <a:cubicBezTo>
                  <a:pt x="2658" y="410"/>
                  <a:pt x="2658" y="410"/>
                  <a:pt x="2658" y="410"/>
                </a:cubicBezTo>
                <a:cubicBezTo>
                  <a:pt x="2658" y="414"/>
                  <a:pt x="2658" y="414"/>
                  <a:pt x="2658" y="414"/>
                </a:cubicBezTo>
                <a:cubicBezTo>
                  <a:pt x="2659" y="417"/>
                  <a:pt x="2659" y="417"/>
                  <a:pt x="2659" y="417"/>
                </a:cubicBezTo>
                <a:cubicBezTo>
                  <a:pt x="2656" y="423"/>
                  <a:pt x="2656" y="423"/>
                  <a:pt x="2656" y="423"/>
                </a:cubicBezTo>
                <a:cubicBezTo>
                  <a:pt x="2658" y="425"/>
                  <a:pt x="2658" y="425"/>
                  <a:pt x="2658" y="425"/>
                </a:cubicBezTo>
                <a:cubicBezTo>
                  <a:pt x="2656" y="424"/>
                  <a:pt x="2656" y="424"/>
                  <a:pt x="2656" y="424"/>
                </a:cubicBezTo>
                <a:cubicBezTo>
                  <a:pt x="2653" y="425"/>
                  <a:pt x="2653" y="425"/>
                  <a:pt x="2653" y="425"/>
                </a:cubicBezTo>
                <a:cubicBezTo>
                  <a:pt x="2653" y="428"/>
                  <a:pt x="2653" y="428"/>
                  <a:pt x="2653" y="428"/>
                </a:cubicBezTo>
                <a:cubicBezTo>
                  <a:pt x="2653" y="430"/>
                  <a:pt x="2653" y="430"/>
                  <a:pt x="2653" y="430"/>
                </a:cubicBezTo>
                <a:cubicBezTo>
                  <a:pt x="2651" y="432"/>
                  <a:pt x="2651" y="432"/>
                  <a:pt x="2651" y="432"/>
                </a:cubicBezTo>
                <a:cubicBezTo>
                  <a:pt x="2648" y="430"/>
                  <a:pt x="2648" y="430"/>
                  <a:pt x="2648" y="430"/>
                </a:cubicBezTo>
                <a:cubicBezTo>
                  <a:pt x="2646" y="432"/>
                  <a:pt x="2646" y="432"/>
                  <a:pt x="2646" y="432"/>
                </a:cubicBezTo>
                <a:cubicBezTo>
                  <a:pt x="2646" y="433"/>
                  <a:pt x="2646" y="433"/>
                  <a:pt x="2646" y="433"/>
                </a:cubicBezTo>
                <a:cubicBezTo>
                  <a:pt x="2648" y="433"/>
                  <a:pt x="2648" y="433"/>
                  <a:pt x="2648" y="433"/>
                </a:cubicBezTo>
                <a:cubicBezTo>
                  <a:pt x="2652" y="438"/>
                  <a:pt x="2652" y="438"/>
                  <a:pt x="2652" y="438"/>
                </a:cubicBezTo>
                <a:cubicBezTo>
                  <a:pt x="2652" y="442"/>
                  <a:pt x="2652" y="442"/>
                  <a:pt x="2652" y="442"/>
                </a:cubicBezTo>
                <a:cubicBezTo>
                  <a:pt x="2651" y="444"/>
                  <a:pt x="2651" y="444"/>
                  <a:pt x="2651" y="444"/>
                </a:cubicBezTo>
                <a:cubicBezTo>
                  <a:pt x="2652" y="445"/>
                  <a:pt x="2652" y="445"/>
                  <a:pt x="2652" y="445"/>
                </a:cubicBezTo>
                <a:cubicBezTo>
                  <a:pt x="2650" y="445"/>
                  <a:pt x="2650" y="445"/>
                  <a:pt x="2650" y="445"/>
                </a:cubicBezTo>
                <a:cubicBezTo>
                  <a:pt x="2650" y="448"/>
                  <a:pt x="2650" y="448"/>
                  <a:pt x="2650" y="448"/>
                </a:cubicBezTo>
                <a:cubicBezTo>
                  <a:pt x="2648" y="451"/>
                  <a:pt x="2648" y="451"/>
                  <a:pt x="2648" y="451"/>
                </a:cubicBezTo>
                <a:cubicBezTo>
                  <a:pt x="2647" y="455"/>
                  <a:pt x="2647" y="455"/>
                  <a:pt x="2647" y="455"/>
                </a:cubicBezTo>
                <a:cubicBezTo>
                  <a:pt x="2649" y="458"/>
                  <a:pt x="2649" y="458"/>
                  <a:pt x="2649" y="458"/>
                </a:cubicBezTo>
                <a:cubicBezTo>
                  <a:pt x="2650" y="464"/>
                  <a:pt x="2650" y="464"/>
                  <a:pt x="2650" y="464"/>
                </a:cubicBezTo>
                <a:cubicBezTo>
                  <a:pt x="2652" y="468"/>
                  <a:pt x="2652" y="468"/>
                  <a:pt x="2652" y="468"/>
                </a:cubicBezTo>
                <a:cubicBezTo>
                  <a:pt x="2652" y="472"/>
                  <a:pt x="2652" y="472"/>
                  <a:pt x="2652" y="472"/>
                </a:cubicBezTo>
                <a:cubicBezTo>
                  <a:pt x="2656" y="481"/>
                  <a:pt x="2656" y="481"/>
                  <a:pt x="2656" y="481"/>
                </a:cubicBezTo>
                <a:cubicBezTo>
                  <a:pt x="2661" y="491"/>
                  <a:pt x="2661" y="491"/>
                  <a:pt x="2661" y="491"/>
                </a:cubicBezTo>
                <a:cubicBezTo>
                  <a:pt x="2666" y="499"/>
                  <a:pt x="2666" y="499"/>
                  <a:pt x="2666" y="499"/>
                </a:cubicBezTo>
                <a:cubicBezTo>
                  <a:pt x="2669" y="501"/>
                  <a:pt x="2669" y="501"/>
                  <a:pt x="2669" y="501"/>
                </a:cubicBezTo>
                <a:cubicBezTo>
                  <a:pt x="2669" y="504"/>
                  <a:pt x="2669" y="504"/>
                  <a:pt x="2669" y="504"/>
                </a:cubicBezTo>
                <a:cubicBezTo>
                  <a:pt x="2675" y="512"/>
                  <a:pt x="2675" y="512"/>
                  <a:pt x="2675" y="512"/>
                </a:cubicBezTo>
                <a:cubicBezTo>
                  <a:pt x="2682" y="524"/>
                  <a:pt x="2682" y="524"/>
                  <a:pt x="2682" y="524"/>
                </a:cubicBezTo>
                <a:cubicBezTo>
                  <a:pt x="2686" y="526"/>
                  <a:pt x="2686" y="526"/>
                  <a:pt x="2686" y="526"/>
                </a:cubicBezTo>
                <a:cubicBezTo>
                  <a:pt x="2688" y="526"/>
                  <a:pt x="2688" y="526"/>
                  <a:pt x="2688" y="526"/>
                </a:cubicBezTo>
                <a:cubicBezTo>
                  <a:pt x="2690" y="526"/>
                  <a:pt x="2690" y="526"/>
                  <a:pt x="2690" y="526"/>
                </a:cubicBezTo>
                <a:cubicBezTo>
                  <a:pt x="2689" y="527"/>
                  <a:pt x="2689" y="527"/>
                  <a:pt x="2689" y="527"/>
                </a:cubicBezTo>
                <a:cubicBezTo>
                  <a:pt x="2687" y="528"/>
                  <a:pt x="2687" y="528"/>
                  <a:pt x="2687" y="528"/>
                </a:cubicBezTo>
                <a:cubicBezTo>
                  <a:pt x="2686" y="528"/>
                  <a:pt x="2686" y="528"/>
                  <a:pt x="2686" y="528"/>
                </a:cubicBezTo>
                <a:cubicBezTo>
                  <a:pt x="2688" y="532"/>
                  <a:pt x="2688" y="532"/>
                  <a:pt x="2688" y="532"/>
                </a:cubicBezTo>
                <a:cubicBezTo>
                  <a:pt x="2692" y="539"/>
                  <a:pt x="2692" y="539"/>
                  <a:pt x="2692" y="539"/>
                </a:cubicBezTo>
                <a:cubicBezTo>
                  <a:pt x="2692" y="543"/>
                  <a:pt x="2692" y="543"/>
                  <a:pt x="2692" y="543"/>
                </a:cubicBezTo>
                <a:cubicBezTo>
                  <a:pt x="2694" y="545"/>
                  <a:pt x="2694" y="545"/>
                  <a:pt x="2694" y="545"/>
                </a:cubicBezTo>
                <a:cubicBezTo>
                  <a:pt x="2698" y="546"/>
                  <a:pt x="2698" y="546"/>
                  <a:pt x="2698" y="546"/>
                </a:cubicBezTo>
                <a:cubicBezTo>
                  <a:pt x="2698" y="547"/>
                  <a:pt x="2698" y="547"/>
                  <a:pt x="2698" y="547"/>
                </a:cubicBezTo>
                <a:cubicBezTo>
                  <a:pt x="2698" y="549"/>
                  <a:pt x="2698" y="549"/>
                  <a:pt x="2698" y="549"/>
                </a:cubicBezTo>
                <a:cubicBezTo>
                  <a:pt x="2699" y="550"/>
                  <a:pt x="2699" y="550"/>
                  <a:pt x="2699" y="550"/>
                </a:cubicBezTo>
                <a:cubicBezTo>
                  <a:pt x="2699" y="552"/>
                  <a:pt x="2699" y="552"/>
                  <a:pt x="2699" y="552"/>
                </a:cubicBezTo>
                <a:cubicBezTo>
                  <a:pt x="2701" y="548"/>
                  <a:pt x="2701" y="548"/>
                  <a:pt x="2701" y="548"/>
                </a:cubicBezTo>
                <a:cubicBezTo>
                  <a:pt x="2701" y="544"/>
                  <a:pt x="2701" y="544"/>
                  <a:pt x="2701" y="544"/>
                </a:cubicBezTo>
                <a:cubicBezTo>
                  <a:pt x="2702" y="544"/>
                  <a:pt x="2702" y="544"/>
                  <a:pt x="2702" y="544"/>
                </a:cubicBezTo>
                <a:cubicBezTo>
                  <a:pt x="2702" y="542"/>
                  <a:pt x="2702" y="542"/>
                  <a:pt x="2702" y="542"/>
                </a:cubicBezTo>
                <a:cubicBezTo>
                  <a:pt x="2704" y="540"/>
                  <a:pt x="2704" y="540"/>
                  <a:pt x="2704" y="540"/>
                </a:cubicBezTo>
                <a:cubicBezTo>
                  <a:pt x="2705" y="538"/>
                  <a:pt x="2705" y="538"/>
                  <a:pt x="2705" y="538"/>
                </a:cubicBezTo>
                <a:cubicBezTo>
                  <a:pt x="2704" y="537"/>
                  <a:pt x="2704" y="537"/>
                  <a:pt x="2704" y="537"/>
                </a:cubicBezTo>
                <a:cubicBezTo>
                  <a:pt x="2705" y="536"/>
                  <a:pt x="2705" y="536"/>
                  <a:pt x="2705" y="536"/>
                </a:cubicBezTo>
                <a:cubicBezTo>
                  <a:pt x="2706" y="532"/>
                  <a:pt x="2706" y="532"/>
                  <a:pt x="2706" y="532"/>
                </a:cubicBezTo>
                <a:cubicBezTo>
                  <a:pt x="2705" y="530"/>
                  <a:pt x="2705" y="530"/>
                  <a:pt x="2705" y="530"/>
                </a:cubicBezTo>
                <a:cubicBezTo>
                  <a:pt x="2705" y="528"/>
                  <a:pt x="2705" y="528"/>
                  <a:pt x="2705" y="528"/>
                </a:cubicBezTo>
                <a:cubicBezTo>
                  <a:pt x="2707" y="526"/>
                  <a:pt x="2707" y="526"/>
                  <a:pt x="2707" y="526"/>
                </a:cubicBezTo>
                <a:cubicBezTo>
                  <a:pt x="2705" y="524"/>
                  <a:pt x="2705" y="524"/>
                  <a:pt x="2705" y="524"/>
                </a:cubicBezTo>
                <a:cubicBezTo>
                  <a:pt x="2704" y="525"/>
                  <a:pt x="2704" y="525"/>
                  <a:pt x="2704" y="525"/>
                </a:cubicBezTo>
                <a:cubicBezTo>
                  <a:pt x="2703" y="525"/>
                  <a:pt x="2703" y="525"/>
                  <a:pt x="2703" y="525"/>
                </a:cubicBezTo>
                <a:cubicBezTo>
                  <a:pt x="2703" y="523"/>
                  <a:pt x="2703" y="523"/>
                  <a:pt x="2703" y="523"/>
                </a:cubicBezTo>
                <a:cubicBezTo>
                  <a:pt x="2702" y="521"/>
                  <a:pt x="2702" y="521"/>
                  <a:pt x="2702" y="521"/>
                </a:cubicBezTo>
                <a:cubicBezTo>
                  <a:pt x="2703" y="521"/>
                  <a:pt x="2703" y="521"/>
                  <a:pt x="2703" y="521"/>
                </a:cubicBezTo>
                <a:cubicBezTo>
                  <a:pt x="2704" y="520"/>
                  <a:pt x="2704" y="520"/>
                  <a:pt x="2704" y="520"/>
                </a:cubicBezTo>
                <a:cubicBezTo>
                  <a:pt x="2702" y="518"/>
                  <a:pt x="2702" y="518"/>
                  <a:pt x="2702" y="518"/>
                </a:cubicBezTo>
                <a:cubicBezTo>
                  <a:pt x="2702" y="517"/>
                  <a:pt x="2702" y="517"/>
                  <a:pt x="2702" y="517"/>
                </a:cubicBezTo>
                <a:cubicBezTo>
                  <a:pt x="2703" y="515"/>
                  <a:pt x="2703" y="515"/>
                  <a:pt x="2703" y="515"/>
                </a:cubicBezTo>
                <a:cubicBezTo>
                  <a:pt x="2701" y="515"/>
                  <a:pt x="2701" y="515"/>
                  <a:pt x="2701" y="515"/>
                </a:cubicBezTo>
                <a:cubicBezTo>
                  <a:pt x="2700" y="514"/>
                  <a:pt x="2700" y="514"/>
                  <a:pt x="2700" y="514"/>
                </a:cubicBezTo>
                <a:cubicBezTo>
                  <a:pt x="2701" y="512"/>
                  <a:pt x="2701" y="512"/>
                  <a:pt x="2701" y="512"/>
                </a:cubicBezTo>
                <a:cubicBezTo>
                  <a:pt x="2703" y="514"/>
                  <a:pt x="2703" y="514"/>
                  <a:pt x="2703" y="514"/>
                </a:cubicBezTo>
                <a:cubicBezTo>
                  <a:pt x="2705" y="511"/>
                  <a:pt x="2705" y="511"/>
                  <a:pt x="2705" y="511"/>
                </a:cubicBezTo>
                <a:cubicBezTo>
                  <a:pt x="2707" y="512"/>
                  <a:pt x="2707" y="512"/>
                  <a:pt x="2707" y="512"/>
                </a:cubicBezTo>
                <a:cubicBezTo>
                  <a:pt x="2708" y="510"/>
                  <a:pt x="2708" y="510"/>
                  <a:pt x="2708" y="510"/>
                </a:cubicBezTo>
                <a:cubicBezTo>
                  <a:pt x="2710" y="509"/>
                  <a:pt x="2710" y="509"/>
                  <a:pt x="2710" y="509"/>
                </a:cubicBezTo>
                <a:cubicBezTo>
                  <a:pt x="2711" y="510"/>
                  <a:pt x="2711" y="510"/>
                  <a:pt x="2711" y="510"/>
                </a:cubicBezTo>
                <a:cubicBezTo>
                  <a:pt x="2713" y="510"/>
                  <a:pt x="2713" y="510"/>
                  <a:pt x="2713" y="510"/>
                </a:cubicBezTo>
                <a:cubicBezTo>
                  <a:pt x="2711" y="508"/>
                  <a:pt x="2711" y="508"/>
                  <a:pt x="2711" y="508"/>
                </a:cubicBezTo>
                <a:cubicBezTo>
                  <a:pt x="2709" y="507"/>
                  <a:pt x="2709" y="507"/>
                  <a:pt x="2709" y="507"/>
                </a:cubicBezTo>
                <a:cubicBezTo>
                  <a:pt x="2709" y="505"/>
                  <a:pt x="2709" y="505"/>
                  <a:pt x="2709" y="505"/>
                </a:cubicBezTo>
                <a:cubicBezTo>
                  <a:pt x="2706" y="503"/>
                  <a:pt x="2706" y="503"/>
                  <a:pt x="2706" y="503"/>
                </a:cubicBezTo>
                <a:cubicBezTo>
                  <a:pt x="2705" y="498"/>
                  <a:pt x="2705" y="498"/>
                  <a:pt x="2705" y="498"/>
                </a:cubicBezTo>
                <a:cubicBezTo>
                  <a:pt x="2706" y="493"/>
                  <a:pt x="2706" y="493"/>
                  <a:pt x="2706" y="493"/>
                </a:cubicBezTo>
                <a:cubicBezTo>
                  <a:pt x="2704" y="492"/>
                  <a:pt x="2704" y="492"/>
                  <a:pt x="2704" y="492"/>
                </a:cubicBezTo>
                <a:cubicBezTo>
                  <a:pt x="2705" y="490"/>
                  <a:pt x="2705" y="490"/>
                  <a:pt x="2705" y="490"/>
                </a:cubicBezTo>
                <a:cubicBezTo>
                  <a:pt x="2706" y="488"/>
                  <a:pt x="2706" y="488"/>
                  <a:pt x="2706" y="488"/>
                </a:cubicBezTo>
                <a:cubicBezTo>
                  <a:pt x="2707" y="484"/>
                  <a:pt x="2707" y="484"/>
                  <a:pt x="2707" y="484"/>
                </a:cubicBezTo>
                <a:cubicBezTo>
                  <a:pt x="2707" y="484"/>
                  <a:pt x="2707" y="484"/>
                  <a:pt x="2707" y="484"/>
                </a:cubicBezTo>
                <a:cubicBezTo>
                  <a:pt x="2708" y="484"/>
                  <a:pt x="2708" y="484"/>
                  <a:pt x="2708" y="484"/>
                </a:cubicBezTo>
                <a:cubicBezTo>
                  <a:pt x="2711" y="482"/>
                  <a:pt x="2711" y="482"/>
                  <a:pt x="2711" y="482"/>
                </a:cubicBezTo>
                <a:cubicBezTo>
                  <a:pt x="2711" y="483"/>
                  <a:pt x="2711" y="483"/>
                  <a:pt x="2711" y="483"/>
                </a:cubicBezTo>
                <a:cubicBezTo>
                  <a:pt x="2717" y="481"/>
                  <a:pt x="2717" y="481"/>
                  <a:pt x="2717" y="481"/>
                </a:cubicBezTo>
                <a:cubicBezTo>
                  <a:pt x="2717" y="479"/>
                  <a:pt x="2717" y="479"/>
                  <a:pt x="2717" y="479"/>
                </a:cubicBezTo>
                <a:cubicBezTo>
                  <a:pt x="2718" y="477"/>
                  <a:pt x="2718" y="477"/>
                  <a:pt x="2718" y="477"/>
                </a:cubicBezTo>
                <a:cubicBezTo>
                  <a:pt x="2716" y="476"/>
                  <a:pt x="2716" y="476"/>
                  <a:pt x="2716" y="476"/>
                </a:cubicBezTo>
                <a:cubicBezTo>
                  <a:pt x="2713" y="472"/>
                  <a:pt x="2713" y="472"/>
                  <a:pt x="2713" y="472"/>
                </a:cubicBezTo>
                <a:cubicBezTo>
                  <a:pt x="2711" y="472"/>
                  <a:pt x="2711" y="472"/>
                  <a:pt x="2711" y="472"/>
                </a:cubicBezTo>
                <a:cubicBezTo>
                  <a:pt x="2707" y="464"/>
                  <a:pt x="2707" y="464"/>
                  <a:pt x="2707" y="464"/>
                </a:cubicBezTo>
                <a:cubicBezTo>
                  <a:pt x="2707" y="463"/>
                  <a:pt x="2707" y="463"/>
                  <a:pt x="2707" y="463"/>
                </a:cubicBezTo>
                <a:cubicBezTo>
                  <a:pt x="2705" y="462"/>
                  <a:pt x="2705" y="462"/>
                  <a:pt x="2705" y="462"/>
                </a:cubicBezTo>
                <a:cubicBezTo>
                  <a:pt x="2705" y="455"/>
                  <a:pt x="2705" y="455"/>
                  <a:pt x="2705" y="455"/>
                </a:cubicBezTo>
                <a:cubicBezTo>
                  <a:pt x="2706" y="454"/>
                  <a:pt x="2706" y="454"/>
                  <a:pt x="2706" y="454"/>
                </a:cubicBezTo>
                <a:cubicBezTo>
                  <a:pt x="2705" y="451"/>
                  <a:pt x="2705" y="451"/>
                  <a:pt x="2705" y="451"/>
                </a:cubicBezTo>
                <a:cubicBezTo>
                  <a:pt x="2706" y="449"/>
                  <a:pt x="2706" y="449"/>
                  <a:pt x="2706" y="449"/>
                </a:cubicBezTo>
                <a:cubicBezTo>
                  <a:pt x="2706" y="447"/>
                  <a:pt x="2706" y="447"/>
                  <a:pt x="2706" y="447"/>
                </a:cubicBezTo>
                <a:cubicBezTo>
                  <a:pt x="2704" y="448"/>
                  <a:pt x="2704" y="448"/>
                  <a:pt x="2704" y="448"/>
                </a:cubicBezTo>
                <a:cubicBezTo>
                  <a:pt x="2704" y="447"/>
                  <a:pt x="2704" y="447"/>
                  <a:pt x="2704" y="447"/>
                </a:cubicBezTo>
                <a:cubicBezTo>
                  <a:pt x="2705" y="444"/>
                  <a:pt x="2705" y="444"/>
                  <a:pt x="2705" y="444"/>
                </a:cubicBezTo>
                <a:cubicBezTo>
                  <a:pt x="2707" y="444"/>
                  <a:pt x="2707" y="444"/>
                  <a:pt x="2707" y="444"/>
                </a:cubicBezTo>
                <a:cubicBezTo>
                  <a:pt x="2707" y="442"/>
                  <a:pt x="2707" y="442"/>
                  <a:pt x="2707" y="442"/>
                </a:cubicBezTo>
                <a:cubicBezTo>
                  <a:pt x="2706" y="442"/>
                  <a:pt x="2706" y="442"/>
                  <a:pt x="2706" y="442"/>
                </a:cubicBezTo>
                <a:cubicBezTo>
                  <a:pt x="2708" y="441"/>
                  <a:pt x="2708" y="441"/>
                  <a:pt x="2708" y="441"/>
                </a:cubicBezTo>
                <a:cubicBezTo>
                  <a:pt x="2708" y="442"/>
                  <a:pt x="2708" y="442"/>
                  <a:pt x="2708" y="442"/>
                </a:cubicBezTo>
                <a:cubicBezTo>
                  <a:pt x="2708" y="445"/>
                  <a:pt x="2708" y="445"/>
                  <a:pt x="2708" y="445"/>
                </a:cubicBezTo>
                <a:cubicBezTo>
                  <a:pt x="2707" y="447"/>
                  <a:pt x="2707" y="447"/>
                  <a:pt x="2707" y="447"/>
                </a:cubicBezTo>
                <a:cubicBezTo>
                  <a:pt x="2707" y="449"/>
                  <a:pt x="2707" y="449"/>
                  <a:pt x="2707" y="449"/>
                </a:cubicBezTo>
                <a:cubicBezTo>
                  <a:pt x="2710" y="450"/>
                  <a:pt x="2710" y="450"/>
                  <a:pt x="2710" y="450"/>
                </a:cubicBezTo>
                <a:cubicBezTo>
                  <a:pt x="2712" y="452"/>
                  <a:pt x="2712" y="452"/>
                  <a:pt x="2712" y="452"/>
                </a:cubicBezTo>
                <a:cubicBezTo>
                  <a:pt x="2714" y="452"/>
                  <a:pt x="2714" y="452"/>
                  <a:pt x="2714" y="452"/>
                </a:cubicBezTo>
                <a:cubicBezTo>
                  <a:pt x="2714" y="449"/>
                  <a:pt x="2714" y="449"/>
                  <a:pt x="2714" y="449"/>
                </a:cubicBezTo>
                <a:cubicBezTo>
                  <a:pt x="2715" y="448"/>
                  <a:pt x="2715" y="448"/>
                  <a:pt x="2715" y="448"/>
                </a:cubicBezTo>
                <a:cubicBezTo>
                  <a:pt x="2713" y="445"/>
                  <a:pt x="2713" y="445"/>
                  <a:pt x="2713" y="445"/>
                </a:cubicBezTo>
                <a:cubicBezTo>
                  <a:pt x="2709" y="441"/>
                  <a:pt x="2709" y="441"/>
                  <a:pt x="2709" y="441"/>
                </a:cubicBezTo>
                <a:cubicBezTo>
                  <a:pt x="2709" y="437"/>
                  <a:pt x="2709" y="437"/>
                  <a:pt x="2709" y="437"/>
                </a:cubicBezTo>
                <a:cubicBezTo>
                  <a:pt x="2707" y="436"/>
                  <a:pt x="2707" y="436"/>
                  <a:pt x="2707" y="436"/>
                </a:cubicBezTo>
                <a:cubicBezTo>
                  <a:pt x="2707" y="436"/>
                  <a:pt x="2707" y="436"/>
                  <a:pt x="2707" y="436"/>
                </a:cubicBezTo>
                <a:cubicBezTo>
                  <a:pt x="2706" y="436"/>
                  <a:pt x="2706" y="436"/>
                  <a:pt x="2706" y="436"/>
                </a:cubicBezTo>
                <a:cubicBezTo>
                  <a:pt x="2705" y="437"/>
                  <a:pt x="2705" y="437"/>
                  <a:pt x="2705" y="437"/>
                </a:cubicBezTo>
                <a:cubicBezTo>
                  <a:pt x="2705" y="438"/>
                  <a:pt x="2705" y="438"/>
                  <a:pt x="2705" y="438"/>
                </a:cubicBezTo>
                <a:cubicBezTo>
                  <a:pt x="2704" y="439"/>
                  <a:pt x="2704" y="439"/>
                  <a:pt x="2704" y="439"/>
                </a:cubicBezTo>
                <a:cubicBezTo>
                  <a:pt x="2702" y="438"/>
                  <a:pt x="2702" y="438"/>
                  <a:pt x="2702" y="438"/>
                </a:cubicBezTo>
                <a:cubicBezTo>
                  <a:pt x="2702" y="434"/>
                  <a:pt x="2702" y="434"/>
                  <a:pt x="2702" y="434"/>
                </a:cubicBezTo>
                <a:cubicBezTo>
                  <a:pt x="2701" y="432"/>
                  <a:pt x="2701" y="432"/>
                  <a:pt x="2701" y="432"/>
                </a:cubicBezTo>
                <a:cubicBezTo>
                  <a:pt x="2699" y="429"/>
                  <a:pt x="2699" y="429"/>
                  <a:pt x="2699" y="429"/>
                </a:cubicBezTo>
                <a:cubicBezTo>
                  <a:pt x="2700" y="427"/>
                  <a:pt x="2700" y="427"/>
                  <a:pt x="2700" y="427"/>
                </a:cubicBezTo>
                <a:cubicBezTo>
                  <a:pt x="2701" y="427"/>
                  <a:pt x="2701" y="427"/>
                  <a:pt x="2701" y="427"/>
                </a:cubicBezTo>
                <a:cubicBezTo>
                  <a:pt x="2700" y="425"/>
                  <a:pt x="2700" y="425"/>
                  <a:pt x="2700" y="425"/>
                </a:cubicBezTo>
                <a:cubicBezTo>
                  <a:pt x="2702" y="424"/>
                  <a:pt x="2702" y="424"/>
                  <a:pt x="2702" y="424"/>
                </a:cubicBezTo>
                <a:cubicBezTo>
                  <a:pt x="2700" y="422"/>
                  <a:pt x="2700" y="422"/>
                  <a:pt x="2700" y="422"/>
                </a:cubicBezTo>
                <a:cubicBezTo>
                  <a:pt x="2701" y="421"/>
                  <a:pt x="2701" y="421"/>
                  <a:pt x="2701" y="421"/>
                </a:cubicBezTo>
                <a:cubicBezTo>
                  <a:pt x="2701" y="420"/>
                  <a:pt x="2701" y="420"/>
                  <a:pt x="2701" y="420"/>
                </a:cubicBezTo>
                <a:cubicBezTo>
                  <a:pt x="2699" y="419"/>
                  <a:pt x="2699" y="419"/>
                  <a:pt x="2699" y="419"/>
                </a:cubicBezTo>
                <a:cubicBezTo>
                  <a:pt x="2698" y="419"/>
                  <a:pt x="2698" y="419"/>
                  <a:pt x="2698" y="419"/>
                </a:cubicBezTo>
                <a:cubicBezTo>
                  <a:pt x="2695" y="417"/>
                  <a:pt x="2695" y="417"/>
                  <a:pt x="2695" y="417"/>
                </a:cubicBezTo>
                <a:cubicBezTo>
                  <a:pt x="2693" y="417"/>
                  <a:pt x="2693" y="417"/>
                  <a:pt x="2693" y="417"/>
                </a:cubicBezTo>
                <a:cubicBezTo>
                  <a:pt x="2692" y="418"/>
                  <a:pt x="2692" y="418"/>
                  <a:pt x="2692" y="418"/>
                </a:cubicBezTo>
                <a:cubicBezTo>
                  <a:pt x="2692" y="419"/>
                  <a:pt x="2692" y="419"/>
                  <a:pt x="2692" y="419"/>
                </a:cubicBezTo>
                <a:cubicBezTo>
                  <a:pt x="2694" y="422"/>
                  <a:pt x="2694" y="422"/>
                  <a:pt x="2694" y="422"/>
                </a:cubicBezTo>
                <a:cubicBezTo>
                  <a:pt x="2694" y="423"/>
                  <a:pt x="2694" y="423"/>
                  <a:pt x="2694" y="423"/>
                </a:cubicBezTo>
                <a:cubicBezTo>
                  <a:pt x="2693" y="424"/>
                  <a:pt x="2693" y="424"/>
                  <a:pt x="2693" y="424"/>
                </a:cubicBezTo>
                <a:cubicBezTo>
                  <a:pt x="2691" y="423"/>
                  <a:pt x="2691" y="423"/>
                  <a:pt x="2691" y="423"/>
                </a:cubicBezTo>
                <a:cubicBezTo>
                  <a:pt x="2688" y="420"/>
                  <a:pt x="2688" y="420"/>
                  <a:pt x="2688" y="420"/>
                </a:cubicBezTo>
                <a:cubicBezTo>
                  <a:pt x="2687" y="418"/>
                  <a:pt x="2687" y="418"/>
                  <a:pt x="2687" y="418"/>
                </a:cubicBezTo>
                <a:cubicBezTo>
                  <a:pt x="2685" y="417"/>
                  <a:pt x="2685" y="417"/>
                  <a:pt x="2685" y="417"/>
                </a:cubicBezTo>
                <a:cubicBezTo>
                  <a:pt x="2686" y="416"/>
                  <a:pt x="2686" y="416"/>
                  <a:pt x="2686" y="416"/>
                </a:cubicBezTo>
                <a:cubicBezTo>
                  <a:pt x="2684" y="413"/>
                  <a:pt x="2684" y="413"/>
                  <a:pt x="2684" y="413"/>
                </a:cubicBezTo>
                <a:cubicBezTo>
                  <a:pt x="2684" y="411"/>
                  <a:pt x="2684" y="411"/>
                  <a:pt x="2684" y="411"/>
                </a:cubicBezTo>
                <a:cubicBezTo>
                  <a:pt x="2684" y="410"/>
                  <a:pt x="2684" y="410"/>
                  <a:pt x="2684" y="410"/>
                </a:cubicBezTo>
                <a:cubicBezTo>
                  <a:pt x="2683" y="408"/>
                  <a:pt x="2683" y="408"/>
                  <a:pt x="2683" y="408"/>
                </a:cubicBezTo>
                <a:cubicBezTo>
                  <a:pt x="2684" y="407"/>
                  <a:pt x="2684" y="407"/>
                  <a:pt x="2684" y="407"/>
                </a:cubicBezTo>
                <a:cubicBezTo>
                  <a:pt x="2683" y="404"/>
                  <a:pt x="2683" y="404"/>
                  <a:pt x="2683" y="404"/>
                </a:cubicBezTo>
                <a:cubicBezTo>
                  <a:pt x="2684" y="402"/>
                  <a:pt x="2684" y="402"/>
                  <a:pt x="2684" y="402"/>
                </a:cubicBezTo>
                <a:cubicBezTo>
                  <a:pt x="2684" y="401"/>
                  <a:pt x="2684" y="401"/>
                  <a:pt x="2684" y="401"/>
                </a:cubicBezTo>
                <a:cubicBezTo>
                  <a:pt x="2685" y="399"/>
                  <a:pt x="2685" y="399"/>
                  <a:pt x="2685" y="399"/>
                </a:cubicBezTo>
                <a:cubicBezTo>
                  <a:pt x="2685" y="397"/>
                  <a:pt x="2685" y="397"/>
                  <a:pt x="2685" y="397"/>
                </a:cubicBezTo>
                <a:cubicBezTo>
                  <a:pt x="2684" y="397"/>
                  <a:pt x="2684" y="397"/>
                  <a:pt x="2684" y="397"/>
                </a:cubicBezTo>
                <a:cubicBezTo>
                  <a:pt x="2682" y="395"/>
                  <a:pt x="2682" y="395"/>
                  <a:pt x="2682" y="395"/>
                </a:cubicBezTo>
                <a:cubicBezTo>
                  <a:pt x="2682" y="395"/>
                  <a:pt x="2682" y="395"/>
                  <a:pt x="2682" y="395"/>
                </a:cubicBezTo>
                <a:cubicBezTo>
                  <a:pt x="2683" y="394"/>
                  <a:pt x="2683" y="394"/>
                  <a:pt x="2683" y="394"/>
                </a:cubicBezTo>
                <a:cubicBezTo>
                  <a:pt x="2685" y="395"/>
                  <a:pt x="2685" y="395"/>
                  <a:pt x="2685" y="395"/>
                </a:cubicBezTo>
                <a:cubicBezTo>
                  <a:pt x="2685" y="394"/>
                  <a:pt x="2685" y="394"/>
                  <a:pt x="2685" y="394"/>
                </a:cubicBezTo>
                <a:cubicBezTo>
                  <a:pt x="2684" y="393"/>
                  <a:pt x="2684" y="393"/>
                  <a:pt x="2684" y="393"/>
                </a:cubicBezTo>
                <a:cubicBezTo>
                  <a:pt x="2682" y="392"/>
                  <a:pt x="2682" y="392"/>
                  <a:pt x="2682" y="392"/>
                </a:cubicBezTo>
                <a:cubicBezTo>
                  <a:pt x="2683" y="391"/>
                  <a:pt x="2683" y="391"/>
                  <a:pt x="2683" y="391"/>
                </a:cubicBezTo>
                <a:cubicBezTo>
                  <a:pt x="2684" y="391"/>
                  <a:pt x="2684" y="391"/>
                  <a:pt x="2684" y="391"/>
                </a:cubicBezTo>
                <a:cubicBezTo>
                  <a:pt x="2683" y="390"/>
                  <a:pt x="2683" y="390"/>
                  <a:pt x="2683" y="390"/>
                </a:cubicBezTo>
                <a:cubicBezTo>
                  <a:pt x="2682" y="388"/>
                  <a:pt x="2682" y="388"/>
                  <a:pt x="2682" y="388"/>
                </a:cubicBezTo>
                <a:cubicBezTo>
                  <a:pt x="2680" y="388"/>
                  <a:pt x="2680" y="388"/>
                  <a:pt x="2680" y="388"/>
                </a:cubicBezTo>
                <a:cubicBezTo>
                  <a:pt x="2680" y="386"/>
                  <a:pt x="2680" y="386"/>
                  <a:pt x="2680" y="386"/>
                </a:cubicBezTo>
                <a:cubicBezTo>
                  <a:pt x="2680" y="386"/>
                  <a:pt x="2680" y="386"/>
                  <a:pt x="2680" y="386"/>
                </a:cubicBezTo>
                <a:cubicBezTo>
                  <a:pt x="2680" y="384"/>
                  <a:pt x="2680" y="384"/>
                  <a:pt x="2680" y="384"/>
                </a:cubicBezTo>
                <a:cubicBezTo>
                  <a:pt x="2678" y="382"/>
                  <a:pt x="2678" y="382"/>
                  <a:pt x="2678" y="382"/>
                </a:cubicBezTo>
                <a:cubicBezTo>
                  <a:pt x="2679" y="380"/>
                  <a:pt x="2679" y="380"/>
                  <a:pt x="2679" y="380"/>
                </a:cubicBezTo>
                <a:cubicBezTo>
                  <a:pt x="2679" y="379"/>
                  <a:pt x="2679" y="379"/>
                  <a:pt x="2679" y="379"/>
                </a:cubicBezTo>
                <a:cubicBezTo>
                  <a:pt x="2680" y="378"/>
                  <a:pt x="2680" y="378"/>
                  <a:pt x="2680" y="378"/>
                </a:cubicBezTo>
                <a:cubicBezTo>
                  <a:pt x="2679" y="376"/>
                  <a:pt x="2679" y="376"/>
                  <a:pt x="2679" y="376"/>
                </a:cubicBezTo>
                <a:cubicBezTo>
                  <a:pt x="2679" y="375"/>
                  <a:pt x="2679" y="375"/>
                  <a:pt x="2679" y="375"/>
                </a:cubicBezTo>
                <a:cubicBezTo>
                  <a:pt x="2680" y="375"/>
                  <a:pt x="2680" y="375"/>
                  <a:pt x="2680" y="375"/>
                </a:cubicBezTo>
                <a:cubicBezTo>
                  <a:pt x="2682" y="376"/>
                  <a:pt x="2682" y="376"/>
                  <a:pt x="2682" y="376"/>
                </a:cubicBezTo>
                <a:cubicBezTo>
                  <a:pt x="2683" y="376"/>
                  <a:pt x="2683" y="376"/>
                  <a:pt x="2683" y="376"/>
                </a:cubicBezTo>
                <a:cubicBezTo>
                  <a:pt x="2684" y="373"/>
                  <a:pt x="2684" y="373"/>
                  <a:pt x="2684" y="373"/>
                </a:cubicBezTo>
                <a:cubicBezTo>
                  <a:pt x="2686" y="373"/>
                  <a:pt x="2686" y="373"/>
                  <a:pt x="2686" y="373"/>
                </a:cubicBezTo>
                <a:cubicBezTo>
                  <a:pt x="2686" y="374"/>
                  <a:pt x="2686" y="374"/>
                  <a:pt x="2686" y="374"/>
                </a:cubicBezTo>
                <a:cubicBezTo>
                  <a:pt x="2687" y="374"/>
                  <a:pt x="2687" y="374"/>
                  <a:pt x="2687" y="374"/>
                </a:cubicBezTo>
                <a:cubicBezTo>
                  <a:pt x="2689" y="376"/>
                  <a:pt x="2689" y="376"/>
                  <a:pt x="2689" y="376"/>
                </a:cubicBezTo>
                <a:cubicBezTo>
                  <a:pt x="2691" y="372"/>
                  <a:pt x="2691" y="372"/>
                  <a:pt x="2691" y="372"/>
                </a:cubicBezTo>
                <a:cubicBezTo>
                  <a:pt x="2689" y="371"/>
                  <a:pt x="2689" y="371"/>
                  <a:pt x="2689" y="371"/>
                </a:cubicBezTo>
                <a:cubicBezTo>
                  <a:pt x="2689" y="370"/>
                  <a:pt x="2689" y="370"/>
                  <a:pt x="2689" y="370"/>
                </a:cubicBezTo>
                <a:cubicBezTo>
                  <a:pt x="2691" y="369"/>
                  <a:pt x="2691" y="369"/>
                  <a:pt x="2691" y="369"/>
                </a:cubicBezTo>
                <a:cubicBezTo>
                  <a:pt x="2693" y="365"/>
                  <a:pt x="2693" y="365"/>
                  <a:pt x="2693" y="365"/>
                </a:cubicBezTo>
                <a:cubicBezTo>
                  <a:pt x="2693" y="363"/>
                  <a:pt x="2693" y="363"/>
                  <a:pt x="2693" y="363"/>
                </a:cubicBezTo>
                <a:cubicBezTo>
                  <a:pt x="2694" y="365"/>
                  <a:pt x="2694" y="365"/>
                  <a:pt x="2694" y="365"/>
                </a:cubicBezTo>
                <a:cubicBezTo>
                  <a:pt x="2696" y="365"/>
                  <a:pt x="2696" y="365"/>
                  <a:pt x="2696" y="365"/>
                </a:cubicBezTo>
                <a:cubicBezTo>
                  <a:pt x="2696" y="367"/>
                  <a:pt x="2696" y="367"/>
                  <a:pt x="2696" y="367"/>
                </a:cubicBezTo>
                <a:cubicBezTo>
                  <a:pt x="2698" y="373"/>
                  <a:pt x="2698" y="373"/>
                  <a:pt x="2698" y="373"/>
                </a:cubicBezTo>
                <a:cubicBezTo>
                  <a:pt x="2700" y="375"/>
                  <a:pt x="2700" y="375"/>
                  <a:pt x="2700" y="375"/>
                </a:cubicBezTo>
                <a:cubicBezTo>
                  <a:pt x="2701" y="374"/>
                  <a:pt x="2701" y="374"/>
                  <a:pt x="2701" y="374"/>
                </a:cubicBezTo>
                <a:cubicBezTo>
                  <a:pt x="2701" y="369"/>
                  <a:pt x="2701" y="369"/>
                  <a:pt x="2701" y="369"/>
                </a:cubicBezTo>
                <a:cubicBezTo>
                  <a:pt x="2702" y="368"/>
                  <a:pt x="2702" y="368"/>
                  <a:pt x="2702" y="368"/>
                </a:cubicBezTo>
                <a:cubicBezTo>
                  <a:pt x="2701" y="365"/>
                  <a:pt x="2701" y="365"/>
                  <a:pt x="2701" y="365"/>
                </a:cubicBezTo>
                <a:cubicBezTo>
                  <a:pt x="2702" y="364"/>
                  <a:pt x="2702" y="364"/>
                  <a:pt x="2702" y="364"/>
                </a:cubicBezTo>
                <a:cubicBezTo>
                  <a:pt x="2701" y="361"/>
                  <a:pt x="2701" y="361"/>
                  <a:pt x="2701" y="361"/>
                </a:cubicBezTo>
                <a:cubicBezTo>
                  <a:pt x="2703" y="362"/>
                  <a:pt x="2703" y="362"/>
                  <a:pt x="2703" y="362"/>
                </a:cubicBezTo>
                <a:cubicBezTo>
                  <a:pt x="2704" y="361"/>
                  <a:pt x="2704" y="361"/>
                  <a:pt x="2704" y="361"/>
                </a:cubicBezTo>
                <a:cubicBezTo>
                  <a:pt x="2705" y="358"/>
                  <a:pt x="2705" y="358"/>
                  <a:pt x="2705" y="358"/>
                </a:cubicBezTo>
                <a:cubicBezTo>
                  <a:pt x="2707" y="358"/>
                  <a:pt x="2707" y="358"/>
                  <a:pt x="2707" y="358"/>
                </a:cubicBezTo>
                <a:cubicBezTo>
                  <a:pt x="2709" y="355"/>
                  <a:pt x="2709" y="355"/>
                  <a:pt x="2709" y="355"/>
                </a:cubicBezTo>
                <a:cubicBezTo>
                  <a:pt x="2711" y="355"/>
                  <a:pt x="2711" y="355"/>
                  <a:pt x="2711" y="355"/>
                </a:cubicBezTo>
                <a:cubicBezTo>
                  <a:pt x="2712" y="355"/>
                  <a:pt x="2712" y="355"/>
                  <a:pt x="2712" y="355"/>
                </a:cubicBezTo>
                <a:cubicBezTo>
                  <a:pt x="2715" y="354"/>
                  <a:pt x="2715" y="354"/>
                  <a:pt x="2715" y="354"/>
                </a:cubicBezTo>
                <a:cubicBezTo>
                  <a:pt x="2717" y="354"/>
                  <a:pt x="2717" y="354"/>
                  <a:pt x="2717" y="354"/>
                </a:cubicBezTo>
                <a:cubicBezTo>
                  <a:pt x="2722" y="357"/>
                  <a:pt x="2722" y="357"/>
                  <a:pt x="2722" y="357"/>
                </a:cubicBezTo>
                <a:cubicBezTo>
                  <a:pt x="2723" y="358"/>
                  <a:pt x="2723" y="358"/>
                  <a:pt x="2723" y="358"/>
                </a:cubicBezTo>
                <a:cubicBezTo>
                  <a:pt x="2724" y="359"/>
                  <a:pt x="2724" y="359"/>
                  <a:pt x="2724" y="359"/>
                </a:cubicBezTo>
                <a:cubicBezTo>
                  <a:pt x="2726" y="358"/>
                  <a:pt x="2726" y="358"/>
                  <a:pt x="2726" y="358"/>
                </a:cubicBezTo>
                <a:cubicBezTo>
                  <a:pt x="2726" y="359"/>
                  <a:pt x="2726" y="359"/>
                  <a:pt x="2726" y="359"/>
                </a:cubicBezTo>
                <a:cubicBezTo>
                  <a:pt x="2726" y="359"/>
                  <a:pt x="2726" y="359"/>
                  <a:pt x="2726" y="359"/>
                </a:cubicBezTo>
                <a:cubicBezTo>
                  <a:pt x="2728" y="362"/>
                  <a:pt x="2728" y="362"/>
                  <a:pt x="2728" y="362"/>
                </a:cubicBezTo>
                <a:cubicBezTo>
                  <a:pt x="2729" y="362"/>
                  <a:pt x="2729" y="362"/>
                  <a:pt x="2729" y="362"/>
                </a:cubicBezTo>
                <a:cubicBezTo>
                  <a:pt x="2731" y="363"/>
                  <a:pt x="2731" y="363"/>
                  <a:pt x="2731" y="363"/>
                </a:cubicBezTo>
                <a:cubicBezTo>
                  <a:pt x="2733" y="363"/>
                  <a:pt x="2733" y="363"/>
                  <a:pt x="2733" y="363"/>
                </a:cubicBezTo>
                <a:cubicBezTo>
                  <a:pt x="2734" y="363"/>
                  <a:pt x="2734" y="363"/>
                  <a:pt x="2734" y="363"/>
                </a:cubicBezTo>
                <a:cubicBezTo>
                  <a:pt x="2734" y="362"/>
                  <a:pt x="2734" y="362"/>
                  <a:pt x="2734" y="362"/>
                </a:cubicBezTo>
                <a:cubicBezTo>
                  <a:pt x="2732" y="358"/>
                  <a:pt x="2732" y="358"/>
                  <a:pt x="2732" y="358"/>
                </a:cubicBezTo>
                <a:cubicBezTo>
                  <a:pt x="2732" y="357"/>
                  <a:pt x="2732" y="357"/>
                  <a:pt x="2732" y="357"/>
                </a:cubicBezTo>
                <a:cubicBezTo>
                  <a:pt x="2732" y="356"/>
                  <a:pt x="2732" y="356"/>
                  <a:pt x="2732" y="356"/>
                </a:cubicBezTo>
                <a:cubicBezTo>
                  <a:pt x="2731" y="356"/>
                  <a:pt x="2731" y="356"/>
                  <a:pt x="2731" y="356"/>
                </a:cubicBezTo>
                <a:cubicBezTo>
                  <a:pt x="2731" y="354"/>
                  <a:pt x="2731" y="354"/>
                  <a:pt x="2731" y="354"/>
                </a:cubicBezTo>
                <a:cubicBezTo>
                  <a:pt x="2732" y="352"/>
                  <a:pt x="2732" y="352"/>
                  <a:pt x="2732" y="352"/>
                </a:cubicBezTo>
                <a:cubicBezTo>
                  <a:pt x="2733" y="348"/>
                  <a:pt x="2733" y="348"/>
                  <a:pt x="2733" y="348"/>
                </a:cubicBezTo>
                <a:cubicBezTo>
                  <a:pt x="2734" y="345"/>
                  <a:pt x="2734" y="345"/>
                  <a:pt x="2734" y="345"/>
                </a:cubicBezTo>
                <a:cubicBezTo>
                  <a:pt x="2733" y="343"/>
                  <a:pt x="2733" y="343"/>
                  <a:pt x="2733" y="343"/>
                </a:cubicBezTo>
                <a:cubicBezTo>
                  <a:pt x="2735" y="341"/>
                  <a:pt x="2735" y="341"/>
                  <a:pt x="2735" y="341"/>
                </a:cubicBezTo>
                <a:cubicBezTo>
                  <a:pt x="2735" y="339"/>
                  <a:pt x="2735" y="339"/>
                  <a:pt x="2735" y="339"/>
                </a:cubicBezTo>
                <a:cubicBezTo>
                  <a:pt x="2736" y="338"/>
                  <a:pt x="2736" y="338"/>
                  <a:pt x="2736" y="338"/>
                </a:cubicBezTo>
                <a:cubicBezTo>
                  <a:pt x="2734" y="335"/>
                  <a:pt x="2734" y="335"/>
                  <a:pt x="2734" y="335"/>
                </a:cubicBezTo>
                <a:cubicBezTo>
                  <a:pt x="2733" y="335"/>
                  <a:pt x="2733" y="335"/>
                  <a:pt x="2733" y="335"/>
                </a:cubicBezTo>
                <a:cubicBezTo>
                  <a:pt x="2733" y="334"/>
                  <a:pt x="2733" y="334"/>
                  <a:pt x="2733" y="334"/>
                </a:cubicBezTo>
                <a:cubicBezTo>
                  <a:pt x="2736" y="333"/>
                  <a:pt x="2736" y="333"/>
                  <a:pt x="2736" y="333"/>
                </a:cubicBezTo>
                <a:cubicBezTo>
                  <a:pt x="2737" y="331"/>
                  <a:pt x="2737" y="331"/>
                  <a:pt x="2737" y="331"/>
                </a:cubicBezTo>
                <a:cubicBezTo>
                  <a:pt x="2734" y="330"/>
                  <a:pt x="2734" y="330"/>
                  <a:pt x="2734" y="330"/>
                </a:cubicBezTo>
                <a:cubicBezTo>
                  <a:pt x="2733" y="329"/>
                  <a:pt x="2733" y="329"/>
                  <a:pt x="2733" y="329"/>
                </a:cubicBezTo>
                <a:cubicBezTo>
                  <a:pt x="2734" y="328"/>
                  <a:pt x="2734" y="328"/>
                  <a:pt x="2734" y="328"/>
                </a:cubicBezTo>
                <a:cubicBezTo>
                  <a:pt x="2735" y="329"/>
                  <a:pt x="2735" y="329"/>
                  <a:pt x="2735" y="329"/>
                </a:cubicBezTo>
                <a:cubicBezTo>
                  <a:pt x="2736" y="329"/>
                  <a:pt x="2736" y="329"/>
                  <a:pt x="2736" y="329"/>
                </a:cubicBezTo>
                <a:cubicBezTo>
                  <a:pt x="2737" y="328"/>
                  <a:pt x="2737" y="328"/>
                  <a:pt x="2737" y="328"/>
                </a:cubicBezTo>
                <a:cubicBezTo>
                  <a:pt x="2736" y="326"/>
                  <a:pt x="2736" y="326"/>
                  <a:pt x="2736" y="326"/>
                </a:cubicBezTo>
                <a:cubicBezTo>
                  <a:pt x="2738" y="325"/>
                  <a:pt x="2738" y="325"/>
                  <a:pt x="2738" y="325"/>
                </a:cubicBezTo>
                <a:cubicBezTo>
                  <a:pt x="2738" y="323"/>
                  <a:pt x="2738" y="323"/>
                  <a:pt x="2738" y="323"/>
                </a:cubicBezTo>
                <a:cubicBezTo>
                  <a:pt x="2736" y="322"/>
                  <a:pt x="2736" y="322"/>
                  <a:pt x="2736" y="322"/>
                </a:cubicBezTo>
                <a:cubicBezTo>
                  <a:pt x="2738" y="321"/>
                  <a:pt x="2738" y="321"/>
                  <a:pt x="2738" y="321"/>
                </a:cubicBezTo>
                <a:cubicBezTo>
                  <a:pt x="2739" y="322"/>
                  <a:pt x="2739" y="322"/>
                  <a:pt x="2739" y="322"/>
                </a:cubicBezTo>
                <a:cubicBezTo>
                  <a:pt x="2740" y="320"/>
                  <a:pt x="2740" y="320"/>
                  <a:pt x="2740" y="320"/>
                </a:cubicBezTo>
                <a:cubicBezTo>
                  <a:pt x="2740" y="319"/>
                  <a:pt x="2740" y="319"/>
                  <a:pt x="2740" y="319"/>
                </a:cubicBezTo>
                <a:cubicBezTo>
                  <a:pt x="2739" y="318"/>
                  <a:pt x="2739" y="318"/>
                  <a:pt x="2739" y="318"/>
                </a:cubicBezTo>
                <a:cubicBezTo>
                  <a:pt x="2741" y="318"/>
                  <a:pt x="2741" y="318"/>
                  <a:pt x="2741" y="318"/>
                </a:cubicBezTo>
                <a:cubicBezTo>
                  <a:pt x="2743" y="316"/>
                  <a:pt x="2743" y="316"/>
                  <a:pt x="2743" y="316"/>
                </a:cubicBezTo>
                <a:cubicBezTo>
                  <a:pt x="2742" y="314"/>
                  <a:pt x="2742" y="314"/>
                  <a:pt x="2742" y="314"/>
                </a:cubicBezTo>
                <a:cubicBezTo>
                  <a:pt x="2742" y="313"/>
                  <a:pt x="2742" y="313"/>
                  <a:pt x="2742" y="313"/>
                </a:cubicBezTo>
                <a:cubicBezTo>
                  <a:pt x="2743" y="314"/>
                  <a:pt x="2743" y="314"/>
                  <a:pt x="2743" y="314"/>
                </a:cubicBezTo>
                <a:cubicBezTo>
                  <a:pt x="2745" y="312"/>
                  <a:pt x="2745" y="312"/>
                  <a:pt x="2745" y="312"/>
                </a:cubicBezTo>
                <a:cubicBezTo>
                  <a:pt x="2744" y="309"/>
                  <a:pt x="2744" y="309"/>
                  <a:pt x="2744" y="309"/>
                </a:cubicBezTo>
                <a:cubicBezTo>
                  <a:pt x="2744" y="307"/>
                  <a:pt x="2744" y="307"/>
                  <a:pt x="2744" y="307"/>
                </a:cubicBezTo>
                <a:cubicBezTo>
                  <a:pt x="2746" y="307"/>
                  <a:pt x="2746" y="307"/>
                  <a:pt x="2746" y="307"/>
                </a:cubicBezTo>
                <a:cubicBezTo>
                  <a:pt x="2746" y="307"/>
                  <a:pt x="2746" y="307"/>
                  <a:pt x="2746" y="307"/>
                </a:cubicBezTo>
                <a:cubicBezTo>
                  <a:pt x="2747" y="306"/>
                  <a:pt x="2747" y="306"/>
                  <a:pt x="2747" y="306"/>
                </a:cubicBezTo>
                <a:cubicBezTo>
                  <a:pt x="2750" y="303"/>
                  <a:pt x="2750" y="303"/>
                  <a:pt x="2750" y="303"/>
                </a:cubicBezTo>
                <a:cubicBezTo>
                  <a:pt x="2748" y="302"/>
                  <a:pt x="2748" y="302"/>
                  <a:pt x="2748" y="302"/>
                </a:cubicBezTo>
                <a:cubicBezTo>
                  <a:pt x="2749" y="300"/>
                  <a:pt x="2749" y="300"/>
                  <a:pt x="2749" y="300"/>
                </a:cubicBezTo>
                <a:cubicBezTo>
                  <a:pt x="2750" y="300"/>
                  <a:pt x="2750" y="300"/>
                  <a:pt x="2750" y="300"/>
                </a:cubicBezTo>
                <a:cubicBezTo>
                  <a:pt x="2753" y="298"/>
                  <a:pt x="2753" y="298"/>
                  <a:pt x="2753" y="298"/>
                </a:cubicBezTo>
                <a:cubicBezTo>
                  <a:pt x="2752" y="297"/>
                  <a:pt x="2752" y="297"/>
                  <a:pt x="2752" y="297"/>
                </a:cubicBezTo>
                <a:cubicBezTo>
                  <a:pt x="2753" y="296"/>
                  <a:pt x="2753" y="296"/>
                  <a:pt x="2753" y="296"/>
                </a:cubicBezTo>
                <a:cubicBezTo>
                  <a:pt x="2755" y="296"/>
                  <a:pt x="2755" y="296"/>
                  <a:pt x="2755" y="296"/>
                </a:cubicBezTo>
                <a:cubicBezTo>
                  <a:pt x="2758" y="294"/>
                  <a:pt x="2758" y="294"/>
                  <a:pt x="2758" y="294"/>
                </a:cubicBezTo>
                <a:cubicBezTo>
                  <a:pt x="2757" y="293"/>
                  <a:pt x="2757" y="293"/>
                  <a:pt x="2757" y="293"/>
                </a:cubicBezTo>
                <a:cubicBezTo>
                  <a:pt x="2758" y="292"/>
                  <a:pt x="2758" y="292"/>
                  <a:pt x="2758" y="292"/>
                </a:cubicBezTo>
                <a:cubicBezTo>
                  <a:pt x="2759" y="293"/>
                  <a:pt x="2759" y="293"/>
                  <a:pt x="2759" y="293"/>
                </a:cubicBezTo>
                <a:cubicBezTo>
                  <a:pt x="2759" y="294"/>
                  <a:pt x="2759" y="294"/>
                  <a:pt x="2759" y="294"/>
                </a:cubicBezTo>
                <a:cubicBezTo>
                  <a:pt x="2761" y="295"/>
                  <a:pt x="2761" y="295"/>
                  <a:pt x="2761" y="295"/>
                </a:cubicBezTo>
                <a:cubicBezTo>
                  <a:pt x="2762" y="294"/>
                  <a:pt x="2762" y="294"/>
                  <a:pt x="2762" y="294"/>
                </a:cubicBezTo>
                <a:cubicBezTo>
                  <a:pt x="2764" y="295"/>
                  <a:pt x="2764" y="295"/>
                  <a:pt x="2764" y="295"/>
                </a:cubicBezTo>
                <a:cubicBezTo>
                  <a:pt x="2771" y="295"/>
                  <a:pt x="2771" y="295"/>
                  <a:pt x="2771" y="295"/>
                </a:cubicBezTo>
                <a:cubicBezTo>
                  <a:pt x="2772" y="296"/>
                  <a:pt x="2772" y="296"/>
                  <a:pt x="2772" y="296"/>
                </a:cubicBezTo>
                <a:cubicBezTo>
                  <a:pt x="2773" y="296"/>
                  <a:pt x="2773" y="296"/>
                  <a:pt x="2773" y="296"/>
                </a:cubicBezTo>
                <a:cubicBezTo>
                  <a:pt x="2772" y="294"/>
                  <a:pt x="2772" y="294"/>
                  <a:pt x="2772" y="294"/>
                </a:cubicBezTo>
                <a:cubicBezTo>
                  <a:pt x="2770" y="292"/>
                  <a:pt x="2770" y="292"/>
                  <a:pt x="2770" y="292"/>
                </a:cubicBezTo>
                <a:cubicBezTo>
                  <a:pt x="2770" y="292"/>
                  <a:pt x="2770" y="292"/>
                  <a:pt x="2770" y="292"/>
                </a:cubicBezTo>
                <a:cubicBezTo>
                  <a:pt x="2771" y="291"/>
                  <a:pt x="2771" y="291"/>
                  <a:pt x="2771" y="291"/>
                </a:cubicBezTo>
                <a:cubicBezTo>
                  <a:pt x="2771" y="286"/>
                  <a:pt x="2771" y="286"/>
                  <a:pt x="2771" y="286"/>
                </a:cubicBezTo>
                <a:cubicBezTo>
                  <a:pt x="2769" y="282"/>
                  <a:pt x="2769" y="282"/>
                  <a:pt x="2769" y="282"/>
                </a:cubicBezTo>
                <a:cubicBezTo>
                  <a:pt x="2767" y="281"/>
                  <a:pt x="2767" y="281"/>
                  <a:pt x="2767" y="281"/>
                </a:cubicBezTo>
                <a:cubicBezTo>
                  <a:pt x="2764" y="278"/>
                  <a:pt x="2764" y="278"/>
                  <a:pt x="2764" y="278"/>
                </a:cubicBezTo>
                <a:cubicBezTo>
                  <a:pt x="2766" y="277"/>
                  <a:pt x="2766" y="277"/>
                  <a:pt x="2766" y="277"/>
                </a:cubicBezTo>
                <a:cubicBezTo>
                  <a:pt x="2763" y="275"/>
                  <a:pt x="2763" y="275"/>
                  <a:pt x="2763" y="275"/>
                </a:cubicBezTo>
                <a:cubicBezTo>
                  <a:pt x="2759" y="274"/>
                  <a:pt x="2759" y="274"/>
                  <a:pt x="2759" y="274"/>
                </a:cubicBezTo>
                <a:cubicBezTo>
                  <a:pt x="2755" y="271"/>
                  <a:pt x="2755" y="271"/>
                  <a:pt x="2755" y="271"/>
                </a:cubicBezTo>
                <a:cubicBezTo>
                  <a:pt x="2753" y="268"/>
                  <a:pt x="2753" y="268"/>
                  <a:pt x="2753" y="268"/>
                </a:cubicBezTo>
                <a:cubicBezTo>
                  <a:pt x="2753" y="270"/>
                  <a:pt x="2753" y="270"/>
                  <a:pt x="2753" y="270"/>
                </a:cubicBezTo>
                <a:cubicBezTo>
                  <a:pt x="2752" y="269"/>
                  <a:pt x="2752" y="269"/>
                  <a:pt x="2752" y="269"/>
                </a:cubicBezTo>
                <a:cubicBezTo>
                  <a:pt x="2751" y="270"/>
                  <a:pt x="2751" y="270"/>
                  <a:pt x="2751" y="270"/>
                </a:cubicBezTo>
                <a:cubicBezTo>
                  <a:pt x="2750" y="272"/>
                  <a:pt x="2750" y="272"/>
                  <a:pt x="2750" y="272"/>
                </a:cubicBezTo>
                <a:cubicBezTo>
                  <a:pt x="2749" y="273"/>
                  <a:pt x="2749" y="273"/>
                  <a:pt x="2749" y="273"/>
                </a:cubicBezTo>
                <a:cubicBezTo>
                  <a:pt x="2748" y="271"/>
                  <a:pt x="2748" y="271"/>
                  <a:pt x="2748" y="271"/>
                </a:cubicBezTo>
                <a:cubicBezTo>
                  <a:pt x="2748" y="269"/>
                  <a:pt x="2748" y="269"/>
                  <a:pt x="2748" y="269"/>
                </a:cubicBezTo>
                <a:cubicBezTo>
                  <a:pt x="2750" y="268"/>
                  <a:pt x="2750" y="268"/>
                  <a:pt x="2750" y="268"/>
                </a:cubicBezTo>
                <a:cubicBezTo>
                  <a:pt x="2749" y="266"/>
                  <a:pt x="2749" y="266"/>
                  <a:pt x="2749" y="266"/>
                </a:cubicBezTo>
                <a:cubicBezTo>
                  <a:pt x="2749" y="266"/>
                  <a:pt x="2749" y="266"/>
                  <a:pt x="2749" y="266"/>
                </a:cubicBezTo>
                <a:cubicBezTo>
                  <a:pt x="2750" y="266"/>
                  <a:pt x="2750" y="266"/>
                  <a:pt x="2750" y="266"/>
                </a:cubicBezTo>
                <a:cubicBezTo>
                  <a:pt x="2752" y="267"/>
                  <a:pt x="2752" y="267"/>
                  <a:pt x="2752" y="267"/>
                </a:cubicBezTo>
                <a:cubicBezTo>
                  <a:pt x="2748" y="261"/>
                  <a:pt x="2748" y="261"/>
                  <a:pt x="2748" y="261"/>
                </a:cubicBezTo>
                <a:cubicBezTo>
                  <a:pt x="2745" y="259"/>
                  <a:pt x="2745" y="259"/>
                  <a:pt x="2745" y="259"/>
                </a:cubicBezTo>
                <a:cubicBezTo>
                  <a:pt x="2745" y="262"/>
                  <a:pt x="2745" y="262"/>
                  <a:pt x="2745" y="262"/>
                </a:cubicBezTo>
                <a:cubicBezTo>
                  <a:pt x="2745" y="262"/>
                  <a:pt x="2745" y="262"/>
                  <a:pt x="2745" y="262"/>
                </a:cubicBezTo>
                <a:cubicBezTo>
                  <a:pt x="2744" y="263"/>
                  <a:pt x="2744" y="263"/>
                  <a:pt x="2744" y="263"/>
                </a:cubicBezTo>
                <a:cubicBezTo>
                  <a:pt x="2741" y="259"/>
                  <a:pt x="2741" y="259"/>
                  <a:pt x="2741" y="259"/>
                </a:cubicBezTo>
                <a:cubicBezTo>
                  <a:pt x="2741" y="258"/>
                  <a:pt x="2741" y="258"/>
                  <a:pt x="2741" y="258"/>
                </a:cubicBezTo>
                <a:cubicBezTo>
                  <a:pt x="2743" y="258"/>
                  <a:pt x="2743" y="258"/>
                  <a:pt x="2743" y="258"/>
                </a:cubicBezTo>
                <a:cubicBezTo>
                  <a:pt x="2742" y="256"/>
                  <a:pt x="2742" y="256"/>
                  <a:pt x="2742" y="256"/>
                </a:cubicBezTo>
                <a:cubicBezTo>
                  <a:pt x="2737" y="252"/>
                  <a:pt x="2737" y="252"/>
                  <a:pt x="2737" y="252"/>
                </a:cubicBezTo>
                <a:cubicBezTo>
                  <a:pt x="2736" y="252"/>
                  <a:pt x="2736" y="252"/>
                  <a:pt x="2736" y="252"/>
                </a:cubicBezTo>
                <a:cubicBezTo>
                  <a:pt x="2737" y="254"/>
                  <a:pt x="2737" y="254"/>
                  <a:pt x="2737" y="254"/>
                </a:cubicBezTo>
                <a:cubicBezTo>
                  <a:pt x="2736" y="255"/>
                  <a:pt x="2736" y="255"/>
                  <a:pt x="2736" y="255"/>
                </a:cubicBezTo>
                <a:cubicBezTo>
                  <a:pt x="2733" y="255"/>
                  <a:pt x="2733" y="255"/>
                  <a:pt x="2733" y="255"/>
                </a:cubicBezTo>
                <a:cubicBezTo>
                  <a:pt x="2731" y="253"/>
                  <a:pt x="2731" y="253"/>
                  <a:pt x="2731" y="253"/>
                </a:cubicBezTo>
                <a:cubicBezTo>
                  <a:pt x="2729" y="253"/>
                  <a:pt x="2729" y="253"/>
                  <a:pt x="2729" y="253"/>
                </a:cubicBezTo>
                <a:cubicBezTo>
                  <a:pt x="2726" y="249"/>
                  <a:pt x="2726" y="249"/>
                  <a:pt x="2726" y="249"/>
                </a:cubicBezTo>
                <a:cubicBezTo>
                  <a:pt x="2726" y="248"/>
                  <a:pt x="2726" y="248"/>
                  <a:pt x="2726" y="248"/>
                </a:cubicBezTo>
                <a:cubicBezTo>
                  <a:pt x="2725" y="247"/>
                  <a:pt x="2725" y="247"/>
                  <a:pt x="2725" y="247"/>
                </a:cubicBezTo>
                <a:cubicBezTo>
                  <a:pt x="2724" y="247"/>
                  <a:pt x="2724" y="247"/>
                  <a:pt x="2724" y="247"/>
                </a:cubicBezTo>
                <a:cubicBezTo>
                  <a:pt x="2721" y="250"/>
                  <a:pt x="2721" y="250"/>
                  <a:pt x="2721" y="250"/>
                </a:cubicBezTo>
                <a:cubicBezTo>
                  <a:pt x="2721" y="251"/>
                  <a:pt x="2721" y="251"/>
                  <a:pt x="2721" y="251"/>
                </a:cubicBezTo>
                <a:cubicBezTo>
                  <a:pt x="2719" y="251"/>
                  <a:pt x="2719" y="251"/>
                  <a:pt x="2719" y="251"/>
                </a:cubicBezTo>
                <a:cubicBezTo>
                  <a:pt x="2718" y="251"/>
                  <a:pt x="2718" y="251"/>
                  <a:pt x="2718" y="251"/>
                </a:cubicBezTo>
                <a:cubicBezTo>
                  <a:pt x="2718" y="255"/>
                  <a:pt x="2718" y="255"/>
                  <a:pt x="2718" y="255"/>
                </a:cubicBezTo>
                <a:cubicBezTo>
                  <a:pt x="2719" y="256"/>
                  <a:pt x="2719" y="256"/>
                  <a:pt x="2719" y="256"/>
                </a:cubicBezTo>
                <a:cubicBezTo>
                  <a:pt x="2717" y="255"/>
                  <a:pt x="2717" y="255"/>
                  <a:pt x="2717" y="255"/>
                </a:cubicBezTo>
                <a:cubicBezTo>
                  <a:pt x="2716" y="252"/>
                  <a:pt x="2716" y="252"/>
                  <a:pt x="2716" y="252"/>
                </a:cubicBezTo>
                <a:cubicBezTo>
                  <a:pt x="2717" y="249"/>
                  <a:pt x="2717" y="249"/>
                  <a:pt x="2717" y="249"/>
                </a:cubicBezTo>
                <a:cubicBezTo>
                  <a:pt x="2714" y="248"/>
                  <a:pt x="2714" y="248"/>
                  <a:pt x="2714" y="248"/>
                </a:cubicBezTo>
                <a:cubicBezTo>
                  <a:pt x="2713" y="246"/>
                  <a:pt x="2713" y="246"/>
                  <a:pt x="2713" y="246"/>
                </a:cubicBezTo>
                <a:cubicBezTo>
                  <a:pt x="2712" y="245"/>
                  <a:pt x="2712" y="245"/>
                  <a:pt x="2712" y="245"/>
                </a:cubicBezTo>
                <a:cubicBezTo>
                  <a:pt x="2714" y="245"/>
                  <a:pt x="2714" y="245"/>
                  <a:pt x="2714" y="245"/>
                </a:cubicBezTo>
                <a:cubicBezTo>
                  <a:pt x="2716" y="247"/>
                  <a:pt x="2716" y="247"/>
                  <a:pt x="2716" y="247"/>
                </a:cubicBezTo>
                <a:cubicBezTo>
                  <a:pt x="2716" y="245"/>
                  <a:pt x="2716" y="245"/>
                  <a:pt x="2716" y="245"/>
                </a:cubicBezTo>
                <a:cubicBezTo>
                  <a:pt x="2718" y="245"/>
                  <a:pt x="2718" y="245"/>
                  <a:pt x="2718" y="245"/>
                </a:cubicBezTo>
                <a:cubicBezTo>
                  <a:pt x="2719" y="246"/>
                  <a:pt x="2719" y="246"/>
                  <a:pt x="2719" y="246"/>
                </a:cubicBezTo>
                <a:cubicBezTo>
                  <a:pt x="2722" y="245"/>
                  <a:pt x="2722" y="245"/>
                  <a:pt x="2722" y="245"/>
                </a:cubicBezTo>
                <a:cubicBezTo>
                  <a:pt x="2721" y="243"/>
                  <a:pt x="2721" y="243"/>
                  <a:pt x="2721" y="243"/>
                </a:cubicBezTo>
                <a:cubicBezTo>
                  <a:pt x="2716" y="241"/>
                  <a:pt x="2716" y="241"/>
                  <a:pt x="2716" y="241"/>
                </a:cubicBezTo>
                <a:cubicBezTo>
                  <a:pt x="2715" y="243"/>
                  <a:pt x="2715" y="243"/>
                  <a:pt x="2715" y="243"/>
                </a:cubicBezTo>
                <a:cubicBezTo>
                  <a:pt x="2712" y="243"/>
                  <a:pt x="2712" y="243"/>
                  <a:pt x="2712" y="243"/>
                </a:cubicBezTo>
                <a:cubicBezTo>
                  <a:pt x="2710" y="242"/>
                  <a:pt x="2710" y="242"/>
                  <a:pt x="2710" y="242"/>
                </a:cubicBezTo>
                <a:cubicBezTo>
                  <a:pt x="2712" y="242"/>
                  <a:pt x="2712" y="242"/>
                  <a:pt x="2712" y="242"/>
                </a:cubicBezTo>
                <a:cubicBezTo>
                  <a:pt x="2714" y="240"/>
                  <a:pt x="2714" y="240"/>
                  <a:pt x="2714" y="240"/>
                </a:cubicBezTo>
                <a:cubicBezTo>
                  <a:pt x="2716" y="239"/>
                  <a:pt x="2716" y="239"/>
                  <a:pt x="2716" y="239"/>
                </a:cubicBezTo>
                <a:cubicBezTo>
                  <a:pt x="2717" y="240"/>
                  <a:pt x="2717" y="240"/>
                  <a:pt x="2717" y="240"/>
                </a:cubicBezTo>
                <a:cubicBezTo>
                  <a:pt x="2719" y="241"/>
                  <a:pt x="2719" y="241"/>
                  <a:pt x="2719" y="241"/>
                </a:cubicBezTo>
                <a:cubicBezTo>
                  <a:pt x="2722" y="242"/>
                  <a:pt x="2722" y="242"/>
                  <a:pt x="2722" y="242"/>
                </a:cubicBezTo>
                <a:cubicBezTo>
                  <a:pt x="2724" y="245"/>
                  <a:pt x="2724" y="245"/>
                  <a:pt x="2724" y="245"/>
                </a:cubicBezTo>
                <a:cubicBezTo>
                  <a:pt x="2726" y="245"/>
                  <a:pt x="2726" y="245"/>
                  <a:pt x="2726" y="245"/>
                </a:cubicBezTo>
                <a:cubicBezTo>
                  <a:pt x="2727" y="247"/>
                  <a:pt x="2727" y="247"/>
                  <a:pt x="2727" y="247"/>
                </a:cubicBezTo>
                <a:cubicBezTo>
                  <a:pt x="2728" y="247"/>
                  <a:pt x="2728" y="247"/>
                  <a:pt x="2728" y="247"/>
                </a:cubicBezTo>
                <a:cubicBezTo>
                  <a:pt x="2730" y="246"/>
                  <a:pt x="2730" y="246"/>
                  <a:pt x="2730" y="246"/>
                </a:cubicBezTo>
                <a:cubicBezTo>
                  <a:pt x="2731" y="247"/>
                  <a:pt x="2731" y="247"/>
                  <a:pt x="2731" y="247"/>
                </a:cubicBezTo>
                <a:cubicBezTo>
                  <a:pt x="2736" y="244"/>
                  <a:pt x="2736" y="244"/>
                  <a:pt x="2736" y="244"/>
                </a:cubicBezTo>
                <a:cubicBezTo>
                  <a:pt x="2736" y="244"/>
                  <a:pt x="2736" y="244"/>
                  <a:pt x="2736" y="244"/>
                </a:cubicBezTo>
                <a:cubicBezTo>
                  <a:pt x="2736" y="246"/>
                  <a:pt x="2736" y="246"/>
                  <a:pt x="2736" y="246"/>
                </a:cubicBezTo>
                <a:cubicBezTo>
                  <a:pt x="2737" y="245"/>
                  <a:pt x="2737" y="245"/>
                  <a:pt x="2737" y="245"/>
                </a:cubicBezTo>
                <a:cubicBezTo>
                  <a:pt x="2737" y="243"/>
                  <a:pt x="2737" y="243"/>
                  <a:pt x="2737" y="243"/>
                </a:cubicBezTo>
                <a:cubicBezTo>
                  <a:pt x="2740" y="239"/>
                  <a:pt x="2740" y="239"/>
                  <a:pt x="2740" y="239"/>
                </a:cubicBezTo>
                <a:cubicBezTo>
                  <a:pt x="2739" y="238"/>
                  <a:pt x="2739" y="238"/>
                  <a:pt x="2739" y="238"/>
                </a:cubicBezTo>
                <a:cubicBezTo>
                  <a:pt x="2739" y="236"/>
                  <a:pt x="2739" y="236"/>
                  <a:pt x="2739" y="236"/>
                </a:cubicBezTo>
                <a:cubicBezTo>
                  <a:pt x="2738" y="232"/>
                  <a:pt x="2738" y="232"/>
                  <a:pt x="2738" y="232"/>
                </a:cubicBezTo>
                <a:cubicBezTo>
                  <a:pt x="2740" y="226"/>
                  <a:pt x="2740" y="226"/>
                  <a:pt x="2740" y="226"/>
                </a:cubicBezTo>
                <a:cubicBezTo>
                  <a:pt x="2740" y="222"/>
                  <a:pt x="2740" y="222"/>
                  <a:pt x="2740" y="222"/>
                </a:cubicBezTo>
                <a:cubicBezTo>
                  <a:pt x="2738" y="220"/>
                  <a:pt x="2738" y="220"/>
                  <a:pt x="2738" y="220"/>
                </a:cubicBezTo>
                <a:cubicBezTo>
                  <a:pt x="2737" y="218"/>
                  <a:pt x="2737" y="218"/>
                  <a:pt x="2737" y="218"/>
                </a:cubicBezTo>
                <a:cubicBezTo>
                  <a:pt x="2735" y="216"/>
                  <a:pt x="2735" y="216"/>
                  <a:pt x="2735" y="216"/>
                </a:cubicBezTo>
                <a:cubicBezTo>
                  <a:pt x="2733" y="213"/>
                  <a:pt x="2733" y="213"/>
                  <a:pt x="2733" y="213"/>
                </a:cubicBezTo>
                <a:cubicBezTo>
                  <a:pt x="2734" y="213"/>
                  <a:pt x="2734" y="213"/>
                  <a:pt x="2734" y="213"/>
                </a:cubicBezTo>
                <a:cubicBezTo>
                  <a:pt x="2736" y="215"/>
                  <a:pt x="2736" y="215"/>
                  <a:pt x="2736" y="215"/>
                </a:cubicBezTo>
                <a:cubicBezTo>
                  <a:pt x="2736" y="215"/>
                  <a:pt x="2736" y="215"/>
                  <a:pt x="2736" y="215"/>
                </a:cubicBezTo>
                <a:cubicBezTo>
                  <a:pt x="2736" y="213"/>
                  <a:pt x="2736" y="213"/>
                  <a:pt x="2736" y="213"/>
                </a:cubicBezTo>
                <a:cubicBezTo>
                  <a:pt x="2733" y="211"/>
                  <a:pt x="2733" y="211"/>
                  <a:pt x="2733" y="211"/>
                </a:cubicBezTo>
                <a:cubicBezTo>
                  <a:pt x="2731" y="212"/>
                  <a:pt x="2731" y="212"/>
                  <a:pt x="2731" y="212"/>
                </a:cubicBezTo>
                <a:cubicBezTo>
                  <a:pt x="2728" y="211"/>
                  <a:pt x="2728" y="211"/>
                  <a:pt x="2728" y="211"/>
                </a:cubicBezTo>
                <a:cubicBezTo>
                  <a:pt x="2722" y="205"/>
                  <a:pt x="2722" y="205"/>
                  <a:pt x="2722" y="205"/>
                </a:cubicBezTo>
                <a:cubicBezTo>
                  <a:pt x="2721" y="205"/>
                  <a:pt x="2721" y="205"/>
                  <a:pt x="2721" y="205"/>
                </a:cubicBezTo>
                <a:cubicBezTo>
                  <a:pt x="2722" y="203"/>
                  <a:pt x="2722" y="203"/>
                  <a:pt x="2722" y="203"/>
                </a:cubicBezTo>
                <a:cubicBezTo>
                  <a:pt x="2724" y="203"/>
                  <a:pt x="2724" y="203"/>
                  <a:pt x="2724" y="203"/>
                </a:cubicBezTo>
                <a:cubicBezTo>
                  <a:pt x="2725" y="201"/>
                  <a:pt x="2725" y="201"/>
                  <a:pt x="2725" y="201"/>
                </a:cubicBezTo>
                <a:cubicBezTo>
                  <a:pt x="2724" y="200"/>
                  <a:pt x="2724" y="200"/>
                  <a:pt x="2724" y="200"/>
                </a:cubicBezTo>
                <a:cubicBezTo>
                  <a:pt x="2722" y="200"/>
                  <a:pt x="2722" y="200"/>
                  <a:pt x="2722" y="200"/>
                </a:cubicBezTo>
                <a:cubicBezTo>
                  <a:pt x="2721" y="199"/>
                  <a:pt x="2721" y="199"/>
                  <a:pt x="2721" y="199"/>
                </a:cubicBezTo>
                <a:cubicBezTo>
                  <a:pt x="2722" y="198"/>
                  <a:pt x="2722" y="198"/>
                  <a:pt x="2722" y="198"/>
                </a:cubicBezTo>
                <a:cubicBezTo>
                  <a:pt x="2721" y="196"/>
                  <a:pt x="2721" y="196"/>
                  <a:pt x="2721" y="196"/>
                </a:cubicBezTo>
                <a:cubicBezTo>
                  <a:pt x="2721" y="196"/>
                  <a:pt x="2721" y="196"/>
                  <a:pt x="2721" y="196"/>
                </a:cubicBezTo>
                <a:cubicBezTo>
                  <a:pt x="2723" y="198"/>
                  <a:pt x="2723" y="198"/>
                  <a:pt x="2723" y="198"/>
                </a:cubicBezTo>
                <a:cubicBezTo>
                  <a:pt x="2726" y="200"/>
                  <a:pt x="2726" y="200"/>
                  <a:pt x="2726" y="200"/>
                </a:cubicBezTo>
                <a:cubicBezTo>
                  <a:pt x="2727" y="198"/>
                  <a:pt x="2727" y="198"/>
                  <a:pt x="2727" y="198"/>
                </a:cubicBezTo>
                <a:cubicBezTo>
                  <a:pt x="2725" y="197"/>
                  <a:pt x="2725" y="197"/>
                  <a:pt x="2725" y="197"/>
                </a:cubicBezTo>
                <a:cubicBezTo>
                  <a:pt x="2726" y="196"/>
                  <a:pt x="2726" y="196"/>
                  <a:pt x="2726" y="196"/>
                </a:cubicBezTo>
                <a:cubicBezTo>
                  <a:pt x="2725" y="194"/>
                  <a:pt x="2725" y="194"/>
                  <a:pt x="2725" y="194"/>
                </a:cubicBezTo>
                <a:cubicBezTo>
                  <a:pt x="2726" y="193"/>
                  <a:pt x="2726" y="193"/>
                  <a:pt x="2726" y="193"/>
                </a:cubicBezTo>
                <a:cubicBezTo>
                  <a:pt x="2727" y="194"/>
                  <a:pt x="2727" y="194"/>
                  <a:pt x="2727" y="194"/>
                </a:cubicBezTo>
                <a:cubicBezTo>
                  <a:pt x="2728" y="196"/>
                  <a:pt x="2728" y="196"/>
                  <a:pt x="2728" y="196"/>
                </a:cubicBezTo>
                <a:cubicBezTo>
                  <a:pt x="2729" y="196"/>
                  <a:pt x="2729" y="196"/>
                  <a:pt x="2729" y="196"/>
                </a:cubicBezTo>
                <a:cubicBezTo>
                  <a:pt x="2730" y="201"/>
                  <a:pt x="2730" y="201"/>
                  <a:pt x="2730" y="201"/>
                </a:cubicBezTo>
                <a:cubicBezTo>
                  <a:pt x="2730" y="202"/>
                  <a:pt x="2730" y="202"/>
                  <a:pt x="2730" y="202"/>
                </a:cubicBezTo>
                <a:cubicBezTo>
                  <a:pt x="2734" y="206"/>
                  <a:pt x="2734" y="206"/>
                  <a:pt x="2734" y="206"/>
                </a:cubicBezTo>
                <a:cubicBezTo>
                  <a:pt x="2736" y="205"/>
                  <a:pt x="2736" y="205"/>
                  <a:pt x="2736" y="205"/>
                </a:cubicBezTo>
                <a:cubicBezTo>
                  <a:pt x="2738" y="205"/>
                  <a:pt x="2738" y="205"/>
                  <a:pt x="2738" y="205"/>
                </a:cubicBezTo>
                <a:cubicBezTo>
                  <a:pt x="2738" y="209"/>
                  <a:pt x="2738" y="209"/>
                  <a:pt x="2738" y="209"/>
                </a:cubicBezTo>
                <a:cubicBezTo>
                  <a:pt x="2740" y="209"/>
                  <a:pt x="2740" y="209"/>
                  <a:pt x="2740" y="209"/>
                </a:cubicBezTo>
                <a:cubicBezTo>
                  <a:pt x="2743" y="204"/>
                  <a:pt x="2743" y="204"/>
                  <a:pt x="2743" y="204"/>
                </a:cubicBezTo>
                <a:cubicBezTo>
                  <a:pt x="2744" y="202"/>
                  <a:pt x="2744" y="202"/>
                  <a:pt x="2744" y="202"/>
                </a:cubicBezTo>
                <a:cubicBezTo>
                  <a:pt x="2743" y="200"/>
                  <a:pt x="2743" y="200"/>
                  <a:pt x="2743" y="200"/>
                </a:cubicBezTo>
                <a:cubicBezTo>
                  <a:pt x="2743" y="196"/>
                  <a:pt x="2743" y="196"/>
                  <a:pt x="2743" y="196"/>
                </a:cubicBezTo>
                <a:cubicBezTo>
                  <a:pt x="2743" y="194"/>
                  <a:pt x="2743" y="194"/>
                  <a:pt x="2743" y="194"/>
                </a:cubicBezTo>
                <a:cubicBezTo>
                  <a:pt x="2744" y="196"/>
                  <a:pt x="2744" y="196"/>
                  <a:pt x="2744" y="196"/>
                </a:cubicBezTo>
                <a:cubicBezTo>
                  <a:pt x="2744" y="198"/>
                  <a:pt x="2744" y="198"/>
                  <a:pt x="2744" y="198"/>
                </a:cubicBezTo>
                <a:cubicBezTo>
                  <a:pt x="2745" y="198"/>
                  <a:pt x="2745" y="198"/>
                  <a:pt x="2745" y="198"/>
                </a:cubicBezTo>
                <a:cubicBezTo>
                  <a:pt x="2747" y="197"/>
                  <a:pt x="2747" y="197"/>
                  <a:pt x="2747" y="197"/>
                </a:cubicBezTo>
                <a:cubicBezTo>
                  <a:pt x="2750" y="196"/>
                  <a:pt x="2750" y="196"/>
                  <a:pt x="2750" y="196"/>
                </a:cubicBezTo>
                <a:cubicBezTo>
                  <a:pt x="2750" y="194"/>
                  <a:pt x="2750" y="194"/>
                  <a:pt x="2750" y="194"/>
                </a:cubicBezTo>
                <a:cubicBezTo>
                  <a:pt x="2753" y="195"/>
                  <a:pt x="2753" y="195"/>
                  <a:pt x="2753" y="195"/>
                </a:cubicBezTo>
                <a:cubicBezTo>
                  <a:pt x="2753" y="196"/>
                  <a:pt x="2753" y="196"/>
                  <a:pt x="2753" y="196"/>
                </a:cubicBezTo>
                <a:cubicBezTo>
                  <a:pt x="2753" y="196"/>
                  <a:pt x="2753" y="196"/>
                  <a:pt x="2753" y="196"/>
                </a:cubicBezTo>
                <a:cubicBezTo>
                  <a:pt x="2758" y="200"/>
                  <a:pt x="2758" y="200"/>
                  <a:pt x="2758" y="200"/>
                </a:cubicBezTo>
                <a:cubicBezTo>
                  <a:pt x="2758" y="200"/>
                  <a:pt x="2758" y="200"/>
                  <a:pt x="2758" y="200"/>
                </a:cubicBezTo>
                <a:cubicBezTo>
                  <a:pt x="2759" y="202"/>
                  <a:pt x="2759" y="202"/>
                  <a:pt x="2759" y="202"/>
                </a:cubicBezTo>
                <a:cubicBezTo>
                  <a:pt x="2759" y="203"/>
                  <a:pt x="2759" y="203"/>
                  <a:pt x="2759" y="203"/>
                </a:cubicBezTo>
                <a:cubicBezTo>
                  <a:pt x="2760" y="204"/>
                  <a:pt x="2760" y="204"/>
                  <a:pt x="2760" y="204"/>
                </a:cubicBezTo>
                <a:cubicBezTo>
                  <a:pt x="2764" y="203"/>
                  <a:pt x="2764" y="203"/>
                  <a:pt x="2764" y="203"/>
                </a:cubicBezTo>
                <a:cubicBezTo>
                  <a:pt x="2765" y="204"/>
                  <a:pt x="2765" y="204"/>
                  <a:pt x="2765" y="204"/>
                </a:cubicBezTo>
                <a:cubicBezTo>
                  <a:pt x="2765" y="204"/>
                  <a:pt x="2765" y="204"/>
                  <a:pt x="2765" y="204"/>
                </a:cubicBezTo>
                <a:cubicBezTo>
                  <a:pt x="2765" y="204"/>
                  <a:pt x="2765" y="204"/>
                  <a:pt x="2765" y="204"/>
                </a:cubicBezTo>
                <a:cubicBezTo>
                  <a:pt x="2767" y="203"/>
                  <a:pt x="2767" y="203"/>
                  <a:pt x="2767" y="203"/>
                </a:cubicBezTo>
                <a:cubicBezTo>
                  <a:pt x="2766" y="201"/>
                  <a:pt x="2766" y="201"/>
                  <a:pt x="2766" y="201"/>
                </a:cubicBezTo>
                <a:cubicBezTo>
                  <a:pt x="2766" y="201"/>
                  <a:pt x="2766" y="201"/>
                  <a:pt x="2766" y="201"/>
                </a:cubicBezTo>
                <a:cubicBezTo>
                  <a:pt x="2767" y="201"/>
                  <a:pt x="2767" y="201"/>
                  <a:pt x="2767" y="201"/>
                </a:cubicBezTo>
                <a:cubicBezTo>
                  <a:pt x="2767" y="198"/>
                  <a:pt x="2767" y="198"/>
                  <a:pt x="2767" y="198"/>
                </a:cubicBezTo>
                <a:cubicBezTo>
                  <a:pt x="2768" y="199"/>
                  <a:pt x="2768" y="199"/>
                  <a:pt x="2768" y="199"/>
                </a:cubicBezTo>
                <a:cubicBezTo>
                  <a:pt x="2769" y="200"/>
                  <a:pt x="2769" y="200"/>
                  <a:pt x="2769" y="200"/>
                </a:cubicBezTo>
                <a:cubicBezTo>
                  <a:pt x="2768" y="201"/>
                  <a:pt x="2768" y="201"/>
                  <a:pt x="2768" y="201"/>
                </a:cubicBezTo>
                <a:cubicBezTo>
                  <a:pt x="2770" y="201"/>
                  <a:pt x="2770" y="201"/>
                  <a:pt x="2770" y="201"/>
                </a:cubicBezTo>
                <a:cubicBezTo>
                  <a:pt x="2772" y="200"/>
                  <a:pt x="2772" y="200"/>
                  <a:pt x="2772" y="200"/>
                </a:cubicBezTo>
                <a:cubicBezTo>
                  <a:pt x="2776" y="201"/>
                  <a:pt x="2776" y="201"/>
                  <a:pt x="2776" y="201"/>
                </a:cubicBezTo>
                <a:cubicBezTo>
                  <a:pt x="2777" y="201"/>
                  <a:pt x="2777" y="201"/>
                  <a:pt x="2777" y="201"/>
                </a:cubicBezTo>
                <a:cubicBezTo>
                  <a:pt x="2779" y="201"/>
                  <a:pt x="2779" y="201"/>
                  <a:pt x="2779" y="201"/>
                </a:cubicBezTo>
                <a:cubicBezTo>
                  <a:pt x="2779" y="202"/>
                  <a:pt x="2779" y="202"/>
                  <a:pt x="2779" y="202"/>
                </a:cubicBezTo>
                <a:cubicBezTo>
                  <a:pt x="2780" y="202"/>
                  <a:pt x="2780" y="202"/>
                  <a:pt x="2780" y="202"/>
                </a:cubicBezTo>
                <a:cubicBezTo>
                  <a:pt x="2781" y="201"/>
                  <a:pt x="2781" y="201"/>
                  <a:pt x="2781" y="201"/>
                </a:cubicBezTo>
                <a:cubicBezTo>
                  <a:pt x="2781" y="197"/>
                  <a:pt x="2781" y="197"/>
                  <a:pt x="2781" y="197"/>
                </a:cubicBezTo>
                <a:cubicBezTo>
                  <a:pt x="2781" y="198"/>
                  <a:pt x="2781" y="198"/>
                  <a:pt x="2781" y="198"/>
                </a:cubicBezTo>
                <a:cubicBezTo>
                  <a:pt x="2783" y="201"/>
                  <a:pt x="2783" y="201"/>
                  <a:pt x="2783" y="201"/>
                </a:cubicBezTo>
                <a:cubicBezTo>
                  <a:pt x="2786" y="200"/>
                  <a:pt x="2786" y="200"/>
                  <a:pt x="2786" y="200"/>
                </a:cubicBezTo>
                <a:cubicBezTo>
                  <a:pt x="2786" y="198"/>
                  <a:pt x="2786" y="198"/>
                  <a:pt x="2786" y="198"/>
                </a:cubicBezTo>
                <a:cubicBezTo>
                  <a:pt x="2785" y="196"/>
                  <a:pt x="2785" y="196"/>
                  <a:pt x="2785" y="196"/>
                </a:cubicBezTo>
                <a:cubicBezTo>
                  <a:pt x="2783" y="196"/>
                  <a:pt x="2783" y="196"/>
                  <a:pt x="2783" y="196"/>
                </a:cubicBezTo>
                <a:cubicBezTo>
                  <a:pt x="2781" y="195"/>
                  <a:pt x="2781" y="195"/>
                  <a:pt x="2781" y="195"/>
                </a:cubicBezTo>
                <a:cubicBezTo>
                  <a:pt x="2782" y="193"/>
                  <a:pt x="2782" y="193"/>
                  <a:pt x="2782" y="193"/>
                </a:cubicBezTo>
                <a:cubicBezTo>
                  <a:pt x="2784" y="194"/>
                  <a:pt x="2784" y="194"/>
                  <a:pt x="2784" y="194"/>
                </a:cubicBezTo>
                <a:cubicBezTo>
                  <a:pt x="2785" y="194"/>
                  <a:pt x="2785" y="194"/>
                  <a:pt x="2785" y="194"/>
                </a:cubicBezTo>
                <a:cubicBezTo>
                  <a:pt x="2785" y="191"/>
                  <a:pt x="2785" y="191"/>
                  <a:pt x="2785" y="191"/>
                </a:cubicBezTo>
                <a:cubicBezTo>
                  <a:pt x="2783" y="191"/>
                  <a:pt x="2783" y="191"/>
                  <a:pt x="2783" y="191"/>
                </a:cubicBezTo>
                <a:cubicBezTo>
                  <a:pt x="2782" y="190"/>
                  <a:pt x="2782" y="190"/>
                  <a:pt x="2782" y="190"/>
                </a:cubicBezTo>
                <a:cubicBezTo>
                  <a:pt x="2781" y="191"/>
                  <a:pt x="2781" y="191"/>
                  <a:pt x="2781" y="191"/>
                </a:cubicBezTo>
                <a:cubicBezTo>
                  <a:pt x="2781" y="193"/>
                  <a:pt x="2781" y="193"/>
                  <a:pt x="2781" y="193"/>
                </a:cubicBezTo>
                <a:cubicBezTo>
                  <a:pt x="2780" y="192"/>
                  <a:pt x="2780" y="192"/>
                  <a:pt x="2780" y="192"/>
                </a:cubicBezTo>
                <a:cubicBezTo>
                  <a:pt x="2778" y="192"/>
                  <a:pt x="2778" y="192"/>
                  <a:pt x="2778" y="192"/>
                </a:cubicBezTo>
                <a:cubicBezTo>
                  <a:pt x="2778" y="190"/>
                  <a:pt x="2778" y="190"/>
                  <a:pt x="2778" y="190"/>
                </a:cubicBezTo>
                <a:cubicBezTo>
                  <a:pt x="2777" y="188"/>
                  <a:pt x="2777" y="188"/>
                  <a:pt x="2777" y="188"/>
                </a:cubicBezTo>
                <a:cubicBezTo>
                  <a:pt x="2776" y="189"/>
                  <a:pt x="2776" y="189"/>
                  <a:pt x="2776" y="189"/>
                </a:cubicBezTo>
                <a:cubicBezTo>
                  <a:pt x="2775" y="190"/>
                  <a:pt x="2775" y="190"/>
                  <a:pt x="2775" y="190"/>
                </a:cubicBezTo>
                <a:cubicBezTo>
                  <a:pt x="2775" y="189"/>
                  <a:pt x="2775" y="189"/>
                  <a:pt x="2775" y="189"/>
                </a:cubicBezTo>
                <a:cubicBezTo>
                  <a:pt x="2775" y="188"/>
                  <a:pt x="2775" y="188"/>
                  <a:pt x="2775" y="188"/>
                </a:cubicBezTo>
                <a:cubicBezTo>
                  <a:pt x="2777" y="187"/>
                  <a:pt x="2777" y="187"/>
                  <a:pt x="2777" y="187"/>
                </a:cubicBezTo>
                <a:cubicBezTo>
                  <a:pt x="2776" y="184"/>
                  <a:pt x="2776" y="184"/>
                  <a:pt x="2776" y="184"/>
                </a:cubicBezTo>
                <a:cubicBezTo>
                  <a:pt x="2775" y="183"/>
                  <a:pt x="2775" y="183"/>
                  <a:pt x="2775" y="183"/>
                </a:cubicBezTo>
                <a:cubicBezTo>
                  <a:pt x="2777" y="182"/>
                  <a:pt x="2777" y="182"/>
                  <a:pt x="2777" y="182"/>
                </a:cubicBezTo>
                <a:cubicBezTo>
                  <a:pt x="2776" y="180"/>
                  <a:pt x="2776" y="180"/>
                  <a:pt x="2776" y="180"/>
                </a:cubicBezTo>
                <a:cubicBezTo>
                  <a:pt x="2776" y="178"/>
                  <a:pt x="2776" y="178"/>
                  <a:pt x="2776" y="178"/>
                </a:cubicBezTo>
                <a:cubicBezTo>
                  <a:pt x="2774" y="176"/>
                  <a:pt x="2774" y="176"/>
                  <a:pt x="2774" y="176"/>
                </a:cubicBezTo>
                <a:cubicBezTo>
                  <a:pt x="2772" y="176"/>
                  <a:pt x="2772" y="176"/>
                  <a:pt x="2772" y="176"/>
                </a:cubicBezTo>
                <a:cubicBezTo>
                  <a:pt x="2769" y="179"/>
                  <a:pt x="2769" y="179"/>
                  <a:pt x="2769" y="179"/>
                </a:cubicBezTo>
                <a:cubicBezTo>
                  <a:pt x="2770" y="176"/>
                  <a:pt x="2770" y="176"/>
                  <a:pt x="2770" y="176"/>
                </a:cubicBezTo>
                <a:cubicBezTo>
                  <a:pt x="2771" y="175"/>
                  <a:pt x="2771" y="175"/>
                  <a:pt x="2771" y="175"/>
                </a:cubicBezTo>
                <a:cubicBezTo>
                  <a:pt x="2770" y="172"/>
                  <a:pt x="2770" y="172"/>
                  <a:pt x="2770" y="172"/>
                </a:cubicBezTo>
                <a:cubicBezTo>
                  <a:pt x="2769" y="171"/>
                  <a:pt x="2769" y="171"/>
                  <a:pt x="2769" y="171"/>
                </a:cubicBezTo>
                <a:cubicBezTo>
                  <a:pt x="2769" y="171"/>
                  <a:pt x="2769" y="171"/>
                  <a:pt x="2769" y="171"/>
                </a:cubicBezTo>
                <a:cubicBezTo>
                  <a:pt x="2767" y="172"/>
                  <a:pt x="2767" y="172"/>
                  <a:pt x="2767" y="172"/>
                </a:cubicBezTo>
                <a:cubicBezTo>
                  <a:pt x="2766" y="171"/>
                  <a:pt x="2766" y="171"/>
                  <a:pt x="2766" y="171"/>
                </a:cubicBezTo>
                <a:cubicBezTo>
                  <a:pt x="2765" y="170"/>
                  <a:pt x="2765" y="170"/>
                  <a:pt x="2765" y="170"/>
                </a:cubicBezTo>
                <a:cubicBezTo>
                  <a:pt x="2762" y="171"/>
                  <a:pt x="2762" y="171"/>
                  <a:pt x="2762" y="171"/>
                </a:cubicBezTo>
                <a:cubicBezTo>
                  <a:pt x="2764" y="169"/>
                  <a:pt x="2764" y="169"/>
                  <a:pt x="2764" y="169"/>
                </a:cubicBezTo>
                <a:cubicBezTo>
                  <a:pt x="2767" y="169"/>
                  <a:pt x="2767" y="169"/>
                  <a:pt x="2767" y="169"/>
                </a:cubicBezTo>
                <a:cubicBezTo>
                  <a:pt x="2769" y="167"/>
                  <a:pt x="2769" y="167"/>
                  <a:pt x="2769" y="167"/>
                </a:cubicBezTo>
                <a:cubicBezTo>
                  <a:pt x="2769" y="168"/>
                  <a:pt x="2769" y="168"/>
                  <a:pt x="2769" y="168"/>
                </a:cubicBezTo>
                <a:cubicBezTo>
                  <a:pt x="2771" y="165"/>
                  <a:pt x="2771" y="165"/>
                  <a:pt x="2771" y="165"/>
                </a:cubicBezTo>
                <a:cubicBezTo>
                  <a:pt x="2773" y="165"/>
                  <a:pt x="2773" y="165"/>
                  <a:pt x="2773" y="165"/>
                </a:cubicBezTo>
                <a:cubicBezTo>
                  <a:pt x="2774" y="163"/>
                  <a:pt x="2774" y="163"/>
                  <a:pt x="2774" y="163"/>
                </a:cubicBezTo>
                <a:cubicBezTo>
                  <a:pt x="2773" y="161"/>
                  <a:pt x="2773" y="161"/>
                  <a:pt x="2773" y="161"/>
                </a:cubicBezTo>
                <a:cubicBezTo>
                  <a:pt x="2768" y="160"/>
                  <a:pt x="2768" y="160"/>
                  <a:pt x="2768" y="160"/>
                </a:cubicBezTo>
                <a:cubicBezTo>
                  <a:pt x="2772" y="160"/>
                  <a:pt x="2772" y="160"/>
                  <a:pt x="2772" y="160"/>
                </a:cubicBezTo>
                <a:cubicBezTo>
                  <a:pt x="2774" y="160"/>
                  <a:pt x="2774" y="160"/>
                  <a:pt x="2774" y="160"/>
                </a:cubicBezTo>
                <a:cubicBezTo>
                  <a:pt x="2775" y="159"/>
                  <a:pt x="2775" y="159"/>
                  <a:pt x="2775" y="159"/>
                </a:cubicBezTo>
                <a:cubicBezTo>
                  <a:pt x="2775" y="157"/>
                  <a:pt x="2775" y="157"/>
                  <a:pt x="2775" y="157"/>
                </a:cubicBezTo>
                <a:cubicBezTo>
                  <a:pt x="2773" y="156"/>
                  <a:pt x="2773" y="156"/>
                  <a:pt x="2773" y="156"/>
                </a:cubicBezTo>
                <a:cubicBezTo>
                  <a:pt x="2772" y="154"/>
                  <a:pt x="2772" y="154"/>
                  <a:pt x="2772" y="154"/>
                </a:cubicBezTo>
                <a:cubicBezTo>
                  <a:pt x="2770" y="155"/>
                  <a:pt x="2770" y="155"/>
                  <a:pt x="2770" y="155"/>
                </a:cubicBezTo>
                <a:cubicBezTo>
                  <a:pt x="2770" y="153"/>
                  <a:pt x="2770" y="153"/>
                  <a:pt x="2770" y="153"/>
                </a:cubicBezTo>
                <a:cubicBezTo>
                  <a:pt x="2770" y="151"/>
                  <a:pt x="2770" y="151"/>
                  <a:pt x="2770" y="151"/>
                </a:cubicBezTo>
                <a:cubicBezTo>
                  <a:pt x="2769" y="146"/>
                  <a:pt x="2769" y="146"/>
                  <a:pt x="2769" y="146"/>
                </a:cubicBezTo>
                <a:cubicBezTo>
                  <a:pt x="2769" y="145"/>
                  <a:pt x="2769" y="145"/>
                  <a:pt x="2769" y="145"/>
                </a:cubicBezTo>
                <a:cubicBezTo>
                  <a:pt x="2770" y="144"/>
                  <a:pt x="2770" y="144"/>
                  <a:pt x="2770" y="144"/>
                </a:cubicBezTo>
                <a:cubicBezTo>
                  <a:pt x="2770" y="142"/>
                  <a:pt x="2770" y="142"/>
                  <a:pt x="2770" y="142"/>
                </a:cubicBezTo>
                <a:cubicBezTo>
                  <a:pt x="2768" y="142"/>
                  <a:pt x="2768" y="142"/>
                  <a:pt x="2768" y="142"/>
                </a:cubicBezTo>
                <a:cubicBezTo>
                  <a:pt x="2767" y="144"/>
                  <a:pt x="2767" y="144"/>
                  <a:pt x="2767" y="144"/>
                </a:cubicBezTo>
                <a:cubicBezTo>
                  <a:pt x="2765" y="145"/>
                  <a:pt x="2765" y="145"/>
                  <a:pt x="2765" y="145"/>
                </a:cubicBezTo>
                <a:cubicBezTo>
                  <a:pt x="2765" y="142"/>
                  <a:pt x="2765" y="142"/>
                  <a:pt x="2765" y="142"/>
                </a:cubicBezTo>
                <a:cubicBezTo>
                  <a:pt x="2763" y="142"/>
                  <a:pt x="2763" y="142"/>
                  <a:pt x="2763" y="142"/>
                </a:cubicBezTo>
                <a:cubicBezTo>
                  <a:pt x="2763" y="144"/>
                  <a:pt x="2763" y="144"/>
                  <a:pt x="2763" y="144"/>
                </a:cubicBezTo>
                <a:cubicBezTo>
                  <a:pt x="2762" y="144"/>
                  <a:pt x="2762" y="144"/>
                  <a:pt x="2762" y="144"/>
                </a:cubicBezTo>
                <a:cubicBezTo>
                  <a:pt x="2762" y="143"/>
                  <a:pt x="2762" y="143"/>
                  <a:pt x="2762" y="143"/>
                </a:cubicBezTo>
                <a:cubicBezTo>
                  <a:pt x="2762" y="141"/>
                  <a:pt x="2762" y="141"/>
                  <a:pt x="2762" y="141"/>
                </a:cubicBezTo>
                <a:cubicBezTo>
                  <a:pt x="2756" y="140"/>
                  <a:pt x="2756" y="140"/>
                  <a:pt x="2756" y="140"/>
                </a:cubicBezTo>
                <a:cubicBezTo>
                  <a:pt x="2755" y="141"/>
                  <a:pt x="2755" y="141"/>
                  <a:pt x="2755" y="141"/>
                </a:cubicBezTo>
                <a:cubicBezTo>
                  <a:pt x="2753" y="140"/>
                  <a:pt x="2753" y="140"/>
                  <a:pt x="2753" y="140"/>
                </a:cubicBezTo>
                <a:cubicBezTo>
                  <a:pt x="2751" y="139"/>
                  <a:pt x="2751" y="139"/>
                  <a:pt x="2751" y="139"/>
                </a:cubicBezTo>
                <a:cubicBezTo>
                  <a:pt x="2751" y="138"/>
                  <a:pt x="2751" y="138"/>
                  <a:pt x="2751" y="138"/>
                </a:cubicBezTo>
                <a:cubicBezTo>
                  <a:pt x="2749" y="138"/>
                  <a:pt x="2749" y="138"/>
                  <a:pt x="2749" y="138"/>
                </a:cubicBezTo>
                <a:cubicBezTo>
                  <a:pt x="2748" y="138"/>
                  <a:pt x="2748" y="138"/>
                  <a:pt x="2748" y="138"/>
                </a:cubicBezTo>
                <a:cubicBezTo>
                  <a:pt x="2747" y="137"/>
                  <a:pt x="2747" y="137"/>
                  <a:pt x="2747" y="137"/>
                </a:cubicBezTo>
                <a:cubicBezTo>
                  <a:pt x="2746" y="137"/>
                  <a:pt x="2746" y="137"/>
                  <a:pt x="2746" y="137"/>
                </a:cubicBezTo>
                <a:cubicBezTo>
                  <a:pt x="2744" y="139"/>
                  <a:pt x="2744" y="139"/>
                  <a:pt x="2744" y="139"/>
                </a:cubicBezTo>
                <a:cubicBezTo>
                  <a:pt x="2742" y="140"/>
                  <a:pt x="2742" y="140"/>
                  <a:pt x="2742" y="140"/>
                </a:cubicBezTo>
                <a:cubicBezTo>
                  <a:pt x="2742" y="140"/>
                  <a:pt x="2742" y="140"/>
                  <a:pt x="2742" y="140"/>
                </a:cubicBezTo>
                <a:cubicBezTo>
                  <a:pt x="2741" y="141"/>
                  <a:pt x="2741" y="141"/>
                  <a:pt x="2741" y="141"/>
                </a:cubicBezTo>
                <a:cubicBezTo>
                  <a:pt x="2743" y="141"/>
                  <a:pt x="2743" y="141"/>
                  <a:pt x="2743" y="141"/>
                </a:cubicBezTo>
                <a:cubicBezTo>
                  <a:pt x="2742" y="142"/>
                  <a:pt x="2742" y="142"/>
                  <a:pt x="2742" y="142"/>
                </a:cubicBezTo>
                <a:cubicBezTo>
                  <a:pt x="2740" y="144"/>
                  <a:pt x="2740" y="144"/>
                  <a:pt x="2740" y="144"/>
                </a:cubicBezTo>
                <a:cubicBezTo>
                  <a:pt x="2739" y="144"/>
                  <a:pt x="2739" y="144"/>
                  <a:pt x="2739" y="144"/>
                </a:cubicBezTo>
                <a:cubicBezTo>
                  <a:pt x="2740" y="145"/>
                  <a:pt x="2740" y="145"/>
                  <a:pt x="2740" y="145"/>
                </a:cubicBezTo>
                <a:cubicBezTo>
                  <a:pt x="2741" y="147"/>
                  <a:pt x="2741" y="147"/>
                  <a:pt x="2741" y="147"/>
                </a:cubicBezTo>
                <a:cubicBezTo>
                  <a:pt x="2741" y="148"/>
                  <a:pt x="2741" y="148"/>
                  <a:pt x="2741" y="148"/>
                </a:cubicBezTo>
                <a:cubicBezTo>
                  <a:pt x="2739" y="147"/>
                  <a:pt x="2739" y="147"/>
                  <a:pt x="2739" y="147"/>
                </a:cubicBezTo>
                <a:cubicBezTo>
                  <a:pt x="2738" y="144"/>
                  <a:pt x="2738" y="144"/>
                  <a:pt x="2738" y="144"/>
                </a:cubicBezTo>
                <a:cubicBezTo>
                  <a:pt x="2738" y="143"/>
                  <a:pt x="2738" y="143"/>
                  <a:pt x="2738" y="143"/>
                </a:cubicBezTo>
                <a:cubicBezTo>
                  <a:pt x="2737" y="143"/>
                  <a:pt x="2737" y="143"/>
                  <a:pt x="2737" y="143"/>
                </a:cubicBezTo>
                <a:cubicBezTo>
                  <a:pt x="2734" y="146"/>
                  <a:pt x="2734" y="146"/>
                  <a:pt x="2734" y="146"/>
                </a:cubicBezTo>
                <a:cubicBezTo>
                  <a:pt x="2733" y="149"/>
                  <a:pt x="2733" y="149"/>
                  <a:pt x="2733" y="149"/>
                </a:cubicBezTo>
                <a:cubicBezTo>
                  <a:pt x="2731" y="151"/>
                  <a:pt x="2731" y="151"/>
                  <a:pt x="2731" y="151"/>
                </a:cubicBezTo>
                <a:cubicBezTo>
                  <a:pt x="2731" y="152"/>
                  <a:pt x="2731" y="152"/>
                  <a:pt x="2731" y="152"/>
                </a:cubicBezTo>
                <a:cubicBezTo>
                  <a:pt x="2734" y="150"/>
                  <a:pt x="2734" y="150"/>
                  <a:pt x="2734" y="150"/>
                </a:cubicBezTo>
                <a:cubicBezTo>
                  <a:pt x="2735" y="150"/>
                  <a:pt x="2735" y="150"/>
                  <a:pt x="2735" y="150"/>
                </a:cubicBezTo>
                <a:cubicBezTo>
                  <a:pt x="2736" y="151"/>
                  <a:pt x="2736" y="151"/>
                  <a:pt x="2736" y="151"/>
                </a:cubicBezTo>
                <a:cubicBezTo>
                  <a:pt x="2738" y="153"/>
                  <a:pt x="2738" y="153"/>
                  <a:pt x="2738" y="153"/>
                </a:cubicBezTo>
                <a:cubicBezTo>
                  <a:pt x="2741" y="155"/>
                  <a:pt x="2741" y="155"/>
                  <a:pt x="2741" y="155"/>
                </a:cubicBezTo>
                <a:cubicBezTo>
                  <a:pt x="2741" y="158"/>
                  <a:pt x="2741" y="158"/>
                  <a:pt x="2741" y="158"/>
                </a:cubicBezTo>
                <a:cubicBezTo>
                  <a:pt x="2740" y="159"/>
                  <a:pt x="2740" y="159"/>
                  <a:pt x="2740" y="159"/>
                </a:cubicBezTo>
                <a:cubicBezTo>
                  <a:pt x="2741" y="160"/>
                  <a:pt x="2741" y="160"/>
                  <a:pt x="2741" y="160"/>
                </a:cubicBezTo>
                <a:cubicBezTo>
                  <a:pt x="2743" y="160"/>
                  <a:pt x="2743" y="160"/>
                  <a:pt x="2743" y="160"/>
                </a:cubicBezTo>
                <a:cubicBezTo>
                  <a:pt x="2745" y="159"/>
                  <a:pt x="2745" y="159"/>
                  <a:pt x="2745" y="159"/>
                </a:cubicBezTo>
                <a:cubicBezTo>
                  <a:pt x="2747" y="160"/>
                  <a:pt x="2747" y="160"/>
                  <a:pt x="2747" y="160"/>
                </a:cubicBezTo>
                <a:cubicBezTo>
                  <a:pt x="2747" y="162"/>
                  <a:pt x="2747" y="162"/>
                  <a:pt x="2747" y="162"/>
                </a:cubicBezTo>
                <a:cubicBezTo>
                  <a:pt x="2748" y="165"/>
                  <a:pt x="2748" y="165"/>
                  <a:pt x="2748" y="165"/>
                </a:cubicBezTo>
                <a:cubicBezTo>
                  <a:pt x="2748" y="166"/>
                  <a:pt x="2748" y="166"/>
                  <a:pt x="2748" y="166"/>
                </a:cubicBezTo>
                <a:cubicBezTo>
                  <a:pt x="2746" y="164"/>
                  <a:pt x="2746" y="164"/>
                  <a:pt x="2746" y="164"/>
                </a:cubicBezTo>
                <a:cubicBezTo>
                  <a:pt x="2745" y="162"/>
                  <a:pt x="2745" y="162"/>
                  <a:pt x="2745" y="162"/>
                </a:cubicBezTo>
                <a:cubicBezTo>
                  <a:pt x="2744" y="161"/>
                  <a:pt x="2744" y="161"/>
                  <a:pt x="2744" y="161"/>
                </a:cubicBezTo>
                <a:cubicBezTo>
                  <a:pt x="2743" y="163"/>
                  <a:pt x="2743" y="163"/>
                  <a:pt x="2743" y="163"/>
                </a:cubicBezTo>
                <a:cubicBezTo>
                  <a:pt x="2744" y="164"/>
                  <a:pt x="2744" y="164"/>
                  <a:pt x="2744" y="164"/>
                </a:cubicBezTo>
                <a:cubicBezTo>
                  <a:pt x="2745" y="165"/>
                  <a:pt x="2745" y="165"/>
                  <a:pt x="2745" y="165"/>
                </a:cubicBezTo>
                <a:cubicBezTo>
                  <a:pt x="2744" y="166"/>
                  <a:pt x="2744" y="166"/>
                  <a:pt x="2744" y="166"/>
                </a:cubicBezTo>
                <a:cubicBezTo>
                  <a:pt x="2743" y="165"/>
                  <a:pt x="2743" y="165"/>
                  <a:pt x="2743" y="165"/>
                </a:cubicBezTo>
                <a:cubicBezTo>
                  <a:pt x="2741" y="163"/>
                  <a:pt x="2741" y="163"/>
                  <a:pt x="2741" y="163"/>
                </a:cubicBezTo>
                <a:cubicBezTo>
                  <a:pt x="2739" y="162"/>
                  <a:pt x="2739" y="162"/>
                  <a:pt x="2739" y="162"/>
                </a:cubicBezTo>
                <a:cubicBezTo>
                  <a:pt x="2737" y="164"/>
                  <a:pt x="2737" y="164"/>
                  <a:pt x="2737" y="164"/>
                </a:cubicBezTo>
                <a:cubicBezTo>
                  <a:pt x="2735" y="163"/>
                  <a:pt x="2735" y="163"/>
                  <a:pt x="2735" y="163"/>
                </a:cubicBezTo>
                <a:cubicBezTo>
                  <a:pt x="2735" y="161"/>
                  <a:pt x="2735" y="161"/>
                  <a:pt x="2735" y="161"/>
                </a:cubicBezTo>
                <a:cubicBezTo>
                  <a:pt x="2736" y="160"/>
                  <a:pt x="2736" y="160"/>
                  <a:pt x="2736" y="160"/>
                </a:cubicBezTo>
                <a:cubicBezTo>
                  <a:pt x="2735" y="158"/>
                  <a:pt x="2735" y="158"/>
                  <a:pt x="2735" y="158"/>
                </a:cubicBezTo>
                <a:cubicBezTo>
                  <a:pt x="2733" y="157"/>
                  <a:pt x="2733" y="157"/>
                  <a:pt x="2733" y="157"/>
                </a:cubicBezTo>
                <a:cubicBezTo>
                  <a:pt x="2732" y="155"/>
                  <a:pt x="2732" y="155"/>
                  <a:pt x="2732" y="155"/>
                </a:cubicBezTo>
                <a:cubicBezTo>
                  <a:pt x="2729" y="154"/>
                  <a:pt x="2729" y="154"/>
                  <a:pt x="2729" y="154"/>
                </a:cubicBezTo>
                <a:cubicBezTo>
                  <a:pt x="2726" y="149"/>
                  <a:pt x="2726" y="149"/>
                  <a:pt x="2726" y="149"/>
                </a:cubicBezTo>
                <a:cubicBezTo>
                  <a:pt x="2724" y="147"/>
                  <a:pt x="2724" y="147"/>
                  <a:pt x="2724" y="147"/>
                </a:cubicBezTo>
                <a:cubicBezTo>
                  <a:pt x="2725" y="146"/>
                  <a:pt x="2725" y="146"/>
                  <a:pt x="2725" y="146"/>
                </a:cubicBezTo>
                <a:cubicBezTo>
                  <a:pt x="2724" y="145"/>
                  <a:pt x="2724" y="145"/>
                  <a:pt x="2724" y="145"/>
                </a:cubicBezTo>
                <a:cubicBezTo>
                  <a:pt x="2722" y="144"/>
                  <a:pt x="2722" y="144"/>
                  <a:pt x="2722" y="144"/>
                </a:cubicBezTo>
                <a:cubicBezTo>
                  <a:pt x="2723" y="145"/>
                  <a:pt x="2723" y="145"/>
                  <a:pt x="2723" y="145"/>
                </a:cubicBezTo>
                <a:cubicBezTo>
                  <a:pt x="2722" y="147"/>
                  <a:pt x="2722" y="147"/>
                  <a:pt x="2722" y="147"/>
                </a:cubicBezTo>
                <a:cubicBezTo>
                  <a:pt x="2721" y="146"/>
                  <a:pt x="2721" y="146"/>
                  <a:pt x="2721" y="146"/>
                </a:cubicBezTo>
                <a:cubicBezTo>
                  <a:pt x="2720" y="144"/>
                  <a:pt x="2720" y="144"/>
                  <a:pt x="2720" y="144"/>
                </a:cubicBezTo>
                <a:cubicBezTo>
                  <a:pt x="2717" y="142"/>
                  <a:pt x="2717" y="142"/>
                  <a:pt x="2717" y="142"/>
                </a:cubicBezTo>
                <a:cubicBezTo>
                  <a:pt x="2715" y="142"/>
                  <a:pt x="2715" y="142"/>
                  <a:pt x="2715" y="142"/>
                </a:cubicBezTo>
                <a:cubicBezTo>
                  <a:pt x="2713" y="142"/>
                  <a:pt x="2713" y="142"/>
                  <a:pt x="2713" y="142"/>
                </a:cubicBezTo>
                <a:cubicBezTo>
                  <a:pt x="2713" y="143"/>
                  <a:pt x="2713" y="143"/>
                  <a:pt x="2713" y="143"/>
                </a:cubicBezTo>
                <a:cubicBezTo>
                  <a:pt x="2715" y="144"/>
                  <a:pt x="2715" y="144"/>
                  <a:pt x="2715" y="144"/>
                </a:cubicBezTo>
                <a:cubicBezTo>
                  <a:pt x="2718" y="146"/>
                  <a:pt x="2718" y="146"/>
                  <a:pt x="2718" y="146"/>
                </a:cubicBezTo>
                <a:cubicBezTo>
                  <a:pt x="2716" y="147"/>
                  <a:pt x="2716" y="147"/>
                  <a:pt x="2716" y="147"/>
                </a:cubicBezTo>
                <a:cubicBezTo>
                  <a:pt x="2712" y="145"/>
                  <a:pt x="2712" y="145"/>
                  <a:pt x="2712" y="145"/>
                </a:cubicBezTo>
                <a:cubicBezTo>
                  <a:pt x="2711" y="144"/>
                  <a:pt x="2711" y="144"/>
                  <a:pt x="2711" y="144"/>
                </a:cubicBezTo>
                <a:cubicBezTo>
                  <a:pt x="2711" y="142"/>
                  <a:pt x="2711" y="142"/>
                  <a:pt x="2711" y="142"/>
                </a:cubicBezTo>
                <a:cubicBezTo>
                  <a:pt x="2710" y="142"/>
                  <a:pt x="2710" y="142"/>
                  <a:pt x="2710" y="142"/>
                </a:cubicBezTo>
                <a:cubicBezTo>
                  <a:pt x="2707" y="141"/>
                  <a:pt x="2707" y="141"/>
                  <a:pt x="2707" y="141"/>
                </a:cubicBezTo>
                <a:cubicBezTo>
                  <a:pt x="2708" y="142"/>
                  <a:pt x="2708" y="142"/>
                  <a:pt x="2708" y="142"/>
                </a:cubicBezTo>
                <a:cubicBezTo>
                  <a:pt x="2708" y="143"/>
                  <a:pt x="2708" y="143"/>
                  <a:pt x="2708" y="143"/>
                </a:cubicBezTo>
                <a:cubicBezTo>
                  <a:pt x="2706" y="144"/>
                  <a:pt x="2706" y="144"/>
                  <a:pt x="2706" y="144"/>
                </a:cubicBezTo>
                <a:cubicBezTo>
                  <a:pt x="2704" y="142"/>
                  <a:pt x="2704" y="142"/>
                  <a:pt x="2704" y="142"/>
                </a:cubicBezTo>
                <a:cubicBezTo>
                  <a:pt x="2705" y="141"/>
                  <a:pt x="2705" y="141"/>
                  <a:pt x="2705" y="141"/>
                </a:cubicBezTo>
                <a:cubicBezTo>
                  <a:pt x="2702" y="140"/>
                  <a:pt x="2702" y="140"/>
                  <a:pt x="2702" y="140"/>
                </a:cubicBezTo>
                <a:cubicBezTo>
                  <a:pt x="2701" y="141"/>
                  <a:pt x="2701" y="141"/>
                  <a:pt x="2701" y="141"/>
                </a:cubicBezTo>
                <a:cubicBezTo>
                  <a:pt x="2702" y="142"/>
                  <a:pt x="2702" y="142"/>
                  <a:pt x="2702" y="142"/>
                </a:cubicBezTo>
                <a:cubicBezTo>
                  <a:pt x="2700" y="142"/>
                  <a:pt x="2700" y="142"/>
                  <a:pt x="2700" y="142"/>
                </a:cubicBezTo>
                <a:cubicBezTo>
                  <a:pt x="2699" y="140"/>
                  <a:pt x="2699" y="140"/>
                  <a:pt x="2699" y="140"/>
                </a:cubicBezTo>
                <a:cubicBezTo>
                  <a:pt x="2697" y="140"/>
                  <a:pt x="2697" y="140"/>
                  <a:pt x="2697" y="140"/>
                </a:cubicBezTo>
                <a:cubicBezTo>
                  <a:pt x="2697" y="142"/>
                  <a:pt x="2697" y="142"/>
                  <a:pt x="2697" y="142"/>
                </a:cubicBezTo>
                <a:cubicBezTo>
                  <a:pt x="2690" y="140"/>
                  <a:pt x="2690" y="140"/>
                  <a:pt x="2690" y="140"/>
                </a:cubicBezTo>
                <a:cubicBezTo>
                  <a:pt x="2687" y="141"/>
                  <a:pt x="2687" y="141"/>
                  <a:pt x="2687" y="141"/>
                </a:cubicBezTo>
                <a:cubicBezTo>
                  <a:pt x="2684" y="140"/>
                  <a:pt x="2684" y="140"/>
                  <a:pt x="2684" y="140"/>
                </a:cubicBezTo>
                <a:cubicBezTo>
                  <a:pt x="2684" y="139"/>
                  <a:pt x="2684" y="139"/>
                  <a:pt x="2684" y="139"/>
                </a:cubicBezTo>
                <a:cubicBezTo>
                  <a:pt x="2682" y="138"/>
                  <a:pt x="2682" y="138"/>
                  <a:pt x="2682" y="138"/>
                </a:cubicBezTo>
                <a:cubicBezTo>
                  <a:pt x="2681" y="139"/>
                  <a:pt x="2681" y="139"/>
                  <a:pt x="2681" y="139"/>
                </a:cubicBezTo>
                <a:cubicBezTo>
                  <a:pt x="2681" y="140"/>
                  <a:pt x="2681" y="140"/>
                  <a:pt x="2681" y="140"/>
                </a:cubicBezTo>
                <a:cubicBezTo>
                  <a:pt x="2680" y="139"/>
                  <a:pt x="2680" y="139"/>
                  <a:pt x="2680" y="139"/>
                </a:cubicBezTo>
                <a:cubicBezTo>
                  <a:pt x="2679" y="139"/>
                  <a:pt x="2679" y="139"/>
                  <a:pt x="2679" y="139"/>
                </a:cubicBezTo>
                <a:cubicBezTo>
                  <a:pt x="2677" y="137"/>
                  <a:pt x="2677" y="137"/>
                  <a:pt x="2677" y="137"/>
                </a:cubicBezTo>
                <a:cubicBezTo>
                  <a:pt x="2676" y="138"/>
                  <a:pt x="2676" y="138"/>
                  <a:pt x="2676" y="138"/>
                </a:cubicBezTo>
                <a:cubicBezTo>
                  <a:pt x="2676" y="139"/>
                  <a:pt x="2676" y="139"/>
                  <a:pt x="2676" y="139"/>
                </a:cubicBezTo>
                <a:cubicBezTo>
                  <a:pt x="2674" y="139"/>
                  <a:pt x="2674" y="139"/>
                  <a:pt x="2674" y="139"/>
                </a:cubicBezTo>
                <a:cubicBezTo>
                  <a:pt x="2671" y="139"/>
                  <a:pt x="2671" y="139"/>
                  <a:pt x="2671" y="139"/>
                </a:cubicBezTo>
                <a:cubicBezTo>
                  <a:pt x="2671" y="141"/>
                  <a:pt x="2671" y="141"/>
                  <a:pt x="2671" y="141"/>
                </a:cubicBezTo>
                <a:cubicBezTo>
                  <a:pt x="2668" y="141"/>
                  <a:pt x="2668" y="141"/>
                  <a:pt x="2668" y="141"/>
                </a:cubicBezTo>
                <a:cubicBezTo>
                  <a:pt x="2662" y="139"/>
                  <a:pt x="2662" y="139"/>
                  <a:pt x="2662" y="139"/>
                </a:cubicBezTo>
                <a:cubicBezTo>
                  <a:pt x="2663" y="138"/>
                  <a:pt x="2663" y="138"/>
                  <a:pt x="2663" y="138"/>
                </a:cubicBezTo>
                <a:cubicBezTo>
                  <a:pt x="2666" y="139"/>
                  <a:pt x="2666" y="139"/>
                  <a:pt x="2666" y="139"/>
                </a:cubicBezTo>
                <a:cubicBezTo>
                  <a:pt x="2667" y="140"/>
                  <a:pt x="2667" y="140"/>
                  <a:pt x="2667" y="140"/>
                </a:cubicBezTo>
                <a:cubicBezTo>
                  <a:pt x="2668" y="139"/>
                  <a:pt x="2668" y="139"/>
                  <a:pt x="2668" y="139"/>
                </a:cubicBezTo>
                <a:cubicBezTo>
                  <a:pt x="2662" y="136"/>
                  <a:pt x="2662" y="136"/>
                  <a:pt x="2662" y="136"/>
                </a:cubicBezTo>
                <a:cubicBezTo>
                  <a:pt x="2656" y="135"/>
                  <a:pt x="2656" y="135"/>
                  <a:pt x="2656" y="135"/>
                </a:cubicBezTo>
                <a:cubicBezTo>
                  <a:pt x="2653" y="136"/>
                  <a:pt x="2653" y="136"/>
                  <a:pt x="2653" y="136"/>
                </a:cubicBezTo>
                <a:cubicBezTo>
                  <a:pt x="2652" y="135"/>
                  <a:pt x="2652" y="135"/>
                  <a:pt x="2652" y="135"/>
                </a:cubicBezTo>
                <a:cubicBezTo>
                  <a:pt x="2653" y="134"/>
                  <a:pt x="2653" y="134"/>
                  <a:pt x="2653" y="134"/>
                </a:cubicBezTo>
                <a:cubicBezTo>
                  <a:pt x="2652" y="133"/>
                  <a:pt x="2652" y="133"/>
                  <a:pt x="2652" y="133"/>
                </a:cubicBezTo>
                <a:cubicBezTo>
                  <a:pt x="2650" y="134"/>
                  <a:pt x="2650" y="134"/>
                  <a:pt x="2650" y="134"/>
                </a:cubicBezTo>
                <a:cubicBezTo>
                  <a:pt x="2651" y="134"/>
                  <a:pt x="2651" y="134"/>
                  <a:pt x="2651" y="134"/>
                </a:cubicBezTo>
                <a:cubicBezTo>
                  <a:pt x="2649" y="134"/>
                  <a:pt x="2649" y="134"/>
                  <a:pt x="2649" y="134"/>
                </a:cubicBezTo>
                <a:cubicBezTo>
                  <a:pt x="2647" y="134"/>
                  <a:pt x="2647" y="134"/>
                  <a:pt x="2647" y="134"/>
                </a:cubicBezTo>
                <a:cubicBezTo>
                  <a:pt x="2642" y="132"/>
                  <a:pt x="2642" y="132"/>
                  <a:pt x="2642" y="132"/>
                </a:cubicBezTo>
                <a:cubicBezTo>
                  <a:pt x="2639" y="132"/>
                  <a:pt x="2639" y="132"/>
                  <a:pt x="2639" y="132"/>
                </a:cubicBezTo>
                <a:cubicBezTo>
                  <a:pt x="2637" y="133"/>
                  <a:pt x="2637" y="133"/>
                  <a:pt x="2637" y="133"/>
                </a:cubicBezTo>
                <a:cubicBezTo>
                  <a:pt x="2636" y="133"/>
                  <a:pt x="2636" y="133"/>
                  <a:pt x="2636" y="133"/>
                </a:cubicBezTo>
                <a:cubicBezTo>
                  <a:pt x="2635" y="132"/>
                  <a:pt x="2635" y="132"/>
                  <a:pt x="2635" y="132"/>
                </a:cubicBezTo>
                <a:cubicBezTo>
                  <a:pt x="2634" y="132"/>
                  <a:pt x="2634" y="132"/>
                  <a:pt x="2634" y="132"/>
                </a:cubicBezTo>
                <a:cubicBezTo>
                  <a:pt x="2630" y="132"/>
                  <a:pt x="2630" y="132"/>
                  <a:pt x="2630" y="132"/>
                </a:cubicBezTo>
                <a:cubicBezTo>
                  <a:pt x="2628" y="131"/>
                  <a:pt x="2628" y="131"/>
                  <a:pt x="2628" y="131"/>
                </a:cubicBezTo>
                <a:cubicBezTo>
                  <a:pt x="2627" y="131"/>
                  <a:pt x="2627" y="131"/>
                  <a:pt x="2627" y="131"/>
                </a:cubicBezTo>
                <a:cubicBezTo>
                  <a:pt x="2625" y="132"/>
                  <a:pt x="2625" y="132"/>
                  <a:pt x="2625" y="132"/>
                </a:cubicBezTo>
                <a:cubicBezTo>
                  <a:pt x="2624" y="131"/>
                  <a:pt x="2624" y="131"/>
                  <a:pt x="2624" y="131"/>
                </a:cubicBezTo>
                <a:cubicBezTo>
                  <a:pt x="2623" y="133"/>
                  <a:pt x="2623" y="133"/>
                  <a:pt x="2623" y="133"/>
                </a:cubicBezTo>
                <a:cubicBezTo>
                  <a:pt x="2622" y="134"/>
                  <a:pt x="2622" y="134"/>
                  <a:pt x="2622" y="134"/>
                </a:cubicBezTo>
                <a:cubicBezTo>
                  <a:pt x="2621" y="132"/>
                  <a:pt x="2621" y="132"/>
                  <a:pt x="2621" y="132"/>
                </a:cubicBezTo>
                <a:cubicBezTo>
                  <a:pt x="2614" y="134"/>
                  <a:pt x="2614" y="134"/>
                  <a:pt x="2614" y="134"/>
                </a:cubicBezTo>
                <a:cubicBezTo>
                  <a:pt x="2614" y="136"/>
                  <a:pt x="2614" y="136"/>
                  <a:pt x="2614" y="136"/>
                </a:cubicBezTo>
                <a:cubicBezTo>
                  <a:pt x="2612" y="135"/>
                  <a:pt x="2612" y="135"/>
                  <a:pt x="2612" y="135"/>
                </a:cubicBezTo>
                <a:cubicBezTo>
                  <a:pt x="2611" y="137"/>
                  <a:pt x="2611" y="137"/>
                  <a:pt x="2611" y="137"/>
                </a:cubicBezTo>
                <a:cubicBezTo>
                  <a:pt x="2611" y="138"/>
                  <a:pt x="2611" y="138"/>
                  <a:pt x="2611" y="138"/>
                </a:cubicBezTo>
                <a:cubicBezTo>
                  <a:pt x="2610" y="136"/>
                  <a:pt x="2610" y="136"/>
                  <a:pt x="2610" y="136"/>
                </a:cubicBezTo>
                <a:cubicBezTo>
                  <a:pt x="2607" y="137"/>
                  <a:pt x="2607" y="137"/>
                  <a:pt x="2607" y="137"/>
                </a:cubicBezTo>
                <a:cubicBezTo>
                  <a:pt x="2607" y="138"/>
                  <a:pt x="2607" y="138"/>
                  <a:pt x="2607" y="138"/>
                </a:cubicBezTo>
                <a:cubicBezTo>
                  <a:pt x="2606" y="138"/>
                  <a:pt x="2606" y="138"/>
                  <a:pt x="2606" y="138"/>
                </a:cubicBezTo>
                <a:cubicBezTo>
                  <a:pt x="2605" y="139"/>
                  <a:pt x="2605" y="139"/>
                  <a:pt x="2605" y="139"/>
                </a:cubicBezTo>
                <a:cubicBezTo>
                  <a:pt x="2602" y="137"/>
                  <a:pt x="2602" y="137"/>
                  <a:pt x="2602" y="137"/>
                </a:cubicBezTo>
                <a:cubicBezTo>
                  <a:pt x="2600" y="138"/>
                  <a:pt x="2600" y="138"/>
                  <a:pt x="2600" y="138"/>
                </a:cubicBezTo>
                <a:cubicBezTo>
                  <a:pt x="2600" y="139"/>
                  <a:pt x="2600" y="139"/>
                  <a:pt x="2600" y="139"/>
                </a:cubicBezTo>
                <a:cubicBezTo>
                  <a:pt x="2596" y="139"/>
                  <a:pt x="2596" y="139"/>
                  <a:pt x="2596" y="139"/>
                </a:cubicBezTo>
                <a:cubicBezTo>
                  <a:pt x="2591" y="140"/>
                  <a:pt x="2591" y="140"/>
                  <a:pt x="2591" y="140"/>
                </a:cubicBezTo>
                <a:cubicBezTo>
                  <a:pt x="2589" y="139"/>
                  <a:pt x="2589" y="139"/>
                  <a:pt x="2589" y="139"/>
                </a:cubicBezTo>
                <a:cubicBezTo>
                  <a:pt x="2585" y="140"/>
                  <a:pt x="2585" y="140"/>
                  <a:pt x="2585" y="140"/>
                </a:cubicBezTo>
                <a:cubicBezTo>
                  <a:pt x="2585" y="140"/>
                  <a:pt x="2585" y="140"/>
                  <a:pt x="2585" y="140"/>
                </a:cubicBezTo>
                <a:cubicBezTo>
                  <a:pt x="2587" y="142"/>
                  <a:pt x="2587" y="142"/>
                  <a:pt x="2587" y="142"/>
                </a:cubicBezTo>
                <a:cubicBezTo>
                  <a:pt x="2589" y="145"/>
                  <a:pt x="2589" y="145"/>
                  <a:pt x="2589" y="145"/>
                </a:cubicBezTo>
                <a:cubicBezTo>
                  <a:pt x="2590" y="146"/>
                  <a:pt x="2590" y="146"/>
                  <a:pt x="2590" y="146"/>
                </a:cubicBezTo>
                <a:cubicBezTo>
                  <a:pt x="2590" y="148"/>
                  <a:pt x="2590" y="148"/>
                  <a:pt x="2590" y="148"/>
                </a:cubicBezTo>
                <a:cubicBezTo>
                  <a:pt x="2592" y="151"/>
                  <a:pt x="2592" y="151"/>
                  <a:pt x="2592" y="151"/>
                </a:cubicBezTo>
                <a:cubicBezTo>
                  <a:pt x="2591" y="152"/>
                  <a:pt x="2591" y="152"/>
                  <a:pt x="2591" y="152"/>
                </a:cubicBezTo>
                <a:cubicBezTo>
                  <a:pt x="2591" y="154"/>
                  <a:pt x="2591" y="154"/>
                  <a:pt x="2591" y="154"/>
                </a:cubicBezTo>
                <a:cubicBezTo>
                  <a:pt x="2592" y="154"/>
                  <a:pt x="2592" y="154"/>
                  <a:pt x="2592" y="154"/>
                </a:cubicBezTo>
                <a:cubicBezTo>
                  <a:pt x="2594" y="153"/>
                  <a:pt x="2594" y="153"/>
                  <a:pt x="2594" y="153"/>
                </a:cubicBezTo>
                <a:cubicBezTo>
                  <a:pt x="2597" y="154"/>
                  <a:pt x="2597" y="154"/>
                  <a:pt x="2597" y="154"/>
                </a:cubicBezTo>
                <a:cubicBezTo>
                  <a:pt x="2598" y="156"/>
                  <a:pt x="2598" y="156"/>
                  <a:pt x="2598" y="156"/>
                </a:cubicBezTo>
                <a:cubicBezTo>
                  <a:pt x="2599" y="156"/>
                  <a:pt x="2599" y="156"/>
                  <a:pt x="2599" y="156"/>
                </a:cubicBezTo>
                <a:cubicBezTo>
                  <a:pt x="2602" y="159"/>
                  <a:pt x="2602" y="159"/>
                  <a:pt x="2602" y="159"/>
                </a:cubicBezTo>
                <a:cubicBezTo>
                  <a:pt x="2603" y="162"/>
                  <a:pt x="2603" y="162"/>
                  <a:pt x="2603" y="162"/>
                </a:cubicBezTo>
                <a:cubicBezTo>
                  <a:pt x="2606" y="163"/>
                  <a:pt x="2606" y="163"/>
                  <a:pt x="2606" y="163"/>
                </a:cubicBezTo>
                <a:cubicBezTo>
                  <a:pt x="2607" y="165"/>
                  <a:pt x="2607" y="165"/>
                  <a:pt x="2607" y="165"/>
                </a:cubicBezTo>
                <a:cubicBezTo>
                  <a:pt x="2607" y="167"/>
                  <a:pt x="2607" y="167"/>
                  <a:pt x="2607" y="167"/>
                </a:cubicBezTo>
                <a:cubicBezTo>
                  <a:pt x="2608" y="168"/>
                  <a:pt x="2608" y="168"/>
                  <a:pt x="2608" y="168"/>
                </a:cubicBezTo>
                <a:cubicBezTo>
                  <a:pt x="2607" y="168"/>
                  <a:pt x="2607" y="168"/>
                  <a:pt x="2607" y="168"/>
                </a:cubicBezTo>
                <a:cubicBezTo>
                  <a:pt x="2608" y="170"/>
                  <a:pt x="2608" y="170"/>
                  <a:pt x="2608" y="170"/>
                </a:cubicBezTo>
                <a:cubicBezTo>
                  <a:pt x="2607" y="171"/>
                  <a:pt x="2607" y="171"/>
                  <a:pt x="2607" y="171"/>
                </a:cubicBezTo>
                <a:cubicBezTo>
                  <a:pt x="2606" y="171"/>
                  <a:pt x="2606" y="171"/>
                  <a:pt x="2606" y="171"/>
                </a:cubicBezTo>
                <a:cubicBezTo>
                  <a:pt x="2604" y="172"/>
                  <a:pt x="2604" y="172"/>
                  <a:pt x="2604" y="172"/>
                </a:cubicBezTo>
                <a:cubicBezTo>
                  <a:pt x="2604" y="173"/>
                  <a:pt x="2604" y="173"/>
                  <a:pt x="2604" y="173"/>
                </a:cubicBezTo>
                <a:cubicBezTo>
                  <a:pt x="2602" y="174"/>
                  <a:pt x="2602" y="174"/>
                  <a:pt x="2602" y="174"/>
                </a:cubicBezTo>
                <a:cubicBezTo>
                  <a:pt x="2601" y="175"/>
                  <a:pt x="2601" y="175"/>
                  <a:pt x="2601" y="175"/>
                </a:cubicBezTo>
                <a:cubicBezTo>
                  <a:pt x="2598" y="174"/>
                  <a:pt x="2598" y="174"/>
                  <a:pt x="2598" y="174"/>
                </a:cubicBezTo>
                <a:cubicBezTo>
                  <a:pt x="2596" y="173"/>
                  <a:pt x="2596" y="173"/>
                  <a:pt x="2596" y="173"/>
                </a:cubicBezTo>
                <a:cubicBezTo>
                  <a:pt x="2596" y="171"/>
                  <a:pt x="2596" y="171"/>
                  <a:pt x="2596" y="171"/>
                </a:cubicBezTo>
                <a:cubicBezTo>
                  <a:pt x="2593" y="167"/>
                  <a:pt x="2593" y="167"/>
                  <a:pt x="2593" y="167"/>
                </a:cubicBezTo>
                <a:cubicBezTo>
                  <a:pt x="2592" y="167"/>
                  <a:pt x="2592" y="167"/>
                  <a:pt x="2592" y="167"/>
                </a:cubicBezTo>
                <a:cubicBezTo>
                  <a:pt x="2591" y="167"/>
                  <a:pt x="2591" y="167"/>
                  <a:pt x="2591" y="167"/>
                </a:cubicBezTo>
                <a:cubicBezTo>
                  <a:pt x="2587" y="166"/>
                  <a:pt x="2587" y="166"/>
                  <a:pt x="2587" y="166"/>
                </a:cubicBezTo>
                <a:cubicBezTo>
                  <a:pt x="2584" y="167"/>
                  <a:pt x="2584" y="167"/>
                  <a:pt x="2584" y="167"/>
                </a:cubicBezTo>
                <a:cubicBezTo>
                  <a:pt x="2583" y="166"/>
                  <a:pt x="2583" y="166"/>
                  <a:pt x="2583" y="166"/>
                </a:cubicBezTo>
                <a:cubicBezTo>
                  <a:pt x="2580" y="163"/>
                  <a:pt x="2580" y="163"/>
                  <a:pt x="2580" y="163"/>
                </a:cubicBezTo>
                <a:cubicBezTo>
                  <a:pt x="2580" y="161"/>
                  <a:pt x="2580" y="161"/>
                  <a:pt x="2580" y="161"/>
                </a:cubicBezTo>
                <a:cubicBezTo>
                  <a:pt x="2579" y="159"/>
                  <a:pt x="2579" y="159"/>
                  <a:pt x="2579" y="159"/>
                </a:cubicBezTo>
                <a:cubicBezTo>
                  <a:pt x="2576" y="159"/>
                  <a:pt x="2576" y="159"/>
                  <a:pt x="2576" y="159"/>
                </a:cubicBezTo>
                <a:cubicBezTo>
                  <a:pt x="2576" y="158"/>
                  <a:pt x="2576" y="158"/>
                  <a:pt x="2576" y="158"/>
                </a:cubicBezTo>
                <a:cubicBezTo>
                  <a:pt x="2575" y="156"/>
                  <a:pt x="2575" y="156"/>
                  <a:pt x="2575" y="156"/>
                </a:cubicBezTo>
                <a:cubicBezTo>
                  <a:pt x="2572" y="155"/>
                  <a:pt x="2572" y="155"/>
                  <a:pt x="2572" y="155"/>
                </a:cubicBezTo>
                <a:cubicBezTo>
                  <a:pt x="2571" y="156"/>
                  <a:pt x="2571" y="156"/>
                  <a:pt x="2571" y="156"/>
                </a:cubicBezTo>
                <a:cubicBezTo>
                  <a:pt x="2571" y="158"/>
                  <a:pt x="2571" y="158"/>
                  <a:pt x="2571" y="158"/>
                </a:cubicBezTo>
                <a:cubicBezTo>
                  <a:pt x="2571" y="161"/>
                  <a:pt x="2571" y="161"/>
                  <a:pt x="2571" y="161"/>
                </a:cubicBezTo>
                <a:cubicBezTo>
                  <a:pt x="2571" y="162"/>
                  <a:pt x="2571" y="162"/>
                  <a:pt x="2571" y="162"/>
                </a:cubicBezTo>
                <a:cubicBezTo>
                  <a:pt x="2569" y="165"/>
                  <a:pt x="2569" y="165"/>
                  <a:pt x="2569" y="165"/>
                </a:cubicBezTo>
                <a:cubicBezTo>
                  <a:pt x="2568" y="167"/>
                  <a:pt x="2568" y="167"/>
                  <a:pt x="2568" y="167"/>
                </a:cubicBezTo>
                <a:cubicBezTo>
                  <a:pt x="2567" y="166"/>
                  <a:pt x="2567" y="166"/>
                  <a:pt x="2567" y="166"/>
                </a:cubicBezTo>
                <a:cubicBezTo>
                  <a:pt x="2567" y="165"/>
                  <a:pt x="2567" y="165"/>
                  <a:pt x="2567" y="165"/>
                </a:cubicBezTo>
                <a:cubicBezTo>
                  <a:pt x="2566" y="165"/>
                  <a:pt x="2566" y="165"/>
                  <a:pt x="2566" y="165"/>
                </a:cubicBezTo>
                <a:cubicBezTo>
                  <a:pt x="2564" y="166"/>
                  <a:pt x="2564" y="166"/>
                  <a:pt x="2564" y="166"/>
                </a:cubicBezTo>
                <a:cubicBezTo>
                  <a:pt x="2560" y="165"/>
                  <a:pt x="2560" y="165"/>
                  <a:pt x="2560" y="165"/>
                </a:cubicBezTo>
                <a:cubicBezTo>
                  <a:pt x="2557" y="167"/>
                  <a:pt x="2557" y="167"/>
                  <a:pt x="2557" y="167"/>
                </a:cubicBezTo>
                <a:cubicBezTo>
                  <a:pt x="2556" y="166"/>
                  <a:pt x="2556" y="166"/>
                  <a:pt x="2556" y="166"/>
                </a:cubicBezTo>
                <a:cubicBezTo>
                  <a:pt x="2553" y="168"/>
                  <a:pt x="2553" y="168"/>
                  <a:pt x="2553" y="168"/>
                </a:cubicBezTo>
                <a:cubicBezTo>
                  <a:pt x="2551" y="169"/>
                  <a:pt x="2551" y="169"/>
                  <a:pt x="2551" y="169"/>
                </a:cubicBezTo>
                <a:cubicBezTo>
                  <a:pt x="2549" y="168"/>
                  <a:pt x="2549" y="168"/>
                  <a:pt x="2549" y="168"/>
                </a:cubicBezTo>
                <a:cubicBezTo>
                  <a:pt x="2547" y="166"/>
                  <a:pt x="2547" y="166"/>
                  <a:pt x="2547" y="166"/>
                </a:cubicBezTo>
                <a:cubicBezTo>
                  <a:pt x="2546" y="166"/>
                  <a:pt x="2546" y="166"/>
                  <a:pt x="2546" y="166"/>
                </a:cubicBezTo>
                <a:cubicBezTo>
                  <a:pt x="2545" y="167"/>
                  <a:pt x="2545" y="167"/>
                  <a:pt x="2545" y="167"/>
                </a:cubicBezTo>
                <a:cubicBezTo>
                  <a:pt x="2545" y="168"/>
                  <a:pt x="2545" y="168"/>
                  <a:pt x="2545" y="168"/>
                </a:cubicBezTo>
                <a:cubicBezTo>
                  <a:pt x="2542" y="170"/>
                  <a:pt x="2542" y="170"/>
                  <a:pt x="2542" y="170"/>
                </a:cubicBezTo>
                <a:cubicBezTo>
                  <a:pt x="2541" y="171"/>
                  <a:pt x="2541" y="171"/>
                  <a:pt x="2541" y="171"/>
                </a:cubicBezTo>
                <a:cubicBezTo>
                  <a:pt x="2537" y="172"/>
                  <a:pt x="2537" y="172"/>
                  <a:pt x="2537" y="172"/>
                </a:cubicBezTo>
                <a:cubicBezTo>
                  <a:pt x="2535" y="174"/>
                  <a:pt x="2535" y="174"/>
                  <a:pt x="2535" y="174"/>
                </a:cubicBezTo>
                <a:cubicBezTo>
                  <a:pt x="2535" y="178"/>
                  <a:pt x="2535" y="178"/>
                  <a:pt x="2535" y="178"/>
                </a:cubicBezTo>
                <a:cubicBezTo>
                  <a:pt x="2535" y="182"/>
                  <a:pt x="2535" y="182"/>
                  <a:pt x="2535" y="182"/>
                </a:cubicBezTo>
                <a:cubicBezTo>
                  <a:pt x="2538" y="187"/>
                  <a:pt x="2538" y="187"/>
                  <a:pt x="2538" y="187"/>
                </a:cubicBezTo>
                <a:cubicBezTo>
                  <a:pt x="2538" y="189"/>
                  <a:pt x="2538" y="189"/>
                  <a:pt x="2538" y="189"/>
                </a:cubicBezTo>
                <a:cubicBezTo>
                  <a:pt x="2536" y="186"/>
                  <a:pt x="2536" y="186"/>
                  <a:pt x="2536" y="186"/>
                </a:cubicBezTo>
                <a:cubicBezTo>
                  <a:pt x="2534" y="184"/>
                  <a:pt x="2534" y="184"/>
                  <a:pt x="2534" y="184"/>
                </a:cubicBezTo>
                <a:cubicBezTo>
                  <a:pt x="2533" y="184"/>
                  <a:pt x="2533" y="184"/>
                  <a:pt x="2533" y="184"/>
                </a:cubicBezTo>
                <a:cubicBezTo>
                  <a:pt x="2531" y="183"/>
                  <a:pt x="2531" y="183"/>
                  <a:pt x="2531" y="183"/>
                </a:cubicBezTo>
                <a:cubicBezTo>
                  <a:pt x="2531" y="185"/>
                  <a:pt x="2531" y="185"/>
                  <a:pt x="2531" y="185"/>
                </a:cubicBezTo>
                <a:cubicBezTo>
                  <a:pt x="2533" y="186"/>
                  <a:pt x="2533" y="186"/>
                  <a:pt x="2533" y="186"/>
                </a:cubicBezTo>
                <a:cubicBezTo>
                  <a:pt x="2534" y="189"/>
                  <a:pt x="2534" y="189"/>
                  <a:pt x="2534" y="189"/>
                </a:cubicBezTo>
                <a:cubicBezTo>
                  <a:pt x="2534" y="190"/>
                  <a:pt x="2534" y="190"/>
                  <a:pt x="2534" y="190"/>
                </a:cubicBezTo>
                <a:cubicBezTo>
                  <a:pt x="2531" y="186"/>
                  <a:pt x="2531" y="186"/>
                  <a:pt x="2531" y="186"/>
                </a:cubicBezTo>
                <a:cubicBezTo>
                  <a:pt x="2529" y="186"/>
                  <a:pt x="2529" y="186"/>
                  <a:pt x="2529" y="186"/>
                </a:cubicBezTo>
                <a:cubicBezTo>
                  <a:pt x="2529" y="183"/>
                  <a:pt x="2529" y="183"/>
                  <a:pt x="2529" y="183"/>
                </a:cubicBezTo>
                <a:cubicBezTo>
                  <a:pt x="2526" y="180"/>
                  <a:pt x="2526" y="180"/>
                  <a:pt x="2526" y="180"/>
                </a:cubicBezTo>
                <a:cubicBezTo>
                  <a:pt x="2524" y="178"/>
                  <a:pt x="2524" y="178"/>
                  <a:pt x="2524" y="178"/>
                </a:cubicBezTo>
                <a:cubicBezTo>
                  <a:pt x="2523" y="178"/>
                  <a:pt x="2523" y="178"/>
                  <a:pt x="2523" y="178"/>
                </a:cubicBezTo>
                <a:cubicBezTo>
                  <a:pt x="2524" y="181"/>
                  <a:pt x="2524" y="181"/>
                  <a:pt x="2524" y="181"/>
                </a:cubicBezTo>
                <a:cubicBezTo>
                  <a:pt x="2523" y="182"/>
                  <a:pt x="2523" y="182"/>
                  <a:pt x="2523" y="182"/>
                </a:cubicBezTo>
                <a:cubicBezTo>
                  <a:pt x="2522" y="180"/>
                  <a:pt x="2522" y="180"/>
                  <a:pt x="2522" y="180"/>
                </a:cubicBezTo>
                <a:cubicBezTo>
                  <a:pt x="2520" y="179"/>
                  <a:pt x="2520" y="179"/>
                  <a:pt x="2520" y="179"/>
                </a:cubicBezTo>
                <a:cubicBezTo>
                  <a:pt x="2518" y="179"/>
                  <a:pt x="2518" y="179"/>
                  <a:pt x="2518" y="179"/>
                </a:cubicBezTo>
                <a:cubicBezTo>
                  <a:pt x="2518" y="181"/>
                  <a:pt x="2518" y="181"/>
                  <a:pt x="2518" y="181"/>
                </a:cubicBezTo>
                <a:cubicBezTo>
                  <a:pt x="2516" y="179"/>
                  <a:pt x="2516" y="179"/>
                  <a:pt x="2516" y="179"/>
                </a:cubicBezTo>
                <a:cubicBezTo>
                  <a:pt x="2514" y="179"/>
                  <a:pt x="2514" y="179"/>
                  <a:pt x="2514" y="179"/>
                </a:cubicBezTo>
                <a:cubicBezTo>
                  <a:pt x="2512" y="182"/>
                  <a:pt x="2512" y="182"/>
                  <a:pt x="2512" y="182"/>
                </a:cubicBezTo>
                <a:cubicBezTo>
                  <a:pt x="2510" y="183"/>
                  <a:pt x="2510" y="183"/>
                  <a:pt x="2510" y="183"/>
                </a:cubicBezTo>
                <a:cubicBezTo>
                  <a:pt x="2511" y="181"/>
                  <a:pt x="2511" y="181"/>
                  <a:pt x="2511" y="181"/>
                </a:cubicBezTo>
                <a:cubicBezTo>
                  <a:pt x="2511" y="179"/>
                  <a:pt x="2511" y="179"/>
                  <a:pt x="2511" y="179"/>
                </a:cubicBezTo>
                <a:cubicBezTo>
                  <a:pt x="2509" y="175"/>
                  <a:pt x="2509" y="175"/>
                  <a:pt x="2509" y="175"/>
                </a:cubicBezTo>
                <a:cubicBezTo>
                  <a:pt x="2509" y="173"/>
                  <a:pt x="2509" y="173"/>
                  <a:pt x="2509" y="173"/>
                </a:cubicBezTo>
                <a:cubicBezTo>
                  <a:pt x="2508" y="172"/>
                  <a:pt x="2508" y="172"/>
                  <a:pt x="2508" y="172"/>
                </a:cubicBezTo>
                <a:cubicBezTo>
                  <a:pt x="2508" y="170"/>
                  <a:pt x="2508" y="170"/>
                  <a:pt x="2508" y="170"/>
                </a:cubicBezTo>
                <a:cubicBezTo>
                  <a:pt x="2506" y="167"/>
                  <a:pt x="2506" y="167"/>
                  <a:pt x="2506" y="167"/>
                </a:cubicBezTo>
                <a:cubicBezTo>
                  <a:pt x="2503" y="163"/>
                  <a:pt x="2503" y="163"/>
                  <a:pt x="2503" y="163"/>
                </a:cubicBezTo>
                <a:cubicBezTo>
                  <a:pt x="2499" y="161"/>
                  <a:pt x="2499" y="161"/>
                  <a:pt x="2499" y="161"/>
                </a:cubicBezTo>
                <a:cubicBezTo>
                  <a:pt x="2495" y="157"/>
                  <a:pt x="2495" y="157"/>
                  <a:pt x="2495" y="157"/>
                </a:cubicBezTo>
                <a:cubicBezTo>
                  <a:pt x="2486" y="154"/>
                  <a:pt x="2486" y="154"/>
                  <a:pt x="2486" y="154"/>
                </a:cubicBezTo>
                <a:cubicBezTo>
                  <a:pt x="2482" y="154"/>
                  <a:pt x="2482" y="154"/>
                  <a:pt x="2482" y="154"/>
                </a:cubicBezTo>
                <a:cubicBezTo>
                  <a:pt x="2479" y="154"/>
                  <a:pt x="2479" y="154"/>
                  <a:pt x="2479" y="154"/>
                </a:cubicBezTo>
                <a:cubicBezTo>
                  <a:pt x="2475" y="157"/>
                  <a:pt x="2475" y="157"/>
                  <a:pt x="2475" y="157"/>
                </a:cubicBezTo>
                <a:cubicBezTo>
                  <a:pt x="2475" y="157"/>
                  <a:pt x="2475" y="157"/>
                  <a:pt x="2475" y="157"/>
                </a:cubicBezTo>
                <a:cubicBezTo>
                  <a:pt x="2473" y="157"/>
                  <a:pt x="2473" y="157"/>
                  <a:pt x="2473" y="157"/>
                </a:cubicBezTo>
                <a:cubicBezTo>
                  <a:pt x="2470" y="158"/>
                  <a:pt x="2470" y="158"/>
                  <a:pt x="2470" y="158"/>
                </a:cubicBezTo>
                <a:cubicBezTo>
                  <a:pt x="2463" y="162"/>
                  <a:pt x="2463" y="162"/>
                  <a:pt x="2463" y="162"/>
                </a:cubicBezTo>
                <a:cubicBezTo>
                  <a:pt x="2460" y="162"/>
                  <a:pt x="2460" y="162"/>
                  <a:pt x="2460" y="162"/>
                </a:cubicBezTo>
                <a:cubicBezTo>
                  <a:pt x="2457" y="165"/>
                  <a:pt x="2457" y="165"/>
                  <a:pt x="2457" y="165"/>
                </a:cubicBezTo>
                <a:cubicBezTo>
                  <a:pt x="2456" y="166"/>
                  <a:pt x="2456" y="166"/>
                  <a:pt x="2456" y="166"/>
                </a:cubicBezTo>
                <a:cubicBezTo>
                  <a:pt x="2452" y="169"/>
                  <a:pt x="2452" y="169"/>
                  <a:pt x="2452" y="169"/>
                </a:cubicBezTo>
                <a:cubicBezTo>
                  <a:pt x="2450" y="170"/>
                  <a:pt x="2450" y="170"/>
                  <a:pt x="2450" y="170"/>
                </a:cubicBezTo>
                <a:cubicBezTo>
                  <a:pt x="2448" y="172"/>
                  <a:pt x="2448" y="172"/>
                  <a:pt x="2448" y="172"/>
                </a:cubicBezTo>
                <a:cubicBezTo>
                  <a:pt x="2445" y="173"/>
                  <a:pt x="2445" y="173"/>
                  <a:pt x="2445" y="173"/>
                </a:cubicBezTo>
                <a:cubicBezTo>
                  <a:pt x="2442" y="172"/>
                  <a:pt x="2442" y="172"/>
                  <a:pt x="2442" y="172"/>
                </a:cubicBezTo>
                <a:cubicBezTo>
                  <a:pt x="2438" y="173"/>
                  <a:pt x="2438" y="173"/>
                  <a:pt x="2438" y="173"/>
                </a:cubicBezTo>
                <a:cubicBezTo>
                  <a:pt x="2435" y="174"/>
                  <a:pt x="2435" y="174"/>
                  <a:pt x="2435" y="174"/>
                </a:cubicBezTo>
                <a:cubicBezTo>
                  <a:pt x="2437" y="172"/>
                  <a:pt x="2437" y="172"/>
                  <a:pt x="2437" y="172"/>
                </a:cubicBezTo>
                <a:cubicBezTo>
                  <a:pt x="2440" y="170"/>
                  <a:pt x="2440" y="170"/>
                  <a:pt x="2440" y="170"/>
                </a:cubicBezTo>
                <a:cubicBezTo>
                  <a:pt x="2441" y="169"/>
                  <a:pt x="2441" y="169"/>
                  <a:pt x="2441" y="169"/>
                </a:cubicBezTo>
                <a:cubicBezTo>
                  <a:pt x="2438" y="165"/>
                  <a:pt x="2438" y="165"/>
                  <a:pt x="2438" y="165"/>
                </a:cubicBezTo>
                <a:cubicBezTo>
                  <a:pt x="2434" y="164"/>
                  <a:pt x="2434" y="164"/>
                  <a:pt x="2434" y="164"/>
                </a:cubicBezTo>
                <a:cubicBezTo>
                  <a:pt x="2429" y="161"/>
                  <a:pt x="2429" y="161"/>
                  <a:pt x="2429" y="161"/>
                </a:cubicBezTo>
                <a:cubicBezTo>
                  <a:pt x="2428" y="161"/>
                  <a:pt x="2428" y="161"/>
                  <a:pt x="2428" y="161"/>
                </a:cubicBezTo>
                <a:cubicBezTo>
                  <a:pt x="2427" y="162"/>
                  <a:pt x="2427" y="162"/>
                  <a:pt x="2427" y="162"/>
                </a:cubicBezTo>
                <a:cubicBezTo>
                  <a:pt x="2425" y="165"/>
                  <a:pt x="2425" y="165"/>
                  <a:pt x="2425" y="165"/>
                </a:cubicBezTo>
                <a:cubicBezTo>
                  <a:pt x="2425" y="167"/>
                  <a:pt x="2425" y="167"/>
                  <a:pt x="2425" y="167"/>
                </a:cubicBezTo>
                <a:cubicBezTo>
                  <a:pt x="2425" y="166"/>
                  <a:pt x="2425" y="166"/>
                  <a:pt x="2425" y="166"/>
                </a:cubicBezTo>
                <a:cubicBezTo>
                  <a:pt x="2424" y="166"/>
                  <a:pt x="2424" y="166"/>
                  <a:pt x="2424" y="166"/>
                </a:cubicBezTo>
                <a:cubicBezTo>
                  <a:pt x="2423" y="169"/>
                  <a:pt x="2423" y="169"/>
                  <a:pt x="2423" y="169"/>
                </a:cubicBezTo>
                <a:cubicBezTo>
                  <a:pt x="2421" y="169"/>
                  <a:pt x="2421" y="169"/>
                  <a:pt x="2421" y="169"/>
                </a:cubicBezTo>
                <a:cubicBezTo>
                  <a:pt x="2421" y="168"/>
                  <a:pt x="2421" y="168"/>
                  <a:pt x="2421" y="168"/>
                </a:cubicBezTo>
                <a:cubicBezTo>
                  <a:pt x="2421" y="166"/>
                  <a:pt x="2421" y="166"/>
                  <a:pt x="2421" y="166"/>
                </a:cubicBezTo>
                <a:cubicBezTo>
                  <a:pt x="2422" y="165"/>
                  <a:pt x="2422" y="165"/>
                  <a:pt x="2422" y="165"/>
                </a:cubicBezTo>
                <a:cubicBezTo>
                  <a:pt x="2421" y="162"/>
                  <a:pt x="2421" y="162"/>
                  <a:pt x="2421" y="162"/>
                </a:cubicBezTo>
                <a:cubicBezTo>
                  <a:pt x="2419" y="161"/>
                  <a:pt x="2419" y="161"/>
                  <a:pt x="2419" y="161"/>
                </a:cubicBezTo>
                <a:cubicBezTo>
                  <a:pt x="2417" y="163"/>
                  <a:pt x="2417" y="163"/>
                  <a:pt x="2417" y="163"/>
                </a:cubicBezTo>
                <a:cubicBezTo>
                  <a:pt x="2417" y="164"/>
                  <a:pt x="2417" y="164"/>
                  <a:pt x="2417" y="164"/>
                </a:cubicBezTo>
                <a:cubicBezTo>
                  <a:pt x="2416" y="167"/>
                  <a:pt x="2416" y="167"/>
                  <a:pt x="2416" y="167"/>
                </a:cubicBezTo>
                <a:cubicBezTo>
                  <a:pt x="2415" y="165"/>
                  <a:pt x="2415" y="165"/>
                  <a:pt x="2415" y="165"/>
                </a:cubicBezTo>
                <a:cubicBezTo>
                  <a:pt x="2415" y="163"/>
                  <a:pt x="2415" y="163"/>
                  <a:pt x="2415" y="163"/>
                </a:cubicBezTo>
                <a:cubicBezTo>
                  <a:pt x="2414" y="161"/>
                  <a:pt x="2414" y="161"/>
                  <a:pt x="2414" y="161"/>
                </a:cubicBezTo>
                <a:cubicBezTo>
                  <a:pt x="2413" y="158"/>
                  <a:pt x="2413" y="158"/>
                  <a:pt x="2413" y="158"/>
                </a:cubicBezTo>
                <a:cubicBezTo>
                  <a:pt x="2411" y="160"/>
                  <a:pt x="2411" y="160"/>
                  <a:pt x="2411" y="160"/>
                </a:cubicBezTo>
                <a:cubicBezTo>
                  <a:pt x="2408" y="160"/>
                  <a:pt x="2408" y="160"/>
                  <a:pt x="2408" y="160"/>
                </a:cubicBezTo>
                <a:cubicBezTo>
                  <a:pt x="2406" y="162"/>
                  <a:pt x="2406" y="162"/>
                  <a:pt x="2406" y="162"/>
                </a:cubicBezTo>
                <a:cubicBezTo>
                  <a:pt x="2405" y="161"/>
                  <a:pt x="2405" y="161"/>
                  <a:pt x="2405" y="161"/>
                </a:cubicBezTo>
                <a:cubicBezTo>
                  <a:pt x="2406" y="160"/>
                  <a:pt x="2406" y="160"/>
                  <a:pt x="2406" y="160"/>
                </a:cubicBezTo>
                <a:cubicBezTo>
                  <a:pt x="2406" y="158"/>
                  <a:pt x="2406" y="158"/>
                  <a:pt x="2406" y="158"/>
                </a:cubicBezTo>
                <a:cubicBezTo>
                  <a:pt x="2406" y="156"/>
                  <a:pt x="2406" y="156"/>
                  <a:pt x="2406" y="156"/>
                </a:cubicBezTo>
                <a:cubicBezTo>
                  <a:pt x="2405" y="154"/>
                  <a:pt x="2405" y="154"/>
                  <a:pt x="2405" y="154"/>
                </a:cubicBezTo>
                <a:cubicBezTo>
                  <a:pt x="2406" y="154"/>
                  <a:pt x="2406" y="154"/>
                  <a:pt x="2406" y="154"/>
                </a:cubicBezTo>
                <a:cubicBezTo>
                  <a:pt x="2409" y="156"/>
                  <a:pt x="2409" y="156"/>
                  <a:pt x="2409" y="156"/>
                </a:cubicBezTo>
                <a:cubicBezTo>
                  <a:pt x="2410" y="155"/>
                  <a:pt x="2410" y="155"/>
                  <a:pt x="2410" y="155"/>
                </a:cubicBezTo>
                <a:cubicBezTo>
                  <a:pt x="2411" y="153"/>
                  <a:pt x="2411" y="153"/>
                  <a:pt x="2411" y="153"/>
                </a:cubicBezTo>
                <a:cubicBezTo>
                  <a:pt x="2408" y="149"/>
                  <a:pt x="2408" y="149"/>
                  <a:pt x="2408" y="149"/>
                </a:cubicBezTo>
                <a:cubicBezTo>
                  <a:pt x="2402" y="147"/>
                  <a:pt x="2402" y="147"/>
                  <a:pt x="2402" y="147"/>
                </a:cubicBezTo>
                <a:cubicBezTo>
                  <a:pt x="2397" y="146"/>
                  <a:pt x="2397" y="146"/>
                  <a:pt x="2397" y="146"/>
                </a:cubicBezTo>
                <a:cubicBezTo>
                  <a:pt x="2391" y="148"/>
                  <a:pt x="2391" y="148"/>
                  <a:pt x="2391" y="148"/>
                </a:cubicBezTo>
                <a:cubicBezTo>
                  <a:pt x="2386" y="149"/>
                  <a:pt x="2386" y="149"/>
                  <a:pt x="2386" y="149"/>
                </a:cubicBezTo>
                <a:cubicBezTo>
                  <a:pt x="2383" y="151"/>
                  <a:pt x="2383" y="151"/>
                  <a:pt x="2383" y="151"/>
                </a:cubicBezTo>
                <a:cubicBezTo>
                  <a:pt x="2384" y="161"/>
                  <a:pt x="2384" y="161"/>
                  <a:pt x="2384" y="161"/>
                </a:cubicBezTo>
                <a:cubicBezTo>
                  <a:pt x="2384" y="163"/>
                  <a:pt x="2384" y="163"/>
                  <a:pt x="2384" y="163"/>
                </a:cubicBezTo>
                <a:cubicBezTo>
                  <a:pt x="2384" y="165"/>
                  <a:pt x="2384" y="165"/>
                  <a:pt x="2384" y="165"/>
                </a:cubicBezTo>
                <a:cubicBezTo>
                  <a:pt x="2383" y="168"/>
                  <a:pt x="2383" y="168"/>
                  <a:pt x="2383" y="168"/>
                </a:cubicBezTo>
                <a:cubicBezTo>
                  <a:pt x="2383" y="170"/>
                  <a:pt x="2383" y="170"/>
                  <a:pt x="2383" y="170"/>
                </a:cubicBezTo>
                <a:cubicBezTo>
                  <a:pt x="2380" y="172"/>
                  <a:pt x="2380" y="172"/>
                  <a:pt x="2380" y="172"/>
                </a:cubicBezTo>
                <a:cubicBezTo>
                  <a:pt x="2379" y="172"/>
                  <a:pt x="2379" y="172"/>
                  <a:pt x="2379" y="172"/>
                </a:cubicBezTo>
                <a:cubicBezTo>
                  <a:pt x="2378" y="171"/>
                  <a:pt x="2378" y="171"/>
                  <a:pt x="2378" y="171"/>
                </a:cubicBezTo>
                <a:cubicBezTo>
                  <a:pt x="2378" y="170"/>
                  <a:pt x="2378" y="170"/>
                  <a:pt x="2378" y="170"/>
                </a:cubicBezTo>
                <a:cubicBezTo>
                  <a:pt x="2376" y="168"/>
                  <a:pt x="2376" y="168"/>
                  <a:pt x="2376" y="168"/>
                </a:cubicBezTo>
                <a:cubicBezTo>
                  <a:pt x="2377" y="167"/>
                  <a:pt x="2377" y="167"/>
                  <a:pt x="2377" y="167"/>
                </a:cubicBezTo>
                <a:cubicBezTo>
                  <a:pt x="2378" y="168"/>
                  <a:pt x="2378" y="168"/>
                  <a:pt x="2378" y="168"/>
                </a:cubicBezTo>
                <a:cubicBezTo>
                  <a:pt x="2380" y="165"/>
                  <a:pt x="2380" y="165"/>
                  <a:pt x="2380" y="165"/>
                </a:cubicBezTo>
                <a:cubicBezTo>
                  <a:pt x="2379" y="161"/>
                  <a:pt x="2379" y="161"/>
                  <a:pt x="2379" y="161"/>
                </a:cubicBezTo>
                <a:cubicBezTo>
                  <a:pt x="2377" y="160"/>
                  <a:pt x="2377" y="160"/>
                  <a:pt x="2377" y="160"/>
                </a:cubicBezTo>
                <a:cubicBezTo>
                  <a:pt x="2376" y="157"/>
                  <a:pt x="2376" y="157"/>
                  <a:pt x="2376" y="157"/>
                </a:cubicBezTo>
                <a:cubicBezTo>
                  <a:pt x="2377" y="158"/>
                  <a:pt x="2377" y="158"/>
                  <a:pt x="2377" y="158"/>
                </a:cubicBezTo>
                <a:cubicBezTo>
                  <a:pt x="2379" y="156"/>
                  <a:pt x="2379" y="156"/>
                  <a:pt x="2379" y="156"/>
                </a:cubicBezTo>
                <a:cubicBezTo>
                  <a:pt x="2379" y="158"/>
                  <a:pt x="2379" y="158"/>
                  <a:pt x="2379" y="158"/>
                </a:cubicBezTo>
                <a:cubicBezTo>
                  <a:pt x="2381" y="160"/>
                  <a:pt x="2381" y="160"/>
                  <a:pt x="2381" y="160"/>
                </a:cubicBezTo>
                <a:cubicBezTo>
                  <a:pt x="2382" y="163"/>
                  <a:pt x="2382" y="163"/>
                  <a:pt x="2382" y="163"/>
                </a:cubicBezTo>
                <a:cubicBezTo>
                  <a:pt x="2383" y="162"/>
                  <a:pt x="2383" y="162"/>
                  <a:pt x="2383" y="162"/>
                </a:cubicBezTo>
                <a:cubicBezTo>
                  <a:pt x="2382" y="157"/>
                  <a:pt x="2382" y="157"/>
                  <a:pt x="2382" y="157"/>
                </a:cubicBezTo>
                <a:cubicBezTo>
                  <a:pt x="2381" y="153"/>
                  <a:pt x="2381" y="153"/>
                  <a:pt x="2381" y="153"/>
                </a:cubicBezTo>
                <a:cubicBezTo>
                  <a:pt x="2375" y="156"/>
                  <a:pt x="2375" y="156"/>
                  <a:pt x="2375" y="156"/>
                </a:cubicBezTo>
                <a:cubicBezTo>
                  <a:pt x="2370" y="159"/>
                  <a:pt x="2370" y="159"/>
                  <a:pt x="2370" y="159"/>
                </a:cubicBezTo>
                <a:cubicBezTo>
                  <a:pt x="2370" y="161"/>
                  <a:pt x="2370" y="161"/>
                  <a:pt x="2370" y="161"/>
                </a:cubicBezTo>
                <a:cubicBezTo>
                  <a:pt x="2368" y="163"/>
                  <a:pt x="2368" y="163"/>
                  <a:pt x="2368" y="163"/>
                </a:cubicBezTo>
                <a:cubicBezTo>
                  <a:pt x="2366" y="162"/>
                  <a:pt x="2366" y="162"/>
                  <a:pt x="2366" y="162"/>
                </a:cubicBezTo>
                <a:cubicBezTo>
                  <a:pt x="2366" y="161"/>
                  <a:pt x="2366" y="161"/>
                  <a:pt x="2366" y="161"/>
                </a:cubicBezTo>
                <a:cubicBezTo>
                  <a:pt x="2368" y="160"/>
                  <a:pt x="2368" y="160"/>
                  <a:pt x="2368" y="160"/>
                </a:cubicBezTo>
                <a:cubicBezTo>
                  <a:pt x="2366" y="158"/>
                  <a:pt x="2366" y="158"/>
                  <a:pt x="2366" y="158"/>
                </a:cubicBezTo>
                <a:cubicBezTo>
                  <a:pt x="2367" y="154"/>
                  <a:pt x="2367" y="154"/>
                  <a:pt x="2367" y="154"/>
                </a:cubicBezTo>
                <a:cubicBezTo>
                  <a:pt x="2369" y="155"/>
                  <a:pt x="2369" y="155"/>
                  <a:pt x="2369" y="155"/>
                </a:cubicBezTo>
                <a:cubicBezTo>
                  <a:pt x="2370" y="154"/>
                  <a:pt x="2370" y="154"/>
                  <a:pt x="2370" y="154"/>
                </a:cubicBezTo>
                <a:cubicBezTo>
                  <a:pt x="2372" y="155"/>
                  <a:pt x="2372" y="155"/>
                  <a:pt x="2372" y="155"/>
                </a:cubicBezTo>
                <a:cubicBezTo>
                  <a:pt x="2378" y="153"/>
                  <a:pt x="2378" y="153"/>
                  <a:pt x="2378" y="153"/>
                </a:cubicBezTo>
                <a:cubicBezTo>
                  <a:pt x="2380" y="152"/>
                  <a:pt x="2380" y="152"/>
                  <a:pt x="2380" y="152"/>
                </a:cubicBezTo>
                <a:cubicBezTo>
                  <a:pt x="2376" y="152"/>
                  <a:pt x="2376" y="152"/>
                  <a:pt x="2376" y="152"/>
                </a:cubicBezTo>
                <a:cubicBezTo>
                  <a:pt x="2373" y="152"/>
                  <a:pt x="2373" y="152"/>
                  <a:pt x="2373" y="152"/>
                </a:cubicBezTo>
                <a:cubicBezTo>
                  <a:pt x="2370" y="152"/>
                  <a:pt x="2370" y="152"/>
                  <a:pt x="2370" y="152"/>
                </a:cubicBezTo>
                <a:cubicBezTo>
                  <a:pt x="2362" y="152"/>
                  <a:pt x="2362" y="152"/>
                  <a:pt x="2362" y="152"/>
                </a:cubicBezTo>
                <a:cubicBezTo>
                  <a:pt x="2360" y="153"/>
                  <a:pt x="2360" y="153"/>
                  <a:pt x="2360" y="153"/>
                </a:cubicBezTo>
                <a:cubicBezTo>
                  <a:pt x="2350" y="154"/>
                  <a:pt x="2350" y="154"/>
                  <a:pt x="2350" y="154"/>
                </a:cubicBezTo>
                <a:cubicBezTo>
                  <a:pt x="2343" y="154"/>
                  <a:pt x="2343" y="154"/>
                  <a:pt x="2343" y="154"/>
                </a:cubicBezTo>
                <a:cubicBezTo>
                  <a:pt x="2340" y="155"/>
                  <a:pt x="2340" y="155"/>
                  <a:pt x="2340" y="155"/>
                </a:cubicBezTo>
                <a:cubicBezTo>
                  <a:pt x="2335" y="153"/>
                  <a:pt x="2335" y="153"/>
                  <a:pt x="2335" y="153"/>
                </a:cubicBezTo>
                <a:cubicBezTo>
                  <a:pt x="2332" y="153"/>
                  <a:pt x="2332" y="153"/>
                  <a:pt x="2332" y="153"/>
                </a:cubicBezTo>
                <a:cubicBezTo>
                  <a:pt x="2329" y="155"/>
                  <a:pt x="2329" y="155"/>
                  <a:pt x="2329" y="155"/>
                </a:cubicBezTo>
                <a:cubicBezTo>
                  <a:pt x="2331" y="157"/>
                  <a:pt x="2331" y="157"/>
                  <a:pt x="2331" y="157"/>
                </a:cubicBezTo>
                <a:cubicBezTo>
                  <a:pt x="2334" y="157"/>
                  <a:pt x="2334" y="157"/>
                  <a:pt x="2334" y="157"/>
                </a:cubicBezTo>
                <a:cubicBezTo>
                  <a:pt x="2336" y="158"/>
                  <a:pt x="2336" y="158"/>
                  <a:pt x="2336" y="158"/>
                </a:cubicBezTo>
                <a:cubicBezTo>
                  <a:pt x="2338" y="157"/>
                  <a:pt x="2338" y="157"/>
                  <a:pt x="2338" y="157"/>
                </a:cubicBezTo>
                <a:cubicBezTo>
                  <a:pt x="2340" y="160"/>
                  <a:pt x="2340" y="160"/>
                  <a:pt x="2340" y="160"/>
                </a:cubicBezTo>
                <a:cubicBezTo>
                  <a:pt x="2339" y="161"/>
                  <a:pt x="2339" y="161"/>
                  <a:pt x="2339" y="161"/>
                </a:cubicBezTo>
                <a:cubicBezTo>
                  <a:pt x="2336" y="164"/>
                  <a:pt x="2336" y="164"/>
                  <a:pt x="2336" y="164"/>
                </a:cubicBezTo>
                <a:cubicBezTo>
                  <a:pt x="2334" y="164"/>
                  <a:pt x="2334" y="164"/>
                  <a:pt x="2334" y="164"/>
                </a:cubicBezTo>
                <a:cubicBezTo>
                  <a:pt x="2331" y="165"/>
                  <a:pt x="2331" y="165"/>
                  <a:pt x="2331" y="165"/>
                </a:cubicBezTo>
                <a:cubicBezTo>
                  <a:pt x="2331" y="167"/>
                  <a:pt x="2331" y="167"/>
                  <a:pt x="2331" y="167"/>
                </a:cubicBezTo>
                <a:cubicBezTo>
                  <a:pt x="2330" y="169"/>
                  <a:pt x="2330" y="169"/>
                  <a:pt x="2330" y="169"/>
                </a:cubicBezTo>
                <a:cubicBezTo>
                  <a:pt x="2332" y="173"/>
                  <a:pt x="2332" y="173"/>
                  <a:pt x="2332" y="173"/>
                </a:cubicBezTo>
                <a:cubicBezTo>
                  <a:pt x="2335" y="174"/>
                  <a:pt x="2335" y="174"/>
                  <a:pt x="2335" y="174"/>
                </a:cubicBezTo>
                <a:cubicBezTo>
                  <a:pt x="2335" y="172"/>
                  <a:pt x="2335" y="172"/>
                  <a:pt x="2335" y="172"/>
                </a:cubicBezTo>
                <a:cubicBezTo>
                  <a:pt x="2337" y="170"/>
                  <a:pt x="2337" y="170"/>
                  <a:pt x="2337" y="170"/>
                </a:cubicBezTo>
                <a:cubicBezTo>
                  <a:pt x="2341" y="169"/>
                  <a:pt x="2341" y="169"/>
                  <a:pt x="2341" y="169"/>
                </a:cubicBezTo>
                <a:cubicBezTo>
                  <a:pt x="2340" y="172"/>
                  <a:pt x="2340" y="172"/>
                  <a:pt x="2340" y="172"/>
                </a:cubicBezTo>
                <a:cubicBezTo>
                  <a:pt x="2337" y="172"/>
                  <a:pt x="2337" y="172"/>
                  <a:pt x="2337" y="172"/>
                </a:cubicBezTo>
                <a:cubicBezTo>
                  <a:pt x="2338" y="174"/>
                  <a:pt x="2338" y="174"/>
                  <a:pt x="2338" y="174"/>
                </a:cubicBezTo>
                <a:cubicBezTo>
                  <a:pt x="2338" y="175"/>
                  <a:pt x="2338" y="175"/>
                  <a:pt x="2338" y="175"/>
                </a:cubicBezTo>
                <a:cubicBezTo>
                  <a:pt x="2339" y="176"/>
                  <a:pt x="2339" y="176"/>
                  <a:pt x="2339" y="176"/>
                </a:cubicBezTo>
                <a:cubicBezTo>
                  <a:pt x="2337" y="178"/>
                  <a:pt x="2337" y="178"/>
                  <a:pt x="2337" y="178"/>
                </a:cubicBezTo>
                <a:cubicBezTo>
                  <a:pt x="2338" y="178"/>
                  <a:pt x="2338" y="178"/>
                  <a:pt x="2338" y="178"/>
                </a:cubicBezTo>
                <a:cubicBezTo>
                  <a:pt x="2340" y="177"/>
                  <a:pt x="2340" y="177"/>
                  <a:pt x="2340" y="177"/>
                </a:cubicBezTo>
                <a:cubicBezTo>
                  <a:pt x="2341" y="179"/>
                  <a:pt x="2341" y="179"/>
                  <a:pt x="2341" y="179"/>
                </a:cubicBezTo>
                <a:cubicBezTo>
                  <a:pt x="2341" y="181"/>
                  <a:pt x="2341" y="181"/>
                  <a:pt x="2341" y="181"/>
                </a:cubicBezTo>
                <a:cubicBezTo>
                  <a:pt x="2343" y="183"/>
                  <a:pt x="2343" y="183"/>
                  <a:pt x="2343" y="183"/>
                </a:cubicBezTo>
                <a:cubicBezTo>
                  <a:pt x="2345" y="183"/>
                  <a:pt x="2345" y="183"/>
                  <a:pt x="2345" y="183"/>
                </a:cubicBezTo>
                <a:cubicBezTo>
                  <a:pt x="2348" y="187"/>
                  <a:pt x="2348" y="187"/>
                  <a:pt x="2348" y="187"/>
                </a:cubicBezTo>
                <a:cubicBezTo>
                  <a:pt x="2348" y="188"/>
                  <a:pt x="2348" y="188"/>
                  <a:pt x="2348" y="188"/>
                </a:cubicBezTo>
                <a:cubicBezTo>
                  <a:pt x="2346" y="187"/>
                  <a:pt x="2346" y="187"/>
                  <a:pt x="2346" y="187"/>
                </a:cubicBezTo>
                <a:cubicBezTo>
                  <a:pt x="2344" y="188"/>
                  <a:pt x="2344" y="188"/>
                  <a:pt x="2344" y="188"/>
                </a:cubicBezTo>
                <a:cubicBezTo>
                  <a:pt x="2345" y="190"/>
                  <a:pt x="2345" y="190"/>
                  <a:pt x="2345" y="190"/>
                </a:cubicBezTo>
                <a:cubicBezTo>
                  <a:pt x="2344" y="191"/>
                  <a:pt x="2344" y="191"/>
                  <a:pt x="2344" y="191"/>
                </a:cubicBezTo>
                <a:cubicBezTo>
                  <a:pt x="2343" y="190"/>
                  <a:pt x="2343" y="190"/>
                  <a:pt x="2343" y="190"/>
                </a:cubicBezTo>
                <a:cubicBezTo>
                  <a:pt x="2342" y="190"/>
                  <a:pt x="2342" y="190"/>
                  <a:pt x="2342" y="190"/>
                </a:cubicBezTo>
                <a:cubicBezTo>
                  <a:pt x="2341" y="188"/>
                  <a:pt x="2341" y="188"/>
                  <a:pt x="2341" y="188"/>
                </a:cubicBezTo>
                <a:cubicBezTo>
                  <a:pt x="2338" y="186"/>
                  <a:pt x="2338" y="186"/>
                  <a:pt x="2338" y="186"/>
                </a:cubicBezTo>
                <a:cubicBezTo>
                  <a:pt x="2337" y="187"/>
                  <a:pt x="2337" y="187"/>
                  <a:pt x="2337" y="187"/>
                </a:cubicBezTo>
                <a:cubicBezTo>
                  <a:pt x="2338" y="188"/>
                  <a:pt x="2338" y="188"/>
                  <a:pt x="2338" y="188"/>
                </a:cubicBezTo>
                <a:cubicBezTo>
                  <a:pt x="2336" y="189"/>
                  <a:pt x="2336" y="189"/>
                  <a:pt x="2336" y="189"/>
                </a:cubicBezTo>
                <a:cubicBezTo>
                  <a:pt x="2335" y="188"/>
                  <a:pt x="2335" y="188"/>
                  <a:pt x="2335" y="188"/>
                </a:cubicBezTo>
                <a:cubicBezTo>
                  <a:pt x="2334" y="189"/>
                  <a:pt x="2334" y="189"/>
                  <a:pt x="2334" y="189"/>
                </a:cubicBezTo>
                <a:cubicBezTo>
                  <a:pt x="2335" y="191"/>
                  <a:pt x="2335" y="191"/>
                  <a:pt x="2335" y="191"/>
                </a:cubicBezTo>
                <a:cubicBezTo>
                  <a:pt x="2335" y="194"/>
                  <a:pt x="2335" y="194"/>
                  <a:pt x="2335" y="194"/>
                </a:cubicBezTo>
                <a:cubicBezTo>
                  <a:pt x="2337" y="195"/>
                  <a:pt x="2337" y="195"/>
                  <a:pt x="2337" y="195"/>
                </a:cubicBezTo>
                <a:cubicBezTo>
                  <a:pt x="2339" y="194"/>
                  <a:pt x="2339" y="194"/>
                  <a:pt x="2339" y="194"/>
                </a:cubicBezTo>
                <a:cubicBezTo>
                  <a:pt x="2341" y="195"/>
                  <a:pt x="2341" y="195"/>
                  <a:pt x="2341" y="195"/>
                </a:cubicBezTo>
                <a:cubicBezTo>
                  <a:pt x="2340" y="196"/>
                  <a:pt x="2340" y="196"/>
                  <a:pt x="2340" y="196"/>
                </a:cubicBezTo>
                <a:cubicBezTo>
                  <a:pt x="2342" y="197"/>
                  <a:pt x="2342" y="197"/>
                  <a:pt x="2342" y="197"/>
                </a:cubicBezTo>
                <a:cubicBezTo>
                  <a:pt x="2340" y="199"/>
                  <a:pt x="2340" y="199"/>
                  <a:pt x="2340" y="199"/>
                </a:cubicBezTo>
                <a:cubicBezTo>
                  <a:pt x="2337" y="198"/>
                  <a:pt x="2337" y="198"/>
                  <a:pt x="2337" y="198"/>
                </a:cubicBezTo>
                <a:cubicBezTo>
                  <a:pt x="2338" y="199"/>
                  <a:pt x="2338" y="199"/>
                  <a:pt x="2338" y="199"/>
                </a:cubicBezTo>
                <a:cubicBezTo>
                  <a:pt x="2340" y="200"/>
                  <a:pt x="2340" y="200"/>
                  <a:pt x="2340" y="200"/>
                </a:cubicBezTo>
                <a:cubicBezTo>
                  <a:pt x="2336" y="200"/>
                  <a:pt x="2336" y="200"/>
                  <a:pt x="2336" y="200"/>
                </a:cubicBezTo>
                <a:cubicBezTo>
                  <a:pt x="2335" y="199"/>
                  <a:pt x="2335" y="199"/>
                  <a:pt x="2335" y="199"/>
                </a:cubicBezTo>
                <a:cubicBezTo>
                  <a:pt x="2332" y="199"/>
                  <a:pt x="2332" y="199"/>
                  <a:pt x="2332" y="199"/>
                </a:cubicBezTo>
                <a:cubicBezTo>
                  <a:pt x="2331" y="197"/>
                  <a:pt x="2331" y="197"/>
                  <a:pt x="2331" y="197"/>
                </a:cubicBezTo>
                <a:cubicBezTo>
                  <a:pt x="2329" y="196"/>
                  <a:pt x="2329" y="196"/>
                  <a:pt x="2329" y="196"/>
                </a:cubicBezTo>
                <a:cubicBezTo>
                  <a:pt x="2326" y="194"/>
                  <a:pt x="2326" y="194"/>
                  <a:pt x="2326" y="194"/>
                </a:cubicBezTo>
                <a:cubicBezTo>
                  <a:pt x="2324" y="194"/>
                  <a:pt x="2324" y="194"/>
                  <a:pt x="2324" y="194"/>
                </a:cubicBezTo>
                <a:cubicBezTo>
                  <a:pt x="2322" y="193"/>
                  <a:pt x="2322" y="193"/>
                  <a:pt x="2322" y="193"/>
                </a:cubicBezTo>
                <a:cubicBezTo>
                  <a:pt x="2320" y="193"/>
                  <a:pt x="2320" y="193"/>
                  <a:pt x="2320" y="193"/>
                </a:cubicBezTo>
                <a:cubicBezTo>
                  <a:pt x="2319" y="193"/>
                  <a:pt x="2319" y="193"/>
                  <a:pt x="2319" y="193"/>
                </a:cubicBezTo>
                <a:cubicBezTo>
                  <a:pt x="2313" y="195"/>
                  <a:pt x="2313" y="195"/>
                  <a:pt x="2313" y="195"/>
                </a:cubicBezTo>
                <a:cubicBezTo>
                  <a:pt x="2313" y="197"/>
                  <a:pt x="2313" y="197"/>
                  <a:pt x="2313" y="197"/>
                </a:cubicBezTo>
                <a:cubicBezTo>
                  <a:pt x="2312" y="198"/>
                  <a:pt x="2312" y="198"/>
                  <a:pt x="2312" y="198"/>
                </a:cubicBezTo>
                <a:cubicBezTo>
                  <a:pt x="2313" y="199"/>
                  <a:pt x="2313" y="199"/>
                  <a:pt x="2313" y="199"/>
                </a:cubicBezTo>
                <a:cubicBezTo>
                  <a:pt x="2313" y="200"/>
                  <a:pt x="2313" y="200"/>
                  <a:pt x="2313" y="200"/>
                </a:cubicBezTo>
                <a:cubicBezTo>
                  <a:pt x="2314" y="202"/>
                  <a:pt x="2314" y="202"/>
                  <a:pt x="2314" y="202"/>
                </a:cubicBezTo>
                <a:cubicBezTo>
                  <a:pt x="2314" y="203"/>
                  <a:pt x="2314" y="203"/>
                  <a:pt x="2314" y="203"/>
                </a:cubicBezTo>
                <a:cubicBezTo>
                  <a:pt x="2312" y="201"/>
                  <a:pt x="2312" y="201"/>
                  <a:pt x="2312" y="201"/>
                </a:cubicBezTo>
                <a:cubicBezTo>
                  <a:pt x="2311" y="202"/>
                  <a:pt x="2311" y="202"/>
                  <a:pt x="2311" y="202"/>
                </a:cubicBezTo>
                <a:cubicBezTo>
                  <a:pt x="2309" y="201"/>
                  <a:pt x="2309" y="201"/>
                  <a:pt x="2309" y="201"/>
                </a:cubicBezTo>
                <a:cubicBezTo>
                  <a:pt x="2302" y="202"/>
                  <a:pt x="2302" y="202"/>
                  <a:pt x="2302" y="202"/>
                </a:cubicBezTo>
                <a:cubicBezTo>
                  <a:pt x="2298" y="202"/>
                  <a:pt x="2298" y="202"/>
                  <a:pt x="2298" y="202"/>
                </a:cubicBezTo>
                <a:cubicBezTo>
                  <a:pt x="2297" y="200"/>
                  <a:pt x="2297" y="200"/>
                  <a:pt x="2297" y="200"/>
                </a:cubicBezTo>
                <a:cubicBezTo>
                  <a:pt x="2294" y="199"/>
                  <a:pt x="2294" y="199"/>
                  <a:pt x="2294" y="199"/>
                </a:cubicBezTo>
                <a:cubicBezTo>
                  <a:pt x="2292" y="197"/>
                  <a:pt x="2292" y="197"/>
                  <a:pt x="2292" y="197"/>
                </a:cubicBezTo>
                <a:cubicBezTo>
                  <a:pt x="2291" y="195"/>
                  <a:pt x="2291" y="195"/>
                  <a:pt x="2291" y="195"/>
                </a:cubicBezTo>
                <a:cubicBezTo>
                  <a:pt x="2290" y="194"/>
                  <a:pt x="2290" y="194"/>
                  <a:pt x="2290" y="194"/>
                </a:cubicBezTo>
                <a:cubicBezTo>
                  <a:pt x="2290" y="195"/>
                  <a:pt x="2290" y="195"/>
                  <a:pt x="2290" y="195"/>
                </a:cubicBezTo>
                <a:cubicBezTo>
                  <a:pt x="2291" y="198"/>
                  <a:pt x="2291" y="198"/>
                  <a:pt x="2291" y="198"/>
                </a:cubicBezTo>
                <a:cubicBezTo>
                  <a:pt x="2292" y="203"/>
                  <a:pt x="2292" y="203"/>
                  <a:pt x="2292" y="203"/>
                </a:cubicBezTo>
                <a:cubicBezTo>
                  <a:pt x="2294" y="209"/>
                  <a:pt x="2294" y="209"/>
                  <a:pt x="2294" y="209"/>
                </a:cubicBezTo>
                <a:cubicBezTo>
                  <a:pt x="2296" y="213"/>
                  <a:pt x="2296" y="213"/>
                  <a:pt x="2296" y="213"/>
                </a:cubicBezTo>
                <a:cubicBezTo>
                  <a:pt x="2298" y="223"/>
                  <a:pt x="2298" y="223"/>
                  <a:pt x="2298" y="223"/>
                </a:cubicBezTo>
                <a:cubicBezTo>
                  <a:pt x="2298" y="225"/>
                  <a:pt x="2298" y="225"/>
                  <a:pt x="2298" y="225"/>
                </a:cubicBezTo>
                <a:cubicBezTo>
                  <a:pt x="2296" y="225"/>
                  <a:pt x="2296" y="225"/>
                  <a:pt x="2296" y="225"/>
                </a:cubicBezTo>
                <a:cubicBezTo>
                  <a:pt x="2295" y="223"/>
                  <a:pt x="2295" y="223"/>
                  <a:pt x="2295" y="223"/>
                </a:cubicBezTo>
                <a:cubicBezTo>
                  <a:pt x="2295" y="222"/>
                  <a:pt x="2295" y="222"/>
                  <a:pt x="2295" y="222"/>
                </a:cubicBezTo>
                <a:cubicBezTo>
                  <a:pt x="2293" y="220"/>
                  <a:pt x="2293" y="220"/>
                  <a:pt x="2293" y="220"/>
                </a:cubicBezTo>
                <a:cubicBezTo>
                  <a:pt x="2292" y="221"/>
                  <a:pt x="2292" y="221"/>
                  <a:pt x="2292" y="221"/>
                </a:cubicBezTo>
                <a:cubicBezTo>
                  <a:pt x="2293" y="222"/>
                  <a:pt x="2293" y="222"/>
                  <a:pt x="2293" y="222"/>
                </a:cubicBezTo>
                <a:cubicBezTo>
                  <a:pt x="2292" y="223"/>
                  <a:pt x="2292" y="223"/>
                  <a:pt x="2292" y="223"/>
                </a:cubicBezTo>
                <a:cubicBezTo>
                  <a:pt x="2290" y="223"/>
                  <a:pt x="2290" y="223"/>
                  <a:pt x="2290" y="223"/>
                </a:cubicBezTo>
                <a:cubicBezTo>
                  <a:pt x="2287" y="220"/>
                  <a:pt x="2287" y="220"/>
                  <a:pt x="2287" y="220"/>
                </a:cubicBezTo>
                <a:cubicBezTo>
                  <a:pt x="2283" y="219"/>
                  <a:pt x="2283" y="219"/>
                  <a:pt x="2283" y="219"/>
                </a:cubicBezTo>
                <a:cubicBezTo>
                  <a:pt x="2281" y="217"/>
                  <a:pt x="2281" y="217"/>
                  <a:pt x="2281" y="217"/>
                </a:cubicBezTo>
                <a:cubicBezTo>
                  <a:pt x="2279" y="216"/>
                  <a:pt x="2279" y="216"/>
                  <a:pt x="2279" y="216"/>
                </a:cubicBezTo>
                <a:cubicBezTo>
                  <a:pt x="2273" y="211"/>
                  <a:pt x="2273" y="211"/>
                  <a:pt x="2273" y="211"/>
                </a:cubicBezTo>
                <a:cubicBezTo>
                  <a:pt x="2272" y="211"/>
                  <a:pt x="2272" y="211"/>
                  <a:pt x="2272" y="211"/>
                </a:cubicBezTo>
                <a:cubicBezTo>
                  <a:pt x="2271" y="211"/>
                  <a:pt x="2271" y="211"/>
                  <a:pt x="2271" y="211"/>
                </a:cubicBezTo>
                <a:cubicBezTo>
                  <a:pt x="2269" y="211"/>
                  <a:pt x="2269" y="211"/>
                  <a:pt x="2269" y="211"/>
                </a:cubicBezTo>
                <a:cubicBezTo>
                  <a:pt x="2268" y="210"/>
                  <a:pt x="2268" y="210"/>
                  <a:pt x="2268" y="210"/>
                </a:cubicBezTo>
                <a:cubicBezTo>
                  <a:pt x="2272" y="207"/>
                  <a:pt x="2272" y="207"/>
                  <a:pt x="2272" y="207"/>
                </a:cubicBezTo>
                <a:cubicBezTo>
                  <a:pt x="2274" y="207"/>
                  <a:pt x="2274" y="207"/>
                  <a:pt x="2274" y="207"/>
                </a:cubicBezTo>
                <a:cubicBezTo>
                  <a:pt x="2272" y="206"/>
                  <a:pt x="2272" y="206"/>
                  <a:pt x="2272" y="206"/>
                </a:cubicBezTo>
                <a:cubicBezTo>
                  <a:pt x="2270" y="205"/>
                  <a:pt x="2270" y="205"/>
                  <a:pt x="2270" y="205"/>
                </a:cubicBezTo>
                <a:cubicBezTo>
                  <a:pt x="2268" y="203"/>
                  <a:pt x="2268" y="203"/>
                  <a:pt x="2268" y="203"/>
                </a:cubicBezTo>
                <a:cubicBezTo>
                  <a:pt x="2268" y="203"/>
                  <a:pt x="2268" y="203"/>
                  <a:pt x="2268" y="203"/>
                </a:cubicBezTo>
                <a:cubicBezTo>
                  <a:pt x="2268" y="204"/>
                  <a:pt x="2268" y="204"/>
                  <a:pt x="2268" y="204"/>
                </a:cubicBezTo>
                <a:cubicBezTo>
                  <a:pt x="2270" y="206"/>
                  <a:pt x="2270" y="206"/>
                  <a:pt x="2270" y="206"/>
                </a:cubicBezTo>
                <a:cubicBezTo>
                  <a:pt x="2270" y="208"/>
                  <a:pt x="2270" y="208"/>
                  <a:pt x="2270" y="208"/>
                </a:cubicBezTo>
                <a:cubicBezTo>
                  <a:pt x="2268" y="209"/>
                  <a:pt x="2268" y="209"/>
                  <a:pt x="2268" y="209"/>
                </a:cubicBezTo>
                <a:cubicBezTo>
                  <a:pt x="2264" y="208"/>
                  <a:pt x="2264" y="208"/>
                  <a:pt x="2264" y="208"/>
                </a:cubicBezTo>
                <a:cubicBezTo>
                  <a:pt x="2261" y="206"/>
                  <a:pt x="2261" y="206"/>
                  <a:pt x="2261" y="206"/>
                </a:cubicBezTo>
                <a:cubicBezTo>
                  <a:pt x="2260" y="204"/>
                  <a:pt x="2260" y="204"/>
                  <a:pt x="2260" y="204"/>
                </a:cubicBezTo>
                <a:cubicBezTo>
                  <a:pt x="2257" y="204"/>
                  <a:pt x="2257" y="204"/>
                  <a:pt x="2257" y="204"/>
                </a:cubicBezTo>
                <a:cubicBezTo>
                  <a:pt x="2256" y="202"/>
                  <a:pt x="2256" y="202"/>
                  <a:pt x="2256" y="202"/>
                </a:cubicBezTo>
                <a:cubicBezTo>
                  <a:pt x="2254" y="201"/>
                  <a:pt x="2254" y="201"/>
                  <a:pt x="2254" y="201"/>
                </a:cubicBezTo>
                <a:cubicBezTo>
                  <a:pt x="2258" y="201"/>
                  <a:pt x="2258" y="201"/>
                  <a:pt x="2258" y="201"/>
                </a:cubicBezTo>
                <a:cubicBezTo>
                  <a:pt x="2262" y="202"/>
                  <a:pt x="2262" y="202"/>
                  <a:pt x="2262" y="202"/>
                </a:cubicBezTo>
                <a:cubicBezTo>
                  <a:pt x="2264" y="203"/>
                  <a:pt x="2264" y="203"/>
                  <a:pt x="2264" y="203"/>
                </a:cubicBezTo>
                <a:cubicBezTo>
                  <a:pt x="2266" y="202"/>
                  <a:pt x="2266" y="202"/>
                  <a:pt x="2266" y="202"/>
                </a:cubicBezTo>
                <a:cubicBezTo>
                  <a:pt x="2267" y="199"/>
                  <a:pt x="2267" y="199"/>
                  <a:pt x="2267" y="199"/>
                </a:cubicBezTo>
                <a:cubicBezTo>
                  <a:pt x="2267" y="198"/>
                  <a:pt x="2267" y="198"/>
                  <a:pt x="2267" y="198"/>
                </a:cubicBezTo>
                <a:cubicBezTo>
                  <a:pt x="2265" y="199"/>
                  <a:pt x="2265" y="199"/>
                  <a:pt x="2265" y="199"/>
                </a:cubicBezTo>
                <a:cubicBezTo>
                  <a:pt x="2265" y="197"/>
                  <a:pt x="2265" y="197"/>
                  <a:pt x="2265" y="197"/>
                </a:cubicBezTo>
                <a:cubicBezTo>
                  <a:pt x="2263" y="197"/>
                  <a:pt x="2263" y="197"/>
                  <a:pt x="2263" y="197"/>
                </a:cubicBezTo>
                <a:cubicBezTo>
                  <a:pt x="2264" y="195"/>
                  <a:pt x="2264" y="195"/>
                  <a:pt x="2264" y="195"/>
                </a:cubicBezTo>
                <a:cubicBezTo>
                  <a:pt x="2262" y="192"/>
                  <a:pt x="2262" y="192"/>
                  <a:pt x="2262" y="192"/>
                </a:cubicBezTo>
                <a:cubicBezTo>
                  <a:pt x="2261" y="193"/>
                  <a:pt x="2261" y="193"/>
                  <a:pt x="2261" y="193"/>
                </a:cubicBezTo>
                <a:cubicBezTo>
                  <a:pt x="2260" y="192"/>
                  <a:pt x="2260" y="192"/>
                  <a:pt x="2260" y="192"/>
                </a:cubicBezTo>
                <a:cubicBezTo>
                  <a:pt x="2259" y="191"/>
                  <a:pt x="2259" y="191"/>
                  <a:pt x="2259" y="191"/>
                </a:cubicBezTo>
                <a:cubicBezTo>
                  <a:pt x="2258" y="192"/>
                  <a:pt x="2258" y="192"/>
                  <a:pt x="2258" y="192"/>
                </a:cubicBezTo>
                <a:cubicBezTo>
                  <a:pt x="2257" y="193"/>
                  <a:pt x="2257" y="193"/>
                  <a:pt x="2257" y="193"/>
                </a:cubicBezTo>
                <a:cubicBezTo>
                  <a:pt x="2254" y="192"/>
                  <a:pt x="2254" y="192"/>
                  <a:pt x="2254" y="192"/>
                </a:cubicBezTo>
                <a:cubicBezTo>
                  <a:pt x="2254" y="190"/>
                  <a:pt x="2254" y="190"/>
                  <a:pt x="2254" y="190"/>
                </a:cubicBezTo>
                <a:cubicBezTo>
                  <a:pt x="2257" y="187"/>
                  <a:pt x="2257" y="187"/>
                  <a:pt x="2257" y="187"/>
                </a:cubicBezTo>
                <a:cubicBezTo>
                  <a:pt x="2257" y="186"/>
                  <a:pt x="2257" y="186"/>
                  <a:pt x="2257" y="186"/>
                </a:cubicBezTo>
                <a:cubicBezTo>
                  <a:pt x="2256" y="185"/>
                  <a:pt x="2256" y="185"/>
                  <a:pt x="2256" y="185"/>
                </a:cubicBezTo>
                <a:cubicBezTo>
                  <a:pt x="2253" y="188"/>
                  <a:pt x="2253" y="188"/>
                  <a:pt x="2253" y="188"/>
                </a:cubicBezTo>
                <a:cubicBezTo>
                  <a:pt x="2253" y="186"/>
                  <a:pt x="2253" y="186"/>
                  <a:pt x="2253" y="186"/>
                </a:cubicBezTo>
                <a:cubicBezTo>
                  <a:pt x="2254" y="184"/>
                  <a:pt x="2254" y="184"/>
                  <a:pt x="2254" y="184"/>
                </a:cubicBezTo>
                <a:cubicBezTo>
                  <a:pt x="2254" y="182"/>
                  <a:pt x="2254" y="182"/>
                  <a:pt x="2254" y="182"/>
                </a:cubicBezTo>
                <a:cubicBezTo>
                  <a:pt x="2253" y="182"/>
                  <a:pt x="2253" y="182"/>
                  <a:pt x="2253" y="182"/>
                </a:cubicBezTo>
                <a:cubicBezTo>
                  <a:pt x="2252" y="183"/>
                  <a:pt x="2252" y="183"/>
                  <a:pt x="2252" y="183"/>
                </a:cubicBezTo>
                <a:cubicBezTo>
                  <a:pt x="2252" y="181"/>
                  <a:pt x="2252" y="181"/>
                  <a:pt x="2252" y="181"/>
                </a:cubicBezTo>
                <a:cubicBezTo>
                  <a:pt x="2250" y="181"/>
                  <a:pt x="2250" y="181"/>
                  <a:pt x="2250" y="181"/>
                </a:cubicBezTo>
                <a:cubicBezTo>
                  <a:pt x="2249" y="181"/>
                  <a:pt x="2249" y="181"/>
                  <a:pt x="2249" y="181"/>
                </a:cubicBezTo>
                <a:cubicBezTo>
                  <a:pt x="2248" y="179"/>
                  <a:pt x="2248" y="179"/>
                  <a:pt x="2248" y="179"/>
                </a:cubicBezTo>
                <a:cubicBezTo>
                  <a:pt x="2249" y="177"/>
                  <a:pt x="2249" y="177"/>
                  <a:pt x="2249" y="177"/>
                </a:cubicBezTo>
                <a:cubicBezTo>
                  <a:pt x="2248" y="176"/>
                  <a:pt x="2248" y="176"/>
                  <a:pt x="2248" y="176"/>
                </a:cubicBezTo>
                <a:cubicBezTo>
                  <a:pt x="2247" y="177"/>
                  <a:pt x="2247" y="177"/>
                  <a:pt x="2247" y="177"/>
                </a:cubicBezTo>
                <a:cubicBezTo>
                  <a:pt x="2246" y="179"/>
                  <a:pt x="2246" y="179"/>
                  <a:pt x="2246" y="179"/>
                </a:cubicBezTo>
                <a:cubicBezTo>
                  <a:pt x="2245" y="176"/>
                  <a:pt x="2245" y="176"/>
                  <a:pt x="2245" y="176"/>
                </a:cubicBezTo>
                <a:cubicBezTo>
                  <a:pt x="2243" y="174"/>
                  <a:pt x="2243" y="174"/>
                  <a:pt x="2243" y="174"/>
                </a:cubicBezTo>
                <a:cubicBezTo>
                  <a:pt x="2242" y="176"/>
                  <a:pt x="2242" y="176"/>
                  <a:pt x="2242" y="176"/>
                </a:cubicBezTo>
                <a:cubicBezTo>
                  <a:pt x="2241" y="176"/>
                  <a:pt x="2241" y="176"/>
                  <a:pt x="2241" y="176"/>
                </a:cubicBezTo>
                <a:cubicBezTo>
                  <a:pt x="2240" y="173"/>
                  <a:pt x="2240" y="173"/>
                  <a:pt x="2240" y="173"/>
                </a:cubicBezTo>
                <a:cubicBezTo>
                  <a:pt x="2238" y="175"/>
                  <a:pt x="2238" y="175"/>
                  <a:pt x="2238" y="175"/>
                </a:cubicBezTo>
                <a:cubicBezTo>
                  <a:pt x="2238" y="175"/>
                  <a:pt x="2238" y="175"/>
                  <a:pt x="2238" y="175"/>
                </a:cubicBezTo>
                <a:cubicBezTo>
                  <a:pt x="2237" y="176"/>
                  <a:pt x="2237" y="176"/>
                  <a:pt x="2237" y="176"/>
                </a:cubicBezTo>
                <a:cubicBezTo>
                  <a:pt x="2237" y="173"/>
                  <a:pt x="2237" y="173"/>
                  <a:pt x="2237" y="173"/>
                </a:cubicBezTo>
                <a:cubicBezTo>
                  <a:pt x="2236" y="172"/>
                  <a:pt x="2236" y="172"/>
                  <a:pt x="2236" y="172"/>
                </a:cubicBezTo>
                <a:cubicBezTo>
                  <a:pt x="2234" y="172"/>
                  <a:pt x="2234" y="172"/>
                  <a:pt x="2234" y="172"/>
                </a:cubicBezTo>
                <a:cubicBezTo>
                  <a:pt x="2233" y="173"/>
                  <a:pt x="2233" y="173"/>
                  <a:pt x="2233" y="173"/>
                </a:cubicBezTo>
                <a:cubicBezTo>
                  <a:pt x="2232" y="172"/>
                  <a:pt x="2232" y="172"/>
                  <a:pt x="2232" y="172"/>
                </a:cubicBezTo>
                <a:cubicBezTo>
                  <a:pt x="2229" y="173"/>
                  <a:pt x="2229" y="173"/>
                  <a:pt x="2229" y="173"/>
                </a:cubicBezTo>
                <a:cubicBezTo>
                  <a:pt x="2228" y="173"/>
                  <a:pt x="2228" y="173"/>
                  <a:pt x="2228" y="173"/>
                </a:cubicBezTo>
                <a:cubicBezTo>
                  <a:pt x="2227" y="173"/>
                  <a:pt x="2227" y="173"/>
                  <a:pt x="2227" y="173"/>
                </a:cubicBezTo>
                <a:cubicBezTo>
                  <a:pt x="2228" y="174"/>
                  <a:pt x="2228" y="174"/>
                  <a:pt x="2228" y="174"/>
                </a:cubicBezTo>
                <a:cubicBezTo>
                  <a:pt x="2229" y="176"/>
                  <a:pt x="2229" y="176"/>
                  <a:pt x="2229" y="176"/>
                </a:cubicBezTo>
                <a:cubicBezTo>
                  <a:pt x="2228" y="176"/>
                  <a:pt x="2228" y="176"/>
                  <a:pt x="2228" y="176"/>
                </a:cubicBezTo>
                <a:cubicBezTo>
                  <a:pt x="2227" y="176"/>
                  <a:pt x="2227" y="176"/>
                  <a:pt x="2227" y="176"/>
                </a:cubicBezTo>
                <a:cubicBezTo>
                  <a:pt x="2227" y="178"/>
                  <a:pt x="2227" y="178"/>
                  <a:pt x="2227" y="178"/>
                </a:cubicBezTo>
                <a:cubicBezTo>
                  <a:pt x="2226" y="177"/>
                  <a:pt x="2226" y="177"/>
                  <a:pt x="2226" y="177"/>
                </a:cubicBezTo>
                <a:cubicBezTo>
                  <a:pt x="2224" y="178"/>
                  <a:pt x="2224" y="178"/>
                  <a:pt x="2224" y="178"/>
                </a:cubicBezTo>
                <a:cubicBezTo>
                  <a:pt x="2224" y="177"/>
                  <a:pt x="2224" y="177"/>
                  <a:pt x="2224" y="177"/>
                </a:cubicBezTo>
                <a:cubicBezTo>
                  <a:pt x="2224" y="176"/>
                  <a:pt x="2224" y="176"/>
                  <a:pt x="2224" y="176"/>
                </a:cubicBezTo>
                <a:cubicBezTo>
                  <a:pt x="2225" y="175"/>
                  <a:pt x="2225" y="175"/>
                  <a:pt x="2225" y="175"/>
                </a:cubicBezTo>
                <a:cubicBezTo>
                  <a:pt x="2224" y="173"/>
                  <a:pt x="2224" y="173"/>
                  <a:pt x="2224" y="173"/>
                </a:cubicBezTo>
                <a:cubicBezTo>
                  <a:pt x="2223" y="173"/>
                  <a:pt x="2223" y="173"/>
                  <a:pt x="2223" y="173"/>
                </a:cubicBezTo>
                <a:cubicBezTo>
                  <a:pt x="2223" y="174"/>
                  <a:pt x="2223" y="174"/>
                  <a:pt x="2223" y="174"/>
                </a:cubicBezTo>
                <a:cubicBezTo>
                  <a:pt x="2222" y="175"/>
                  <a:pt x="2222" y="175"/>
                  <a:pt x="2222" y="175"/>
                </a:cubicBezTo>
                <a:cubicBezTo>
                  <a:pt x="2221" y="174"/>
                  <a:pt x="2221" y="174"/>
                  <a:pt x="2221" y="174"/>
                </a:cubicBezTo>
                <a:cubicBezTo>
                  <a:pt x="2219" y="173"/>
                  <a:pt x="2219" y="173"/>
                  <a:pt x="2219" y="173"/>
                </a:cubicBezTo>
                <a:cubicBezTo>
                  <a:pt x="2217" y="171"/>
                  <a:pt x="2217" y="171"/>
                  <a:pt x="2217" y="171"/>
                </a:cubicBezTo>
                <a:cubicBezTo>
                  <a:pt x="2217" y="173"/>
                  <a:pt x="2217" y="173"/>
                  <a:pt x="2217" y="173"/>
                </a:cubicBezTo>
                <a:cubicBezTo>
                  <a:pt x="2215" y="173"/>
                  <a:pt x="2215" y="173"/>
                  <a:pt x="2215" y="173"/>
                </a:cubicBezTo>
                <a:cubicBezTo>
                  <a:pt x="2213" y="173"/>
                  <a:pt x="2213" y="173"/>
                  <a:pt x="2213" y="173"/>
                </a:cubicBezTo>
                <a:cubicBezTo>
                  <a:pt x="2212" y="172"/>
                  <a:pt x="2212" y="172"/>
                  <a:pt x="2212" y="172"/>
                </a:cubicBezTo>
                <a:cubicBezTo>
                  <a:pt x="2212" y="173"/>
                  <a:pt x="2212" y="173"/>
                  <a:pt x="2212" y="173"/>
                </a:cubicBezTo>
                <a:cubicBezTo>
                  <a:pt x="2211" y="174"/>
                  <a:pt x="2211" y="174"/>
                  <a:pt x="2211" y="174"/>
                </a:cubicBezTo>
                <a:cubicBezTo>
                  <a:pt x="2209" y="173"/>
                  <a:pt x="2209" y="173"/>
                  <a:pt x="2209" y="173"/>
                </a:cubicBezTo>
                <a:cubicBezTo>
                  <a:pt x="2207" y="173"/>
                  <a:pt x="2207" y="173"/>
                  <a:pt x="2207" y="173"/>
                </a:cubicBezTo>
                <a:cubicBezTo>
                  <a:pt x="2208" y="174"/>
                  <a:pt x="2208" y="174"/>
                  <a:pt x="2208" y="174"/>
                </a:cubicBezTo>
                <a:cubicBezTo>
                  <a:pt x="2208" y="175"/>
                  <a:pt x="2208" y="175"/>
                  <a:pt x="2208" y="175"/>
                </a:cubicBezTo>
                <a:cubicBezTo>
                  <a:pt x="2206" y="177"/>
                  <a:pt x="2206" y="177"/>
                  <a:pt x="2206" y="177"/>
                </a:cubicBezTo>
                <a:cubicBezTo>
                  <a:pt x="2205" y="176"/>
                  <a:pt x="2205" y="176"/>
                  <a:pt x="2205" y="176"/>
                </a:cubicBezTo>
                <a:cubicBezTo>
                  <a:pt x="2205" y="175"/>
                  <a:pt x="2205" y="175"/>
                  <a:pt x="2205" y="175"/>
                </a:cubicBezTo>
                <a:cubicBezTo>
                  <a:pt x="2204" y="177"/>
                  <a:pt x="2204" y="177"/>
                  <a:pt x="2204" y="177"/>
                </a:cubicBezTo>
                <a:cubicBezTo>
                  <a:pt x="2204" y="179"/>
                  <a:pt x="2204" y="179"/>
                  <a:pt x="2204" y="179"/>
                </a:cubicBezTo>
                <a:cubicBezTo>
                  <a:pt x="2205" y="181"/>
                  <a:pt x="2205" y="181"/>
                  <a:pt x="2205" y="181"/>
                </a:cubicBezTo>
                <a:cubicBezTo>
                  <a:pt x="2206" y="182"/>
                  <a:pt x="2206" y="182"/>
                  <a:pt x="2206" y="182"/>
                </a:cubicBezTo>
                <a:cubicBezTo>
                  <a:pt x="2207" y="183"/>
                  <a:pt x="2207" y="183"/>
                  <a:pt x="2207" y="183"/>
                </a:cubicBezTo>
                <a:cubicBezTo>
                  <a:pt x="2207" y="185"/>
                  <a:pt x="2207" y="185"/>
                  <a:pt x="2207" y="185"/>
                </a:cubicBezTo>
                <a:cubicBezTo>
                  <a:pt x="2209" y="186"/>
                  <a:pt x="2209" y="186"/>
                  <a:pt x="2209" y="186"/>
                </a:cubicBezTo>
                <a:cubicBezTo>
                  <a:pt x="2210" y="187"/>
                  <a:pt x="2210" y="187"/>
                  <a:pt x="2210" y="187"/>
                </a:cubicBezTo>
                <a:cubicBezTo>
                  <a:pt x="2210" y="189"/>
                  <a:pt x="2210" y="189"/>
                  <a:pt x="2210" y="189"/>
                </a:cubicBezTo>
                <a:cubicBezTo>
                  <a:pt x="2211" y="190"/>
                  <a:pt x="2211" y="190"/>
                  <a:pt x="2211" y="190"/>
                </a:cubicBezTo>
                <a:cubicBezTo>
                  <a:pt x="2212" y="192"/>
                  <a:pt x="2212" y="192"/>
                  <a:pt x="2212" y="192"/>
                </a:cubicBezTo>
                <a:cubicBezTo>
                  <a:pt x="2211" y="193"/>
                  <a:pt x="2211" y="193"/>
                  <a:pt x="2211" y="193"/>
                </a:cubicBezTo>
                <a:cubicBezTo>
                  <a:pt x="2210" y="193"/>
                  <a:pt x="2210" y="193"/>
                  <a:pt x="2210" y="193"/>
                </a:cubicBezTo>
                <a:cubicBezTo>
                  <a:pt x="2209" y="192"/>
                  <a:pt x="2209" y="192"/>
                  <a:pt x="2209" y="192"/>
                </a:cubicBezTo>
                <a:cubicBezTo>
                  <a:pt x="2207" y="192"/>
                  <a:pt x="2207" y="192"/>
                  <a:pt x="2207" y="192"/>
                </a:cubicBezTo>
                <a:cubicBezTo>
                  <a:pt x="2205" y="192"/>
                  <a:pt x="2205" y="192"/>
                  <a:pt x="2205" y="192"/>
                </a:cubicBezTo>
                <a:cubicBezTo>
                  <a:pt x="2203" y="192"/>
                  <a:pt x="2203" y="192"/>
                  <a:pt x="2203" y="192"/>
                </a:cubicBezTo>
                <a:cubicBezTo>
                  <a:pt x="2204" y="194"/>
                  <a:pt x="2204" y="194"/>
                  <a:pt x="2204" y="194"/>
                </a:cubicBezTo>
                <a:cubicBezTo>
                  <a:pt x="2203" y="195"/>
                  <a:pt x="2203" y="195"/>
                  <a:pt x="2203" y="195"/>
                </a:cubicBezTo>
                <a:cubicBezTo>
                  <a:pt x="2201" y="196"/>
                  <a:pt x="2201" y="196"/>
                  <a:pt x="2201" y="196"/>
                </a:cubicBezTo>
                <a:cubicBezTo>
                  <a:pt x="2200" y="195"/>
                  <a:pt x="2200" y="195"/>
                  <a:pt x="2200" y="195"/>
                </a:cubicBezTo>
                <a:cubicBezTo>
                  <a:pt x="2196" y="197"/>
                  <a:pt x="2196" y="197"/>
                  <a:pt x="2196" y="197"/>
                </a:cubicBezTo>
                <a:cubicBezTo>
                  <a:pt x="2190" y="198"/>
                  <a:pt x="2190" y="198"/>
                  <a:pt x="2190" y="198"/>
                </a:cubicBezTo>
                <a:cubicBezTo>
                  <a:pt x="2188" y="198"/>
                  <a:pt x="2188" y="198"/>
                  <a:pt x="2188" y="198"/>
                </a:cubicBezTo>
                <a:cubicBezTo>
                  <a:pt x="2185" y="197"/>
                  <a:pt x="2185" y="197"/>
                  <a:pt x="2185" y="197"/>
                </a:cubicBezTo>
                <a:cubicBezTo>
                  <a:pt x="2184" y="198"/>
                  <a:pt x="2184" y="198"/>
                  <a:pt x="2184" y="198"/>
                </a:cubicBezTo>
                <a:cubicBezTo>
                  <a:pt x="2183" y="197"/>
                  <a:pt x="2183" y="197"/>
                  <a:pt x="2183" y="197"/>
                </a:cubicBezTo>
                <a:cubicBezTo>
                  <a:pt x="2175" y="197"/>
                  <a:pt x="2175" y="197"/>
                  <a:pt x="2175" y="197"/>
                </a:cubicBezTo>
                <a:cubicBezTo>
                  <a:pt x="2172" y="195"/>
                  <a:pt x="2172" y="195"/>
                  <a:pt x="2172" y="195"/>
                </a:cubicBezTo>
                <a:cubicBezTo>
                  <a:pt x="2171" y="192"/>
                  <a:pt x="2171" y="192"/>
                  <a:pt x="2171" y="192"/>
                </a:cubicBezTo>
                <a:cubicBezTo>
                  <a:pt x="2172" y="189"/>
                  <a:pt x="2172" y="189"/>
                  <a:pt x="2172" y="189"/>
                </a:cubicBezTo>
                <a:cubicBezTo>
                  <a:pt x="2173" y="189"/>
                  <a:pt x="2173" y="189"/>
                  <a:pt x="2173" y="189"/>
                </a:cubicBezTo>
                <a:cubicBezTo>
                  <a:pt x="2173" y="188"/>
                  <a:pt x="2173" y="188"/>
                  <a:pt x="2173" y="188"/>
                </a:cubicBezTo>
                <a:cubicBezTo>
                  <a:pt x="2170" y="187"/>
                  <a:pt x="2170" y="187"/>
                  <a:pt x="2170" y="187"/>
                </a:cubicBezTo>
                <a:cubicBezTo>
                  <a:pt x="2168" y="187"/>
                  <a:pt x="2168" y="187"/>
                  <a:pt x="2168" y="187"/>
                </a:cubicBezTo>
                <a:cubicBezTo>
                  <a:pt x="2162" y="189"/>
                  <a:pt x="2162" y="189"/>
                  <a:pt x="2162" y="189"/>
                </a:cubicBezTo>
                <a:cubicBezTo>
                  <a:pt x="2155" y="189"/>
                  <a:pt x="2155" y="189"/>
                  <a:pt x="2155" y="189"/>
                </a:cubicBezTo>
                <a:cubicBezTo>
                  <a:pt x="2149" y="191"/>
                  <a:pt x="2149" y="191"/>
                  <a:pt x="2149" y="191"/>
                </a:cubicBezTo>
                <a:cubicBezTo>
                  <a:pt x="2145" y="192"/>
                  <a:pt x="2145" y="192"/>
                  <a:pt x="2145" y="192"/>
                </a:cubicBezTo>
                <a:cubicBezTo>
                  <a:pt x="2144" y="193"/>
                  <a:pt x="2144" y="193"/>
                  <a:pt x="2144" y="193"/>
                </a:cubicBezTo>
                <a:cubicBezTo>
                  <a:pt x="2143" y="193"/>
                  <a:pt x="2143" y="193"/>
                  <a:pt x="2143" y="193"/>
                </a:cubicBezTo>
                <a:cubicBezTo>
                  <a:pt x="2142" y="194"/>
                  <a:pt x="2142" y="194"/>
                  <a:pt x="2142" y="194"/>
                </a:cubicBezTo>
                <a:cubicBezTo>
                  <a:pt x="2140" y="195"/>
                  <a:pt x="2140" y="195"/>
                  <a:pt x="2140" y="195"/>
                </a:cubicBezTo>
                <a:cubicBezTo>
                  <a:pt x="2138" y="198"/>
                  <a:pt x="2138" y="198"/>
                  <a:pt x="2138" y="198"/>
                </a:cubicBezTo>
                <a:cubicBezTo>
                  <a:pt x="2139" y="200"/>
                  <a:pt x="2139" y="200"/>
                  <a:pt x="2139" y="200"/>
                </a:cubicBezTo>
                <a:cubicBezTo>
                  <a:pt x="2140" y="200"/>
                  <a:pt x="2140" y="200"/>
                  <a:pt x="2140" y="200"/>
                </a:cubicBezTo>
                <a:cubicBezTo>
                  <a:pt x="2142" y="200"/>
                  <a:pt x="2142" y="200"/>
                  <a:pt x="2142" y="200"/>
                </a:cubicBezTo>
                <a:cubicBezTo>
                  <a:pt x="2142" y="200"/>
                  <a:pt x="2142" y="200"/>
                  <a:pt x="2142" y="200"/>
                </a:cubicBezTo>
                <a:cubicBezTo>
                  <a:pt x="2142" y="202"/>
                  <a:pt x="2142" y="202"/>
                  <a:pt x="2142" y="202"/>
                </a:cubicBezTo>
                <a:cubicBezTo>
                  <a:pt x="2141" y="202"/>
                  <a:pt x="2141" y="202"/>
                  <a:pt x="2141" y="202"/>
                </a:cubicBezTo>
                <a:cubicBezTo>
                  <a:pt x="2139" y="204"/>
                  <a:pt x="2139" y="204"/>
                  <a:pt x="2139" y="204"/>
                </a:cubicBezTo>
                <a:cubicBezTo>
                  <a:pt x="2139" y="205"/>
                  <a:pt x="2139" y="205"/>
                  <a:pt x="2139" y="205"/>
                </a:cubicBezTo>
                <a:cubicBezTo>
                  <a:pt x="2138" y="204"/>
                  <a:pt x="2138" y="204"/>
                  <a:pt x="2138" y="204"/>
                </a:cubicBezTo>
                <a:cubicBezTo>
                  <a:pt x="2138" y="201"/>
                  <a:pt x="2138" y="201"/>
                  <a:pt x="2138" y="201"/>
                </a:cubicBezTo>
                <a:cubicBezTo>
                  <a:pt x="2136" y="199"/>
                  <a:pt x="2136" y="199"/>
                  <a:pt x="2136" y="199"/>
                </a:cubicBezTo>
                <a:cubicBezTo>
                  <a:pt x="2135" y="197"/>
                  <a:pt x="2135" y="197"/>
                  <a:pt x="2135" y="197"/>
                </a:cubicBezTo>
                <a:cubicBezTo>
                  <a:pt x="2136" y="196"/>
                  <a:pt x="2136" y="196"/>
                  <a:pt x="2136" y="196"/>
                </a:cubicBezTo>
                <a:cubicBezTo>
                  <a:pt x="2134" y="194"/>
                  <a:pt x="2134" y="194"/>
                  <a:pt x="2134" y="194"/>
                </a:cubicBezTo>
                <a:cubicBezTo>
                  <a:pt x="2132" y="194"/>
                  <a:pt x="2132" y="194"/>
                  <a:pt x="2132" y="194"/>
                </a:cubicBezTo>
                <a:cubicBezTo>
                  <a:pt x="2129" y="190"/>
                  <a:pt x="2129" y="190"/>
                  <a:pt x="2129" y="190"/>
                </a:cubicBezTo>
                <a:cubicBezTo>
                  <a:pt x="2128" y="190"/>
                  <a:pt x="2128" y="190"/>
                  <a:pt x="2128" y="190"/>
                </a:cubicBezTo>
                <a:cubicBezTo>
                  <a:pt x="2128" y="191"/>
                  <a:pt x="2128" y="191"/>
                  <a:pt x="2128" y="191"/>
                </a:cubicBezTo>
                <a:cubicBezTo>
                  <a:pt x="2131" y="195"/>
                  <a:pt x="2131" y="195"/>
                  <a:pt x="2131" y="195"/>
                </a:cubicBezTo>
                <a:cubicBezTo>
                  <a:pt x="2131" y="197"/>
                  <a:pt x="2131" y="197"/>
                  <a:pt x="2131" y="197"/>
                </a:cubicBezTo>
                <a:cubicBezTo>
                  <a:pt x="2129" y="198"/>
                  <a:pt x="2129" y="198"/>
                  <a:pt x="2129" y="198"/>
                </a:cubicBezTo>
                <a:cubicBezTo>
                  <a:pt x="2126" y="199"/>
                  <a:pt x="2126" y="199"/>
                  <a:pt x="2126" y="199"/>
                </a:cubicBezTo>
                <a:cubicBezTo>
                  <a:pt x="2125" y="200"/>
                  <a:pt x="2125" y="200"/>
                  <a:pt x="2125" y="200"/>
                </a:cubicBezTo>
                <a:cubicBezTo>
                  <a:pt x="2122" y="199"/>
                  <a:pt x="2122" y="199"/>
                  <a:pt x="2122" y="199"/>
                </a:cubicBezTo>
                <a:cubicBezTo>
                  <a:pt x="2117" y="195"/>
                  <a:pt x="2117" y="195"/>
                  <a:pt x="2117" y="195"/>
                </a:cubicBezTo>
                <a:cubicBezTo>
                  <a:pt x="2117" y="194"/>
                  <a:pt x="2117" y="194"/>
                  <a:pt x="2117" y="194"/>
                </a:cubicBezTo>
                <a:cubicBezTo>
                  <a:pt x="2118" y="192"/>
                  <a:pt x="2118" y="192"/>
                  <a:pt x="2118" y="192"/>
                </a:cubicBezTo>
                <a:cubicBezTo>
                  <a:pt x="2118" y="191"/>
                  <a:pt x="2118" y="191"/>
                  <a:pt x="2118" y="191"/>
                </a:cubicBezTo>
                <a:cubicBezTo>
                  <a:pt x="2115" y="192"/>
                  <a:pt x="2115" y="192"/>
                  <a:pt x="2115" y="192"/>
                </a:cubicBezTo>
                <a:cubicBezTo>
                  <a:pt x="2116" y="194"/>
                  <a:pt x="2116" y="194"/>
                  <a:pt x="2116" y="194"/>
                </a:cubicBezTo>
                <a:cubicBezTo>
                  <a:pt x="2114" y="196"/>
                  <a:pt x="2114" y="196"/>
                  <a:pt x="2114" y="196"/>
                </a:cubicBezTo>
                <a:cubicBezTo>
                  <a:pt x="2111" y="193"/>
                  <a:pt x="2111" y="193"/>
                  <a:pt x="2111" y="193"/>
                </a:cubicBezTo>
                <a:cubicBezTo>
                  <a:pt x="2109" y="194"/>
                  <a:pt x="2109" y="194"/>
                  <a:pt x="2109" y="194"/>
                </a:cubicBezTo>
                <a:cubicBezTo>
                  <a:pt x="2107" y="195"/>
                  <a:pt x="2107" y="195"/>
                  <a:pt x="2107" y="195"/>
                </a:cubicBezTo>
                <a:cubicBezTo>
                  <a:pt x="2107" y="198"/>
                  <a:pt x="2107" y="198"/>
                  <a:pt x="2107" y="198"/>
                </a:cubicBezTo>
                <a:cubicBezTo>
                  <a:pt x="2106" y="200"/>
                  <a:pt x="2106" y="200"/>
                  <a:pt x="2106" y="200"/>
                </a:cubicBezTo>
                <a:cubicBezTo>
                  <a:pt x="2107" y="203"/>
                  <a:pt x="2107" y="203"/>
                  <a:pt x="2107" y="203"/>
                </a:cubicBezTo>
                <a:cubicBezTo>
                  <a:pt x="2109" y="204"/>
                  <a:pt x="2109" y="204"/>
                  <a:pt x="2109" y="204"/>
                </a:cubicBezTo>
                <a:cubicBezTo>
                  <a:pt x="2112" y="202"/>
                  <a:pt x="2112" y="202"/>
                  <a:pt x="2112" y="202"/>
                </a:cubicBezTo>
                <a:cubicBezTo>
                  <a:pt x="2112" y="200"/>
                  <a:pt x="2112" y="200"/>
                  <a:pt x="2112" y="200"/>
                </a:cubicBezTo>
                <a:cubicBezTo>
                  <a:pt x="2115" y="198"/>
                  <a:pt x="2115" y="198"/>
                  <a:pt x="2115" y="198"/>
                </a:cubicBezTo>
                <a:cubicBezTo>
                  <a:pt x="2116" y="200"/>
                  <a:pt x="2116" y="200"/>
                  <a:pt x="2116" y="200"/>
                </a:cubicBezTo>
                <a:cubicBezTo>
                  <a:pt x="2116" y="202"/>
                  <a:pt x="2116" y="202"/>
                  <a:pt x="2116" y="202"/>
                </a:cubicBezTo>
                <a:cubicBezTo>
                  <a:pt x="2113" y="204"/>
                  <a:pt x="2113" y="204"/>
                  <a:pt x="2113" y="204"/>
                </a:cubicBezTo>
                <a:cubicBezTo>
                  <a:pt x="2114" y="206"/>
                  <a:pt x="2114" y="206"/>
                  <a:pt x="2114" y="206"/>
                </a:cubicBezTo>
                <a:cubicBezTo>
                  <a:pt x="2112" y="208"/>
                  <a:pt x="2112" y="208"/>
                  <a:pt x="2112" y="208"/>
                </a:cubicBezTo>
                <a:cubicBezTo>
                  <a:pt x="2110" y="208"/>
                  <a:pt x="2110" y="208"/>
                  <a:pt x="2110" y="208"/>
                </a:cubicBezTo>
                <a:cubicBezTo>
                  <a:pt x="2108" y="207"/>
                  <a:pt x="2108" y="207"/>
                  <a:pt x="2108" y="207"/>
                </a:cubicBezTo>
                <a:cubicBezTo>
                  <a:pt x="2108" y="208"/>
                  <a:pt x="2108" y="208"/>
                  <a:pt x="2108" y="208"/>
                </a:cubicBezTo>
                <a:cubicBezTo>
                  <a:pt x="2109" y="210"/>
                  <a:pt x="2109" y="210"/>
                  <a:pt x="2109" y="210"/>
                </a:cubicBezTo>
                <a:cubicBezTo>
                  <a:pt x="2108" y="212"/>
                  <a:pt x="2108" y="212"/>
                  <a:pt x="2108" y="212"/>
                </a:cubicBezTo>
                <a:cubicBezTo>
                  <a:pt x="2105" y="214"/>
                  <a:pt x="2105" y="214"/>
                  <a:pt x="2105" y="214"/>
                </a:cubicBezTo>
                <a:cubicBezTo>
                  <a:pt x="2106" y="216"/>
                  <a:pt x="2106" y="216"/>
                  <a:pt x="2106" y="216"/>
                </a:cubicBezTo>
                <a:cubicBezTo>
                  <a:pt x="2105" y="217"/>
                  <a:pt x="2105" y="217"/>
                  <a:pt x="2105" y="217"/>
                </a:cubicBezTo>
                <a:cubicBezTo>
                  <a:pt x="2104" y="217"/>
                  <a:pt x="2104" y="217"/>
                  <a:pt x="2104" y="217"/>
                </a:cubicBezTo>
                <a:cubicBezTo>
                  <a:pt x="2101" y="219"/>
                  <a:pt x="2101" y="219"/>
                  <a:pt x="2101" y="219"/>
                </a:cubicBezTo>
                <a:cubicBezTo>
                  <a:pt x="2098" y="220"/>
                  <a:pt x="2098" y="220"/>
                  <a:pt x="2098" y="220"/>
                </a:cubicBezTo>
                <a:cubicBezTo>
                  <a:pt x="2095" y="220"/>
                  <a:pt x="2095" y="220"/>
                  <a:pt x="2095" y="220"/>
                </a:cubicBezTo>
                <a:cubicBezTo>
                  <a:pt x="2094" y="222"/>
                  <a:pt x="2094" y="222"/>
                  <a:pt x="2094" y="222"/>
                </a:cubicBezTo>
                <a:cubicBezTo>
                  <a:pt x="2094" y="224"/>
                  <a:pt x="2094" y="224"/>
                  <a:pt x="2094" y="224"/>
                </a:cubicBezTo>
                <a:cubicBezTo>
                  <a:pt x="2098" y="228"/>
                  <a:pt x="2098" y="228"/>
                  <a:pt x="2098" y="228"/>
                </a:cubicBezTo>
                <a:cubicBezTo>
                  <a:pt x="2099" y="228"/>
                  <a:pt x="2099" y="228"/>
                  <a:pt x="2099" y="228"/>
                </a:cubicBezTo>
                <a:cubicBezTo>
                  <a:pt x="2098" y="228"/>
                  <a:pt x="2098" y="228"/>
                  <a:pt x="2098" y="228"/>
                </a:cubicBezTo>
                <a:cubicBezTo>
                  <a:pt x="2095" y="228"/>
                  <a:pt x="2095" y="228"/>
                  <a:pt x="2095" y="228"/>
                </a:cubicBezTo>
                <a:cubicBezTo>
                  <a:pt x="2095" y="230"/>
                  <a:pt x="2095" y="230"/>
                  <a:pt x="2095" y="230"/>
                </a:cubicBezTo>
                <a:cubicBezTo>
                  <a:pt x="2095" y="230"/>
                  <a:pt x="2095" y="230"/>
                  <a:pt x="2095" y="230"/>
                </a:cubicBezTo>
                <a:cubicBezTo>
                  <a:pt x="2094" y="232"/>
                  <a:pt x="2094" y="232"/>
                  <a:pt x="2094" y="232"/>
                </a:cubicBezTo>
                <a:cubicBezTo>
                  <a:pt x="2092" y="234"/>
                  <a:pt x="2092" y="234"/>
                  <a:pt x="2092" y="234"/>
                </a:cubicBezTo>
                <a:cubicBezTo>
                  <a:pt x="2091" y="234"/>
                  <a:pt x="2091" y="234"/>
                  <a:pt x="2091" y="234"/>
                </a:cubicBezTo>
                <a:cubicBezTo>
                  <a:pt x="2090" y="235"/>
                  <a:pt x="2090" y="235"/>
                  <a:pt x="2090" y="235"/>
                </a:cubicBezTo>
                <a:cubicBezTo>
                  <a:pt x="2090" y="234"/>
                  <a:pt x="2090" y="234"/>
                  <a:pt x="2090" y="234"/>
                </a:cubicBezTo>
                <a:cubicBezTo>
                  <a:pt x="2092" y="232"/>
                  <a:pt x="2092" y="232"/>
                  <a:pt x="2092" y="232"/>
                </a:cubicBezTo>
                <a:cubicBezTo>
                  <a:pt x="2093" y="227"/>
                  <a:pt x="2093" y="227"/>
                  <a:pt x="2093" y="227"/>
                </a:cubicBezTo>
                <a:cubicBezTo>
                  <a:pt x="2092" y="227"/>
                  <a:pt x="2092" y="227"/>
                  <a:pt x="2092" y="227"/>
                </a:cubicBezTo>
                <a:cubicBezTo>
                  <a:pt x="2092" y="225"/>
                  <a:pt x="2092" y="225"/>
                  <a:pt x="2092" y="225"/>
                </a:cubicBezTo>
                <a:cubicBezTo>
                  <a:pt x="2093" y="224"/>
                  <a:pt x="2093" y="224"/>
                  <a:pt x="2093" y="224"/>
                </a:cubicBezTo>
                <a:cubicBezTo>
                  <a:pt x="2092" y="222"/>
                  <a:pt x="2092" y="222"/>
                  <a:pt x="2092" y="222"/>
                </a:cubicBezTo>
                <a:cubicBezTo>
                  <a:pt x="2092" y="219"/>
                  <a:pt x="2092" y="219"/>
                  <a:pt x="2092" y="219"/>
                </a:cubicBezTo>
                <a:cubicBezTo>
                  <a:pt x="2092" y="217"/>
                  <a:pt x="2092" y="217"/>
                  <a:pt x="2092" y="217"/>
                </a:cubicBezTo>
                <a:cubicBezTo>
                  <a:pt x="2094" y="216"/>
                  <a:pt x="2094" y="216"/>
                  <a:pt x="2094" y="216"/>
                </a:cubicBezTo>
                <a:cubicBezTo>
                  <a:pt x="2095" y="214"/>
                  <a:pt x="2095" y="214"/>
                  <a:pt x="2095" y="214"/>
                </a:cubicBezTo>
                <a:cubicBezTo>
                  <a:pt x="2094" y="211"/>
                  <a:pt x="2094" y="211"/>
                  <a:pt x="2094" y="211"/>
                </a:cubicBezTo>
                <a:cubicBezTo>
                  <a:pt x="2093" y="209"/>
                  <a:pt x="2093" y="209"/>
                  <a:pt x="2093" y="209"/>
                </a:cubicBezTo>
                <a:cubicBezTo>
                  <a:pt x="2094" y="208"/>
                  <a:pt x="2094" y="208"/>
                  <a:pt x="2094" y="208"/>
                </a:cubicBezTo>
                <a:cubicBezTo>
                  <a:pt x="2095" y="208"/>
                  <a:pt x="2095" y="208"/>
                  <a:pt x="2095" y="208"/>
                </a:cubicBezTo>
                <a:cubicBezTo>
                  <a:pt x="2096" y="208"/>
                  <a:pt x="2096" y="208"/>
                  <a:pt x="2096" y="208"/>
                </a:cubicBezTo>
                <a:cubicBezTo>
                  <a:pt x="2098" y="208"/>
                  <a:pt x="2098" y="208"/>
                  <a:pt x="2098" y="208"/>
                </a:cubicBezTo>
                <a:cubicBezTo>
                  <a:pt x="2100" y="204"/>
                  <a:pt x="2100" y="204"/>
                  <a:pt x="2100" y="204"/>
                </a:cubicBezTo>
                <a:cubicBezTo>
                  <a:pt x="2100" y="202"/>
                  <a:pt x="2100" y="202"/>
                  <a:pt x="2100" y="202"/>
                </a:cubicBezTo>
                <a:cubicBezTo>
                  <a:pt x="2099" y="200"/>
                  <a:pt x="2099" y="200"/>
                  <a:pt x="2099" y="200"/>
                </a:cubicBezTo>
                <a:cubicBezTo>
                  <a:pt x="2100" y="196"/>
                  <a:pt x="2100" y="196"/>
                  <a:pt x="2100" y="196"/>
                </a:cubicBezTo>
                <a:cubicBezTo>
                  <a:pt x="2101" y="194"/>
                  <a:pt x="2101" y="194"/>
                  <a:pt x="2101" y="194"/>
                </a:cubicBezTo>
                <a:cubicBezTo>
                  <a:pt x="2103" y="191"/>
                  <a:pt x="2103" y="191"/>
                  <a:pt x="2103" y="191"/>
                </a:cubicBezTo>
                <a:cubicBezTo>
                  <a:pt x="2102" y="188"/>
                  <a:pt x="2102" y="188"/>
                  <a:pt x="2102" y="188"/>
                </a:cubicBezTo>
                <a:cubicBezTo>
                  <a:pt x="2101" y="188"/>
                  <a:pt x="2101" y="188"/>
                  <a:pt x="2101" y="188"/>
                </a:cubicBezTo>
                <a:cubicBezTo>
                  <a:pt x="2100" y="189"/>
                  <a:pt x="2100" y="189"/>
                  <a:pt x="2100" y="189"/>
                </a:cubicBezTo>
                <a:cubicBezTo>
                  <a:pt x="2099" y="189"/>
                  <a:pt x="2099" y="189"/>
                  <a:pt x="2099" y="189"/>
                </a:cubicBezTo>
                <a:cubicBezTo>
                  <a:pt x="2096" y="189"/>
                  <a:pt x="2096" y="189"/>
                  <a:pt x="2096" y="189"/>
                </a:cubicBezTo>
                <a:cubicBezTo>
                  <a:pt x="2098" y="189"/>
                  <a:pt x="2098" y="189"/>
                  <a:pt x="2098" y="189"/>
                </a:cubicBezTo>
                <a:cubicBezTo>
                  <a:pt x="2101" y="187"/>
                  <a:pt x="2101" y="187"/>
                  <a:pt x="2101" y="187"/>
                </a:cubicBezTo>
                <a:cubicBezTo>
                  <a:pt x="2102" y="186"/>
                  <a:pt x="2102" y="186"/>
                  <a:pt x="2102" y="186"/>
                </a:cubicBezTo>
                <a:cubicBezTo>
                  <a:pt x="2103" y="184"/>
                  <a:pt x="2103" y="184"/>
                  <a:pt x="2103" y="184"/>
                </a:cubicBezTo>
                <a:cubicBezTo>
                  <a:pt x="2103" y="183"/>
                  <a:pt x="2103" y="183"/>
                  <a:pt x="2103" y="183"/>
                </a:cubicBezTo>
                <a:cubicBezTo>
                  <a:pt x="2104" y="182"/>
                  <a:pt x="2104" y="182"/>
                  <a:pt x="2104" y="182"/>
                </a:cubicBezTo>
                <a:cubicBezTo>
                  <a:pt x="2105" y="179"/>
                  <a:pt x="2105" y="179"/>
                  <a:pt x="2105" y="179"/>
                </a:cubicBezTo>
                <a:cubicBezTo>
                  <a:pt x="2105" y="178"/>
                  <a:pt x="2105" y="178"/>
                  <a:pt x="2105" y="178"/>
                </a:cubicBezTo>
                <a:cubicBezTo>
                  <a:pt x="2105" y="176"/>
                  <a:pt x="2105" y="176"/>
                  <a:pt x="2105" y="176"/>
                </a:cubicBezTo>
                <a:cubicBezTo>
                  <a:pt x="2108" y="175"/>
                  <a:pt x="2108" y="175"/>
                  <a:pt x="2108" y="175"/>
                </a:cubicBezTo>
                <a:cubicBezTo>
                  <a:pt x="2108" y="174"/>
                  <a:pt x="2108" y="174"/>
                  <a:pt x="2108" y="174"/>
                </a:cubicBezTo>
                <a:cubicBezTo>
                  <a:pt x="2106" y="172"/>
                  <a:pt x="2106" y="172"/>
                  <a:pt x="2106" y="172"/>
                </a:cubicBezTo>
                <a:cubicBezTo>
                  <a:pt x="2106" y="171"/>
                  <a:pt x="2106" y="171"/>
                  <a:pt x="2106" y="171"/>
                </a:cubicBezTo>
                <a:cubicBezTo>
                  <a:pt x="2108" y="169"/>
                  <a:pt x="2108" y="169"/>
                  <a:pt x="2108" y="169"/>
                </a:cubicBezTo>
                <a:cubicBezTo>
                  <a:pt x="2107" y="167"/>
                  <a:pt x="2107" y="167"/>
                  <a:pt x="2107" y="167"/>
                </a:cubicBezTo>
                <a:cubicBezTo>
                  <a:pt x="2108" y="166"/>
                  <a:pt x="2108" y="166"/>
                  <a:pt x="2108" y="166"/>
                </a:cubicBezTo>
                <a:cubicBezTo>
                  <a:pt x="2109" y="166"/>
                  <a:pt x="2109" y="166"/>
                  <a:pt x="2109" y="166"/>
                </a:cubicBezTo>
                <a:cubicBezTo>
                  <a:pt x="2110" y="163"/>
                  <a:pt x="2110" y="163"/>
                  <a:pt x="2110" y="163"/>
                </a:cubicBezTo>
                <a:cubicBezTo>
                  <a:pt x="2110" y="159"/>
                  <a:pt x="2110" y="159"/>
                  <a:pt x="2110" y="159"/>
                </a:cubicBezTo>
                <a:cubicBezTo>
                  <a:pt x="2110" y="156"/>
                  <a:pt x="2110" y="156"/>
                  <a:pt x="2110" y="156"/>
                </a:cubicBezTo>
                <a:cubicBezTo>
                  <a:pt x="2108" y="153"/>
                  <a:pt x="2108" y="153"/>
                  <a:pt x="2108" y="153"/>
                </a:cubicBezTo>
                <a:cubicBezTo>
                  <a:pt x="2108" y="152"/>
                  <a:pt x="2108" y="152"/>
                  <a:pt x="2108" y="152"/>
                </a:cubicBezTo>
                <a:cubicBezTo>
                  <a:pt x="2108" y="151"/>
                  <a:pt x="2108" y="151"/>
                  <a:pt x="2108" y="151"/>
                </a:cubicBezTo>
                <a:cubicBezTo>
                  <a:pt x="2107" y="150"/>
                  <a:pt x="2107" y="150"/>
                  <a:pt x="2107" y="150"/>
                </a:cubicBezTo>
                <a:cubicBezTo>
                  <a:pt x="2106" y="151"/>
                  <a:pt x="2106" y="151"/>
                  <a:pt x="2106" y="151"/>
                </a:cubicBezTo>
                <a:cubicBezTo>
                  <a:pt x="2105" y="150"/>
                  <a:pt x="2105" y="150"/>
                  <a:pt x="2105" y="150"/>
                </a:cubicBezTo>
                <a:cubicBezTo>
                  <a:pt x="2104" y="149"/>
                  <a:pt x="2104" y="149"/>
                  <a:pt x="2104" y="149"/>
                </a:cubicBezTo>
                <a:cubicBezTo>
                  <a:pt x="2103" y="149"/>
                  <a:pt x="2103" y="149"/>
                  <a:pt x="2103" y="149"/>
                </a:cubicBezTo>
                <a:cubicBezTo>
                  <a:pt x="2102" y="151"/>
                  <a:pt x="2102" y="151"/>
                  <a:pt x="2102" y="151"/>
                </a:cubicBezTo>
                <a:cubicBezTo>
                  <a:pt x="2102" y="152"/>
                  <a:pt x="2102" y="152"/>
                  <a:pt x="2102" y="152"/>
                </a:cubicBezTo>
                <a:cubicBezTo>
                  <a:pt x="2101" y="151"/>
                  <a:pt x="2101" y="151"/>
                  <a:pt x="2101" y="151"/>
                </a:cubicBezTo>
                <a:cubicBezTo>
                  <a:pt x="2099" y="149"/>
                  <a:pt x="2099" y="149"/>
                  <a:pt x="2099" y="149"/>
                </a:cubicBezTo>
                <a:cubicBezTo>
                  <a:pt x="2100" y="148"/>
                  <a:pt x="2100" y="148"/>
                  <a:pt x="2100" y="148"/>
                </a:cubicBezTo>
                <a:cubicBezTo>
                  <a:pt x="2099" y="148"/>
                  <a:pt x="2099" y="148"/>
                  <a:pt x="2099" y="148"/>
                </a:cubicBezTo>
                <a:cubicBezTo>
                  <a:pt x="2097" y="147"/>
                  <a:pt x="2097" y="147"/>
                  <a:pt x="2097" y="147"/>
                </a:cubicBezTo>
                <a:cubicBezTo>
                  <a:pt x="2095" y="146"/>
                  <a:pt x="2095" y="146"/>
                  <a:pt x="2095" y="146"/>
                </a:cubicBezTo>
                <a:cubicBezTo>
                  <a:pt x="2096" y="145"/>
                  <a:pt x="2096" y="145"/>
                  <a:pt x="2096" y="145"/>
                </a:cubicBezTo>
                <a:cubicBezTo>
                  <a:pt x="2098" y="145"/>
                  <a:pt x="2098" y="145"/>
                  <a:pt x="2098" y="145"/>
                </a:cubicBezTo>
                <a:cubicBezTo>
                  <a:pt x="2101" y="146"/>
                  <a:pt x="2101" y="146"/>
                  <a:pt x="2101" y="146"/>
                </a:cubicBezTo>
                <a:cubicBezTo>
                  <a:pt x="2103" y="147"/>
                  <a:pt x="2103" y="147"/>
                  <a:pt x="2103" y="147"/>
                </a:cubicBezTo>
                <a:cubicBezTo>
                  <a:pt x="2104" y="147"/>
                  <a:pt x="2104" y="147"/>
                  <a:pt x="2104" y="147"/>
                </a:cubicBezTo>
                <a:cubicBezTo>
                  <a:pt x="2104" y="146"/>
                  <a:pt x="2104" y="146"/>
                  <a:pt x="2104" y="146"/>
                </a:cubicBezTo>
                <a:cubicBezTo>
                  <a:pt x="2105" y="148"/>
                  <a:pt x="2105" y="148"/>
                  <a:pt x="2105" y="148"/>
                </a:cubicBezTo>
                <a:cubicBezTo>
                  <a:pt x="2105" y="149"/>
                  <a:pt x="2105" y="149"/>
                  <a:pt x="2105" y="149"/>
                </a:cubicBezTo>
                <a:cubicBezTo>
                  <a:pt x="2106" y="149"/>
                  <a:pt x="2106" y="149"/>
                  <a:pt x="2106" y="149"/>
                </a:cubicBezTo>
                <a:cubicBezTo>
                  <a:pt x="2106" y="147"/>
                  <a:pt x="2106" y="147"/>
                  <a:pt x="2106" y="147"/>
                </a:cubicBezTo>
                <a:cubicBezTo>
                  <a:pt x="2105" y="145"/>
                  <a:pt x="2105" y="145"/>
                  <a:pt x="2105" y="145"/>
                </a:cubicBezTo>
                <a:cubicBezTo>
                  <a:pt x="2104" y="144"/>
                  <a:pt x="2104" y="144"/>
                  <a:pt x="2104" y="144"/>
                </a:cubicBezTo>
                <a:cubicBezTo>
                  <a:pt x="2103" y="142"/>
                  <a:pt x="2103" y="142"/>
                  <a:pt x="2103" y="142"/>
                </a:cubicBezTo>
                <a:cubicBezTo>
                  <a:pt x="2102" y="141"/>
                  <a:pt x="2102" y="141"/>
                  <a:pt x="2102" y="141"/>
                </a:cubicBezTo>
                <a:cubicBezTo>
                  <a:pt x="2101" y="141"/>
                  <a:pt x="2101" y="141"/>
                  <a:pt x="2101" y="141"/>
                </a:cubicBezTo>
                <a:cubicBezTo>
                  <a:pt x="2100" y="142"/>
                  <a:pt x="2100" y="142"/>
                  <a:pt x="2100" y="142"/>
                </a:cubicBezTo>
                <a:cubicBezTo>
                  <a:pt x="2099" y="141"/>
                  <a:pt x="2099" y="141"/>
                  <a:pt x="2099" y="141"/>
                </a:cubicBezTo>
                <a:cubicBezTo>
                  <a:pt x="2099" y="139"/>
                  <a:pt x="2099" y="139"/>
                  <a:pt x="2099" y="139"/>
                </a:cubicBezTo>
                <a:cubicBezTo>
                  <a:pt x="2096" y="137"/>
                  <a:pt x="2096" y="137"/>
                  <a:pt x="2096" y="137"/>
                </a:cubicBezTo>
                <a:cubicBezTo>
                  <a:pt x="2096" y="135"/>
                  <a:pt x="2096" y="135"/>
                  <a:pt x="2096" y="135"/>
                </a:cubicBezTo>
                <a:cubicBezTo>
                  <a:pt x="2095" y="134"/>
                  <a:pt x="2095" y="134"/>
                  <a:pt x="2095" y="134"/>
                </a:cubicBezTo>
                <a:cubicBezTo>
                  <a:pt x="2094" y="133"/>
                  <a:pt x="2094" y="133"/>
                  <a:pt x="2094" y="133"/>
                </a:cubicBezTo>
                <a:cubicBezTo>
                  <a:pt x="2092" y="133"/>
                  <a:pt x="2092" y="133"/>
                  <a:pt x="2092" y="133"/>
                </a:cubicBezTo>
                <a:cubicBezTo>
                  <a:pt x="2091" y="134"/>
                  <a:pt x="2091" y="134"/>
                  <a:pt x="2091" y="134"/>
                </a:cubicBezTo>
                <a:cubicBezTo>
                  <a:pt x="2091" y="135"/>
                  <a:pt x="2091" y="135"/>
                  <a:pt x="2091" y="135"/>
                </a:cubicBezTo>
                <a:cubicBezTo>
                  <a:pt x="2093" y="135"/>
                  <a:pt x="2093" y="135"/>
                  <a:pt x="2093" y="135"/>
                </a:cubicBezTo>
                <a:cubicBezTo>
                  <a:pt x="2094" y="136"/>
                  <a:pt x="2094" y="136"/>
                  <a:pt x="2094" y="136"/>
                </a:cubicBezTo>
                <a:cubicBezTo>
                  <a:pt x="2094" y="137"/>
                  <a:pt x="2094" y="137"/>
                  <a:pt x="2094" y="137"/>
                </a:cubicBezTo>
                <a:cubicBezTo>
                  <a:pt x="2093" y="138"/>
                  <a:pt x="2093" y="138"/>
                  <a:pt x="2093" y="138"/>
                </a:cubicBezTo>
                <a:cubicBezTo>
                  <a:pt x="2092" y="139"/>
                  <a:pt x="2092" y="139"/>
                  <a:pt x="2092" y="139"/>
                </a:cubicBezTo>
                <a:cubicBezTo>
                  <a:pt x="2092" y="140"/>
                  <a:pt x="2092" y="140"/>
                  <a:pt x="2092" y="140"/>
                </a:cubicBezTo>
                <a:cubicBezTo>
                  <a:pt x="2089" y="136"/>
                  <a:pt x="2089" y="136"/>
                  <a:pt x="2089" y="136"/>
                </a:cubicBezTo>
                <a:cubicBezTo>
                  <a:pt x="2089" y="135"/>
                  <a:pt x="2089" y="135"/>
                  <a:pt x="2089" y="135"/>
                </a:cubicBezTo>
                <a:cubicBezTo>
                  <a:pt x="2088" y="133"/>
                  <a:pt x="2088" y="133"/>
                  <a:pt x="2088" y="133"/>
                </a:cubicBezTo>
                <a:cubicBezTo>
                  <a:pt x="2086" y="132"/>
                  <a:pt x="2086" y="132"/>
                  <a:pt x="2086" y="132"/>
                </a:cubicBezTo>
                <a:cubicBezTo>
                  <a:pt x="2079" y="128"/>
                  <a:pt x="2079" y="128"/>
                  <a:pt x="2079" y="128"/>
                </a:cubicBezTo>
                <a:cubicBezTo>
                  <a:pt x="2077" y="128"/>
                  <a:pt x="2077" y="128"/>
                  <a:pt x="2077" y="128"/>
                </a:cubicBezTo>
                <a:cubicBezTo>
                  <a:pt x="2077" y="127"/>
                  <a:pt x="2077" y="127"/>
                  <a:pt x="2077" y="127"/>
                </a:cubicBezTo>
                <a:cubicBezTo>
                  <a:pt x="2073" y="128"/>
                  <a:pt x="2073" y="128"/>
                  <a:pt x="2073" y="128"/>
                </a:cubicBezTo>
                <a:cubicBezTo>
                  <a:pt x="2072" y="126"/>
                  <a:pt x="2072" y="126"/>
                  <a:pt x="2072" y="126"/>
                </a:cubicBezTo>
                <a:cubicBezTo>
                  <a:pt x="2073" y="125"/>
                  <a:pt x="2073" y="125"/>
                  <a:pt x="2073" y="125"/>
                </a:cubicBezTo>
                <a:cubicBezTo>
                  <a:pt x="2073" y="124"/>
                  <a:pt x="2073" y="124"/>
                  <a:pt x="2073" y="124"/>
                </a:cubicBezTo>
                <a:cubicBezTo>
                  <a:pt x="2071" y="124"/>
                  <a:pt x="2071" y="124"/>
                  <a:pt x="2071" y="124"/>
                </a:cubicBezTo>
                <a:cubicBezTo>
                  <a:pt x="2070" y="124"/>
                  <a:pt x="2070" y="124"/>
                  <a:pt x="2070" y="124"/>
                </a:cubicBezTo>
                <a:cubicBezTo>
                  <a:pt x="2068" y="124"/>
                  <a:pt x="2068" y="124"/>
                  <a:pt x="2068" y="124"/>
                </a:cubicBezTo>
                <a:cubicBezTo>
                  <a:pt x="2067" y="125"/>
                  <a:pt x="2067" y="125"/>
                  <a:pt x="2067" y="125"/>
                </a:cubicBezTo>
                <a:cubicBezTo>
                  <a:pt x="2066" y="125"/>
                  <a:pt x="2066" y="125"/>
                  <a:pt x="2066" y="125"/>
                </a:cubicBezTo>
                <a:cubicBezTo>
                  <a:pt x="2064" y="127"/>
                  <a:pt x="2064" y="127"/>
                  <a:pt x="2064" y="127"/>
                </a:cubicBezTo>
                <a:cubicBezTo>
                  <a:pt x="2064" y="128"/>
                  <a:pt x="2064" y="128"/>
                  <a:pt x="2064" y="128"/>
                </a:cubicBezTo>
                <a:cubicBezTo>
                  <a:pt x="2061" y="128"/>
                  <a:pt x="2061" y="128"/>
                  <a:pt x="2061" y="128"/>
                </a:cubicBezTo>
                <a:cubicBezTo>
                  <a:pt x="2060" y="128"/>
                  <a:pt x="2060" y="128"/>
                  <a:pt x="2060" y="128"/>
                </a:cubicBezTo>
                <a:cubicBezTo>
                  <a:pt x="2058" y="130"/>
                  <a:pt x="2058" y="130"/>
                  <a:pt x="2058" y="130"/>
                </a:cubicBezTo>
                <a:cubicBezTo>
                  <a:pt x="2054" y="131"/>
                  <a:pt x="2054" y="131"/>
                  <a:pt x="2054" y="131"/>
                </a:cubicBezTo>
                <a:cubicBezTo>
                  <a:pt x="2053" y="132"/>
                  <a:pt x="2053" y="132"/>
                  <a:pt x="2053" y="132"/>
                </a:cubicBezTo>
                <a:cubicBezTo>
                  <a:pt x="2052" y="131"/>
                  <a:pt x="2052" y="131"/>
                  <a:pt x="2052" y="131"/>
                </a:cubicBezTo>
                <a:cubicBezTo>
                  <a:pt x="2051" y="131"/>
                  <a:pt x="2051" y="131"/>
                  <a:pt x="2051" y="131"/>
                </a:cubicBezTo>
                <a:cubicBezTo>
                  <a:pt x="2050" y="132"/>
                  <a:pt x="2050" y="132"/>
                  <a:pt x="2050" y="132"/>
                </a:cubicBezTo>
                <a:cubicBezTo>
                  <a:pt x="2050" y="134"/>
                  <a:pt x="2050" y="134"/>
                  <a:pt x="2050" y="134"/>
                </a:cubicBezTo>
                <a:cubicBezTo>
                  <a:pt x="2052" y="134"/>
                  <a:pt x="2052" y="134"/>
                  <a:pt x="2052" y="134"/>
                </a:cubicBezTo>
                <a:cubicBezTo>
                  <a:pt x="2053" y="134"/>
                  <a:pt x="2053" y="134"/>
                  <a:pt x="2053" y="134"/>
                </a:cubicBezTo>
                <a:cubicBezTo>
                  <a:pt x="2054" y="136"/>
                  <a:pt x="2054" y="136"/>
                  <a:pt x="2054" y="136"/>
                </a:cubicBezTo>
                <a:cubicBezTo>
                  <a:pt x="2054" y="140"/>
                  <a:pt x="2054" y="140"/>
                  <a:pt x="2054" y="140"/>
                </a:cubicBezTo>
                <a:cubicBezTo>
                  <a:pt x="2053" y="142"/>
                  <a:pt x="2053" y="142"/>
                  <a:pt x="2053" y="142"/>
                </a:cubicBezTo>
                <a:cubicBezTo>
                  <a:pt x="2050" y="142"/>
                  <a:pt x="2050" y="142"/>
                  <a:pt x="2050" y="142"/>
                </a:cubicBezTo>
                <a:cubicBezTo>
                  <a:pt x="2048" y="145"/>
                  <a:pt x="2048" y="145"/>
                  <a:pt x="2048" y="145"/>
                </a:cubicBezTo>
                <a:cubicBezTo>
                  <a:pt x="2044" y="145"/>
                  <a:pt x="2044" y="145"/>
                  <a:pt x="2044" y="145"/>
                </a:cubicBezTo>
                <a:cubicBezTo>
                  <a:pt x="2043" y="145"/>
                  <a:pt x="2043" y="145"/>
                  <a:pt x="2043" y="145"/>
                </a:cubicBezTo>
                <a:cubicBezTo>
                  <a:pt x="2044" y="144"/>
                  <a:pt x="2044" y="144"/>
                  <a:pt x="2044" y="144"/>
                </a:cubicBezTo>
                <a:cubicBezTo>
                  <a:pt x="2046" y="143"/>
                  <a:pt x="2046" y="143"/>
                  <a:pt x="2046" y="143"/>
                </a:cubicBezTo>
                <a:cubicBezTo>
                  <a:pt x="2046" y="141"/>
                  <a:pt x="2046" y="141"/>
                  <a:pt x="2046" y="141"/>
                </a:cubicBezTo>
                <a:cubicBezTo>
                  <a:pt x="2044" y="138"/>
                  <a:pt x="2044" y="138"/>
                  <a:pt x="2044" y="138"/>
                </a:cubicBezTo>
                <a:cubicBezTo>
                  <a:pt x="2045" y="135"/>
                  <a:pt x="2045" y="135"/>
                  <a:pt x="2045" y="135"/>
                </a:cubicBezTo>
                <a:cubicBezTo>
                  <a:pt x="2045" y="133"/>
                  <a:pt x="2045" y="133"/>
                  <a:pt x="2045" y="133"/>
                </a:cubicBezTo>
                <a:cubicBezTo>
                  <a:pt x="2046" y="132"/>
                  <a:pt x="2046" y="132"/>
                  <a:pt x="2046" y="132"/>
                </a:cubicBezTo>
                <a:cubicBezTo>
                  <a:pt x="2045" y="129"/>
                  <a:pt x="2045" y="129"/>
                  <a:pt x="2045" y="129"/>
                </a:cubicBezTo>
                <a:cubicBezTo>
                  <a:pt x="2045" y="128"/>
                  <a:pt x="2045" y="128"/>
                  <a:pt x="2045" y="128"/>
                </a:cubicBezTo>
                <a:cubicBezTo>
                  <a:pt x="2042" y="125"/>
                  <a:pt x="2042" y="125"/>
                  <a:pt x="2042" y="125"/>
                </a:cubicBezTo>
                <a:cubicBezTo>
                  <a:pt x="2041" y="126"/>
                  <a:pt x="2041" y="126"/>
                  <a:pt x="2041" y="126"/>
                </a:cubicBezTo>
                <a:cubicBezTo>
                  <a:pt x="2040" y="125"/>
                  <a:pt x="2040" y="125"/>
                  <a:pt x="2040" y="125"/>
                </a:cubicBezTo>
                <a:cubicBezTo>
                  <a:pt x="2039" y="125"/>
                  <a:pt x="2039" y="125"/>
                  <a:pt x="2039" y="125"/>
                </a:cubicBezTo>
                <a:cubicBezTo>
                  <a:pt x="2038" y="127"/>
                  <a:pt x="2038" y="127"/>
                  <a:pt x="2038" y="127"/>
                </a:cubicBezTo>
                <a:cubicBezTo>
                  <a:pt x="2036" y="128"/>
                  <a:pt x="2036" y="128"/>
                  <a:pt x="2036" y="128"/>
                </a:cubicBezTo>
                <a:cubicBezTo>
                  <a:pt x="2035" y="127"/>
                  <a:pt x="2035" y="127"/>
                  <a:pt x="2035" y="127"/>
                </a:cubicBezTo>
                <a:cubicBezTo>
                  <a:pt x="2033" y="128"/>
                  <a:pt x="2033" y="128"/>
                  <a:pt x="2033" y="128"/>
                </a:cubicBezTo>
                <a:cubicBezTo>
                  <a:pt x="2032" y="130"/>
                  <a:pt x="2032" y="130"/>
                  <a:pt x="2032" y="130"/>
                </a:cubicBezTo>
                <a:cubicBezTo>
                  <a:pt x="2030" y="130"/>
                  <a:pt x="2030" y="130"/>
                  <a:pt x="2030" y="130"/>
                </a:cubicBezTo>
                <a:cubicBezTo>
                  <a:pt x="2030" y="129"/>
                  <a:pt x="2030" y="129"/>
                  <a:pt x="2030" y="129"/>
                </a:cubicBezTo>
                <a:cubicBezTo>
                  <a:pt x="2031" y="127"/>
                  <a:pt x="2031" y="127"/>
                  <a:pt x="2031" y="127"/>
                </a:cubicBezTo>
                <a:cubicBezTo>
                  <a:pt x="2031" y="126"/>
                  <a:pt x="2031" y="126"/>
                  <a:pt x="2031" y="126"/>
                </a:cubicBezTo>
                <a:cubicBezTo>
                  <a:pt x="2030" y="125"/>
                  <a:pt x="2030" y="125"/>
                  <a:pt x="2030" y="125"/>
                </a:cubicBezTo>
                <a:cubicBezTo>
                  <a:pt x="2027" y="130"/>
                  <a:pt x="2027" y="130"/>
                  <a:pt x="2027" y="130"/>
                </a:cubicBezTo>
                <a:cubicBezTo>
                  <a:pt x="2022" y="131"/>
                  <a:pt x="2022" y="131"/>
                  <a:pt x="2022" y="131"/>
                </a:cubicBezTo>
                <a:cubicBezTo>
                  <a:pt x="2021" y="131"/>
                  <a:pt x="2021" y="131"/>
                  <a:pt x="2021" y="131"/>
                </a:cubicBezTo>
                <a:cubicBezTo>
                  <a:pt x="2022" y="129"/>
                  <a:pt x="2022" y="129"/>
                  <a:pt x="2022" y="129"/>
                </a:cubicBezTo>
                <a:cubicBezTo>
                  <a:pt x="2024" y="128"/>
                  <a:pt x="2024" y="128"/>
                  <a:pt x="2024" y="128"/>
                </a:cubicBezTo>
                <a:cubicBezTo>
                  <a:pt x="2026" y="125"/>
                  <a:pt x="2026" y="125"/>
                  <a:pt x="2026" y="125"/>
                </a:cubicBezTo>
                <a:cubicBezTo>
                  <a:pt x="2026" y="123"/>
                  <a:pt x="2026" y="123"/>
                  <a:pt x="2026" y="123"/>
                </a:cubicBezTo>
                <a:cubicBezTo>
                  <a:pt x="2027" y="122"/>
                  <a:pt x="2027" y="122"/>
                  <a:pt x="2027" y="122"/>
                </a:cubicBezTo>
                <a:cubicBezTo>
                  <a:pt x="2027" y="121"/>
                  <a:pt x="2027" y="121"/>
                  <a:pt x="2027" y="121"/>
                </a:cubicBezTo>
                <a:cubicBezTo>
                  <a:pt x="2029" y="120"/>
                  <a:pt x="2029" y="120"/>
                  <a:pt x="2029" y="120"/>
                </a:cubicBezTo>
                <a:cubicBezTo>
                  <a:pt x="2028" y="119"/>
                  <a:pt x="2028" y="119"/>
                  <a:pt x="2028" y="119"/>
                </a:cubicBezTo>
                <a:cubicBezTo>
                  <a:pt x="2026" y="118"/>
                  <a:pt x="2026" y="118"/>
                  <a:pt x="2026" y="118"/>
                </a:cubicBezTo>
                <a:cubicBezTo>
                  <a:pt x="2025" y="117"/>
                  <a:pt x="2025" y="117"/>
                  <a:pt x="2025" y="117"/>
                </a:cubicBezTo>
                <a:cubicBezTo>
                  <a:pt x="2025" y="115"/>
                  <a:pt x="2025" y="115"/>
                  <a:pt x="2025" y="115"/>
                </a:cubicBezTo>
                <a:cubicBezTo>
                  <a:pt x="2024" y="114"/>
                  <a:pt x="2024" y="114"/>
                  <a:pt x="2024" y="114"/>
                </a:cubicBezTo>
                <a:cubicBezTo>
                  <a:pt x="2021" y="117"/>
                  <a:pt x="2021" y="117"/>
                  <a:pt x="2021" y="117"/>
                </a:cubicBezTo>
                <a:cubicBezTo>
                  <a:pt x="2019" y="116"/>
                  <a:pt x="2019" y="116"/>
                  <a:pt x="2019" y="116"/>
                </a:cubicBezTo>
                <a:cubicBezTo>
                  <a:pt x="2018" y="113"/>
                  <a:pt x="2018" y="113"/>
                  <a:pt x="2018" y="113"/>
                </a:cubicBezTo>
                <a:cubicBezTo>
                  <a:pt x="2016" y="114"/>
                  <a:pt x="2016" y="114"/>
                  <a:pt x="2016" y="114"/>
                </a:cubicBezTo>
                <a:cubicBezTo>
                  <a:pt x="2015" y="115"/>
                  <a:pt x="2015" y="115"/>
                  <a:pt x="2015" y="115"/>
                </a:cubicBezTo>
                <a:cubicBezTo>
                  <a:pt x="2012" y="113"/>
                  <a:pt x="2012" y="113"/>
                  <a:pt x="2012" y="113"/>
                </a:cubicBezTo>
                <a:cubicBezTo>
                  <a:pt x="2011" y="113"/>
                  <a:pt x="2011" y="113"/>
                  <a:pt x="2011" y="113"/>
                </a:cubicBezTo>
                <a:cubicBezTo>
                  <a:pt x="2009" y="115"/>
                  <a:pt x="2009" y="115"/>
                  <a:pt x="2009" y="115"/>
                </a:cubicBezTo>
                <a:cubicBezTo>
                  <a:pt x="2008" y="116"/>
                  <a:pt x="2008" y="116"/>
                  <a:pt x="2008" y="116"/>
                </a:cubicBezTo>
                <a:cubicBezTo>
                  <a:pt x="2006" y="117"/>
                  <a:pt x="2006" y="117"/>
                  <a:pt x="2006" y="117"/>
                </a:cubicBezTo>
                <a:cubicBezTo>
                  <a:pt x="2008" y="119"/>
                  <a:pt x="2008" y="119"/>
                  <a:pt x="2008" y="119"/>
                </a:cubicBezTo>
                <a:cubicBezTo>
                  <a:pt x="2006" y="121"/>
                  <a:pt x="2006" y="121"/>
                  <a:pt x="2006" y="121"/>
                </a:cubicBezTo>
                <a:cubicBezTo>
                  <a:pt x="2006" y="124"/>
                  <a:pt x="2006" y="124"/>
                  <a:pt x="2006" y="124"/>
                </a:cubicBezTo>
                <a:cubicBezTo>
                  <a:pt x="2006" y="126"/>
                  <a:pt x="2006" y="126"/>
                  <a:pt x="2006" y="126"/>
                </a:cubicBezTo>
                <a:cubicBezTo>
                  <a:pt x="2004" y="128"/>
                  <a:pt x="2004" y="128"/>
                  <a:pt x="2004" y="128"/>
                </a:cubicBezTo>
                <a:cubicBezTo>
                  <a:pt x="2004" y="137"/>
                  <a:pt x="2004" y="137"/>
                  <a:pt x="2004" y="137"/>
                </a:cubicBezTo>
                <a:cubicBezTo>
                  <a:pt x="2006" y="139"/>
                  <a:pt x="2006" y="139"/>
                  <a:pt x="2006" y="139"/>
                </a:cubicBezTo>
                <a:cubicBezTo>
                  <a:pt x="2006" y="141"/>
                  <a:pt x="2006" y="141"/>
                  <a:pt x="2006" y="141"/>
                </a:cubicBezTo>
                <a:cubicBezTo>
                  <a:pt x="2005" y="141"/>
                  <a:pt x="2005" y="141"/>
                  <a:pt x="2005" y="141"/>
                </a:cubicBezTo>
                <a:cubicBezTo>
                  <a:pt x="2005" y="143"/>
                  <a:pt x="2005" y="143"/>
                  <a:pt x="2005" y="143"/>
                </a:cubicBezTo>
                <a:cubicBezTo>
                  <a:pt x="2007" y="145"/>
                  <a:pt x="2007" y="145"/>
                  <a:pt x="2007" y="145"/>
                </a:cubicBezTo>
                <a:cubicBezTo>
                  <a:pt x="2008" y="145"/>
                  <a:pt x="2008" y="145"/>
                  <a:pt x="2008" y="145"/>
                </a:cubicBezTo>
                <a:cubicBezTo>
                  <a:pt x="2010" y="148"/>
                  <a:pt x="2010" y="148"/>
                  <a:pt x="2010" y="148"/>
                </a:cubicBezTo>
                <a:cubicBezTo>
                  <a:pt x="2013" y="148"/>
                  <a:pt x="2013" y="148"/>
                  <a:pt x="2013" y="148"/>
                </a:cubicBezTo>
                <a:cubicBezTo>
                  <a:pt x="2010" y="150"/>
                  <a:pt x="2010" y="150"/>
                  <a:pt x="2010" y="150"/>
                </a:cubicBezTo>
                <a:cubicBezTo>
                  <a:pt x="2011" y="152"/>
                  <a:pt x="2011" y="152"/>
                  <a:pt x="2011" y="152"/>
                </a:cubicBezTo>
                <a:cubicBezTo>
                  <a:pt x="2011" y="154"/>
                  <a:pt x="2011" y="154"/>
                  <a:pt x="2011" y="154"/>
                </a:cubicBezTo>
                <a:cubicBezTo>
                  <a:pt x="2014" y="154"/>
                  <a:pt x="2014" y="154"/>
                  <a:pt x="2014" y="154"/>
                </a:cubicBezTo>
                <a:cubicBezTo>
                  <a:pt x="2017" y="153"/>
                  <a:pt x="2017" y="153"/>
                  <a:pt x="2017" y="153"/>
                </a:cubicBezTo>
                <a:cubicBezTo>
                  <a:pt x="2020" y="154"/>
                  <a:pt x="2020" y="154"/>
                  <a:pt x="2020" y="154"/>
                </a:cubicBezTo>
                <a:cubicBezTo>
                  <a:pt x="2023" y="154"/>
                  <a:pt x="2023" y="154"/>
                  <a:pt x="2023" y="154"/>
                </a:cubicBezTo>
                <a:cubicBezTo>
                  <a:pt x="2023" y="156"/>
                  <a:pt x="2023" y="156"/>
                  <a:pt x="2023" y="156"/>
                </a:cubicBezTo>
                <a:cubicBezTo>
                  <a:pt x="2022" y="157"/>
                  <a:pt x="2022" y="157"/>
                  <a:pt x="2022" y="157"/>
                </a:cubicBezTo>
                <a:cubicBezTo>
                  <a:pt x="2020" y="156"/>
                  <a:pt x="2020" y="156"/>
                  <a:pt x="2020" y="156"/>
                </a:cubicBezTo>
                <a:cubicBezTo>
                  <a:pt x="2019" y="157"/>
                  <a:pt x="2019" y="157"/>
                  <a:pt x="2019" y="157"/>
                </a:cubicBezTo>
                <a:cubicBezTo>
                  <a:pt x="2017" y="155"/>
                  <a:pt x="2017" y="155"/>
                  <a:pt x="2017" y="155"/>
                </a:cubicBezTo>
                <a:cubicBezTo>
                  <a:pt x="2012" y="157"/>
                  <a:pt x="2012" y="157"/>
                  <a:pt x="2012" y="157"/>
                </a:cubicBezTo>
                <a:cubicBezTo>
                  <a:pt x="2011" y="156"/>
                  <a:pt x="2011" y="156"/>
                  <a:pt x="2011" y="156"/>
                </a:cubicBezTo>
                <a:cubicBezTo>
                  <a:pt x="2009" y="157"/>
                  <a:pt x="2009" y="157"/>
                  <a:pt x="2009" y="157"/>
                </a:cubicBezTo>
                <a:cubicBezTo>
                  <a:pt x="2007" y="157"/>
                  <a:pt x="2007" y="157"/>
                  <a:pt x="2007" y="157"/>
                </a:cubicBezTo>
                <a:cubicBezTo>
                  <a:pt x="2006" y="157"/>
                  <a:pt x="2006" y="157"/>
                  <a:pt x="2006" y="157"/>
                </a:cubicBezTo>
                <a:cubicBezTo>
                  <a:pt x="2005" y="158"/>
                  <a:pt x="2005" y="158"/>
                  <a:pt x="2005" y="158"/>
                </a:cubicBezTo>
                <a:cubicBezTo>
                  <a:pt x="2001" y="158"/>
                  <a:pt x="2001" y="158"/>
                  <a:pt x="2001" y="158"/>
                </a:cubicBezTo>
                <a:cubicBezTo>
                  <a:pt x="1999" y="159"/>
                  <a:pt x="1999" y="159"/>
                  <a:pt x="1999" y="159"/>
                </a:cubicBezTo>
                <a:cubicBezTo>
                  <a:pt x="2000" y="160"/>
                  <a:pt x="2000" y="160"/>
                  <a:pt x="2000" y="160"/>
                </a:cubicBezTo>
                <a:cubicBezTo>
                  <a:pt x="2002" y="161"/>
                  <a:pt x="2002" y="161"/>
                  <a:pt x="2002" y="161"/>
                </a:cubicBezTo>
                <a:cubicBezTo>
                  <a:pt x="2002" y="162"/>
                  <a:pt x="2002" y="162"/>
                  <a:pt x="2002" y="162"/>
                </a:cubicBezTo>
                <a:cubicBezTo>
                  <a:pt x="2004" y="162"/>
                  <a:pt x="2004" y="162"/>
                  <a:pt x="2004" y="162"/>
                </a:cubicBezTo>
                <a:cubicBezTo>
                  <a:pt x="2005" y="163"/>
                  <a:pt x="2005" y="163"/>
                  <a:pt x="2005" y="163"/>
                </a:cubicBezTo>
                <a:cubicBezTo>
                  <a:pt x="2007" y="162"/>
                  <a:pt x="2007" y="162"/>
                  <a:pt x="2007" y="162"/>
                </a:cubicBezTo>
                <a:cubicBezTo>
                  <a:pt x="2009" y="164"/>
                  <a:pt x="2009" y="164"/>
                  <a:pt x="2009" y="164"/>
                </a:cubicBezTo>
                <a:cubicBezTo>
                  <a:pt x="2011" y="165"/>
                  <a:pt x="2011" y="165"/>
                  <a:pt x="2011" y="165"/>
                </a:cubicBezTo>
                <a:cubicBezTo>
                  <a:pt x="2014" y="169"/>
                  <a:pt x="2014" y="169"/>
                  <a:pt x="2014" y="169"/>
                </a:cubicBezTo>
                <a:cubicBezTo>
                  <a:pt x="2012" y="173"/>
                  <a:pt x="2012" y="173"/>
                  <a:pt x="2012" y="173"/>
                </a:cubicBezTo>
                <a:cubicBezTo>
                  <a:pt x="2009" y="174"/>
                  <a:pt x="2009" y="174"/>
                  <a:pt x="2009" y="174"/>
                </a:cubicBezTo>
                <a:cubicBezTo>
                  <a:pt x="2011" y="170"/>
                  <a:pt x="2011" y="170"/>
                  <a:pt x="2011" y="170"/>
                </a:cubicBezTo>
                <a:cubicBezTo>
                  <a:pt x="2010" y="169"/>
                  <a:pt x="2010" y="169"/>
                  <a:pt x="2010" y="169"/>
                </a:cubicBezTo>
                <a:cubicBezTo>
                  <a:pt x="2010" y="166"/>
                  <a:pt x="2010" y="166"/>
                  <a:pt x="2010" y="166"/>
                </a:cubicBezTo>
                <a:cubicBezTo>
                  <a:pt x="2007" y="166"/>
                  <a:pt x="2007" y="166"/>
                  <a:pt x="2007" y="166"/>
                </a:cubicBezTo>
                <a:cubicBezTo>
                  <a:pt x="2006" y="166"/>
                  <a:pt x="2006" y="166"/>
                  <a:pt x="2006" y="166"/>
                </a:cubicBezTo>
                <a:cubicBezTo>
                  <a:pt x="2006" y="164"/>
                  <a:pt x="2006" y="164"/>
                  <a:pt x="2006" y="164"/>
                </a:cubicBezTo>
                <a:cubicBezTo>
                  <a:pt x="2005" y="164"/>
                  <a:pt x="2005" y="164"/>
                  <a:pt x="2005" y="164"/>
                </a:cubicBezTo>
                <a:cubicBezTo>
                  <a:pt x="2003" y="165"/>
                  <a:pt x="2003" y="165"/>
                  <a:pt x="2003" y="165"/>
                </a:cubicBezTo>
                <a:cubicBezTo>
                  <a:pt x="2001" y="165"/>
                  <a:pt x="2001" y="165"/>
                  <a:pt x="2001" y="165"/>
                </a:cubicBezTo>
                <a:cubicBezTo>
                  <a:pt x="1999" y="167"/>
                  <a:pt x="1999" y="167"/>
                  <a:pt x="1999" y="167"/>
                </a:cubicBezTo>
                <a:cubicBezTo>
                  <a:pt x="2001" y="168"/>
                  <a:pt x="2001" y="168"/>
                  <a:pt x="2001" y="168"/>
                </a:cubicBezTo>
                <a:cubicBezTo>
                  <a:pt x="2000" y="169"/>
                  <a:pt x="2000" y="169"/>
                  <a:pt x="2000" y="169"/>
                </a:cubicBezTo>
                <a:cubicBezTo>
                  <a:pt x="1998" y="169"/>
                  <a:pt x="1998" y="169"/>
                  <a:pt x="1998" y="169"/>
                </a:cubicBezTo>
                <a:cubicBezTo>
                  <a:pt x="1999" y="170"/>
                  <a:pt x="1999" y="170"/>
                  <a:pt x="1999" y="170"/>
                </a:cubicBezTo>
                <a:cubicBezTo>
                  <a:pt x="1999" y="172"/>
                  <a:pt x="1999" y="172"/>
                  <a:pt x="1999" y="172"/>
                </a:cubicBezTo>
                <a:cubicBezTo>
                  <a:pt x="1996" y="174"/>
                  <a:pt x="1996" y="174"/>
                  <a:pt x="1996" y="174"/>
                </a:cubicBezTo>
                <a:cubicBezTo>
                  <a:pt x="1995" y="172"/>
                  <a:pt x="1995" y="172"/>
                  <a:pt x="1995" y="172"/>
                </a:cubicBezTo>
                <a:cubicBezTo>
                  <a:pt x="1995" y="171"/>
                  <a:pt x="1995" y="171"/>
                  <a:pt x="1995" y="171"/>
                </a:cubicBezTo>
                <a:cubicBezTo>
                  <a:pt x="1993" y="172"/>
                  <a:pt x="1993" y="172"/>
                  <a:pt x="1993" y="172"/>
                </a:cubicBezTo>
                <a:cubicBezTo>
                  <a:pt x="1994" y="174"/>
                  <a:pt x="1994" y="174"/>
                  <a:pt x="1994" y="174"/>
                </a:cubicBezTo>
                <a:cubicBezTo>
                  <a:pt x="1993" y="176"/>
                  <a:pt x="1993" y="176"/>
                  <a:pt x="1993" y="176"/>
                </a:cubicBezTo>
                <a:cubicBezTo>
                  <a:pt x="1992" y="176"/>
                  <a:pt x="1992" y="176"/>
                  <a:pt x="1992" y="176"/>
                </a:cubicBezTo>
                <a:cubicBezTo>
                  <a:pt x="1992" y="174"/>
                  <a:pt x="1992" y="174"/>
                  <a:pt x="1992" y="174"/>
                </a:cubicBezTo>
                <a:cubicBezTo>
                  <a:pt x="1990" y="172"/>
                  <a:pt x="1990" y="172"/>
                  <a:pt x="1990" y="172"/>
                </a:cubicBezTo>
                <a:cubicBezTo>
                  <a:pt x="1990" y="173"/>
                  <a:pt x="1990" y="173"/>
                  <a:pt x="1990" y="173"/>
                </a:cubicBezTo>
                <a:cubicBezTo>
                  <a:pt x="1990" y="174"/>
                  <a:pt x="1990" y="174"/>
                  <a:pt x="1990" y="174"/>
                </a:cubicBezTo>
                <a:cubicBezTo>
                  <a:pt x="1988" y="177"/>
                  <a:pt x="1988" y="177"/>
                  <a:pt x="1988" y="177"/>
                </a:cubicBezTo>
                <a:cubicBezTo>
                  <a:pt x="1988" y="180"/>
                  <a:pt x="1988" y="180"/>
                  <a:pt x="1988" y="180"/>
                </a:cubicBezTo>
                <a:cubicBezTo>
                  <a:pt x="1986" y="178"/>
                  <a:pt x="1986" y="178"/>
                  <a:pt x="1986" y="178"/>
                </a:cubicBezTo>
                <a:cubicBezTo>
                  <a:pt x="1986" y="177"/>
                  <a:pt x="1986" y="177"/>
                  <a:pt x="1986" y="177"/>
                </a:cubicBezTo>
                <a:cubicBezTo>
                  <a:pt x="1988" y="173"/>
                  <a:pt x="1988" y="173"/>
                  <a:pt x="1988" y="173"/>
                </a:cubicBezTo>
                <a:cubicBezTo>
                  <a:pt x="1987" y="171"/>
                  <a:pt x="1987" y="171"/>
                  <a:pt x="1987" y="171"/>
                </a:cubicBezTo>
                <a:cubicBezTo>
                  <a:pt x="1985" y="171"/>
                  <a:pt x="1985" y="171"/>
                  <a:pt x="1985" y="171"/>
                </a:cubicBezTo>
                <a:cubicBezTo>
                  <a:pt x="1980" y="173"/>
                  <a:pt x="1980" y="173"/>
                  <a:pt x="1980" y="173"/>
                </a:cubicBezTo>
                <a:cubicBezTo>
                  <a:pt x="1978" y="172"/>
                  <a:pt x="1978" y="172"/>
                  <a:pt x="1978" y="172"/>
                </a:cubicBezTo>
                <a:cubicBezTo>
                  <a:pt x="1976" y="174"/>
                  <a:pt x="1976" y="174"/>
                  <a:pt x="1976" y="174"/>
                </a:cubicBezTo>
                <a:cubicBezTo>
                  <a:pt x="1974" y="174"/>
                  <a:pt x="1974" y="174"/>
                  <a:pt x="1974" y="174"/>
                </a:cubicBezTo>
                <a:cubicBezTo>
                  <a:pt x="1972" y="173"/>
                  <a:pt x="1972" y="173"/>
                  <a:pt x="1972" y="173"/>
                </a:cubicBezTo>
                <a:cubicBezTo>
                  <a:pt x="1970" y="173"/>
                  <a:pt x="1970" y="173"/>
                  <a:pt x="1970" y="173"/>
                </a:cubicBezTo>
                <a:cubicBezTo>
                  <a:pt x="1972" y="175"/>
                  <a:pt x="1972" y="175"/>
                  <a:pt x="1972" y="175"/>
                </a:cubicBezTo>
                <a:cubicBezTo>
                  <a:pt x="1971" y="176"/>
                  <a:pt x="1971" y="176"/>
                  <a:pt x="1971" y="176"/>
                </a:cubicBezTo>
                <a:cubicBezTo>
                  <a:pt x="1970" y="176"/>
                  <a:pt x="1970" y="176"/>
                  <a:pt x="1970" y="176"/>
                </a:cubicBezTo>
                <a:cubicBezTo>
                  <a:pt x="1970" y="175"/>
                  <a:pt x="1970" y="175"/>
                  <a:pt x="1970" y="175"/>
                </a:cubicBezTo>
                <a:cubicBezTo>
                  <a:pt x="1969" y="175"/>
                  <a:pt x="1969" y="175"/>
                  <a:pt x="1969" y="175"/>
                </a:cubicBezTo>
                <a:cubicBezTo>
                  <a:pt x="1968" y="177"/>
                  <a:pt x="1968" y="177"/>
                  <a:pt x="1968" y="177"/>
                </a:cubicBezTo>
                <a:cubicBezTo>
                  <a:pt x="1967" y="177"/>
                  <a:pt x="1967" y="177"/>
                  <a:pt x="1967" y="177"/>
                </a:cubicBezTo>
                <a:cubicBezTo>
                  <a:pt x="1967" y="181"/>
                  <a:pt x="1967" y="181"/>
                  <a:pt x="1967" y="181"/>
                </a:cubicBezTo>
                <a:cubicBezTo>
                  <a:pt x="1968" y="182"/>
                  <a:pt x="1968" y="182"/>
                  <a:pt x="1968" y="182"/>
                </a:cubicBezTo>
                <a:cubicBezTo>
                  <a:pt x="1970" y="180"/>
                  <a:pt x="1970" y="180"/>
                  <a:pt x="1970" y="180"/>
                </a:cubicBezTo>
                <a:cubicBezTo>
                  <a:pt x="1971" y="181"/>
                  <a:pt x="1971" y="181"/>
                  <a:pt x="1971" y="181"/>
                </a:cubicBezTo>
                <a:cubicBezTo>
                  <a:pt x="1975" y="179"/>
                  <a:pt x="1975" y="179"/>
                  <a:pt x="1975" y="179"/>
                </a:cubicBezTo>
                <a:cubicBezTo>
                  <a:pt x="1976" y="180"/>
                  <a:pt x="1976" y="180"/>
                  <a:pt x="1976" y="180"/>
                </a:cubicBezTo>
                <a:cubicBezTo>
                  <a:pt x="1975" y="182"/>
                  <a:pt x="1975" y="182"/>
                  <a:pt x="1975" y="182"/>
                </a:cubicBezTo>
                <a:cubicBezTo>
                  <a:pt x="1970" y="184"/>
                  <a:pt x="1970" y="184"/>
                  <a:pt x="1970" y="184"/>
                </a:cubicBezTo>
                <a:cubicBezTo>
                  <a:pt x="1969" y="186"/>
                  <a:pt x="1969" y="186"/>
                  <a:pt x="1969" y="186"/>
                </a:cubicBezTo>
                <a:cubicBezTo>
                  <a:pt x="1967" y="187"/>
                  <a:pt x="1967" y="187"/>
                  <a:pt x="1967" y="187"/>
                </a:cubicBezTo>
                <a:cubicBezTo>
                  <a:pt x="1963" y="188"/>
                  <a:pt x="1963" y="188"/>
                  <a:pt x="1963" y="188"/>
                </a:cubicBezTo>
                <a:cubicBezTo>
                  <a:pt x="1963" y="189"/>
                  <a:pt x="1963" y="189"/>
                  <a:pt x="1963" y="189"/>
                </a:cubicBezTo>
                <a:cubicBezTo>
                  <a:pt x="1963" y="190"/>
                  <a:pt x="1963" y="190"/>
                  <a:pt x="1963" y="190"/>
                </a:cubicBezTo>
                <a:cubicBezTo>
                  <a:pt x="1960" y="191"/>
                  <a:pt x="1960" y="191"/>
                  <a:pt x="1960" y="191"/>
                </a:cubicBezTo>
                <a:cubicBezTo>
                  <a:pt x="1959" y="190"/>
                  <a:pt x="1959" y="190"/>
                  <a:pt x="1959" y="190"/>
                </a:cubicBezTo>
                <a:cubicBezTo>
                  <a:pt x="1958" y="190"/>
                  <a:pt x="1958" y="190"/>
                  <a:pt x="1958" y="190"/>
                </a:cubicBezTo>
                <a:cubicBezTo>
                  <a:pt x="1957" y="192"/>
                  <a:pt x="1957" y="192"/>
                  <a:pt x="1957" y="192"/>
                </a:cubicBezTo>
                <a:cubicBezTo>
                  <a:pt x="1956" y="193"/>
                  <a:pt x="1956" y="193"/>
                  <a:pt x="1956" y="193"/>
                </a:cubicBezTo>
                <a:cubicBezTo>
                  <a:pt x="1954" y="193"/>
                  <a:pt x="1954" y="193"/>
                  <a:pt x="1954" y="193"/>
                </a:cubicBezTo>
                <a:cubicBezTo>
                  <a:pt x="1953" y="194"/>
                  <a:pt x="1953" y="194"/>
                  <a:pt x="1953" y="194"/>
                </a:cubicBezTo>
                <a:cubicBezTo>
                  <a:pt x="1954" y="196"/>
                  <a:pt x="1954" y="196"/>
                  <a:pt x="1954" y="196"/>
                </a:cubicBezTo>
                <a:cubicBezTo>
                  <a:pt x="1953" y="196"/>
                  <a:pt x="1953" y="196"/>
                  <a:pt x="1953" y="196"/>
                </a:cubicBezTo>
                <a:cubicBezTo>
                  <a:pt x="1953" y="198"/>
                  <a:pt x="1953" y="198"/>
                  <a:pt x="1953" y="198"/>
                </a:cubicBezTo>
                <a:cubicBezTo>
                  <a:pt x="1952" y="198"/>
                  <a:pt x="1952" y="198"/>
                  <a:pt x="1952" y="198"/>
                </a:cubicBezTo>
                <a:cubicBezTo>
                  <a:pt x="1951" y="197"/>
                  <a:pt x="1951" y="197"/>
                  <a:pt x="1951" y="197"/>
                </a:cubicBezTo>
                <a:cubicBezTo>
                  <a:pt x="1950" y="197"/>
                  <a:pt x="1950" y="197"/>
                  <a:pt x="1950" y="197"/>
                </a:cubicBezTo>
                <a:cubicBezTo>
                  <a:pt x="1949" y="199"/>
                  <a:pt x="1949" y="199"/>
                  <a:pt x="1949" y="199"/>
                </a:cubicBezTo>
                <a:cubicBezTo>
                  <a:pt x="1949" y="200"/>
                  <a:pt x="1949" y="200"/>
                  <a:pt x="1949" y="200"/>
                </a:cubicBezTo>
                <a:cubicBezTo>
                  <a:pt x="1948" y="201"/>
                  <a:pt x="1948" y="201"/>
                  <a:pt x="1948" y="201"/>
                </a:cubicBezTo>
                <a:cubicBezTo>
                  <a:pt x="1948" y="203"/>
                  <a:pt x="1948" y="203"/>
                  <a:pt x="1948" y="203"/>
                </a:cubicBezTo>
                <a:cubicBezTo>
                  <a:pt x="1946" y="205"/>
                  <a:pt x="1946" y="205"/>
                  <a:pt x="1946" y="205"/>
                </a:cubicBezTo>
                <a:cubicBezTo>
                  <a:pt x="1947" y="206"/>
                  <a:pt x="1947" y="206"/>
                  <a:pt x="1947" y="206"/>
                </a:cubicBezTo>
                <a:cubicBezTo>
                  <a:pt x="1944" y="207"/>
                  <a:pt x="1944" y="207"/>
                  <a:pt x="1944" y="207"/>
                </a:cubicBezTo>
                <a:cubicBezTo>
                  <a:pt x="1941" y="207"/>
                  <a:pt x="1941" y="207"/>
                  <a:pt x="1941" y="207"/>
                </a:cubicBezTo>
                <a:cubicBezTo>
                  <a:pt x="1939" y="209"/>
                  <a:pt x="1939" y="209"/>
                  <a:pt x="1939" y="209"/>
                </a:cubicBezTo>
                <a:cubicBezTo>
                  <a:pt x="1939" y="211"/>
                  <a:pt x="1939" y="211"/>
                  <a:pt x="1939" y="211"/>
                </a:cubicBezTo>
                <a:cubicBezTo>
                  <a:pt x="1941" y="211"/>
                  <a:pt x="1941" y="211"/>
                  <a:pt x="1941" y="211"/>
                </a:cubicBezTo>
                <a:cubicBezTo>
                  <a:pt x="1942" y="209"/>
                  <a:pt x="1942" y="209"/>
                  <a:pt x="1942" y="209"/>
                </a:cubicBezTo>
                <a:cubicBezTo>
                  <a:pt x="1946" y="211"/>
                  <a:pt x="1946" y="211"/>
                  <a:pt x="1946" y="211"/>
                </a:cubicBezTo>
                <a:cubicBezTo>
                  <a:pt x="1945" y="212"/>
                  <a:pt x="1945" y="212"/>
                  <a:pt x="1945" y="212"/>
                </a:cubicBezTo>
                <a:cubicBezTo>
                  <a:pt x="1943" y="212"/>
                  <a:pt x="1943" y="212"/>
                  <a:pt x="1943" y="212"/>
                </a:cubicBezTo>
                <a:cubicBezTo>
                  <a:pt x="1943" y="212"/>
                  <a:pt x="1943" y="212"/>
                  <a:pt x="1943" y="212"/>
                </a:cubicBezTo>
                <a:cubicBezTo>
                  <a:pt x="1944" y="213"/>
                  <a:pt x="1944" y="213"/>
                  <a:pt x="1944" y="213"/>
                </a:cubicBezTo>
                <a:cubicBezTo>
                  <a:pt x="1944" y="217"/>
                  <a:pt x="1944" y="217"/>
                  <a:pt x="1944" y="217"/>
                </a:cubicBezTo>
                <a:cubicBezTo>
                  <a:pt x="1942" y="218"/>
                  <a:pt x="1942" y="218"/>
                  <a:pt x="1942" y="218"/>
                </a:cubicBezTo>
                <a:cubicBezTo>
                  <a:pt x="1942" y="220"/>
                  <a:pt x="1942" y="220"/>
                  <a:pt x="1942" y="220"/>
                </a:cubicBezTo>
                <a:cubicBezTo>
                  <a:pt x="1942" y="221"/>
                  <a:pt x="1942" y="221"/>
                  <a:pt x="1942" y="221"/>
                </a:cubicBezTo>
                <a:cubicBezTo>
                  <a:pt x="1940" y="218"/>
                  <a:pt x="1940" y="218"/>
                  <a:pt x="1940" y="218"/>
                </a:cubicBezTo>
                <a:cubicBezTo>
                  <a:pt x="1938" y="219"/>
                  <a:pt x="1938" y="219"/>
                  <a:pt x="1938" y="219"/>
                </a:cubicBezTo>
                <a:cubicBezTo>
                  <a:pt x="1937" y="216"/>
                  <a:pt x="1937" y="216"/>
                  <a:pt x="1937" y="216"/>
                </a:cubicBezTo>
                <a:cubicBezTo>
                  <a:pt x="1935" y="216"/>
                  <a:pt x="1935" y="216"/>
                  <a:pt x="1935" y="216"/>
                </a:cubicBezTo>
                <a:cubicBezTo>
                  <a:pt x="1935" y="217"/>
                  <a:pt x="1935" y="217"/>
                  <a:pt x="1935" y="217"/>
                </a:cubicBezTo>
                <a:cubicBezTo>
                  <a:pt x="1936" y="218"/>
                  <a:pt x="1936" y="218"/>
                  <a:pt x="1936" y="218"/>
                </a:cubicBezTo>
                <a:cubicBezTo>
                  <a:pt x="1936" y="219"/>
                  <a:pt x="1936" y="219"/>
                  <a:pt x="1936" y="219"/>
                </a:cubicBezTo>
                <a:cubicBezTo>
                  <a:pt x="1935" y="221"/>
                  <a:pt x="1935" y="221"/>
                  <a:pt x="1935" y="221"/>
                </a:cubicBezTo>
                <a:cubicBezTo>
                  <a:pt x="1936" y="222"/>
                  <a:pt x="1936" y="222"/>
                  <a:pt x="1936" y="222"/>
                </a:cubicBezTo>
                <a:cubicBezTo>
                  <a:pt x="1938" y="222"/>
                  <a:pt x="1938" y="222"/>
                  <a:pt x="1938" y="222"/>
                </a:cubicBezTo>
                <a:cubicBezTo>
                  <a:pt x="1941" y="223"/>
                  <a:pt x="1941" y="223"/>
                  <a:pt x="1941" y="223"/>
                </a:cubicBezTo>
                <a:cubicBezTo>
                  <a:pt x="1943" y="223"/>
                  <a:pt x="1943" y="223"/>
                  <a:pt x="1943" y="223"/>
                </a:cubicBezTo>
                <a:cubicBezTo>
                  <a:pt x="1943" y="225"/>
                  <a:pt x="1943" y="225"/>
                  <a:pt x="1943" y="225"/>
                </a:cubicBezTo>
                <a:cubicBezTo>
                  <a:pt x="1945" y="226"/>
                  <a:pt x="1945" y="226"/>
                  <a:pt x="1945" y="226"/>
                </a:cubicBezTo>
                <a:cubicBezTo>
                  <a:pt x="1947" y="225"/>
                  <a:pt x="1947" y="225"/>
                  <a:pt x="1947" y="225"/>
                </a:cubicBezTo>
                <a:cubicBezTo>
                  <a:pt x="1948" y="225"/>
                  <a:pt x="1948" y="225"/>
                  <a:pt x="1948" y="225"/>
                </a:cubicBezTo>
                <a:cubicBezTo>
                  <a:pt x="1949" y="226"/>
                  <a:pt x="1949" y="226"/>
                  <a:pt x="1949" y="226"/>
                </a:cubicBezTo>
                <a:cubicBezTo>
                  <a:pt x="1947" y="227"/>
                  <a:pt x="1947" y="227"/>
                  <a:pt x="1947" y="227"/>
                </a:cubicBezTo>
                <a:cubicBezTo>
                  <a:pt x="1945" y="227"/>
                  <a:pt x="1945" y="227"/>
                  <a:pt x="1945" y="227"/>
                </a:cubicBezTo>
                <a:cubicBezTo>
                  <a:pt x="1943" y="226"/>
                  <a:pt x="1943" y="226"/>
                  <a:pt x="1943" y="226"/>
                </a:cubicBezTo>
                <a:cubicBezTo>
                  <a:pt x="1942" y="226"/>
                  <a:pt x="1942" y="226"/>
                  <a:pt x="1942" y="226"/>
                </a:cubicBezTo>
                <a:cubicBezTo>
                  <a:pt x="1941" y="228"/>
                  <a:pt x="1941" y="228"/>
                  <a:pt x="1941" y="228"/>
                </a:cubicBezTo>
                <a:cubicBezTo>
                  <a:pt x="1941" y="228"/>
                  <a:pt x="1941" y="228"/>
                  <a:pt x="1941" y="228"/>
                </a:cubicBezTo>
                <a:cubicBezTo>
                  <a:pt x="1943" y="231"/>
                  <a:pt x="1943" y="231"/>
                  <a:pt x="1943" y="231"/>
                </a:cubicBezTo>
                <a:cubicBezTo>
                  <a:pt x="1944" y="230"/>
                  <a:pt x="1944" y="230"/>
                  <a:pt x="1944" y="230"/>
                </a:cubicBezTo>
                <a:cubicBezTo>
                  <a:pt x="1947" y="230"/>
                  <a:pt x="1947" y="230"/>
                  <a:pt x="1947" y="230"/>
                </a:cubicBezTo>
                <a:cubicBezTo>
                  <a:pt x="1948" y="233"/>
                  <a:pt x="1948" y="233"/>
                  <a:pt x="1948" y="233"/>
                </a:cubicBezTo>
                <a:cubicBezTo>
                  <a:pt x="1949" y="233"/>
                  <a:pt x="1949" y="233"/>
                  <a:pt x="1949" y="233"/>
                </a:cubicBezTo>
                <a:cubicBezTo>
                  <a:pt x="1950" y="232"/>
                  <a:pt x="1950" y="232"/>
                  <a:pt x="1950" y="232"/>
                </a:cubicBezTo>
                <a:cubicBezTo>
                  <a:pt x="1953" y="232"/>
                  <a:pt x="1953" y="232"/>
                  <a:pt x="1953" y="232"/>
                </a:cubicBezTo>
                <a:cubicBezTo>
                  <a:pt x="1952" y="234"/>
                  <a:pt x="1952" y="234"/>
                  <a:pt x="1952" y="234"/>
                </a:cubicBezTo>
                <a:cubicBezTo>
                  <a:pt x="1955" y="236"/>
                  <a:pt x="1955" y="236"/>
                  <a:pt x="1955" y="236"/>
                </a:cubicBezTo>
                <a:cubicBezTo>
                  <a:pt x="1957" y="236"/>
                  <a:pt x="1957" y="236"/>
                  <a:pt x="1957" y="236"/>
                </a:cubicBezTo>
                <a:cubicBezTo>
                  <a:pt x="1959" y="238"/>
                  <a:pt x="1959" y="238"/>
                  <a:pt x="1959" y="238"/>
                </a:cubicBezTo>
                <a:cubicBezTo>
                  <a:pt x="1957" y="242"/>
                  <a:pt x="1957" y="242"/>
                  <a:pt x="1957" y="242"/>
                </a:cubicBezTo>
                <a:cubicBezTo>
                  <a:pt x="1954" y="244"/>
                  <a:pt x="1954" y="244"/>
                  <a:pt x="1954" y="244"/>
                </a:cubicBezTo>
                <a:cubicBezTo>
                  <a:pt x="1952" y="246"/>
                  <a:pt x="1952" y="246"/>
                  <a:pt x="1952" y="246"/>
                </a:cubicBezTo>
                <a:cubicBezTo>
                  <a:pt x="1952" y="247"/>
                  <a:pt x="1952" y="247"/>
                  <a:pt x="1952" y="247"/>
                </a:cubicBezTo>
                <a:cubicBezTo>
                  <a:pt x="1955" y="251"/>
                  <a:pt x="1955" y="251"/>
                  <a:pt x="1955" y="251"/>
                </a:cubicBezTo>
                <a:cubicBezTo>
                  <a:pt x="1957" y="251"/>
                  <a:pt x="1957" y="251"/>
                  <a:pt x="1957" y="251"/>
                </a:cubicBezTo>
                <a:cubicBezTo>
                  <a:pt x="1954" y="252"/>
                  <a:pt x="1954" y="252"/>
                  <a:pt x="1954" y="252"/>
                </a:cubicBezTo>
                <a:cubicBezTo>
                  <a:pt x="1950" y="248"/>
                  <a:pt x="1950" y="248"/>
                  <a:pt x="1950" y="248"/>
                </a:cubicBezTo>
                <a:cubicBezTo>
                  <a:pt x="1950" y="246"/>
                  <a:pt x="1950" y="246"/>
                  <a:pt x="1950" y="246"/>
                </a:cubicBezTo>
                <a:cubicBezTo>
                  <a:pt x="1952" y="243"/>
                  <a:pt x="1952" y="243"/>
                  <a:pt x="1952" y="243"/>
                </a:cubicBezTo>
                <a:cubicBezTo>
                  <a:pt x="1953" y="242"/>
                  <a:pt x="1953" y="242"/>
                  <a:pt x="1953" y="242"/>
                </a:cubicBezTo>
                <a:cubicBezTo>
                  <a:pt x="1953" y="240"/>
                  <a:pt x="1953" y="240"/>
                  <a:pt x="1953" y="240"/>
                </a:cubicBezTo>
                <a:cubicBezTo>
                  <a:pt x="1954" y="238"/>
                  <a:pt x="1954" y="238"/>
                  <a:pt x="1954" y="238"/>
                </a:cubicBezTo>
                <a:cubicBezTo>
                  <a:pt x="1954" y="238"/>
                  <a:pt x="1954" y="238"/>
                  <a:pt x="1954" y="238"/>
                </a:cubicBezTo>
                <a:cubicBezTo>
                  <a:pt x="1947" y="240"/>
                  <a:pt x="1947" y="240"/>
                  <a:pt x="1947" y="240"/>
                </a:cubicBezTo>
                <a:cubicBezTo>
                  <a:pt x="1944" y="242"/>
                  <a:pt x="1944" y="242"/>
                  <a:pt x="1944" y="242"/>
                </a:cubicBezTo>
                <a:cubicBezTo>
                  <a:pt x="1943" y="244"/>
                  <a:pt x="1943" y="244"/>
                  <a:pt x="1943" y="244"/>
                </a:cubicBezTo>
                <a:cubicBezTo>
                  <a:pt x="1941" y="245"/>
                  <a:pt x="1941" y="245"/>
                  <a:pt x="1941" y="245"/>
                </a:cubicBezTo>
                <a:cubicBezTo>
                  <a:pt x="1939" y="244"/>
                  <a:pt x="1939" y="244"/>
                  <a:pt x="1939" y="244"/>
                </a:cubicBezTo>
                <a:cubicBezTo>
                  <a:pt x="1937" y="244"/>
                  <a:pt x="1937" y="244"/>
                  <a:pt x="1937" y="244"/>
                </a:cubicBezTo>
                <a:cubicBezTo>
                  <a:pt x="1934" y="247"/>
                  <a:pt x="1934" y="247"/>
                  <a:pt x="1934" y="247"/>
                </a:cubicBezTo>
                <a:cubicBezTo>
                  <a:pt x="1927" y="249"/>
                  <a:pt x="1927" y="249"/>
                  <a:pt x="1927" y="249"/>
                </a:cubicBezTo>
                <a:cubicBezTo>
                  <a:pt x="1922" y="250"/>
                  <a:pt x="1922" y="250"/>
                  <a:pt x="1922" y="250"/>
                </a:cubicBezTo>
                <a:cubicBezTo>
                  <a:pt x="1920" y="250"/>
                  <a:pt x="1920" y="250"/>
                  <a:pt x="1920" y="250"/>
                </a:cubicBezTo>
                <a:cubicBezTo>
                  <a:pt x="1917" y="253"/>
                  <a:pt x="1917" y="253"/>
                  <a:pt x="1917" y="253"/>
                </a:cubicBezTo>
                <a:cubicBezTo>
                  <a:pt x="1915" y="253"/>
                  <a:pt x="1915" y="253"/>
                  <a:pt x="1915" y="253"/>
                </a:cubicBezTo>
                <a:cubicBezTo>
                  <a:pt x="1913" y="254"/>
                  <a:pt x="1913" y="254"/>
                  <a:pt x="1913" y="254"/>
                </a:cubicBezTo>
                <a:cubicBezTo>
                  <a:pt x="1916" y="256"/>
                  <a:pt x="1916" y="256"/>
                  <a:pt x="1916" y="256"/>
                </a:cubicBezTo>
                <a:cubicBezTo>
                  <a:pt x="1915" y="258"/>
                  <a:pt x="1915" y="258"/>
                  <a:pt x="1915" y="258"/>
                </a:cubicBezTo>
                <a:cubicBezTo>
                  <a:pt x="1915" y="260"/>
                  <a:pt x="1915" y="260"/>
                  <a:pt x="1915" y="260"/>
                </a:cubicBezTo>
                <a:cubicBezTo>
                  <a:pt x="1916" y="261"/>
                  <a:pt x="1916" y="261"/>
                  <a:pt x="1916" y="261"/>
                </a:cubicBezTo>
                <a:cubicBezTo>
                  <a:pt x="1917" y="261"/>
                  <a:pt x="1917" y="261"/>
                  <a:pt x="1917" y="261"/>
                </a:cubicBezTo>
                <a:cubicBezTo>
                  <a:pt x="1918" y="262"/>
                  <a:pt x="1918" y="262"/>
                  <a:pt x="1918" y="262"/>
                </a:cubicBezTo>
                <a:cubicBezTo>
                  <a:pt x="1917" y="263"/>
                  <a:pt x="1917" y="263"/>
                  <a:pt x="1917" y="263"/>
                </a:cubicBezTo>
                <a:cubicBezTo>
                  <a:pt x="1920" y="265"/>
                  <a:pt x="1920" y="265"/>
                  <a:pt x="1920" y="265"/>
                </a:cubicBezTo>
                <a:cubicBezTo>
                  <a:pt x="1923" y="269"/>
                  <a:pt x="1923" y="269"/>
                  <a:pt x="1923" y="269"/>
                </a:cubicBezTo>
                <a:cubicBezTo>
                  <a:pt x="1923" y="273"/>
                  <a:pt x="1923" y="273"/>
                  <a:pt x="1923" y="273"/>
                </a:cubicBezTo>
                <a:cubicBezTo>
                  <a:pt x="1923" y="274"/>
                  <a:pt x="1923" y="274"/>
                  <a:pt x="1923" y="274"/>
                </a:cubicBezTo>
                <a:cubicBezTo>
                  <a:pt x="1924" y="274"/>
                  <a:pt x="1924" y="274"/>
                  <a:pt x="1924" y="274"/>
                </a:cubicBezTo>
                <a:cubicBezTo>
                  <a:pt x="1925" y="277"/>
                  <a:pt x="1925" y="277"/>
                  <a:pt x="1925" y="277"/>
                </a:cubicBezTo>
                <a:cubicBezTo>
                  <a:pt x="1927" y="278"/>
                  <a:pt x="1927" y="278"/>
                  <a:pt x="1927" y="278"/>
                </a:cubicBezTo>
                <a:cubicBezTo>
                  <a:pt x="1929" y="278"/>
                  <a:pt x="1929" y="278"/>
                  <a:pt x="1929" y="278"/>
                </a:cubicBezTo>
                <a:cubicBezTo>
                  <a:pt x="1936" y="279"/>
                  <a:pt x="1936" y="279"/>
                  <a:pt x="1936" y="279"/>
                </a:cubicBezTo>
                <a:cubicBezTo>
                  <a:pt x="1938" y="277"/>
                  <a:pt x="1938" y="277"/>
                  <a:pt x="1938" y="277"/>
                </a:cubicBezTo>
                <a:cubicBezTo>
                  <a:pt x="1938" y="279"/>
                  <a:pt x="1938" y="279"/>
                  <a:pt x="1938" y="279"/>
                </a:cubicBezTo>
                <a:cubicBezTo>
                  <a:pt x="1939" y="280"/>
                  <a:pt x="1939" y="280"/>
                  <a:pt x="1939" y="280"/>
                </a:cubicBezTo>
                <a:cubicBezTo>
                  <a:pt x="1939" y="282"/>
                  <a:pt x="1939" y="282"/>
                  <a:pt x="1939" y="282"/>
                </a:cubicBezTo>
                <a:cubicBezTo>
                  <a:pt x="1941" y="284"/>
                  <a:pt x="1941" y="284"/>
                  <a:pt x="1941" y="284"/>
                </a:cubicBezTo>
                <a:cubicBezTo>
                  <a:pt x="1943" y="286"/>
                  <a:pt x="1943" y="286"/>
                  <a:pt x="1943" y="286"/>
                </a:cubicBezTo>
                <a:cubicBezTo>
                  <a:pt x="1948" y="287"/>
                  <a:pt x="1948" y="287"/>
                  <a:pt x="1948" y="287"/>
                </a:cubicBezTo>
                <a:cubicBezTo>
                  <a:pt x="1951" y="289"/>
                  <a:pt x="1951" y="289"/>
                  <a:pt x="1951" y="289"/>
                </a:cubicBezTo>
                <a:cubicBezTo>
                  <a:pt x="1952" y="289"/>
                  <a:pt x="1952" y="289"/>
                  <a:pt x="1952" y="289"/>
                </a:cubicBezTo>
                <a:cubicBezTo>
                  <a:pt x="1954" y="291"/>
                  <a:pt x="1954" y="291"/>
                  <a:pt x="1954" y="291"/>
                </a:cubicBezTo>
                <a:cubicBezTo>
                  <a:pt x="1955" y="296"/>
                  <a:pt x="1955" y="296"/>
                  <a:pt x="1955" y="296"/>
                </a:cubicBezTo>
                <a:cubicBezTo>
                  <a:pt x="1955" y="298"/>
                  <a:pt x="1955" y="298"/>
                  <a:pt x="1955" y="298"/>
                </a:cubicBezTo>
                <a:cubicBezTo>
                  <a:pt x="1955" y="300"/>
                  <a:pt x="1955" y="300"/>
                  <a:pt x="1955" y="300"/>
                </a:cubicBezTo>
                <a:cubicBezTo>
                  <a:pt x="1957" y="302"/>
                  <a:pt x="1957" y="302"/>
                  <a:pt x="1957" y="302"/>
                </a:cubicBezTo>
                <a:cubicBezTo>
                  <a:pt x="1959" y="303"/>
                  <a:pt x="1959" y="303"/>
                  <a:pt x="1959" y="303"/>
                </a:cubicBezTo>
                <a:cubicBezTo>
                  <a:pt x="1961" y="308"/>
                  <a:pt x="1961" y="308"/>
                  <a:pt x="1961" y="308"/>
                </a:cubicBezTo>
                <a:cubicBezTo>
                  <a:pt x="1963" y="312"/>
                  <a:pt x="1963" y="312"/>
                  <a:pt x="1963" y="312"/>
                </a:cubicBezTo>
                <a:cubicBezTo>
                  <a:pt x="1965" y="314"/>
                  <a:pt x="1965" y="314"/>
                  <a:pt x="1965" y="314"/>
                </a:cubicBezTo>
                <a:cubicBezTo>
                  <a:pt x="1966" y="316"/>
                  <a:pt x="1966" y="316"/>
                  <a:pt x="1966" y="316"/>
                </a:cubicBezTo>
                <a:cubicBezTo>
                  <a:pt x="1964" y="320"/>
                  <a:pt x="1964" y="320"/>
                  <a:pt x="1964" y="320"/>
                </a:cubicBezTo>
                <a:cubicBezTo>
                  <a:pt x="1963" y="320"/>
                  <a:pt x="1963" y="320"/>
                  <a:pt x="1963" y="320"/>
                </a:cubicBezTo>
                <a:cubicBezTo>
                  <a:pt x="1961" y="320"/>
                  <a:pt x="1961" y="320"/>
                  <a:pt x="1961" y="320"/>
                </a:cubicBezTo>
                <a:cubicBezTo>
                  <a:pt x="1963" y="322"/>
                  <a:pt x="1963" y="322"/>
                  <a:pt x="1963" y="322"/>
                </a:cubicBezTo>
                <a:cubicBezTo>
                  <a:pt x="1966" y="323"/>
                  <a:pt x="1966" y="323"/>
                  <a:pt x="1966" y="323"/>
                </a:cubicBezTo>
                <a:cubicBezTo>
                  <a:pt x="1968" y="324"/>
                  <a:pt x="1968" y="324"/>
                  <a:pt x="1968" y="324"/>
                </a:cubicBezTo>
                <a:cubicBezTo>
                  <a:pt x="1971" y="328"/>
                  <a:pt x="1971" y="328"/>
                  <a:pt x="1971" y="328"/>
                </a:cubicBezTo>
                <a:cubicBezTo>
                  <a:pt x="1974" y="329"/>
                  <a:pt x="1974" y="329"/>
                  <a:pt x="1974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6" y="329"/>
                  <a:pt x="1976" y="329"/>
                  <a:pt x="1976" y="329"/>
                </a:cubicBezTo>
                <a:cubicBezTo>
                  <a:pt x="1979" y="327"/>
                  <a:pt x="1979" y="327"/>
                  <a:pt x="1979" y="327"/>
                </a:cubicBezTo>
                <a:cubicBezTo>
                  <a:pt x="1982" y="326"/>
                  <a:pt x="1982" y="326"/>
                  <a:pt x="1982" y="326"/>
                </a:cubicBezTo>
                <a:cubicBezTo>
                  <a:pt x="1986" y="328"/>
                  <a:pt x="1986" y="328"/>
                  <a:pt x="1986" y="328"/>
                </a:cubicBezTo>
                <a:cubicBezTo>
                  <a:pt x="1988" y="329"/>
                  <a:pt x="1988" y="329"/>
                  <a:pt x="1988" y="329"/>
                </a:cubicBezTo>
                <a:cubicBezTo>
                  <a:pt x="1990" y="329"/>
                  <a:pt x="1990" y="329"/>
                  <a:pt x="1990" y="329"/>
                </a:cubicBezTo>
                <a:cubicBezTo>
                  <a:pt x="1991" y="332"/>
                  <a:pt x="1991" y="332"/>
                  <a:pt x="1991" y="332"/>
                </a:cubicBezTo>
                <a:cubicBezTo>
                  <a:pt x="1991" y="336"/>
                  <a:pt x="1991" y="336"/>
                  <a:pt x="1991" y="336"/>
                </a:cubicBezTo>
                <a:cubicBezTo>
                  <a:pt x="1990" y="332"/>
                  <a:pt x="1990" y="332"/>
                  <a:pt x="1990" y="332"/>
                </a:cubicBezTo>
                <a:cubicBezTo>
                  <a:pt x="1989" y="330"/>
                  <a:pt x="1989" y="330"/>
                  <a:pt x="1989" y="330"/>
                </a:cubicBezTo>
                <a:cubicBezTo>
                  <a:pt x="1986" y="330"/>
                  <a:pt x="1986" y="330"/>
                  <a:pt x="1986" y="330"/>
                </a:cubicBezTo>
                <a:cubicBezTo>
                  <a:pt x="1982" y="327"/>
                  <a:pt x="1982" y="327"/>
                  <a:pt x="1982" y="327"/>
                </a:cubicBezTo>
                <a:cubicBezTo>
                  <a:pt x="1980" y="327"/>
                  <a:pt x="1980" y="327"/>
                  <a:pt x="1980" y="327"/>
                </a:cubicBezTo>
                <a:cubicBezTo>
                  <a:pt x="1977" y="330"/>
                  <a:pt x="1977" y="330"/>
                  <a:pt x="1977" y="330"/>
                </a:cubicBezTo>
                <a:cubicBezTo>
                  <a:pt x="1977" y="333"/>
                  <a:pt x="1977" y="333"/>
                  <a:pt x="1977" y="333"/>
                </a:cubicBezTo>
                <a:cubicBezTo>
                  <a:pt x="1978" y="334"/>
                  <a:pt x="1978" y="334"/>
                  <a:pt x="1978" y="334"/>
                </a:cubicBezTo>
                <a:cubicBezTo>
                  <a:pt x="1974" y="330"/>
                  <a:pt x="1974" y="330"/>
                  <a:pt x="1974" y="330"/>
                </a:cubicBezTo>
                <a:cubicBezTo>
                  <a:pt x="1970" y="330"/>
                  <a:pt x="1970" y="330"/>
                  <a:pt x="1970" y="330"/>
                </a:cubicBezTo>
                <a:cubicBezTo>
                  <a:pt x="1968" y="329"/>
                  <a:pt x="1968" y="329"/>
                  <a:pt x="1968" y="329"/>
                </a:cubicBezTo>
                <a:cubicBezTo>
                  <a:pt x="1968" y="327"/>
                  <a:pt x="1968" y="327"/>
                  <a:pt x="1968" y="327"/>
                </a:cubicBezTo>
                <a:cubicBezTo>
                  <a:pt x="1967" y="324"/>
                  <a:pt x="1967" y="324"/>
                  <a:pt x="1967" y="324"/>
                </a:cubicBezTo>
                <a:cubicBezTo>
                  <a:pt x="1964" y="324"/>
                  <a:pt x="1964" y="324"/>
                  <a:pt x="1964" y="324"/>
                </a:cubicBezTo>
                <a:cubicBezTo>
                  <a:pt x="1961" y="324"/>
                  <a:pt x="1961" y="324"/>
                  <a:pt x="1961" y="324"/>
                </a:cubicBezTo>
                <a:cubicBezTo>
                  <a:pt x="1957" y="322"/>
                  <a:pt x="1957" y="322"/>
                  <a:pt x="1957" y="322"/>
                </a:cubicBezTo>
                <a:cubicBezTo>
                  <a:pt x="1958" y="321"/>
                  <a:pt x="1958" y="321"/>
                  <a:pt x="1958" y="321"/>
                </a:cubicBezTo>
                <a:cubicBezTo>
                  <a:pt x="1958" y="319"/>
                  <a:pt x="1958" y="319"/>
                  <a:pt x="1958" y="319"/>
                </a:cubicBezTo>
                <a:cubicBezTo>
                  <a:pt x="1960" y="318"/>
                  <a:pt x="1960" y="318"/>
                  <a:pt x="1960" y="318"/>
                </a:cubicBezTo>
                <a:cubicBezTo>
                  <a:pt x="1959" y="316"/>
                  <a:pt x="1959" y="316"/>
                  <a:pt x="1959" y="316"/>
                </a:cubicBezTo>
                <a:cubicBezTo>
                  <a:pt x="1959" y="312"/>
                  <a:pt x="1959" y="312"/>
                  <a:pt x="1959" y="312"/>
                </a:cubicBezTo>
                <a:cubicBezTo>
                  <a:pt x="1958" y="309"/>
                  <a:pt x="1958" y="309"/>
                  <a:pt x="1958" y="309"/>
                </a:cubicBezTo>
                <a:cubicBezTo>
                  <a:pt x="1956" y="308"/>
                  <a:pt x="1956" y="308"/>
                  <a:pt x="1956" y="308"/>
                </a:cubicBezTo>
                <a:cubicBezTo>
                  <a:pt x="1955" y="311"/>
                  <a:pt x="1955" y="311"/>
                  <a:pt x="1955" y="311"/>
                </a:cubicBezTo>
                <a:cubicBezTo>
                  <a:pt x="1954" y="311"/>
                  <a:pt x="1954" y="311"/>
                  <a:pt x="1954" y="311"/>
                </a:cubicBezTo>
                <a:cubicBezTo>
                  <a:pt x="1954" y="314"/>
                  <a:pt x="1954" y="314"/>
                  <a:pt x="1954" y="314"/>
                </a:cubicBezTo>
                <a:cubicBezTo>
                  <a:pt x="1953" y="315"/>
                  <a:pt x="1953" y="315"/>
                  <a:pt x="1953" y="315"/>
                </a:cubicBezTo>
                <a:cubicBezTo>
                  <a:pt x="1954" y="316"/>
                  <a:pt x="1954" y="316"/>
                  <a:pt x="1954" y="316"/>
                </a:cubicBezTo>
                <a:cubicBezTo>
                  <a:pt x="1953" y="318"/>
                  <a:pt x="1953" y="318"/>
                  <a:pt x="1953" y="318"/>
                </a:cubicBezTo>
                <a:cubicBezTo>
                  <a:pt x="1952" y="318"/>
                  <a:pt x="1952" y="318"/>
                  <a:pt x="1952" y="318"/>
                </a:cubicBezTo>
                <a:cubicBezTo>
                  <a:pt x="1951" y="313"/>
                  <a:pt x="1951" y="313"/>
                  <a:pt x="1951" y="313"/>
                </a:cubicBezTo>
                <a:cubicBezTo>
                  <a:pt x="1952" y="311"/>
                  <a:pt x="1952" y="311"/>
                  <a:pt x="1952" y="311"/>
                </a:cubicBezTo>
                <a:cubicBezTo>
                  <a:pt x="1952" y="309"/>
                  <a:pt x="1952" y="309"/>
                  <a:pt x="1952" y="309"/>
                </a:cubicBezTo>
                <a:cubicBezTo>
                  <a:pt x="1949" y="306"/>
                  <a:pt x="1949" y="306"/>
                  <a:pt x="1949" y="306"/>
                </a:cubicBezTo>
                <a:cubicBezTo>
                  <a:pt x="1949" y="303"/>
                  <a:pt x="1949" y="303"/>
                  <a:pt x="1949" y="303"/>
                </a:cubicBezTo>
                <a:cubicBezTo>
                  <a:pt x="1948" y="301"/>
                  <a:pt x="1948" y="301"/>
                  <a:pt x="1948" y="301"/>
                </a:cubicBezTo>
                <a:cubicBezTo>
                  <a:pt x="1948" y="299"/>
                  <a:pt x="1948" y="299"/>
                  <a:pt x="1948" y="299"/>
                </a:cubicBezTo>
                <a:cubicBezTo>
                  <a:pt x="1951" y="297"/>
                  <a:pt x="1951" y="297"/>
                  <a:pt x="1951" y="297"/>
                </a:cubicBezTo>
                <a:cubicBezTo>
                  <a:pt x="1951" y="296"/>
                  <a:pt x="1951" y="296"/>
                  <a:pt x="1951" y="296"/>
                </a:cubicBezTo>
                <a:cubicBezTo>
                  <a:pt x="1950" y="294"/>
                  <a:pt x="1950" y="294"/>
                  <a:pt x="1950" y="294"/>
                </a:cubicBezTo>
                <a:cubicBezTo>
                  <a:pt x="1951" y="291"/>
                  <a:pt x="1951" y="291"/>
                  <a:pt x="1951" y="291"/>
                </a:cubicBezTo>
                <a:cubicBezTo>
                  <a:pt x="1949" y="291"/>
                  <a:pt x="1949" y="291"/>
                  <a:pt x="1949" y="291"/>
                </a:cubicBezTo>
                <a:cubicBezTo>
                  <a:pt x="1948" y="291"/>
                  <a:pt x="1948" y="291"/>
                  <a:pt x="1948" y="291"/>
                </a:cubicBezTo>
                <a:cubicBezTo>
                  <a:pt x="1946" y="289"/>
                  <a:pt x="1946" y="289"/>
                  <a:pt x="1946" y="289"/>
                </a:cubicBezTo>
                <a:cubicBezTo>
                  <a:pt x="1943" y="292"/>
                  <a:pt x="1943" y="292"/>
                  <a:pt x="1943" y="292"/>
                </a:cubicBezTo>
                <a:cubicBezTo>
                  <a:pt x="1938" y="293"/>
                  <a:pt x="1938" y="293"/>
                  <a:pt x="1938" y="293"/>
                </a:cubicBezTo>
                <a:cubicBezTo>
                  <a:pt x="1935" y="292"/>
                  <a:pt x="1935" y="292"/>
                  <a:pt x="1935" y="292"/>
                </a:cubicBezTo>
                <a:cubicBezTo>
                  <a:pt x="1931" y="288"/>
                  <a:pt x="1931" y="288"/>
                  <a:pt x="1931" y="288"/>
                </a:cubicBezTo>
                <a:cubicBezTo>
                  <a:pt x="1929" y="287"/>
                  <a:pt x="1929" y="287"/>
                  <a:pt x="1929" y="287"/>
                </a:cubicBezTo>
                <a:cubicBezTo>
                  <a:pt x="1929" y="286"/>
                  <a:pt x="1929" y="286"/>
                  <a:pt x="1929" y="286"/>
                </a:cubicBezTo>
                <a:cubicBezTo>
                  <a:pt x="1923" y="285"/>
                  <a:pt x="1923" y="285"/>
                  <a:pt x="1923" y="285"/>
                </a:cubicBezTo>
                <a:cubicBezTo>
                  <a:pt x="1921" y="283"/>
                  <a:pt x="1921" y="283"/>
                  <a:pt x="1921" y="283"/>
                </a:cubicBezTo>
                <a:cubicBezTo>
                  <a:pt x="1919" y="281"/>
                  <a:pt x="1919" y="281"/>
                  <a:pt x="1919" y="281"/>
                </a:cubicBezTo>
                <a:cubicBezTo>
                  <a:pt x="1912" y="281"/>
                  <a:pt x="1912" y="281"/>
                  <a:pt x="1912" y="281"/>
                </a:cubicBezTo>
                <a:cubicBezTo>
                  <a:pt x="1911" y="280"/>
                  <a:pt x="1911" y="280"/>
                  <a:pt x="1911" y="280"/>
                </a:cubicBezTo>
                <a:cubicBezTo>
                  <a:pt x="1908" y="282"/>
                  <a:pt x="1908" y="282"/>
                  <a:pt x="1908" y="282"/>
                </a:cubicBezTo>
                <a:cubicBezTo>
                  <a:pt x="1906" y="285"/>
                  <a:pt x="1906" y="285"/>
                  <a:pt x="1906" y="285"/>
                </a:cubicBezTo>
                <a:cubicBezTo>
                  <a:pt x="1906" y="287"/>
                  <a:pt x="1906" y="287"/>
                  <a:pt x="1906" y="287"/>
                </a:cubicBezTo>
                <a:cubicBezTo>
                  <a:pt x="1905" y="288"/>
                  <a:pt x="1905" y="288"/>
                  <a:pt x="1905" y="288"/>
                </a:cubicBezTo>
                <a:cubicBezTo>
                  <a:pt x="1904" y="287"/>
                  <a:pt x="1904" y="287"/>
                  <a:pt x="1904" y="287"/>
                </a:cubicBezTo>
                <a:cubicBezTo>
                  <a:pt x="1904" y="288"/>
                  <a:pt x="1904" y="288"/>
                  <a:pt x="1904" y="288"/>
                </a:cubicBezTo>
                <a:cubicBezTo>
                  <a:pt x="1905" y="290"/>
                  <a:pt x="1905" y="290"/>
                  <a:pt x="1905" y="290"/>
                </a:cubicBezTo>
                <a:cubicBezTo>
                  <a:pt x="1908" y="288"/>
                  <a:pt x="1908" y="288"/>
                  <a:pt x="1908" y="288"/>
                </a:cubicBezTo>
                <a:cubicBezTo>
                  <a:pt x="1911" y="289"/>
                  <a:pt x="1911" y="289"/>
                  <a:pt x="1911" y="289"/>
                </a:cubicBezTo>
                <a:cubicBezTo>
                  <a:pt x="1913" y="292"/>
                  <a:pt x="1913" y="292"/>
                  <a:pt x="1913" y="292"/>
                </a:cubicBezTo>
                <a:cubicBezTo>
                  <a:pt x="1911" y="296"/>
                  <a:pt x="1911" y="296"/>
                  <a:pt x="1911" y="296"/>
                </a:cubicBezTo>
                <a:cubicBezTo>
                  <a:pt x="1908" y="296"/>
                  <a:pt x="1908" y="296"/>
                  <a:pt x="1908" y="296"/>
                </a:cubicBezTo>
                <a:cubicBezTo>
                  <a:pt x="1904" y="294"/>
                  <a:pt x="1904" y="294"/>
                  <a:pt x="1904" y="294"/>
                </a:cubicBezTo>
                <a:cubicBezTo>
                  <a:pt x="1902" y="291"/>
                  <a:pt x="1902" y="291"/>
                  <a:pt x="1902" y="291"/>
                </a:cubicBezTo>
                <a:cubicBezTo>
                  <a:pt x="1900" y="291"/>
                  <a:pt x="1900" y="291"/>
                  <a:pt x="1900" y="291"/>
                </a:cubicBezTo>
                <a:cubicBezTo>
                  <a:pt x="1898" y="293"/>
                  <a:pt x="1898" y="293"/>
                  <a:pt x="1898" y="293"/>
                </a:cubicBezTo>
                <a:cubicBezTo>
                  <a:pt x="1897" y="294"/>
                  <a:pt x="1897" y="294"/>
                  <a:pt x="1897" y="294"/>
                </a:cubicBezTo>
                <a:cubicBezTo>
                  <a:pt x="1896" y="295"/>
                  <a:pt x="1896" y="295"/>
                  <a:pt x="1896" y="295"/>
                </a:cubicBezTo>
                <a:cubicBezTo>
                  <a:pt x="1898" y="299"/>
                  <a:pt x="1898" y="299"/>
                  <a:pt x="1898" y="299"/>
                </a:cubicBezTo>
                <a:cubicBezTo>
                  <a:pt x="1899" y="299"/>
                  <a:pt x="1899" y="299"/>
                  <a:pt x="1899" y="299"/>
                </a:cubicBezTo>
                <a:cubicBezTo>
                  <a:pt x="1900" y="301"/>
                  <a:pt x="1900" y="301"/>
                  <a:pt x="1900" y="301"/>
                </a:cubicBezTo>
                <a:cubicBezTo>
                  <a:pt x="1903" y="304"/>
                  <a:pt x="1903" y="304"/>
                  <a:pt x="1903" y="304"/>
                </a:cubicBezTo>
                <a:cubicBezTo>
                  <a:pt x="1906" y="304"/>
                  <a:pt x="1906" y="304"/>
                  <a:pt x="1906" y="304"/>
                </a:cubicBezTo>
                <a:cubicBezTo>
                  <a:pt x="1908" y="306"/>
                  <a:pt x="1908" y="306"/>
                  <a:pt x="1908" y="306"/>
                </a:cubicBezTo>
                <a:cubicBezTo>
                  <a:pt x="1913" y="306"/>
                  <a:pt x="1913" y="306"/>
                  <a:pt x="1913" y="306"/>
                </a:cubicBezTo>
                <a:cubicBezTo>
                  <a:pt x="1914" y="305"/>
                  <a:pt x="1914" y="305"/>
                  <a:pt x="1914" y="305"/>
                </a:cubicBezTo>
                <a:cubicBezTo>
                  <a:pt x="1915" y="305"/>
                  <a:pt x="1915" y="305"/>
                  <a:pt x="1915" y="305"/>
                </a:cubicBezTo>
                <a:cubicBezTo>
                  <a:pt x="1915" y="307"/>
                  <a:pt x="1915" y="307"/>
                  <a:pt x="1915" y="307"/>
                </a:cubicBezTo>
                <a:cubicBezTo>
                  <a:pt x="1918" y="307"/>
                  <a:pt x="1918" y="307"/>
                  <a:pt x="1918" y="307"/>
                </a:cubicBezTo>
                <a:cubicBezTo>
                  <a:pt x="1919" y="309"/>
                  <a:pt x="1919" y="309"/>
                  <a:pt x="1919" y="309"/>
                </a:cubicBezTo>
                <a:cubicBezTo>
                  <a:pt x="1920" y="310"/>
                  <a:pt x="1920" y="310"/>
                  <a:pt x="1920" y="310"/>
                </a:cubicBezTo>
                <a:cubicBezTo>
                  <a:pt x="1921" y="312"/>
                  <a:pt x="1921" y="312"/>
                  <a:pt x="1921" y="312"/>
                </a:cubicBezTo>
                <a:cubicBezTo>
                  <a:pt x="1925" y="312"/>
                  <a:pt x="1925" y="312"/>
                  <a:pt x="1925" y="312"/>
                </a:cubicBezTo>
                <a:cubicBezTo>
                  <a:pt x="1926" y="311"/>
                  <a:pt x="1926" y="311"/>
                  <a:pt x="1926" y="311"/>
                </a:cubicBezTo>
                <a:cubicBezTo>
                  <a:pt x="1925" y="312"/>
                  <a:pt x="1925" y="312"/>
                  <a:pt x="1925" y="312"/>
                </a:cubicBezTo>
                <a:cubicBezTo>
                  <a:pt x="1921" y="313"/>
                  <a:pt x="1921" y="313"/>
                  <a:pt x="1921" y="313"/>
                </a:cubicBezTo>
                <a:cubicBezTo>
                  <a:pt x="1919" y="312"/>
                  <a:pt x="1919" y="312"/>
                  <a:pt x="1919" y="312"/>
                </a:cubicBezTo>
                <a:cubicBezTo>
                  <a:pt x="1917" y="312"/>
                  <a:pt x="1917" y="312"/>
                  <a:pt x="1917" y="312"/>
                </a:cubicBezTo>
                <a:cubicBezTo>
                  <a:pt x="1914" y="309"/>
                  <a:pt x="1914" y="309"/>
                  <a:pt x="1914" y="309"/>
                </a:cubicBezTo>
                <a:cubicBezTo>
                  <a:pt x="1913" y="308"/>
                  <a:pt x="1913" y="308"/>
                  <a:pt x="1913" y="308"/>
                </a:cubicBezTo>
                <a:cubicBezTo>
                  <a:pt x="1911" y="309"/>
                  <a:pt x="1911" y="309"/>
                  <a:pt x="1911" y="309"/>
                </a:cubicBezTo>
                <a:cubicBezTo>
                  <a:pt x="1909" y="309"/>
                  <a:pt x="1909" y="309"/>
                  <a:pt x="1909" y="309"/>
                </a:cubicBezTo>
                <a:cubicBezTo>
                  <a:pt x="1907" y="311"/>
                  <a:pt x="1907" y="311"/>
                  <a:pt x="1907" y="311"/>
                </a:cubicBezTo>
                <a:cubicBezTo>
                  <a:pt x="1907" y="310"/>
                  <a:pt x="1907" y="310"/>
                  <a:pt x="1907" y="310"/>
                </a:cubicBezTo>
                <a:cubicBezTo>
                  <a:pt x="1905" y="309"/>
                  <a:pt x="1905" y="309"/>
                  <a:pt x="1905" y="309"/>
                </a:cubicBezTo>
                <a:cubicBezTo>
                  <a:pt x="1903" y="310"/>
                  <a:pt x="1903" y="310"/>
                  <a:pt x="1903" y="310"/>
                </a:cubicBezTo>
                <a:cubicBezTo>
                  <a:pt x="1900" y="310"/>
                  <a:pt x="1900" y="310"/>
                  <a:pt x="1900" y="310"/>
                </a:cubicBezTo>
                <a:cubicBezTo>
                  <a:pt x="1897" y="308"/>
                  <a:pt x="1897" y="308"/>
                  <a:pt x="1897" y="308"/>
                </a:cubicBezTo>
                <a:cubicBezTo>
                  <a:pt x="1895" y="308"/>
                  <a:pt x="1895" y="308"/>
                  <a:pt x="1895" y="308"/>
                </a:cubicBezTo>
                <a:cubicBezTo>
                  <a:pt x="1894" y="307"/>
                  <a:pt x="1894" y="307"/>
                  <a:pt x="1894" y="307"/>
                </a:cubicBezTo>
                <a:cubicBezTo>
                  <a:pt x="1896" y="306"/>
                  <a:pt x="1896" y="306"/>
                  <a:pt x="1896" y="306"/>
                </a:cubicBezTo>
                <a:cubicBezTo>
                  <a:pt x="1896" y="304"/>
                  <a:pt x="1896" y="304"/>
                  <a:pt x="1896" y="304"/>
                </a:cubicBezTo>
                <a:cubicBezTo>
                  <a:pt x="1894" y="303"/>
                  <a:pt x="1894" y="303"/>
                  <a:pt x="1894" y="303"/>
                </a:cubicBezTo>
                <a:cubicBezTo>
                  <a:pt x="1894" y="302"/>
                  <a:pt x="1894" y="302"/>
                  <a:pt x="1894" y="302"/>
                </a:cubicBezTo>
                <a:cubicBezTo>
                  <a:pt x="1891" y="299"/>
                  <a:pt x="1891" y="299"/>
                  <a:pt x="1891" y="299"/>
                </a:cubicBezTo>
                <a:cubicBezTo>
                  <a:pt x="1890" y="297"/>
                  <a:pt x="1890" y="297"/>
                  <a:pt x="1890" y="297"/>
                </a:cubicBezTo>
                <a:cubicBezTo>
                  <a:pt x="1891" y="295"/>
                  <a:pt x="1891" y="295"/>
                  <a:pt x="1891" y="295"/>
                </a:cubicBezTo>
                <a:cubicBezTo>
                  <a:pt x="1890" y="292"/>
                  <a:pt x="1890" y="292"/>
                  <a:pt x="1890" y="292"/>
                </a:cubicBezTo>
                <a:cubicBezTo>
                  <a:pt x="1890" y="288"/>
                  <a:pt x="1890" y="288"/>
                  <a:pt x="1890" y="288"/>
                </a:cubicBezTo>
                <a:cubicBezTo>
                  <a:pt x="1888" y="286"/>
                  <a:pt x="1888" y="286"/>
                  <a:pt x="1888" y="286"/>
                </a:cubicBezTo>
                <a:cubicBezTo>
                  <a:pt x="1888" y="283"/>
                  <a:pt x="1888" y="283"/>
                  <a:pt x="1888" y="283"/>
                </a:cubicBezTo>
                <a:cubicBezTo>
                  <a:pt x="1887" y="282"/>
                  <a:pt x="1887" y="282"/>
                  <a:pt x="1887" y="282"/>
                </a:cubicBezTo>
                <a:cubicBezTo>
                  <a:pt x="1886" y="282"/>
                  <a:pt x="1886" y="282"/>
                  <a:pt x="1886" y="282"/>
                </a:cubicBezTo>
                <a:cubicBezTo>
                  <a:pt x="1885" y="280"/>
                  <a:pt x="1885" y="280"/>
                  <a:pt x="1885" y="280"/>
                </a:cubicBezTo>
                <a:cubicBezTo>
                  <a:pt x="1883" y="278"/>
                  <a:pt x="1883" y="278"/>
                  <a:pt x="1883" y="278"/>
                </a:cubicBezTo>
                <a:cubicBezTo>
                  <a:pt x="1881" y="279"/>
                  <a:pt x="1881" y="279"/>
                  <a:pt x="1881" y="279"/>
                </a:cubicBezTo>
                <a:cubicBezTo>
                  <a:pt x="1885" y="286"/>
                  <a:pt x="1885" y="286"/>
                  <a:pt x="1885" y="286"/>
                </a:cubicBezTo>
                <a:cubicBezTo>
                  <a:pt x="1886" y="291"/>
                  <a:pt x="1886" y="291"/>
                  <a:pt x="1886" y="291"/>
                </a:cubicBezTo>
                <a:cubicBezTo>
                  <a:pt x="1886" y="295"/>
                  <a:pt x="1886" y="295"/>
                  <a:pt x="1886" y="295"/>
                </a:cubicBezTo>
                <a:cubicBezTo>
                  <a:pt x="1882" y="298"/>
                  <a:pt x="1882" y="298"/>
                  <a:pt x="1882" y="298"/>
                </a:cubicBezTo>
                <a:cubicBezTo>
                  <a:pt x="1881" y="300"/>
                  <a:pt x="1881" y="300"/>
                  <a:pt x="1881" y="300"/>
                </a:cubicBezTo>
                <a:cubicBezTo>
                  <a:pt x="1881" y="301"/>
                  <a:pt x="1881" y="301"/>
                  <a:pt x="1881" y="301"/>
                </a:cubicBezTo>
                <a:cubicBezTo>
                  <a:pt x="1882" y="303"/>
                  <a:pt x="1882" y="303"/>
                  <a:pt x="1882" y="303"/>
                </a:cubicBezTo>
                <a:cubicBezTo>
                  <a:pt x="1883" y="306"/>
                  <a:pt x="1883" y="306"/>
                  <a:pt x="1883" y="306"/>
                </a:cubicBezTo>
                <a:cubicBezTo>
                  <a:pt x="1881" y="309"/>
                  <a:pt x="1881" y="309"/>
                  <a:pt x="1881" y="309"/>
                </a:cubicBezTo>
                <a:cubicBezTo>
                  <a:pt x="1881" y="312"/>
                  <a:pt x="1881" y="312"/>
                  <a:pt x="1881" y="312"/>
                </a:cubicBezTo>
                <a:cubicBezTo>
                  <a:pt x="1885" y="313"/>
                  <a:pt x="1885" y="313"/>
                  <a:pt x="1885" y="313"/>
                </a:cubicBezTo>
                <a:cubicBezTo>
                  <a:pt x="1889" y="317"/>
                  <a:pt x="1889" y="317"/>
                  <a:pt x="1889" y="317"/>
                </a:cubicBezTo>
                <a:cubicBezTo>
                  <a:pt x="1890" y="320"/>
                  <a:pt x="1890" y="320"/>
                  <a:pt x="1890" y="320"/>
                </a:cubicBezTo>
                <a:cubicBezTo>
                  <a:pt x="1892" y="320"/>
                  <a:pt x="1892" y="320"/>
                  <a:pt x="1892" y="320"/>
                </a:cubicBezTo>
                <a:cubicBezTo>
                  <a:pt x="1894" y="322"/>
                  <a:pt x="1894" y="322"/>
                  <a:pt x="1894" y="322"/>
                </a:cubicBezTo>
                <a:cubicBezTo>
                  <a:pt x="1896" y="326"/>
                  <a:pt x="1896" y="326"/>
                  <a:pt x="1896" y="326"/>
                </a:cubicBezTo>
                <a:cubicBezTo>
                  <a:pt x="1895" y="332"/>
                  <a:pt x="1895" y="332"/>
                  <a:pt x="1895" y="332"/>
                </a:cubicBezTo>
                <a:cubicBezTo>
                  <a:pt x="1895" y="334"/>
                  <a:pt x="1895" y="334"/>
                  <a:pt x="1895" y="334"/>
                </a:cubicBezTo>
                <a:cubicBezTo>
                  <a:pt x="1897" y="337"/>
                  <a:pt x="1897" y="337"/>
                  <a:pt x="1897" y="337"/>
                </a:cubicBezTo>
                <a:cubicBezTo>
                  <a:pt x="1897" y="341"/>
                  <a:pt x="1897" y="341"/>
                  <a:pt x="1897" y="341"/>
                </a:cubicBezTo>
                <a:cubicBezTo>
                  <a:pt x="1898" y="343"/>
                  <a:pt x="1898" y="343"/>
                  <a:pt x="1898" y="343"/>
                </a:cubicBezTo>
                <a:cubicBezTo>
                  <a:pt x="1901" y="347"/>
                  <a:pt x="1901" y="347"/>
                  <a:pt x="1901" y="347"/>
                </a:cubicBezTo>
                <a:cubicBezTo>
                  <a:pt x="1902" y="349"/>
                  <a:pt x="1902" y="349"/>
                  <a:pt x="1902" y="349"/>
                </a:cubicBezTo>
                <a:cubicBezTo>
                  <a:pt x="1901" y="351"/>
                  <a:pt x="1901" y="351"/>
                  <a:pt x="1901" y="351"/>
                </a:cubicBezTo>
                <a:cubicBezTo>
                  <a:pt x="1902" y="353"/>
                  <a:pt x="1902" y="353"/>
                  <a:pt x="1902" y="353"/>
                </a:cubicBezTo>
                <a:cubicBezTo>
                  <a:pt x="1905" y="353"/>
                  <a:pt x="1905" y="353"/>
                  <a:pt x="1905" y="353"/>
                </a:cubicBezTo>
                <a:cubicBezTo>
                  <a:pt x="1908" y="352"/>
                  <a:pt x="1908" y="352"/>
                  <a:pt x="1908" y="352"/>
                </a:cubicBezTo>
                <a:cubicBezTo>
                  <a:pt x="1911" y="353"/>
                  <a:pt x="1911" y="353"/>
                  <a:pt x="1911" y="353"/>
                </a:cubicBezTo>
                <a:cubicBezTo>
                  <a:pt x="1912" y="352"/>
                  <a:pt x="1912" y="352"/>
                  <a:pt x="1912" y="352"/>
                </a:cubicBezTo>
                <a:cubicBezTo>
                  <a:pt x="1913" y="349"/>
                  <a:pt x="1913" y="349"/>
                  <a:pt x="1913" y="349"/>
                </a:cubicBezTo>
                <a:cubicBezTo>
                  <a:pt x="1915" y="347"/>
                  <a:pt x="1915" y="347"/>
                  <a:pt x="1915" y="347"/>
                </a:cubicBezTo>
                <a:cubicBezTo>
                  <a:pt x="1917" y="348"/>
                  <a:pt x="1917" y="348"/>
                  <a:pt x="1917" y="348"/>
                </a:cubicBezTo>
                <a:cubicBezTo>
                  <a:pt x="1919" y="347"/>
                  <a:pt x="1919" y="347"/>
                  <a:pt x="1919" y="347"/>
                </a:cubicBezTo>
                <a:cubicBezTo>
                  <a:pt x="1922" y="349"/>
                  <a:pt x="1922" y="349"/>
                  <a:pt x="1922" y="349"/>
                </a:cubicBezTo>
                <a:cubicBezTo>
                  <a:pt x="1924" y="348"/>
                  <a:pt x="1924" y="348"/>
                  <a:pt x="1924" y="348"/>
                </a:cubicBezTo>
                <a:cubicBezTo>
                  <a:pt x="1925" y="350"/>
                  <a:pt x="1925" y="350"/>
                  <a:pt x="1925" y="350"/>
                </a:cubicBezTo>
                <a:cubicBezTo>
                  <a:pt x="1930" y="352"/>
                  <a:pt x="1930" y="352"/>
                  <a:pt x="1930" y="352"/>
                </a:cubicBezTo>
                <a:cubicBezTo>
                  <a:pt x="1933" y="352"/>
                  <a:pt x="1933" y="352"/>
                  <a:pt x="1933" y="352"/>
                </a:cubicBezTo>
                <a:cubicBezTo>
                  <a:pt x="1935" y="355"/>
                  <a:pt x="1935" y="355"/>
                  <a:pt x="1935" y="355"/>
                </a:cubicBezTo>
                <a:cubicBezTo>
                  <a:pt x="1935" y="356"/>
                  <a:pt x="1935" y="356"/>
                  <a:pt x="1935" y="356"/>
                </a:cubicBezTo>
                <a:cubicBezTo>
                  <a:pt x="1938" y="358"/>
                  <a:pt x="1938" y="358"/>
                  <a:pt x="1938" y="358"/>
                </a:cubicBezTo>
                <a:cubicBezTo>
                  <a:pt x="1938" y="359"/>
                  <a:pt x="1938" y="359"/>
                  <a:pt x="1938" y="359"/>
                </a:cubicBezTo>
                <a:cubicBezTo>
                  <a:pt x="1939" y="360"/>
                  <a:pt x="1939" y="360"/>
                  <a:pt x="1939" y="360"/>
                </a:cubicBezTo>
                <a:cubicBezTo>
                  <a:pt x="1939" y="361"/>
                  <a:pt x="1939" y="361"/>
                  <a:pt x="1939" y="361"/>
                </a:cubicBezTo>
                <a:cubicBezTo>
                  <a:pt x="1941" y="362"/>
                  <a:pt x="1941" y="362"/>
                  <a:pt x="1941" y="362"/>
                </a:cubicBezTo>
                <a:cubicBezTo>
                  <a:pt x="1939" y="364"/>
                  <a:pt x="1939" y="364"/>
                  <a:pt x="1939" y="364"/>
                </a:cubicBezTo>
                <a:cubicBezTo>
                  <a:pt x="1937" y="364"/>
                  <a:pt x="1937" y="364"/>
                  <a:pt x="1937" y="364"/>
                </a:cubicBezTo>
                <a:cubicBezTo>
                  <a:pt x="1937" y="367"/>
                  <a:pt x="1937" y="367"/>
                  <a:pt x="1937" y="367"/>
                </a:cubicBezTo>
                <a:cubicBezTo>
                  <a:pt x="1939" y="370"/>
                  <a:pt x="1939" y="370"/>
                  <a:pt x="1939" y="370"/>
                </a:cubicBezTo>
                <a:cubicBezTo>
                  <a:pt x="1940" y="370"/>
                  <a:pt x="1940" y="370"/>
                  <a:pt x="1940" y="370"/>
                </a:cubicBezTo>
                <a:cubicBezTo>
                  <a:pt x="1939" y="372"/>
                  <a:pt x="1939" y="372"/>
                  <a:pt x="1939" y="372"/>
                </a:cubicBezTo>
                <a:cubicBezTo>
                  <a:pt x="1940" y="374"/>
                  <a:pt x="1940" y="374"/>
                  <a:pt x="1940" y="374"/>
                </a:cubicBezTo>
                <a:cubicBezTo>
                  <a:pt x="1942" y="374"/>
                  <a:pt x="1942" y="374"/>
                  <a:pt x="1942" y="374"/>
                </a:cubicBezTo>
                <a:cubicBezTo>
                  <a:pt x="1943" y="375"/>
                  <a:pt x="1943" y="375"/>
                  <a:pt x="1943" y="375"/>
                </a:cubicBezTo>
                <a:cubicBezTo>
                  <a:pt x="1946" y="375"/>
                  <a:pt x="1946" y="375"/>
                  <a:pt x="1946" y="375"/>
                </a:cubicBezTo>
                <a:cubicBezTo>
                  <a:pt x="1947" y="373"/>
                  <a:pt x="1947" y="373"/>
                  <a:pt x="1947" y="373"/>
                </a:cubicBezTo>
                <a:cubicBezTo>
                  <a:pt x="1948" y="374"/>
                  <a:pt x="1948" y="374"/>
                  <a:pt x="1948" y="374"/>
                </a:cubicBezTo>
                <a:cubicBezTo>
                  <a:pt x="1950" y="374"/>
                  <a:pt x="1950" y="374"/>
                  <a:pt x="1950" y="374"/>
                </a:cubicBezTo>
                <a:cubicBezTo>
                  <a:pt x="1951" y="374"/>
                  <a:pt x="1951" y="374"/>
                  <a:pt x="1951" y="374"/>
                </a:cubicBezTo>
                <a:cubicBezTo>
                  <a:pt x="1950" y="375"/>
                  <a:pt x="1950" y="375"/>
                  <a:pt x="1950" y="375"/>
                </a:cubicBezTo>
                <a:cubicBezTo>
                  <a:pt x="1949" y="376"/>
                  <a:pt x="1949" y="376"/>
                  <a:pt x="1949" y="376"/>
                </a:cubicBezTo>
                <a:cubicBezTo>
                  <a:pt x="1947" y="376"/>
                  <a:pt x="1947" y="376"/>
                  <a:pt x="1947" y="376"/>
                </a:cubicBezTo>
                <a:cubicBezTo>
                  <a:pt x="1945" y="377"/>
                  <a:pt x="1945" y="377"/>
                  <a:pt x="1945" y="377"/>
                </a:cubicBezTo>
                <a:cubicBezTo>
                  <a:pt x="1943" y="377"/>
                  <a:pt x="1943" y="377"/>
                  <a:pt x="1943" y="377"/>
                </a:cubicBezTo>
                <a:cubicBezTo>
                  <a:pt x="1940" y="375"/>
                  <a:pt x="1940" y="375"/>
                  <a:pt x="1940" y="375"/>
                </a:cubicBezTo>
                <a:cubicBezTo>
                  <a:pt x="1938" y="375"/>
                  <a:pt x="1938" y="375"/>
                  <a:pt x="1938" y="375"/>
                </a:cubicBezTo>
                <a:cubicBezTo>
                  <a:pt x="1937" y="373"/>
                  <a:pt x="1937" y="373"/>
                  <a:pt x="1937" y="373"/>
                </a:cubicBezTo>
                <a:cubicBezTo>
                  <a:pt x="1938" y="372"/>
                  <a:pt x="1938" y="372"/>
                  <a:pt x="1938" y="372"/>
                </a:cubicBezTo>
                <a:cubicBezTo>
                  <a:pt x="1937" y="370"/>
                  <a:pt x="1937" y="370"/>
                  <a:pt x="1937" y="370"/>
                </a:cubicBezTo>
                <a:cubicBezTo>
                  <a:pt x="1935" y="368"/>
                  <a:pt x="1935" y="368"/>
                  <a:pt x="1935" y="368"/>
                </a:cubicBezTo>
                <a:cubicBezTo>
                  <a:pt x="1935" y="366"/>
                  <a:pt x="1935" y="366"/>
                  <a:pt x="1935" y="366"/>
                </a:cubicBezTo>
                <a:cubicBezTo>
                  <a:pt x="1933" y="365"/>
                  <a:pt x="1933" y="365"/>
                  <a:pt x="1933" y="365"/>
                </a:cubicBezTo>
                <a:cubicBezTo>
                  <a:pt x="1934" y="363"/>
                  <a:pt x="1934" y="363"/>
                  <a:pt x="1934" y="363"/>
                </a:cubicBezTo>
                <a:cubicBezTo>
                  <a:pt x="1931" y="360"/>
                  <a:pt x="1931" y="360"/>
                  <a:pt x="1931" y="360"/>
                </a:cubicBezTo>
                <a:cubicBezTo>
                  <a:pt x="1931" y="360"/>
                  <a:pt x="1931" y="360"/>
                  <a:pt x="1931" y="360"/>
                </a:cubicBezTo>
                <a:cubicBezTo>
                  <a:pt x="1930" y="358"/>
                  <a:pt x="1930" y="358"/>
                  <a:pt x="1930" y="358"/>
                </a:cubicBezTo>
                <a:cubicBezTo>
                  <a:pt x="1927" y="357"/>
                  <a:pt x="1927" y="357"/>
                  <a:pt x="1927" y="357"/>
                </a:cubicBezTo>
                <a:cubicBezTo>
                  <a:pt x="1927" y="354"/>
                  <a:pt x="1927" y="354"/>
                  <a:pt x="1927" y="354"/>
                </a:cubicBezTo>
                <a:cubicBezTo>
                  <a:pt x="1924" y="352"/>
                  <a:pt x="1924" y="352"/>
                  <a:pt x="1924" y="352"/>
                </a:cubicBezTo>
                <a:cubicBezTo>
                  <a:pt x="1921" y="352"/>
                  <a:pt x="1921" y="352"/>
                  <a:pt x="1921" y="352"/>
                </a:cubicBezTo>
                <a:cubicBezTo>
                  <a:pt x="1918" y="355"/>
                  <a:pt x="1918" y="355"/>
                  <a:pt x="1918" y="355"/>
                </a:cubicBezTo>
                <a:cubicBezTo>
                  <a:pt x="1915" y="356"/>
                  <a:pt x="1915" y="356"/>
                  <a:pt x="1915" y="356"/>
                </a:cubicBezTo>
                <a:cubicBezTo>
                  <a:pt x="1914" y="358"/>
                  <a:pt x="1914" y="358"/>
                  <a:pt x="1914" y="358"/>
                </a:cubicBezTo>
                <a:cubicBezTo>
                  <a:pt x="1911" y="360"/>
                  <a:pt x="1911" y="360"/>
                  <a:pt x="1911" y="360"/>
                </a:cubicBezTo>
                <a:cubicBezTo>
                  <a:pt x="1911" y="365"/>
                  <a:pt x="1911" y="365"/>
                  <a:pt x="1911" y="365"/>
                </a:cubicBezTo>
                <a:cubicBezTo>
                  <a:pt x="1912" y="367"/>
                  <a:pt x="1912" y="367"/>
                  <a:pt x="1912" y="367"/>
                </a:cubicBezTo>
                <a:cubicBezTo>
                  <a:pt x="1916" y="369"/>
                  <a:pt x="1916" y="369"/>
                  <a:pt x="1916" y="369"/>
                </a:cubicBezTo>
                <a:cubicBezTo>
                  <a:pt x="1919" y="376"/>
                  <a:pt x="1919" y="376"/>
                  <a:pt x="1919" y="376"/>
                </a:cubicBezTo>
                <a:cubicBezTo>
                  <a:pt x="1919" y="378"/>
                  <a:pt x="1919" y="378"/>
                  <a:pt x="1919" y="378"/>
                </a:cubicBezTo>
                <a:cubicBezTo>
                  <a:pt x="1916" y="383"/>
                  <a:pt x="1916" y="383"/>
                  <a:pt x="1916" y="383"/>
                </a:cubicBezTo>
                <a:cubicBezTo>
                  <a:pt x="1915" y="386"/>
                  <a:pt x="1915" y="386"/>
                  <a:pt x="1915" y="386"/>
                </a:cubicBezTo>
                <a:cubicBezTo>
                  <a:pt x="1917" y="388"/>
                  <a:pt x="1917" y="388"/>
                  <a:pt x="1917" y="388"/>
                </a:cubicBezTo>
                <a:cubicBezTo>
                  <a:pt x="1915" y="393"/>
                  <a:pt x="1915" y="393"/>
                  <a:pt x="1915" y="393"/>
                </a:cubicBezTo>
                <a:cubicBezTo>
                  <a:pt x="1915" y="394"/>
                  <a:pt x="1915" y="394"/>
                  <a:pt x="1915" y="394"/>
                </a:cubicBezTo>
                <a:cubicBezTo>
                  <a:pt x="1912" y="397"/>
                  <a:pt x="1912" y="397"/>
                  <a:pt x="1912" y="397"/>
                </a:cubicBezTo>
                <a:cubicBezTo>
                  <a:pt x="1912" y="398"/>
                  <a:pt x="1912" y="398"/>
                  <a:pt x="1912" y="398"/>
                </a:cubicBezTo>
                <a:cubicBezTo>
                  <a:pt x="1911" y="399"/>
                  <a:pt x="1911" y="399"/>
                  <a:pt x="1911" y="399"/>
                </a:cubicBezTo>
                <a:cubicBezTo>
                  <a:pt x="1909" y="401"/>
                  <a:pt x="1909" y="401"/>
                  <a:pt x="1909" y="401"/>
                </a:cubicBezTo>
                <a:cubicBezTo>
                  <a:pt x="1909" y="403"/>
                  <a:pt x="1909" y="403"/>
                  <a:pt x="1909" y="403"/>
                </a:cubicBezTo>
                <a:cubicBezTo>
                  <a:pt x="1911" y="404"/>
                  <a:pt x="1911" y="404"/>
                  <a:pt x="1911" y="404"/>
                </a:cubicBezTo>
                <a:cubicBezTo>
                  <a:pt x="1911" y="406"/>
                  <a:pt x="1911" y="406"/>
                  <a:pt x="1911" y="406"/>
                </a:cubicBezTo>
                <a:cubicBezTo>
                  <a:pt x="1908" y="408"/>
                  <a:pt x="1908" y="408"/>
                  <a:pt x="1908" y="408"/>
                </a:cubicBezTo>
                <a:cubicBezTo>
                  <a:pt x="1904" y="407"/>
                  <a:pt x="1904" y="407"/>
                  <a:pt x="1904" y="407"/>
                </a:cubicBezTo>
                <a:cubicBezTo>
                  <a:pt x="1904" y="406"/>
                  <a:pt x="1904" y="406"/>
                  <a:pt x="1904" y="406"/>
                </a:cubicBezTo>
                <a:cubicBezTo>
                  <a:pt x="1900" y="406"/>
                  <a:pt x="1900" y="406"/>
                  <a:pt x="1900" y="406"/>
                </a:cubicBezTo>
                <a:cubicBezTo>
                  <a:pt x="1897" y="407"/>
                  <a:pt x="1897" y="407"/>
                  <a:pt x="1897" y="407"/>
                </a:cubicBezTo>
                <a:cubicBezTo>
                  <a:pt x="1894" y="406"/>
                  <a:pt x="1894" y="406"/>
                  <a:pt x="1894" y="406"/>
                </a:cubicBezTo>
                <a:cubicBezTo>
                  <a:pt x="1887" y="405"/>
                  <a:pt x="1887" y="405"/>
                  <a:pt x="1887" y="405"/>
                </a:cubicBezTo>
                <a:cubicBezTo>
                  <a:pt x="1885" y="402"/>
                  <a:pt x="1885" y="402"/>
                  <a:pt x="1885" y="402"/>
                </a:cubicBezTo>
                <a:cubicBezTo>
                  <a:pt x="1884" y="401"/>
                  <a:pt x="1884" y="401"/>
                  <a:pt x="1884" y="401"/>
                </a:cubicBezTo>
                <a:cubicBezTo>
                  <a:pt x="1881" y="401"/>
                  <a:pt x="1881" y="401"/>
                  <a:pt x="1881" y="401"/>
                </a:cubicBezTo>
                <a:cubicBezTo>
                  <a:pt x="1880" y="403"/>
                  <a:pt x="1880" y="403"/>
                  <a:pt x="1880" y="403"/>
                </a:cubicBezTo>
                <a:cubicBezTo>
                  <a:pt x="1879" y="402"/>
                  <a:pt x="1879" y="402"/>
                  <a:pt x="1879" y="402"/>
                </a:cubicBezTo>
                <a:cubicBezTo>
                  <a:pt x="1878" y="402"/>
                  <a:pt x="1878" y="402"/>
                  <a:pt x="1878" y="402"/>
                </a:cubicBezTo>
                <a:cubicBezTo>
                  <a:pt x="1880" y="399"/>
                  <a:pt x="1880" y="399"/>
                  <a:pt x="1880" y="399"/>
                </a:cubicBezTo>
                <a:cubicBezTo>
                  <a:pt x="1882" y="399"/>
                  <a:pt x="1882" y="399"/>
                  <a:pt x="1882" y="399"/>
                </a:cubicBezTo>
                <a:cubicBezTo>
                  <a:pt x="1887" y="399"/>
                  <a:pt x="1887" y="399"/>
                  <a:pt x="1887" y="399"/>
                </a:cubicBezTo>
                <a:cubicBezTo>
                  <a:pt x="1888" y="397"/>
                  <a:pt x="1888" y="397"/>
                  <a:pt x="1888" y="397"/>
                </a:cubicBezTo>
                <a:cubicBezTo>
                  <a:pt x="1893" y="400"/>
                  <a:pt x="1893" y="400"/>
                  <a:pt x="1893" y="400"/>
                </a:cubicBezTo>
                <a:cubicBezTo>
                  <a:pt x="1894" y="400"/>
                  <a:pt x="1894" y="400"/>
                  <a:pt x="1894" y="400"/>
                </a:cubicBezTo>
                <a:cubicBezTo>
                  <a:pt x="1894" y="398"/>
                  <a:pt x="1894" y="398"/>
                  <a:pt x="1894" y="398"/>
                </a:cubicBezTo>
                <a:cubicBezTo>
                  <a:pt x="1896" y="398"/>
                  <a:pt x="1896" y="398"/>
                  <a:pt x="1896" y="398"/>
                </a:cubicBezTo>
                <a:cubicBezTo>
                  <a:pt x="1896" y="400"/>
                  <a:pt x="1896" y="400"/>
                  <a:pt x="1896" y="400"/>
                </a:cubicBezTo>
                <a:cubicBezTo>
                  <a:pt x="1893" y="401"/>
                  <a:pt x="1893" y="401"/>
                  <a:pt x="1893" y="401"/>
                </a:cubicBezTo>
                <a:cubicBezTo>
                  <a:pt x="1895" y="403"/>
                  <a:pt x="1895" y="403"/>
                  <a:pt x="1895" y="403"/>
                </a:cubicBezTo>
                <a:cubicBezTo>
                  <a:pt x="1899" y="403"/>
                  <a:pt x="1899" y="403"/>
                  <a:pt x="1899" y="403"/>
                </a:cubicBezTo>
                <a:cubicBezTo>
                  <a:pt x="1900" y="401"/>
                  <a:pt x="1900" y="401"/>
                  <a:pt x="1900" y="401"/>
                </a:cubicBezTo>
                <a:cubicBezTo>
                  <a:pt x="1902" y="400"/>
                  <a:pt x="1902" y="400"/>
                  <a:pt x="1902" y="400"/>
                </a:cubicBezTo>
                <a:cubicBezTo>
                  <a:pt x="1902" y="399"/>
                  <a:pt x="1902" y="399"/>
                  <a:pt x="1902" y="399"/>
                </a:cubicBezTo>
                <a:cubicBezTo>
                  <a:pt x="1900" y="396"/>
                  <a:pt x="1900" y="396"/>
                  <a:pt x="1900" y="396"/>
                </a:cubicBezTo>
                <a:cubicBezTo>
                  <a:pt x="1900" y="395"/>
                  <a:pt x="1900" y="395"/>
                  <a:pt x="1900" y="395"/>
                </a:cubicBezTo>
                <a:cubicBezTo>
                  <a:pt x="1902" y="396"/>
                  <a:pt x="1902" y="396"/>
                  <a:pt x="1902" y="396"/>
                </a:cubicBezTo>
                <a:cubicBezTo>
                  <a:pt x="1903" y="395"/>
                  <a:pt x="1903" y="395"/>
                  <a:pt x="1903" y="395"/>
                </a:cubicBezTo>
                <a:cubicBezTo>
                  <a:pt x="1903" y="391"/>
                  <a:pt x="1903" y="391"/>
                  <a:pt x="1903" y="391"/>
                </a:cubicBezTo>
                <a:cubicBezTo>
                  <a:pt x="1905" y="390"/>
                  <a:pt x="1905" y="390"/>
                  <a:pt x="1905" y="390"/>
                </a:cubicBezTo>
                <a:cubicBezTo>
                  <a:pt x="1905" y="389"/>
                  <a:pt x="1905" y="389"/>
                  <a:pt x="1905" y="389"/>
                </a:cubicBezTo>
                <a:cubicBezTo>
                  <a:pt x="1904" y="389"/>
                  <a:pt x="1904" y="389"/>
                  <a:pt x="1904" y="389"/>
                </a:cubicBezTo>
                <a:cubicBezTo>
                  <a:pt x="1903" y="389"/>
                  <a:pt x="1903" y="389"/>
                  <a:pt x="1903" y="389"/>
                </a:cubicBezTo>
                <a:cubicBezTo>
                  <a:pt x="1905" y="388"/>
                  <a:pt x="1905" y="388"/>
                  <a:pt x="1905" y="388"/>
                </a:cubicBezTo>
                <a:cubicBezTo>
                  <a:pt x="1905" y="384"/>
                  <a:pt x="1905" y="384"/>
                  <a:pt x="1905" y="384"/>
                </a:cubicBezTo>
                <a:cubicBezTo>
                  <a:pt x="1905" y="382"/>
                  <a:pt x="1905" y="382"/>
                  <a:pt x="1905" y="382"/>
                </a:cubicBezTo>
                <a:cubicBezTo>
                  <a:pt x="1906" y="381"/>
                  <a:pt x="1906" y="381"/>
                  <a:pt x="1906" y="381"/>
                </a:cubicBezTo>
                <a:cubicBezTo>
                  <a:pt x="1906" y="380"/>
                  <a:pt x="1906" y="380"/>
                  <a:pt x="1906" y="380"/>
                </a:cubicBezTo>
                <a:cubicBezTo>
                  <a:pt x="1907" y="379"/>
                  <a:pt x="1907" y="379"/>
                  <a:pt x="1907" y="379"/>
                </a:cubicBezTo>
                <a:cubicBezTo>
                  <a:pt x="1907" y="376"/>
                  <a:pt x="1907" y="376"/>
                  <a:pt x="1907" y="376"/>
                </a:cubicBezTo>
                <a:cubicBezTo>
                  <a:pt x="1905" y="374"/>
                  <a:pt x="1905" y="374"/>
                  <a:pt x="1905" y="374"/>
                </a:cubicBezTo>
                <a:cubicBezTo>
                  <a:pt x="1904" y="370"/>
                  <a:pt x="1904" y="370"/>
                  <a:pt x="1904" y="370"/>
                </a:cubicBezTo>
                <a:cubicBezTo>
                  <a:pt x="1904" y="368"/>
                  <a:pt x="1904" y="368"/>
                  <a:pt x="1904" y="368"/>
                </a:cubicBezTo>
                <a:cubicBezTo>
                  <a:pt x="1904" y="366"/>
                  <a:pt x="1904" y="366"/>
                  <a:pt x="1904" y="366"/>
                </a:cubicBezTo>
                <a:cubicBezTo>
                  <a:pt x="1905" y="366"/>
                  <a:pt x="1905" y="366"/>
                  <a:pt x="1905" y="366"/>
                </a:cubicBezTo>
                <a:cubicBezTo>
                  <a:pt x="1905" y="365"/>
                  <a:pt x="1905" y="365"/>
                  <a:pt x="1905" y="365"/>
                </a:cubicBezTo>
                <a:cubicBezTo>
                  <a:pt x="1902" y="362"/>
                  <a:pt x="1902" y="362"/>
                  <a:pt x="1902" y="362"/>
                </a:cubicBezTo>
                <a:cubicBezTo>
                  <a:pt x="1901" y="362"/>
                  <a:pt x="1901" y="362"/>
                  <a:pt x="1901" y="362"/>
                </a:cubicBezTo>
                <a:cubicBezTo>
                  <a:pt x="1900" y="360"/>
                  <a:pt x="1900" y="360"/>
                  <a:pt x="1900" y="360"/>
                </a:cubicBezTo>
                <a:cubicBezTo>
                  <a:pt x="1897" y="359"/>
                  <a:pt x="1897" y="359"/>
                  <a:pt x="1897" y="359"/>
                </a:cubicBezTo>
                <a:cubicBezTo>
                  <a:pt x="1893" y="354"/>
                  <a:pt x="1893" y="354"/>
                  <a:pt x="1893" y="354"/>
                </a:cubicBezTo>
                <a:cubicBezTo>
                  <a:pt x="1892" y="350"/>
                  <a:pt x="1892" y="350"/>
                  <a:pt x="1892" y="350"/>
                </a:cubicBezTo>
                <a:cubicBezTo>
                  <a:pt x="1891" y="349"/>
                  <a:pt x="1891" y="349"/>
                  <a:pt x="1891" y="349"/>
                </a:cubicBezTo>
                <a:cubicBezTo>
                  <a:pt x="1892" y="348"/>
                  <a:pt x="1892" y="348"/>
                  <a:pt x="1892" y="348"/>
                </a:cubicBezTo>
                <a:cubicBezTo>
                  <a:pt x="1890" y="347"/>
                  <a:pt x="1890" y="347"/>
                  <a:pt x="1890" y="347"/>
                </a:cubicBezTo>
                <a:cubicBezTo>
                  <a:pt x="1889" y="345"/>
                  <a:pt x="1889" y="345"/>
                  <a:pt x="1889" y="345"/>
                </a:cubicBezTo>
                <a:cubicBezTo>
                  <a:pt x="1890" y="342"/>
                  <a:pt x="1890" y="342"/>
                  <a:pt x="1890" y="342"/>
                </a:cubicBezTo>
                <a:cubicBezTo>
                  <a:pt x="1887" y="338"/>
                  <a:pt x="1887" y="338"/>
                  <a:pt x="1887" y="338"/>
                </a:cubicBezTo>
                <a:cubicBezTo>
                  <a:pt x="1887" y="335"/>
                  <a:pt x="1887" y="335"/>
                  <a:pt x="1887" y="335"/>
                </a:cubicBezTo>
                <a:cubicBezTo>
                  <a:pt x="1885" y="333"/>
                  <a:pt x="1885" y="333"/>
                  <a:pt x="1885" y="333"/>
                </a:cubicBezTo>
                <a:cubicBezTo>
                  <a:pt x="1886" y="332"/>
                  <a:pt x="1886" y="332"/>
                  <a:pt x="1886" y="332"/>
                </a:cubicBezTo>
                <a:cubicBezTo>
                  <a:pt x="1886" y="331"/>
                  <a:pt x="1886" y="331"/>
                  <a:pt x="1886" y="331"/>
                </a:cubicBezTo>
                <a:cubicBezTo>
                  <a:pt x="1884" y="329"/>
                  <a:pt x="1884" y="329"/>
                  <a:pt x="1884" y="329"/>
                </a:cubicBezTo>
                <a:cubicBezTo>
                  <a:pt x="1884" y="323"/>
                  <a:pt x="1884" y="323"/>
                  <a:pt x="1884" y="323"/>
                </a:cubicBezTo>
                <a:cubicBezTo>
                  <a:pt x="1882" y="321"/>
                  <a:pt x="1882" y="321"/>
                  <a:pt x="1882" y="321"/>
                </a:cubicBezTo>
                <a:cubicBezTo>
                  <a:pt x="1880" y="320"/>
                  <a:pt x="1880" y="320"/>
                  <a:pt x="1880" y="320"/>
                </a:cubicBezTo>
                <a:cubicBezTo>
                  <a:pt x="1879" y="316"/>
                  <a:pt x="1879" y="316"/>
                  <a:pt x="1879" y="316"/>
                </a:cubicBezTo>
                <a:cubicBezTo>
                  <a:pt x="1878" y="316"/>
                  <a:pt x="1878" y="316"/>
                  <a:pt x="1878" y="316"/>
                </a:cubicBezTo>
                <a:cubicBezTo>
                  <a:pt x="1877" y="316"/>
                  <a:pt x="1877" y="316"/>
                  <a:pt x="1877" y="316"/>
                </a:cubicBezTo>
                <a:cubicBezTo>
                  <a:pt x="1877" y="316"/>
                  <a:pt x="1877" y="316"/>
                  <a:pt x="1877" y="316"/>
                </a:cubicBezTo>
                <a:cubicBezTo>
                  <a:pt x="1875" y="315"/>
                  <a:pt x="1875" y="315"/>
                  <a:pt x="1875" y="315"/>
                </a:cubicBezTo>
                <a:cubicBezTo>
                  <a:pt x="1874" y="313"/>
                  <a:pt x="1874" y="313"/>
                  <a:pt x="1874" y="313"/>
                </a:cubicBezTo>
                <a:cubicBezTo>
                  <a:pt x="1872" y="311"/>
                  <a:pt x="1872" y="311"/>
                  <a:pt x="1872" y="311"/>
                </a:cubicBezTo>
                <a:cubicBezTo>
                  <a:pt x="1871" y="309"/>
                  <a:pt x="1871" y="309"/>
                  <a:pt x="1871" y="309"/>
                </a:cubicBezTo>
                <a:cubicBezTo>
                  <a:pt x="1872" y="308"/>
                  <a:pt x="1872" y="308"/>
                  <a:pt x="1872" y="308"/>
                </a:cubicBezTo>
                <a:cubicBezTo>
                  <a:pt x="1873" y="306"/>
                  <a:pt x="1873" y="306"/>
                  <a:pt x="1873" y="306"/>
                </a:cubicBezTo>
                <a:cubicBezTo>
                  <a:pt x="1872" y="305"/>
                  <a:pt x="1872" y="305"/>
                  <a:pt x="1872" y="305"/>
                </a:cubicBezTo>
                <a:cubicBezTo>
                  <a:pt x="1872" y="304"/>
                  <a:pt x="1872" y="304"/>
                  <a:pt x="1872" y="304"/>
                </a:cubicBezTo>
                <a:cubicBezTo>
                  <a:pt x="1871" y="302"/>
                  <a:pt x="1871" y="302"/>
                  <a:pt x="1871" y="302"/>
                </a:cubicBezTo>
                <a:cubicBezTo>
                  <a:pt x="1872" y="297"/>
                  <a:pt x="1872" y="297"/>
                  <a:pt x="1872" y="297"/>
                </a:cubicBezTo>
                <a:cubicBezTo>
                  <a:pt x="1871" y="294"/>
                  <a:pt x="1871" y="294"/>
                  <a:pt x="1871" y="294"/>
                </a:cubicBezTo>
                <a:cubicBezTo>
                  <a:pt x="1871" y="291"/>
                  <a:pt x="1871" y="291"/>
                  <a:pt x="1871" y="291"/>
                </a:cubicBezTo>
                <a:cubicBezTo>
                  <a:pt x="1870" y="290"/>
                  <a:pt x="1870" y="290"/>
                  <a:pt x="1870" y="290"/>
                </a:cubicBezTo>
                <a:cubicBezTo>
                  <a:pt x="1870" y="288"/>
                  <a:pt x="1870" y="288"/>
                  <a:pt x="1870" y="288"/>
                </a:cubicBezTo>
                <a:cubicBezTo>
                  <a:pt x="1869" y="286"/>
                  <a:pt x="1869" y="286"/>
                  <a:pt x="1869" y="286"/>
                </a:cubicBezTo>
                <a:cubicBezTo>
                  <a:pt x="1870" y="285"/>
                  <a:pt x="1870" y="285"/>
                  <a:pt x="1870" y="285"/>
                </a:cubicBezTo>
                <a:cubicBezTo>
                  <a:pt x="1869" y="283"/>
                  <a:pt x="1869" y="283"/>
                  <a:pt x="1869" y="283"/>
                </a:cubicBezTo>
                <a:cubicBezTo>
                  <a:pt x="1868" y="283"/>
                  <a:pt x="1868" y="283"/>
                  <a:pt x="1868" y="283"/>
                </a:cubicBezTo>
                <a:cubicBezTo>
                  <a:pt x="1865" y="283"/>
                  <a:pt x="1865" y="283"/>
                  <a:pt x="1865" y="283"/>
                </a:cubicBezTo>
                <a:cubicBezTo>
                  <a:pt x="1859" y="281"/>
                  <a:pt x="1859" y="281"/>
                  <a:pt x="1859" y="281"/>
                </a:cubicBezTo>
                <a:cubicBezTo>
                  <a:pt x="1857" y="281"/>
                  <a:pt x="1857" y="281"/>
                  <a:pt x="1857" y="281"/>
                </a:cubicBezTo>
                <a:cubicBezTo>
                  <a:pt x="1856" y="281"/>
                  <a:pt x="1856" y="281"/>
                  <a:pt x="1856" y="281"/>
                </a:cubicBezTo>
                <a:cubicBezTo>
                  <a:pt x="1855" y="281"/>
                  <a:pt x="1855" y="281"/>
                  <a:pt x="1855" y="281"/>
                </a:cubicBezTo>
                <a:cubicBezTo>
                  <a:pt x="1853" y="281"/>
                  <a:pt x="1853" y="281"/>
                  <a:pt x="1853" y="281"/>
                </a:cubicBezTo>
                <a:cubicBezTo>
                  <a:pt x="1851" y="282"/>
                  <a:pt x="1851" y="282"/>
                  <a:pt x="1851" y="282"/>
                </a:cubicBezTo>
                <a:cubicBezTo>
                  <a:pt x="1848" y="282"/>
                  <a:pt x="1848" y="282"/>
                  <a:pt x="1848" y="282"/>
                </a:cubicBezTo>
                <a:cubicBezTo>
                  <a:pt x="1846" y="283"/>
                  <a:pt x="1846" y="283"/>
                  <a:pt x="1846" y="283"/>
                </a:cubicBezTo>
                <a:cubicBezTo>
                  <a:pt x="1845" y="282"/>
                  <a:pt x="1845" y="282"/>
                  <a:pt x="1845" y="282"/>
                </a:cubicBezTo>
                <a:cubicBezTo>
                  <a:pt x="1846" y="281"/>
                  <a:pt x="1846" y="281"/>
                  <a:pt x="1846" y="281"/>
                </a:cubicBezTo>
                <a:cubicBezTo>
                  <a:pt x="1845" y="280"/>
                  <a:pt x="1845" y="280"/>
                  <a:pt x="1845" y="280"/>
                </a:cubicBezTo>
                <a:cubicBezTo>
                  <a:pt x="1843" y="281"/>
                  <a:pt x="1843" y="281"/>
                  <a:pt x="1843" y="281"/>
                </a:cubicBezTo>
                <a:cubicBezTo>
                  <a:pt x="1843" y="285"/>
                  <a:pt x="1843" y="285"/>
                  <a:pt x="1843" y="285"/>
                </a:cubicBezTo>
                <a:cubicBezTo>
                  <a:pt x="1843" y="288"/>
                  <a:pt x="1843" y="288"/>
                  <a:pt x="1843" y="288"/>
                </a:cubicBezTo>
                <a:cubicBezTo>
                  <a:pt x="1844" y="290"/>
                  <a:pt x="1844" y="290"/>
                  <a:pt x="1844" y="290"/>
                </a:cubicBezTo>
                <a:cubicBezTo>
                  <a:pt x="1844" y="291"/>
                  <a:pt x="1844" y="291"/>
                  <a:pt x="1844" y="291"/>
                </a:cubicBezTo>
                <a:cubicBezTo>
                  <a:pt x="1843" y="294"/>
                  <a:pt x="1843" y="294"/>
                  <a:pt x="1843" y="294"/>
                </a:cubicBezTo>
                <a:cubicBezTo>
                  <a:pt x="1844" y="295"/>
                  <a:pt x="1844" y="295"/>
                  <a:pt x="1844" y="295"/>
                </a:cubicBezTo>
                <a:cubicBezTo>
                  <a:pt x="1844" y="297"/>
                  <a:pt x="1844" y="297"/>
                  <a:pt x="1844" y="297"/>
                </a:cubicBezTo>
                <a:cubicBezTo>
                  <a:pt x="1845" y="299"/>
                  <a:pt x="1845" y="299"/>
                  <a:pt x="1845" y="299"/>
                </a:cubicBezTo>
                <a:cubicBezTo>
                  <a:pt x="1844" y="300"/>
                  <a:pt x="1844" y="300"/>
                  <a:pt x="1844" y="300"/>
                </a:cubicBezTo>
                <a:cubicBezTo>
                  <a:pt x="1844" y="303"/>
                  <a:pt x="1844" y="303"/>
                  <a:pt x="1844" y="303"/>
                </a:cubicBezTo>
                <a:cubicBezTo>
                  <a:pt x="1845" y="305"/>
                  <a:pt x="1845" y="305"/>
                  <a:pt x="1845" y="305"/>
                </a:cubicBezTo>
                <a:cubicBezTo>
                  <a:pt x="1844" y="307"/>
                  <a:pt x="1844" y="307"/>
                  <a:pt x="1844" y="307"/>
                </a:cubicBezTo>
                <a:cubicBezTo>
                  <a:pt x="1844" y="309"/>
                  <a:pt x="1844" y="309"/>
                  <a:pt x="1844" y="309"/>
                </a:cubicBezTo>
                <a:cubicBezTo>
                  <a:pt x="1845" y="311"/>
                  <a:pt x="1845" y="311"/>
                  <a:pt x="1845" y="311"/>
                </a:cubicBezTo>
                <a:cubicBezTo>
                  <a:pt x="1845" y="312"/>
                  <a:pt x="1845" y="312"/>
                  <a:pt x="1845" y="312"/>
                </a:cubicBezTo>
                <a:cubicBezTo>
                  <a:pt x="1843" y="314"/>
                  <a:pt x="1843" y="314"/>
                  <a:pt x="1843" y="314"/>
                </a:cubicBezTo>
                <a:cubicBezTo>
                  <a:pt x="1839" y="319"/>
                  <a:pt x="1839" y="319"/>
                  <a:pt x="1839" y="319"/>
                </a:cubicBezTo>
                <a:cubicBezTo>
                  <a:pt x="1838" y="320"/>
                  <a:pt x="1838" y="320"/>
                  <a:pt x="1838" y="320"/>
                </a:cubicBezTo>
                <a:cubicBezTo>
                  <a:pt x="1839" y="321"/>
                  <a:pt x="1839" y="321"/>
                  <a:pt x="1839" y="321"/>
                </a:cubicBezTo>
                <a:cubicBezTo>
                  <a:pt x="1840" y="323"/>
                  <a:pt x="1840" y="323"/>
                  <a:pt x="1840" y="323"/>
                </a:cubicBezTo>
                <a:cubicBezTo>
                  <a:pt x="1839" y="325"/>
                  <a:pt x="1839" y="325"/>
                  <a:pt x="1839" y="325"/>
                </a:cubicBezTo>
                <a:cubicBezTo>
                  <a:pt x="1838" y="328"/>
                  <a:pt x="1838" y="328"/>
                  <a:pt x="1838" y="328"/>
                </a:cubicBezTo>
                <a:cubicBezTo>
                  <a:pt x="1841" y="330"/>
                  <a:pt x="1841" y="330"/>
                  <a:pt x="1841" y="330"/>
                </a:cubicBezTo>
                <a:cubicBezTo>
                  <a:pt x="1842" y="329"/>
                  <a:pt x="1842" y="329"/>
                  <a:pt x="1842" y="329"/>
                </a:cubicBezTo>
                <a:cubicBezTo>
                  <a:pt x="1843" y="330"/>
                  <a:pt x="1843" y="330"/>
                  <a:pt x="1843" y="330"/>
                </a:cubicBezTo>
                <a:cubicBezTo>
                  <a:pt x="1844" y="334"/>
                  <a:pt x="1844" y="334"/>
                  <a:pt x="1844" y="334"/>
                </a:cubicBezTo>
                <a:cubicBezTo>
                  <a:pt x="1847" y="334"/>
                  <a:pt x="1847" y="334"/>
                  <a:pt x="1847" y="334"/>
                </a:cubicBezTo>
                <a:cubicBezTo>
                  <a:pt x="1848" y="335"/>
                  <a:pt x="1848" y="335"/>
                  <a:pt x="1848" y="335"/>
                </a:cubicBezTo>
                <a:cubicBezTo>
                  <a:pt x="1847" y="335"/>
                  <a:pt x="1847" y="335"/>
                  <a:pt x="1847" y="335"/>
                </a:cubicBezTo>
                <a:cubicBezTo>
                  <a:pt x="1846" y="337"/>
                  <a:pt x="1846" y="337"/>
                  <a:pt x="1846" y="337"/>
                </a:cubicBezTo>
                <a:cubicBezTo>
                  <a:pt x="1846" y="339"/>
                  <a:pt x="1846" y="339"/>
                  <a:pt x="1846" y="339"/>
                </a:cubicBezTo>
                <a:cubicBezTo>
                  <a:pt x="1849" y="341"/>
                  <a:pt x="1849" y="341"/>
                  <a:pt x="1849" y="341"/>
                </a:cubicBezTo>
                <a:cubicBezTo>
                  <a:pt x="1849" y="343"/>
                  <a:pt x="1849" y="343"/>
                  <a:pt x="1849" y="343"/>
                </a:cubicBezTo>
                <a:cubicBezTo>
                  <a:pt x="1847" y="344"/>
                  <a:pt x="1847" y="344"/>
                  <a:pt x="1847" y="344"/>
                </a:cubicBezTo>
                <a:cubicBezTo>
                  <a:pt x="1846" y="343"/>
                  <a:pt x="1846" y="343"/>
                  <a:pt x="1846" y="343"/>
                </a:cubicBezTo>
                <a:cubicBezTo>
                  <a:pt x="1846" y="345"/>
                  <a:pt x="1846" y="345"/>
                  <a:pt x="1846" y="345"/>
                </a:cubicBezTo>
                <a:cubicBezTo>
                  <a:pt x="1847" y="349"/>
                  <a:pt x="1847" y="349"/>
                  <a:pt x="1847" y="349"/>
                </a:cubicBezTo>
                <a:cubicBezTo>
                  <a:pt x="1849" y="350"/>
                  <a:pt x="1849" y="350"/>
                  <a:pt x="1849" y="350"/>
                </a:cubicBezTo>
                <a:cubicBezTo>
                  <a:pt x="1849" y="353"/>
                  <a:pt x="1849" y="353"/>
                  <a:pt x="1849" y="353"/>
                </a:cubicBezTo>
                <a:cubicBezTo>
                  <a:pt x="1850" y="352"/>
                  <a:pt x="1850" y="352"/>
                  <a:pt x="1850" y="352"/>
                </a:cubicBezTo>
                <a:cubicBezTo>
                  <a:pt x="1852" y="353"/>
                  <a:pt x="1852" y="353"/>
                  <a:pt x="1852" y="353"/>
                </a:cubicBezTo>
                <a:cubicBezTo>
                  <a:pt x="1854" y="353"/>
                  <a:pt x="1854" y="353"/>
                  <a:pt x="1854" y="353"/>
                </a:cubicBezTo>
                <a:cubicBezTo>
                  <a:pt x="1856" y="354"/>
                  <a:pt x="1856" y="354"/>
                  <a:pt x="1856" y="354"/>
                </a:cubicBezTo>
                <a:cubicBezTo>
                  <a:pt x="1858" y="352"/>
                  <a:pt x="1858" y="352"/>
                  <a:pt x="1858" y="352"/>
                </a:cubicBezTo>
                <a:cubicBezTo>
                  <a:pt x="1859" y="353"/>
                  <a:pt x="1859" y="353"/>
                  <a:pt x="1859" y="353"/>
                </a:cubicBezTo>
                <a:cubicBezTo>
                  <a:pt x="1859" y="356"/>
                  <a:pt x="1859" y="356"/>
                  <a:pt x="1859" y="356"/>
                </a:cubicBezTo>
                <a:cubicBezTo>
                  <a:pt x="1860" y="358"/>
                  <a:pt x="1860" y="358"/>
                  <a:pt x="1860" y="358"/>
                </a:cubicBezTo>
                <a:cubicBezTo>
                  <a:pt x="1861" y="358"/>
                  <a:pt x="1861" y="358"/>
                  <a:pt x="1861" y="358"/>
                </a:cubicBezTo>
                <a:cubicBezTo>
                  <a:pt x="1865" y="362"/>
                  <a:pt x="1865" y="362"/>
                  <a:pt x="1865" y="362"/>
                </a:cubicBezTo>
                <a:cubicBezTo>
                  <a:pt x="1867" y="363"/>
                  <a:pt x="1867" y="363"/>
                  <a:pt x="1867" y="363"/>
                </a:cubicBezTo>
                <a:cubicBezTo>
                  <a:pt x="1868" y="362"/>
                  <a:pt x="1868" y="362"/>
                  <a:pt x="1868" y="362"/>
                </a:cubicBezTo>
                <a:cubicBezTo>
                  <a:pt x="1870" y="362"/>
                  <a:pt x="1870" y="362"/>
                  <a:pt x="1870" y="362"/>
                </a:cubicBezTo>
                <a:cubicBezTo>
                  <a:pt x="1870" y="363"/>
                  <a:pt x="1870" y="363"/>
                  <a:pt x="1870" y="363"/>
                </a:cubicBezTo>
                <a:cubicBezTo>
                  <a:pt x="1872" y="363"/>
                  <a:pt x="1872" y="363"/>
                  <a:pt x="1872" y="363"/>
                </a:cubicBezTo>
                <a:cubicBezTo>
                  <a:pt x="1870" y="364"/>
                  <a:pt x="1870" y="364"/>
                  <a:pt x="1870" y="364"/>
                </a:cubicBezTo>
                <a:cubicBezTo>
                  <a:pt x="1870" y="369"/>
                  <a:pt x="1870" y="369"/>
                  <a:pt x="1870" y="369"/>
                </a:cubicBezTo>
                <a:cubicBezTo>
                  <a:pt x="1870" y="370"/>
                  <a:pt x="1870" y="370"/>
                  <a:pt x="1870" y="370"/>
                </a:cubicBezTo>
                <a:cubicBezTo>
                  <a:pt x="1871" y="372"/>
                  <a:pt x="1871" y="372"/>
                  <a:pt x="1871" y="372"/>
                </a:cubicBezTo>
                <a:cubicBezTo>
                  <a:pt x="1871" y="373"/>
                  <a:pt x="1871" y="373"/>
                  <a:pt x="1871" y="373"/>
                </a:cubicBezTo>
                <a:cubicBezTo>
                  <a:pt x="1869" y="373"/>
                  <a:pt x="1869" y="373"/>
                  <a:pt x="1869" y="373"/>
                </a:cubicBezTo>
                <a:cubicBezTo>
                  <a:pt x="1870" y="376"/>
                  <a:pt x="1870" y="376"/>
                  <a:pt x="1870" y="376"/>
                </a:cubicBezTo>
                <a:cubicBezTo>
                  <a:pt x="1870" y="377"/>
                  <a:pt x="1870" y="377"/>
                  <a:pt x="1870" y="377"/>
                </a:cubicBezTo>
                <a:cubicBezTo>
                  <a:pt x="1868" y="376"/>
                  <a:pt x="1868" y="376"/>
                  <a:pt x="1868" y="376"/>
                </a:cubicBezTo>
                <a:cubicBezTo>
                  <a:pt x="1866" y="372"/>
                  <a:pt x="1866" y="372"/>
                  <a:pt x="1866" y="372"/>
                </a:cubicBezTo>
                <a:cubicBezTo>
                  <a:pt x="1863" y="370"/>
                  <a:pt x="1863" y="370"/>
                  <a:pt x="1863" y="370"/>
                </a:cubicBezTo>
                <a:cubicBezTo>
                  <a:pt x="1860" y="370"/>
                  <a:pt x="1860" y="370"/>
                  <a:pt x="1860" y="370"/>
                </a:cubicBezTo>
                <a:cubicBezTo>
                  <a:pt x="1859" y="367"/>
                  <a:pt x="1859" y="367"/>
                  <a:pt x="1859" y="367"/>
                </a:cubicBezTo>
                <a:cubicBezTo>
                  <a:pt x="1857" y="366"/>
                  <a:pt x="1857" y="366"/>
                  <a:pt x="1857" y="366"/>
                </a:cubicBezTo>
                <a:cubicBezTo>
                  <a:pt x="1852" y="365"/>
                  <a:pt x="1852" y="365"/>
                  <a:pt x="1852" y="365"/>
                </a:cubicBezTo>
                <a:cubicBezTo>
                  <a:pt x="1847" y="362"/>
                  <a:pt x="1847" y="362"/>
                  <a:pt x="1847" y="362"/>
                </a:cubicBezTo>
                <a:cubicBezTo>
                  <a:pt x="1844" y="362"/>
                  <a:pt x="1844" y="362"/>
                  <a:pt x="1844" y="362"/>
                </a:cubicBezTo>
                <a:cubicBezTo>
                  <a:pt x="1844" y="360"/>
                  <a:pt x="1844" y="360"/>
                  <a:pt x="1844" y="360"/>
                </a:cubicBezTo>
                <a:cubicBezTo>
                  <a:pt x="1842" y="360"/>
                  <a:pt x="1842" y="360"/>
                  <a:pt x="1842" y="360"/>
                </a:cubicBezTo>
                <a:cubicBezTo>
                  <a:pt x="1841" y="359"/>
                  <a:pt x="1841" y="359"/>
                  <a:pt x="1841" y="359"/>
                </a:cubicBezTo>
                <a:cubicBezTo>
                  <a:pt x="1838" y="360"/>
                  <a:pt x="1838" y="360"/>
                  <a:pt x="1838" y="360"/>
                </a:cubicBezTo>
                <a:cubicBezTo>
                  <a:pt x="1837" y="361"/>
                  <a:pt x="1837" y="361"/>
                  <a:pt x="1837" y="361"/>
                </a:cubicBezTo>
                <a:cubicBezTo>
                  <a:pt x="1836" y="359"/>
                  <a:pt x="1836" y="359"/>
                  <a:pt x="1836" y="359"/>
                </a:cubicBezTo>
                <a:cubicBezTo>
                  <a:pt x="1836" y="358"/>
                  <a:pt x="1836" y="358"/>
                  <a:pt x="1836" y="358"/>
                </a:cubicBezTo>
                <a:cubicBezTo>
                  <a:pt x="1836" y="357"/>
                  <a:pt x="1836" y="357"/>
                  <a:pt x="1836" y="357"/>
                </a:cubicBezTo>
                <a:cubicBezTo>
                  <a:pt x="1830" y="355"/>
                  <a:pt x="1830" y="355"/>
                  <a:pt x="1830" y="355"/>
                </a:cubicBezTo>
                <a:cubicBezTo>
                  <a:pt x="1827" y="353"/>
                  <a:pt x="1827" y="353"/>
                  <a:pt x="1827" y="353"/>
                </a:cubicBezTo>
                <a:cubicBezTo>
                  <a:pt x="1818" y="353"/>
                  <a:pt x="1818" y="353"/>
                  <a:pt x="1818" y="353"/>
                </a:cubicBezTo>
                <a:cubicBezTo>
                  <a:pt x="1812" y="353"/>
                  <a:pt x="1812" y="353"/>
                  <a:pt x="1812" y="353"/>
                </a:cubicBezTo>
                <a:cubicBezTo>
                  <a:pt x="1810" y="353"/>
                  <a:pt x="1810" y="353"/>
                  <a:pt x="1810" y="353"/>
                </a:cubicBezTo>
                <a:cubicBezTo>
                  <a:pt x="1808" y="353"/>
                  <a:pt x="1808" y="353"/>
                  <a:pt x="1808" y="353"/>
                </a:cubicBezTo>
                <a:cubicBezTo>
                  <a:pt x="1806" y="352"/>
                  <a:pt x="1806" y="352"/>
                  <a:pt x="1806" y="352"/>
                </a:cubicBezTo>
                <a:cubicBezTo>
                  <a:pt x="1806" y="353"/>
                  <a:pt x="1806" y="353"/>
                  <a:pt x="1806" y="353"/>
                </a:cubicBezTo>
                <a:cubicBezTo>
                  <a:pt x="1804" y="352"/>
                  <a:pt x="1804" y="352"/>
                  <a:pt x="1804" y="352"/>
                </a:cubicBezTo>
                <a:cubicBezTo>
                  <a:pt x="1803" y="353"/>
                  <a:pt x="1803" y="353"/>
                  <a:pt x="1803" y="353"/>
                </a:cubicBezTo>
                <a:cubicBezTo>
                  <a:pt x="1804" y="355"/>
                  <a:pt x="1804" y="355"/>
                  <a:pt x="1804" y="355"/>
                </a:cubicBezTo>
                <a:cubicBezTo>
                  <a:pt x="1804" y="357"/>
                  <a:pt x="1804" y="357"/>
                  <a:pt x="1804" y="357"/>
                </a:cubicBezTo>
                <a:cubicBezTo>
                  <a:pt x="1802" y="357"/>
                  <a:pt x="1802" y="357"/>
                  <a:pt x="1802" y="357"/>
                </a:cubicBezTo>
                <a:cubicBezTo>
                  <a:pt x="1802" y="358"/>
                  <a:pt x="1802" y="358"/>
                  <a:pt x="1802" y="358"/>
                </a:cubicBezTo>
                <a:cubicBezTo>
                  <a:pt x="1803" y="360"/>
                  <a:pt x="1803" y="360"/>
                  <a:pt x="1803" y="360"/>
                </a:cubicBezTo>
                <a:cubicBezTo>
                  <a:pt x="1805" y="361"/>
                  <a:pt x="1805" y="361"/>
                  <a:pt x="1805" y="361"/>
                </a:cubicBezTo>
                <a:cubicBezTo>
                  <a:pt x="1806" y="364"/>
                  <a:pt x="1806" y="364"/>
                  <a:pt x="1806" y="364"/>
                </a:cubicBezTo>
                <a:cubicBezTo>
                  <a:pt x="1806" y="366"/>
                  <a:pt x="1806" y="366"/>
                  <a:pt x="1806" y="366"/>
                </a:cubicBezTo>
                <a:cubicBezTo>
                  <a:pt x="1807" y="364"/>
                  <a:pt x="1807" y="364"/>
                  <a:pt x="1807" y="364"/>
                </a:cubicBezTo>
                <a:cubicBezTo>
                  <a:pt x="1808" y="364"/>
                  <a:pt x="1808" y="364"/>
                  <a:pt x="1808" y="364"/>
                </a:cubicBezTo>
                <a:cubicBezTo>
                  <a:pt x="1809" y="367"/>
                  <a:pt x="1809" y="367"/>
                  <a:pt x="1809" y="367"/>
                </a:cubicBezTo>
                <a:cubicBezTo>
                  <a:pt x="1810" y="369"/>
                  <a:pt x="1810" y="369"/>
                  <a:pt x="1810" y="369"/>
                </a:cubicBezTo>
                <a:cubicBezTo>
                  <a:pt x="1812" y="370"/>
                  <a:pt x="1812" y="370"/>
                  <a:pt x="1812" y="370"/>
                </a:cubicBezTo>
                <a:cubicBezTo>
                  <a:pt x="1814" y="372"/>
                  <a:pt x="1814" y="372"/>
                  <a:pt x="1814" y="372"/>
                </a:cubicBezTo>
                <a:cubicBezTo>
                  <a:pt x="1812" y="372"/>
                  <a:pt x="1812" y="372"/>
                  <a:pt x="1812" y="372"/>
                </a:cubicBezTo>
                <a:cubicBezTo>
                  <a:pt x="1811" y="371"/>
                  <a:pt x="1811" y="371"/>
                  <a:pt x="1811" y="371"/>
                </a:cubicBezTo>
                <a:cubicBezTo>
                  <a:pt x="1810" y="371"/>
                  <a:pt x="1810" y="371"/>
                  <a:pt x="1810" y="371"/>
                </a:cubicBezTo>
                <a:cubicBezTo>
                  <a:pt x="1809" y="374"/>
                  <a:pt x="1809" y="374"/>
                  <a:pt x="1809" y="374"/>
                </a:cubicBezTo>
                <a:cubicBezTo>
                  <a:pt x="1807" y="376"/>
                  <a:pt x="1807" y="376"/>
                  <a:pt x="1807" y="376"/>
                </a:cubicBezTo>
                <a:cubicBezTo>
                  <a:pt x="1805" y="374"/>
                  <a:pt x="1805" y="374"/>
                  <a:pt x="1805" y="374"/>
                </a:cubicBezTo>
                <a:cubicBezTo>
                  <a:pt x="1803" y="375"/>
                  <a:pt x="1803" y="375"/>
                  <a:pt x="1803" y="375"/>
                </a:cubicBezTo>
                <a:cubicBezTo>
                  <a:pt x="1803" y="376"/>
                  <a:pt x="1803" y="376"/>
                  <a:pt x="1803" y="376"/>
                </a:cubicBezTo>
                <a:cubicBezTo>
                  <a:pt x="1805" y="379"/>
                  <a:pt x="1805" y="379"/>
                  <a:pt x="1805" y="379"/>
                </a:cubicBezTo>
                <a:cubicBezTo>
                  <a:pt x="1806" y="379"/>
                  <a:pt x="1806" y="379"/>
                  <a:pt x="1806" y="379"/>
                </a:cubicBezTo>
                <a:cubicBezTo>
                  <a:pt x="1806" y="381"/>
                  <a:pt x="1806" y="381"/>
                  <a:pt x="1806" y="381"/>
                </a:cubicBezTo>
                <a:cubicBezTo>
                  <a:pt x="1805" y="382"/>
                  <a:pt x="1805" y="382"/>
                  <a:pt x="1805" y="382"/>
                </a:cubicBezTo>
                <a:cubicBezTo>
                  <a:pt x="1800" y="381"/>
                  <a:pt x="1800" y="381"/>
                  <a:pt x="1800" y="381"/>
                </a:cubicBezTo>
                <a:cubicBezTo>
                  <a:pt x="1799" y="380"/>
                  <a:pt x="1799" y="380"/>
                  <a:pt x="1799" y="380"/>
                </a:cubicBezTo>
                <a:cubicBezTo>
                  <a:pt x="1799" y="379"/>
                  <a:pt x="1799" y="379"/>
                  <a:pt x="1799" y="379"/>
                </a:cubicBezTo>
                <a:cubicBezTo>
                  <a:pt x="1799" y="377"/>
                  <a:pt x="1799" y="377"/>
                  <a:pt x="1799" y="377"/>
                </a:cubicBezTo>
                <a:cubicBezTo>
                  <a:pt x="1800" y="375"/>
                  <a:pt x="1800" y="375"/>
                  <a:pt x="1800" y="375"/>
                </a:cubicBezTo>
                <a:cubicBezTo>
                  <a:pt x="1800" y="374"/>
                  <a:pt x="1800" y="374"/>
                  <a:pt x="1800" y="374"/>
                </a:cubicBezTo>
                <a:cubicBezTo>
                  <a:pt x="1798" y="373"/>
                  <a:pt x="1798" y="373"/>
                  <a:pt x="1798" y="373"/>
                </a:cubicBezTo>
                <a:cubicBezTo>
                  <a:pt x="1797" y="372"/>
                  <a:pt x="1797" y="372"/>
                  <a:pt x="1797" y="372"/>
                </a:cubicBezTo>
                <a:cubicBezTo>
                  <a:pt x="1798" y="370"/>
                  <a:pt x="1798" y="370"/>
                  <a:pt x="1798" y="370"/>
                </a:cubicBezTo>
                <a:cubicBezTo>
                  <a:pt x="1798" y="370"/>
                  <a:pt x="1798" y="370"/>
                  <a:pt x="1798" y="370"/>
                </a:cubicBezTo>
                <a:cubicBezTo>
                  <a:pt x="1796" y="371"/>
                  <a:pt x="1796" y="371"/>
                  <a:pt x="1796" y="371"/>
                </a:cubicBezTo>
                <a:cubicBezTo>
                  <a:pt x="1795" y="371"/>
                  <a:pt x="1795" y="371"/>
                  <a:pt x="1795" y="371"/>
                </a:cubicBezTo>
                <a:cubicBezTo>
                  <a:pt x="1793" y="373"/>
                  <a:pt x="1793" y="373"/>
                  <a:pt x="1793" y="373"/>
                </a:cubicBezTo>
                <a:cubicBezTo>
                  <a:pt x="1792" y="373"/>
                  <a:pt x="1792" y="373"/>
                  <a:pt x="1792" y="373"/>
                </a:cubicBezTo>
                <a:cubicBezTo>
                  <a:pt x="1790" y="375"/>
                  <a:pt x="1790" y="375"/>
                  <a:pt x="1790" y="375"/>
                </a:cubicBezTo>
                <a:cubicBezTo>
                  <a:pt x="1790" y="376"/>
                  <a:pt x="1790" y="376"/>
                  <a:pt x="1790" y="376"/>
                </a:cubicBezTo>
                <a:cubicBezTo>
                  <a:pt x="1787" y="376"/>
                  <a:pt x="1787" y="376"/>
                  <a:pt x="1787" y="376"/>
                </a:cubicBezTo>
                <a:cubicBezTo>
                  <a:pt x="1786" y="377"/>
                  <a:pt x="1786" y="377"/>
                  <a:pt x="1786" y="377"/>
                </a:cubicBezTo>
                <a:cubicBezTo>
                  <a:pt x="1786" y="378"/>
                  <a:pt x="1786" y="378"/>
                  <a:pt x="1786" y="378"/>
                </a:cubicBezTo>
                <a:cubicBezTo>
                  <a:pt x="1785" y="379"/>
                  <a:pt x="1785" y="379"/>
                  <a:pt x="1785" y="379"/>
                </a:cubicBezTo>
                <a:cubicBezTo>
                  <a:pt x="1781" y="379"/>
                  <a:pt x="1781" y="379"/>
                  <a:pt x="1781" y="379"/>
                </a:cubicBezTo>
                <a:cubicBezTo>
                  <a:pt x="1780" y="379"/>
                  <a:pt x="1780" y="379"/>
                  <a:pt x="1780" y="379"/>
                </a:cubicBezTo>
                <a:cubicBezTo>
                  <a:pt x="1779" y="379"/>
                  <a:pt x="1779" y="379"/>
                  <a:pt x="1779" y="379"/>
                </a:cubicBezTo>
                <a:cubicBezTo>
                  <a:pt x="1778" y="379"/>
                  <a:pt x="1778" y="379"/>
                  <a:pt x="1778" y="379"/>
                </a:cubicBezTo>
                <a:cubicBezTo>
                  <a:pt x="1777" y="378"/>
                  <a:pt x="1777" y="378"/>
                  <a:pt x="1777" y="378"/>
                </a:cubicBezTo>
                <a:cubicBezTo>
                  <a:pt x="1774" y="380"/>
                  <a:pt x="1774" y="380"/>
                  <a:pt x="1774" y="380"/>
                </a:cubicBezTo>
                <a:cubicBezTo>
                  <a:pt x="1774" y="381"/>
                  <a:pt x="1774" y="381"/>
                  <a:pt x="1774" y="381"/>
                </a:cubicBezTo>
                <a:cubicBezTo>
                  <a:pt x="1772" y="381"/>
                  <a:pt x="1772" y="381"/>
                  <a:pt x="1772" y="381"/>
                </a:cubicBezTo>
                <a:cubicBezTo>
                  <a:pt x="1770" y="383"/>
                  <a:pt x="1770" y="383"/>
                  <a:pt x="1770" y="383"/>
                </a:cubicBezTo>
                <a:cubicBezTo>
                  <a:pt x="1770" y="384"/>
                  <a:pt x="1770" y="384"/>
                  <a:pt x="1770" y="384"/>
                </a:cubicBezTo>
                <a:cubicBezTo>
                  <a:pt x="1772" y="385"/>
                  <a:pt x="1772" y="385"/>
                  <a:pt x="1772" y="385"/>
                </a:cubicBezTo>
                <a:cubicBezTo>
                  <a:pt x="1771" y="386"/>
                  <a:pt x="1771" y="386"/>
                  <a:pt x="1771" y="386"/>
                </a:cubicBezTo>
                <a:cubicBezTo>
                  <a:pt x="1771" y="387"/>
                  <a:pt x="1771" y="387"/>
                  <a:pt x="1771" y="387"/>
                </a:cubicBezTo>
                <a:cubicBezTo>
                  <a:pt x="1771" y="388"/>
                  <a:pt x="1771" y="388"/>
                  <a:pt x="1771" y="388"/>
                </a:cubicBezTo>
                <a:cubicBezTo>
                  <a:pt x="1769" y="387"/>
                  <a:pt x="1769" y="387"/>
                  <a:pt x="1769" y="387"/>
                </a:cubicBezTo>
                <a:cubicBezTo>
                  <a:pt x="1769" y="385"/>
                  <a:pt x="1769" y="385"/>
                  <a:pt x="1769" y="385"/>
                </a:cubicBezTo>
                <a:cubicBezTo>
                  <a:pt x="1768" y="385"/>
                  <a:pt x="1768" y="385"/>
                  <a:pt x="1768" y="385"/>
                </a:cubicBezTo>
                <a:cubicBezTo>
                  <a:pt x="1766" y="388"/>
                  <a:pt x="1766" y="388"/>
                  <a:pt x="1766" y="388"/>
                </a:cubicBezTo>
                <a:cubicBezTo>
                  <a:pt x="1765" y="390"/>
                  <a:pt x="1765" y="390"/>
                  <a:pt x="1765" y="390"/>
                </a:cubicBezTo>
                <a:cubicBezTo>
                  <a:pt x="1765" y="388"/>
                  <a:pt x="1765" y="388"/>
                  <a:pt x="1765" y="388"/>
                </a:cubicBezTo>
                <a:cubicBezTo>
                  <a:pt x="1763" y="387"/>
                  <a:pt x="1763" y="387"/>
                  <a:pt x="1763" y="387"/>
                </a:cubicBezTo>
                <a:cubicBezTo>
                  <a:pt x="1762" y="388"/>
                  <a:pt x="1762" y="388"/>
                  <a:pt x="1762" y="388"/>
                </a:cubicBezTo>
                <a:cubicBezTo>
                  <a:pt x="1760" y="388"/>
                  <a:pt x="1760" y="388"/>
                  <a:pt x="1760" y="388"/>
                </a:cubicBezTo>
                <a:cubicBezTo>
                  <a:pt x="1759" y="388"/>
                  <a:pt x="1759" y="388"/>
                  <a:pt x="1759" y="388"/>
                </a:cubicBezTo>
                <a:cubicBezTo>
                  <a:pt x="1758" y="388"/>
                  <a:pt x="1758" y="388"/>
                  <a:pt x="1758" y="388"/>
                </a:cubicBezTo>
                <a:cubicBezTo>
                  <a:pt x="1757" y="386"/>
                  <a:pt x="1757" y="386"/>
                  <a:pt x="1757" y="386"/>
                </a:cubicBezTo>
                <a:cubicBezTo>
                  <a:pt x="1759" y="385"/>
                  <a:pt x="1759" y="385"/>
                  <a:pt x="1759" y="385"/>
                </a:cubicBezTo>
                <a:cubicBezTo>
                  <a:pt x="1761" y="385"/>
                  <a:pt x="1761" y="385"/>
                  <a:pt x="1761" y="385"/>
                </a:cubicBezTo>
                <a:cubicBezTo>
                  <a:pt x="1762" y="383"/>
                  <a:pt x="1762" y="383"/>
                  <a:pt x="1762" y="383"/>
                </a:cubicBezTo>
                <a:cubicBezTo>
                  <a:pt x="1761" y="381"/>
                  <a:pt x="1761" y="381"/>
                  <a:pt x="1761" y="381"/>
                </a:cubicBezTo>
                <a:cubicBezTo>
                  <a:pt x="1761" y="381"/>
                  <a:pt x="1761" y="381"/>
                  <a:pt x="1761" y="381"/>
                </a:cubicBezTo>
                <a:cubicBezTo>
                  <a:pt x="1762" y="380"/>
                  <a:pt x="1762" y="380"/>
                  <a:pt x="1762" y="380"/>
                </a:cubicBezTo>
                <a:cubicBezTo>
                  <a:pt x="1760" y="378"/>
                  <a:pt x="1760" y="378"/>
                  <a:pt x="1760" y="378"/>
                </a:cubicBezTo>
                <a:cubicBezTo>
                  <a:pt x="1759" y="378"/>
                  <a:pt x="1759" y="378"/>
                  <a:pt x="1759" y="378"/>
                </a:cubicBezTo>
                <a:cubicBezTo>
                  <a:pt x="1758" y="378"/>
                  <a:pt x="1758" y="378"/>
                  <a:pt x="1758" y="378"/>
                </a:cubicBezTo>
                <a:cubicBezTo>
                  <a:pt x="1757" y="377"/>
                  <a:pt x="1757" y="377"/>
                  <a:pt x="1757" y="377"/>
                </a:cubicBezTo>
                <a:cubicBezTo>
                  <a:pt x="1761" y="376"/>
                  <a:pt x="1761" y="376"/>
                  <a:pt x="1761" y="376"/>
                </a:cubicBezTo>
                <a:cubicBezTo>
                  <a:pt x="1762" y="376"/>
                  <a:pt x="1762" y="376"/>
                  <a:pt x="1762" y="376"/>
                </a:cubicBezTo>
                <a:cubicBezTo>
                  <a:pt x="1764" y="375"/>
                  <a:pt x="1764" y="375"/>
                  <a:pt x="1764" y="375"/>
                </a:cubicBezTo>
                <a:cubicBezTo>
                  <a:pt x="1763" y="374"/>
                  <a:pt x="1763" y="374"/>
                  <a:pt x="1763" y="374"/>
                </a:cubicBezTo>
                <a:cubicBezTo>
                  <a:pt x="1760" y="374"/>
                  <a:pt x="1760" y="374"/>
                  <a:pt x="1760" y="374"/>
                </a:cubicBezTo>
                <a:cubicBezTo>
                  <a:pt x="1755" y="376"/>
                  <a:pt x="1755" y="376"/>
                  <a:pt x="1755" y="376"/>
                </a:cubicBezTo>
                <a:cubicBezTo>
                  <a:pt x="1754" y="378"/>
                  <a:pt x="1754" y="378"/>
                  <a:pt x="1754" y="378"/>
                </a:cubicBezTo>
                <a:cubicBezTo>
                  <a:pt x="1754" y="379"/>
                  <a:pt x="1754" y="379"/>
                  <a:pt x="1754" y="379"/>
                </a:cubicBezTo>
                <a:cubicBezTo>
                  <a:pt x="1755" y="380"/>
                  <a:pt x="1755" y="380"/>
                  <a:pt x="1755" y="380"/>
                </a:cubicBezTo>
                <a:cubicBezTo>
                  <a:pt x="1756" y="381"/>
                  <a:pt x="1756" y="381"/>
                  <a:pt x="1756" y="381"/>
                </a:cubicBezTo>
                <a:cubicBezTo>
                  <a:pt x="1755" y="383"/>
                  <a:pt x="1755" y="383"/>
                  <a:pt x="1755" y="383"/>
                </a:cubicBezTo>
                <a:cubicBezTo>
                  <a:pt x="1754" y="383"/>
                  <a:pt x="1754" y="383"/>
                  <a:pt x="1754" y="383"/>
                </a:cubicBezTo>
                <a:cubicBezTo>
                  <a:pt x="1752" y="381"/>
                  <a:pt x="1752" y="381"/>
                  <a:pt x="1752" y="381"/>
                </a:cubicBezTo>
                <a:cubicBezTo>
                  <a:pt x="1752" y="380"/>
                  <a:pt x="1752" y="380"/>
                  <a:pt x="1752" y="380"/>
                </a:cubicBezTo>
                <a:cubicBezTo>
                  <a:pt x="1753" y="380"/>
                  <a:pt x="1753" y="380"/>
                  <a:pt x="1753" y="380"/>
                </a:cubicBezTo>
                <a:cubicBezTo>
                  <a:pt x="1753" y="379"/>
                  <a:pt x="1753" y="379"/>
                  <a:pt x="1753" y="379"/>
                </a:cubicBezTo>
                <a:cubicBezTo>
                  <a:pt x="1752" y="379"/>
                  <a:pt x="1752" y="379"/>
                  <a:pt x="1752" y="379"/>
                </a:cubicBezTo>
                <a:cubicBezTo>
                  <a:pt x="1749" y="382"/>
                  <a:pt x="1749" y="382"/>
                  <a:pt x="1749" y="382"/>
                </a:cubicBezTo>
                <a:cubicBezTo>
                  <a:pt x="1749" y="383"/>
                  <a:pt x="1749" y="383"/>
                  <a:pt x="1749" y="383"/>
                </a:cubicBezTo>
                <a:cubicBezTo>
                  <a:pt x="1750" y="384"/>
                  <a:pt x="1750" y="384"/>
                  <a:pt x="1750" y="384"/>
                </a:cubicBezTo>
                <a:cubicBezTo>
                  <a:pt x="1751" y="385"/>
                  <a:pt x="1751" y="385"/>
                  <a:pt x="1751" y="385"/>
                </a:cubicBezTo>
                <a:cubicBezTo>
                  <a:pt x="1751" y="386"/>
                  <a:pt x="1751" y="386"/>
                  <a:pt x="1751" y="386"/>
                </a:cubicBezTo>
                <a:cubicBezTo>
                  <a:pt x="1749" y="388"/>
                  <a:pt x="1749" y="388"/>
                  <a:pt x="1749" y="388"/>
                </a:cubicBezTo>
                <a:cubicBezTo>
                  <a:pt x="1748" y="388"/>
                  <a:pt x="1748" y="388"/>
                  <a:pt x="1748" y="388"/>
                </a:cubicBezTo>
                <a:cubicBezTo>
                  <a:pt x="1749" y="386"/>
                  <a:pt x="1749" y="386"/>
                  <a:pt x="1749" y="386"/>
                </a:cubicBezTo>
                <a:cubicBezTo>
                  <a:pt x="1748" y="385"/>
                  <a:pt x="1748" y="385"/>
                  <a:pt x="1748" y="385"/>
                </a:cubicBezTo>
                <a:cubicBezTo>
                  <a:pt x="1748" y="385"/>
                  <a:pt x="1748" y="385"/>
                  <a:pt x="1748" y="385"/>
                </a:cubicBezTo>
                <a:cubicBezTo>
                  <a:pt x="1748" y="384"/>
                  <a:pt x="1748" y="384"/>
                  <a:pt x="1748" y="384"/>
                </a:cubicBezTo>
                <a:cubicBezTo>
                  <a:pt x="1744" y="385"/>
                  <a:pt x="1744" y="385"/>
                  <a:pt x="1744" y="385"/>
                </a:cubicBezTo>
                <a:cubicBezTo>
                  <a:pt x="1743" y="386"/>
                  <a:pt x="1743" y="386"/>
                  <a:pt x="1743" y="386"/>
                </a:cubicBezTo>
                <a:cubicBezTo>
                  <a:pt x="1741" y="387"/>
                  <a:pt x="1741" y="387"/>
                  <a:pt x="1741" y="387"/>
                </a:cubicBezTo>
                <a:cubicBezTo>
                  <a:pt x="1739" y="387"/>
                  <a:pt x="1739" y="387"/>
                  <a:pt x="1739" y="387"/>
                </a:cubicBezTo>
                <a:cubicBezTo>
                  <a:pt x="1738" y="387"/>
                  <a:pt x="1738" y="387"/>
                  <a:pt x="1738" y="387"/>
                </a:cubicBezTo>
                <a:cubicBezTo>
                  <a:pt x="1738" y="388"/>
                  <a:pt x="1738" y="388"/>
                  <a:pt x="1738" y="388"/>
                </a:cubicBezTo>
                <a:cubicBezTo>
                  <a:pt x="1734" y="393"/>
                  <a:pt x="1734" y="393"/>
                  <a:pt x="1734" y="393"/>
                </a:cubicBezTo>
                <a:cubicBezTo>
                  <a:pt x="1733" y="393"/>
                  <a:pt x="1733" y="393"/>
                  <a:pt x="1733" y="393"/>
                </a:cubicBezTo>
                <a:cubicBezTo>
                  <a:pt x="1730" y="397"/>
                  <a:pt x="1730" y="397"/>
                  <a:pt x="1730" y="397"/>
                </a:cubicBezTo>
                <a:cubicBezTo>
                  <a:pt x="1728" y="398"/>
                  <a:pt x="1728" y="398"/>
                  <a:pt x="1728" y="398"/>
                </a:cubicBezTo>
                <a:cubicBezTo>
                  <a:pt x="1727" y="397"/>
                  <a:pt x="1727" y="397"/>
                  <a:pt x="1727" y="397"/>
                </a:cubicBezTo>
                <a:cubicBezTo>
                  <a:pt x="1726" y="397"/>
                  <a:pt x="1726" y="397"/>
                  <a:pt x="1726" y="397"/>
                </a:cubicBezTo>
                <a:cubicBezTo>
                  <a:pt x="1727" y="399"/>
                  <a:pt x="1727" y="399"/>
                  <a:pt x="1727" y="399"/>
                </a:cubicBezTo>
                <a:cubicBezTo>
                  <a:pt x="1729" y="400"/>
                  <a:pt x="1729" y="400"/>
                  <a:pt x="1729" y="400"/>
                </a:cubicBezTo>
                <a:cubicBezTo>
                  <a:pt x="1729" y="402"/>
                  <a:pt x="1729" y="402"/>
                  <a:pt x="1729" y="402"/>
                </a:cubicBezTo>
                <a:cubicBezTo>
                  <a:pt x="1726" y="401"/>
                  <a:pt x="1726" y="401"/>
                  <a:pt x="1726" y="401"/>
                </a:cubicBezTo>
                <a:cubicBezTo>
                  <a:pt x="1726" y="402"/>
                  <a:pt x="1726" y="402"/>
                  <a:pt x="1726" y="402"/>
                </a:cubicBezTo>
                <a:cubicBezTo>
                  <a:pt x="1721" y="402"/>
                  <a:pt x="1721" y="402"/>
                  <a:pt x="1721" y="402"/>
                </a:cubicBezTo>
                <a:cubicBezTo>
                  <a:pt x="1720" y="403"/>
                  <a:pt x="1720" y="403"/>
                  <a:pt x="1720" y="403"/>
                </a:cubicBezTo>
                <a:cubicBezTo>
                  <a:pt x="1721" y="405"/>
                  <a:pt x="1721" y="405"/>
                  <a:pt x="1721" y="405"/>
                </a:cubicBezTo>
                <a:cubicBezTo>
                  <a:pt x="1721" y="407"/>
                  <a:pt x="1721" y="407"/>
                  <a:pt x="1721" y="407"/>
                </a:cubicBezTo>
                <a:cubicBezTo>
                  <a:pt x="1720" y="409"/>
                  <a:pt x="1720" y="409"/>
                  <a:pt x="1720" y="409"/>
                </a:cubicBezTo>
                <a:cubicBezTo>
                  <a:pt x="1721" y="411"/>
                  <a:pt x="1721" y="411"/>
                  <a:pt x="1721" y="411"/>
                </a:cubicBezTo>
                <a:cubicBezTo>
                  <a:pt x="1720" y="413"/>
                  <a:pt x="1720" y="413"/>
                  <a:pt x="1720" y="413"/>
                </a:cubicBezTo>
                <a:cubicBezTo>
                  <a:pt x="1717" y="415"/>
                  <a:pt x="1717" y="415"/>
                  <a:pt x="1717" y="415"/>
                </a:cubicBezTo>
                <a:cubicBezTo>
                  <a:pt x="1717" y="416"/>
                  <a:pt x="1717" y="416"/>
                  <a:pt x="1717" y="416"/>
                </a:cubicBezTo>
                <a:cubicBezTo>
                  <a:pt x="1715" y="416"/>
                  <a:pt x="1715" y="416"/>
                  <a:pt x="1715" y="416"/>
                </a:cubicBezTo>
                <a:cubicBezTo>
                  <a:pt x="1714" y="417"/>
                  <a:pt x="1714" y="417"/>
                  <a:pt x="1714" y="417"/>
                </a:cubicBezTo>
                <a:cubicBezTo>
                  <a:pt x="1713" y="415"/>
                  <a:pt x="1713" y="415"/>
                  <a:pt x="1713" y="415"/>
                </a:cubicBezTo>
                <a:cubicBezTo>
                  <a:pt x="1710" y="417"/>
                  <a:pt x="1710" y="417"/>
                  <a:pt x="1710" y="417"/>
                </a:cubicBezTo>
                <a:cubicBezTo>
                  <a:pt x="1709" y="417"/>
                  <a:pt x="1709" y="417"/>
                  <a:pt x="1709" y="417"/>
                </a:cubicBezTo>
                <a:cubicBezTo>
                  <a:pt x="1705" y="412"/>
                  <a:pt x="1705" y="412"/>
                  <a:pt x="1705" y="412"/>
                </a:cubicBezTo>
                <a:cubicBezTo>
                  <a:pt x="1701" y="409"/>
                  <a:pt x="1701" y="409"/>
                  <a:pt x="1701" y="409"/>
                </a:cubicBezTo>
                <a:cubicBezTo>
                  <a:pt x="1700" y="408"/>
                  <a:pt x="1700" y="408"/>
                  <a:pt x="1700" y="408"/>
                </a:cubicBezTo>
                <a:cubicBezTo>
                  <a:pt x="1700" y="405"/>
                  <a:pt x="1700" y="405"/>
                  <a:pt x="1700" y="405"/>
                </a:cubicBezTo>
                <a:cubicBezTo>
                  <a:pt x="1700" y="404"/>
                  <a:pt x="1700" y="404"/>
                  <a:pt x="1700" y="404"/>
                </a:cubicBezTo>
                <a:cubicBezTo>
                  <a:pt x="1701" y="405"/>
                  <a:pt x="1701" y="405"/>
                  <a:pt x="1701" y="405"/>
                </a:cubicBezTo>
                <a:cubicBezTo>
                  <a:pt x="1702" y="403"/>
                  <a:pt x="1702" y="403"/>
                  <a:pt x="1702" y="403"/>
                </a:cubicBezTo>
                <a:cubicBezTo>
                  <a:pt x="1702" y="402"/>
                  <a:pt x="1702" y="402"/>
                  <a:pt x="1702" y="402"/>
                </a:cubicBezTo>
                <a:cubicBezTo>
                  <a:pt x="1703" y="401"/>
                  <a:pt x="1703" y="401"/>
                  <a:pt x="1703" y="401"/>
                </a:cubicBezTo>
                <a:cubicBezTo>
                  <a:pt x="1706" y="401"/>
                  <a:pt x="1706" y="401"/>
                  <a:pt x="1706" y="401"/>
                </a:cubicBezTo>
                <a:cubicBezTo>
                  <a:pt x="1706" y="400"/>
                  <a:pt x="1706" y="400"/>
                  <a:pt x="1706" y="400"/>
                </a:cubicBezTo>
                <a:cubicBezTo>
                  <a:pt x="1710" y="400"/>
                  <a:pt x="1710" y="400"/>
                  <a:pt x="1710" y="400"/>
                </a:cubicBezTo>
                <a:cubicBezTo>
                  <a:pt x="1710" y="399"/>
                  <a:pt x="1710" y="399"/>
                  <a:pt x="1710" y="399"/>
                </a:cubicBezTo>
                <a:cubicBezTo>
                  <a:pt x="1707" y="395"/>
                  <a:pt x="1707" y="395"/>
                  <a:pt x="1707" y="395"/>
                </a:cubicBezTo>
                <a:cubicBezTo>
                  <a:pt x="1707" y="394"/>
                  <a:pt x="1707" y="394"/>
                  <a:pt x="1707" y="394"/>
                </a:cubicBezTo>
                <a:cubicBezTo>
                  <a:pt x="1705" y="394"/>
                  <a:pt x="1705" y="394"/>
                  <a:pt x="1705" y="394"/>
                </a:cubicBezTo>
                <a:cubicBezTo>
                  <a:pt x="1703" y="391"/>
                  <a:pt x="1703" y="391"/>
                  <a:pt x="1703" y="391"/>
                </a:cubicBezTo>
                <a:cubicBezTo>
                  <a:pt x="1703" y="390"/>
                  <a:pt x="1703" y="390"/>
                  <a:pt x="1703" y="390"/>
                </a:cubicBezTo>
                <a:cubicBezTo>
                  <a:pt x="1701" y="388"/>
                  <a:pt x="1701" y="388"/>
                  <a:pt x="1701" y="388"/>
                </a:cubicBezTo>
                <a:cubicBezTo>
                  <a:pt x="1696" y="388"/>
                  <a:pt x="1696" y="388"/>
                  <a:pt x="1696" y="388"/>
                </a:cubicBezTo>
                <a:cubicBezTo>
                  <a:pt x="1692" y="388"/>
                  <a:pt x="1692" y="388"/>
                  <a:pt x="1692" y="388"/>
                </a:cubicBezTo>
                <a:cubicBezTo>
                  <a:pt x="1691" y="389"/>
                  <a:pt x="1691" y="389"/>
                  <a:pt x="1691" y="389"/>
                </a:cubicBezTo>
                <a:cubicBezTo>
                  <a:pt x="1689" y="389"/>
                  <a:pt x="1689" y="389"/>
                  <a:pt x="1689" y="389"/>
                </a:cubicBezTo>
                <a:cubicBezTo>
                  <a:pt x="1685" y="386"/>
                  <a:pt x="1685" y="386"/>
                  <a:pt x="1685" y="386"/>
                </a:cubicBezTo>
                <a:cubicBezTo>
                  <a:pt x="1683" y="386"/>
                  <a:pt x="1683" y="386"/>
                  <a:pt x="1683" y="386"/>
                </a:cubicBezTo>
                <a:cubicBezTo>
                  <a:pt x="1683" y="387"/>
                  <a:pt x="1683" y="387"/>
                  <a:pt x="1683" y="387"/>
                </a:cubicBezTo>
                <a:cubicBezTo>
                  <a:pt x="1687" y="391"/>
                  <a:pt x="1687" y="391"/>
                  <a:pt x="1687" y="391"/>
                </a:cubicBezTo>
                <a:cubicBezTo>
                  <a:pt x="1690" y="393"/>
                  <a:pt x="1690" y="393"/>
                  <a:pt x="1690" y="393"/>
                </a:cubicBezTo>
                <a:cubicBezTo>
                  <a:pt x="1692" y="397"/>
                  <a:pt x="1692" y="397"/>
                  <a:pt x="1692" y="397"/>
                </a:cubicBezTo>
                <a:cubicBezTo>
                  <a:pt x="1692" y="399"/>
                  <a:pt x="1692" y="399"/>
                  <a:pt x="1692" y="399"/>
                </a:cubicBezTo>
                <a:cubicBezTo>
                  <a:pt x="1692" y="400"/>
                  <a:pt x="1692" y="400"/>
                  <a:pt x="1692" y="400"/>
                </a:cubicBezTo>
                <a:cubicBezTo>
                  <a:pt x="1692" y="401"/>
                  <a:pt x="1692" y="401"/>
                  <a:pt x="1692" y="401"/>
                </a:cubicBezTo>
                <a:cubicBezTo>
                  <a:pt x="1692" y="403"/>
                  <a:pt x="1692" y="403"/>
                  <a:pt x="1692" y="403"/>
                </a:cubicBezTo>
                <a:cubicBezTo>
                  <a:pt x="1692" y="404"/>
                  <a:pt x="1692" y="404"/>
                  <a:pt x="1692" y="404"/>
                </a:cubicBezTo>
                <a:cubicBezTo>
                  <a:pt x="1691" y="404"/>
                  <a:pt x="1691" y="404"/>
                  <a:pt x="1691" y="404"/>
                </a:cubicBezTo>
                <a:cubicBezTo>
                  <a:pt x="1691" y="409"/>
                  <a:pt x="1691" y="409"/>
                  <a:pt x="1691" y="409"/>
                </a:cubicBezTo>
                <a:cubicBezTo>
                  <a:pt x="1691" y="411"/>
                  <a:pt x="1691" y="411"/>
                  <a:pt x="1691" y="411"/>
                </a:cubicBezTo>
                <a:cubicBezTo>
                  <a:pt x="1691" y="413"/>
                  <a:pt x="1691" y="413"/>
                  <a:pt x="1691" y="413"/>
                </a:cubicBezTo>
                <a:cubicBezTo>
                  <a:pt x="1694" y="413"/>
                  <a:pt x="1694" y="413"/>
                  <a:pt x="1694" y="413"/>
                </a:cubicBezTo>
                <a:cubicBezTo>
                  <a:pt x="1696" y="414"/>
                  <a:pt x="1696" y="414"/>
                  <a:pt x="1696" y="414"/>
                </a:cubicBezTo>
                <a:cubicBezTo>
                  <a:pt x="1698" y="416"/>
                  <a:pt x="1698" y="416"/>
                  <a:pt x="1698" y="416"/>
                </a:cubicBezTo>
                <a:cubicBezTo>
                  <a:pt x="1697" y="417"/>
                  <a:pt x="1697" y="417"/>
                  <a:pt x="1697" y="417"/>
                </a:cubicBezTo>
                <a:cubicBezTo>
                  <a:pt x="1698" y="418"/>
                  <a:pt x="1698" y="418"/>
                  <a:pt x="1698" y="418"/>
                </a:cubicBezTo>
                <a:cubicBezTo>
                  <a:pt x="1697" y="419"/>
                  <a:pt x="1697" y="419"/>
                  <a:pt x="1697" y="419"/>
                </a:cubicBezTo>
                <a:cubicBezTo>
                  <a:pt x="1697" y="420"/>
                  <a:pt x="1697" y="420"/>
                  <a:pt x="1697" y="420"/>
                </a:cubicBezTo>
                <a:cubicBezTo>
                  <a:pt x="1698" y="421"/>
                  <a:pt x="1698" y="421"/>
                  <a:pt x="1698" y="421"/>
                </a:cubicBezTo>
                <a:cubicBezTo>
                  <a:pt x="1697" y="422"/>
                  <a:pt x="1697" y="422"/>
                  <a:pt x="1697" y="422"/>
                </a:cubicBezTo>
                <a:cubicBezTo>
                  <a:pt x="1698" y="426"/>
                  <a:pt x="1698" y="426"/>
                  <a:pt x="1698" y="426"/>
                </a:cubicBezTo>
                <a:cubicBezTo>
                  <a:pt x="1697" y="427"/>
                  <a:pt x="1697" y="427"/>
                  <a:pt x="1697" y="427"/>
                </a:cubicBezTo>
                <a:cubicBezTo>
                  <a:pt x="1698" y="430"/>
                  <a:pt x="1698" y="430"/>
                  <a:pt x="1698" y="430"/>
                </a:cubicBezTo>
                <a:cubicBezTo>
                  <a:pt x="1698" y="433"/>
                  <a:pt x="1698" y="433"/>
                  <a:pt x="1698" y="433"/>
                </a:cubicBezTo>
                <a:cubicBezTo>
                  <a:pt x="1697" y="432"/>
                  <a:pt x="1697" y="432"/>
                  <a:pt x="1697" y="432"/>
                </a:cubicBezTo>
                <a:cubicBezTo>
                  <a:pt x="1696" y="430"/>
                  <a:pt x="1696" y="430"/>
                  <a:pt x="1696" y="430"/>
                </a:cubicBezTo>
                <a:cubicBezTo>
                  <a:pt x="1694" y="428"/>
                  <a:pt x="1694" y="428"/>
                  <a:pt x="1694" y="428"/>
                </a:cubicBezTo>
                <a:cubicBezTo>
                  <a:pt x="1692" y="430"/>
                  <a:pt x="1692" y="430"/>
                  <a:pt x="1692" y="430"/>
                </a:cubicBezTo>
                <a:cubicBezTo>
                  <a:pt x="1692" y="428"/>
                  <a:pt x="1692" y="428"/>
                  <a:pt x="1692" y="428"/>
                </a:cubicBezTo>
                <a:cubicBezTo>
                  <a:pt x="1691" y="427"/>
                  <a:pt x="1691" y="427"/>
                  <a:pt x="1691" y="427"/>
                </a:cubicBezTo>
                <a:cubicBezTo>
                  <a:pt x="1688" y="426"/>
                  <a:pt x="1688" y="426"/>
                  <a:pt x="1688" y="426"/>
                </a:cubicBezTo>
                <a:cubicBezTo>
                  <a:pt x="1686" y="427"/>
                  <a:pt x="1686" y="427"/>
                  <a:pt x="1686" y="427"/>
                </a:cubicBezTo>
                <a:cubicBezTo>
                  <a:pt x="1684" y="425"/>
                  <a:pt x="1684" y="425"/>
                  <a:pt x="1684" y="425"/>
                </a:cubicBezTo>
                <a:cubicBezTo>
                  <a:pt x="1682" y="425"/>
                  <a:pt x="1682" y="425"/>
                  <a:pt x="1682" y="425"/>
                </a:cubicBezTo>
                <a:cubicBezTo>
                  <a:pt x="1680" y="426"/>
                  <a:pt x="1680" y="426"/>
                  <a:pt x="1680" y="426"/>
                </a:cubicBezTo>
                <a:cubicBezTo>
                  <a:pt x="1678" y="430"/>
                  <a:pt x="1678" y="430"/>
                  <a:pt x="1678" y="430"/>
                </a:cubicBezTo>
                <a:cubicBezTo>
                  <a:pt x="1675" y="433"/>
                  <a:pt x="1675" y="433"/>
                  <a:pt x="1675" y="433"/>
                </a:cubicBezTo>
                <a:cubicBezTo>
                  <a:pt x="1673" y="433"/>
                  <a:pt x="1673" y="433"/>
                  <a:pt x="1673" y="433"/>
                </a:cubicBezTo>
                <a:cubicBezTo>
                  <a:pt x="1672" y="435"/>
                  <a:pt x="1672" y="435"/>
                  <a:pt x="1672" y="435"/>
                </a:cubicBezTo>
                <a:cubicBezTo>
                  <a:pt x="1671" y="437"/>
                  <a:pt x="1671" y="437"/>
                  <a:pt x="1671" y="437"/>
                </a:cubicBezTo>
                <a:cubicBezTo>
                  <a:pt x="1669" y="440"/>
                  <a:pt x="1669" y="440"/>
                  <a:pt x="1669" y="440"/>
                </a:cubicBezTo>
                <a:cubicBezTo>
                  <a:pt x="1666" y="442"/>
                  <a:pt x="1666" y="442"/>
                  <a:pt x="1666" y="442"/>
                </a:cubicBezTo>
                <a:cubicBezTo>
                  <a:pt x="1666" y="443"/>
                  <a:pt x="1666" y="443"/>
                  <a:pt x="1666" y="443"/>
                </a:cubicBezTo>
                <a:cubicBezTo>
                  <a:pt x="1667" y="446"/>
                  <a:pt x="1667" y="446"/>
                  <a:pt x="1667" y="446"/>
                </a:cubicBezTo>
                <a:cubicBezTo>
                  <a:pt x="1671" y="450"/>
                  <a:pt x="1671" y="450"/>
                  <a:pt x="1671" y="450"/>
                </a:cubicBezTo>
                <a:cubicBezTo>
                  <a:pt x="1674" y="454"/>
                  <a:pt x="1674" y="454"/>
                  <a:pt x="1674" y="454"/>
                </a:cubicBezTo>
                <a:cubicBezTo>
                  <a:pt x="1672" y="455"/>
                  <a:pt x="1672" y="455"/>
                  <a:pt x="1672" y="455"/>
                </a:cubicBezTo>
                <a:cubicBezTo>
                  <a:pt x="1671" y="456"/>
                  <a:pt x="1671" y="456"/>
                  <a:pt x="1671" y="456"/>
                </a:cubicBezTo>
                <a:cubicBezTo>
                  <a:pt x="1671" y="457"/>
                  <a:pt x="1671" y="457"/>
                  <a:pt x="1671" y="457"/>
                </a:cubicBezTo>
                <a:cubicBezTo>
                  <a:pt x="1669" y="459"/>
                  <a:pt x="1669" y="459"/>
                  <a:pt x="1669" y="459"/>
                </a:cubicBezTo>
                <a:cubicBezTo>
                  <a:pt x="1668" y="460"/>
                  <a:pt x="1668" y="460"/>
                  <a:pt x="1668" y="460"/>
                </a:cubicBezTo>
                <a:cubicBezTo>
                  <a:pt x="1666" y="458"/>
                  <a:pt x="1666" y="458"/>
                  <a:pt x="1666" y="458"/>
                </a:cubicBezTo>
                <a:cubicBezTo>
                  <a:pt x="1660" y="455"/>
                  <a:pt x="1660" y="455"/>
                  <a:pt x="1660" y="455"/>
                </a:cubicBezTo>
                <a:cubicBezTo>
                  <a:pt x="1658" y="455"/>
                  <a:pt x="1658" y="455"/>
                  <a:pt x="1658" y="455"/>
                </a:cubicBezTo>
                <a:cubicBezTo>
                  <a:pt x="1657" y="454"/>
                  <a:pt x="1657" y="454"/>
                  <a:pt x="1657" y="454"/>
                </a:cubicBezTo>
                <a:cubicBezTo>
                  <a:pt x="1654" y="454"/>
                  <a:pt x="1654" y="454"/>
                  <a:pt x="1654" y="454"/>
                </a:cubicBezTo>
                <a:cubicBezTo>
                  <a:pt x="1653" y="452"/>
                  <a:pt x="1653" y="452"/>
                  <a:pt x="1653" y="452"/>
                </a:cubicBezTo>
                <a:cubicBezTo>
                  <a:pt x="1651" y="450"/>
                  <a:pt x="1651" y="450"/>
                  <a:pt x="1651" y="450"/>
                </a:cubicBezTo>
                <a:cubicBezTo>
                  <a:pt x="1649" y="450"/>
                  <a:pt x="1649" y="450"/>
                  <a:pt x="1649" y="450"/>
                </a:cubicBezTo>
                <a:cubicBezTo>
                  <a:pt x="1647" y="448"/>
                  <a:pt x="1647" y="448"/>
                  <a:pt x="1647" y="448"/>
                </a:cubicBezTo>
                <a:cubicBezTo>
                  <a:pt x="1645" y="448"/>
                  <a:pt x="1645" y="448"/>
                  <a:pt x="1645" y="448"/>
                </a:cubicBezTo>
                <a:cubicBezTo>
                  <a:pt x="1644" y="450"/>
                  <a:pt x="1644" y="450"/>
                  <a:pt x="1644" y="450"/>
                </a:cubicBezTo>
                <a:cubicBezTo>
                  <a:pt x="1645" y="451"/>
                  <a:pt x="1645" y="451"/>
                  <a:pt x="1645" y="451"/>
                </a:cubicBezTo>
                <a:cubicBezTo>
                  <a:pt x="1644" y="452"/>
                  <a:pt x="1644" y="452"/>
                  <a:pt x="1644" y="452"/>
                </a:cubicBezTo>
                <a:cubicBezTo>
                  <a:pt x="1645" y="453"/>
                  <a:pt x="1645" y="453"/>
                  <a:pt x="1645" y="453"/>
                </a:cubicBezTo>
                <a:cubicBezTo>
                  <a:pt x="1644" y="454"/>
                  <a:pt x="1644" y="454"/>
                  <a:pt x="1644" y="454"/>
                </a:cubicBezTo>
                <a:cubicBezTo>
                  <a:pt x="1642" y="454"/>
                  <a:pt x="1642" y="454"/>
                  <a:pt x="1642" y="454"/>
                </a:cubicBezTo>
                <a:cubicBezTo>
                  <a:pt x="1643" y="456"/>
                  <a:pt x="1643" y="456"/>
                  <a:pt x="1643" y="456"/>
                </a:cubicBezTo>
                <a:cubicBezTo>
                  <a:pt x="1644" y="458"/>
                  <a:pt x="1644" y="458"/>
                  <a:pt x="1644" y="458"/>
                </a:cubicBezTo>
                <a:cubicBezTo>
                  <a:pt x="1646" y="460"/>
                  <a:pt x="1646" y="460"/>
                  <a:pt x="1646" y="460"/>
                </a:cubicBezTo>
                <a:cubicBezTo>
                  <a:pt x="1648" y="462"/>
                  <a:pt x="1648" y="462"/>
                  <a:pt x="1648" y="462"/>
                </a:cubicBezTo>
                <a:cubicBezTo>
                  <a:pt x="1650" y="463"/>
                  <a:pt x="1650" y="463"/>
                  <a:pt x="1650" y="463"/>
                </a:cubicBezTo>
                <a:cubicBezTo>
                  <a:pt x="1652" y="462"/>
                  <a:pt x="1652" y="462"/>
                  <a:pt x="1652" y="462"/>
                </a:cubicBezTo>
                <a:cubicBezTo>
                  <a:pt x="1653" y="462"/>
                  <a:pt x="1653" y="462"/>
                  <a:pt x="1653" y="462"/>
                </a:cubicBezTo>
                <a:cubicBezTo>
                  <a:pt x="1654" y="461"/>
                  <a:pt x="1654" y="461"/>
                  <a:pt x="1654" y="461"/>
                </a:cubicBezTo>
                <a:cubicBezTo>
                  <a:pt x="1655" y="463"/>
                  <a:pt x="1655" y="463"/>
                  <a:pt x="1655" y="463"/>
                </a:cubicBezTo>
                <a:cubicBezTo>
                  <a:pt x="1657" y="463"/>
                  <a:pt x="1657" y="463"/>
                  <a:pt x="1657" y="463"/>
                </a:cubicBezTo>
                <a:cubicBezTo>
                  <a:pt x="1657" y="464"/>
                  <a:pt x="1657" y="464"/>
                  <a:pt x="1657" y="464"/>
                </a:cubicBezTo>
                <a:cubicBezTo>
                  <a:pt x="1656" y="465"/>
                  <a:pt x="1656" y="465"/>
                  <a:pt x="1656" y="465"/>
                </a:cubicBezTo>
                <a:cubicBezTo>
                  <a:pt x="1657" y="466"/>
                  <a:pt x="1657" y="466"/>
                  <a:pt x="1657" y="466"/>
                </a:cubicBezTo>
                <a:cubicBezTo>
                  <a:pt x="1657" y="469"/>
                  <a:pt x="1657" y="469"/>
                  <a:pt x="1657" y="469"/>
                </a:cubicBezTo>
                <a:cubicBezTo>
                  <a:pt x="1656" y="470"/>
                  <a:pt x="1656" y="470"/>
                  <a:pt x="1656" y="470"/>
                </a:cubicBezTo>
                <a:cubicBezTo>
                  <a:pt x="1655" y="470"/>
                  <a:pt x="1655" y="470"/>
                  <a:pt x="1655" y="470"/>
                </a:cubicBezTo>
                <a:cubicBezTo>
                  <a:pt x="1653" y="472"/>
                  <a:pt x="1653" y="472"/>
                  <a:pt x="1653" y="472"/>
                </a:cubicBezTo>
                <a:cubicBezTo>
                  <a:pt x="1652" y="472"/>
                  <a:pt x="1652" y="472"/>
                  <a:pt x="1652" y="472"/>
                </a:cubicBezTo>
                <a:cubicBezTo>
                  <a:pt x="1650" y="470"/>
                  <a:pt x="1650" y="470"/>
                  <a:pt x="1650" y="470"/>
                </a:cubicBezTo>
                <a:cubicBezTo>
                  <a:pt x="1647" y="470"/>
                  <a:pt x="1647" y="470"/>
                  <a:pt x="1647" y="470"/>
                </a:cubicBezTo>
                <a:cubicBezTo>
                  <a:pt x="1646" y="469"/>
                  <a:pt x="1646" y="469"/>
                  <a:pt x="1646" y="469"/>
                </a:cubicBezTo>
                <a:cubicBezTo>
                  <a:pt x="1643" y="469"/>
                  <a:pt x="1643" y="469"/>
                  <a:pt x="1643" y="469"/>
                </a:cubicBezTo>
                <a:cubicBezTo>
                  <a:pt x="1643" y="468"/>
                  <a:pt x="1643" y="468"/>
                  <a:pt x="1643" y="468"/>
                </a:cubicBezTo>
                <a:cubicBezTo>
                  <a:pt x="1642" y="466"/>
                  <a:pt x="1642" y="466"/>
                  <a:pt x="1642" y="466"/>
                </a:cubicBezTo>
                <a:cubicBezTo>
                  <a:pt x="1641" y="465"/>
                  <a:pt x="1641" y="465"/>
                  <a:pt x="1641" y="465"/>
                </a:cubicBezTo>
                <a:cubicBezTo>
                  <a:pt x="1639" y="464"/>
                  <a:pt x="1639" y="464"/>
                  <a:pt x="1639" y="464"/>
                </a:cubicBezTo>
                <a:cubicBezTo>
                  <a:pt x="1639" y="463"/>
                  <a:pt x="1639" y="463"/>
                  <a:pt x="1639" y="463"/>
                </a:cubicBezTo>
                <a:cubicBezTo>
                  <a:pt x="1637" y="465"/>
                  <a:pt x="1637" y="465"/>
                  <a:pt x="1637" y="465"/>
                </a:cubicBezTo>
                <a:cubicBezTo>
                  <a:pt x="1633" y="463"/>
                  <a:pt x="1633" y="463"/>
                  <a:pt x="1633" y="463"/>
                </a:cubicBezTo>
                <a:cubicBezTo>
                  <a:pt x="1633" y="462"/>
                  <a:pt x="1633" y="462"/>
                  <a:pt x="1633" y="462"/>
                </a:cubicBezTo>
                <a:cubicBezTo>
                  <a:pt x="1632" y="461"/>
                  <a:pt x="1632" y="461"/>
                  <a:pt x="1632" y="461"/>
                </a:cubicBezTo>
                <a:cubicBezTo>
                  <a:pt x="1632" y="460"/>
                  <a:pt x="1632" y="460"/>
                  <a:pt x="1632" y="460"/>
                </a:cubicBezTo>
                <a:cubicBezTo>
                  <a:pt x="1632" y="457"/>
                  <a:pt x="1632" y="457"/>
                  <a:pt x="1632" y="457"/>
                </a:cubicBezTo>
                <a:cubicBezTo>
                  <a:pt x="1632" y="456"/>
                  <a:pt x="1632" y="456"/>
                  <a:pt x="1632" y="456"/>
                </a:cubicBezTo>
                <a:cubicBezTo>
                  <a:pt x="1630" y="454"/>
                  <a:pt x="1630" y="454"/>
                  <a:pt x="1630" y="454"/>
                </a:cubicBezTo>
                <a:cubicBezTo>
                  <a:pt x="1630" y="453"/>
                  <a:pt x="1630" y="453"/>
                  <a:pt x="1630" y="453"/>
                </a:cubicBezTo>
                <a:cubicBezTo>
                  <a:pt x="1628" y="450"/>
                  <a:pt x="1628" y="450"/>
                  <a:pt x="1628" y="450"/>
                </a:cubicBezTo>
                <a:cubicBezTo>
                  <a:pt x="1628" y="448"/>
                  <a:pt x="1628" y="448"/>
                  <a:pt x="1628" y="448"/>
                </a:cubicBezTo>
                <a:cubicBezTo>
                  <a:pt x="1626" y="448"/>
                  <a:pt x="1626" y="448"/>
                  <a:pt x="1626" y="448"/>
                </a:cubicBezTo>
                <a:cubicBezTo>
                  <a:pt x="1627" y="446"/>
                  <a:pt x="1627" y="446"/>
                  <a:pt x="1627" y="446"/>
                </a:cubicBezTo>
                <a:cubicBezTo>
                  <a:pt x="1628" y="446"/>
                  <a:pt x="1628" y="446"/>
                  <a:pt x="1628" y="446"/>
                </a:cubicBezTo>
                <a:cubicBezTo>
                  <a:pt x="1628" y="443"/>
                  <a:pt x="1628" y="443"/>
                  <a:pt x="1628" y="443"/>
                </a:cubicBezTo>
                <a:cubicBezTo>
                  <a:pt x="1628" y="441"/>
                  <a:pt x="1628" y="441"/>
                  <a:pt x="1628" y="441"/>
                </a:cubicBezTo>
                <a:cubicBezTo>
                  <a:pt x="1627" y="441"/>
                  <a:pt x="1627" y="441"/>
                  <a:pt x="1627" y="441"/>
                </a:cubicBezTo>
                <a:cubicBezTo>
                  <a:pt x="1628" y="440"/>
                  <a:pt x="1628" y="440"/>
                  <a:pt x="1628" y="440"/>
                </a:cubicBezTo>
                <a:cubicBezTo>
                  <a:pt x="1628" y="439"/>
                  <a:pt x="1628" y="439"/>
                  <a:pt x="1628" y="439"/>
                </a:cubicBezTo>
                <a:cubicBezTo>
                  <a:pt x="1627" y="438"/>
                  <a:pt x="1627" y="438"/>
                  <a:pt x="1627" y="438"/>
                </a:cubicBezTo>
                <a:cubicBezTo>
                  <a:pt x="1625" y="436"/>
                  <a:pt x="1625" y="436"/>
                  <a:pt x="1625" y="436"/>
                </a:cubicBezTo>
                <a:cubicBezTo>
                  <a:pt x="1621" y="434"/>
                  <a:pt x="1621" y="434"/>
                  <a:pt x="1621" y="434"/>
                </a:cubicBezTo>
                <a:cubicBezTo>
                  <a:pt x="1620" y="435"/>
                  <a:pt x="1620" y="435"/>
                  <a:pt x="1620" y="435"/>
                </a:cubicBezTo>
                <a:cubicBezTo>
                  <a:pt x="1619" y="434"/>
                  <a:pt x="1619" y="434"/>
                  <a:pt x="1619" y="434"/>
                </a:cubicBezTo>
                <a:cubicBezTo>
                  <a:pt x="1618" y="434"/>
                  <a:pt x="1618" y="434"/>
                  <a:pt x="1618" y="434"/>
                </a:cubicBezTo>
                <a:cubicBezTo>
                  <a:pt x="1617" y="434"/>
                  <a:pt x="1617" y="434"/>
                  <a:pt x="1617" y="434"/>
                </a:cubicBezTo>
                <a:cubicBezTo>
                  <a:pt x="1615" y="434"/>
                  <a:pt x="1615" y="434"/>
                  <a:pt x="1615" y="434"/>
                </a:cubicBezTo>
                <a:cubicBezTo>
                  <a:pt x="1615" y="433"/>
                  <a:pt x="1615" y="433"/>
                  <a:pt x="1615" y="433"/>
                </a:cubicBezTo>
                <a:cubicBezTo>
                  <a:pt x="1617" y="433"/>
                  <a:pt x="1617" y="433"/>
                  <a:pt x="1617" y="433"/>
                </a:cubicBezTo>
                <a:cubicBezTo>
                  <a:pt x="1618" y="431"/>
                  <a:pt x="1618" y="431"/>
                  <a:pt x="1618" y="431"/>
                </a:cubicBezTo>
                <a:cubicBezTo>
                  <a:pt x="1616" y="431"/>
                  <a:pt x="1616" y="431"/>
                  <a:pt x="1616" y="431"/>
                </a:cubicBezTo>
                <a:cubicBezTo>
                  <a:pt x="1616" y="430"/>
                  <a:pt x="1616" y="430"/>
                  <a:pt x="1616" y="430"/>
                </a:cubicBezTo>
                <a:cubicBezTo>
                  <a:pt x="1617" y="430"/>
                  <a:pt x="1617" y="430"/>
                  <a:pt x="1617" y="430"/>
                </a:cubicBezTo>
                <a:cubicBezTo>
                  <a:pt x="1616" y="429"/>
                  <a:pt x="1616" y="429"/>
                  <a:pt x="1616" y="429"/>
                </a:cubicBezTo>
                <a:cubicBezTo>
                  <a:pt x="1615" y="430"/>
                  <a:pt x="1615" y="430"/>
                  <a:pt x="1615" y="430"/>
                </a:cubicBezTo>
                <a:cubicBezTo>
                  <a:pt x="1612" y="431"/>
                  <a:pt x="1612" y="431"/>
                  <a:pt x="1612" y="431"/>
                </a:cubicBezTo>
                <a:cubicBezTo>
                  <a:pt x="1611" y="430"/>
                  <a:pt x="1611" y="430"/>
                  <a:pt x="1611" y="430"/>
                </a:cubicBezTo>
                <a:cubicBezTo>
                  <a:pt x="1612" y="429"/>
                  <a:pt x="1612" y="429"/>
                  <a:pt x="1612" y="429"/>
                </a:cubicBezTo>
                <a:cubicBezTo>
                  <a:pt x="1614" y="428"/>
                  <a:pt x="1614" y="428"/>
                  <a:pt x="1614" y="428"/>
                </a:cubicBezTo>
                <a:cubicBezTo>
                  <a:pt x="1613" y="427"/>
                  <a:pt x="1613" y="427"/>
                  <a:pt x="1613" y="427"/>
                </a:cubicBezTo>
                <a:cubicBezTo>
                  <a:pt x="1610" y="427"/>
                  <a:pt x="1610" y="427"/>
                  <a:pt x="1610" y="427"/>
                </a:cubicBezTo>
                <a:cubicBezTo>
                  <a:pt x="1610" y="425"/>
                  <a:pt x="1610" y="425"/>
                  <a:pt x="1610" y="425"/>
                </a:cubicBezTo>
                <a:cubicBezTo>
                  <a:pt x="1608" y="424"/>
                  <a:pt x="1608" y="424"/>
                  <a:pt x="1608" y="424"/>
                </a:cubicBezTo>
                <a:cubicBezTo>
                  <a:pt x="1607" y="421"/>
                  <a:pt x="1607" y="421"/>
                  <a:pt x="1607" y="421"/>
                </a:cubicBezTo>
                <a:cubicBezTo>
                  <a:pt x="1605" y="420"/>
                  <a:pt x="1605" y="420"/>
                  <a:pt x="1605" y="420"/>
                </a:cubicBezTo>
                <a:cubicBezTo>
                  <a:pt x="1606" y="419"/>
                  <a:pt x="1606" y="419"/>
                  <a:pt x="1606" y="419"/>
                </a:cubicBezTo>
                <a:cubicBezTo>
                  <a:pt x="1608" y="419"/>
                  <a:pt x="1608" y="419"/>
                  <a:pt x="1608" y="419"/>
                </a:cubicBezTo>
                <a:cubicBezTo>
                  <a:pt x="1608" y="420"/>
                  <a:pt x="1608" y="420"/>
                  <a:pt x="1608" y="420"/>
                </a:cubicBezTo>
                <a:cubicBezTo>
                  <a:pt x="1610" y="420"/>
                  <a:pt x="1610" y="420"/>
                  <a:pt x="1610" y="420"/>
                </a:cubicBezTo>
                <a:cubicBezTo>
                  <a:pt x="1611" y="422"/>
                  <a:pt x="1611" y="422"/>
                  <a:pt x="1611" y="422"/>
                </a:cubicBezTo>
                <a:cubicBezTo>
                  <a:pt x="1615" y="425"/>
                  <a:pt x="1615" y="425"/>
                  <a:pt x="1615" y="425"/>
                </a:cubicBezTo>
                <a:cubicBezTo>
                  <a:pt x="1616" y="425"/>
                  <a:pt x="1616" y="425"/>
                  <a:pt x="1616" y="425"/>
                </a:cubicBezTo>
                <a:cubicBezTo>
                  <a:pt x="1616" y="425"/>
                  <a:pt x="1616" y="425"/>
                  <a:pt x="1616" y="425"/>
                </a:cubicBezTo>
                <a:cubicBezTo>
                  <a:pt x="1618" y="426"/>
                  <a:pt x="1618" y="426"/>
                  <a:pt x="1618" y="426"/>
                </a:cubicBezTo>
                <a:cubicBezTo>
                  <a:pt x="1621" y="426"/>
                  <a:pt x="1621" y="426"/>
                  <a:pt x="1621" y="426"/>
                </a:cubicBezTo>
                <a:cubicBezTo>
                  <a:pt x="1622" y="425"/>
                  <a:pt x="1622" y="425"/>
                  <a:pt x="1622" y="425"/>
                </a:cubicBezTo>
                <a:cubicBezTo>
                  <a:pt x="1623" y="427"/>
                  <a:pt x="1623" y="427"/>
                  <a:pt x="1623" y="427"/>
                </a:cubicBezTo>
                <a:cubicBezTo>
                  <a:pt x="1622" y="427"/>
                  <a:pt x="1622" y="427"/>
                  <a:pt x="1622" y="427"/>
                </a:cubicBezTo>
                <a:cubicBezTo>
                  <a:pt x="1622" y="428"/>
                  <a:pt x="1622" y="428"/>
                  <a:pt x="1622" y="428"/>
                </a:cubicBezTo>
                <a:cubicBezTo>
                  <a:pt x="1622" y="429"/>
                  <a:pt x="1622" y="429"/>
                  <a:pt x="1622" y="429"/>
                </a:cubicBezTo>
                <a:cubicBezTo>
                  <a:pt x="1624" y="429"/>
                  <a:pt x="1624" y="429"/>
                  <a:pt x="1624" y="429"/>
                </a:cubicBezTo>
                <a:cubicBezTo>
                  <a:pt x="1625" y="428"/>
                  <a:pt x="1625" y="428"/>
                  <a:pt x="1625" y="428"/>
                </a:cubicBezTo>
                <a:cubicBezTo>
                  <a:pt x="1628" y="428"/>
                  <a:pt x="1628" y="428"/>
                  <a:pt x="1628" y="428"/>
                </a:cubicBezTo>
                <a:cubicBezTo>
                  <a:pt x="1627" y="429"/>
                  <a:pt x="1627" y="429"/>
                  <a:pt x="1627" y="429"/>
                </a:cubicBezTo>
                <a:cubicBezTo>
                  <a:pt x="1629" y="429"/>
                  <a:pt x="1629" y="429"/>
                  <a:pt x="1629" y="429"/>
                </a:cubicBezTo>
                <a:cubicBezTo>
                  <a:pt x="1631" y="429"/>
                  <a:pt x="1631" y="429"/>
                  <a:pt x="1631" y="429"/>
                </a:cubicBezTo>
                <a:cubicBezTo>
                  <a:pt x="1630" y="430"/>
                  <a:pt x="1630" y="430"/>
                  <a:pt x="1630" y="430"/>
                </a:cubicBezTo>
                <a:cubicBezTo>
                  <a:pt x="1633" y="432"/>
                  <a:pt x="1633" y="432"/>
                  <a:pt x="1633" y="432"/>
                </a:cubicBezTo>
                <a:cubicBezTo>
                  <a:pt x="1634" y="431"/>
                  <a:pt x="1634" y="431"/>
                  <a:pt x="1634" y="431"/>
                </a:cubicBezTo>
                <a:cubicBezTo>
                  <a:pt x="1636" y="431"/>
                  <a:pt x="1636" y="431"/>
                  <a:pt x="1636" y="431"/>
                </a:cubicBezTo>
                <a:cubicBezTo>
                  <a:pt x="1636" y="432"/>
                  <a:pt x="1636" y="432"/>
                  <a:pt x="1636" y="432"/>
                </a:cubicBezTo>
                <a:cubicBezTo>
                  <a:pt x="1639" y="432"/>
                  <a:pt x="1639" y="432"/>
                  <a:pt x="1639" y="432"/>
                </a:cubicBezTo>
                <a:cubicBezTo>
                  <a:pt x="1640" y="433"/>
                  <a:pt x="1640" y="433"/>
                  <a:pt x="1640" y="433"/>
                </a:cubicBezTo>
                <a:cubicBezTo>
                  <a:pt x="1641" y="432"/>
                  <a:pt x="1641" y="432"/>
                  <a:pt x="1641" y="432"/>
                </a:cubicBezTo>
                <a:cubicBezTo>
                  <a:pt x="1644" y="433"/>
                  <a:pt x="1644" y="433"/>
                  <a:pt x="1644" y="433"/>
                </a:cubicBezTo>
                <a:cubicBezTo>
                  <a:pt x="1647" y="434"/>
                  <a:pt x="1647" y="434"/>
                  <a:pt x="1647" y="434"/>
                </a:cubicBezTo>
                <a:cubicBezTo>
                  <a:pt x="1652" y="434"/>
                  <a:pt x="1652" y="434"/>
                  <a:pt x="1652" y="434"/>
                </a:cubicBezTo>
                <a:cubicBezTo>
                  <a:pt x="1656" y="434"/>
                  <a:pt x="1656" y="434"/>
                  <a:pt x="1656" y="434"/>
                </a:cubicBezTo>
                <a:cubicBezTo>
                  <a:pt x="1657" y="433"/>
                  <a:pt x="1657" y="433"/>
                  <a:pt x="1657" y="433"/>
                </a:cubicBezTo>
                <a:cubicBezTo>
                  <a:pt x="1659" y="433"/>
                  <a:pt x="1659" y="433"/>
                  <a:pt x="1659" y="433"/>
                </a:cubicBezTo>
                <a:cubicBezTo>
                  <a:pt x="1661" y="432"/>
                  <a:pt x="1661" y="432"/>
                  <a:pt x="1661" y="432"/>
                </a:cubicBezTo>
                <a:cubicBezTo>
                  <a:pt x="1664" y="432"/>
                  <a:pt x="1664" y="432"/>
                  <a:pt x="1664" y="432"/>
                </a:cubicBezTo>
                <a:cubicBezTo>
                  <a:pt x="1666" y="430"/>
                  <a:pt x="1666" y="430"/>
                  <a:pt x="1666" y="430"/>
                </a:cubicBezTo>
                <a:cubicBezTo>
                  <a:pt x="1670" y="426"/>
                  <a:pt x="1670" y="426"/>
                  <a:pt x="1670" y="426"/>
                </a:cubicBezTo>
                <a:cubicBezTo>
                  <a:pt x="1670" y="424"/>
                  <a:pt x="1670" y="424"/>
                  <a:pt x="1670" y="424"/>
                </a:cubicBezTo>
                <a:cubicBezTo>
                  <a:pt x="1672" y="422"/>
                  <a:pt x="1672" y="422"/>
                  <a:pt x="1672" y="422"/>
                </a:cubicBezTo>
                <a:cubicBezTo>
                  <a:pt x="1672" y="421"/>
                  <a:pt x="1672" y="421"/>
                  <a:pt x="1672" y="421"/>
                </a:cubicBezTo>
                <a:cubicBezTo>
                  <a:pt x="1673" y="419"/>
                  <a:pt x="1673" y="419"/>
                  <a:pt x="1673" y="419"/>
                </a:cubicBezTo>
                <a:cubicBezTo>
                  <a:pt x="1673" y="416"/>
                  <a:pt x="1673" y="416"/>
                  <a:pt x="1673" y="416"/>
                </a:cubicBezTo>
                <a:cubicBezTo>
                  <a:pt x="1673" y="414"/>
                  <a:pt x="1673" y="414"/>
                  <a:pt x="1673" y="414"/>
                </a:cubicBezTo>
                <a:cubicBezTo>
                  <a:pt x="1673" y="412"/>
                  <a:pt x="1673" y="412"/>
                  <a:pt x="1673" y="412"/>
                </a:cubicBezTo>
                <a:cubicBezTo>
                  <a:pt x="1672" y="411"/>
                  <a:pt x="1672" y="411"/>
                  <a:pt x="1672" y="411"/>
                </a:cubicBezTo>
                <a:cubicBezTo>
                  <a:pt x="1672" y="411"/>
                  <a:pt x="1672" y="411"/>
                  <a:pt x="1672" y="411"/>
                </a:cubicBezTo>
                <a:cubicBezTo>
                  <a:pt x="1670" y="409"/>
                  <a:pt x="1670" y="409"/>
                  <a:pt x="1670" y="409"/>
                </a:cubicBezTo>
                <a:cubicBezTo>
                  <a:pt x="1669" y="408"/>
                  <a:pt x="1669" y="408"/>
                  <a:pt x="1669" y="408"/>
                </a:cubicBezTo>
                <a:cubicBezTo>
                  <a:pt x="1668" y="406"/>
                  <a:pt x="1668" y="406"/>
                  <a:pt x="1668" y="406"/>
                </a:cubicBezTo>
                <a:cubicBezTo>
                  <a:pt x="1666" y="404"/>
                  <a:pt x="1666" y="404"/>
                  <a:pt x="1666" y="404"/>
                </a:cubicBezTo>
                <a:cubicBezTo>
                  <a:pt x="1665" y="404"/>
                  <a:pt x="1665" y="404"/>
                  <a:pt x="1665" y="404"/>
                </a:cubicBezTo>
                <a:cubicBezTo>
                  <a:pt x="1664" y="405"/>
                  <a:pt x="1664" y="405"/>
                  <a:pt x="1664" y="405"/>
                </a:cubicBezTo>
                <a:cubicBezTo>
                  <a:pt x="1662" y="404"/>
                  <a:pt x="1662" y="404"/>
                  <a:pt x="1662" y="404"/>
                </a:cubicBezTo>
                <a:cubicBezTo>
                  <a:pt x="1663" y="402"/>
                  <a:pt x="1663" y="402"/>
                  <a:pt x="1663" y="402"/>
                </a:cubicBezTo>
                <a:cubicBezTo>
                  <a:pt x="1659" y="400"/>
                  <a:pt x="1659" y="400"/>
                  <a:pt x="1659" y="400"/>
                </a:cubicBezTo>
                <a:cubicBezTo>
                  <a:pt x="1659" y="398"/>
                  <a:pt x="1659" y="398"/>
                  <a:pt x="1659" y="398"/>
                </a:cubicBezTo>
                <a:cubicBezTo>
                  <a:pt x="1657" y="396"/>
                  <a:pt x="1657" y="396"/>
                  <a:pt x="1657" y="396"/>
                </a:cubicBezTo>
                <a:cubicBezTo>
                  <a:pt x="1656" y="396"/>
                  <a:pt x="1656" y="396"/>
                  <a:pt x="1656" y="396"/>
                </a:cubicBezTo>
                <a:cubicBezTo>
                  <a:pt x="1657" y="397"/>
                  <a:pt x="1657" y="397"/>
                  <a:pt x="1657" y="397"/>
                </a:cubicBezTo>
                <a:cubicBezTo>
                  <a:pt x="1658" y="399"/>
                  <a:pt x="1658" y="399"/>
                  <a:pt x="1658" y="399"/>
                </a:cubicBezTo>
                <a:cubicBezTo>
                  <a:pt x="1657" y="400"/>
                  <a:pt x="1657" y="400"/>
                  <a:pt x="1657" y="400"/>
                </a:cubicBezTo>
                <a:cubicBezTo>
                  <a:pt x="1654" y="398"/>
                  <a:pt x="1654" y="398"/>
                  <a:pt x="1654" y="398"/>
                </a:cubicBezTo>
                <a:cubicBezTo>
                  <a:pt x="1653" y="398"/>
                  <a:pt x="1653" y="398"/>
                  <a:pt x="1653" y="398"/>
                </a:cubicBezTo>
                <a:cubicBezTo>
                  <a:pt x="1650" y="395"/>
                  <a:pt x="1650" y="395"/>
                  <a:pt x="1650" y="395"/>
                </a:cubicBezTo>
                <a:cubicBezTo>
                  <a:pt x="1649" y="395"/>
                  <a:pt x="1649" y="395"/>
                  <a:pt x="1649" y="395"/>
                </a:cubicBezTo>
                <a:cubicBezTo>
                  <a:pt x="1649" y="396"/>
                  <a:pt x="1649" y="396"/>
                  <a:pt x="1649" y="396"/>
                </a:cubicBezTo>
                <a:cubicBezTo>
                  <a:pt x="1650" y="397"/>
                  <a:pt x="1650" y="397"/>
                  <a:pt x="1650" y="397"/>
                </a:cubicBezTo>
                <a:cubicBezTo>
                  <a:pt x="1648" y="397"/>
                  <a:pt x="1648" y="397"/>
                  <a:pt x="1648" y="397"/>
                </a:cubicBezTo>
                <a:cubicBezTo>
                  <a:pt x="1646" y="393"/>
                  <a:pt x="1646" y="393"/>
                  <a:pt x="1646" y="393"/>
                </a:cubicBezTo>
                <a:cubicBezTo>
                  <a:pt x="1644" y="393"/>
                  <a:pt x="1644" y="393"/>
                  <a:pt x="1644" y="393"/>
                </a:cubicBezTo>
                <a:cubicBezTo>
                  <a:pt x="1643" y="391"/>
                  <a:pt x="1643" y="391"/>
                  <a:pt x="1643" y="391"/>
                </a:cubicBezTo>
                <a:cubicBezTo>
                  <a:pt x="1637" y="387"/>
                  <a:pt x="1637" y="387"/>
                  <a:pt x="1637" y="387"/>
                </a:cubicBezTo>
                <a:cubicBezTo>
                  <a:pt x="1627" y="382"/>
                  <a:pt x="1627" y="382"/>
                  <a:pt x="1627" y="382"/>
                </a:cubicBezTo>
                <a:cubicBezTo>
                  <a:pt x="1625" y="381"/>
                  <a:pt x="1625" y="381"/>
                  <a:pt x="1625" y="381"/>
                </a:cubicBezTo>
                <a:cubicBezTo>
                  <a:pt x="1625" y="382"/>
                  <a:pt x="1625" y="382"/>
                  <a:pt x="1625" y="382"/>
                </a:cubicBezTo>
                <a:cubicBezTo>
                  <a:pt x="1623" y="381"/>
                  <a:pt x="1623" y="381"/>
                  <a:pt x="1623" y="381"/>
                </a:cubicBezTo>
                <a:cubicBezTo>
                  <a:pt x="1621" y="380"/>
                  <a:pt x="1621" y="380"/>
                  <a:pt x="1621" y="380"/>
                </a:cubicBezTo>
                <a:cubicBezTo>
                  <a:pt x="1621" y="381"/>
                  <a:pt x="1621" y="381"/>
                  <a:pt x="1621" y="381"/>
                </a:cubicBezTo>
                <a:cubicBezTo>
                  <a:pt x="1620" y="382"/>
                  <a:pt x="1620" y="382"/>
                  <a:pt x="1620" y="382"/>
                </a:cubicBezTo>
                <a:cubicBezTo>
                  <a:pt x="1618" y="381"/>
                  <a:pt x="1618" y="381"/>
                  <a:pt x="1618" y="381"/>
                </a:cubicBezTo>
                <a:cubicBezTo>
                  <a:pt x="1615" y="381"/>
                  <a:pt x="1615" y="381"/>
                  <a:pt x="1615" y="381"/>
                </a:cubicBezTo>
                <a:cubicBezTo>
                  <a:pt x="1614" y="380"/>
                  <a:pt x="1614" y="380"/>
                  <a:pt x="1614" y="380"/>
                </a:cubicBezTo>
                <a:cubicBezTo>
                  <a:pt x="1612" y="379"/>
                  <a:pt x="1612" y="379"/>
                  <a:pt x="1612" y="379"/>
                </a:cubicBezTo>
                <a:cubicBezTo>
                  <a:pt x="1612" y="379"/>
                  <a:pt x="1612" y="379"/>
                  <a:pt x="1612" y="379"/>
                </a:cubicBezTo>
                <a:cubicBezTo>
                  <a:pt x="1613" y="381"/>
                  <a:pt x="1613" y="381"/>
                  <a:pt x="1613" y="381"/>
                </a:cubicBezTo>
                <a:cubicBezTo>
                  <a:pt x="1613" y="381"/>
                  <a:pt x="1613" y="381"/>
                  <a:pt x="1613" y="381"/>
                </a:cubicBezTo>
                <a:cubicBezTo>
                  <a:pt x="1612" y="381"/>
                  <a:pt x="1612" y="381"/>
                  <a:pt x="1612" y="381"/>
                </a:cubicBezTo>
                <a:cubicBezTo>
                  <a:pt x="1610" y="381"/>
                  <a:pt x="1610" y="381"/>
                  <a:pt x="1610" y="381"/>
                </a:cubicBezTo>
                <a:cubicBezTo>
                  <a:pt x="1609" y="381"/>
                  <a:pt x="1609" y="381"/>
                  <a:pt x="1609" y="381"/>
                </a:cubicBezTo>
                <a:cubicBezTo>
                  <a:pt x="1609" y="383"/>
                  <a:pt x="1609" y="383"/>
                  <a:pt x="1609" y="383"/>
                </a:cubicBezTo>
                <a:cubicBezTo>
                  <a:pt x="1608" y="385"/>
                  <a:pt x="1608" y="385"/>
                  <a:pt x="1608" y="385"/>
                </a:cubicBezTo>
                <a:cubicBezTo>
                  <a:pt x="1606" y="385"/>
                  <a:pt x="1606" y="385"/>
                  <a:pt x="1606" y="385"/>
                </a:cubicBezTo>
                <a:cubicBezTo>
                  <a:pt x="1607" y="383"/>
                  <a:pt x="1607" y="383"/>
                  <a:pt x="1607" y="383"/>
                </a:cubicBezTo>
                <a:cubicBezTo>
                  <a:pt x="1608" y="383"/>
                  <a:pt x="1608" y="383"/>
                  <a:pt x="1608" y="383"/>
                </a:cubicBezTo>
                <a:cubicBezTo>
                  <a:pt x="1608" y="382"/>
                  <a:pt x="1608" y="382"/>
                  <a:pt x="1608" y="382"/>
                </a:cubicBezTo>
                <a:cubicBezTo>
                  <a:pt x="1606" y="382"/>
                  <a:pt x="1606" y="382"/>
                  <a:pt x="1606" y="382"/>
                </a:cubicBezTo>
                <a:cubicBezTo>
                  <a:pt x="1607" y="381"/>
                  <a:pt x="1607" y="381"/>
                  <a:pt x="1607" y="381"/>
                </a:cubicBezTo>
                <a:cubicBezTo>
                  <a:pt x="1607" y="380"/>
                  <a:pt x="1607" y="380"/>
                  <a:pt x="1607" y="380"/>
                </a:cubicBezTo>
                <a:cubicBezTo>
                  <a:pt x="1606" y="380"/>
                  <a:pt x="1606" y="380"/>
                  <a:pt x="1606" y="380"/>
                </a:cubicBezTo>
                <a:cubicBezTo>
                  <a:pt x="1606" y="381"/>
                  <a:pt x="1606" y="381"/>
                  <a:pt x="1606" y="381"/>
                </a:cubicBezTo>
                <a:cubicBezTo>
                  <a:pt x="1604" y="382"/>
                  <a:pt x="1604" y="382"/>
                  <a:pt x="1604" y="382"/>
                </a:cubicBezTo>
                <a:cubicBezTo>
                  <a:pt x="1604" y="381"/>
                  <a:pt x="1604" y="381"/>
                  <a:pt x="1604" y="381"/>
                </a:cubicBezTo>
                <a:cubicBezTo>
                  <a:pt x="1604" y="381"/>
                  <a:pt x="1604" y="381"/>
                  <a:pt x="1604" y="381"/>
                </a:cubicBezTo>
                <a:cubicBezTo>
                  <a:pt x="1604" y="380"/>
                  <a:pt x="1604" y="380"/>
                  <a:pt x="1604" y="380"/>
                </a:cubicBezTo>
                <a:cubicBezTo>
                  <a:pt x="1603" y="381"/>
                  <a:pt x="1603" y="381"/>
                  <a:pt x="1603" y="381"/>
                </a:cubicBezTo>
                <a:cubicBezTo>
                  <a:pt x="1603" y="381"/>
                  <a:pt x="1603" y="381"/>
                  <a:pt x="1603" y="381"/>
                </a:cubicBezTo>
                <a:cubicBezTo>
                  <a:pt x="1602" y="380"/>
                  <a:pt x="1602" y="380"/>
                  <a:pt x="1602" y="380"/>
                </a:cubicBezTo>
                <a:cubicBezTo>
                  <a:pt x="1601" y="379"/>
                  <a:pt x="1601" y="379"/>
                  <a:pt x="1601" y="379"/>
                </a:cubicBezTo>
                <a:cubicBezTo>
                  <a:pt x="1599" y="381"/>
                  <a:pt x="1599" y="381"/>
                  <a:pt x="1599" y="381"/>
                </a:cubicBezTo>
                <a:cubicBezTo>
                  <a:pt x="1599" y="379"/>
                  <a:pt x="1599" y="379"/>
                  <a:pt x="1599" y="379"/>
                </a:cubicBezTo>
                <a:cubicBezTo>
                  <a:pt x="1598" y="379"/>
                  <a:pt x="1598" y="379"/>
                  <a:pt x="1598" y="379"/>
                </a:cubicBezTo>
                <a:cubicBezTo>
                  <a:pt x="1597" y="380"/>
                  <a:pt x="1597" y="380"/>
                  <a:pt x="1597" y="380"/>
                </a:cubicBezTo>
                <a:cubicBezTo>
                  <a:pt x="1596" y="378"/>
                  <a:pt x="1596" y="378"/>
                  <a:pt x="1596" y="378"/>
                </a:cubicBezTo>
                <a:cubicBezTo>
                  <a:pt x="1596" y="376"/>
                  <a:pt x="1596" y="376"/>
                  <a:pt x="1596" y="376"/>
                </a:cubicBezTo>
                <a:cubicBezTo>
                  <a:pt x="1597" y="375"/>
                  <a:pt x="1597" y="375"/>
                  <a:pt x="1597" y="375"/>
                </a:cubicBezTo>
                <a:cubicBezTo>
                  <a:pt x="1598" y="376"/>
                  <a:pt x="1598" y="376"/>
                  <a:pt x="1598" y="376"/>
                </a:cubicBezTo>
                <a:cubicBezTo>
                  <a:pt x="1599" y="377"/>
                  <a:pt x="1599" y="377"/>
                  <a:pt x="1599" y="377"/>
                </a:cubicBezTo>
                <a:cubicBezTo>
                  <a:pt x="1601" y="377"/>
                  <a:pt x="1601" y="377"/>
                  <a:pt x="1601" y="377"/>
                </a:cubicBezTo>
                <a:cubicBezTo>
                  <a:pt x="1602" y="378"/>
                  <a:pt x="1602" y="378"/>
                  <a:pt x="1602" y="378"/>
                </a:cubicBezTo>
                <a:cubicBezTo>
                  <a:pt x="1604" y="376"/>
                  <a:pt x="1604" y="376"/>
                  <a:pt x="1604" y="376"/>
                </a:cubicBezTo>
                <a:cubicBezTo>
                  <a:pt x="1604" y="376"/>
                  <a:pt x="1604" y="376"/>
                  <a:pt x="1604" y="376"/>
                </a:cubicBezTo>
                <a:cubicBezTo>
                  <a:pt x="1603" y="375"/>
                  <a:pt x="1603" y="375"/>
                  <a:pt x="1603" y="375"/>
                </a:cubicBezTo>
                <a:cubicBezTo>
                  <a:pt x="1602" y="374"/>
                  <a:pt x="1602" y="374"/>
                  <a:pt x="1602" y="374"/>
                </a:cubicBezTo>
                <a:cubicBezTo>
                  <a:pt x="1601" y="374"/>
                  <a:pt x="1601" y="374"/>
                  <a:pt x="1601" y="374"/>
                </a:cubicBezTo>
                <a:cubicBezTo>
                  <a:pt x="1600" y="374"/>
                  <a:pt x="1600" y="374"/>
                  <a:pt x="1600" y="374"/>
                </a:cubicBezTo>
                <a:cubicBezTo>
                  <a:pt x="1599" y="373"/>
                  <a:pt x="1599" y="373"/>
                  <a:pt x="1599" y="373"/>
                </a:cubicBezTo>
                <a:cubicBezTo>
                  <a:pt x="1598" y="372"/>
                  <a:pt x="1598" y="372"/>
                  <a:pt x="1598" y="372"/>
                </a:cubicBezTo>
                <a:cubicBezTo>
                  <a:pt x="1596" y="371"/>
                  <a:pt x="1596" y="371"/>
                  <a:pt x="1596" y="371"/>
                </a:cubicBezTo>
                <a:cubicBezTo>
                  <a:pt x="1595" y="371"/>
                  <a:pt x="1595" y="371"/>
                  <a:pt x="1595" y="371"/>
                </a:cubicBezTo>
                <a:cubicBezTo>
                  <a:pt x="1594" y="372"/>
                  <a:pt x="1594" y="372"/>
                  <a:pt x="1594" y="372"/>
                </a:cubicBezTo>
                <a:cubicBezTo>
                  <a:pt x="1595" y="373"/>
                  <a:pt x="1595" y="373"/>
                  <a:pt x="1595" y="373"/>
                </a:cubicBezTo>
                <a:cubicBezTo>
                  <a:pt x="1595" y="373"/>
                  <a:pt x="1595" y="373"/>
                  <a:pt x="1595" y="373"/>
                </a:cubicBezTo>
                <a:cubicBezTo>
                  <a:pt x="1595" y="374"/>
                  <a:pt x="1595" y="374"/>
                  <a:pt x="1595" y="374"/>
                </a:cubicBezTo>
                <a:cubicBezTo>
                  <a:pt x="1594" y="374"/>
                  <a:pt x="1594" y="374"/>
                  <a:pt x="1594" y="374"/>
                </a:cubicBezTo>
                <a:cubicBezTo>
                  <a:pt x="1593" y="374"/>
                  <a:pt x="1593" y="374"/>
                  <a:pt x="1593" y="374"/>
                </a:cubicBezTo>
                <a:cubicBezTo>
                  <a:pt x="1593" y="374"/>
                  <a:pt x="1593" y="374"/>
                  <a:pt x="1593" y="374"/>
                </a:cubicBezTo>
                <a:cubicBezTo>
                  <a:pt x="1595" y="375"/>
                  <a:pt x="1595" y="375"/>
                  <a:pt x="1595" y="375"/>
                </a:cubicBezTo>
                <a:cubicBezTo>
                  <a:pt x="1594" y="376"/>
                  <a:pt x="1594" y="376"/>
                  <a:pt x="1594" y="376"/>
                </a:cubicBezTo>
                <a:cubicBezTo>
                  <a:pt x="1593" y="376"/>
                  <a:pt x="1593" y="376"/>
                  <a:pt x="1593" y="376"/>
                </a:cubicBezTo>
                <a:cubicBezTo>
                  <a:pt x="1592" y="377"/>
                  <a:pt x="1592" y="377"/>
                  <a:pt x="1592" y="377"/>
                </a:cubicBezTo>
                <a:cubicBezTo>
                  <a:pt x="1592" y="379"/>
                  <a:pt x="1592" y="379"/>
                  <a:pt x="1592" y="379"/>
                </a:cubicBezTo>
                <a:cubicBezTo>
                  <a:pt x="1591" y="378"/>
                  <a:pt x="1591" y="378"/>
                  <a:pt x="1591" y="378"/>
                </a:cubicBezTo>
                <a:cubicBezTo>
                  <a:pt x="1591" y="376"/>
                  <a:pt x="1591" y="376"/>
                  <a:pt x="1591" y="376"/>
                </a:cubicBezTo>
                <a:cubicBezTo>
                  <a:pt x="1590" y="376"/>
                  <a:pt x="1590" y="376"/>
                  <a:pt x="1590" y="376"/>
                </a:cubicBezTo>
                <a:cubicBezTo>
                  <a:pt x="1588" y="375"/>
                  <a:pt x="1588" y="375"/>
                  <a:pt x="1588" y="375"/>
                </a:cubicBezTo>
                <a:cubicBezTo>
                  <a:pt x="1588" y="375"/>
                  <a:pt x="1588" y="375"/>
                  <a:pt x="1588" y="375"/>
                </a:cubicBezTo>
                <a:cubicBezTo>
                  <a:pt x="1588" y="375"/>
                  <a:pt x="1588" y="375"/>
                  <a:pt x="1588" y="375"/>
                </a:cubicBezTo>
                <a:cubicBezTo>
                  <a:pt x="1586" y="374"/>
                  <a:pt x="1586" y="374"/>
                  <a:pt x="1586" y="374"/>
                </a:cubicBezTo>
                <a:cubicBezTo>
                  <a:pt x="1586" y="374"/>
                  <a:pt x="1586" y="374"/>
                  <a:pt x="1586" y="374"/>
                </a:cubicBezTo>
                <a:cubicBezTo>
                  <a:pt x="1585" y="375"/>
                  <a:pt x="1585" y="375"/>
                  <a:pt x="1585" y="375"/>
                </a:cubicBezTo>
                <a:cubicBezTo>
                  <a:pt x="1585" y="376"/>
                  <a:pt x="1585" y="376"/>
                  <a:pt x="1585" y="376"/>
                </a:cubicBezTo>
                <a:cubicBezTo>
                  <a:pt x="1584" y="375"/>
                  <a:pt x="1584" y="375"/>
                  <a:pt x="1584" y="375"/>
                </a:cubicBezTo>
                <a:cubicBezTo>
                  <a:pt x="1584" y="374"/>
                  <a:pt x="1584" y="374"/>
                  <a:pt x="1584" y="374"/>
                </a:cubicBezTo>
                <a:cubicBezTo>
                  <a:pt x="1583" y="374"/>
                  <a:pt x="1583" y="374"/>
                  <a:pt x="1583" y="374"/>
                </a:cubicBezTo>
                <a:cubicBezTo>
                  <a:pt x="1583" y="375"/>
                  <a:pt x="1583" y="375"/>
                  <a:pt x="1583" y="375"/>
                </a:cubicBezTo>
                <a:cubicBezTo>
                  <a:pt x="1583" y="377"/>
                  <a:pt x="1583" y="377"/>
                  <a:pt x="1583" y="377"/>
                </a:cubicBezTo>
                <a:cubicBezTo>
                  <a:pt x="1582" y="376"/>
                  <a:pt x="1582" y="376"/>
                  <a:pt x="1582" y="376"/>
                </a:cubicBezTo>
                <a:cubicBezTo>
                  <a:pt x="1581" y="375"/>
                  <a:pt x="1581" y="375"/>
                  <a:pt x="1581" y="375"/>
                </a:cubicBezTo>
                <a:cubicBezTo>
                  <a:pt x="1580" y="376"/>
                  <a:pt x="1580" y="376"/>
                  <a:pt x="1580" y="376"/>
                </a:cubicBezTo>
                <a:cubicBezTo>
                  <a:pt x="1580" y="377"/>
                  <a:pt x="1580" y="377"/>
                  <a:pt x="1580" y="377"/>
                </a:cubicBezTo>
                <a:cubicBezTo>
                  <a:pt x="1579" y="376"/>
                  <a:pt x="1579" y="376"/>
                  <a:pt x="1579" y="376"/>
                </a:cubicBezTo>
                <a:cubicBezTo>
                  <a:pt x="1579" y="374"/>
                  <a:pt x="1579" y="374"/>
                  <a:pt x="1579" y="374"/>
                </a:cubicBezTo>
                <a:cubicBezTo>
                  <a:pt x="1578" y="373"/>
                  <a:pt x="1578" y="373"/>
                  <a:pt x="1578" y="373"/>
                </a:cubicBezTo>
                <a:cubicBezTo>
                  <a:pt x="1577" y="371"/>
                  <a:pt x="1577" y="371"/>
                  <a:pt x="1577" y="371"/>
                </a:cubicBezTo>
                <a:cubicBezTo>
                  <a:pt x="1577" y="371"/>
                  <a:pt x="1577" y="371"/>
                  <a:pt x="1577" y="371"/>
                </a:cubicBezTo>
                <a:cubicBezTo>
                  <a:pt x="1575" y="371"/>
                  <a:pt x="1575" y="371"/>
                  <a:pt x="1575" y="371"/>
                </a:cubicBezTo>
                <a:cubicBezTo>
                  <a:pt x="1574" y="371"/>
                  <a:pt x="1574" y="371"/>
                  <a:pt x="1574" y="371"/>
                </a:cubicBezTo>
                <a:cubicBezTo>
                  <a:pt x="1572" y="370"/>
                  <a:pt x="1572" y="370"/>
                  <a:pt x="1572" y="370"/>
                </a:cubicBezTo>
                <a:cubicBezTo>
                  <a:pt x="1570" y="369"/>
                  <a:pt x="1570" y="369"/>
                  <a:pt x="1570" y="369"/>
                </a:cubicBezTo>
                <a:cubicBezTo>
                  <a:pt x="1571" y="369"/>
                  <a:pt x="1571" y="369"/>
                  <a:pt x="1571" y="369"/>
                </a:cubicBezTo>
                <a:cubicBezTo>
                  <a:pt x="1574" y="369"/>
                  <a:pt x="1574" y="369"/>
                  <a:pt x="1574" y="369"/>
                </a:cubicBezTo>
                <a:cubicBezTo>
                  <a:pt x="1576" y="369"/>
                  <a:pt x="1576" y="369"/>
                  <a:pt x="1576" y="369"/>
                </a:cubicBezTo>
                <a:cubicBezTo>
                  <a:pt x="1578" y="369"/>
                  <a:pt x="1578" y="369"/>
                  <a:pt x="1578" y="369"/>
                </a:cubicBezTo>
                <a:cubicBezTo>
                  <a:pt x="1581" y="370"/>
                  <a:pt x="1581" y="370"/>
                  <a:pt x="1581" y="370"/>
                </a:cubicBezTo>
                <a:cubicBezTo>
                  <a:pt x="1584" y="369"/>
                  <a:pt x="1584" y="369"/>
                  <a:pt x="1584" y="369"/>
                </a:cubicBezTo>
                <a:cubicBezTo>
                  <a:pt x="1585" y="366"/>
                  <a:pt x="1585" y="366"/>
                  <a:pt x="1585" y="366"/>
                </a:cubicBezTo>
                <a:cubicBezTo>
                  <a:pt x="1589" y="365"/>
                  <a:pt x="1589" y="365"/>
                  <a:pt x="1589" y="365"/>
                </a:cubicBezTo>
                <a:cubicBezTo>
                  <a:pt x="1590" y="364"/>
                  <a:pt x="1590" y="364"/>
                  <a:pt x="1590" y="364"/>
                </a:cubicBezTo>
                <a:cubicBezTo>
                  <a:pt x="1590" y="363"/>
                  <a:pt x="1590" y="363"/>
                  <a:pt x="1590" y="363"/>
                </a:cubicBezTo>
                <a:cubicBezTo>
                  <a:pt x="1589" y="363"/>
                  <a:pt x="1589" y="363"/>
                  <a:pt x="1589" y="363"/>
                </a:cubicBezTo>
                <a:cubicBezTo>
                  <a:pt x="1589" y="362"/>
                  <a:pt x="1589" y="362"/>
                  <a:pt x="1589" y="362"/>
                </a:cubicBezTo>
                <a:cubicBezTo>
                  <a:pt x="1588" y="362"/>
                  <a:pt x="1588" y="362"/>
                  <a:pt x="1588" y="362"/>
                </a:cubicBezTo>
                <a:cubicBezTo>
                  <a:pt x="1586" y="362"/>
                  <a:pt x="1586" y="362"/>
                  <a:pt x="1586" y="362"/>
                </a:cubicBezTo>
                <a:cubicBezTo>
                  <a:pt x="1584" y="360"/>
                  <a:pt x="1584" y="360"/>
                  <a:pt x="1584" y="360"/>
                </a:cubicBezTo>
                <a:cubicBezTo>
                  <a:pt x="1583" y="360"/>
                  <a:pt x="1583" y="360"/>
                  <a:pt x="1583" y="360"/>
                </a:cubicBezTo>
                <a:cubicBezTo>
                  <a:pt x="1581" y="362"/>
                  <a:pt x="1581" y="362"/>
                  <a:pt x="1581" y="362"/>
                </a:cubicBezTo>
                <a:cubicBezTo>
                  <a:pt x="1580" y="362"/>
                  <a:pt x="1580" y="362"/>
                  <a:pt x="1580" y="362"/>
                </a:cubicBezTo>
                <a:cubicBezTo>
                  <a:pt x="1580" y="361"/>
                  <a:pt x="1580" y="361"/>
                  <a:pt x="1580" y="361"/>
                </a:cubicBezTo>
                <a:cubicBezTo>
                  <a:pt x="1581" y="360"/>
                  <a:pt x="1581" y="360"/>
                  <a:pt x="1581" y="360"/>
                </a:cubicBezTo>
                <a:cubicBezTo>
                  <a:pt x="1582" y="359"/>
                  <a:pt x="1582" y="359"/>
                  <a:pt x="1582" y="359"/>
                </a:cubicBezTo>
                <a:cubicBezTo>
                  <a:pt x="1580" y="358"/>
                  <a:pt x="1580" y="358"/>
                  <a:pt x="1580" y="358"/>
                </a:cubicBezTo>
                <a:cubicBezTo>
                  <a:pt x="1579" y="358"/>
                  <a:pt x="1579" y="358"/>
                  <a:pt x="1579" y="358"/>
                </a:cubicBezTo>
                <a:cubicBezTo>
                  <a:pt x="1578" y="358"/>
                  <a:pt x="1578" y="358"/>
                  <a:pt x="1578" y="358"/>
                </a:cubicBezTo>
                <a:cubicBezTo>
                  <a:pt x="1577" y="360"/>
                  <a:pt x="1577" y="360"/>
                  <a:pt x="1577" y="360"/>
                </a:cubicBezTo>
                <a:cubicBezTo>
                  <a:pt x="1576" y="360"/>
                  <a:pt x="1576" y="360"/>
                  <a:pt x="1576" y="360"/>
                </a:cubicBezTo>
                <a:cubicBezTo>
                  <a:pt x="1577" y="358"/>
                  <a:pt x="1577" y="358"/>
                  <a:pt x="1577" y="358"/>
                </a:cubicBezTo>
                <a:cubicBezTo>
                  <a:pt x="1576" y="358"/>
                  <a:pt x="1576" y="358"/>
                  <a:pt x="1576" y="358"/>
                </a:cubicBezTo>
                <a:cubicBezTo>
                  <a:pt x="1575" y="360"/>
                  <a:pt x="1575" y="360"/>
                  <a:pt x="1575" y="360"/>
                </a:cubicBezTo>
                <a:cubicBezTo>
                  <a:pt x="1574" y="359"/>
                  <a:pt x="1574" y="359"/>
                  <a:pt x="1574" y="359"/>
                </a:cubicBezTo>
                <a:cubicBezTo>
                  <a:pt x="1574" y="359"/>
                  <a:pt x="1574" y="359"/>
                  <a:pt x="1574" y="359"/>
                </a:cubicBezTo>
                <a:cubicBezTo>
                  <a:pt x="1575" y="358"/>
                  <a:pt x="1575" y="358"/>
                  <a:pt x="1575" y="358"/>
                </a:cubicBezTo>
                <a:cubicBezTo>
                  <a:pt x="1575" y="357"/>
                  <a:pt x="1575" y="357"/>
                  <a:pt x="1575" y="357"/>
                </a:cubicBezTo>
                <a:cubicBezTo>
                  <a:pt x="1573" y="356"/>
                  <a:pt x="1573" y="356"/>
                  <a:pt x="1573" y="356"/>
                </a:cubicBezTo>
                <a:cubicBezTo>
                  <a:pt x="1572" y="356"/>
                  <a:pt x="1572" y="356"/>
                  <a:pt x="1572" y="356"/>
                </a:cubicBezTo>
                <a:cubicBezTo>
                  <a:pt x="1571" y="356"/>
                  <a:pt x="1571" y="356"/>
                  <a:pt x="1571" y="356"/>
                </a:cubicBezTo>
                <a:cubicBezTo>
                  <a:pt x="1570" y="359"/>
                  <a:pt x="1570" y="359"/>
                  <a:pt x="1570" y="359"/>
                </a:cubicBezTo>
                <a:cubicBezTo>
                  <a:pt x="1569" y="359"/>
                  <a:pt x="1569" y="359"/>
                  <a:pt x="1569" y="359"/>
                </a:cubicBezTo>
                <a:cubicBezTo>
                  <a:pt x="1569" y="360"/>
                  <a:pt x="1569" y="360"/>
                  <a:pt x="1569" y="360"/>
                </a:cubicBezTo>
                <a:cubicBezTo>
                  <a:pt x="1570" y="363"/>
                  <a:pt x="1570" y="363"/>
                  <a:pt x="1570" y="363"/>
                </a:cubicBezTo>
                <a:cubicBezTo>
                  <a:pt x="1570" y="364"/>
                  <a:pt x="1570" y="364"/>
                  <a:pt x="1570" y="364"/>
                </a:cubicBezTo>
                <a:cubicBezTo>
                  <a:pt x="1569" y="365"/>
                  <a:pt x="1569" y="365"/>
                  <a:pt x="1569" y="365"/>
                </a:cubicBezTo>
                <a:cubicBezTo>
                  <a:pt x="1568" y="363"/>
                  <a:pt x="1568" y="363"/>
                  <a:pt x="1568" y="363"/>
                </a:cubicBezTo>
                <a:cubicBezTo>
                  <a:pt x="1567" y="363"/>
                  <a:pt x="1567" y="363"/>
                  <a:pt x="1567" y="363"/>
                </a:cubicBezTo>
                <a:cubicBezTo>
                  <a:pt x="1567" y="364"/>
                  <a:pt x="1567" y="364"/>
                  <a:pt x="1567" y="364"/>
                </a:cubicBezTo>
                <a:cubicBezTo>
                  <a:pt x="1565" y="363"/>
                  <a:pt x="1565" y="363"/>
                  <a:pt x="1565" y="363"/>
                </a:cubicBezTo>
                <a:cubicBezTo>
                  <a:pt x="1563" y="364"/>
                  <a:pt x="1563" y="364"/>
                  <a:pt x="1563" y="364"/>
                </a:cubicBezTo>
                <a:cubicBezTo>
                  <a:pt x="1565" y="362"/>
                  <a:pt x="1565" y="362"/>
                  <a:pt x="1565" y="362"/>
                </a:cubicBezTo>
                <a:cubicBezTo>
                  <a:pt x="1566" y="362"/>
                  <a:pt x="1566" y="362"/>
                  <a:pt x="1566" y="362"/>
                </a:cubicBezTo>
                <a:cubicBezTo>
                  <a:pt x="1567" y="360"/>
                  <a:pt x="1567" y="360"/>
                  <a:pt x="1567" y="360"/>
                </a:cubicBezTo>
                <a:cubicBezTo>
                  <a:pt x="1567" y="359"/>
                  <a:pt x="1567" y="359"/>
                  <a:pt x="1567" y="359"/>
                </a:cubicBezTo>
                <a:cubicBezTo>
                  <a:pt x="1566" y="359"/>
                  <a:pt x="1566" y="359"/>
                  <a:pt x="1566" y="359"/>
                </a:cubicBezTo>
                <a:cubicBezTo>
                  <a:pt x="1564" y="360"/>
                  <a:pt x="1564" y="360"/>
                  <a:pt x="1564" y="360"/>
                </a:cubicBezTo>
                <a:cubicBezTo>
                  <a:pt x="1563" y="360"/>
                  <a:pt x="1563" y="360"/>
                  <a:pt x="1563" y="360"/>
                </a:cubicBezTo>
                <a:cubicBezTo>
                  <a:pt x="1563" y="359"/>
                  <a:pt x="1563" y="359"/>
                  <a:pt x="1563" y="359"/>
                </a:cubicBezTo>
                <a:cubicBezTo>
                  <a:pt x="1565" y="358"/>
                  <a:pt x="1565" y="358"/>
                  <a:pt x="1565" y="358"/>
                </a:cubicBezTo>
                <a:cubicBezTo>
                  <a:pt x="1565" y="358"/>
                  <a:pt x="1565" y="358"/>
                  <a:pt x="1565" y="358"/>
                </a:cubicBezTo>
                <a:cubicBezTo>
                  <a:pt x="1563" y="357"/>
                  <a:pt x="1563" y="357"/>
                  <a:pt x="1563" y="357"/>
                </a:cubicBezTo>
                <a:cubicBezTo>
                  <a:pt x="1563" y="356"/>
                  <a:pt x="1563" y="356"/>
                  <a:pt x="1563" y="356"/>
                </a:cubicBezTo>
                <a:cubicBezTo>
                  <a:pt x="1564" y="356"/>
                  <a:pt x="1564" y="356"/>
                  <a:pt x="1564" y="356"/>
                </a:cubicBezTo>
                <a:cubicBezTo>
                  <a:pt x="1565" y="357"/>
                  <a:pt x="1565" y="357"/>
                  <a:pt x="1565" y="357"/>
                </a:cubicBezTo>
                <a:cubicBezTo>
                  <a:pt x="1567" y="357"/>
                  <a:pt x="1567" y="357"/>
                  <a:pt x="1567" y="357"/>
                </a:cubicBezTo>
                <a:cubicBezTo>
                  <a:pt x="1568" y="354"/>
                  <a:pt x="1568" y="354"/>
                  <a:pt x="1568" y="354"/>
                </a:cubicBezTo>
                <a:cubicBezTo>
                  <a:pt x="1567" y="353"/>
                  <a:pt x="1567" y="353"/>
                  <a:pt x="1567" y="353"/>
                </a:cubicBezTo>
                <a:cubicBezTo>
                  <a:pt x="1566" y="353"/>
                  <a:pt x="1566" y="353"/>
                  <a:pt x="1566" y="353"/>
                </a:cubicBezTo>
                <a:cubicBezTo>
                  <a:pt x="1565" y="352"/>
                  <a:pt x="1565" y="352"/>
                  <a:pt x="1565" y="352"/>
                </a:cubicBezTo>
                <a:cubicBezTo>
                  <a:pt x="1565" y="351"/>
                  <a:pt x="1565" y="351"/>
                  <a:pt x="1565" y="351"/>
                </a:cubicBezTo>
                <a:cubicBezTo>
                  <a:pt x="1565" y="350"/>
                  <a:pt x="1565" y="350"/>
                  <a:pt x="1565" y="350"/>
                </a:cubicBezTo>
                <a:cubicBezTo>
                  <a:pt x="1563" y="351"/>
                  <a:pt x="1563" y="351"/>
                  <a:pt x="1563" y="351"/>
                </a:cubicBezTo>
                <a:cubicBezTo>
                  <a:pt x="1562" y="351"/>
                  <a:pt x="1562" y="351"/>
                  <a:pt x="1562" y="351"/>
                </a:cubicBezTo>
                <a:cubicBezTo>
                  <a:pt x="1561" y="350"/>
                  <a:pt x="1561" y="350"/>
                  <a:pt x="1561" y="350"/>
                </a:cubicBezTo>
                <a:cubicBezTo>
                  <a:pt x="1560" y="351"/>
                  <a:pt x="1560" y="351"/>
                  <a:pt x="1560" y="351"/>
                </a:cubicBezTo>
                <a:cubicBezTo>
                  <a:pt x="1560" y="352"/>
                  <a:pt x="1560" y="352"/>
                  <a:pt x="1560" y="352"/>
                </a:cubicBezTo>
                <a:cubicBezTo>
                  <a:pt x="1561" y="353"/>
                  <a:pt x="1561" y="353"/>
                  <a:pt x="1561" y="353"/>
                </a:cubicBezTo>
                <a:cubicBezTo>
                  <a:pt x="1561" y="354"/>
                  <a:pt x="1561" y="354"/>
                  <a:pt x="1561" y="354"/>
                </a:cubicBezTo>
                <a:cubicBezTo>
                  <a:pt x="1560" y="354"/>
                  <a:pt x="1560" y="354"/>
                  <a:pt x="1560" y="354"/>
                </a:cubicBezTo>
                <a:cubicBezTo>
                  <a:pt x="1558" y="353"/>
                  <a:pt x="1558" y="353"/>
                  <a:pt x="1558" y="353"/>
                </a:cubicBezTo>
                <a:cubicBezTo>
                  <a:pt x="1558" y="353"/>
                  <a:pt x="1558" y="353"/>
                  <a:pt x="1558" y="353"/>
                </a:cubicBezTo>
                <a:cubicBezTo>
                  <a:pt x="1557" y="355"/>
                  <a:pt x="1557" y="355"/>
                  <a:pt x="1557" y="355"/>
                </a:cubicBezTo>
                <a:cubicBezTo>
                  <a:pt x="1557" y="356"/>
                  <a:pt x="1557" y="356"/>
                  <a:pt x="1557" y="356"/>
                </a:cubicBezTo>
                <a:cubicBezTo>
                  <a:pt x="1559" y="356"/>
                  <a:pt x="1559" y="356"/>
                  <a:pt x="1559" y="356"/>
                </a:cubicBezTo>
                <a:cubicBezTo>
                  <a:pt x="1559" y="356"/>
                  <a:pt x="1559" y="356"/>
                  <a:pt x="1559" y="356"/>
                </a:cubicBezTo>
                <a:cubicBezTo>
                  <a:pt x="1559" y="357"/>
                  <a:pt x="1559" y="357"/>
                  <a:pt x="1559" y="357"/>
                </a:cubicBezTo>
                <a:cubicBezTo>
                  <a:pt x="1558" y="358"/>
                  <a:pt x="1558" y="358"/>
                  <a:pt x="1558" y="358"/>
                </a:cubicBezTo>
                <a:cubicBezTo>
                  <a:pt x="1558" y="359"/>
                  <a:pt x="1558" y="359"/>
                  <a:pt x="1558" y="359"/>
                </a:cubicBezTo>
                <a:cubicBezTo>
                  <a:pt x="1557" y="359"/>
                  <a:pt x="1557" y="359"/>
                  <a:pt x="1557" y="359"/>
                </a:cubicBezTo>
                <a:cubicBezTo>
                  <a:pt x="1557" y="361"/>
                  <a:pt x="1557" y="361"/>
                  <a:pt x="1557" y="361"/>
                </a:cubicBezTo>
                <a:cubicBezTo>
                  <a:pt x="1557" y="361"/>
                  <a:pt x="1557" y="361"/>
                  <a:pt x="1557" y="361"/>
                </a:cubicBezTo>
                <a:cubicBezTo>
                  <a:pt x="1556" y="362"/>
                  <a:pt x="1556" y="362"/>
                  <a:pt x="1556" y="362"/>
                </a:cubicBezTo>
                <a:cubicBezTo>
                  <a:pt x="1557" y="364"/>
                  <a:pt x="1557" y="364"/>
                  <a:pt x="1557" y="364"/>
                </a:cubicBezTo>
                <a:cubicBezTo>
                  <a:pt x="1557" y="364"/>
                  <a:pt x="1557" y="364"/>
                  <a:pt x="1557" y="364"/>
                </a:cubicBezTo>
                <a:cubicBezTo>
                  <a:pt x="1555" y="363"/>
                  <a:pt x="1555" y="363"/>
                  <a:pt x="1555" y="363"/>
                </a:cubicBezTo>
                <a:cubicBezTo>
                  <a:pt x="1554" y="364"/>
                  <a:pt x="1554" y="364"/>
                  <a:pt x="1554" y="364"/>
                </a:cubicBezTo>
                <a:cubicBezTo>
                  <a:pt x="1554" y="365"/>
                  <a:pt x="1554" y="365"/>
                  <a:pt x="1554" y="365"/>
                </a:cubicBezTo>
                <a:cubicBezTo>
                  <a:pt x="1553" y="366"/>
                  <a:pt x="1553" y="366"/>
                  <a:pt x="1553" y="366"/>
                </a:cubicBezTo>
                <a:cubicBezTo>
                  <a:pt x="1553" y="364"/>
                  <a:pt x="1553" y="364"/>
                  <a:pt x="1553" y="364"/>
                </a:cubicBezTo>
                <a:cubicBezTo>
                  <a:pt x="1554" y="361"/>
                  <a:pt x="1554" y="361"/>
                  <a:pt x="1554" y="361"/>
                </a:cubicBezTo>
                <a:cubicBezTo>
                  <a:pt x="1553" y="360"/>
                  <a:pt x="1553" y="360"/>
                  <a:pt x="1553" y="360"/>
                </a:cubicBezTo>
                <a:cubicBezTo>
                  <a:pt x="1553" y="359"/>
                  <a:pt x="1553" y="359"/>
                  <a:pt x="1553" y="359"/>
                </a:cubicBezTo>
                <a:cubicBezTo>
                  <a:pt x="1554" y="358"/>
                  <a:pt x="1554" y="358"/>
                  <a:pt x="1554" y="358"/>
                </a:cubicBezTo>
                <a:cubicBezTo>
                  <a:pt x="1554" y="356"/>
                  <a:pt x="1554" y="356"/>
                  <a:pt x="1554" y="356"/>
                </a:cubicBezTo>
                <a:cubicBezTo>
                  <a:pt x="1553" y="355"/>
                  <a:pt x="1553" y="355"/>
                  <a:pt x="1553" y="355"/>
                </a:cubicBezTo>
                <a:cubicBezTo>
                  <a:pt x="1553" y="355"/>
                  <a:pt x="1553" y="355"/>
                  <a:pt x="1553" y="355"/>
                </a:cubicBezTo>
                <a:cubicBezTo>
                  <a:pt x="1550" y="359"/>
                  <a:pt x="1550" y="359"/>
                  <a:pt x="1550" y="359"/>
                </a:cubicBezTo>
                <a:cubicBezTo>
                  <a:pt x="1550" y="361"/>
                  <a:pt x="1550" y="361"/>
                  <a:pt x="1550" y="361"/>
                </a:cubicBezTo>
                <a:cubicBezTo>
                  <a:pt x="1548" y="364"/>
                  <a:pt x="1548" y="364"/>
                  <a:pt x="1548" y="364"/>
                </a:cubicBezTo>
                <a:cubicBezTo>
                  <a:pt x="1547" y="366"/>
                  <a:pt x="1547" y="366"/>
                  <a:pt x="1547" y="366"/>
                </a:cubicBezTo>
                <a:cubicBezTo>
                  <a:pt x="1548" y="367"/>
                  <a:pt x="1548" y="367"/>
                  <a:pt x="1548" y="367"/>
                </a:cubicBezTo>
                <a:cubicBezTo>
                  <a:pt x="1548" y="369"/>
                  <a:pt x="1548" y="369"/>
                  <a:pt x="1548" y="369"/>
                </a:cubicBezTo>
                <a:cubicBezTo>
                  <a:pt x="1545" y="372"/>
                  <a:pt x="1545" y="372"/>
                  <a:pt x="1545" y="372"/>
                </a:cubicBezTo>
                <a:cubicBezTo>
                  <a:pt x="1544" y="372"/>
                  <a:pt x="1544" y="372"/>
                  <a:pt x="1544" y="372"/>
                </a:cubicBezTo>
                <a:cubicBezTo>
                  <a:pt x="1544" y="371"/>
                  <a:pt x="1544" y="371"/>
                  <a:pt x="1544" y="371"/>
                </a:cubicBezTo>
                <a:cubicBezTo>
                  <a:pt x="1543" y="369"/>
                  <a:pt x="1543" y="369"/>
                  <a:pt x="1543" y="369"/>
                </a:cubicBezTo>
                <a:cubicBezTo>
                  <a:pt x="1545" y="367"/>
                  <a:pt x="1545" y="367"/>
                  <a:pt x="1545" y="367"/>
                </a:cubicBezTo>
                <a:cubicBezTo>
                  <a:pt x="1545" y="365"/>
                  <a:pt x="1545" y="365"/>
                  <a:pt x="1545" y="365"/>
                </a:cubicBezTo>
                <a:cubicBezTo>
                  <a:pt x="1545" y="364"/>
                  <a:pt x="1545" y="364"/>
                  <a:pt x="1545" y="364"/>
                </a:cubicBezTo>
                <a:cubicBezTo>
                  <a:pt x="1545" y="363"/>
                  <a:pt x="1545" y="363"/>
                  <a:pt x="1545" y="363"/>
                </a:cubicBezTo>
                <a:cubicBezTo>
                  <a:pt x="1547" y="360"/>
                  <a:pt x="1547" y="360"/>
                  <a:pt x="1547" y="360"/>
                </a:cubicBezTo>
                <a:cubicBezTo>
                  <a:pt x="1548" y="358"/>
                  <a:pt x="1548" y="358"/>
                  <a:pt x="1548" y="358"/>
                </a:cubicBezTo>
                <a:cubicBezTo>
                  <a:pt x="1548" y="357"/>
                  <a:pt x="1548" y="357"/>
                  <a:pt x="1548" y="357"/>
                </a:cubicBezTo>
                <a:cubicBezTo>
                  <a:pt x="1548" y="356"/>
                  <a:pt x="1548" y="356"/>
                  <a:pt x="1548" y="356"/>
                </a:cubicBezTo>
                <a:cubicBezTo>
                  <a:pt x="1547" y="356"/>
                  <a:pt x="1547" y="356"/>
                  <a:pt x="1547" y="356"/>
                </a:cubicBezTo>
                <a:cubicBezTo>
                  <a:pt x="1545" y="355"/>
                  <a:pt x="1545" y="355"/>
                  <a:pt x="1545" y="355"/>
                </a:cubicBezTo>
                <a:cubicBezTo>
                  <a:pt x="1544" y="355"/>
                  <a:pt x="1544" y="355"/>
                  <a:pt x="1544" y="355"/>
                </a:cubicBezTo>
                <a:cubicBezTo>
                  <a:pt x="1545" y="357"/>
                  <a:pt x="1545" y="357"/>
                  <a:pt x="1545" y="357"/>
                </a:cubicBezTo>
                <a:cubicBezTo>
                  <a:pt x="1544" y="358"/>
                  <a:pt x="1544" y="358"/>
                  <a:pt x="1544" y="358"/>
                </a:cubicBezTo>
                <a:cubicBezTo>
                  <a:pt x="1543" y="356"/>
                  <a:pt x="1543" y="356"/>
                  <a:pt x="1543" y="356"/>
                </a:cubicBezTo>
                <a:cubicBezTo>
                  <a:pt x="1542" y="355"/>
                  <a:pt x="1542" y="355"/>
                  <a:pt x="1542" y="355"/>
                </a:cubicBezTo>
                <a:cubicBezTo>
                  <a:pt x="1541" y="355"/>
                  <a:pt x="1541" y="355"/>
                  <a:pt x="1541" y="355"/>
                </a:cubicBezTo>
                <a:cubicBezTo>
                  <a:pt x="1540" y="355"/>
                  <a:pt x="1540" y="355"/>
                  <a:pt x="1540" y="355"/>
                </a:cubicBezTo>
                <a:cubicBezTo>
                  <a:pt x="1540" y="358"/>
                  <a:pt x="1540" y="358"/>
                  <a:pt x="1540" y="358"/>
                </a:cubicBezTo>
                <a:cubicBezTo>
                  <a:pt x="1539" y="359"/>
                  <a:pt x="1539" y="359"/>
                  <a:pt x="1539" y="359"/>
                </a:cubicBezTo>
                <a:cubicBezTo>
                  <a:pt x="1539" y="358"/>
                  <a:pt x="1539" y="358"/>
                  <a:pt x="1539" y="358"/>
                </a:cubicBezTo>
                <a:cubicBezTo>
                  <a:pt x="1538" y="357"/>
                  <a:pt x="1538" y="357"/>
                  <a:pt x="1538" y="357"/>
                </a:cubicBezTo>
                <a:cubicBezTo>
                  <a:pt x="1537" y="358"/>
                  <a:pt x="1537" y="358"/>
                  <a:pt x="1537" y="358"/>
                </a:cubicBezTo>
                <a:cubicBezTo>
                  <a:pt x="1537" y="359"/>
                  <a:pt x="1537" y="359"/>
                  <a:pt x="1537" y="359"/>
                </a:cubicBezTo>
                <a:cubicBezTo>
                  <a:pt x="1539" y="360"/>
                  <a:pt x="1539" y="360"/>
                  <a:pt x="1539" y="360"/>
                </a:cubicBezTo>
                <a:cubicBezTo>
                  <a:pt x="1540" y="362"/>
                  <a:pt x="1540" y="362"/>
                  <a:pt x="1540" y="362"/>
                </a:cubicBezTo>
                <a:cubicBezTo>
                  <a:pt x="1539" y="362"/>
                  <a:pt x="1539" y="362"/>
                  <a:pt x="1539" y="362"/>
                </a:cubicBezTo>
                <a:cubicBezTo>
                  <a:pt x="1538" y="361"/>
                  <a:pt x="1538" y="361"/>
                  <a:pt x="1538" y="361"/>
                </a:cubicBezTo>
                <a:cubicBezTo>
                  <a:pt x="1537" y="362"/>
                  <a:pt x="1537" y="362"/>
                  <a:pt x="1537" y="362"/>
                </a:cubicBezTo>
                <a:cubicBezTo>
                  <a:pt x="1537" y="363"/>
                  <a:pt x="1537" y="363"/>
                  <a:pt x="1537" y="363"/>
                </a:cubicBezTo>
                <a:cubicBezTo>
                  <a:pt x="1538" y="364"/>
                  <a:pt x="1538" y="364"/>
                  <a:pt x="1538" y="364"/>
                </a:cubicBezTo>
                <a:cubicBezTo>
                  <a:pt x="1537" y="364"/>
                  <a:pt x="1537" y="364"/>
                  <a:pt x="1537" y="364"/>
                </a:cubicBezTo>
                <a:cubicBezTo>
                  <a:pt x="1535" y="363"/>
                  <a:pt x="1535" y="363"/>
                  <a:pt x="1535" y="363"/>
                </a:cubicBezTo>
                <a:cubicBezTo>
                  <a:pt x="1534" y="363"/>
                  <a:pt x="1534" y="363"/>
                  <a:pt x="1534" y="363"/>
                </a:cubicBezTo>
                <a:cubicBezTo>
                  <a:pt x="1534" y="365"/>
                  <a:pt x="1534" y="365"/>
                  <a:pt x="1534" y="365"/>
                </a:cubicBezTo>
                <a:cubicBezTo>
                  <a:pt x="1532" y="366"/>
                  <a:pt x="1532" y="366"/>
                  <a:pt x="1532" y="366"/>
                </a:cubicBezTo>
                <a:cubicBezTo>
                  <a:pt x="1532" y="367"/>
                  <a:pt x="1532" y="367"/>
                  <a:pt x="1532" y="367"/>
                </a:cubicBezTo>
                <a:cubicBezTo>
                  <a:pt x="1533" y="367"/>
                  <a:pt x="1533" y="367"/>
                  <a:pt x="1533" y="367"/>
                </a:cubicBezTo>
                <a:cubicBezTo>
                  <a:pt x="1531" y="368"/>
                  <a:pt x="1531" y="368"/>
                  <a:pt x="1531" y="368"/>
                </a:cubicBezTo>
                <a:cubicBezTo>
                  <a:pt x="1531" y="370"/>
                  <a:pt x="1531" y="370"/>
                  <a:pt x="1531" y="370"/>
                </a:cubicBezTo>
                <a:cubicBezTo>
                  <a:pt x="1532" y="371"/>
                  <a:pt x="1532" y="371"/>
                  <a:pt x="1532" y="371"/>
                </a:cubicBezTo>
                <a:cubicBezTo>
                  <a:pt x="1531" y="372"/>
                  <a:pt x="1531" y="372"/>
                  <a:pt x="1531" y="372"/>
                </a:cubicBezTo>
                <a:cubicBezTo>
                  <a:pt x="1533" y="373"/>
                  <a:pt x="1533" y="373"/>
                  <a:pt x="1533" y="373"/>
                </a:cubicBezTo>
                <a:cubicBezTo>
                  <a:pt x="1533" y="373"/>
                  <a:pt x="1533" y="373"/>
                  <a:pt x="1533" y="373"/>
                </a:cubicBezTo>
                <a:cubicBezTo>
                  <a:pt x="1533" y="374"/>
                  <a:pt x="1533" y="374"/>
                  <a:pt x="1533" y="374"/>
                </a:cubicBezTo>
                <a:cubicBezTo>
                  <a:pt x="1530" y="374"/>
                  <a:pt x="1530" y="374"/>
                  <a:pt x="1530" y="374"/>
                </a:cubicBezTo>
                <a:cubicBezTo>
                  <a:pt x="1530" y="372"/>
                  <a:pt x="1530" y="372"/>
                  <a:pt x="1530" y="372"/>
                </a:cubicBezTo>
                <a:cubicBezTo>
                  <a:pt x="1529" y="371"/>
                  <a:pt x="1529" y="371"/>
                  <a:pt x="1529" y="371"/>
                </a:cubicBezTo>
                <a:cubicBezTo>
                  <a:pt x="1530" y="370"/>
                  <a:pt x="1530" y="370"/>
                  <a:pt x="1530" y="370"/>
                </a:cubicBezTo>
                <a:cubicBezTo>
                  <a:pt x="1528" y="369"/>
                  <a:pt x="1528" y="369"/>
                  <a:pt x="1528" y="369"/>
                </a:cubicBezTo>
                <a:cubicBezTo>
                  <a:pt x="1527" y="370"/>
                  <a:pt x="1527" y="370"/>
                  <a:pt x="1527" y="370"/>
                </a:cubicBezTo>
                <a:cubicBezTo>
                  <a:pt x="1525" y="369"/>
                  <a:pt x="1525" y="369"/>
                  <a:pt x="1525" y="369"/>
                </a:cubicBezTo>
                <a:cubicBezTo>
                  <a:pt x="1522" y="367"/>
                  <a:pt x="1522" y="367"/>
                  <a:pt x="1522" y="367"/>
                </a:cubicBezTo>
                <a:cubicBezTo>
                  <a:pt x="1521" y="367"/>
                  <a:pt x="1521" y="367"/>
                  <a:pt x="1521" y="367"/>
                </a:cubicBezTo>
                <a:cubicBezTo>
                  <a:pt x="1520" y="368"/>
                  <a:pt x="1520" y="368"/>
                  <a:pt x="1520" y="368"/>
                </a:cubicBezTo>
                <a:cubicBezTo>
                  <a:pt x="1519" y="367"/>
                  <a:pt x="1519" y="367"/>
                  <a:pt x="1519" y="367"/>
                </a:cubicBezTo>
                <a:cubicBezTo>
                  <a:pt x="1518" y="368"/>
                  <a:pt x="1518" y="368"/>
                  <a:pt x="1518" y="368"/>
                </a:cubicBezTo>
                <a:cubicBezTo>
                  <a:pt x="1516" y="369"/>
                  <a:pt x="1516" y="369"/>
                  <a:pt x="1516" y="369"/>
                </a:cubicBezTo>
                <a:cubicBezTo>
                  <a:pt x="1516" y="370"/>
                  <a:pt x="1516" y="370"/>
                  <a:pt x="1516" y="370"/>
                </a:cubicBezTo>
                <a:cubicBezTo>
                  <a:pt x="1518" y="372"/>
                  <a:pt x="1518" y="372"/>
                  <a:pt x="1518" y="372"/>
                </a:cubicBezTo>
                <a:cubicBezTo>
                  <a:pt x="1520" y="372"/>
                  <a:pt x="1520" y="372"/>
                  <a:pt x="1520" y="372"/>
                </a:cubicBezTo>
                <a:cubicBezTo>
                  <a:pt x="1520" y="373"/>
                  <a:pt x="1520" y="373"/>
                  <a:pt x="1520" y="373"/>
                </a:cubicBezTo>
                <a:cubicBezTo>
                  <a:pt x="1523" y="373"/>
                  <a:pt x="1523" y="373"/>
                  <a:pt x="1523" y="373"/>
                </a:cubicBezTo>
                <a:cubicBezTo>
                  <a:pt x="1522" y="375"/>
                  <a:pt x="1522" y="375"/>
                  <a:pt x="1522" y="375"/>
                </a:cubicBezTo>
                <a:cubicBezTo>
                  <a:pt x="1522" y="376"/>
                  <a:pt x="1522" y="376"/>
                  <a:pt x="1522" y="376"/>
                </a:cubicBezTo>
                <a:cubicBezTo>
                  <a:pt x="1523" y="378"/>
                  <a:pt x="1523" y="378"/>
                  <a:pt x="1523" y="378"/>
                </a:cubicBezTo>
                <a:cubicBezTo>
                  <a:pt x="1523" y="379"/>
                  <a:pt x="1523" y="379"/>
                  <a:pt x="1523" y="379"/>
                </a:cubicBezTo>
                <a:cubicBezTo>
                  <a:pt x="1522" y="378"/>
                  <a:pt x="1522" y="378"/>
                  <a:pt x="1522" y="378"/>
                </a:cubicBezTo>
                <a:cubicBezTo>
                  <a:pt x="1521" y="376"/>
                  <a:pt x="1521" y="376"/>
                  <a:pt x="1521" y="376"/>
                </a:cubicBezTo>
                <a:cubicBezTo>
                  <a:pt x="1519" y="376"/>
                  <a:pt x="1519" y="376"/>
                  <a:pt x="1519" y="376"/>
                </a:cubicBezTo>
                <a:cubicBezTo>
                  <a:pt x="1518" y="375"/>
                  <a:pt x="1518" y="375"/>
                  <a:pt x="1518" y="375"/>
                </a:cubicBezTo>
                <a:cubicBezTo>
                  <a:pt x="1518" y="376"/>
                  <a:pt x="1518" y="376"/>
                  <a:pt x="1518" y="376"/>
                </a:cubicBezTo>
                <a:cubicBezTo>
                  <a:pt x="1516" y="377"/>
                  <a:pt x="1516" y="377"/>
                  <a:pt x="1516" y="377"/>
                </a:cubicBezTo>
                <a:cubicBezTo>
                  <a:pt x="1516" y="375"/>
                  <a:pt x="1516" y="375"/>
                  <a:pt x="1516" y="375"/>
                </a:cubicBezTo>
                <a:cubicBezTo>
                  <a:pt x="1514" y="376"/>
                  <a:pt x="1514" y="376"/>
                  <a:pt x="1514" y="376"/>
                </a:cubicBezTo>
                <a:cubicBezTo>
                  <a:pt x="1514" y="377"/>
                  <a:pt x="1514" y="377"/>
                  <a:pt x="1514" y="377"/>
                </a:cubicBezTo>
                <a:cubicBezTo>
                  <a:pt x="1513" y="379"/>
                  <a:pt x="1513" y="379"/>
                  <a:pt x="1513" y="379"/>
                </a:cubicBezTo>
                <a:cubicBezTo>
                  <a:pt x="1513" y="380"/>
                  <a:pt x="1513" y="380"/>
                  <a:pt x="1513" y="380"/>
                </a:cubicBezTo>
                <a:cubicBezTo>
                  <a:pt x="1515" y="381"/>
                  <a:pt x="1515" y="381"/>
                  <a:pt x="1515" y="381"/>
                </a:cubicBezTo>
                <a:cubicBezTo>
                  <a:pt x="1516" y="383"/>
                  <a:pt x="1516" y="383"/>
                  <a:pt x="1516" y="383"/>
                </a:cubicBezTo>
                <a:cubicBezTo>
                  <a:pt x="1514" y="382"/>
                  <a:pt x="1514" y="382"/>
                  <a:pt x="1514" y="382"/>
                </a:cubicBezTo>
                <a:cubicBezTo>
                  <a:pt x="1513" y="382"/>
                  <a:pt x="1513" y="382"/>
                  <a:pt x="1513" y="382"/>
                </a:cubicBezTo>
                <a:cubicBezTo>
                  <a:pt x="1512" y="383"/>
                  <a:pt x="1512" y="383"/>
                  <a:pt x="1512" y="383"/>
                </a:cubicBezTo>
                <a:cubicBezTo>
                  <a:pt x="1512" y="385"/>
                  <a:pt x="1512" y="385"/>
                  <a:pt x="1512" y="385"/>
                </a:cubicBezTo>
                <a:cubicBezTo>
                  <a:pt x="1510" y="386"/>
                  <a:pt x="1510" y="386"/>
                  <a:pt x="1510" y="386"/>
                </a:cubicBezTo>
                <a:cubicBezTo>
                  <a:pt x="1510" y="385"/>
                  <a:pt x="1510" y="385"/>
                  <a:pt x="1510" y="385"/>
                </a:cubicBezTo>
                <a:cubicBezTo>
                  <a:pt x="1511" y="385"/>
                  <a:pt x="1511" y="385"/>
                  <a:pt x="1511" y="385"/>
                </a:cubicBezTo>
                <a:cubicBezTo>
                  <a:pt x="1511" y="383"/>
                  <a:pt x="1511" y="383"/>
                  <a:pt x="1511" y="383"/>
                </a:cubicBezTo>
                <a:cubicBezTo>
                  <a:pt x="1512" y="381"/>
                  <a:pt x="1512" y="381"/>
                  <a:pt x="1512" y="381"/>
                </a:cubicBezTo>
                <a:cubicBezTo>
                  <a:pt x="1511" y="376"/>
                  <a:pt x="1511" y="376"/>
                  <a:pt x="1511" y="376"/>
                </a:cubicBezTo>
                <a:cubicBezTo>
                  <a:pt x="1510" y="376"/>
                  <a:pt x="1510" y="376"/>
                  <a:pt x="1510" y="376"/>
                </a:cubicBezTo>
                <a:cubicBezTo>
                  <a:pt x="1507" y="380"/>
                  <a:pt x="1507" y="380"/>
                  <a:pt x="1507" y="380"/>
                </a:cubicBezTo>
                <a:cubicBezTo>
                  <a:pt x="1507" y="382"/>
                  <a:pt x="1507" y="382"/>
                  <a:pt x="1507" y="382"/>
                </a:cubicBezTo>
                <a:cubicBezTo>
                  <a:pt x="1508" y="383"/>
                  <a:pt x="1508" y="383"/>
                  <a:pt x="1508" y="383"/>
                </a:cubicBezTo>
                <a:cubicBezTo>
                  <a:pt x="1506" y="385"/>
                  <a:pt x="1506" y="385"/>
                  <a:pt x="1506" y="385"/>
                </a:cubicBezTo>
                <a:cubicBezTo>
                  <a:pt x="1506" y="383"/>
                  <a:pt x="1506" y="383"/>
                  <a:pt x="1506" y="383"/>
                </a:cubicBezTo>
                <a:cubicBezTo>
                  <a:pt x="1507" y="381"/>
                  <a:pt x="1507" y="381"/>
                  <a:pt x="1507" y="381"/>
                </a:cubicBezTo>
                <a:cubicBezTo>
                  <a:pt x="1506" y="378"/>
                  <a:pt x="1506" y="378"/>
                  <a:pt x="1506" y="378"/>
                </a:cubicBezTo>
                <a:cubicBezTo>
                  <a:pt x="1505" y="378"/>
                  <a:pt x="1505" y="378"/>
                  <a:pt x="1505" y="378"/>
                </a:cubicBezTo>
                <a:cubicBezTo>
                  <a:pt x="1504" y="379"/>
                  <a:pt x="1504" y="379"/>
                  <a:pt x="1504" y="379"/>
                </a:cubicBezTo>
                <a:cubicBezTo>
                  <a:pt x="1502" y="382"/>
                  <a:pt x="1502" y="382"/>
                  <a:pt x="1502" y="382"/>
                </a:cubicBezTo>
                <a:cubicBezTo>
                  <a:pt x="1503" y="383"/>
                  <a:pt x="1503" y="383"/>
                  <a:pt x="1503" y="383"/>
                </a:cubicBezTo>
                <a:cubicBezTo>
                  <a:pt x="1503" y="385"/>
                  <a:pt x="1503" y="385"/>
                  <a:pt x="1503" y="385"/>
                </a:cubicBezTo>
                <a:cubicBezTo>
                  <a:pt x="1506" y="387"/>
                  <a:pt x="1506" y="387"/>
                  <a:pt x="1506" y="387"/>
                </a:cubicBezTo>
                <a:cubicBezTo>
                  <a:pt x="1506" y="388"/>
                  <a:pt x="1506" y="388"/>
                  <a:pt x="1506" y="388"/>
                </a:cubicBezTo>
                <a:cubicBezTo>
                  <a:pt x="1505" y="390"/>
                  <a:pt x="1505" y="390"/>
                  <a:pt x="1505" y="390"/>
                </a:cubicBezTo>
                <a:cubicBezTo>
                  <a:pt x="1505" y="388"/>
                  <a:pt x="1505" y="388"/>
                  <a:pt x="1505" y="388"/>
                </a:cubicBezTo>
                <a:cubicBezTo>
                  <a:pt x="1503" y="387"/>
                  <a:pt x="1503" y="387"/>
                  <a:pt x="1503" y="387"/>
                </a:cubicBezTo>
                <a:cubicBezTo>
                  <a:pt x="1501" y="384"/>
                  <a:pt x="1501" y="384"/>
                  <a:pt x="1501" y="384"/>
                </a:cubicBezTo>
                <a:cubicBezTo>
                  <a:pt x="1501" y="383"/>
                  <a:pt x="1501" y="383"/>
                  <a:pt x="1501" y="383"/>
                </a:cubicBezTo>
                <a:cubicBezTo>
                  <a:pt x="1499" y="384"/>
                  <a:pt x="1499" y="384"/>
                  <a:pt x="1499" y="384"/>
                </a:cubicBezTo>
                <a:cubicBezTo>
                  <a:pt x="1498" y="385"/>
                  <a:pt x="1498" y="385"/>
                  <a:pt x="1498" y="385"/>
                </a:cubicBezTo>
                <a:cubicBezTo>
                  <a:pt x="1501" y="387"/>
                  <a:pt x="1501" y="387"/>
                  <a:pt x="1501" y="387"/>
                </a:cubicBezTo>
                <a:cubicBezTo>
                  <a:pt x="1502" y="387"/>
                  <a:pt x="1502" y="387"/>
                  <a:pt x="1502" y="387"/>
                </a:cubicBezTo>
                <a:cubicBezTo>
                  <a:pt x="1502" y="388"/>
                  <a:pt x="1502" y="388"/>
                  <a:pt x="1502" y="388"/>
                </a:cubicBezTo>
                <a:cubicBezTo>
                  <a:pt x="1501" y="388"/>
                  <a:pt x="1501" y="388"/>
                  <a:pt x="1501" y="388"/>
                </a:cubicBezTo>
                <a:cubicBezTo>
                  <a:pt x="1499" y="388"/>
                  <a:pt x="1499" y="388"/>
                  <a:pt x="1499" y="388"/>
                </a:cubicBezTo>
                <a:cubicBezTo>
                  <a:pt x="1500" y="390"/>
                  <a:pt x="1500" y="390"/>
                  <a:pt x="1500" y="390"/>
                </a:cubicBezTo>
                <a:cubicBezTo>
                  <a:pt x="1498" y="389"/>
                  <a:pt x="1498" y="389"/>
                  <a:pt x="1498" y="389"/>
                </a:cubicBezTo>
                <a:cubicBezTo>
                  <a:pt x="1498" y="386"/>
                  <a:pt x="1498" y="386"/>
                  <a:pt x="1498" y="386"/>
                </a:cubicBezTo>
                <a:cubicBezTo>
                  <a:pt x="1498" y="386"/>
                  <a:pt x="1498" y="386"/>
                  <a:pt x="1498" y="386"/>
                </a:cubicBezTo>
                <a:cubicBezTo>
                  <a:pt x="1497" y="385"/>
                  <a:pt x="1497" y="385"/>
                  <a:pt x="1497" y="385"/>
                </a:cubicBezTo>
                <a:cubicBezTo>
                  <a:pt x="1496" y="385"/>
                  <a:pt x="1496" y="385"/>
                  <a:pt x="1496" y="385"/>
                </a:cubicBezTo>
                <a:cubicBezTo>
                  <a:pt x="1496" y="388"/>
                  <a:pt x="1496" y="388"/>
                  <a:pt x="1496" y="388"/>
                </a:cubicBezTo>
                <a:cubicBezTo>
                  <a:pt x="1497" y="389"/>
                  <a:pt x="1497" y="389"/>
                  <a:pt x="1497" y="389"/>
                </a:cubicBezTo>
                <a:cubicBezTo>
                  <a:pt x="1496" y="391"/>
                  <a:pt x="1496" y="391"/>
                  <a:pt x="1496" y="391"/>
                </a:cubicBezTo>
                <a:cubicBezTo>
                  <a:pt x="1495" y="390"/>
                  <a:pt x="1495" y="390"/>
                  <a:pt x="1495" y="390"/>
                </a:cubicBezTo>
                <a:cubicBezTo>
                  <a:pt x="1493" y="390"/>
                  <a:pt x="1493" y="390"/>
                  <a:pt x="1493" y="390"/>
                </a:cubicBezTo>
                <a:cubicBezTo>
                  <a:pt x="1492" y="393"/>
                  <a:pt x="1492" y="393"/>
                  <a:pt x="1492" y="393"/>
                </a:cubicBezTo>
                <a:cubicBezTo>
                  <a:pt x="1492" y="393"/>
                  <a:pt x="1492" y="393"/>
                  <a:pt x="1492" y="393"/>
                </a:cubicBezTo>
                <a:cubicBezTo>
                  <a:pt x="1493" y="393"/>
                  <a:pt x="1493" y="393"/>
                  <a:pt x="1493" y="393"/>
                </a:cubicBezTo>
                <a:cubicBezTo>
                  <a:pt x="1495" y="394"/>
                  <a:pt x="1495" y="394"/>
                  <a:pt x="1495" y="394"/>
                </a:cubicBezTo>
                <a:cubicBezTo>
                  <a:pt x="1493" y="394"/>
                  <a:pt x="1493" y="394"/>
                  <a:pt x="1493" y="394"/>
                </a:cubicBezTo>
                <a:cubicBezTo>
                  <a:pt x="1492" y="395"/>
                  <a:pt x="1492" y="395"/>
                  <a:pt x="1492" y="395"/>
                </a:cubicBezTo>
                <a:cubicBezTo>
                  <a:pt x="1493" y="395"/>
                  <a:pt x="1493" y="395"/>
                  <a:pt x="1493" y="395"/>
                </a:cubicBezTo>
                <a:cubicBezTo>
                  <a:pt x="1492" y="396"/>
                  <a:pt x="1492" y="396"/>
                  <a:pt x="1492" y="396"/>
                </a:cubicBezTo>
                <a:cubicBezTo>
                  <a:pt x="1491" y="396"/>
                  <a:pt x="1491" y="396"/>
                  <a:pt x="1491" y="396"/>
                </a:cubicBezTo>
                <a:cubicBezTo>
                  <a:pt x="1491" y="397"/>
                  <a:pt x="1491" y="397"/>
                  <a:pt x="1491" y="397"/>
                </a:cubicBezTo>
                <a:cubicBezTo>
                  <a:pt x="1491" y="398"/>
                  <a:pt x="1491" y="398"/>
                  <a:pt x="1491" y="398"/>
                </a:cubicBezTo>
                <a:cubicBezTo>
                  <a:pt x="1490" y="398"/>
                  <a:pt x="1490" y="398"/>
                  <a:pt x="1490" y="398"/>
                </a:cubicBezTo>
                <a:cubicBezTo>
                  <a:pt x="1490" y="397"/>
                  <a:pt x="1490" y="397"/>
                  <a:pt x="1490" y="397"/>
                </a:cubicBezTo>
                <a:cubicBezTo>
                  <a:pt x="1488" y="397"/>
                  <a:pt x="1488" y="397"/>
                  <a:pt x="1488" y="397"/>
                </a:cubicBezTo>
                <a:cubicBezTo>
                  <a:pt x="1487" y="399"/>
                  <a:pt x="1487" y="399"/>
                  <a:pt x="1487" y="399"/>
                </a:cubicBezTo>
                <a:cubicBezTo>
                  <a:pt x="1488" y="400"/>
                  <a:pt x="1488" y="400"/>
                  <a:pt x="1488" y="400"/>
                </a:cubicBezTo>
                <a:cubicBezTo>
                  <a:pt x="1487" y="400"/>
                  <a:pt x="1487" y="400"/>
                  <a:pt x="1487" y="400"/>
                </a:cubicBezTo>
                <a:cubicBezTo>
                  <a:pt x="1485" y="400"/>
                  <a:pt x="1485" y="400"/>
                  <a:pt x="1485" y="400"/>
                </a:cubicBezTo>
                <a:cubicBezTo>
                  <a:pt x="1484" y="402"/>
                  <a:pt x="1484" y="402"/>
                  <a:pt x="1484" y="402"/>
                </a:cubicBezTo>
                <a:cubicBezTo>
                  <a:pt x="1486" y="403"/>
                  <a:pt x="1486" y="403"/>
                  <a:pt x="1486" y="403"/>
                </a:cubicBezTo>
                <a:cubicBezTo>
                  <a:pt x="1490" y="402"/>
                  <a:pt x="1490" y="402"/>
                  <a:pt x="1490" y="402"/>
                </a:cubicBezTo>
                <a:cubicBezTo>
                  <a:pt x="1491" y="402"/>
                  <a:pt x="1491" y="402"/>
                  <a:pt x="1491" y="402"/>
                </a:cubicBezTo>
                <a:cubicBezTo>
                  <a:pt x="1492" y="401"/>
                  <a:pt x="1492" y="401"/>
                  <a:pt x="1492" y="401"/>
                </a:cubicBezTo>
                <a:cubicBezTo>
                  <a:pt x="1493" y="401"/>
                  <a:pt x="1493" y="401"/>
                  <a:pt x="1493" y="401"/>
                </a:cubicBezTo>
                <a:cubicBezTo>
                  <a:pt x="1493" y="402"/>
                  <a:pt x="1493" y="402"/>
                  <a:pt x="1493" y="402"/>
                </a:cubicBezTo>
                <a:cubicBezTo>
                  <a:pt x="1492" y="404"/>
                  <a:pt x="1492" y="404"/>
                  <a:pt x="1492" y="404"/>
                </a:cubicBezTo>
                <a:cubicBezTo>
                  <a:pt x="1492" y="406"/>
                  <a:pt x="1492" y="406"/>
                  <a:pt x="1492" y="406"/>
                </a:cubicBezTo>
                <a:cubicBezTo>
                  <a:pt x="1491" y="407"/>
                  <a:pt x="1491" y="407"/>
                  <a:pt x="1491" y="407"/>
                </a:cubicBezTo>
                <a:cubicBezTo>
                  <a:pt x="1491" y="406"/>
                  <a:pt x="1491" y="406"/>
                  <a:pt x="1491" y="406"/>
                </a:cubicBezTo>
                <a:cubicBezTo>
                  <a:pt x="1491" y="405"/>
                  <a:pt x="1491" y="405"/>
                  <a:pt x="1491" y="405"/>
                </a:cubicBezTo>
                <a:cubicBezTo>
                  <a:pt x="1489" y="405"/>
                  <a:pt x="1489" y="405"/>
                  <a:pt x="1489" y="405"/>
                </a:cubicBezTo>
                <a:cubicBezTo>
                  <a:pt x="1488" y="404"/>
                  <a:pt x="1488" y="404"/>
                  <a:pt x="1488" y="404"/>
                </a:cubicBezTo>
                <a:cubicBezTo>
                  <a:pt x="1487" y="404"/>
                  <a:pt x="1487" y="404"/>
                  <a:pt x="1487" y="404"/>
                </a:cubicBezTo>
                <a:cubicBezTo>
                  <a:pt x="1487" y="405"/>
                  <a:pt x="1487" y="405"/>
                  <a:pt x="1487" y="405"/>
                </a:cubicBezTo>
                <a:cubicBezTo>
                  <a:pt x="1487" y="406"/>
                  <a:pt x="1487" y="406"/>
                  <a:pt x="1487" y="406"/>
                </a:cubicBezTo>
                <a:cubicBezTo>
                  <a:pt x="1485" y="405"/>
                  <a:pt x="1485" y="405"/>
                  <a:pt x="1485" y="405"/>
                </a:cubicBezTo>
                <a:cubicBezTo>
                  <a:pt x="1484" y="405"/>
                  <a:pt x="1484" y="405"/>
                  <a:pt x="1484" y="405"/>
                </a:cubicBezTo>
                <a:cubicBezTo>
                  <a:pt x="1486" y="406"/>
                  <a:pt x="1486" y="406"/>
                  <a:pt x="1486" y="406"/>
                </a:cubicBezTo>
                <a:cubicBezTo>
                  <a:pt x="1486" y="408"/>
                  <a:pt x="1486" y="408"/>
                  <a:pt x="1486" y="408"/>
                </a:cubicBezTo>
                <a:cubicBezTo>
                  <a:pt x="1485" y="408"/>
                  <a:pt x="1485" y="408"/>
                  <a:pt x="1485" y="408"/>
                </a:cubicBezTo>
                <a:cubicBezTo>
                  <a:pt x="1485" y="409"/>
                  <a:pt x="1485" y="409"/>
                  <a:pt x="1485" y="409"/>
                </a:cubicBezTo>
                <a:cubicBezTo>
                  <a:pt x="1485" y="410"/>
                  <a:pt x="1485" y="410"/>
                  <a:pt x="1485" y="410"/>
                </a:cubicBezTo>
                <a:cubicBezTo>
                  <a:pt x="1485" y="411"/>
                  <a:pt x="1485" y="411"/>
                  <a:pt x="1485" y="411"/>
                </a:cubicBezTo>
                <a:cubicBezTo>
                  <a:pt x="1484" y="410"/>
                  <a:pt x="1484" y="410"/>
                  <a:pt x="1484" y="410"/>
                </a:cubicBezTo>
                <a:cubicBezTo>
                  <a:pt x="1484" y="408"/>
                  <a:pt x="1484" y="408"/>
                  <a:pt x="1484" y="408"/>
                </a:cubicBezTo>
                <a:cubicBezTo>
                  <a:pt x="1483" y="406"/>
                  <a:pt x="1483" y="406"/>
                  <a:pt x="1483" y="406"/>
                </a:cubicBezTo>
                <a:cubicBezTo>
                  <a:pt x="1481" y="408"/>
                  <a:pt x="1481" y="408"/>
                  <a:pt x="1481" y="408"/>
                </a:cubicBezTo>
                <a:cubicBezTo>
                  <a:pt x="1480" y="408"/>
                  <a:pt x="1480" y="408"/>
                  <a:pt x="1480" y="408"/>
                </a:cubicBezTo>
                <a:cubicBezTo>
                  <a:pt x="1480" y="407"/>
                  <a:pt x="1480" y="407"/>
                  <a:pt x="1480" y="407"/>
                </a:cubicBezTo>
                <a:cubicBezTo>
                  <a:pt x="1480" y="406"/>
                  <a:pt x="1480" y="406"/>
                  <a:pt x="1480" y="406"/>
                </a:cubicBezTo>
                <a:cubicBezTo>
                  <a:pt x="1479" y="406"/>
                  <a:pt x="1479" y="406"/>
                  <a:pt x="1479" y="406"/>
                </a:cubicBezTo>
                <a:cubicBezTo>
                  <a:pt x="1478" y="408"/>
                  <a:pt x="1478" y="408"/>
                  <a:pt x="1478" y="408"/>
                </a:cubicBezTo>
                <a:cubicBezTo>
                  <a:pt x="1479" y="409"/>
                  <a:pt x="1479" y="409"/>
                  <a:pt x="1479" y="409"/>
                </a:cubicBezTo>
                <a:cubicBezTo>
                  <a:pt x="1481" y="409"/>
                  <a:pt x="1481" y="409"/>
                  <a:pt x="1481" y="409"/>
                </a:cubicBezTo>
                <a:cubicBezTo>
                  <a:pt x="1482" y="410"/>
                  <a:pt x="1482" y="410"/>
                  <a:pt x="1482" y="410"/>
                </a:cubicBezTo>
                <a:cubicBezTo>
                  <a:pt x="1481" y="411"/>
                  <a:pt x="1481" y="411"/>
                  <a:pt x="1481" y="411"/>
                </a:cubicBezTo>
                <a:cubicBezTo>
                  <a:pt x="1478" y="412"/>
                  <a:pt x="1478" y="412"/>
                  <a:pt x="1478" y="412"/>
                </a:cubicBezTo>
                <a:cubicBezTo>
                  <a:pt x="1477" y="411"/>
                  <a:pt x="1477" y="411"/>
                  <a:pt x="1477" y="411"/>
                </a:cubicBezTo>
                <a:cubicBezTo>
                  <a:pt x="1476" y="411"/>
                  <a:pt x="1476" y="411"/>
                  <a:pt x="1476" y="411"/>
                </a:cubicBezTo>
                <a:cubicBezTo>
                  <a:pt x="1475" y="413"/>
                  <a:pt x="1475" y="413"/>
                  <a:pt x="1475" y="413"/>
                </a:cubicBezTo>
                <a:cubicBezTo>
                  <a:pt x="1476" y="414"/>
                  <a:pt x="1476" y="414"/>
                  <a:pt x="1476" y="414"/>
                </a:cubicBezTo>
                <a:cubicBezTo>
                  <a:pt x="1475" y="416"/>
                  <a:pt x="1475" y="416"/>
                  <a:pt x="1475" y="416"/>
                </a:cubicBezTo>
                <a:cubicBezTo>
                  <a:pt x="1477" y="415"/>
                  <a:pt x="1477" y="415"/>
                  <a:pt x="1477" y="415"/>
                </a:cubicBezTo>
                <a:cubicBezTo>
                  <a:pt x="1478" y="413"/>
                  <a:pt x="1478" y="413"/>
                  <a:pt x="1478" y="413"/>
                </a:cubicBezTo>
                <a:cubicBezTo>
                  <a:pt x="1480" y="413"/>
                  <a:pt x="1480" y="413"/>
                  <a:pt x="1480" y="413"/>
                </a:cubicBezTo>
                <a:cubicBezTo>
                  <a:pt x="1481" y="415"/>
                  <a:pt x="1481" y="415"/>
                  <a:pt x="1481" y="415"/>
                </a:cubicBezTo>
                <a:cubicBezTo>
                  <a:pt x="1478" y="415"/>
                  <a:pt x="1478" y="415"/>
                  <a:pt x="1478" y="415"/>
                </a:cubicBezTo>
                <a:cubicBezTo>
                  <a:pt x="1478" y="417"/>
                  <a:pt x="1478" y="417"/>
                  <a:pt x="1478" y="417"/>
                </a:cubicBezTo>
                <a:cubicBezTo>
                  <a:pt x="1479" y="418"/>
                  <a:pt x="1479" y="418"/>
                  <a:pt x="1479" y="418"/>
                </a:cubicBezTo>
                <a:cubicBezTo>
                  <a:pt x="1481" y="419"/>
                  <a:pt x="1481" y="419"/>
                  <a:pt x="1481" y="419"/>
                </a:cubicBezTo>
                <a:cubicBezTo>
                  <a:pt x="1481" y="421"/>
                  <a:pt x="1481" y="421"/>
                  <a:pt x="1481" y="421"/>
                </a:cubicBezTo>
                <a:cubicBezTo>
                  <a:pt x="1479" y="420"/>
                  <a:pt x="1479" y="420"/>
                  <a:pt x="1479" y="420"/>
                </a:cubicBezTo>
                <a:cubicBezTo>
                  <a:pt x="1478" y="420"/>
                  <a:pt x="1478" y="420"/>
                  <a:pt x="1478" y="420"/>
                </a:cubicBezTo>
                <a:cubicBezTo>
                  <a:pt x="1477" y="418"/>
                  <a:pt x="1477" y="418"/>
                  <a:pt x="1477" y="418"/>
                </a:cubicBezTo>
                <a:cubicBezTo>
                  <a:pt x="1476" y="418"/>
                  <a:pt x="1476" y="418"/>
                  <a:pt x="1476" y="418"/>
                </a:cubicBezTo>
                <a:cubicBezTo>
                  <a:pt x="1475" y="419"/>
                  <a:pt x="1475" y="419"/>
                  <a:pt x="1475" y="419"/>
                </a:cubicBezTo>
                <a:cubicBezTo>
                  <a:pt x="1476" y="420"/>
                  <a:pt x="1476" y="420"/>
                  <a:pt x="1476" y="420"/>
                </a:cubicBezTo>
                <a:cubicBezTo>
                  <a:pt x="1474" y="420"/>
                  <a:pt x="1474" y="420"/>
                  <a:pt x="1474" y="420"/>
                </a:cubicBezTo>
                <a:cubicBezTo>
                  <a:pt x="1473" y="421"/>
                  <a:pt x="1473" y="421"/>
                  <a:pt x="1473" y="421"/>
                </a:cubicBezTo>
                <a:cubicBezTo>
                  <a:pt x="1473" y="423"/>
                  <a:pt x="1473" y="423"/>
                  <a:pt x="1473" y="423"/>
                </a:cubicBezTo>
                <a:cubicBezTo>
                  <a:pt x="1475" y="423"/>
                  <a:pt x="1475" y="423"/>
                  <a:pt x="1475" y="423"/>
                </a:cubicBezTo>
                <a:cubicBezTo>
                  <a:pt x="1476" y="422"/>
                  <a:pt x="1476" y="422"/>
                  <a:pt x="1476" y="422"/>
                </a:cubicBezTo>
                <a:cubicBezTo>
                  <a:pt x="1477" y="423"/>
                  <a:pt x="1477" y="423"/>
                  <a:pt x="1477" y="423"/>
                </a:cubicBezTo>
                <a:cubicBezTo>
                  <a:pt x="1479" y="423"/>
                  <a:pt x="1479" y="423"/>
                  <a:pt x="1479" y="423"/>
                </a:cubicBezTo>
                <a:cubicBezTo>
                  <a:pt x="1479" y="424"/>
                  <a:pt x="1479" y="424"/>
                  <a:pt x="1479" y="424"/>
                </a:cubicBezTo>
                <a:cubicBezTo>
                  <a:pt x="1480" y="425"/>
                  <a:pt x="1480" y="425"/>
                  <a:pt x="1480" y="425"/>
                </a:cubicBezTo>
                <a:cubicBezTo>
                  <a:pt x="1480" y="426"/>
                  <a:pt x="1480" y="426"/>
                  <a:pt x="1480" y="426"/>
                </a:cubicBezTo>
                <a:cubicBezTo>
                  <a:pt x="1478" y="424"/>
                  <a:pt x="1478" y="424"/>
                  <a:pt x="1478" y="424"/>
                </a:cubicBezTo>
                <a:cubicBezTo>
                  <a:pt x="1476" y="424"/>
                  <a:pt x="1476" y="424"/>
                  <a:pt x="1476" y="424"/>
                </a:cubicBezTo>
                <a:cubicBezTo>
                  <a:pt x="1475" y="425"/>
                  <a:pt x="1475" y="425"/>
                  <a:pt x="1475" y="425"/>
                </a:cubicBezTo>
                <a:cubicBezTo>
                  <a:pt x="1472" y="425"/>
                  <a:pt x="1472" y="425"/>
                  <a:pt x="1472" y="425"/>
                </a:cubicBezTo>
                <a:cubicBezTo>
                  <a:pt x="1472" y="427"/>
                  <a:pt x="1472" y="427"/>
                  <a:pt x="1472" y="427"/>
                </a:cubicBezTo>
                <a:cubicBezTo>
                  <a:pt x="1471" y="428"/>
                  <a:pt x="1471" y="428"/>
                  <a:pt x="1471" y="428"/>
                </a:cubicBezTo>
                <a:cubicBezTo>
                  <a:pt x="1470" y="427"/>
                  <a:pt x="1470" y="427"/>
                  <a:pt x="1470" y="427"/>
                </a:cubicBezTo>
                <a:cubicBezTo>
                  <a:pt x="1468" y="428"/>
                  <a:pt x="1468" y="428"/>
                  <a:pt x="1468" y="428"/>
                </a:cubicBezTo>
                <a:cubicBezTo>
                  <a:pt x="1467" y="428"/>
                  <a:pt x="1467" y="428"/>
                  <a:pt x="1467" y="428"/>
                </a:cubicBezTo>
                <a:cubicBezTo>
                  <a:pt x="1467" y="429"/>
                  <a:pt x="1467" y="429"/>
                  <a:pt x="1467" y="429"/>
                </a:cubicBezTo>
                <a:cubicBezTo>
                  <a:pt x="1468" y="430"/>
                  <a:pt x="1468" y="430"/>
                  <a:pt x="1468" y="430"/>
                </a:cubicBezTo>
                <a:cubicBezTo>
                  <a:pt x="1469" y="431"/>
                  <a:pt x="1469" y="431"/>
                  <a:pt x="1469" y="431"/>
                </a:cubicBezTo>
                <a:cubicBezTo>
                  <a:pt x="1468" y="431"/>
                  <a:pt x="1468" y="431"/>
                  <a:pt x="1468" y="431"/>
                </a:cubicBezTo>
                <a:cubicBezTo>
                  <a:pt x="1467" y="431"/>
                  <a:pt x="1467" y="431"/>
                  <a:pt x="1467" y="431"/>
                </a:cubicBezTo>
                <a:cubicBezTo>
                  <a:pt x="1467" y="432"/>
                  <a:pt x="1467" y="432"/>
                  <a:pt x="1467" y="432"/>
                </a:cubicBezTo>
                <a:cubicBezTo>
                  <a:pt x="1468" y="433"/>
                  <a:pt x="1468" y="433"/>
                  <a:pt x="1468" y="433"/>
                </a:cubicBezTo>
                <a:cubicBezTo>
                  <a:pt x="1467" y="433"/>
                  <a:pt x="1467" y="433"/>
                  <a:pt x="1467" y="433"/>
                </a:cubicBezTo>
                <a:cubicBezTo>
                  <a:pt x="1466" y="433"/>
                  <a:pt x="1466" y="433"/>
                  <a:pt x="1466" y="433"/>
                </a:cubicBezTo>
                <a:cubicBezTo>
                  <a:pt x="1465" y="433"/>
                  <a:pt x="1465" y="433"/>
                  <a:pt x="1465" y="433"/>
                </a:cubicBezTo>
                <a:cubicBezTo>
                  <a:pt x="1465" y="433"/>
                  <a:pt x="1465" y="433"/>
                  <a:pt x="1465" y="433"/>
                </a:cubicBezTo>
                <a:cubicBezTo>
                  <a:pt x="1466" y="434"/>
                  <a:pt x="1466" y="434"/>
                  <a:pt x="1466" y="434"/>
                </a:cubicBezTo>
                <a:cubicBezTo>
                  <a:pt x="1465" y="435"/>
                  <a:pt x="1465" y="435"/>
                  <a:pt x="1465" y="435"/>
                </a:cubicBezTo>
                <a:cubicBezTo>
                  <a:pt x="1466" y="436"/>
                  <a:pt x="1466" y="436"/>
                  <a:pt x="1466" y="436"/>
                </a:cubicBezTo>
                <a:cubicBezTo>
                  <a:pt x="1467" y="436"/>
                  <a:pt x="1467" y="436"/>
                  <a:pt x="1467" y="436"/>
                </a:cubicBezTo>
                <a:cubicBezTo>
                  <a:pt x="1466" y="436"/>
                  <a:pt x="1466" y="436"/>
                  <a:pt x="1466" y="436"/>
                </a:cubicBezTo>
                <a:cubicBezTo>
                  <a:pt x="1464" y="437"/>
                  <a:pt x="1464" y="437"/>
                  <a:pt x="1464" y="437"/>
                </a:cubicBezTo>
                <a:cubicBezTo>
                  <a:pt x="1464" y="436"/>
                  <a:pt x="1464" y="436"/>
                  <a:pt x="1464" y="436"/>
                </a:cubicBezTo>
                <a:cubicBezTo>
                  <a:pt x="1464" y="437"/>
                  <a:pt x="1464" y="437"/>
                  <a:pt x="1464" y="437"/>
                </a:cubicBezTo>
                <a:cubicBezTo>
                  <a:pt x="1463" y="438"/>
                  <a:pt x="1463" y="438"/>
                  <a:pt x="1463" y="438"/>
                </a:cubicBezTo>
                <a:cubicBezTo>
                  <a:pt x="1464" y="438"/>
                  <a:pt x="1464" y="438"/>
                  <a:pt x="1464" y="438"/>
                </a:cubicBezTo>
                <a:cubicBezTo>
                  <a:pt x="1467" y="439"/>
                  <a:pt x="1467" y="439"/>
                  <a:pt x="1467" y="439"/>
                </a:cubicBezTo>
                <a:cubicBezTo>
                  <a:pt x="1467" y="440"/>
                  <a:pt x="1467" y="440"/>
                  <a:pt x="1467" y="440"/>
                </a:cubicBezTo>
                <a:cubicBezTo>
                  <a:pt x="1468" y="441"/>
                  <a:pt x="1468" y="441"/>
                  <a:pt x="1468" y="441"/>
                </a:cubicBezTo>
                <a:cubicBezTo>
                  <a:pt x="1469" y="440"/>
                  <a:pt x="1469" y="440"/>
                  <a:pt x="1469" y="440"/>
                </a:cubicBezTo>
                <a:cubicBezTo>
                  <a:pt x="1468" y="441"/>
                  <a:pt x="1468" y="441"/>
                  <a:pt x="1468" y="441"/>
                </a:cubicBezTo>
                <a:cubicBezTo>
                  <a:pt x="1468" y="442"/>
                  <a:pt x="1468" y="442"/>
                  <a:pt x="1468" y="442"/>
                </a:cubicBezTo>
                <a:cubicBezTo>
                  <a:pt x="1467" y="442"/>
                  <a:pt x="1467" y="442"/>
                  <a:pt x="1467" y="442"/>
                </a:cubicBezTo>
                <a:cubicBezTo>
                  <a:pt x="1466" y="441"/>
                  <a:pt x="1466" y="441"/>
                  <a:pt x="1466" y="441"/>
                </a:cubicBezTo>
                <a:cubicBezTo>
                  <a:pt x="1464" y="441"/>
                  <a:pt x="1464" y="441"/>
                  <a:pt x="1464" y="441"/>
                </a:cubicBezTo>
                <a:cubicBezTo>
                  <a:pt x="1462" y="443"/>
                  <a:pt x="1462" y="443"/>
                  <a:pt x="1462" y="443"/>
                </a:cubicBezTo>
                <a:cubicBezTo>
                  <a:pt x="1462" y="443"/>
                  <a:pt x="1462" y="443"/>
                  <a:pt x="1462" y="443"/>
                </a:cubicBezTo>
                <a:cubicBezTo>
                  <a:pt x="1464" y="443"/>
                  <a:pt x="1464" y="443"/>
                  <a:pt x="1464" y="443"/>
                </a:cubicBezTo>
                <a:cubicBezTo>
                  <a:pt x="1464" y="445"/>
                  <a:pt x="1464" y="445"/>
                  <a:pt x="1464" y="445"/>
                </a:cubicBezTo>
                <a:cubicBezTo>
                  <a:pt x="1465" y="445"/>
                  <a:pt x="1465" y="445"/>
                  <a:pt x="1465" y="445"/>
                </a:cubicBezTo>
                <a:cubicBezTo>
                  <a:pt x="1465" y="447"/>
                  <a:pt x="1465" y="447"/>
                  <a:pt x="1465" y="447"/>
                </a:cubicBezTo>
                <a:cubicBezTo>
                  <a:pt x="1464" y="446"/>
                  <a:pt x="1464" y="446"/>
                  <a:pt x="1464" y="446"/>
                </a:cubicBezTo>
                <a:cubicBezTo>
                  <a:pt x="1463" y="446"/>
                  <a:pt x="1463" y="446"/>
                  <a:pt x="1463" y="446"/>
                </a:cubicBezTo>
                <a:cubicBezTo>
                  <a:pt x="1462" y="447"/>
                  <a:pt x="1462" y="447"/>
                  <a:pt x="1462" y="447"/>
                </a:cubicBezTo>
                <a:cubicBezTo>
                  <a:pt x="1462" y="448"/>
                  <a:pt x="1462" y="448"/>
                  <a:pt x="1462" y="448"/>
                </a:cubicBezTo>
                <a:cubicBezTo>
                  <a:pt x="1462" y="448"/>
                  <a:pt x="1462" y="448"/>
                  <a:pt x="1462" y="448"/>
                </a:cubicBezTo>
                <a:cubicBezTo>
                  <a:pt x="1463" y="449"/>
                  <a:pt x="1463" y="449"/>
                  <a:pt x="1463" y="449"/>
                </a:cubicBezTo>
                <a:cubicBezTo>
                  <a:pt x="1463" y="450"/>
                  <a:pt x="1463" y="450"/>
                  <a:pt x="1463" y="450"/>
                </a:cubicBezTo>
                <a:cubicBezTo>
                  <a:pt x="1462" y="450"/>
                  <a:pt x="1462" y="450"/>
                  <a:pt x="1462" y="450"/>
                </a:cubicBezTo>
                <a:cubicBezTo>
                  <a:pt x="1461" y="450"/>
                  <a:pt x="1461" y="450"/>
                  <a:pt x="1461" y="450"/>
                </a:cubicBezTo>
                <a:cubicBezTo>
                  <a:pt x="1461" y="450"/>
                  <a:pt x="1461" y="450"/>
                  <a:pt x="1461" y="450"/>
                </a:cubicBezTo>
                <a:cubicBezTo>
                  <a:pt x="1461" y="451"/>
                  <a:pt x="1461" y="451"/>
                  <a:pt x="1461" y="451"/>
                </a:cubicBezTo>
                <a:cubicBezTo>
                  <a:pt x="1462" y="452"/>
                  <a:pt x="1462" y="452"/>
                  <a:pt x="1462" y="452"/>
                </a:cubicBezTo>
                <a:cubicBezTo>
                  <a:pt x="1463" y="453"/>
                  <a:pt x="1463" y="453"/>
                  <a:pt x="1463" y="453"/>
                </a:cubicBezTo>
                <a:cubicBezTo>
                  <a:pt x="1462" y="454"/>
                  <a:pt x="1462" y="454"/>
                  <a:pt x="1462" y="454"/>
                </a:cubicBezTo>
                <a:cubicBezTo>
                  <a:pt x="1460" y="452"/>
                  <a:pt x="1460" y="452"/>
                  <a:pt x="1460" y="452"/>
                </a:cubicBezTo>
                <a:cubicBezTo>
                  <a:pt x="1460" y="453"/>
                  <a:pt x="1460" y="453"/>
                  <a:pt x="1460" y="453"/>
                </a:cubicBezTo>
                <a:cubicBezTo>
                  <a:pt x="1459" y="454"/>
                  <a:pt x="1459" y="454"/>
                  <a:pt x="1459" y="454"/>
                </a:cubicBezTo>
                <a:cubicBezTo>
                  <a:pt x="1460" y="454"/>
                  <a:pt x="1460" y="454"/>
                  <a:pt x="1460" y="454"/>
                </a:cubicBezTo>
                <a:cubicBezTo>
                  <a:pt x="1460" y="456"/>
                  <a:pt x="1460" y="456"/>
                  <a:pt x="1460" y="456"/>
                </a:cubicBezTo>
                <a:cubicBezTo>
                  <a:pt x="1461" y="458"/>
                  <a:pt x="1461" y="458"/>
                  <a:pt x="1461" y="458"/>
                </a:cubicBezTo>
                <a:cubicBezTo>
                  <a:pt x="1462" y="457"/>
                  <a:pt x="1462" y="457"/>
                  <a:pt x="1462" y="457"/>
                </a:cubicBezTo>
                <a:cubicBezTo>
                  <a:pt x="1462" y="456"/>
                  <a:pt x="1462" y="456"/>
                  <a:pt x="1462" y="456"/>
                </a:cubicBezTo>
                <a:cubicBezTo>
                  <a:pt x="1463" y="456"/>
                  <a:pt x="1463" y="456"/>
                  <a:pt x="1463" y="456"/>
                </a:cubicBezTo>
                <a:cubicBezTo>
                  <a:pt x="1463" y="458"/>
                  <a:pt x="1463" y="458"/>
                  <a:pt x="1463" y="458"/>
                </a:cubicBezTo>
                <a:cubicBezTo>
                  <a:pt x="1461" y="458"/>
                  <a:pt x="1461" y="458"/>
                  <a:pt x="1461" y="458"/>
                </a:cubicBezTo>
                <a:cubicBezTo>
                  <a:pt x="1460" y="460"/>
                  <a:pt x="1460" y="460"/>
                  <a:pt x="1460" y="460"/>
                </a:cubicBezTo>
                <a:cubicBezTo>
                  <a:pt x="1459" y="460"/>
                  <a:pt x="1459" y="460"/>
                  <a:pt x="1459" y="460"/>
                </a:cubicBezTo>
                <a:cubicBezTo>
                  <a:pt x="1457" y="461"/>
                  <a:pt x="1457" y="461"/>
                  <a:pt x="1457" y="461"/>
                </a:cubicBezTo>
                <a:cubicBezTo>
                  <a:pt x="1457" y="461"/>
                  <a:pt x="1457" y="461"/>
                  <a:pt x="1457" y="461"/>
                </a:cubicBezTo>
                <a:cubicBezTo>
                  <a:pt x="1456" y="462"/>
                  <a:pt x="1456" y="462"/>
                  <a:pt x="1456" y="462"/>
                </a:cubicBezTo>
                <a:cubicBezTo>
                  <a:pt x="1455" y="463"/>
                  <a:pt x="1455" y="463"/>
                  <a:pt x="1455" y="463"/>
                </a:cubicBezTo>
                <a:cubicBezTo>
                  <a:pt x="1456" y="464"/>
                  <a:pt x="1456" y="464"/>
                  <a:pt x="1456" y="464"/>
                </a:cubicBezTo>
                <a:cubicBezTo>
                  <a:pt x="1456" y="464"/>
                  <a:pt x="1456" y="464"/>
                  <a:pt x="1456" y="464"/>
                </a:cubicBezTo>
                <a:cubicBezTo>
                  <a:pt x="1453" y="465"/>
                  <a:pt x="1453" y="465"/>
                  <a:pt x="1453" y="465"/>
                </a:cubicBezTo>
                <a:cubicBezTo>
                  <a:pt x="1452" y="466"/>
                  <a:pt x="1452" y="466"/>
                  <a:pt x="1452" y="466"/>
                </a:cubicBezTo>
                <a:cubicBezTo>
                  <a:pt x="1452" y="467"/>
                  <a:pt x="1452" y="467"/>
                  <a:pt x="1452" y="467"/>
                </a:cubicBezTo>
                <a:cubicBezTo>
                  <a:pt x="1454" y="467"/>
                  <a:pt x="1454" y="467"/>
                  <a:pt x="1454" y="467"/>
                </a:cubicBezTo>
                <a:cubicBezTo>
                  <a:pt x="1453" y="468"/>
                  <a:pt x="1453" y="468"/>
                  <a:pt x="1453" y="468"/>
                </a:cubicBezTo>
                <a:cubicBezTo>
                  <a:pt x="1452" y="470"/>
                  <a:pt x="1452" y="470"/>
                  <a:pt x="1452" y="470"/>
                </a:cubicBezTo>
                <a:cubicBezTo>
                  <a:pt x="1451" y="470"/>
                  <a:pt x="1451" y="470"/>
                  <a:pt x="1451" y="470"/>
                </a:cubicBezTo>
                <a:cubicBezTo>
                  <a:pt x="1450" y="468"/>
                  <a:pt x="1450" y="468"/>
                  <a:pt x="1450" y="468"/>
                </a:cubicBezTo>
                <a:cubicBezTo>
                  <a:pt x="1450" y="468"/>
                  <a:pt x="1450" y="468"/>
                  <a:pt x="1450" y="468"/>
                </a:cubicBezTo>
                <a:cubicBezTo>
                  <a:pt x="1449" y="469"/>
                  <a:pt x="1449" y="469"/>
                  <a:pt x="1449" y="469"/>
                </a:cubicBezTo>
                <a:cubicBezTo>
                  <a:pt x="1448" y="469"/>
                  <a:pt x="1448" y="469"/>
                  <a:pt x="1448" y="469"/>
                </a:cubicBezTo>
                <a:cubicBezTo>
                  <a:pt x="1448" y="470"/>
                  <a:pt x="1448" y="470"/>
                  <a:pt x="1448" y="470"/>
                </a:cubicBezTo>
                <a:cubicBezTo>
                  <a:pt x="1447" y="470"/>
                  <a:pt x="1447" y="470"/>
                  <a:pt x="1447" y="470"/>
                </a:cubicBezTo>
                <a:cubicBezTo>
                  <a:pt x="1447" y="471"/>
                  <a:pt x="1447" y="471"/>
                  <a:pt x="1447" y="471"/>
                </a:cubicBezTo>
                <a:cubicBezTo>
                  <a:pt x="1448" y="472"/>
                  <a:pt x="1448" y="472"/>
                  <a:pt x="1448" y="472"/>
                </a:cubicBezTo>
                <a:cubicBezTo>
                  <a:pt x="1446" y="472"/>
                  <a:pt x="1446" y="472"/>
                  <a:pt x="1446" y="472"/>
                </a:cubicBezTo>
                <a:cubicBezTo>
                  <a:pt x="1445" y="473"/>
                  <a:pt x="1445" y="473"/>
                  <a:pt x="1445" y="473"/>
                </a:cubicBezTo>
                <a:cubicBezTo>
                  <a:pt x="1445" y="475"/>
                  <a:pt x="1445" y="475"/>
                  <a:pt x="1445" y="475"/>
                </a:cubicBezTo>
                <a:cubicBezTo>
                  <a:pt x="1443" y="476"/>
                  <a:pt x="1443" y="476"/>
                  <a:pt x="1443" y="476"/>
                </a:cubicBezTo>
                <a:cubicBezTo>
                  <a:pt x="1443" y="476"/>
                  <a:pt x="1443" y="476"/>
                  <a:pt x="1443" y="476"/>
                </a:cubicBezTo>
                <a:cubicBezTo>
                  <a:pt x="1443" y="478"/>
                  <a:pt x="1443" y="478"/>
                  <a:pt x="1443" y="478"/>
                </a:cubicBezTo>
                <a:cubicBezTo>
                  <a:pt x="1442" y="479"/>
                  <a:pt x="1442" y="479"/>
                  <a:pt x="1442" y="479"/>
                </a:cubicBezTo>
                <a:cubicBezTo>
                  <a:pt x="1440" y="481"/>
                  <a:pt x="1440" y="481"/>
                  <a:pt x="1440" y="481"/>
                </a:cubicBezTo>
                <a:cubicBezTo>
                  <a:pt x="1441" y="481"/>
                  <a:pt x="1441" y="481"/>
                  <a:pt x="1441" y="481"/>
                </a:cubicBezTo>
                <a:cubicBezTo>
                  <a:pt x="1443" y="480"/>
                  <a:pt x="1443" y="480"/>
                  <a:pt x="1443" y="480"/>
                </a:cubicBezTo>
                <a:cubicBezTo>
                  <a:pt x="1444" y="480"/>
                  <a:pt x="1444" y="480"/>
                  <a:pt x="1444" y="480"/>
                </a:cubicBezTo>
                <a:cubicBezTo>
                  <a:pt x="1443" y="481"/>
                  <a:pt x="1443" y="481"/>
                  <a:pt x="1443" y="481"/>
                </a:cubicBezTo>
                <a:cubicBezTo>
                  <a:pt x="1442" y="482"/>
                  <a:pt x="1442" y="482"/>
                  <a:pt x="1442" y="482"/>
                </a:cubicBezTo>
                <a:cubicBezTo>
                  <a:pt x="1442" y="484"/>
                  <a:pt x="1442" y="484"/>
                  <a:pt x="1442" y="484"/>
                </a:cubicBezTo>
                <a:cubicBezTo>
                  <a:pt x="1443" y="485"/>
                  <a:pt x="1443" y="485"/>
                  <a:pt x="1443" y="485"/>
                </a:cubicBezTo>
                <a:cubicBezTo>
                  <a:pt x="1445" y="484"/>
                  <a:pt x="1445" y="484"/>
                  <a:pt x="1445" y="484"/>
                </a:cubicBezTo>
                <a:cubicBezTo>
                  <a:pt x="1447" y="484"/>
                  <a:pt x="1447" y="484"/>
                  <a:pt x="1447" y="484"/>
                </a:cubicBezTo>
                <a:cubicBezTo>
                  <a:pt x="1450" y="481"/>
                  <a:pt x="1450" y="481"/>
                  <a:pt x="1450" y="481"/>
                </a:cubicBezTo>
                <a:cubicBezTo>
                  <a:pt x="1450" y="480"/>
                  <a:pt x="1450" y="480"/>
                  <a:pt x="1450" y="480"/>
                </a:cubicBezTo>
                <a:cubicBezTo>
                  <a:pt x="1449" y="480"/>
                  <a:pt x="1449" y="480"/>
                  <a:pt x="1449" y="480"/>
                </a:cubicBezTo>
                <a:cubicBezTo>
                  <a:pt x="1450" y="478"/>
                  <a:pt x="1450" y="478"/>
                  <a:pt x="1450" y="478"/>
                </a:cubicBezTo>
                <a:cubicBezTo>
                  <a:pt x="1450" y="476"/>
                  <a:pt x="1450" y="476"/>
                  <a:pt x="1450" y="476"/>
                </a:cubicBezTo>
                <a:cubicBezTo>
                  <a:pt x="1451" y="476"/>
                  <a:pt x="1451" y="476"/>
                  <a:pt x="1451" y="476"/>
                </a:cubicBezTo>
                <a:cubicBezTo>
                  <a:pt x="1452" y="476"/>
                  <a:pt x="1452" y="476"/>
                  <a:pt x="1452" y="476"/>
                </a:cubicBezTo>
                <a:cubicBezTo>
                  <a:pt x="1453" y="476"/>
                  <a:pt x="1453" y="476"/>
                  <a:pt x="1453" y="476"/>
                </a:cubicBezTo>
                <a:cubicBezTo>
                  <a:pt x="1454" y="476"/>
                  <a:pt x="1454" y="476"/>
                  <a:pt x="1454" y="476"/>
                </a:cubicBezTo>
                <a:cubicBezTo>
                  <a:pt x="1452" y="477"/>
                  <a:pt x="1452" y="477"/>
                  <a:pt x="1452" y="477"/>
                </a:cubicBezTo>
                <a:cubicBezTo>
                  <a:pt x="1452" y="479"/>
                  <a:pt x="1452" y="479"/>
                  <a:pt x="1452" y="479"/>
                </a:cubicBezTo>
                <a:cubicBezTo>
                  <a:pt x="1454" y="479"/>
                  <a:pt x="1454" y="479"/>
                  <a:pt x="1454" y="479"/>
                </a:cubicBezTo>
                <a:cubicBezTo>
                  <a:pt x="1453" y="480"/>
                  <a:pt x="1453" y="480"/>
                  <a:pt x="1453" y="480"/>
                </a:cubicBezTo>
                <a:cubicBezTo>
                  <a:pt x="1452" y="481"/>
                  <a:pt x="1452" y="481"/>
                  <a:pt x="1452" y="481"/>
                </a:cubicBezTo>
                <a:cubicBezTo>
                  <a:pt x="1449" y="483"/>
                  <a:pt x="1449" y="483"/>
                  <a:pt x="1449" y="483"/>
                </a:cubicBezTo>
                <a:cubicBezTo>
                  <a:pt x="1451" y="484"/>
                  <a:pt x="1451" y="484"/>
                  <a:pt x="1451" y="484"/>
                </a:cubicBezTo>
                <a:cubicBezTo>
                  <a:pt x="1450" y="485"/>
                  <a:pt x="1450" y="485"/>
                  <a:pt x="1450" y="485"/>
                </a:cubicBezTo>
                <a:cubicBezTo>
                  <a:pt x="1450" y="487"/>
                  <a:pt x="1450" y="487"/>
                  <a:pt x="1450" y="487"/>
                </a:cubicBezTo>
                <a:cubicBezTo>
                  <a:pt x="1448" y="487"/>
                  <a:pt x="1448" y="487"/>
                  <a:pt x="1448" y="487"/>
                </a:cubicBezTo>
                <a:cubicBezTo>
                  <a:pt x="1447" y="486"/>
                  <a:pt x="1447" y="486"/>
                  <a:pt x="1447" y="486"/>
                </a:cubicBezTo>
                <a:cubicBezTo>
                  <a:pt x="1445" y="486"/>
                  <a:pt x="1445" y="486"/>
                  <a:pt x="1445" y="486"/>
                </a:cubicBezTo>
                <a:cubicBezTo>
                  <a:pt x="1444" y="487"/>
                  <a:pt x="1444" y="487"/>
                  <a:pt x="1444" y="487"/>
                </a:cubicBezTo>
                <a:cubicBezTo>
                  <a:pt x="1444" y="488"/>
                  <a:pt x="1444" y="488"/>
                  <a:pt x="1444" y="488"/>
                </a:cubicBezTo>
                <a:cubicBezTo>
                  <a:pt x="1443" y="489"/>
                  <a:pt x="1443" y="489"/>
                  <a:pt x="1443" y="489"/>
                </a:cubicBezTo>
                <a:cubicBezTo>
                  <a:pt x="1441" y="490"/>
                  <a:pt x="1441" y="490"/>
                  <a:pt x="1441" y="490"/>
                </a:cubicBezTo>
                <a:cubicBezTo>
                  <a:pt x="1442" y="488"/>
                  <a:pt x="1442" y="488"/>
                  <a:pt x="1442" y="488"/>
                </a:cubicBezTo>
                <a:cubicBezTo>
                  <a:pt x="1443" y="488"/>
                  <a:pt x="1443" y="488"/>
                  <a:pt x="1443" y="488"/>
                </a:cubicBezTo>
                <a:cubicBezTo>
                  <a:pt x="1442" y="486"/>
                  <a:pt x="1442" y="486"/>
                  <a:pt x="1442" y="486"/>
                </a:cubicBezTo>
                <a:cubicBezTo>
                  <a:pt x="1442" y="485"/>
                  <a:pt x="1442" y="485"/>
                  <a:pt x="1442" y="485"/>
                </a:cubicBezTo>
                <a:cubicBezTo>
                  <a:pt x="1441" y="483"/>
                  <a:pt x="1441" y="483"/>
                  <a:pt x="1441" y="483"/>
                </a:cubicBezTo>
                <a:cubicBezTo>
                  <a:pt x="1439" y="483"/>
                  <a:pt x="1439" y="483"/>
                  <a:pt x="1439" y="483"/>
                </a:cubicBezTo>
                <a:cubicBezTo>
                  <a:pt x="1439" y="484"/>
                  <a:pt x="1439" y="484"/>
                  <a:pt x="1439" y="484"/>
                </a:cubicBezTo>
                <a:cubicBezTo>
                  <a:pt x="1437" y="484"/>
                  <a:pt x="1437" y="484"/>
                  <a:pt x="1437" y="484"/>
                </a:cubicBezTo>
                <a:cubicBezTo>
                  <a:pt x="1437" y="485"/>
                  <a:pt x="1437" y="485"/>
                  <a:pt x="1437" y="485"/>
                </a:cubicBezTo>
                <a:cubicBezTo>
                  <a:pt x="1439" y="485"/>
                  <a:pt x="1439" y="485"/>
                  <a:pt x="1439" y="485"/>
                </a:cubicBezTo>
                <a:cubicBezTo>
                  <a:pt x="1437" y="487"/>
                  <a:pt x="1437" y="487"/>
                  <a:pt x="1437" y="487"/>
                </a:cubicBezTo>
                <a:cubicBezTo>
                  <a:pt x="1435" y="487"/>
                  <a:pt x="1435" y="487"/>
                  <a:pt x="1435" y="487"/>
                </a:cubicBezTo>
                <a:cubicBezTo>
                  <a:pt x="1434" y="487"/>
                  <a:pt x="1434" y="487"/>
                  <a:pt x="1434" y="487"/>
                </a:cubicBezTo>
                <a:cubicBezTo>
                  <a:pt x="1432" y="488"/>
                  <a:pt x="1432" y="488"/>
                  <a:pt x="1432" y="488"/>
                </a:cubicBezTo>
                <a:cubicBezTo>
                  <a:pt x="1433" y="489"/>
                  <a:pt x="1433" y="489"/>
                  <a:pt x="1433" y="489"/>
                </a:cubicBezTo>
                <a:cubicBezTo>
                  <a:pt x="1434" y="488"/>
                  <a:pt x="1434" y="488"/>
                  <a:pt x="1434" y="488"/>
                </a:cubicBezTo>
                <a:cubicBezTo>
                  <a:pt x="1435" y="489"/>
                  <a:pt x="1435" y="489"/>
                  <a:pt x="1435" y="489"/>
                </a:cubicBezTo>
                <a:cubicBezTo>
                  <a:pt x="1433" y="490"/>
                  <a:pt x="1433" y="490"/>
                  <a:pt x="1433" y="490"/>
                </a:cubicBezTo>
                <a:cubicBezTo>
                  <a:pt x="1432" y="491"/>
                  <a:pt x="1432" y="491"/>
                  <a:pt x="1432" y="491"/>
                </a:cubicBezTo>
                <a:cubicBezTo>
                  <a:pt x="1431" y="490"/>
                  <a:pt x="1431" y="490"/>
                  <a:pt x="1431" y="490"/>
                </a:cubicBezTo>
                <a:cubicBezTo>
                  <a:pt x="1430" y="490"/>
                  <a:pt x="1430" y="490"/>
                  <a:pt x="1430" y="490"/>
                </a:cubicBezTo>
                <a:cubicBezTo>
                  <a:pt x="1430" y="491"/>
                  <a:pt x="1430" y="491"/>
                  <a:pt x="1430" y="491"/>
                </a:cubicBezTo>
                <a:cubicBezTo>
                  <a:pt x="1432" y="492"/>
                  <a:pt x="1432" y="492"/>
                  <a:pt x="1432" y="492"/>
                </a:cubicBezTo>
                <a:cubicBezTo>
                  <a:pt x="1434" y="492"/>
                  <a:pt x="1434" y="492"/>
                  <a:pt x="1434" y="492"/>
                </a:cubicBezTo>
                <a:cubicBezTo>
                  <a:pt x="1434" y="493"/>
                  <a:pt x="1434" y="493"/>
                  <a:pt x="1434" y="493"/>
                </a:cubicBezTo>
                <a:cubicBezTo>
                  <a:pt x="1435" y="494"/>
                  <a:pt x="1435" y="494"/>
                  <a:pt x="1435" y="494"/>
                </a:cubicBezTo>
                <a:cubicBezTo>
                  <a:pt x="1435" y="495"/>
                  <a:pt x="1435" y="495"/>
                  <a:pt x="1435" y="495"/>
                </a:cubicBezTo>
                <a:cubicBezTo>
                  <a:pt x="1432" y="494"/>
                  <a:pt x="1432" y="494"/>
                  <a:pt x="1432" y="494"/>
                </a:cubicBezTo>
                <a:cubicBezTo>
                  <a:pt x="1432" y="493"/>
                  <a:pt x="1432" y="493"/>
                  <a:pt x="1432" y="493"/>
                </a:cubicBezTo>
                <a:cubicBezTo>
                  <a:pt x="1431" y="493"/>
                  <a:pt x="1431" y="493"/>
                  <a:pt x="1431" y="493"/>
                </a:cubicBezTo>
                <a:cubicBezTo>
                  <a:pt x="1429" y="492"/>
                  <a:pt x="1429" y="492"/>
                  <a:pt x="1429" y="492"/>
                </a:cubicBezTo>
                <a:cubicBezTo>
                  <a:pt x="1429" y="491"/>
                  <a:pt x="1429" y="491"/>
                  <a:pt x="1429" y="491"/>
                </a:cubicBezTo>
                <a:cubicBezTo>
                  <a:pt x="1428" y="491"/>
                  <a:pt x="1428" y="491"/>
                  <a:pt x="1428" y="491"/>
                </a:cubicBezTo>
                <a:cubicBezTo>
                  <a:pt x="1428" y="492"/>
                  <a:pt x="1428" y="492"/>
                  <a:pt x="1428" y="492"/>
                </a:cubicBezTo>
                <a:cubicBezTo>
                  <a:pt x="1429" y="494"/>
                  <a:pt x="1429" y="494"/>
                  <a:pt x="1429" y="494"/>
                </a:cubicBezTo>
                <a:cubicBezTo>
                  <a:pt x="1431" y="495"/>
                  <a:pt x="1431" y="495"/>
                  <a:pt x="1431" y="495"/>
                </a:cubicBezTo>
                <a:cubicBezTo>
                  <a:pt x="1432" y="496"/>
                  <a:pt x="1432" y="496"/>
                  <a:pt x="1432" y="496"/>
                </a:cubicBezTo>
                <a:cubicBezTo>
                  <a:pt x="1433" y="496"/>
                  <a:pt x="1433" y="496"/>
                  <a:pt x="1433" y="496"/>
                </a:cubicBezTo>
                <a:cubicBezTo>
                  <a:pt x="1432" y="497"/>
                  <a:pt x="1432" y="497"/>
                  <a:pt x="1432" y="497"/>
                </a:cubicBezTo>
                <a:cubicBezTo>
                  <a:pt x="1429" y="496"/>
                  <a:pt x="1429" y="496"/>
                  <a:pt x="1429" y="496"/>
                </a:cubicBezTo>
                <a:cubicBezTo>
                  <a:pt x="1427" y="493"/>
                  <a:pt x="1427" y="493"/>
                  <a:pt x="1427" y="493"/>
                </a:cubicBezTo>
                <a:cubicBezTo>
                  <a:pt x="1426" y="494"/>
                  <a:pt x="1426" y="494"/>
                  <a:pt x="1426" y="494"/>
                </a:cubicBezTo>
                <a:cubicBezTo>
                  <a:pt x="1424" y="493"/>
                  <a:pt x="1424" y="493"/>
                  <a:pt x="1424" y="493"/>
                </a:cubicBezTo>
                <a:cubicBezTo>
                  <a:pt x="1422" y="493"/>
                  <a:pt x="1422" y="493"/>
                  <a:pt x="1422" y="493"/>
                </a:cubicBezTo>
                <a:cubicBezTo>
                  <a:pt x="1421" y="492"/>
                  <a:pt x="1421" y="492"/>
                  <a:pt x="1421" y="492"/>
                </a:cubicBezTo>
                <a:cubicBezTo>
                  <a:pt x="1421" y="493"/>
                  <a:pt x="1421" y="493"/>
                  <a:pt x="1421" y="493"/>
                </a:cubicBezTo>
                <a:cubicBezTo>
                  <a:pt x="1421" y="494"/>
                  <a:pt x="1421" y="494"/>
                  <a:pt x="1421" y="494"/>
                </a:cubicBezTo>
                <a:cubicBezTo>
                  <a:pt x="1420" y="495"/>
                  <a:pt x="1420" y="495"/>
                  <a:pt x="1420" y="495"/>
                </a:cubicBezTo>
                <a:cubicBezTo>
                  <a:pt x="1421" y="496"/>
                  <a:pt x="1421" y="496"/>
                  <a:pt x="1421" y="496"/>
                </a:cubicBezTo>
                <a:cubicBezTo>
                  <a:pt x="1424" y="495"/>
                  <a:pt x="1424" y="495"/>
                  <a:pt x="1424" y="495"/>
                </a:cubicBezTo>
                <a:cubicBezTo>
                  <a:pt x="1425" y="496"/>
                  <a:pt x="1425" y="496"/>
                  <a:pt x="1425" y="496"/>
                </a:cubicBezTo>
                <a:cubicBezTo>
                  <a:pt x="1424" y="497"/>
                  <a:pt x="1424" y="497"/>
                  <a:pt x="1424" y="497"/>
                </a:cubicBezTo>
                <a:cubicBezTo>
                  <a:pt x="1424" y="497"/>
                  <a:pt x="1424" y="497"/>
                  <a:pt x="1424" y="497"/>
                </a:cubicBezTo>
                <a:cubicBezTo>
                  <a:pt x="1427" y="496"/>
                  <a:pt x="1427" y="496"/>
                  <a:pt x="1427" y="496"/>
                </a:cubicBezTo>
                <a:cubicBezTo>
                  <a:pt x="1428" y="496"/>
                  <a:pt x="1428" y="496"/>
                  <a:pt x="1428" y="496"/>
                </a:cubicBezTo>
                <a:cubicBezTo>
                  <a:pt x="1427" y="497"/>
                  <a:pt x="1427" y="497"/>
                  <a:pt x="1427" y="497"/>
                </a:cubicBezTo>
                <a:cubicBezTo>
                  <a:pt x="1424" y="498"/>
                  <a:pt x="1424" y="498"/>
                  <a:pt x="1424" y="498"/>
                </a:cubicBezTo>
                <a:cubicBezTo>
                  <a:pt x="1423" y="500"/>
                  <a:pt x="1423" y="500"/>
                  <a:pt x="1423" y="500"/>
                </a:cubicBezTo>
                <a:cubicBezTo>
                  <a:pt x="1422" y="499"/>
                  <a:pt x="1422" y="499"/>
                  <a:pt x="1422" y="499"/>
                </a:cubicBezTo>
                <a:cubicBezTo>
                  <a:pt x="1420" y="497"/>
                  <a:pt x="1420" y="497"/>
                  <a:pt x="1420" y="497"/>
                </a:cubicBezTo>
                <a:cubicBezTo>
                  <a:pt x="1419" y="497"/>
                  <a:pt x="1419" y="497"/>
                  <a:pt x="1419" y="497"/>
                </a:cubicBezTo>
                <a:cubicBezTo>
                  <a:pt x="1418" y="498"/>
                  <a:pt x="1418" y="498"/>
                  <a:pt x="1418" y="498"/>
                </a:cubicBezTo>
                <a:cubicBezTo>
                  <a:pt x="1417" y="497"/>
                  <a:pt x="1417" y="497"/>
                  <a:pt x="1417" y="497"/>
                </a:cubicBezTo>
                <a:cubicBezTo>
                  <a:pt x="1416" y="498"/>
                  <a:pt x="1416" y="498"/>
                  <a:pt x="1416" y="498"/>
                </a:cubicBezTo>
                <a:cubicBezTo>
                  <a:pt x="1415" y="497"/>
                  <a:pt x="1415" y="497"/>
                  <a:pt x="1415" y="497"/>
                </a:cubicBezTo>
                <a:cubicBezTo>
                  <a:pt x="1414" y="498"/>
                  <a:pt x="1414" y="498"/>
                  <a:pt x="1414" y="498"/>
                </a:cubicBezTo>
                <a:cubicBezTo>
                  <a:pt x="1414" y="499"/>
                  <a:pt x="1414" y="499"/>
                  <a:pt x="1414" y="499"/>
                </a:cubicBezTo>
                <a:cubicBezTo>
                  <a:pt x="1417" y="499"/>
                  <a:pt x="1417" y="499"/>
                  <a:pt x="1417" y="499"/>
                </a:cubicBezTo>
                <a:cubicBezTo>
                  <a:pt x="1419" y="500"/>
                  <a:pt x="1419" y="500"/>
                  <a:pt x="1419" y="500"/>
                </a:cubicBezTo>
                <a:cubicBezTo>
                  <a:pt x="1421" y="502"/>
                  <a:pt x="1421" y="502"/>
                  <a:pt x="1421" y="502"/>
                </a:cubicBezTo>
                <a:cubicBezTo>
                  <a:pt x="1421" y="503"/>
                  <a:pt x="1421" y="503"/>
                  <a:pt x="1421" y="503"/>
                </a:cubicBezTo>
                <a:cubicBezTo>
                  <a:pt x="1421" y="504"/>
                  <a:pt x="1421" y="504"/>
                  <a:pt x="1421" y="504"/>
                </a:cubicBezTo>
                <a:cubicBezTo>
                  <a:pt x="1420" y="505"/>
                  <a:pt x="1420" y="505"/>
                  <a:pt x="1420" y="505"/>
                </a:cubicBezTo>
                <a:cubicBezTo>
                  <a:pt x="1419" y="504"/>
                  <a:pt x="1419" y="504"/>
                  <a:pt x="1419" y="504"/>
                </a:cubicBezTo>
                <a:cubicBezTo>
                  <a:pt x="1419" y="502"/>
                  <a:pt x="1419" y="502"/>
                  <a:pt x="1419" y="502"/>
                </a:cubicBezTo>
                <a:cubicBezTo>
                  <a:pt x="1418" y="501"/>
                  <a:pt x="1418" y="501"/>
                  <a:pt x="1418" y="501"/>
                </a:cubicBezTo>
                <a:cubicBezTo>
                  <a:pt x="1416" y="502"/>
                  <a:pt x="1416" y="502"/>
                  <a:pt x="1416" y="502"/>
                </a:cubicBezTo>
                <a:cubicBezTo>
                  <a:pt x="1417" y="503"/>
                  <a:pt x="1417" y="503"/>
                  <a:pt x="1417" y="503"/>
                </a:cubicBezTo>
                <a:cubicBezTo>
                  <a:pt x="1416" y="504"/>
                  <a:pt x="1416" y="504"/>
                  <a:pt x="1416" y="504"/>
                </a:cubicBezTo>
                <a:cubicBezTo>
                  <a:pt x="1414" y="502"/>
                  <a:pt x="1414" y="502"/>
                  <a:pt x="1414" y="502"/>
                </a:cubicBezTo>
                <a:cubicBezTo>
                  <a:pt x="1413" y="504"/>
                  <a:pt x="1413" y="504"/>
                  <a:pt x="1413" y="504"/>
                </a:cubicBezTo>
                <a:cubicBezTo>
                  <a:pt x="1414" y="505"/>
                  <a:pt x="1414" y="505"/>
                  <a:pt x="1414" y="505"/>
                </a:cubicBezTo>
                <a:cubicBezTo>
                  <a:pt x="1413" y="505"/>
                  <a:pt x="1413" y="505"/>
                  <a:pt x="1413" y="505"/>
                </a:cubicBezTo>
                <a:cubicBezTo>
                  <a:pt x="1412" y="506"/>
                  <a:pt x="1412" y="506"/>
                  <a:pt x="1412" y="506"/>
                </a:cubicBezTo>
                <a:cubicBezTo>
                  <a:pt x="1412" y="504"/>
                  <a:pt x="1412" y="504"/>
                  <a:pt x="1412" y="504"/>
                </a:cubicBezTo>
                <a:cubicBezTo>
                  <a:pt x="1409" y="504"/>
                  <a:pt x="1409" y="504"/>
                  <a:pt x="1409" y="504"/>
                </a:cubicBezTo>
                <a:cubicBezTo>
                  <a:pt x="1410" y="506"/>
                  <a:pt x="1410" y="506"/>
                  <a:pt x="1410" y="506"/>
                </a:cubicBezTo>
                <a:cubicBezTo>
                  <a:pt x="1409" y="507"/>
                  <a:pt x="1409" y="507"/>
                  <a:pt x="1409" y="507"/>
                </a:cubicBezTo>
                <a:cubicBezTo>
                  <a:pt x="1408" y="505"/>
                  <a:pt x="1408" y="505"/>
                  <a:pt x="1408" y="505"/>
                </a:cubicBezTo>
                <a:cubicBezTo>
                  <a:pt x="1407" y="504"/>
                  <a:pt x="1407" y="504"/>
                  <a:pt x="1407" y="504"/>
                </a:cubicBezTo>
                <a:cubicBezTo>
                  <a:pt x="1406" y="504"/>
                  <a:pt x="1406" y="504"/>
                  <a:pt x="1406" y="504"/>
                </a:cubicBezTo>
                <a:cubicBezTo>
                  <a:pt x="1406" y="505"/>
                  <a:pt x="1406" y="505"/>
                  <a:pt x="1406" y="505"/>
                </a:cubicBezTo>
                <a:cubicBezTo>
                  <a:pt x="1408" y="506"/>
                  <a:pt x="1408" y="506"/>
                  <a:pt x="1408" y="506"/>
                </a:cubicBezTo>
                <a:cubicBezTo>
                  <a:pt x="1407" y="507"/>
                  <a:pt x="1407" y="507"/>
                  <a:pt x="1407" y="507"/>
                </a:cubicBezTo>
                <a:cubicBezTo>
                  <a:pt x="1408" y="508"/>
                  <a:pt x="1408" y="508"/>
                  <a:pt x="1408" y="508"/>
                </a:cubicBezTo>
                <a:cubicBezTo>
                  <a:pt x="1410" y="508"/>
                  <a:pt x="1410" y="508"/>
                  <a:pt x="1410" y="508"/>
                </a:cubicBezTo>
                <a:cubicBezTo>
                  <a:pt x="1412" y="508"/>
                  <a:pt x="1412" y="508"/>
                  <a:pt x="1412" y="508"/>
                </a:cubicBezTo>
                <a:cubicBezTo>
                  <a:pt x="1414" y="509"/>
                  <a:pt x="1414" y="509"/>
                  <a:pt x="1414" y="509"/>
                </a:cubicBezTo>
                <a:cubicBezTo>
                  <a:pt x="1417" y="509"/>
                  <a:pt x="1417" y="509"/>
                  <a:pt x="1417" y="509"/>
                </a:cubicBezTo>
                <a:cubicBezTo>
                  <a:pt x="1418" y="509"/>
                  <a:pt x="1418" y="509"/>
                  <a:pt x="1418" y="509"/>
                </a:cubicBezTo>
                <a:cubicBezTo>
                  <a:pt x="1419" y="509"/>
                  <a:pt x="1419" y="509"/>
                  <a:pt x="1419" y="509"/>
                </a:cubicBezTo>
                <a:cubicBezTo>
                  <a:pt x="1417" y="510"/>
                  <a:pt x="1417" y="510"/>
                  <a:pt x="1417" y="510"/>
                </a:cubicBezTo>
                <a:cubicBezTo>
                  <a:pt x="1415" y="510"/>
                  <a:pt x="1415" y="510"/>
                  <a:pt x="1415" y="510"/>
                </a:cubicBezTo>
                <a:cubicBezTo>
                  <a:pt x="1414" y="510"/>
                  <a:pt x="1414" y="510"/>
                  <a:pt x="1414" y="510"/>
                </a:cubicBezTo>
                <a:cubicBezTo>
                  <a:pt x="1411" y="509"/>
                  <a:pt x="1411" y="509"/>
                  <a:pt x="1411" y="509"/>
                </a:cubicBezTo>
                <a:cubicBezTo>
                  <a:pt x="1409" y="510"/>
                  <a:pt x="1409" y="510"/>
                  <a:pt x="1409" y="510"/>
                </a:cubicBezTo>
                <a:cubicBezTo>
                  <a:pt x="1409" y="509"/>
                  <a:pt x="1409" y="509"/>
                  <a:pt x="1409" y="509"/>
                </a:cubicBezTo>
                <a:cubicBezTo>
                  <a:pt x="1407" y="510"/>
                  <a:pt x="1407" y="510"/>
                  <a:pt x="1407" y="510"/>
                </a:cubicBezTo>
                <a:cubicBezTo>
                  <a:pt x="1405" y="511"/>
                  <a:pt x="1405" y="511"/>
                  <a:pt x="1405" y="511"/>
                </a:cubicBezTo>
                <a:cubicBezTo>
                  <a:pt x="1405" y="511"/>
                  <a:pt x="1405" y="511"/>
                  <a:pt x="1405" y="511"/>
                </a:cubicBezTo>
                <a:cubicBezTo>
                  <a:pt x="1408" y="513"/>
                  <a:pt x="1408" y="513"/>
                  <a:pt x="1408" y="513"/>
                </a:cubicBezTo>
                <a:cubicBezTo>
                  <a:pt x="1407" y="514"/>
                  <a:pt x="1407" y="514"/>
                  <a:pt x="1407" y="514"/>
                </a:cubicBezTo>
                <a:cubicBezTo>
                  <a:pt x="1408" y="514"/>
                  <a:pt x="1408" y="514"/>
                  <a:pt x="1408" y="514"/>
                </a:cubicBezTo>
                <a:cubicBezTo>
                  <a:pt x="1409" y="514"/>
                  <a:pt x="1409" y="514"/>
                  <a:pt x="1409" y="514"/>
                </a:cubicBezTo>
                <a:cubicBezTo>
                  <a:pt x="1412" y="514"/>
                  <a:pt x="1412" y="514"/>
                  <a:pt x="1412" y="514"/>
                </a:cubicBezTo>
                <a:cubicBezTo>
                  <a:pt x="1410" y="515"/>
                  <a:pt x="1410" y="515"/>
                  <a:pt x="1410" y="515"/>
                </a:cubicBezTo>
                <a:cubicBezTo>
                  <a:pt x="1407" y="515"/>
                  <a:pt x="1407" y="515"/>
                  <a:pt x="1407" y="515"/>
                </a:cubicBezTo>
                <a:cubicBezTo>
                  <a:pt x="1407" y="515"/>
                  <a:pt x="1407" y="515"/>
                  <a:pt x="1407" y="515"/>
                </a:cubicBezTo>
                <a:cubicBezTo>
                  <a:pt x="1406" y="515"/>
                  <a:pt x="1406" y="515"/>
                  <a:pt x="1406" y="515"/>
                </a:cubicBezTo>
                <a:cubicBezTo>
                  <a:pt x="1406" y="516"/>
                  <a:pt x="1406" y="516"/>
                  <a:pt x="1406" y="516"/>
                </a:cubicBezTo>
                <a:cubicBezTo>
                  <a:pt x="1407" y="516"/>
                  <a:pt x="1407" y="516"/>
                  <a:pt x="1407" y="516"/>
                </a:cubicBezTo>
                <a:cubicBezTo>
                  <a:pt x="1408" y="516"/>
                  <a:pt x="1408" y="516"/>
                  <a:pt x="1408" y="516"/>
                </a:cubicBezTo>
                <a:cubicBezTo>
                  <a:pt x="1407" y="517"/>
                  <a:pt x="1407" y="517"/>
                  <a:pt x="1407" y="517"/>
                </a:cubicBezTo>
                <a:cubicBezTo>
                  <a:pt x="1406" y="517"/>
                  <a:pt x="1406" y="517"/>
                  <a:pt x="1406" y="517"/>
                </a:cubicBezTo>
                <a:cubicBezTo>
                  <a:pt x="1406" y="518"/>
                  <a:pt x="1406" y="518"/>
                  <a:pt x="1406" y="518"/>
                </a:cubicBezTo>
                <a:cubicBezTo>
                  <a:pt x="1407" y="519"/>
                  <a:pt x="1407" y="519"/>
                  <a:pt x="1407" y="519"/>
                </a:cubicBezTo>
                <a:cubicBezTo>
                  <a:pt x="1408" y="520"/>
                  <a:pt x="1408" y="520"/>
                  <a:pt x="1408" y="520"/>
                </a:cubicBezTo>
                <a:cubicBezTo>
                  <a:pt x="1410" y="520"/>
                  <a:pt x="1410" y="520"/>
                  <a:pt x="1410" y="520"/>
                </a:cubicBezTo>
                <a:cubicBezTo>
                  <a:pt x="1411" y="519"/>
                  <a:pt x="1411" y="519"/>
                  <a:pt x="1411" y="519"/>
                </a:cubicBezTo>
                <a:cubicBezTo>
                  <a:pt x="1414" y="518"/>
                  <a:pt x="1414" y="518"/>
                  <a:pt x="1414" y="518"/>
                </a:cubicBezTo>
                <a:cubicBezTo>
                  <a:pt x="1415" y="519"/>
                  <a:pt x="1415" y="519"/>
                  <a:pt x="1415" y="519"/>
                </a:cubicBezTo>
                <a:cubicBezTo>
                  <a:pt x="1416" y="519"/>
                  <a:pt x="1416" y="519"/>
                  <a:pt x="1416" y="519"/>
                </a:cubicBezTo>
                <a:cubicBezTo>
                  <a:pt x="1417" y="519"/>
                  <a:pt x="1417" y="519"/>
                  <a:pt x="1417" y="519"/>
                </a:cubicBezTo>
                <a:cubicBezTo>
                  <a:pt x="1417" y="517"/>
                  <a:pt x="1417" y="517"/>
                  <a:pt x="1417" y="517"/>
                </a:cubicBezTo>
                <a:cubicBezTo>
                  <a:pt x="1419" y="517"/>
                  <a:pt x="1419" y="517"/>
                  <a:pt x="1419" y="517"/>
                </a:cubicBezTo>
                <a:cubicBezTo>
                  <a:pt x="1419" y="518"/>
                  <a:pt x="1419" y="518"/>
                  <a:pt x="1419" y="518"/>
                </a:cubicBezTo>
                <a:cubicBezTo>
                  <a:pt x="1420" y="518"/>
                  <a:pt x="1420" y="518"/>
                  <a:pt x="1420" y="518"/>
                </a:cubicBezTo>
                <a:cubicBezTo>
                  <a:pt x="1422" y="517"/>
                  <a:pt x="1422" y="517"/>
                  <a:pt x="1422" y="517"/>
                </a:cubicBezTo>
                <a:cubicBezTo>
                  <a:pt x="1423" y="517"/>
                  <a:pt x="1423" y="517"/>
                  <a:pt x="1423" y="517"/>
                </a:cubicBezTo>
                <a:cubicBezTo>
                  <a:pt x="1423" y="518"/>
                  <a:pt x="1423" y="518"/>
                  <a:pt x="1423" y="518"/>
                </a:cubicBezTo>
                <a:cubicBezTo>
                  <a:pt x="1422" y="518"/>
                  <a:pt x="1422" y="518"/>
                  <a:pt x="1422" y="518"/>
                </a:cubicBezTo>
                <a:cubicBezTo>
                  <a:pt x="1424" y="519"/>
                  <a:pt x="1424" y="519"/>
                  <a:pt x="1424" y="519"/>
                </a:cubicBezTo>
                <a:cubicBezTo>
                  <a:pt x="1425" y="518"/>
                  <a:pt x="1425" y="518"/>
                  <a:pt x="1425" y="518"/>
                </a:cubicBezTo>
                <a:cubicBezTo>
                  <a:pt x="1424" y="517"/>
                  <a:pt x="1424" y="517"/>
                  <a:pt x="1424" y="517"/>
                </a:cubicBezTo>
                <a:cubicBezTo>
                  <a:pt x="1426" y="515"/>
                  <a:pt x="1426" y="515"/>
                  <a:pt x="1426" y="515"/>
                </a:cubicBezTo>
                <a:cubicBezTo>
                  <a:pt x="1425" y="516"/>
                  <a:pt x="1425" y="516"/>
                  <a:pt x="1425" y="516"/>
                </a:cubicBezTo>
                <a:cubicBezTo>
                  <a:pt x="1427" y="518"/>
                  <a:pt x="1427" y="518"/>
                  <a:pt x="1427" y="518"/>
                </a:cubicBezTo>
                <a:cubicBezTo>
                  <a:pt x="1426" y="520"/>
                  <a:pt x="1426" y="520"/>
                  <a:pt x="1426" y="520"/>
                </a:cubicBezTo>
                <a:cubicBezTo>
                  <a:pt x="1423" y="520"/>
                  <a:pt x="1423" y="520"/>
                  <a:pt x="1423" y="520"/>
                </a:cubicBezTo>
                <a:cubicBezTo>
                  <a:pt x="1422" y="521"/>
                  <a:pt x="1422" y="521"/>
                  <a:pt x="1422" y="521"/>
                </a:cubicBezTo>
                <a:cubicBezTo>
                  <a:pt x="1423" y="522"/>
                  <a:pt x="1423" y="522"/>
                  <a:pt x="1423" y="522"/>
                </a:cubicBezTo>
                <a:cubicBezTo>
                  <a:pt x="1422" y="523"/>
                  <a:pt x="1422" y="523"/>
                  <a:pt x="1422" y="523"/>
                </a:cubicBezTo>
                <a:cubicBezTo>
                  <a:pt x="1420" y="523"/>
                  <a:pt x="1420" y="523"/>
                  <a:pt x="1420" y="523"/>
                </a:cubicBezTo>
                <a:cubicBezTo>
                  <a:pt x="1420" y="522"/>
                  <a:pt x="1420" y="522"/>
                  <a:pt x="1420" y="522"/>
                </a:cubicBezTo>
                <a:cubicBezTo>
                  <a:pt x="1421" y="521"/>
                  <a:pt x="1421" y="521"/>
                  <a:pt x="1421" y="521"/>
                </a:cubicBezTo>
                <a:cubicBezTo>
                  <a:pt x="1420" y="520"/>
                  <a:pt x="1420" y="520"/>
                  <a:pt x="1420" y="520"/>
                </a:cubicBezTo>
                <a:cubicBezTo>
                  <a:pt x="1419" y="519"/>
                  <a:pt x="1419" y="519"/>
                  <a:pt x="1419" y="519"/>
                </a:cubicBezTo>
                <a:cubicBezTo>
                  <a:pt x="1417" y="521"/>
                  <a:pt x="1417" y="521"/>
                  <a:pt x="1417" y="521"/>
                </a:cubicBezTo>
                <a:cubicBezTo>
                  <a:pt x="1417" y="522"/>
                  <a:pt x="1417" y="522"/>
                  <a:pt x="1417" y="522"/>
                </a:cubicBezTo>
                <a:cubicBezTo>
                  <a:pt x="1415" y="521"/>
                  <a:pt x="1415" y="521"/>
                  <a:pt x="1415" y="521"/>
                </a:cubicBezTo>
                <a:cubicBezTo>
                  <a:pt x="1414" y="520"/>
                  <a:pt x="1414" y="520"/>
                  <a:pt x="1414" y="520"/>
                </a:cubicBezTo>
                <a:cubicBezTo>
                  <a:pt x="1412" y="521"/>
                  <a:pt x="1412" y="521"/>
                  <a:pt x="1412" y="521"/>
                </a:cubicBezTo>
                <a:cubicBezTo>
                  <a:pt x="1411" y="520"/>
                  <a:pt x="1411" y="520"/>
                  <a:pt x="1411" y="520"/>
                </a:cubicBezTo>
                <a:cubicBezTo>
                  <a:pt x="1408" y="521"/>
                  <a:pt x="1408" y="521"/>
                  <a:pt x="1408" y="521"/>
                </a:cubicBezTo>
                <a:cubicBezTo>
                  <a:pt x="1407" y="521"/>
                  <a:pt x="1407" y="521"/>
                  <a:pt x="1407" y="521"/>
                </a:cubicBezTo>
                <a:cubicBezTo>
                  <a:pt x="1406" y="520"/>
                  <a:pt x="1406" y="520"/>
                  <a:pt x="1406" y="520"/>
                </a:cubicBezTo>
                <a:cubicBezTo>
                  <a:pt x="1405" y="521"/>
                  <a:pt x="1405" y="521"/>
                  <a:pt x="1405" y="521"/>
                </a:cubicBezTo>
                <a:cubicBezTo>
                  <a:pt x="1406" y="522"/>
                  <a:pt x="1406" y="522"/>
                  <a:pt x="1406" y="522"/>
                </a:cubicBezTo>
                <a:cubicBezTo>
                  <a:pt x="1406" y="523"/>
                  <a:pt x="1406" y="523"/>
                  <a:pt x="1406" y="523"/>
                </a:cubicBezTo>
                <a:cubicBezTo>
                  <a:pt x="1407" y="524"/>
                  <a:pt x="1407" y="524"/>
                  <a:pt x="1407" y="524"/>
                </a:cubicBezTo>
                <a:cubicBezTo>
                  <a:pt x="1408" y="524"/>
                  <a:pt x="1408" y="524"/>
                  <a:pt x="1408" y="524"/>
                </a:cubicBezTo>
                <a:cubicBezTo>
                  <a:pt x="1409" y="523"/>
                  <a:pt x="1409" y="523"/>
                  <a:pt x="1409" y="523"/>
                </a:cubicBezTo>
                <a:cubicBezTo>
                  <a:pt x="1410" y="523"/>
                  <a:pt x="1410" y="523"/>
                  <a:pt x="1410" y="523"/>
                </a:cubicBezTo>
                <a:cubicBezTo>
                  <a:pt x="1408" y="524"/>
                  <a:pt x="1408" y="524"/>
                  <a:pt x="1408" y="524"/>
                </a:cubicBezTo>
                <a:cubicBezTo>
                  <a:pt x="1409" y="526"/>
                  <a:pt x="1409" y="526"/>
                  <a:pt x="1409" y="526"/>
                </a:cubicBezTo>
                <a:cubicBezTo>
                  <a:pt x="1408" y="526"/>
                  <a:pt x="1408" y="526"/>
                  <a:pt x="1408" y="526"/>
                </a:cubicBezTo>
                <a:cubicBezTo>
                  <a:pt x="1407" y="526"/>
                  <a:pt x="1407" y="526"/>
                  <a:pt x="1407" y="526"/>
                </a:cubicBezTo>
                <a:cubicBezTo>
                  <a:pt x="1407" y="528"/>
                  <a:pt x="1407" y="528"/>
                  <a:pt x="1407" y="528"/>
                </a:cubicBezTo>
                <a:cubicBezTo>
                  <a:pt x="1408" y="528"/>
                  <a:pt x="1408" y="528"/>
                  <a:pt x="1408" y="528"/>
                </a:cubicBezTo>
                <a:cubicBezTo>
                  <a:pt x="1411" y="526"/>
                  <a:pt x="1411" y="526"/>
                  <a:pt x="1411" y="526"/>
                </a:cubicBezTo>
                <a:cubicBezTo>
                  <a:pt x="1413" y="526"/>
                  <a:pt x="1413" y="526"/>
                  <a:pt x="1413" y="526"/>
                </a:cubicBezTo>
                <a:cubicBezTo>
                  <a:pt x="1412" y="527"/>
                  <a:pt x="1412" y="527"/>
                  <a:pt x="1412" y="527"/>
                </a:cubicBezTo>
                <a:cubicBezTo>
                  <a:pt x="1412" y="529"/>
                  <a:pt x="1412" y="529"/>
                  <a:pt x="1412" y="529"/>
                </a:cubicBezTo>
                <a:cubicBezTo>
                  <a:pt x="1410" y="530"/>
                  <a:pt x="1410" y="530"/>
                  <a:pt x="1410" y="530"/>
                </a:cubicBezTo>
                <a:cubicBezTo>
                  <a:pt x="1410" y="530"/>
                  <a:pt x="1410" y="530"/>
                  <a:pt x="1410" y="530"/>
                </a:cubicBezTo>
                <a:cubicBezTo>
                  <a:pt x="1412" y="531"/>
                  <a:pt x="1412" y="531"/>
                  <a:pt x="1412" y="531"/>
                </a:cubicBezTo>
                <a:cubicBezTo>
                  <a:pt x="1411" y="532"/>
                  <a:pt x="1411" y="532"/>
                  <a:pt x="1411" y="532"/>
                </a:cubicBezTo>
                <a:cubicBezTo>
                  <a:pt x="1412" y="533"/>
                  <a:pt x="1412" y="533"/>
                  <a:pt x="1412" y="533"/>
                </a:cubicBezTo>
                <a:cubicBezTo>
                  <a:pt x="1411" y="535"/>
                  <a:pt x="1411" y="535"/>
                  <a:pt x="1411" y="535"/>
                </a:cubicBezTo>
                <a:cubicBezTo>
                  <a:pt x="1412" y="535"/>
                  <a:pt x="1412" y="535"/>
                  <a:pt x="1412" y="535"/>
                </a:cubicBezTo>
                <a:cubicBezTo>
                  <a:pt x="1413" y="533"/>
                  <a:pt x="1413" y="533"/>
                  <a:pt x="1413" y="533"/>
                </a:cubicBezTo>
                <a:cubicBezTo>
                  <a:pt x="1414" y="532"/>
                  <a:pt x="1414" y="532"/>
                  <a:pt x="1414" y="532"/>
                </a:cubicBezTo>
                <a:cubicBezTo>
                  <a:pt x="1415" y="530"/>
                  <a:pt x="1415" y="530"/>
                  <a:pt x="1415" y="530"/>
                </a:cubicBezTo>
                <a:cubicBezTo>
                  <a:pt x="1418" y="529"/>
                  <a:pt x="1418" y="529"/>
                  <a:pt x="1418" y="529"/>
                </a:cubicBezTo>
                <a:cubicBezTo>
                  <a:pt x="1420" y="529"/>
                  <a:pt x="1420" y="529"/>
                  <a:pt x="1420" y="529"/>
                </a:cubicBezTo>
                <a:cubicBezTo>
                  <a:pt x="1421" y="529"/>
                  <a:pt x="1421" y="529"/>
                  <a:pt x="1421" y="529"/>
                </a:cubicBezTo>
                <a:cubicBezTo>
                  <a:pt x="1420" y="529"/>
                  <a:pt x="1420" y="529"/>
                  <a:pt x="1420" y="529"/>
                </a:cubicBezTo>
                <a:cubicBezTo>
                  <a:pt x="1418" y="531"/>
                  <a:pt x="1418" y="531"/>
                  <a:pt x="1418" y="531"/>
                </a:cubicBezTo>
                <a:cubicBezTo>
                  <a:pt x="1418" y="533"/>
                  <a:pt x="1418" y="533"/>
                  <a:pt x="1418" y="533"/>
                </a:cubicBezTo>
                <a:cubicBezTo>
                  <a:pt x="1419" y="534"/>
                  <a:pt x="1419" y="534"/>
                  <a:pt x="1419" y="534"/>
                </a:cubicBezTo>
                <a:cubicBezTo>
                  <a:pt x="1418" y="533"/>
                  <a:pt x="1418" y="533"/>
                  <a:pt x="1418" y="533"/>
                </a:cubicBezTo>
                <a:cubicBezTo>
                  <a:pt x="1417" y="531"/>
                  <a:pt x="1417" y="531"/>
                  <a:pt x="1417" y="531"/>
                </a:cubicBezTo>
                <a:cubicBezTo>
                  <a:pt x="1416" y="531"/>
                  <a:pt x="1416" y="531"/>
                  <a:pt x="1416" y="531"/>
                </a:cubicBezTo>
                <a:cubicBezTo>
                  <a:pt x="1415" y="533"/>
                  <a:pt x="1415" y="533"/>
                  <a:pt x="1415" y="533"/>
                </a:cubicBezTo>
                <a:cubicBezTo>
                  <a:pt x="1414" y="533"/>
                  <a:pt x="1414" y="533"/>
                  <a:pt x="1414" y="533"/>
                </a:cubicBezTo>
                <a:cubicBezTo>
                  <a:pt x="1416" y="534"/>
                  <a:pt x="1416" y="534"/>
                  <a:pt x="1416" y="534"/>
                </a:cubicBezTo>
                <a:cubicBezTo>
                  <a:pt x="1414" y="536"/>
                  <a:pt x="1414" y="536"/>
                  <a:pt x="1414" y="536"/>
                </a:cubicBezTo>
                <a:cubicBezTo>
                  <a:pt x="1413" y="536"/>
                  <a:pt x="1413" y="536"/>
                  <a:pt x="1413" y="536"/>
                </a:cubicBezTo>
                <a:cubicBezTo>
                  <a:pt x="1413" y="537"/>
                  <a:pt x="1413" y="537"/>
                  <a:pt x="1413" y="537"/>
                </a:cubicBezTo>
                <a:cubicBezTo>
                  <a:pt x="1414" y="538"/>
                  <a:pt x="1414" y="538"/>
                  <a:pt x="1414" y="538"/>
                </a:cubicBezTo>
                <a:cubicBezTo>
                  <a:pt x="1416" y="538"/>
                  <a:pt x="1416" y="538"/>
                  <a:pt x="1416" y="538"/>
                </a:cubicBezTo>
                <a:cubicBezTo>
                  <a:pt x="1417" y="539"/>
                  <a:pt x="1417" y="539"/>
                  <a:pt x="1417" y="539"/>
                </a:cubicBezTo>
                <a:cubicBezTo>
                  <a:pt x="1415" y="539"/>
                  <a:pt x="1415" y="539"/>
                  <a:pt x="1415" y="539"/>
                </a:cubicBezTo>
                <a:cubicBezTo>
                  <a:pt x="1414" y="540"/>
                  <a:pt x="1414" y="540"/>
                  <a:pt x="1414" y="540"/>
                </a:cubicBezTo>
                <a:cubicBezTo>
                  <a:pt x="1414" y="541"/>
                  <a:pt x="1414" y="541"/>
                  <a:pt x="1414" y="541"/>
                </a:cubicBezTo>
                <a:cubicBezTo>
                  <a:pt x="1412" y="540"/>
                  <a:pt x="1412" y="540"/>
                  <a:pt x="1412" y="540"/>
                </a:cubicBezTo>
                <a:cubicBezTo>
                  <a:pt x="1411" y="540"/>
                  <a:pt x="1411" y="540"/>
                  <a:pt x="1411" y="540"/>
                </a:cubicBezTo>
                <a:cubicBezTo>
                  <a:pt x="1411" y="542"/>
                  <a:pt x="1411" y="542"/>
                  <a:pt x="1411" y="542"/>
                </a:cubicBezTo>
                <a:cubicBezTo>
                  <a:pt x="1410" y="540"/>
                  <a:pt x="1410" y="540"/>
                  <a:pt x="1410" y="540"/>
                </a:cubicBezTo>
                <a:cubicBezTo>
                  <a:pt x="1409" y="541"/>
                  <a:pt x="1409" y="541"/>
                  <a:pt x="1409" y="541"/>
                </a:cubicBezTo>
                <a:cubicBezTo>
                  <a:pt x="1408" y="543"/>
                  <a:pt x="1408" y="543"/>
                  <a:pt x="1408" y="543"/>
                </a:cubicBezTo>
                <a:cubicBezTo>
                  <a:pt x="1408" y="545"/>
                  <a:pt x="1408" y="545"/>
                  <a:pt x="1408" y="545"/>
                </a:cubicBezTo>
                <a:cubicBezTo>
                  <a:pt x="1411" y="547"/>
                  <a:pt x="1411" y="547"/>
                  <a:pt x="1411" y="547"/>
                </a:cubicBezTo>
                <a:cubicBezTo>
                  <a:pt x="1411" y="546"/>
                  <a:pt x="1411" y="546"/>
                  <a:pt x="1411" y="546"/>
                </a:cubicBezTo>
                <a:cubicBezTo>
                  <a:pt x="1412" y="546"/>
                  <a:pt x="1412" y="546"/>
                  <a:pt x="1412" y="546"/>
                </a:cubicBezTo>
                <a:cubicBezTo>
                  <a:pt x="1413" y="546"/>
                  <a:pt x="1413" y="546"/>
                  <a:pt x="1413" y="546"/>
                </a:cubicBezTo>
                <a:cubicBezTo>
                  <a:pt x="1413" y="545"/>
                  <a:pt x="1413" y="545"/>
                  <a:pt x="1413" y="545"/>
                </a:cubicBezTo>
                <a:cubicBezTo>
                  <a:pt x="1414" y="543"/>
                  <a:pt x="1414" y="543"/>
                  <a:pt x="1414" y="543"/>
                </a:cubicBezTo>
                <a:cubicBezTo>
                  <a:pt x="1416" y="545"/>
                  <a:pt x="1416" y="545"/>
                  <a:pt x="1416" y="545"/>
                </a:cubicBezTo>
                <a:cubicBezTo>
                  <a:pt x="1415" y="545"/>
                  <a:pt x="1415" y="545"/>
                  <a:pt x="1415" y="545"/>
                </a:cubicBezTo>
                <a:cubicBezTo>
                  <a:pt x="1416" y="546"/>
                  <a:pt x="1416" y="546"/>
                  <a:pt x="1416" y="546"/>
                </a:cubicBezTo>
                <a:cubicBezTo>
                  <a:pt x="1415" y="548"/>
                  <a:pt x="1415" y="548"/>
                  <a:pt x="1415" y="548"/>
                </a:cubicBezTo>
                <a:cubicBezTo>
                  <a:pt x="1414" y="549"/>
                  <a:pt x="1414" y="549"/>
                  <a:pt x="1414" y="549"/>
                </a:cubicBezTo>
                <a:cubicBezTo>
                  <a:pt x="1415" y="551"/>
                  <a:pt x="1415" y="551"/>
                  <a:pt x="1415" y="551"/>
                </a:cubicBezTo>
                <a:cubicBezTo>
                  <a:pt x="1416" y="550"/>
                  <a:pt x="1416" y="550"/>
                  <a:pt x="1416" y="550"/>
                </a:cubicBezTo>
                <a:cubicBezTo>
                  <a:pt x="1418" y="550"/>
                  <a:pt x="1418" y="550"/>
                  <a:pt x="1418" y="550"/>
                </a:cubicBezTo>
                <a:cubicBezTo>
                  <a:pt x="1419" y="551"/>
                  <a:pt x="1419" y="551"/>
                  <a:pt x="1419" y="551"/>
                </a:cubicBezTo>
                <a:cubicBezTo>
                  <a:pt x="1417" y="551"/>
                  <a:pt x="1417" y="551"/>
                  <a:pt x="1417" y="551"/>
                </a:cubicBezTo>
                <a:cubicBezTo>
                  <a:pt x="1416" y="552"/>
                  <a:pt x="1416" y="552"/>
                  <a:pt x="1416" y="552"/>
                </a:cubicBezTo>
                <a:cubicBezTo>
                  <a:pt x="1417" y="553"/>
                  <a:pt x="1417" y="553"/>
                  <a:pt x="1417" y="553"/>
                </a:cubicBezTo>
                <a:cubicBezTo>
                  <a:pt x="1417" y="554"/>
                  <a:pt x="1417" y="554"/>
                  <a:pt x="1417" y="554"/>
                </a:cubicBezTo>
                <a:cubicBezTo>
                  <a:pt x="1414" y="552"/>
                  <a:pt x="1414" y="552"/>
                  <a:pt x="1414" y="552"/>
                </a:cubicBezTo>
                <a:cubicBezTo>
                  <a:pt x="1413" y="552"/>
                  <a:pt x="1413" y="552"/>
                  <a:pt x="1413" y="552"/>
                </a:cubicBezTo>
                <a:cubicBezTo>
                  <a:pt x="1412" y="551"/>
                  <a:pt x="1412" y="551"/>
                  <a:pt x="1412" y="551"/>
                </a:cubicBezTo>
                <a:cubicBezTo>
                  <a:pt x="1410" y="551"/>
                  <a:pt x="1410" y="551"/>
                  <a:pt x="1410" y="551"/>
                </a:cubicBezTo>
                <a:cubicBezTo>
                  <a:pt x="1410" y="553"/>
                  <a:pt x="1410" y="553"/>
                  <a:pt x="1410" y="553"/>
                </a:cubicBezTo>
                <a:cubicBezTo>
                  <a:pt x="1409" y="554"/>
                  <a:pt x="1409" y="554"/>
                  <a:pt x="1409" y="554"/>
                </a:cubicBezTo>
                <a:cubicBezTo>
                  <a:pt x="1412" y="558"/>
                  <a:pt x="1412" y="558"/>
                  <a:pt x="1412" y="558"/>
                </a:cubicBezTo>
                <a:cubicBezTo>
                  <a:pt x="1414" y="558"/>
                  <a:pt x="1414" y="558"/>
                  <a:pt x="1414" y="558"/>
                </a:cubicBezTo>
                <a:cubicBezTo>
                  <a:pt x="1416" y="560"/>
                  <a:pt x="1416" y="560"/>
                  <a:pt x="1416" y="560"/>
                </a:cubicBezTo>
                <a:cubicBezTo>
                  <a:pt x="1420" y="561"/>
                  <a:pt x="1420" y="561"/>
                  <a:pt x="1420" y="561"/>
                </a:cubicBezTo>
                <a:cubicBezTo>
                  <a:pt x="1420" y="562"/>
                  <a:pt x="1420" y="562"/>
                  <a:pt x="1420" y="562"/>
                </a:cubicBezTo>
                <a:cubicBezTo>
                  <a:pt x="1419" y="563"/>
                  <a:pt x="1419" y="563"/>
                  <a:pt x="1419" y="563"/>
                </a:cubicBezTo>
                <a:cubicBezTo>
                  <a:pt x="1420" y="564"/>
                  <a:pt x="1420" y="564"/>
                  <a:pt x="1420" y="564"/>
                </a:cubicBezTo>
                <a:cubicBezTo>
                  <a:pt x="1422" y="564"/>
                  <a:pt x="1422" y="564"/>
                  <a:pt x="1422" y="564"/>
                </a:cubicBezTo>
                <a:cubicBezTo>
                  <a:pt x="1421" y="562"/>
                  <a:pt x="1421" y="562"/>
                  <a:pt x="1421" y="562"/>
                </a:cubicBezTo>
                <a:cubicBezTo>
                  <a:pt x="1422" y="562"/>
                  <a:pt x="1422" y="562"/>
                  <a:pt x="1422" y="562"/>
                </a:cubicBezTo>
                <a:cubicBezTo>
                  <a:pt x="1423" y="563"/>
                  <a:pt x="1423" y="563"/>
                  <a:pt x="1423" y="563"/>
                </a:cubicBezTo>
                <a:cubicBezTo>
                  <a:pt x="1423" y="563"/>
                  <a:pt x="1423" y="563"/>
                  <a:pt x="1423" y="563"/>
                </a:cubicBezTo>
                <a:cubicBezTo>
                  <a:pt x="1425" y="566"/>
                  <a:pt x="1425" y="566"/>
                  <a:pt x="1425" y="566"/>
                </a:cubicBezTo>
                <a:cubicBezTo>
                  <a:pt x="1426" y="564"/>
                  <a:pt x="1426" y="564"/>
                  <a:pt x="1426" y="564"/>
                </a:cubicBezTo>
                <a:cubicBezTo>
                  <a:pt x="1427" y="565"/>
                  <a:pt x="1427" y="565"/>
                  <a:pt x="1427" y="565"/>
                </a:cubicBezTo>
                <a:cubicBezTo>
                  <a:pt x="1428" y="564"/>
                  <a:pt x="1428" y="564"/>
                  <a:pt x="1428" y="564"/>
                </a:cubicBezTo>
                <a:cubicBezTo>
                  <a:pt x="1430" y="562"/>
                  <a:pt x="1430" y="562"/>
                  <a:pt x="1430" y="562"/>
                </a:cubicBezTo>
                <a:cubicBezTo>
                  <a:pt x="1431" y="562"/>
                  <a:pt x="1431" y="562"/>
                  <a:pt x="1431" y="562"/>
                </a:cubicBezTo>
                <a:cubicBezTo>
                  <a:pt x="1432" y="561"/>
                  <a:pt x="1432" y="561"/>
                  <a:pt x="1432" y="561"/>
                </a:cubicBezTo>
                <a:cubicBezTo>
                  <a:pt x="1432" y="561"/>
                  <a:pt x="1432" y="561"/>
                  <a:pt x="1432" y="561"/>
                </a:cubicBezTo>
                <a:cubicBezTo>
                  <a:pt x="1432" y="563"/>
                  <a:pt x="1432" y="563"/>
                  <a:pt x="1432" y="563"/>
                </a:cubicBezTo>
                <a:cubicBezTo>
                  <a:pt x="1434" y="563"/>
                  <a:pt x="1434" y="563"/>
                  <a:pt x="1434" y="563"/>
                </a:cubicBezTo>
                <a:cubicBezTo>
                  <a:pt x="1437" y="560"/>
                  <a:pt x="1437" y="560"/>
                  <a:pt x="1437" y="560"/>
                </a:cubicBezTo>
                <a:cubicBezTo>
                  <a:pt x="1437" y="558"/>
                  <a:pt x="1437" y="558"/>
                  <a:pt x="1437" y="558"/>
                </a:cubicBezTo>
                <a:cubicBezTo>
                  <a:pt x="1435" y="557"/>
                  <a:pt x="1435" y="557"/>
                  <a:pt x="1435" y="557"/>
                </a:cubicBezTo>
                <a:cubicBezTo>
                  <a:pt x="1438" y="558"/>
                  <a:pt x="1438" y="558"/>
                  <a:pt x="1438" y="558"/>
                </a:cubicBezTo>
                <a:cubicBezTo>
                  <a:pt x="1440" y="556"/>
                  <a:pt x="1440" y="556"/>
                  <a:pt x="1440" y="556"/>
                </a:cubicBezTo>
                <a:cubicBezTo>
                  <a:pt x="1439" y="556"/>
                  <a:pt x="1439" y="556"/>
                  <a:pt x="1439" y="556"/>
                </a:cubicBezTo>
                <a:cubicBezTo>
                  <a:pt x="1440" y="555"/>
                  <a:pt x="1440" y="555"/>
                  <a:pt x="1440" y="555"/>
                </a:cubicBezTo>
                <a:cubicBezTo>
                  <a:pt x="1440" y="554"/>
                  <a:pt x="1440" y="554"/>
                  <a:pt x="1440" y="554"/>
                </a:cubicBezTo>
                <a:cubicBezTo>
                  <a:pt x="1441" y="553"/>
                  <a:pt x="1441" y="553"/>
                  <a:pt x="1441" y="553"/>
                </a:cubicBezTo>
                <a:cubicBezTo>
                  <a:pt x="1443" y="552"/>
                  <a:pt x="1443" y="552"/>
                  <a:pt x="1443" y="552"/>
                </a:cubicBezTo>
                <a:cubicBezTo>
                  <a:pt x="1443" y="551"/>
                  <a:pt x="1443" y="551"/>
                  <a:pt x="1443" y="551"/>
                </a:cubicBezTo>
                <a:cubicBezTo>
                  <a:pt x="1442" y="549"/>
                  <a:pt x="1442" y="549"/>
                  <a:pt x="1442" y="549"/>
                </a:cubicBezTo>
                <a:cubicBezTo>
                  <a:pt x="1442" y="548"/>
                  <a:pt x="1442" y="548"/>
                  <a:pt x="1442" y="548"/>
                </a:cubicBezTo>
                <a:cubicBezTo>
                  <a:pt x="1441" y="546"/>
                  <a:pt x="1441" y="546"/>
                  <a:pt x="1441" y="546"/>
                </a:cubicBezTo>
                <a:cubicBezTo>
                  <a:pt x="1440" y="545"/>
                  <a:pt x="1440" y="545"/>
                  <a:pt x="1440" y="545"/>
                </a:cubicBezTo>
                <a:cubicBezTo>
                  <a:pt x="1440" y="544"/>
                  <a:pt x="1440" y="544"/>
                  <a:pt x="1440" y="544"/>
                </a:cubicBezTo>
                <a:cubicBezTo>
                  <a:pt x="1441" y="544"/>
                  <a:pt x="1441" y="544"/>
                  <a:pt x="1441" y="544"/>
                </a:cubicBezTo>
                <a:cubicBezTo>
                  <a:pt x="1442" y="546"/>
                  <a:pt x="1442" y="546"/>
                  <a:pt x="1442" y="546"/>
                </a:cubicBezTo>
                <a:cubicBezTo>
                  <a:pt x="1443" y="549"/>
                  <a:pt x="1443" y="549"/>
                  <a:pt x="1443" y="549"/>
                </a:cubicBezTo>
                <a:cubicBezTo>
                  <a:pt x="1444" y="550"/>
                  <a:pt x="1444" y="550"/>
                  <a:pt x="1444" y="550"/>
                </a:cubicBezTo>
                <a:cubicBezTo>
                  <a:pt x="1445" y="550"/>
                  <a:pt x="1445" y="550"/>
                  <a:pt x="1445" y="550"/>
                </a:cubicBezTo>
                <a:cubicBezTo>
                  <a:pt x="1444" y="551"/>
                  <a:pt x="1444" y="551"/>
                  <a:pt x="1444" y="551"/>
                </a:cubicBezTo>
                <a:cubicBezTo>
                  <a:pt x="1445" y="552"/>
                  <a:pt x="1445" y="552"/>
                  <a:pt x="1445" y="552"/>
                </a:cubicBezTo>
                <a:cubicBezTo>
                  <a:pt x="1447" y="551"/>
                  <a:pt x="1447" y="551"/>
                  <a:pt x="1447" y="551"/>
                </a:cubicBezTo>
                <a:cubicBezTo>
                  <a:pt x="1447" y="550"/>
                  <a:pt x="1447" y="550"/>
                  <a:pt x="1447" y="550"/>
                </a:cubicBezTo>
                <a:cubicBezTo>
                  <a:pt x="1446" y="549"/>
                  <a:pt x="1446" y="549"/>
                  <a:pt x="1446" y="549"/>
                </a:cubicBezTo>
                <a:cubicBezTo>
                  <a:pt x="1446" y="548"/>
                  <a:pt x="1446" y="548"/>
                  <a:pt x="1446" y="548"/>
                </a:cubicBezTo>
                <a:cubicBezTo>
                  <a:pt x="1448" y="550"/>
                  <a:pt x="1448" y="550"/>
                  <a:pt x="1448" y="550"/>
                </a:cubicBezTo>
                <a:cubicBezTo>
                  <a:pt x="1448" y="550"/>
                  <a:pt x="1448" y="550"/>
                  <a:pt x="1448" y="550"/>
                </a:cubicBezTo>
                <a:cubicBezTo>
                  <a:pt x="1450" y="548"/>
                  <a:pt x="1450" y="548"/>
                  <a:pt x="1450" y="548"/>
                </a:cubicBezTo>
                <a:cubicBezTo>
                  <a:pt x="1451" y="546"/>
                  <a:pt x="1451" y="546"/>
                  <a:pt x="1451" y="546"/>
                </a:cubicBezTo>
                <a:cubicBezTo>
                  <a:pt x="1450" y="544"/>
                  <a:pt x="1450" y="544"/>
                  <a:pt x="1450" y="544"/>
                </a:cubicBezTo>
                <a:cubicBezTo>
                  <a:pt x="1449" y="544"/>
                  <a:pt x="1449" y="544"/>
                  <a:pt x="1449" y="544"/>
                </a:cubicBezTo>
                <a:cubicBezTo>
                  <a:pt x="1448" y="543"/>
                  <a:pt x="1448" y="543"/>
                  <a:pt x="1448" y="543"/>
                </a:cubicBezTo>
                <a:cubicBezTo>
                  <a:pt x="1449" y="542"/>
                  <a:pt x="1449" y="542"/>
                  <a:pt x="1449" y="542"/>
                </a:cubicBezTo>
                <a:cubicBezTo>
                  <a:pt x="1449" y="541"/>
                  <a:pt x="1449" y="541"/>
                  <a:pt x="1449" y="541"/>
                </a:cubicBezTo>
                <a:cubicBezTo>
                  <a:pt x="1450" y="541"/>
                  <a:pt x="1450" y="541"/>
                  <a:pt x="1450" y="541"/>
                </a:cubicBezTo>
                <a:cubicBezTo>
                  <a:pt x="1451" y="541"/>
                  <a:pt x="1451" y="541"/>
                  <a:pt x="1451" y="541"/>
                </a:cubicBezTo>
                <a:cubicBezTo>
                  <a:pt x="1450" y="539"/>
                  <a:pt x="1450" y="539"/>
                  <a:pt x="1450" y="539"/>
                </a:cubicBezTo>
                <a:cubicBezTo>
                  <a:pt x="1450" y="538"/>
                  <a:pt x="1450" y="538"/>
                  <a:pt x="1450" y="538"/>
                </a:cubicBezTo>
                <a:cubicBezTo>
                  <a:pt x="1452" y="537"/>
                  <a:pt x="1452" y="537"/>
                  <a:pt x="1452" y="537"/>
                </a:cubicBezTo>
                <a:cubicBezTo>
                  <a:pt x="1453" y="538"/>
                  <a:pt x="1453" y="538"/>
                  <a:pt x="1453" y="538"/>
                </a:cubicBezTo>
                <a:cubicBezTo>
                  <a:pt x="1452" y="540"/>
                  <a:pt x="1452" y="540"/>
                  <a:pt x="1452" y="540"/>
                </a:cubicBezTo>
                <a:cubicBezTo>
                  <a:pt x="1452" y="542"/>
                  <a:pt x="1452" y="542"/>
                  <a:pt x="1452" y="542"/>
                </a:cubicBezTo>
                <a:cubicBezTo>
                  <a:pt x="1452" y="543"/>
                  <a:pt x="1452" y="543"/>
                  <a:pt x="1452" y="543"/>
                </a:cubicBezTo>
                <a:cubicBezTo>
                  <a:pt x="1453" y="545"/>
                  <a:pt x="1453" y="545"/>
                  <a:pt x="1453" y="545"/>
                </a:cubicBezTo>
                <a:cubicBezTo>
                  <a:pt x="1453" y="546"/>
                  <a:pt x="1453" y="546"/>
                  <a:pt x="1453" y="546"/>
                </a:cubicBezTo>
                <a:cubicBezTo>
                  <a:pt x="1455" y="548"/>
                  <a:pt x="1455" y="548"/>
                  <a:pt x="1455" y="548"/>
                </a:cubicBezTo>
                <a:cubicBezTo>
                  <a:pt x="1457" y="548"/>
                  <a:pt x="1457" y="548"/>
                  <a:pt x="1457" y="548"/>
                </a:cubicBezTo>
                <a:cubicBezTo>
                  <a:pt x="1458" y="549"/>
                  <a:pt x="1458" y="549"/>
                  <a:pt x="1458" y="549"/>
                </a:cubicBezTo>
                <a:cubicBezTo>
                  <a:pt x="1458" y="549"/>
                  <a:pt x="1458" y="549"/>
                  <a:pt x="1458" y="549"/>
                </a:cubicBezTo>
                <a:cubicBezTo>
                  <a:pt x="1457" y="550"/>
                  <a:pt x="1457" y="550"/>
                  <a:pt x="1457" y="550"/>
                </a:cubicBezTo>
                <a:cubicBezTo>
                  <a:pt x="1456" y="550"/>
                  <a:pt x="1456" y="550"/>
                  <a:pt x="1456" y="550"/>
                </a:cubicBezTo>
                <a:cubicBezTo>
                  <a:pt x="1456" y="554"/>
                  <a:pt x="1456" y="554"/>
                  <a:pt x="1456" y="554"/>
                </a:cubicBezTo>
                <a:cubicBezTo>
                  <a:pt x="1457" y="556"/>
                  <a:pt x="1457" y="556"/>
                  <a:pt x="1457" y="556"/>
                </a:cubicBezTo>
                <a:cubicBezTo>
                  <a:pt x="1457" y="558"/>
                  <a:pt x="1457" y="558"/>
                  <a:pt x="1457" y="558"/>
                </a:cubicBezTo>
                <a:cubicBezTo>
                  <a:pt x="1459" y="559"/>
                  <a:pt x="1459" y="559"/>
                  <a:pt x="1459" y="559"/>
                </a:cubicBezTo>
                <a:cubicBezTo>
                  <a:pt x="1459" y="560"/>
                  <a:pt x="1459" y="560"/>
                  <a:pt x="1459" y="560"/>
                </a:cubicBezTo>
                <a:cubicBezTo>
                  <a:pt x="1459" y="562"/>
                  <a:pt x="1459" y="562"/>
                  <a:pt x="1459" y="562"/>
                </a:cubicBezTo>
                <a:cubicBezTo>
                  <a:pt x="1461" y="561"/>
                  <a:pt x="1461" y="561"/>
                  <a:pt x="1461" y="561"/>
                </a:cubicBezTo>
                <a:cubicBezTo>
                  <a:pt x="1460" y="560"/>
                  <a:pt x="1460" y="560"/>
                  <a:pt x="1460" y="560"/>
                </a:cubicBezTo>
                <a:cubicBezTo>
                  <a:pt x="1460" y="558"/>
                  <a:pt x="1460" y="558"/>
                  <a:pt x="1460" y="558"/>
                </a:cubicBezTo>
                <a:cubicBezTo>
                  <a:pt x="1461" y="558"/>
                  <a:pt x="1461" y="558"/>
                  <a:pt x="1461" y="558"/>
                </a:cubicBezTo>
                <a:cubicBezTo>
                  <a:pt x="1460" y="559"/>
                  <a:pt x="1460" y="559"/>
                  <a:pt x="1460" y="559"/>
                </a:cubicBezTo>
                <a:cubicBezTo>
                  <a:pt x="1462" y="560"/>
                  <a:pt x="1462" y="560"/>
                  <a:pt x="1462" y="560"/>
                </a:cubicBezTo>
                <a:cubicBezTo>
                  <a:pt x="1462" y="561"/>
                  <a:pt x="1462" y="561"/>
                  <a:pt x="1462" y="561"/>
                </a:cubicBezTo>
                <a:cubicBezTo>
                  <a:pt x="1460" y="563"/>
                  <a:pt x="1460" y="563"/>
                  <a:pt x="1460" y="563"/>
                </a:cubicBezTo>
                <a:cubicBezTo>
                  <a:pt x="1460" y="564"/>
                  <a:pt x="1460" y="564"/>
                  <a:pt x="1460" y="564"/>
                </a:cubicBezTo>
                <a:cubicBezTo>
                  <a:pt x="1461" y="565"/>
                  <a:pt x="1461" y="565"/>
                  <a:pt x="1461" y="565"/>
                </a:cubicBezTo>
                <a:cubicBezTo>
                  <a:pt x="1460" y="567"/>
                  <a:pt x="1460" y="567"/>
                  <a:pt x="1460" y="567"/>
                </a:cubicBezTo>
                <a:cubicBezTo>
                  <a:pt x="1460" y="568"/>
                  <a:pt x="1460" y="568"/>
                  <a:pt x="1460" y="568"/>
                </a:cubicBezTo>
                <a:cubicBezTo>
                  <a:pt x="1461" y="570"/>
                  <a:pt x="1461" y="570"/>
                  <a:pt x="1461" y="570"/>
                </a:cubicBezTo>
                <a:cubicBezTo>
                  <a:pt x="1462" y="570"/>
                  <a:pt x="1462" y="570"/>
                  <a:pt x="1462" y="570"/>
                </a:cubicBezTo>
                <a:cubicBezTo>
                  <a:pt x="1463" y="573"/>
                  <a:pt x="1463" y="573"/>
                  <a:pt x="1463" y="573"/>
                </a:cubicBezTo>
                <a:cubicBezTo>
                  <a:pt x="1464" y="573"/>
                  <a:pt x="1464" y="573"/>
                  <a:pt x="1464" y="573"/>
                </a:cubicBezTo>
                <a:cubicBezTo>
                  <a:pt x="1466" y="577"/>
                  <a:pt x="1466" y="577"/>
                  <a:pt x="1466" y="577"/>
                </a:cubicBezTo>
                <a:cubicBezTo>
                  <a:pt x="1466" y="579"/>
                  <a:pt x="1466" y="579"/>
                  <a:pt x="1466" y="579"/>
                </a:cubicBezTo>
                <a:cubicBezTo>
                  <a:pt x="1468" y="580"/>
                  <a:pt x="1468" y="580"/>
                  <a:pt x="1468" y="580"/>
                </a:cubicBezTo>
                <a:cubicBezTo>
                  <a:pt x="1468" y="582"/>
                  <a:pt x="1468" y="582"/>
                  <a:pt x="1468" y="582"/>
                </a:cubicBezTo>
                <a:cubicBezTo>
                  <a:pt x="1470" y="583"/>
                  <a:pt x="1470" y="583"/>
                  <a:pt x="1470" y="583"/>
                </a:cubicBezTo>
                <a:cubicBezTo>
                  <a:pt x="1472" y="582"/>
                  <a:pt x="1472" y="582"/>
                  <a:pt x="1472" y="582"/>
                </a:cubicBezTo>
                <a:cubicBezTo>
                  <a:pt x="1472" y="585"/>
                  <a:pt x="1472" y="585"/>
                  <a:pt x="1472" y="585"/>
                </a:cubicBezTo>
                <a:cubicBezTo>
                  <a:pt x="1471" y="587"/>
                  <a:pt x="1471" y="587"/>
                  <a:pt x="1471" y="587"/>
                </a:cubicBezTo>
                <a:cubicBezTo>
                  <a:pt x="1469" y="587"/>
                  <a:pt x="1469" y="587"/>
                  <a:pt x="1469" y="587"/>
                </a:cubicBezTo>
                <a:cubicBezTo>
                  <a:pt x="1468" y="588"/>
                  <a:pt x="1468" y="588"/>
                  <a:pt x="1468" y="588"/>
                </a:cubicBezTo>
                <a:cubicBezTo>
                  <a:pt x="1470" y="589"/>
                  <a:pt x="1470" y="589"/>
                  <a:pt x="1470" y="589"/>
                </a:cubicBezTo>
                <a:cubicBezTo>
                  <a:pt x="1470" y="591"/>
                  <a:pt x="1470" y="591"/>
                  <a:pt x="1470" y="591"/>
                </a:cubicBezTo>
                <a:cubicBezTo>
                  <a:pt x="1472" y="591"/>
                  <a:pt x="1472" y="591"/>
                  <a:pt x="1472" y="591"/>
                </a:cubicBezTo>
                <a:cubicBezTo>
                  <a:pt x="1473" y="596"/>
                  <a:pt x="1473" y="596"/>
                  <a:pt x="1473" y="596"/>
                </a:cubicBezTo>
                <a:cubicBezTo>
                  <a:pt x="1472" y="597"/>
                  <a:pt x="1472" y="597"/>
                  <a:pt x="1472" y="597"/>
                </a:cubicBezTo>
                <a:cubicBezTo>
                  <a:pt x="1473" y="598"/>
                  <a:pt x="1473" y="598"/>
                  <a:pt x="1473" y="598"/>
                </a:cubicBezTo>
                <a:cubicBezTo>
                  <a:pt x="1474" y="598"/>
                  <a:pt x="1474" y="598"/>
                  <a:pt x="1474" y="598"/>
                </a:cubicBezTo>
                <a:cubicBezTo>
                  <a:pt x="1479" y="597"/>
                  <a:pt x="1479" y="597"/>
                  <a:pt x="1479" y="597"/>
                </a:cubicBezTo>
                <a:cubicBezTo>
                  <a:pt x="1481" y="598"/>
                  <a:pt x="1481" y="598"/>
                  <a:pt x="1481" y="598"/>
                </a:cubicBezTo>
                <a:cubicBezTo>
                  <a:pt x="1483" y="596"/>
                  <a:pt x="1483" y="596"/>
                  <a:pt x="1483" y="596"/>
                </a:cubicBezTo>
                <a:cubicBezTo>
                  <a:pt x="1483" y="595"/>
                  <a:pt x="1483" y="595"/>
                  <a:pt x="1483" y="595"/>
                </a:cubicBezTo>
                <a:cubicBezTo>
                  <a:pt x="1482" y="594"/>
                  <a:pt x="1482" y="594"/>
                  <a:pt x="1482" y="594"/>
                </a:cubicBezTo>
                <a:cubicBezTo>
                  <a:pt x="1483" y="591"/>
                  <a:pt x="1483" y="591"/>
                  <a:pt x="1483" y="591"/>
                </a:cubicBezTo>
                <a:cubicBezTo>
                  <a:pt x="1486" y="590"/>
                  <a:pt x="1486" y="590"/>
                  <a:pt x="1486" y="590"/>
                </a:cubicBezTo>
                <a:cubicBezTo>
                  <a:pt x="1487" y="588"/>
                  <a:pt x="1487" y="588"/>
                  <a:pt x="1487" y="588"/>
                </a:cubicBezTo>
                <a:cubicBezTo>
                  <a:pt x="1487" y="589"/>
                  <a:pt x="1487" y="589"/>
                  <a:pt x="1487" y="589"/>
                </a:cubicBezTo>
                <a:cubicBezTo>
                  <a:pt x="1491" y="589"/>
                  <a:pt x="1491" y="589"/>
                  <a:pt x="1491" y="589"/>
                </a:cubicBezTo>
                <a:cubicBezTo>
                  <a:pt x="1493" y="588"/>
                  <a:pt x="1493" y="588"/>
                  <a:pt x="1493" y="588"/>
                </a:cubicBezTo>
                <a:cubicBezTo>
                  <a:pt x="1494" y="589"/>
                  <a:pt x="1494" y="589"/>
                  <a:pt x="1494" y="589"/>
                </a:cubicBezTo>
                <a:cubicBezTo>
                  <a:pt x="1495" y="590"/>
                  <a:pt x="1495" y="590"/>
                  <a:pt x="1495" y="590"/>
                </a:cubicBezTo>
                <a:cubicBezTo>
                  <a:pt x="1497" y="588"/>
                  <a:pt x="1497" y="588"/>
                  <a:pt x="1497" y="588"/>
                </a:cubicBezTo>
                <a:cubicBezTo>
                  <a:pt x="1498" y="584"/>
                  <a:pt x="1498" y="584"/>
                  <a:pt x="1498" y="584"/>
                </a:cubicBezTo>
                <a:cubicBezTo>
                  <a:pt x="1499" y="583"/>
                  <a:pt x="1499" y="583"/>
                  <a:pt x="1499" y="583"/>
                </a:cubicBezTo>
                <a:cubicBezTo>
                  <a:pt x="1500" y="578"/>
                  <a:pt x="1500" y="578"/>
                  <a:pt x="1500" y="578"/>
                </a:cubicBezTo>
                <a:cubicBezTo>
                  <a:pt x="1500" y="577"/>
                  <a:pt x="1500" y="577"/>
                  <a:pt x="1500" y="577"/>
                </a:cubicBezTo>
                <a:cubicBezTo>
                  <a:pt x="1499" y="575"/>
                  <a:pt x="1499" y="575"/>
                  <a:pt x="1499" y="575"/>
                </a:cubicBezTo>
                <a:cubicBezTo>
                  <a:pt x="1499" y="573"/>
                  <a:pt x="1499" y="573"/>
                  <a:pt x="1499" y="573"/>
                </a:cubicBezTo>
                <a:cubicBezTo>
                  <a:pt x="1501" y="572"/>
                  <a:pt x="1501" y="572"/>
                  <a:pt x="1501" y="572"/>
                </a:cubicBezTo>
                <a:cubicBezTo>
                  <a:pt x="1499" y="570"/>
                  <a:pt x="1499" y="570"/>
                  <a:pt x="1499" y="570"/>
                </a:cubicBezTo>
                <a:cubicBezTo>
                  <a:pt x="1501" y="568"/>
                  <a:pt x="1501" y="568"/>
                  <a:pt x="1501" y="568"/>
                </a:cubicBezTo>
                <a:cubicBezTo>
                  <a:pt x="1499" y="567"/>
                  <a:pt x="1499" y="567"/>
                  <a:pt x="1499" y="567"/>
                </a:cubicBezTo>
                <a:cubicBezTo>
                  <a:pt x="1500" y="566"/>
                  <a:pt x="1500" y="566"/>
                  <a:pt x="1500" y="566"/>
                </a:cubicBezTo>
                <a:cubicBezTo>
                  <a:pt x="1499" y="564"/>
                  <a:pt x="1499" y="564"/>
                  <a:pt x="1499" y="564"/>
                </a:cubicBezTo>
                <a:cubicBezTo>
                  <a:pt x="1501" y="565"/>
                  <a:pt x="1501" y="565"/>
                  <a:pt x="1501" y="565"/>
                </a:cubicBezTo>
                <a:cubicBezTo>
                  <a:pt x="1503" y="564"/>
                  <a:pt x="1503" y="564"/>
                  <a:pt x="1503" y="564"/>
                </a:cubicBezTo>
                <a:cubicBezTo>
                  <a:pt x="1501" y="562"/>
                  <a:pt x="1501" y="562"/>
                  <a:pt x="1501" y="562"/>
                </a:cubicBezTo>
                <a:cubicBezTo>
                  <a:pt x="1502" y="560"/>
                  <a:pt x="1502" y="560"/>
                  <a:pt x="1502" y="560"/>
                </a:cubicBezTo>
                <a:cubicBezTo>
                  <a:pt x="1502" y="559"/>
                  <a:pt x="1502" y="559"/>
                  <a:pt x="1502" y="559"/>
                </a:cubicBezTo>
                <a:cubicBezTo>
                  <a:pt x="1499" y="558"/>
                  <a:pt x="1499" y="558"/>
                  <a:pt x="1499" y="558"/>
                </a:cubicBezTo>
                <a:cubicBezTo>
                  <a:pt x="1502" y="558"/>
                  <a:pt x="1502" y="558"/>
                  <a:pt x="1502" y="558"/>
                </a:cubicBezTo>
                <a:cubicBezTo>
                  <a:pt x="1500" y="556"/>
                  <a:pt x="1500" y="556"/>
                  <a:pt x="1500" y="556"/>
                </a:cubicBezTo>
                <a:cubicBezTo>
                  <a:pt x="1499" y="556"/>
                  <a:pt x="1499" y="556"/>
                  <a:pt x="1499" y="556"/>
                </a:cubicBezTo>
                <a:cubicBezTo>
                  <a:pt x="1500" y="555"/>
                  <a:pt x="1500" y="555"/>
                  <a:pt x="1500" y="555"/>
                </a:cubicBezTo>
                <a:cubicBezTo>
                  <a:pt x="1501" y="555"/>
                  <a:pt x="1501" y="555"/>
                  <a:pt x="1501" y="555"/>
                </a:cubicBezTo>
                <a:cubicBezTo>
                  <a:pt x="1501" y="555"/>
                  <a:pt x="1501" y="555"/>
                  <a:pt x="1501" y="555"/>
                </a:cubicBezTo>
                <a:cubicBezTo>
                  <a:pt x="1502" y="554"/>
                  <a:pt x="1502" y="554"/>
                  <a:pt x="1502" y="554"/>
                </a:cubicBezTo>
                <a:cubicBezTo>
                  <a:pt x="1502" y="553"/>
                  <a:pt x="1502" y="553"/>
                  <a:pt x="1502" y="553"/>
                </a:cubicBezTo>
                <a:cubicBezTo>
                  <a:pt x="1504" y="554"/>
                  <a:pt x="1504" y="554"/>
                  <a:pt x="1504" y="554"/>
                </a:cubicBezTo>
                <a:cubicBezTo>
                  <a:pt x="1504" y="552"/>
                  <a:pt x="1504" y="552"/>
                  <a:pt x="1504" y="552"/>
                </a:cubicBezTo>
                <a:cubicBezTo>
                  <a:pt x="1505" y="551"/>
                  <a:pt x="1505" y="551"/>
                  <a:pt x="1505" y="551"/>
                </a:cubicBezTo>
                <a:cubicBezTo>
                  <a:pt x="1506" y="551"/>
                  <a:pt x="1506" y="551"/>
                  <a:pt x="1506" y="551"/>
                </a:cubicBezTo>
                <a:cubicBezTo>
                  <a:pt x="1506" y="550"/>
                  <a:pt x="1506" y="550"/>
                  <a:pt x="1506" y="550"/>
                </a:cubicBezTo>
                <a:cubicBezTo>
                  <a:pt x="1507" y="549"/>
                  <a:pt x="1507" y="549"/>
                  <a:pt x="1507" y="549"/>
                </a:cubicBezTo>
                <a:cubicBezTo>
                  <a:pt x="1508" y="549"/>
                  <a:pt x="1508" y="549"/>
                  <a:pt x="1508" y="549"/>
                </a:cubicBezTo>
                <a:cubicBezTo>
                  <a:pt x="1507" y="551"/>
                  <a:pt x="1507" y="551"/>
                  <a:pt x="1507" y="551"/>
                </a:cubicBezTo>
                <a:cubicBezTo>
                  <a:pt x="1508" y="551"/>
                  <a:pt x="1508" y="551"/>
                  <a:pt x="1508" y="551"/>
                </a:cubicBezTo>
                <a:cubicBezTo>
                  <a:pt x="1510" y="549"/>
                  <a:pt x="1510" y="549"/>
                  <a:pt x="1510" y="549"/>
                </a:cubicBezTo>
                <a:cubicBezTo>
                  <a:pt x="1511" y="549"/>
                  <a:pt x="1511" y="549"/>
                  <a:pt x="1511" y="549"/>
                </a:cubicBezTo>
                <a:cubicBezTo>
                  <a:pt x="1512" y="548"/>
                  <a:pt x="1512" y="548"/>
                  <a:pt x="1512" y="548"/>
                </a:cubicBezTo>
                <a:cubicBezTo>
                  <a:pt x="1512" y="546"/>
                  <a:pt x="1512" y="546"/>
                  <a:pt x="1512" y="546"/>
                </a:cubicBezTo>
                <a:cubicBezTo>
                  <a:pt x="1511" y="545"/>
                  <a:pt x="1511" y="545"/>
                  <a:pt x="1511" y="545"/>
                </a:cubicBezTo>
                <a:cubicBezTo>
                  <a:pt x="1509" y="544"/>
                  <a:pt x="1509" y="544"/>
                  <a:pt x="1509" y="544"/>
                </a:cubicBezTo>
                <a:cubicBezTo>
                  <a:pt x="1507" y="545"/>
                  <a:pt x="1507" y="545"/>
                  <a:pt x="1507" y="545"/>
                </a:cubicBezTo>
                <a:cubicBezTo>
                  <a:pt x="1506" y="545"/>
                  <a:pt x="1506" y="545"/>
                  <a:pt x="1506" y="545"/>
                </a:cubicBezTo>
                <a:cubicBezTo>
                  <a:pt x="1505" y="546"/>
                  <a:pt x="1505" y="546"/>
                  <a:pt x="1505" y="546"/>
                </a:cubicBezTo>
                <a:cubicBezTo>
                  <a:pt x="1504" y="544"/>
                  <a:pt x="1504" y="544"/>
                  <a:pt x="1504" y="544"/>
                </a:cubicBezTo>
                <a:cubicBezTo>
                  <a:pt x="1502" y="544"/>
                  <a:pt x="1502" y="544"/>
                  <a:pt x="1502" y="544"/>
                </a:cubicBezTo>
                <a:cubicBezTo>
                  <a:pt x="1500" y="543"/>
                  <a:pt x="1500" y="543"/>
                  <a:pt x="1500" y="543"/>
                </a:cubicBezTo>
                <a:cubicBezTo>
                  <a:pt x="1498" y="543"/>
                  <a:pt x="1498" y="543"/>
                  <a:pt x="1498" y="543"/>
                </a:cubicBezTo>
                <a:cubicBezTo>
                  <a:pt x="1498" y="544"/>
                  <a:pt x="1498" y="544"/>
                  <a:pt x="1498" y="544"/>
                </a:cubicBezTo>
                <a:cubicBezTo>
                  <a:pt x="1497" y="543"/>
                  <a:pt x="1497" y="543"/>
                  <a:pt x="1497" y="543"/>
                </a:cubicBezTo>
                <a:cubicBezTo>
                  <a:pt x="1494" y="543"/>
                  <a:pt x="1494" y="543"/>
                  <a:pt x="1494" y="543"/>
                </a:cubicBezTo>
                <a:cubicBezTo>
                  <a:pt x="1494" y="542"/>
                  <a:pt x="1494" y="542"/>
                  <a:pt x="1494" y="542"/>
                </a:cubicBezTo>
                <a:cubicBezTo>
                  <a:pt x="1496" y="542"/>
                  <a:pt x="1496" y="542"/>
                  <a:pt x="1496" y="542"/>
                </a:cubicBezTo>
                <a:cubicBezTo>
                  <a:pt x="1497" y="543"/>
                  <a:pt x="1497" y="543"/>
                  <a:pt x="1497" y="543"/>
                </a:cubicBezTo>
                <a:cubicBezTo>
                  <a:pt x="1498" y="541"/>
                  <a:pt x="1498" y="541"/>
                  <a:pt x="1498" y="541"/>
                </a:cubicBezTo>
                <a:cubicBezTo>
                  <a:pt x="1499" y="542"/>
                  <a:pt x="1499" y="542"/>
                  <a:pt x="1499" y="542"/>
                </a:cubicBezTo>
                <a:cubicBezTo>
                  <a:pt x="1501" y="541"/>
                  <a:pt x="1501" y="541"/>
                  <a:pt x="1501" y="541"/>
                </a:cubicBezTo>
                <a:cubicBezTo>
                  <a:pt x="1501" y="540"/>
                  <a:pt x="1501" y="540"/>
                  <a:pt x="1501" y="540"/>
                </a:cubicBezTo>
                <a:cubicBezTo>
                  <a:pt x="1503" y="540"/>
                  <a:pt x="1503" y="540"/>
                  <a:pt x="1503" y="540"/>
                </a:cubicBezTo>
                <a:cubicBezTo>
                  <a:pt x="1504" y="541"/>
                  <a:pt x="1504" y="541"/>
                  <a:pt x="1504" y="541"/>
                </a:cubicBezTo>
                <a:cubicBezTo>
                  <a:pt x="1505" y="541"/>
                  <a:pt x="1505" y="541"/>
                  <a:pt x="1505" y="541"/>
                </a:cubicBezTo>
                <a:cubicBezTo>
                  <a:pt x="1505" y="540"/>
                  <a:pt x="1505" y="540"/>
                  <a:pt x="1505" y="540"/>
                </a:cubicBezTo>
                <a:cubicBezTo>
                  <a:pt x="1506" y="541"/>
                  <a:pt x="1506" y="541"/>
                  <a:pt x="1506" y="541"/>
                </a:cubicBezTo>
                <a:cubicBezTo>
                  <a:pt x="1508" y="542"/>
                  <a:pt x="1508" y="542"/>
                  <a:pt x="1508" y="542"/>
                </a:cubicBezTo>
                <a:cubicBezTo>
                  <a:pt x="1508" y="543"/>
                  <a:pt x="1508" y="543"/>
                  <a:pt x="1508" y="543"/>
                </a:cubicBezTo>
                <a:cubicBezTo>
                  <a:pt x="1509" y="544"/>
                  <a:pt x="1509" y="544"/>
                  <a:pt x="1509" y="544"/>
                </a:cubicBezTo>
                <a:cubicBezTo>
                  <a:pt x="1512" y="543"/>
                  <a:pt x="1512" y="543"/>
                  <a:pt x="1512" y="543"/>
                </a:cubicBezTo>
                <a:cubicBezTo>
                  <a:pt x="1512" y="541"/>
                  <a:pt x="1512" y="541"/>
                  <a:pt x="1512" y="541"/>
                </a:cubicBezTo>
                <a:cubicBezTo>
                  <a:pt x="1515" y="539"/>
                  <a:pt x="1515" y="539"/>
                  <a:pt x="1515" y="539"/>
                </a:cubicBezTo>
                <a:cubicBezTo>
                  <a:pt x="1516" y="536"/>
                  <a:pt x="1516" y="536"/>
                  <a:pt x="1516" y="536"/>
                </a:cubicBezTo>
                <a:cubicBezTo>
                  <a:pt x="1514" y="534"/>
                  <a:pt x="1514" y="534"/>
                  <a:pt x="1514" y="534"/>
                </a:cubicBezTo>
                <a:cubicBezTo>
                  <a:pt x="1514" y="533"/>
                  <a:pt x="1514" y="533"/>
                  <a:pt x="1514" y="533"/>
                </a:cubicBezTo>
                <a:cubicBezTo>
                  <a:pt x="1511" y="531"/>
                  <a:pt x="1511" y="531"/>
                  <a:pt x="1511" y="531"/>
                </a:cubicBezTo>
                <a:cubicBezTo>
                  <a:pt x="1512" y="530"/>
                  <a:pt x="1512" y="530"/>
                  <a:pt x="1512" y="530"/>
                </a:cubicBezTo>
                <a:cubicBezTo>
                  <a:pt x="1508" y="528"/>
                  <a:pt x="1508" y="528"/>
                  <a:pt x="1508" y="528"/>
                </a:cubicBezTo>
                <a:cubicBezTo>
                  <a:pt x="1508" y="526"/>
                  <a:pt x="1508" y="526"/>
                  <a:pt x="1508" y="526"/>
                </a:cubicBezTo>
                <a:cubicBezTo>
                  <a:pt x="1507" y="525"/>
                  <a:pt x="1507" y="525"/>
                  <a:pt x="1507" y="525"/>
                </a:cubicBezTo>
                <a:cubicBezTo>
                  <a:pt x="1505" y="527"/>
                  <a:pt x="1505" y="527"/>
                  <a:pt x="1505" y="527"/>
                </a:cubicBezTo>
                <a:cubicBezTo>
                  <a:pt x="1504" y="525"/>
                  <a:pt x="1504" y="525"/>
                  <a:pt x="1504" y="525"/>
                </a:cubicBezTo>
                <a:cubicBezTo>
                  <a:pt x="1503" y="526"/>
                  <a:pt x="1503" y="526"/>
                  <a:pt x="1503" y="526"/>
                </a:cubicBezTo>
                <a:cubicBezTo>
                  <a:pt x="1503" y="524"/>
                  <a:pt x="1503" y="524"/>
                  <a:pt x="1503" y="524"/>
                </a:cubicBezTo>
                <a:cubicBezTo>
                  <a:pt x="1502" y="524"/>
                  <a:pt x="1502" y="524"/>
                  <a:pt x="1502" y="524"/>
                </a:cubicBezTo>
                <a:cubicBezTo>
                  <a:pt x="1501" y="522"/>
                  <a:pt x="1501" y="522"/>
                  <a:pt x="1501" y="522"/>
                </a:cubicBezTo>
                <a:cubicBezTo>
                  <a:pt x="1500" y="521"/>
                  <a:pt x="1500" y="521"/>
                  <a:pt x="1500" y="521"/>
                </a:cubicBezTo>
                <a:cubicBezTo>
                  <a:pt x="1501" y="520"/>
                  <a:pt x="1501" y="520"/>
                  <a:pt x="1501" y="520"/>
                </a:cubicBezTo>
                <a:cubicBezTo>
                  <a:pt x="1500" y="518"/>
                  <a:pt x="1500" y="518"/>
                  <a:pt x="1500" y="518"/>
                </a:cubicBezTo>
                <a:cubicBezTo>
                  <a:pt x="1501" y="517"/>
                  <a:pt x="1501" y="517"/>
                  <a:pt x="1501" y="517"/>
                </a:cubicBezTo>
                <a:cubicBezTo>
                  <a:pt x="1501" y="516"/>
                  <a:pt x="1501" y="516"/>
                  <a:pt x="1501" y="516"/>
                </a:cubicBezTo>
                <a:cubicBezTo>
                  <a:pt x="1500" y="516"/>
                  <a:pt x="1500" y="516"/>
                  <a:pt x="1500" y="516"/>
                </a:cubicBezTo>
                <a:cubicBezTo>
                  <a:pt x="1501" y="514"/>
                  <a:pt x="1501" y="514"/>
                  <a:pt x="1501" y="514"/>
                </a:cubicBezTo>
                <a:cubicBezTo>
                  <a:pt x="1501" y="511"/>
                  <a:pt x="1501" y="511"/>
                  <a:pt x="1501" y="511"/>
                </a:cubicBezTo>
                <a:cubicBezTo>
                  <a:pt x="1501" y="510"/>
                  <a:pt x="1501" y="510"/>
                  <a:pt x="1501" y="510"/>
                </a:cubicBezTo>
                <a:cubicBezTo>
                  <a:pt x="1502" y="512"/>
                  <a:pt x="1502" y="512"/>
                  <a:pt x="1502" y="512"/>
                </a:cubicBezTo>
                <a:cubicBezTo>
                  <a:pt x="1502" y="510"/>
                  <a:pt x="1502" y="510"/>
                  <a:pt x="1502" y="510"/>
                </a:cubicBezTo>
                <a:cubicBezTo>
                  <a:pt x="1501" y="508"/>
                  <a:pt x="1501" y="508"/>
                  <a:pt x="1501" y="508"/>
                </a:cubicBezTo>
                <a:cubicBezTo>
                  <a:pt x="1502" y="506"/>
                  <a:pt x="1502" y="506"/>
                  <a:pt x="1502" y="506"/>
                </a:cubicBezTo>
                <a:cubicBezTo>
                  <a:pt x="1501" y="503"/>
                  <a:pt x="1501" y="503"/>
                  <a:pt x="1501" y="503"/>
                </a:cubicBezTo>
                <a:cubicBezTo>
                  <a:pt x="1502" y="503"/>
                  <a:pt x="1502" y="503"/>
                  <a:pt x="1502" y="503"/>
                </a:cubicBezTo>
                <a:cubicBezTo>
                  <a:pt x="1501" y="500"/>
                  <a:pt x="1501" y="500"/>
                  <a:pt x="1501" y="500"/>
                </a:cubicBezTo>
                <a:cubicBezTo>
                  <a:pt x="1499" y="498"/>
                  <a:pt x="1499" y="498"/>
                  <a:pt x="1499" y="498"/>
                </a:cubicBezTo>
                <a:cubicBezTo>
                  <a:pt x="1501" y="498"/>
                  <a:pt x="1501" y="498"/>
                  <a:pt x="1501" y="498"/>
                </a:cubicBezTo>
                <a:cubicBezTo>
                  <a:pt x="1503" y="498"/>
                  <a:pt x="1503" y="498"/>
                  <a:pt x="1503" y="498"/>
                </a:cubicBezTo>
                <a:cubicBezTo>
                  <a:pt x="1505" y="496"/>
                  <a:pt x="1505" y="496"/>
                  <a:pt x="1505" y="496"/>
                </a:cubicBezTo>
                <a:cubicBezTo>
                  <a:pt x="1504" y="494"/>
                  <a:pt x="1504" y="494"/>
                  <a:pt x="1504" y="494"/>
                </a:cubicBezTo>
                <a:cubicBezTo>
                  <a:pt x="1505" y="493"/>
                  <a:pt x="1505" y="493"/>
                  <a:pt x="1505" y="493"/>
                </a:cubicBezTo>
                <a:cubicBezTo>
                  <a:pt x="1506" y="494"/>
                  <a:pt x="1506" y="494"/>
                  <a:pt x="1506" y="494"/>
                </a:cubicBezTo>
                <a:cubicBezTo>
                  <a:pt x="1509" y="491"/>
                  <a:pt x="1509" y="491"/>
                  <a:pt x="1509" y="491"/>
                </a:cubicBezTo>
                <a:cubicBezTo>
                  <a:pt x="1509" y="490"/>
                  <a:pt x="1509" y="490"/>
                  <a:pt x="1509" y="490"/>
                </a:cubicBezTo>
                <a:cubicBezTo>
                  <a:pt x="1508" y="490"/>
                  <a:pt x="1508" y="490"/>
                  <a:pt x="1508" y="490"/>
                </a:cubicBezTo>
                <a:cubicBezTo>
                  <a:pt x="1508" y="488"/>
                  <a:pt x="1508" y="488"/>
                  <a:pt x="1508" y="488"/>
                </a:cubicBezTo>
                <a:cubicBezTo>
                  <a:pt x="1509" y="487"/>
                  <a:pt x="1509" y="487"/>
                  <a:pt x="1509" y="487"/>
                </a:cubicBezTo>
                <a:cubicBezTo>
                  <a:pt x="1510" y="488"/>
                  <a:pt x="1510" y="488"/>
                  <a:pt x="1510" y="488"/>
                </a:cubicBezTo>
                <a:cubicBezTo>
                  <a:pt x="1511" y="488"/>
                  <a:pt x="1511" y="488"/>
                  <a:pt x="1511" y="488"/>
                </a:cubicBezTo>
                <a:cubicBezTo>
                  <a:pt x="1512" y="486"/>
                  <a:pt x="1512" y="486"/>
                  <a:pt x="1512" y="486"/>
                </a:cubicBezTo>
                <a:cubicBezTo>
                  <a:pt x="1512" y="486"/>
                  <a:pt x="1512" y="486"/>
                  <a:pt x="1512" y="486"/>
                </a:cubicBezTo>
                <a:cubicBezTo>
                  <a:pt x="1513" y="487"/>
                  <a:pt x="1513" y="487"/>
                  <a:pt x="1513" y="487"/>
                </a:cubicBezTo>
                <a:cubicBezTo>
                  <a:pt x="1514" y="486"/>
                  <a:pt x="1514" y="486"/>
                  <a:pt x="1514" y="486"/>
                </a:cubicBezTo>
                <a:cubicBezTo>
                  <a:pt x="1514" y="484"/>
                  <a:pt x="1514" y="484"/>
                  <a:pt x="1514" y="484"/>
                </a:cubicBezTo>
                <a:cubicBezTo>
                  <a:pt x="1515" y="482"/>
                  <a:pt x="1515" y="482"/>
                  <a:pt x="1515" y="482"/>
                </a:cubicBezTo>
                <a:cubicBezTo>
                  <a:pt x="1517" y="482"/>
                  <a:pt x="1517" y="482"/>
                  <a:pt x="1517" y="482"/>
                </a:cubicBezTo>
                <a:cubicBezTo>
                  <a:pt x="1517" y="483"/>
                  <a:pt x="1517" y="483"/>
                  <a:pt x="1517" y="483"/>
                </a:cubicBezTo>
                <a:cubicBezTo>
                  <a:pt x="1518" y="484"/>
                  <a:pt x="1518" y="484"/>
                  <a:pt x="1518" y="484"/>
                </a:cubicBezTo>
                <a:cubicBezTo>
                  <a:pt x="1519" y="482"/>
                  <a:pt x="1519" y="482"/>
                  <a:pt x="1519" y="482"/>
                </a:cubicBezTo>
                <a:cubicBezTo>
                  <a:pt x="1521" y="480"/>
                  <a:pt x="1521" y="480"/>
                  <a:pt x="1521" y="480"/>
                </a:cubicBezTo>
                <a:cubicBezTo>
                  <a:pt x="1520" y="479"/>
                  <a:pt x="1520" y="479"/>
                  <a:pt x="1520" y="479"/>
                </a:cubicBezTo>
                <a:cubicBezTo>
                  <a:pt x="1521" y="477"/>
                  <a:pt x="1521" y="477"/>
                  <a:pt x="1521" y="477"/>
                </a:cubicBezTo>
                <a:cubicBezTo>
                  <a:pt x="1522" y="478"/>
                  <a:pt x="1522" y="478"/>
                  <a:pt x="1522" y="478"/>
                </a:cubicBezTo>
                <a:cubicBezTo>
                  <a:pt x="1523" y="477"/>
                  <a:pt x="1523" y="477"/>
                  <a:pt x="1523" y="477"/>
                </a:cubicBezTo>
                <a:cubicBezTo>
                  <a:pt x="1525" y="477"/>
                  <a:pt x="1525" y="477"/>
                  <a:pt x="1525" y="477"/>
                </a:cubicBezTo>
                <a:cubicBezTo>
                  <a:pt x="1526" y="474"/>
                  <a:pt x="1526" y="474"/>
                  <a:pt x="1526" y="474"/>
                </a:cubicBezTo>
                <a:cubicBezTo>
                  <a:pt x="1526" y="471"/>
                  <a:pt x="1526" y="471"/>
                  <a:pt x="1526" y="471"/>
                </a:cubicBezTo>
                <a:cubicBezTo>
                  <a:pt x="1527" y="469"/>
                  <a:pt x="1527" y="469"/>
                  <a:pt x="1527" y="469"/>
                </a:cubicBezTo>
                <a:cubicBezTo>
                  <a:pt x="1529" y="469"/>
                  <a:pt x="1529" y="469"/>
                  <a:pt x="1529" y="469"/>
                </a:cubicBezTo>
                <a:cubicBezTo>
                  <a:pt x="1530" y="467"/>
                  <a:pt x="1530" y="467"/>
                  <a:pt x="1530" y="467"/>
                </a:cubicBezTo>
                <a:cubicBezTo>
                  <a:pt x="1529" y="467"/>
                  <a:pt x="1529" y="467"/>
                  <a:pt x="1529" y="467"/>
                </a:cubicBezTo>
                <a:cubicBezTo>
                  <a:pt x="1528" y="465"/>
                  <a:pt x="1528" y="465"/>
                  <a:pt x="1528" y="465"/>
                </a:cubicBezTo>
                <a:cubicBezTo>
                  <a:pt x="1529" y="465"/>
                  <a:pt x="1529" y="465"/>
                  <a:pt x="1529" y="465"/>
                </a:cubicBezTo>
                <a:cubicBezTo>
                  <a:pt x="1529" y="464"/>
                  <a:pt x="1529" y="464"/>
                  <a:pt x="1529" y="464"/>
                </a:cubicBezTo>
                <a:cubicBezTo>
                  <a:pt x="1527" y="463"/>
                  <a:pt x="1527" y="463"/>
                  <a:pt x="1527" y="463"/>
                </a:cubicBezTo>
                <a:cubicBezTo>
                  <a:pt x="1525" y="462"/>
                  <a:pt x="1525" y="462"/>
                  <a:pt x="1525" y="462"/>
                </a:cubicBezTo>
                <a:cubicBezTo>
                  <a:pt x="1528" y="461"/>
                  <a:pt x="1528" y="461"/>
                  <a:pt x="1528" y="461"/>
                </a:cubicBezTo>
                <a:cubicBezTo>
                  <a:pt x="1527" y="460"/>
                  <a:pt x="1527" y="460"/>
                  <a:pt x="1527" y="460"/>
                </a:cubicBezTo>
                <a:cubicBezTo>
                  <a:pt x="1528" y="457"/>
                  <a:pt x="1528" y="457"/>
                  <a:pt x="1528" y="457"/>
                </a:cubicBezTo>
                <a:cubicBezTo>
                  <a:pt x="1529" y="456"/>
                  <a:pt x="1529" y="456"/>
                  <a:pt x="1529" y="456"/>
                </a:cubicBezTo>
                <a:cubicBezTo>
                  <a:pt x="1528" y="455"/>
                  <a:pt x="1528" y="455"/>
                  <a:pt x="1528" y="455"/>
                </a:cubicBezTo>
                <a:cubicBezTo>
                  <a:pt x="1527" y="455"/>
                  <a:pt x="1527" y="455"/>
                  <a:pt x="1527" y="455"/>
                </a:cubicBezTo>
                <a:cubicBezTo>
                  <a:pt x="1526" y="453"/>
                  <a:pt x="1526" y="453"/>
                  <a:pt x="1526" y="453"/>
                </a:cubicBezTo>
                <a:cubicBezTo>
                  <a:pt x="1527" y="453"/>
                  <a:pt x="1527" y="453"/>
                  <a:pt x="1527" y="453"/>
                </a:cubicBezTo>
                <a:cubicBezTo>
                  <a:pt x="1528" y="453"/>
                  <a:pt x="1528" y="453"/>
                  <a:pt x="1528" y="453"/>
                </a:cubicBezTo>
                <a:cubicBezTo>
                  <a:pt x="1528" y="454"/>
                  <a:pt x="1528" y="454"/>
                  <a:pt x="1528" y="454"/>
                </a:cubicBezTo>
                <a:cubicBezTo>
                  <a:pt x="1529" y="454"/>
                  <a:pt x="1529" y="454"/>
                  <a:pt x="1529" y="454"/>
                </a:cubicBezTo>
                <a:cubicBezTo>
                  <a:pt x="1529" y="453"/>
                  <a:pt x="1529" y="453"/>
                  <a:pt x="1529" y="453"/>
                </a:cubicBezTo>
                <a:cubicBezTo>
                  <a:pt x="1527" y="452"/>
                  <a:pt x="1527" y="452"/>
                  <a:pt x="1527" y="452"/>
                </a:cubicBezTo>
                <a:cubicBezTo>
                  <a:pt x="1529" y="451"/>
                  <a:pt x="1529" y="451"/>
                  <a:pt x="1529" y="451"/>
                </a:cubicBezTo>
                <a:cubicBezTo>
                  <a:pt x="1530" y="451"/>
                  <a:pt x="1530" y="451"/>
                  <a:pt x="1530" y="451"/>
                </a:cubicBezTo>
                <a:cubicBezTo>
                  <a:pt x="1532" y="450"/>
                  <a:pt x="1532" y="450"/>
                  <a:pt x="1532" y="450"/>
                </a:cubicBezTo>
                <a:cubicBezTo>
                  <a:pt x="1531" y="449"/>
                  <a:pt x="1531" y="449"/>
                  <a:pt x="1531" y="449"/>
                </a:cubicBezTo>
                <a:cubicBezTo>
                  <a:pt x="1529" y="447"/>
                  <a:pt x="1529" y="447"/>
                  <a:pt x="1529" y="447"/>
                </a:cubicBezTo>
                <a:cubicBezTo>
                  <a:pt x="1531" y="447"/>
                  <a:pt x="1531" y="447"/>
                  <a:pt x="1531" y="447"/>
                </a:cubicBezTo>
                <a:cubicBezTo>
                  <a:pt x="1531" y="448"/>
                  <a:pt x="1531" y="448"/>
                  <a:pt x="1531" y="448"/>
                </a:cubicBezTo>
                <a:cubicBezTo>
                  <a:pt x="1533" y="448"/>
                  <a:pt x="1533" y="448"/>
                  <a:pt x="1533" y="448"/>
                </a:cubicBezTo>
                <a:cubicBezTo>
                  <a:pt x="1533" y="446"/>
                  <a:pt x="1533" y="446"/>
                  <a:pt x="1533" y="446"/>
                </a:cubicBezTo>
                <a:cubicBezTo>
                  <a:pt x="1534" y="445"/>
                  <a:pt x="1534" y="445"/>
                  <a:pt x="1534" y="445"/>
                </a:cubicBezTo>
                <a:cubicBezTo>
                  <a:pt x="1535" y="444"/>
                  <a:pt x="1535" y="444"/>
                  <a:pt x="1535" y="444"/>
                </a:cubicBezTo>
                <a:cubicBezTo>
                  <a:pt x="1536" y="446"/>
                  <a:pt x="1536" y="446"/>
                  <a:pt x="1536" y="446"/>
                </a:cubicBezTo>
                <a:cubicBezTo>
                  <a:pt x="1537" y="444"/>
                  <a:pt x="1537" y="444"/>
                  <a:pt x="1537" y="444"/>
                </a:cubicBezTo>
                <a:cubicBezTo>
                  <a:pt x="1538" y="446"/>
                  <a:pt x="1538" y="446"/>
                  <a:pt x="1538" y="446"/>
                </a:cubicBezTo>
                <a:cubicBezTo>
                  <a:pt x="1539" y="446"/>
                  <a:pt x="1539" y="446"/>
                  <a:pt x="1539" y="446"/>
                </a:cubicBezTo>
                <a:cubicBezTo>
                  <a:pt x="1540" y="445"/>
                  <a:pt x="1540" y="445"/>
                  <a:pt x="1540" y="445"/>
                </a:cubicBezTo>
                <a:cubicBezTo>
                  <a:pt x="1542" y="446"/>
                  <a:pt x="1542" y="446"/>
                  <a:pt x="1542" y="446"/>
                </a:cubicBezTo>
                <a:cubicBezTo>
                  <a:pt x="1544" y="444"/>
                  <a:pt x="1544" y="444"/>
                  <a:pt x="1544" y="444"/>
                </a:cubicBezTo>
                <a:cubicBezTo>
                  <a:pt x="1545" y="445"/>
                  <a:pt x="1545" y="445"/>
                  <a:pt x="1545" y="445"/>
                </a:cubicBezTo>
                <a:cubicBezTo>
                  <a:pt x="1547" y="446"/>
                  <a:pt x="1547" y="446"/>
                  <a:pt x="1547" y="446"/>
                </a:cubicBezTo>
                <a:cubicBezTo>
                  <a:pt x="1548" y="445"/>
                  <a:pt x="1548" y="445"/>
                  <a:pt x="1548" y="445"/>
                </a:cubicBezTo>
                <a:cubicBezTo>
                  <a:pt x="1548" y="445"/>
                  <a:pt x="1548" y="445"/>
                  <a:pt x="1548" y="445"/>
                </a:cubicBezTo>
                <a:cubicBezTo>
                  <a:pt x="1548" y="446"/>
                  <a:pt x="1548" y="446"/>
                  <a:pt x="1548" y="446"/>
                </a:cubicBezTo>
                <a:cubicBezTo>
                  <a:pt x="1550" y="446"/>
                  <a:pt x="1550" y="446"/>
                  <a:pt x="1550" y="446"/>
                </a:cubicBezTo>
                <a:cubicBezTo>
                  <a:pt x="1552" y="447"/>
                  <a:pt x="1552" y="447"/>
                  <a:pt x="1552" y="447"/>
                </a:cubicBezTo>
                <a:cubicBezTo>
                  <a:pt x="1555" y="447"/>
                  <a:pt x="1555" y="447"/>
                  <a:pt x="1555" y="447"/>
                </a:cubicBezTo>
                <a:cubicBezTo>
                  <a:pt x="1558" y="450"/>
                  <a:pt x="1558" y="450"/>
                  <a:pt x="1558" y="450"/>
                </a:cubicBezTo>
                <a:cubicBezTo>
                  <a:pt x="1556" y="450"/>
                  <a:pt x="1556" y="450"/>
                  <a:pt x="1556" y="450"/>
                </a:cubicBezTo>
                <a:cubicBezTo>
                  <a:pt x="1557" y="452"/>
                  <a:pt x="1557" y="452"/>
                  <a:pt x="1557" y="452"/>
                </a:cubicBezTo>
                <a:cubicBezTo>
                  <a:pt x="1557" y="454"/>
                  <a:pt x="1557" y="454"/>
                  <a:pt x="1557" y="454"/>
                </a:cubicBezTo>
                <a:cubicBezTo>
                  <a:pt x="1557" y="455"/>
                  <a:pt x="1557" y="455"/>
                  <a:pt x="1557" y="455"/>
                </a:cubicBezTo>
                <a:cubicBezTo>
                  <a:pt x="1560" y="457"/>
                  <a:pt x="1560" y="457"/>
                  <a:pt x="1560" y="457"/>
                </a:cubicBezTo>
                <a:cubicBezTo>
                  <a:pt x="1558" y="457"/>
                  <a:pt x="1558" y="457"/>
                  <a:pt x="1558" y="457"/>
                </a:cubicBezTo>
                <a:cubicBezTo>
                  <a:pt x="1557" y="457"/>
                  <a:pt x="1557" y="457"/>
                  <a:pt x="1557" y="457"/>
                </a:cubicBezTo>
                <a:cubicBezTo>
                  <a:pt x="1559" y="459"/>
                  <a:pt x="1559" y="459"/>
                  <a:pt x="1559" y="459"/>
                </a:cubicBezTo>
                <a:cubicBezTo>
                  <a:pt x="1559" y="460"/>
                  <a:pt x="1559" y="460"/>
                  <a:pt x="1559" y="460"/>
                </a:cubicBezTo>
                <a:cubicBezTo>
                  <a:pt x="1556" y="459"/>
                  <a:pt x="1556" y="459"/>
                  <a:pt x="1556" y="459"/>
                </a:cubicBezTo>
                <a:cubicBezTo>
                  <a:pt x="1554" y="459"/>
                  <a:pt x="1554" y="459"/>
                  <a:pt x="1554" y="459"/>
                </a:cubicBezTo>
                <a:cubicBezTo>
                  <a:pt x="1552" y="461"/>
                  <a:pt x="1552" y="461"/>
                  <a:pt x="1552" y="461"/>
                </a:cubicBezTo>
                <a:cubicBezTo>
                  <a:pt x="1552" y="462"/>
                  <a:pt x="1552" y="462"/>
                  <a:pt x="1552" y="462"/>
                </a:cubicBezTo>
                <a:cubicBezTo>
                  <a:pt x="1550" y="464"/>
                  <a:pt x="1550" y="464"/>
                  <a:pt x="1550" y="464"/>
                </a:cubicBezTo>
                <a:cubicBezTo>
                  <a:pt x="1550" y="465"/>
                  <a:pt x="1550" y="465"/>
                  <a:pt x="1550" y="465"/>
                </a:cubicBezTo>
                <a:cubicBezTo>
                  <a:pt x="1549" y="466"/>
                  <a:pt x="1549" y="466"/>
                  <a:pt x="1549" y="466"/>
                </a:cubicBezTo>
                <a:cubicBezTo>
                  <a:pt x="1546" y="469"/>
                  <a:pt x="1546" y="469"/>
                  <a:pt x="1546" y="469"/>
                </a:cubicBezTo>
                <a:cubicBezTo>
                  <a:pt x="1546" y="472"/>
                  <a:pt x="1546" y="472"/>
                  <a:pt x="1546" y="472"/>
                </a:cubicBezTo>
                <a:cubicBezTo>
                  <a:pt x="1545" y="472"/>
                  <a:pt x="1545" y="472"/>
                  <a:pt x="1545" y="472"/>
                </a:cubicBezTo>
                <a:cubicBezTo>
                  <a:pt x="1545" y="471"/>
                  <a:pt x="1545" y="471"/>
                  <a:pt x="1545" y="471"/>
                </a:cubicBezTo>
                <a:cubicBezTo>
                  <a:pt x="1544" y="471"/>
                  <a:pt x="1544" y="471"/>
                  <a:pt x="1544" y="471"/>
                </a:cubicBezTo>
                <a:cubicBezTo>
                  <a:pt x="1545" y="473"/>
                  <a:pt x="1545" y="473"/>
                  <a:pt x="1545" y="473"/>
                </a:cubicBezTo>
                <a:cubicBezTo>
                  <a:pt x="1544" y="474"/>
                  <a:pt x="1544" y="474"/>
                  <a:pt x="1544" y="474"/>
                </a:cubicBezTo>
                <a:cubicBezTo>
                  <a:pt x="1542" y="474"/>
                  <a:pt x="1542" y="474"/>
                  <a:pt x="1542" y="474"/>
                </a:cubicBezTo>
                <a:cubicBezTo>
                  <a:pt x="1541" y="476"/>
                  <a:pt x="1541" y="476"/>
                  <a:pt x="1541" y="476"/>
                </a:cubicBezTo>
                <a:cubicBezTo>
                  <a:pt x="1542" y="478"/>
                  <a:pt x="1542" y="478"/>
                  <a:pt x="1542" y="478"/>
                </a:cubicBezTo>
                <a:cubicBezTo>
                  <a:pt x="1543" y="479"/>
                  <a:pt x="1543" y="479"/>
                  <a:pt x="1543" y="479"/>
                </a:cubicBezTo>
                <a:cubicBezTo>
                  <a:pt x="1541" y="478"/>
                  <a:pt x="1541" y="478"/>
                  <a:pt x="1541" y="478"/>
                </a:cubicBezTo>
                <a:cubicBezTo>
                  <a:pt x="1540" y="478"/>
                  <a:pt x="1540" y="478"/>
                  <a:pt x="1540" y="478"/>
                </a:cubicBezTo>
                <a:cubicBezTo>
                  <a:pt x="1539" y="478"/>
                  <a:pt x="1539" y="478"/>
                  <a:pt x="1539" y="478"/>
                </a:cubicBezTo>
                <a:cubicBezTo>
                  <a:pt x="1538" y="480"/>
                  <a:pt x="1538" y="480"/>
                  <a:pt x="1538" y="480"/>
                </a:cubicBezTo>
                <a:cubicBezTo>
                  <a:pt x="1538" y="481"/>
                  <a:pt x="1538" y="481"/>
                  <a:pt x="1538" y="481"/>
                </a:cubicBezTo>
                <a:cubicBezTo>
                  <a:pt x="1537" y="480"/>
                  <a:pt x="1537" y="480"/>
                  <a:pt x="1537" y="480"/>
                </a:cubicBezTo>
                <a:cubicBezTo>
                  <a:pt x="1537" y="481"/>
                  <a:pt x="1537" y="481"/>
                  <a:pt x="1537" y="481"/>
                </a:cubicBezTo>
                <a:cubicBezTo>
                  <a:pt x="1538" y="482"/>
                  <a:pt x="1538" y="482"/>
                  <a:pt x="1538" y="482"/>
                </a:cubicBezTo>
                <a:cubicBezTo>
                  <a:pt x="1538" y="483"/>
                  <a:pt x="1538" y="483"/>
                  <a:pt x="1538" y="483"/>
                </a:cubicBezTo>
                <a:cubicBezTo>
                  <a:pt x="1537" y="484"/>
                  <a:pt x="1537" y="484"/>
                  <a:pt x="1537" y="484"/>
                </a:cubicBezTo>
                <a:cubicBezTo>
                  <a:pt x="1536" y="485"/>
                  <a:pt x="1536" y="485"/>
                  <a:pt x="1536" y="485"/>
                </a:cubicBezTo>
                <a:cubicBezTo>
                  <a:pt x="1535" y="486"/>
                  <a:pt x="1535" y="486"/>
                  <a:pt x="1535" y="486"/>
                </a:cubicBezTo>
                <a:cubicBezTo>
                  <a:pt x="1534" y="486"/>
                  <a:pt x="1534" y="486"/>
                  <a:pt x="1534" y="486"/>
                </a:cubicBezTo>
                <a:cubicBezTo>
                  <a:pt x="1534" y="485"/>
                  <a:pt x="1534" y="485"/>
                  <a:pt x="1534" y="485"/>
                </a:cubicBezTo>
                <a:cubicBezTo>
                  <a:pt x="1532" y="485"/>
                  <a:pt x="1532" y="485"/>
                  <a:pt x="1532" y="485"/>
                </a:cubicBezTo>
                <a:cubicBezTo>
                  <a:pt x="1531" y="485"/>
                  <a:pt x="1531" y="485"/>
                  <a:pt x="1531" y="485"/>
                </a:cubicBezTo>
                <a:cubicBezTo>
                  <a:pt x="1532" y="487"/>
                  <a:pt x="1532" y="487"/>
                  <a:pt x="1532" y="487"/>
                </a:cubicBezTo>
                <a:cubicBezTo>
                  <a:pt x="1531" y="488"/>
                  <a:pt x="1531" y="488"/>
                  <a:pt x="1531" y="488"/>
                </a:cubicBezTo>
                <a:cubicBezTo>
                  <a:pt x="1531" y="490"/>
                  <a:pt x="1531" y="490"/>
                  <a:pt x="1531" y="490"/>
                </a:cubicBezTo>
                <a:cubicBezTo>
                  <a:pt x="1531" y="491"/>
                  <a:pt x="1531" y="491"/>
                  <a:pt x="1531" y="491"/>
                </a:cubicBezTo>
                <a:cubicBezTo>
                  <a:pt x="1530" y="491"/>
                  <a:pt x="1530" y="491"/>
                  <a:pt x="1530" y="491"/>
                </a:cubicBezTo>
                <a:cubicBezTo>
                  <a:pt x="1529" y="493"/>
                  <a:pt x="1529" y="493"/>
                  <a:pt x="1529" y="493"/>
                </a:cubicBezTo>
                <a:cubicBezTo>
                  <a:pt x="1530" y="495"/>
                  <a:pt x="1530" y="495"/>
                  <a:pt x="1530" y="495"/>
                </a:cubicBezTo>
                <a:cubicBezTo>
                  <a:pt x="1530" y="495"/>
                  <a:pt x="1530" y="495"/>
                  <a:pt x="1530" y="495"/>
                </a:cubicBezTo>
                <a:cubicBezTo>
                  <a:pt x="1530" y="497"/>
                  <a:pt x="1530" y="497"/>
                  <a:pt x="1530" y="497"/>
                </a:cubicBezTo>
                <a:cubicBezTo>
                  <a:pt x="1530" y="498"/>
                  <a:pt x="1530" y="498"/>
                  <a:pt x="1530" y="498"/>
                </a:cubicBezTo>
                <a:cubicBezTo>
                  <a:pt x="1531" y="498"/>
                  <a:pt x="1531" y="498"/>
                  <a:pt x="1531" y="498"/>
                </a:cubicBezTo>
                <a:cubicBezTo>
                  <a:pt x="1532" y="499"/>
                  <a:pt x="1532" y="499"/>
                  <a:pt x="1532" y="499"/>
                </a:cubicBezTo>
                <a:cubicBezTo>
                  <a:pt x="1532" y="501"/>
                  <a:pt x="1532" y="501"/>
                  <a:pt x="1532" y="501"/>
                </a:cubicBezTo>
                <a:cubicBezTo>
                  <a:pt x="1531" y="502"/>
                  <a:pt x="1531" y="502"/>
                  <a:pt x="1531" y="502"/>
                </a:cubicBezTo>
                <a:cubicBezTo>
                  <a:pt x="1532" y="503"/>
                  <a:pt x="1532" y="503"/>
                  <a:pt x="1532" y="503"/>
                </a:cubicBezTo>
                <a:cubicBezTo>
                  <a:pt x="1531" y="504"/>
                  <a:pt x="1531" y="504"/>
                  <a:pt x="1531" y="504"/>
                </a:cubicBezTo>
                <a:cubicBezTo>
                  <a:pt x="1533" y="507"/>
                  <a:pt x="1533" y="507"/>
                  <a:pt x="1533" y="507"/>
                </a:cubicBezTo>
                <a:cubicBezTo>
                  <a:pt x="1534" y="508"/>
                  <a:pt x="1534" y="508"/>
                  <a:pt x="1534" y="508"/>
                </a:cubicBezTo>
                <a:cubicBezTo>
                  <a:pt x="1534" y="509"/>
                  <a:pt x="1534" y="509"/>
                  <a:pt x="1534" y="509"/>
                </a:cubicBezTo>
                <a:cubicBezTo>
                  <a:pt x="1535" y="511"/>
                  <a:pt x="1535" y="511"/>
                  <a:pt x="1535" y="511"/>
                </a:cubicBezTo>
                <a:cubicBezTo>
                  <a:pt x="1534" y="512"/>
                  <a:pt x="1534" y="512"/>
                  <a:pt x="1534" y="512"/>
                </a:cubicBezTo>
                <a:cubicBezTo>
                  <a:pt x="1534" y="515"/>
                  <a:pt x="1534" y="515"/>
                  <a:pt x="1534" y="515"/>
                </a:cubicBezTo>
                <a:cubicBezTo>
                  <a:pt x="1533" y="516"/>
                  <a:pt x="1533" y="516"/>
                  <a:pt x="1533" y="516"/>
                </a:cubicBezTo>
                <a:cubicBezTo>
                  <a:pt x="1533" y="519"/>
                  <a:pt x="1533" y="519"/>
                  <a:pt x="1533" y="519"/>
                </a:cubicBezTo>
                <a:cubicBezTo>
                  <a:pt x="1534" y="521"/>
                  <a:pt x="1534" y="521"/>
                  <a:pt x="1534" y="521"/>
                </a:cubicBezTo>
                <a:cubicBezTo>
                  <a:pt x="1533" y="523"/>
                  <a:pt x="1533" y="523"/>
                  <a:pt x="1533" y="523"/>
                </a:cubicBezTo>
                <a:cubicBezTo>
                  <a:pt x="1533" y="524"/>
                  <a:pt x="1533" y="524"/>
                  <a:pt x="1533" y="524"/>
                </a:cubicBezTo>
                <a:cubicBezTo>
                  <a:pt x="1534" y="525"/>
                  <a:pt x="1534" y="525"/>
                  <a:pt x="1534" y="525"/>
                </a:cubicBezTo>
                <a:cubicBezTo>
                  <a:pt x="1536" y="524"/>
                  <a:pt x="1536" y="524"/>
                  <a:pt x="1536" y="524"/>
                </a:cubicBezTo>
                <a:cubicBezTo>
                  <a:pt x="1537" y="525"/>
                  <a:pt x="1537" y="525"/>
                  <a:pt x="1537" y="525"/>
                </a:cubicBezTo>
                <a:cubicBezTo>
                  <a:pt x="1538" y="524"/>
                  <a:pt x="1538" y="524"/>
                  <a:pt x="1538" y="524"/>
                </a:cubicBezTo>
                <a:cubicBezTo>
                  <a:pt x="1540" y="526"/>
                  <a:pt x="1540" y="526"/>
                  <a:pt x="1540" y="526"/>
                </a:cubicBezTo>
                <a:cubicBezTo>
                  <a:pt x="1541" y="526"/>
                  <a:pt x="1541" y="526"/>
                  <a:pt x="1541" y="526"/>
                </a:cubicBezTo>
                <a:cubicBezTo>
                  <a:pt x="1542" y="527"/>
                  <a:pt x="1542" y="527"/>
                  <a:pt x="1542" y="527"/>
                </a:cubicBezTo>
                <a:cubicBezTo>
                  <a:pt x="1545" y="526"/>
                  <a:pt x="1545" y="526"/>
                  <a:pt x="1545" y="526"/>
                </a:cubicBezTo>
                <a:cubicBezTo>
                  <a:pt x="1546" y="527"/>
                  <a:pt x="1546" y="527"/>
                  <a:pt x="1546" y="527"/>
                </a:cubicBezTo>
                <a:cubicBezTo>
                  <a:pt x="1545" y="528"/>
                  <a:pt x="1545" y="528"/>
                  <a:pt x="1545" y="528"/>
                </a:cubicBezTo>
                <a:cubicBezTo>
                  <a:pt x="1546" y="528"/>
                  <a:pt x="1546" y="528"/>
                  <a:pt x="1546" y="528"/>
                </a:cubicBezTo>
                <a:cubicBezTo>
                  <a:pt x="1548" y="527"/>
                  <a:pt x="1548" y="527"/>
                  <a:pt x="1548" y="527"/>
                </a:cubicBezTo>
                <a:cubicBezTo>
                  <a:pt x="1548" y="528"/>
                  <a:pt x="1548" y="528"/>
                  <a:pt x="1548" y="528"/>
                </a:cubicBezTo>
                <a:cubicBezTo>
                  <a:pt x="1547" y="529"/>
                  <a:pt x="1547" y="529"/>
                  <a:pt x="1547" y="529"/>
                </a:cubicBezTo>
                <a:cubicBezTo>
                  <a:pt x="1549" y="533"/>
                  <a:pt x="1549" y="533"/>
                  <a:pt x="1549" y="533"/>
                </a:cubicBezTo>
                <a:cubicBezTo>
                  <a:pt x="1550" y="534"/>
                  <a:pt x="1550" y="534"/>
                  <a:pt x="1550" y="534"/>
                </a:cubicBezTo>
                <a:cubicBezTo>
                  <a:pt x="1549" y="536"/>
                  <a:pt x="1549" y="536"/>
                  <a:pt x="1549" y="536"/>
                </a:cubicBezTo>
                <a:cubicBezTo>
                  <a:pt x="1550" y="536"/>
                  <a:pt x="1550" y="536"/>
                  <a:pt x="1550" y="536"/>
                </a:cubicBezTo>
                <a:cubicBezTo>
                  <a:pt x="1551" y="533"/>
                  <a:pt x="1551" y="533"/>
                  <a:pt x="1551" y="533"/>
                </a:cubicBezTo>
                <a:cubicBezTo>
                  <a:pt x="1552" y="533"/>
                  <a:pt x="1552" y="533"/>
                  <a:pt x="1552" y="533"/>
                </a:cubicBezTo>
                <a:cubicBezTo>
                  <a:pt x="1552" y="534"/>
                  <a:pt x="1552" y="534"/>
                  <a:pt x="1552" y="534"/>
                </a:cubicBezTo>
                <a:cubicBezTo>
                  <a:pt x="1554" y="533"/>
                  <a:pt x="1554" y="533"/>
                  <a:pt x="1554" y="533"/>
                </a:cubicBezTo>
                <a:cubicBezTo>
                  <a:pt x="1555" y="533"/>
                  <a:pt x="1555" y="533"/>
                  <a:pt x="1555" y="533"/>
                </a:cubicBezTo>
                <a:cubicBezTo>
                  <a:pt x="1558" y="531"/>
                  <a:pt x="1558" y="531"/>
                  <a:pt x="1558" y="531"/>
                </a:cubicBezTo>
                <a:cubicBezTo>
                  <a:pt x="1560" y="531"/>
                  <a:pt x="1560" y="531"/>
                  <a:pt x="1560" y="531"/>
                </a:cubicBezTo>
                <a:cubicBezTo>
                  <a:pt x="1563" y="529"/>
                  <a:pt x="1563" y="529"/>
                  <a:pt x="1563" y="529"/>
                </a:cubicBezTo>
                <a:cubicBezTo>
                  <a:pt x="1564" y="528"/>
                  <a:pt x="1564" y="528"/>
                  <a:pt x="1564" y="528"/>
                </a:cubicBezTo>
                <a:cubicBezTo>
                  <a:pt x="1566" y="528"/>
                  <a:pt x="1566" y="528"/>
                  <a:pt x="1566" y="528"/>
                </a:cubicBezTo>
                <a:cubicBezTo>
                  <a:pt x="1568" y="528"/>
                  <a:pt x="1568" y="528"/>
                  <a:pt x="1568" y="528"/>
                </a:cubicBezTo>
                <a:cubicBezTo>
                  <a:pt x="1569" y="526"/>
                  <a:pt x="1569" y="526"/>
                  <a:pt x="1569" y="526"/>
                </a:cubicBezTo>
                <a:cubicBezTo>
                  <a:pt x="1569" y="527"/>
                  <a:pt x="1569" y="527"/>
                  <a:pt x="1569" y="527"/>
                </a:cubicBezTo>
                <a:cubicBezTo>
                  <a:pt x="1569" y="528"/>
                  <a:pt x="1569" y="528"/>
                  <a:pt x="1569" y="528"/>
                </a:cubicBezTo>
                <a:cubicBezTo>
                  <a:pt x="1570" y="529"/>
                  <a:pt x="1570" y="529"/>
                  <a:pt x="1570" y="529"/>
                </a:cubicBezTo>
                <a:cubicBezTo>
                  <a:pt x="1571" y="526"/>
                  <a:pt x="1571" y="526"/>
                  <a:pt x="1571" y="526"/>
                </a:cubicBezTo>
                <a:cubicBezTo>
                  <a:pt x="1571" y="527"/>
                  <a:pt x="1571" y="527"/>
                  <a:pt x="1571" y="527"/>
                </a:cubicBezTo>
                <a:cubicBezTo>
                  <a:pt x="1571" y="525"/>
                  <a:pt x="1571" y="525"/>
                  <a:pt x="1571" y="525"/>
                </a:cubicBezTo>
                <a:cubicBezTo>
                  <a:pt x="1571" y="524"/>
                  <a:pt x="1571" y="524"/>
                  <a:pt x="1571" y="524"/>
                </a:cubicBezTo>
                <a:cubicBezTo>
                  <a:pt x="1572" y="526"/>
                  <a:pt x="1572" y="526"/>
                  <a:pt x="1572" y="526"/>
                </a:cubicBezTo>
                <a:cubicBezTo>
                  <a:pt x="1573" y="526"/>
                  <a:pt x="1573" y="526"/>
                  <a:pt x="1573" y="526"/>
                </a:cubicBezTo>
                <a:cubicBezTo>
                  <a:pt x="1574" y="525"/>
                  <a:pt x="1574" y="525"/>
                  <a:pt x="1574" y="525"/>
                </a:cubicBezTo>
                <a:cubicBezTo>
                  <a:pt x="1575" y="527"/>
                  <a:pt x="1575" y="527"/>
                  <a:pt x="1575" y="527"/>
                </a:cubicBezTo>
                <a:cubicBezTo>
                  <a:pt x="1576" y="526"/>
                  <a:pt x="1576" y="526"/>
                  <a:pt x="1576" y="526"/>
                </a:cubicBezTo>
                <a:cubicBezTo>
                  <a:pt x="1576" y="525"/>
                  <a:pt x="1576" y="525"/>
                  <a:pt x="1576" y="525"/>
                </a:cubicBezTo>
                <a:cubicBezTo>
                  <a:pt x="1577" y="525"/>
                  <a:pt x="1577" y="525"/>
                  <a:pt x="1577" y="525"/>
                </a:cubicBezTo>
                <a:cubicBezTo>
                  <a:pt x="1577" y="526"/>
                  <a:pt x="1577" y="526"/>
                  <a:pt x="1577" y="526"/>
                </a:cubicBezTo>
                <a:cubicBezTo>
                  <a:pt x="1579" y="525"/>
                  <a:pt x="1579" y="525"/>
                  <a:pt x="1579" y="525"/>
                </a:cubicBezTo>
                <a:cubicBezTo>
                  <a:pt x="1581" y="525"/>
                  <a:pt x="1581" y="525"/>
                  <a:pt x="1581" y="525"/>
                </a:cubicBezTo>
                <a:cubicBezTo>
                  <a:pt x="1582" y="526"/>
                  <a:pt x="1582" y="526"/>
                  <a:pt x="1582" y="526"/>
                </a:cubicBezTo>
                <a:cubicBezTo>
                  <a:pt x="1585" y="525"/>
                  <a:pt x="1585" y="525"/>
                  <a:pt x="1585" y="525"/>
                </a:cubicBezTo>
                <a:cubicBezTo>
                  <a:pt x="1585" y="524"/>
                  <a:pt x="1585" y="524"/>
                  <a:pt x="1585" y="524"/>
                </a:cubicBezTo>
                <a:cubicBezTo>
                  <a:pt x="1585" y="524"/>
                  <a:pt x="1585" y="524"/>
                  <a:pt x="1585" y="524"/>
                </a:cubicBezTo>
                <a:cubicBezTo>
                  <a:pt x="1585" y="523"/>
                  <a:pt x="1585" y="523"/>
                  <a:pt x="1585" y="523"/>
                </a:cubicBezTo>
                <a:cubicBezTo>
                  <a:pt x="1587" y="524"/>
                  <a:pt x="1587" y="524"/>
                  <a:pt x="1587" y="524"/>
                </a:cubicBezTo>
                <a:cubicBezTo>
                  <a:pt x="1587" y="525"/>
                  <a:pt x="1587" y="525"/>
                  <a:pt x="1587" y="525"/>
                </a:cubicBezTo>
                <a:cubicBezTo>
                  <a:pt x="1589" y="525"/>
                  <a:pt x="1589" y="525"/>
                  <a:pt x="1589" y="525"/>
                </a:cubicBezTo>
                <a:cubicBezTo>
                  <a:pt x="1589" y="525"/>
                  <a:pt x="1589" y="524"/>
                  <a:pt x="1590" y="524"/>
                </a:cubicBezTo>
                <a:cubicBezTo>
                  <a:pt x="1589" y="521"/>
                  <a:pt x="1589" y="521"/>
                  <a:pt x="1589" y="521"/>
                </a:cubicBezTo>
                <a:cubicBezTo>
                  <a:pt x="1590" y="524"/>
                  <a:pt x="1590" y="524"/>
                  <a:pt x="1590" y="524"/>
                </a:cubicBezTo>
                <a:cubicBezTo>
                  <a:pt x="1590" y="524"/>
                  <a:pt x="1590" y="524"/>
                  <a:pt x="1590" y="524"/>
                </a:cubicBezTo>
                <a:cubicBezTo>
                  <a:pt x="1590" y="523"/>
                  <a:pt x="1590" y="523"/>
                  <a:pt x="1590" y="523"/>
                </a:cubicBezTo>
                <a:cubicBezTo>
                  <a:pt x="1590" y="523"/>
                  <a:pt x="1593" y="522"/>
                  <a:pt x="1593" y="522"/>
                </a:cubicBezTo>
                <a:cubicBezTo>
                  <a:pt x="1595" y="521"/>
                  <a:pt x="1595" y="521"/>
                  <a:pt x="1595" y="521"/>
                </a:cubicBezTo>
                <a:cubicBezTo>
                  <a:pt x="1593" y="522"/>
                  <a:pt x="1593" y="522"/>
                  <a:pt x="1593" y="522"/>
                </a:cubicBezTo>
                <a:cubicBezTo>
                  <a:pt x="1594" y="524"/>
                  <a:pt x="1594" y="524"/>
                  <a:pt x="1594" y="524"/>
                </a:cubicBezTo>
                <a:cubicBezTo>
                  <a:pt x="1594" y="525"/>
                  <a:pt x="1594" y="525"/>
                  <a:pt x="1594" y="525"/>
                </a:cubicBezTo>
                <a:cubicBezTo>
                  <a:pt x="1592" y="524"/>
                  <a:pt x="1592" y="524"/>
                  <a:pt x="1592" y="524"/>
                </a:cubicBezTo>
                <a:cubicBezTo>
                  <a:pt x="1592" y="525"/>
                  <a:pt x="1592" y="525"/>
                  <a:pt x="1592" y="525"/>
                </a:cubicBezTo>
                <a:cubicBezTo>
                  <a:pt x="1594" y="527"/>
                  <a:pt x="1594" y="527"/>
                  <a:pt x="1594" y="527"/>
                </a:cubicBezTo>
                <a:cubicBezTo>
                  <a:pt x="1596" y="527"/>
                  <a:pt x="1596" y="527"/>
                  <a:pt x="1596" y="527"/>
                </a:cubicBezTo>
                <a:cubicBezTo>
                  <a:pt x="1597" y="529"/>
                  <a:pt x="1597" y="529"/>
                  <a:pt x="1597" y="529"/>
                </a:cubicBezTo>
                <a:cubicBezTo>
                  <a:pt x="1599" y="529"/>
                  <a:pt x="1599" y="529"/>
                  <a:pt x="1599" y="529"/>
                </a:cubicBezTo>
                <a:cubicBezTo>
                  <a:pt x="1600" y="529"/>
                  <a:pt x="1600" y="529"/>
                  <a:pt x="1600" y="529"/>
                </a:cubicBezTo>
                <a:cubicBezTo>
                  <a:pt x="1601" y="529"/>
                  <a:pt x="1601" y="529"/>
                  <a:pt x="1601" y="529"/>
                </a:cubicBezTo>
                <a:cubicBezTo>
                  <a:pt x="1603" y="531"/>
                  <a:pt x="1603" y="531"/>
                  <a:pt x="1603" y="531"/>
                </a:cubicBezTo>
                <a:cubicBezTo>
                  <a:pt x="1602" y="532"/>
                  <a:pt x="1602" y="532"/>
                  <a:pt x="1602" y="532"/>
                </a:cubicBezTo>
                <a:cubicBezTo>
                  <a:pt x="1599" y="531"/>
                  <a:pt x="1599" y="531"/>
                  <a:pt x="1599" y="531"/>
                </a:cubicBezTo>
                <a:cubicBezTo>
                  <a:pt x="1598" y="532"/>
                  <a:pt x="1598" y="532"/>
                  <a:pt x="1598" y="532"/>
                </a:cubicBezTo>
                <a:cubicBezTo>
                  <a:pt x="1598" y="533"/>
                  <a:pt x="1598" y="533"/>
                  <a:pt x="1598" y="533"/>
                </a:cubicBezTo>
                <a:cubicBezTo>
                  <a:pt x="1595" y="535"/>
                  <a:pt x="1595" y="535"/>
                  <a:pt x="1595" y="535"/>
                </a:cubicBezTo>
                <a:cubicBezTo>
                  <a:pt x="1594" y="534"/>
                  <a:pt x="1594" y="534"/>
                  <a:pt x="1594" y="534"/>
                </a:cubicBezTo>
                <a:cubicBezTo>
                  <a:pt x="1592" y="535"/>
                  <a:pt x="1592" y="535"/>
                  <a:pt x="1592" y="535"/>
                </a:cubicBezTo>
                <a:cubicBezTo>
                  <a:pt x="1593" y="537"/>
                  <a:pt x="1593" y="537"/>
                  <a:pt x="1593" y="537"/>
                </a:cubicBezTo>
                <a:cubicBezTo>
                  <a:pt x="1591" y="537"/>
                  <a:pt x="1591" y="537"/>
                  <a:pt x="1591" y="537"/>
                </a:cubicBezTo>
                <a:cubicBezTo>
                  <a:pt x="1590" y="536"/>
                  <a:pt x="1590" y="536"/>
                  <a:pt x="1590" y="536"/>
                </a:cubicBezTo>
                <a:cubicBezTo>
                  <a:pt x="1589" y="536"/>
                  <a:pt x="1589" y="536"/>
                  <a:pt x="1589" y="536"/>
                </a:cubicBezTo>
                <a:cubicBezTo>
                  <a:pt x="1589" y="537"/>
                  <a:pt x="1589" y="537"/>
                  <a:pt x="1589" y="537"/>
                </a:cubicBezTo>
                <a:cubicBezTo>
                  <a:pt x="1590" y="538"/>
                  <a:pt x="1590" y="538"/>
                  <a:pt x="1590" y="538"/>
                </a:cubicBezTo>
                <a:cubicBezTo>
                  <a:pt x="1590" y="540"/>
                  <a:pt x="1590" y="540"/>
                  <a:pt x="1590" y="540"/>
                </a:cubicBezTo>
                <a:cubicBezTo>
                  <a:pt x="1590" y="541"/>
                  <a:pt x="1590" y="541"/>
                  <a:pt x="1590" y="541"/>
                </a:cubicBezTo>
                <a:cubicBezTo>
                  <a:pt x="1590" y="542"/>
                  <a:pt x="1590" y="542"/>
                  <a:pt x="1590" y="542"/>
                </a:cubicBezTo>
                <a:cubicBezTo>
                  <a:pt x="1590" y="540"/>
                  <a:pt x="1590" y="540"/>
                  <a:pt x="1590" y="540"/>
                </a:cubicBezTo>
                <a:cubicBezTo>
                  <a:pt x="1589" y="541"/>
                  <a:pt x="1589" y="541"/>
                  <a:pt x="1589" y="541"/>
                </a:cubicBezTo>
                <a:cubicBezTo>
                  <a:pt x="1582" y="541"/>
                  <a:pt x="1582" y="541"/>
                  <a:pt x="1582" y="541"/>
                </a:cubicBezTo>
                <a:cubicBezTo>
                  <a:pt x="1579" y="539"/>
                  <a:pt x="1579" y="539"/>
                  <a:pt x="1579" y="539"/>
                </a:cubicBezTo>
                <a:cubicBezTo>
                  <a:pt x="1575" y="539"/>
                  <a:pt x="1575" y="539"/>
                  <a:pt x="1575" y="539"/>
                </a:cubicBezTo>
                <a:cubicBezTo>
                  <a:pt x="1573" y="538"/>
                  <a:pt x="1573" y="538"/>
                  <a:pt x="1573" y="538"/>
                </a:cubicBezTo>
                <a:cubicBezTo>
                  <a:pt x="1572" y="539"/>
                  <a:pt x="1572" y="539"/>
                  <a:pt x="1572" y="539"/>
                </a:cubicBezTo>
                <a:cubicBezTo>
                  <a:pt x="1570" y="537"/>
                  <a:pt x="1570" y="537"/>
                  <a:pt x="1570" y="537"/>
                </a:cubicBezTo>
                <a:cubicBezTo>
                  <a:pt x="1570" y="538"/>
                  <a:pt x="1570" y="538"/>
                  <a:pt x="1570" y="538"/>
                </a:cubicBezTo>
                <a:cubicBezTo>
                  <a:pt x="1569" y="538"/>
                  <a:pt x="1569" y="538"/>
                  <a:pt x="1569" y="538"/>
                </a:cubicBezTo>
                <a:cubicBezTo>
                  <a:pt x="1569" y="539"/>
                  <a:pt x="1569" y="539"/>
                  <a:pt x="1569" y="539"/>
                </a:cubicBezTo>
                <a:cubicBezTo>
                  <a:pt x="1570" y="540"/>
                  <a:pt x="1570" y="540"/>
                  <a:pt x="1570" y="540"/>
                </a:cubicBezTo>
                <a:cubicBezTo>
                  <a:pt x="1568" y="541"/>
                  <a:pt x="1568" y="541"/>
                  <a:pt x="1568" y="541"/>
                </a:cubicBezTo>
                <a:cubicBezTo>
                  <a:pt x="1567" y="540"/>
                  <a:pt x="1567" y="540"/>
                  <a:pt x="1567" y="540"/>
                </a:cubicBezTo>
                <a:cubicBezTo>
                  <a:pt x="1564" y="540"/>
                  <a:pt x="1564" y="540"/>
                  <a:pt x="1564" y="540"/>
                </a:cubicBezTo>
                <a:cubicBezTo>
                  <a:pt x="1563" y="539"/>
                  <a:pt x="1563" y="539"/>
                  <a:pt x="1563" y="539"/>
                </a:cubicBezTo>
                <a:cubicBezTo>
                  <a:pt x="1563" y="541"/>
                  <a:pt x="1563" y="541"/>
                  <a:pt x="1563" y="541"/>
                </a:cubicBezTo>
                <a:cubicBezTo>
                  <a:pt x="1561" y="541"/>
                  <a:pt x="1561" y="541"/>
                  <a:pt x="1561" y="541"/>
                </a:cubicBezTo>
                <a:cubicBezTo>
                  <a:pt x="1559" y="541"/>
                  <a:pt x="1559" y="541"/>
                  <a:pt x="1559" y="541"/>
                </a:cubicBezTo>
                <a:cubicBezTo>
                  <a:pt x="1559" y="543"/>
                  <a:pt x="1559" y="543"/>
                  <a:pt x="1559" y="543"/>
                </a:cubicBezTo>
                <a:cubicBezTo>
                  <a:pt x="1558" y="543"/>
                  <a:pt x="1558" y="543"/>
                  <a:pt x="1558" y="543"/>
                </a:cubicBezTo>
                <a:cubicBezTo>
                  <a:pt x="1555" y="544"/>
                  <a:pt x="1555" y="544"/>
                  <a:pt x="1555" y="544"/>
                </a:cubicBezTo>
                <a:cubicBezTo>
                  <a:pt x="1554" y="546"/>
                  <a:pt x="1554" y="546"/>
                  <a:pt x="1554" y="546"/>
                </a:cubicBezTo>
                <a:cubicBezTo>
                  <a:pt x="1554" y="551"/>
                  <a:pt x="1554" y="551"/>
                  <a:pt x="1554" y="551"/>
                </a:cubicBezTo>
                <a:cubicBezTo>
                  <a:pt x="1555" y="552"/>
                  <a:pt x="1555" y="552"/>
                  <a:pt x="1555" y="552"/>
                </a:cubicBezTo>
                <a:cubicBezTo>
                  <a:pt x="1556" y="551"/>
                  <a:pt x="1556" y="551"/>
                  <a:pt x="1556" y="551"/>
                </a:cubicBezTo>
                <a:cubicBezTo>
                  <a:pt x="1558" y="551"/>
                  <a:pt x="1558" y="551"/>
                  <a:pt x="1558" y="551"/>
                </a:cubicBezTo>
                <a:cubicBezTo>
                  <a:pt x="1557" y="553"/>
                  <a:pt x="1557" y="553"/>
                  <a:pt x="1557" y="553"/>
                </a:cubicBezTo>
                <a:cubicBezTo>
                  <a:pt x="1555" y="553"/>
                  <a:pt x="1555" y="553"/>
                  <a:pt x="1555" y="553"/>
                </a:cubicBezTo>
                <a:cubicBezTo>
                  <a:pt x="1556" y="555"/>
                  <a:pt x="1556" y="555"/>
                  <a:pt x="1556" y="555"/>
                </a:cubicBezTo>
                <a:cubicBezTo>
                  <a:pt x="1557" y="558"/>
                  <a:pt x="1557" y="558"/>
                  <a:pt x="1557" y="558"/>
                </a:cubicBezTo>
                <a:cubicBezTo>
                  <a:pt x="1560" y="560"/>
                  <a:pt x="1560" y="560"/>
                  <a:pt x="1560" y="560"/>
                </a:cubicBezTo>
                <a:cubicBezTo>
                  <a:pt x="1561" y="560"/>
                  <a:pt x="1561" y="560"/>
                  <a:pt x="1561" y="560"/>
                </a:cubicBezTo>
                <a:cubicBezTo>
                  <a:pt x="1561" y="558"/>
                  <a:pt x="1561" y="558"/>
                  <a:pt x="1561" y="558"/>
                </a:cubicBezTo>
                <a:cubicBezTo>
                  <a:pt x="1562" y="557"/>
                  <a:pt x="1562" y="557"/>
                  <a:pt x="1562" y="557"/>
                </a:cubicBezTo>
                <a:cubicBezTo>
                  <a:pt x="1563" y="558"/>
                  <a:pt x="1563" y="558"/>
                  <a:pt x="1563" y="558"/>
                </a:cubicBezTo>
                <a:cubicBezTo>
                  <a:pt x="1562" y="563"/>
                  <a:pt x="1562" y="563"/>
                  <a:pt x="1562" y="563"/>
                </a:cubicBezTo>
                <a:cubicBezTo>
                  <a:pt x="1562" y="566"/>
                  <a:pt x="1562" y="566"/>
                  <a:pt x="1562" y="566"/>
                </a:cubicBezTo>
                <a:cubicBezTo>
                  <a:pt x="1563" y="570"/>
                  <a:pt x="1563" y="570"/>
                  <a:pt x="1563" y="570"/>
                </a:cubicBezTo>
                <a:cubicBezTo>
                  <a:pt x="1562" y="573"/>
                  <a:pt x="1562" y="573"/>
                  <a:pt x="1562" y="573"/>
                </a:cubicBezTo>
                <a:cubicBezTo>
                  <a:pt x="1559" y="577"/>
                  <a:pt x="1559" y="577"/>
                  <a:pt x="1559" y="577"/>
                </a:cubicBezTo>
                <a:cubicBezTo>
                  <a:pt x="1557" y="577"/>
                  <a:pt x="1557" y="577"/>
                  <a:pt x="1557" y="577"/>
                </a:cubicBezTo>
                <a:cubicBezTo>
                  <a:pt x="1555" y="574"/>
                  <a:pt x="1555" y="574"/>
                  <a:pt x="1555" y="574"/>
                </a:cubicBezTo>
                <a:cubicBezTo>
                  <a:pt x="1554" y="573"/>
                  <a:pt x="1554" y="573"/>
                  <a:pt x="1554" y="573"/>
                </a:cubicBezTo>
                <a:cubicBezTo>
                  <a:pt x="1550" y="568"/>
                  <a:pt x="1550" y="568"/>
                  <a:pt x="1550" y="568"/>
                </a:cubicBezTo>
                <a:cubicBezTo>
                  <a:pt x="1550" y="566"/>
                  <a:pt x="1550" y="566"/>
                  <a:pt x="1550" y="566"/>
                </a:cubicBezTo>
                <a:cubicBezTo>
                  <a:pt x="1549" y="566"/>
                  <a:pt x="1549" y="566"/>
                  <a:pt x="1549" y="566"/>
                </a:cubicBezTo>
                <a:cubicBezTo>
                  <a:pt x="1548" y="567"/>
                  <a:pt x="1548" y="567"/>
                  <a:pt x="1548" y="567"/>
                </a:cubicBezTo>
                <a:cubicBezTo>
                  <a:pt x="1545" y="568"/>
                  <a:pt x="1545" y="568"/>
                  <a:pt x="1545" y="568"/>
                </a:cubicBezTo>
                <a:cubicBezTo>
                  <a:pt x="1544" y="569"/>
                  <a:pt x="1544" y="569"/>
                  <a:pt x="1544" y="569"/>
                </a:cubicBezTo>
                <a:cubicBezTo>
                  <a:pt x="1542" y="569"/>
                  <a:pt x="1542" y="569"/>
                  <a:pt x="1542" y="569"/>
                </a:cubicBezTo>
                <a:cubicBezTo>
                  <a:pt x="1541" y="571"/>
                  <a:pt x="1541" y="571"/>
                  <a:pt x="1541" y="571"/>
                </a:cubicBezTo>
                <a:cubicBezTo>
                  <a:pt x="1541" y="573"/>
                  <a:pt x="1541" y="573"/>
                  <a:pt x="1541" y="573"/>
                </a:cubicBezTo>
                <a:cubicBezTo>
                  <a:pt x="1540" y="573"/>
                  <a:pt x="1540" y="573"/>
                  <a:pt x="1540" y="573"/>
                </a:cubicBezTo>
                <a:cubicBezTo>
                  <a:pt x="1540" y="576"/>
                  <a:pt x="1540" y="576"/>
                  <a:pt x="1540" y="576"/>
                </a:cubicBezTo>
                <a:cubicBezTo>
                  <a:pt x="1538" y="579"/>
                  <a:pt x="1538" y="579"/>
                  <a:pt x="1538" y="579"/>
                </a:cubicBezTo>
                <a:cubicBezTo>
                  <a:pt x="1538" y="580"/>
                  <a:pt x="1538" y="580"/>
                  <a:pt x="1538" y="580"/>
                </a:cubicBezTo>
                <a:cubicBezTo>
                  <a:pt x="1538" y="582"/>
                  <a:pt x="1538" y="582"/>
                  <a:pt x="1538" y="582"/>
                </a:cubicBezTo>
                <a:cubicBezTo>
                  <a:pt x="1537" y="583"/>
                  <a:pt x="1537" y="583"/>
                  <a:pt x="1537" y="583"/>
                </a:cubicBezTo>
                <a:cubicBezTo>
                  <a:pt x="1538" y="588"/>
                  <a:pt x="1538" y="588"/>
                  <a:pt x="1538" y="588"/>
                </a:cubicBezTo>
                <a:cubicBezTo>
                  <a:pt x="1539" y="589"/>
                  <a:pt x="1539" y="589"/>
                  <a:pt x="1539" y="589"/>
                </a:cubicBezTo>
                <a:cubicBezTo>
                  <a:pt x="1539" y="589"/>
                  <a:pt x="1539" y="589"/>
                  <a:pt x="1539" y="589"/>
                </a:cubicBezTo>
                <a:cubicBezTo>
                  <a:pt x="1539" y="592"/>
                  <a:pt x="1539" y="592"/>
                  <a:pt x="1539" y="592"/>
                </a:cubicBezTo>
                <a:cubicBezTo>
                  <a:pt x="1540" y="594"/>
                  <a:pt x="1540" y="594"/>
                  <a:pt x="1540" y="594"/>
                </a:cubicBezTo>
                <a:cubicBezTo>
                  <a:pt x="1539" y="595"/>
                  <a:pt x="1539" y="595"/>
                  <a:pt x="1539" y="595"/>
                </a:cubicBezTo>
                <a:cubicBezTo>
                  <a:pt x="1539" y="596"/>
                  <a:pt x="1539" y="596"/>
                  <a:pt x="1539" y="596"/>
                </a:cubicBezTo>
                <a:cubicBezTo>
                  <a:pt x="1542" y="595"/>
                  <a:pt x="1542" y="595"/>
                  <a:pt x="1542" y="595"/>
                </a:cubicBezTo>
                <a:cubicBezTo>
                  <a:pt x="1545" y="599"/>
                  <a:pt x="1545" y="599"/>
                  <a:pt x="1545" y="599"/>
                </a:cubicBezTo>
                <a:cubicBezTo>
                  <a:pt x="1547" y="600"/>
                  <a:pt x="1547" y="600"/>
                  <a:pt x="1547" y="600"/>
                </a:cubicBezTo>
                <a:cubicBezTo>
                  <a:pt x="1551" y="599"/>
                  <a:pt x="1551" y="599"/>
                  <a:pt x="1551" y="599"/>
                </a:cubicBezTo>
                <a:cubicBezTo>
                  <a:pt x="1552" y="600"/>
                  <a:pt x="1552" y="600"/>
                  <a:pt x="1552" y="600"/>
                </a:cubicBezTo>
                <a:cubicBezTo>
                  <a:pt x="1552" y="601"/>
                  <a:pt x="1552" y="601"/>
                  <a:pt x="1552" y="601"/>
                </a:cubicBezTo>
                <a:cubicBezTo>
                  <a:pt x="1553" y="602"/>
                  <a:pt x="1553" y="602"/>
                  <a:pt x="1553" y="602"/>
                </a:cubicBezTo>
                <a:cubicBezTo>
                  <a:pt x="1554" y="603"/>
                  <a:pt x="1554" y="603"/>
                  <a:pt x="1554" y="603"/>
                </a:cubicBezTo>
                <a:cubicBezTo>
                  <a:pt x="1553" y="604"/>
                  <a:pt x="1553" y="604"/>
                  <a:pt x="1553" y="604"/>
                </a:cubicBezTo>
                <a:cubicBezTo>
                  <a:pt x="1554" y="607"/>
                  <a:pt x="1554" y="607"/>
                  <a:pt x="1554" y="607"/>
                </a:cubicBezTo>
                <a:cubicBezTo>
                  <a:pt x="1555" y="607"/>
                  <a:pt x="1555" y="607"/>
                  <a:pt x="1555" y="607"/>
                </a:cubicBezTo>
                <a:cubicBezTo>
                  <a:pt x="1543" y="608"/>
                  <a:pt x="1543" y="608"/>
                  <a:pt x="1543" y="608"/>
                </a:cubicBezTo>
                <a:cubicBezTo>
                  <a:pt x="1532" y="608"/>
                  <a:pt x="1532" y="608"/>
                  <a:pt x="1532" y="608"/>
                </a:cubicBezTo>
                <a:cubicBezTo>
                  <a:pt x="1530" y="608"/>
                  <a:pt x="1530" y="608"/>
                  <a:pt x="1530" y="608"/>
                </a:cubicBezTo>
                <a:cubicBezTo>
                  <a:pt x="1527" y="611"/>
                  <a:pt x="1527" y="611"/>
                  <a:pt x="1527" y="611"/>
                </a:cubicBezTo>
                <a:cubicBezTo>
                  <a:pt x="1525" y="611"/>
                  <a:pt x="1525" y="611"/>
                  <a:pt x="1525" y="611"/>
                </a:cubicBezTo>
                <a:cubicBezTo>
                  <a:pt x="1524" y="611"/>
                  <a:pt x="1524" y="611"/>
                  <a:pt x="1524" y="611"/>
                </a:cubicBezTo>
                <a:cubicBezTo>
                  <a:pt x="1527" y="609"/>
                  <a:pt x="1527" y="609"/>
                  <a:pt x="1527" y="609"/>
                </a:cubicBezTo>
                <a:cubicBezTo>
                  <a:pt x="1529" y="607"/>
                  <a:pt x="1529" y="607"/>
                  <a:pt x="1529" y="607"/>
                </a:cubicBezTo>
                <a:cubicBezTo>
                  <a:pt x="1528" y="607"/>
                  <a:pt x="1528" y="607"/>
                  <a:pt x="1528" y="607"/>
                </a:cubicBezTo>
                <a:cubicBezTo>
                  <a:pt x="1526" y="609"/>
                  <a:pt x="1526" y="609"/>
                  <a:pt x="1526" y="609"/>
                </a:cubicBezTo>
                <a:cubicBezTo>
                  <a:pt x="1523" y="611"/>
                  <a:pt x="1523" y="611"/>
                  <a:pt x="1523" y="611"/>
                </a:cubicBezTo>
                <a:cubicBezTo>
                  <a:pt x="1519" y="609"/>
                  <a:pt x="1519" y="609"/>
                  <a:pt x="1519" y="609"/>
                </a:cubicBezTo>
                <a:cubicBezTo>
                  <a:pt x="1518" y="607"/>
                  <a:pt x="1518" y="607"/>
                  <a:pt x="1518" y="607"/>
                </a:cubicBezTo>
                <a:cubicBezTo>
                  <a:pt x="1519" y="606"/>
                  <a:pt x="1519" y="606"/>
                  <a:pt x="1519" y="606"/>
                </a:cubicBezTo>
                <a:cubicBezTo>
                  <a:pt x="1521" y="606"/>
                  <a:pt x="1521" y="606"/>
                  <a:pt x="1521" y="606"/>
                </a:cubicBezTo>
                <a:cubicBezTo>
                  <a:pt x="1522" y="607"/>
                  <a:pt x="1522" y="607"/>
                  <a:pt x="1522" y="607"/>
                </a:cubicBezTo>
                <a:cubicBezTo>
                  <a:pt x="1522" y="606"/>
                  <a:pt x="1522" y="606"/>
                  <a:pt x="1522" y="606"/>
                </a:cubicBezTo>
                <a:cubicBezTo>
                  <a:pt x="1519" y="605"/>
                  <a:pt x="1519" y="605"/>
                  <a:pt x="1519" y="605"/>
                </a:cubicBezTo>
                <a:cubicBezTo>
                  <a:pt x="1515" y="604"/>
                  <a:pt x="1515" y="604"/>
                  <a:pt x="1515" y="604"/>
                </a:cubicBezTo>
                <a:cubicBezTo>
                  <a:pt x="1511" y="605"/>
                  <a:pt x="1511" y="605"/>
                  <a:pt x="1511" y="605"/>
                </a:cubicBezTo>
                <a:cubicBezTo>
                  <a:pt x="1508" y="605"/>
                  <a:pt x="1508" y="605"/>
                  <a:pt x="1508" y="605"/>
                </a:cubicBezTo>
                <a:cubicBezTo>
                  <a:pt x="1506" y="606"/>
                  <a:pt x="1506" y="606"/>
                  <a:pt x="1506" y="606"/>
                </a:cubicBezTo>
                <a:cubicBezTo>
                  <a:pt x="1504" y="609"/>
                  <a:pt x="1504" y="609"/>
                  <a:pt x="1504" y="609"/>
                </a:cubicBezTo>
                <a:cubicBezTo>
                  <a:pt x="1501" y="609"/>
                  <a:pt x="1501" y="609"/>
                  <a:pt x="1501" y="609"/>
                </a:cubicBezTo>
                <a:cubicBezTo>
                  <a:pt x="1500" y="611"/>
                  <a:pt x="1500" y="611"/>
                  <a:pt x="1500" y="611"/>
                </a:cubicBezTo>
                <a:cubicBezTo>
                  <a:pt x="1500" y="612"/>
                  <a:pt x="1500" y="612"/>
                  <a:pt x="1500" y="612"/>
                </a:cubicBezTo>
                <a:cubicBezTo>
                  <a:pt x="1497" y="612"/>
                  <a:pt x="1497" y="612"/>
                  <a:pt x="1497" y="612"/>
                </a:cubicBezTo>
                <a:cubicBezTo>
                  <a:pt x="1492" y="614"/>
                  <a:pt x="1492" y="614"/>
                  <a:pt x="1492" y="614"/>
                </a:cubicBezTo>
                <a:cubicBezTo>
                  <a:pt x="1490" y="615"/>
                  <a:pt x="1490" y="615"/>
                  <a:pt x="1490" y="615"/>
                </a:cubicBezTo>
                <a:cubicBezTo>
                  <a:pt x="1489" y="617"/>
                  <a:pt x="1489" y="617"/>
                  <a:pt x="1489" y="617"/>
                </a:cubicBezTo>
                <a:cubicBezTo>
                  <a:pt x="1488" y="619"/>
                  <a:pt x="1488" y="619"/>
                  <a:pt x="1488" y="619"/>
                </a:cubicBezTo>
                <a:cubicBezTo>
                  <a:pt x="1487" y="619"/>
                  <a:pt x="1487" y="619"/>
                  <a:pt x="1487" y="619"/>
                </a:cubicBezTo>
                <a:cubicBezTo>
                  <a:pt x="1487" y="620"/>
                  <a:pt x="1487" y="620"/>
                  <a:pt x="1487" y="620"/>
                </a:cubicBezTo>
                <a:cubicBezTo>
                  <a:pt x="1486" y="620"/>
                  <a:pt x="1486" y="620"/>
                  <a:pt x="1486" y="620"/>
                </a:cubicBezTo>
                <a:cubicBezTo>
                  <a:pt x="1485" y="620"/>
                  <a:pt x="1485" y="620"/>
                  <a:pt x="1485" y="620"/>
                </a:cubicBezTo>
                <a:cubicBezTo>
                  <a:pt x="1484" y="619"/>
                  <a:pt x="1484" y="619"/>
                  <a:pt x="1484" y="619"/>
                </a:cubicBezTo>
                <a:cubicBezTo>
                  <a:pt x="1482" y="620"/>
                  <a:pt x="1482" y="620"/>
                  <a:pt x="1482" y="620"/>
                </a:cubicBezTo>
                <a:cubicBezTo>
                  <a:pt x="1480" y="618"/>
                  <a:pt x="1480" y="618"/>
                  <a:pt x="1480" y="618"/>
                </a:cubicBezTo>
                <a:cubicBezTo>
                  <a:pt x="1481" y="617"/>
                  <a:pt x="1481" y="617"/>
                  <a:pt x="1481" y="617"/>
                </a:cubicBezTo>
                <a:cubicBezTo>
                  <a:pt x="1480" y="615"/>
                  <a:pt x="1480" y="615"/>
                  <a:pt x="1480" y="615"/>
                </a:cubicBezTo>
                <a:cubicBezTo>
                  <a:pt x="1478" y="615"/>
                  <a:pt x="1478" y="615"/>
                  <a:pt x="1478" y="615"/>
                </a:cubicBezTo>
                <a:cubicBezTo>
                  <a:pt x="1476" y="613"/>
                  <a:pt x="1476" y="613"/>
                  <a:pt x="1476" y="613"/>
                </a:cubicBezTo>
                <a:cubicBezTo>
                  <a:pt x="1474" y="613"/>
                  <a:pt x="1474" y="613"/>
                  <a:pt x="1474" y="613"/>
                </a:cubicBezTo>
                <a:cubicBezTo>
                  <a:pt x="1473" y="612"/>
                  <a:pt x="1473" y="612"/>
                  <a:pt x="1473" y="612"/>
                </a:cubicBezTo>
                <a:cubicBezTo>
                  <a:pt x="1472" y="612"/>
                  <a:pt x="1472" y="612"/>
                  <a:pt x="1472" y="612"/>
                </a:cubicBezTo>
                <a:cubicBezTo>
                  <a:pt x="1470" y="612"/>
                  <a:pt x="1470" y="612"/>
                  <a:pt x="1470" y="612"/>
                </a:cubicBezTo>
                <a:cubicBezTo>
                  <a:pt x="1469" y="614"/>
                  <a:pt x="1469" y="614"/>
                  <a:pt x="1469" y="614"/>
                </a:cubicBezTo>
                <a:cubicBezTo>
                  <a:pt x="1468" y="613"/>
                  <a:pt x="1468" y="613"/>
                  <a:pt x="1468" y="613"/>
                </a:cubicBezTo>
                <a:cubicBezTo>
                  <a:pt x="1469" y="612"/>
                  <a:pt x="1469" y="612"/>
                  <a:pt x="1469" y="612"/>
                </a:cubicBezTo>
                <a:cubicBezTo>
                  <a:pt x="1469" y="612"/>
                  <a:pt x="1469" y="612"/>
                  <a:pt x="1469" y="612"/>
                </a:cubicBezTo>
                <a:cubicBezTo>
                  <a:pt x="1470" y="612"/>
                  <a:pt x="1470" y="612"/>
                  <a:pt x="1470" y="612"/>
                </a:cubicBezTo>
                <a:cubicBezTo>
                  <a:pt x="1472" y="611"/>
                  <a:pt x="1472" y="611"/>
                  <a:pt x="1472" y="611"/>
                </a:cubicBezTo>
                <a:cubicBezTo>
                  <a:pt x="1469" y="611"/>
                  <a:pt x="1469" y="611"/>
                  <a:pt x="1469" y="611"/>
                </a:cubicBezTo>
                <a:cubicBezTo>
                  <a:pt x="1469" y="611"/>
                  <a:pt x="1469" y="611"/>
                  <a:pt x="1469" y="611"/>
                </a:cubicBezTo>
                <a:cubicBezTo>
                  <a:pt x="1468" y="612"/>
                  <a:pt x="1468" y="612"/>
                  <a:pt x="1468" y="612"/>
                </a:cubicBezTo>
                <a:cubicBezTo>
                  <a:pt x="1467" y="613"/>
                  <a:pt x="1467" y="613"/>
                  <a:pt x="1467" y="613"/>
                </a:cubicBezTo>
                <a:cubicBezTo>
                  <a:pt x="1466" y="614"/>
                  <a:pt x="1466" y="614"/>
                  <a:pt x="1466" y="614"/>
                </a:cubicBezTo>
                <a:cubicBezTo>
                  <a:pt x="1463" y="614"/>
                  <a:pt x="1463" y="614"/>
                  <a:pt x="1463" y="614"/>
                </a:cubicBezTo>
                <a:cubicBezTo>
                  <a:pt x="1462" y="616"/>
                  <a:pt x="1462" y="616"/>
                  <a:pt x="1462" y="616"/>
                </a:cubicBezTo>
                <a:cubicBezTo>
                  <a:pt x="1461" y="617"/>
                  <a:pt x="1461" y="617"/>
                  <a:pt x="1461" y="617"/>
                </a:cubicBezTo>
                <a:cubicBezTo>
                  <a:pt x="1460" y="618"/>
                  <a:pt x="1460" y="618"/>
                  <a:pt x="1460" y="618"/>
                </a:cubicBezTo>
                <a:cubicBezTo>
                  <a:pt x="1459" y="617"/>
                  <a:pt x="1459" y="617"/>
                  <a:pt x="1459" y="617"/>
                </a:cubicBezTo>
                <a:cubicBezTo>
                  <a:pt x="1457" y="616"/>
                  <a:pt x="1457" y="616"/>
                  <a:pt x="1457" y="616"/>
                </a:cubicBezTo>
                <a:cubicBezTo>
                  <a:pt x="1456" y="617"/>
                  <a:pt x="1456" y="617"/>
                  <a:pt x="1456" y="617"/>
                </a:cubicBezTo>
                <a:cubicBezTo>
                  <a:pt x="1454" y="616"/>
                  <a:pt x="1454" y="616"/>
                  <a:pt x="1454" y="616"/>
                </a:cubicBezTo>
                <a:cubicBezTo>
                  <a:pt x="1456" y="615"/>
                  <a:pt x="1456" y="615"/>
                  <a:pt x="1456" y="615"/>
                </a:cubicBezTo>
                <a:cubicBezTo>
                  <a:pt x="1457" y="615"/>
                  <a:pt x="1457" y="615"/>
                  <a:pt x="1457" y="615"/>
                </a:cubicBezTo>
                <a:cubicBezTo>
                  <a:pt x="1458" y="614"/>
                  <a:pt x="1458" y="614"/>
                  <a:pt x="1458" y="614"/>
                </a:cubicBezTo>
                <a:cubicBezTo>
                  <a:pt x="1458" y="612"/>
                  <a:pt x="1458" y="612"/>
                  <a:pt x="1458" y="612"/>
                </a:cubicBezTo>
                <a:cubicBezTo>
                  <a:pt x="1457" y="612"/>
                  <a:pt x="1457" y="612"/>
                  <a:pt x="1457" y="612"/>
                </a:cubicBezTo>
                <a:cubicBezTo>
                  <a:pt x="1456" y="613"/>
                  <a:pt x="1456" y="613"/>
                  <a:pt x="1456" y="613"/>
                </a:cubicBezTo>
                <a:cubicBezTo>
                  <a:pt x="1455" y="613"/>
                  <a:pt x="1455" y="613"/>
                  <a:pt x="1455" y="613"/>
                </a:cubicBezTo>
                <a:cubicBezTo>
                  <a:pt x="1453" y="612"/>
                  <a:pt x="1453" y="612"/>
                  <a:pt x="1453" y="612"/>
                </a:cubicBezTo>
                <a:cubicBezTo>
                  <a:pt x="1452" y="611"/>
                  <a:pt x="1452" y="611"/>
                  <a:pt x="1452" y="611"/>
                </a:cubicBezTo>
                <a:cubicBezTo>
                  <a:pt x="1451" y="611"/>
                  <a:pt x="1451" y="611"/>
                  <a:pt x="1451" y="611"/>
                </a:cubicBezTo>
                <a:cubicBezTo>
                  <a:pt x="1451" y="612"/>
                  <a:pt x="1451" y="612"/>
                  <a:pt x="1451" y="612"/>
                </a:cubicBezTo>
                <a:cubicBezTo>
                  <a:pt x="1450" y="613"/>
                  <a:pt x="1450" y="613"/>
                  <a:pt x="1450" y="613"/>
                </a:cubicBezTo>
                <a:cubicBezTo>
                  <a:pt x="1449" y="612"/>
                  <a:pt x="1449" y="612"/>
                  <a:pt x="1449" y="612"/>
                </a:cubicBezTo>
                <a:cubicBezTo>
                  <a:pt x="1448" y="611"/>
                  <a:pt x="1448" y="611"/>
                  <a:pt x="1448" y="611"/>
                </a:cubicBezTo>
                <a:cubicBezTo>
                  <a:pt x="1447" y="610"/>
                  <a:pt x="1447" y="610"/>
                  <a:pt x="1447" y="610"/>
                </a:cubicBezTo>
                <a:cubicBezTo>
                  <a:pt x="1448" y="609"/>
                  <a:pt x="1448" y="609"/>
                  <a:pt x="1448" y="609"/>
                </a:cubicBezTo>
                <a:cubicBezTo>
                  <a:pt x="1449" y="607"/>
                  <a:pt x="1449" y="607"/>
                  <a:pt x="1449" y="607"/>
                </a:cubicBezTo>
                <a:cubicBezTo>
                  <a:pt x="1447" y="607"/>
                  <a:pt x="1447" y="607"/>
                  <a:pt x="1447" y="607"/>
                </a:cubicBezTo>
                <a:cubicBezTo>
                  <a:pt x="1445" y="605"/>
                  <a:pt x="1445" y="605"/>
                  <a:pt x="1445" y="605"/>
                </a:cubicBezTo>
                <a:cubicBezTo>
                  <a:pt x="1445" y="605"/>
                  <a:pt x="1445" y="605"/>
                  <a:pt x="1445" y="605"/>
                </a:cubicBezTo>
                <a:cubicBezTo>
                  <a:pt x="1446" y="604"/>
                  <a:pt x="1446" y="604"/>
                  <a:pt x="1446" y="604"/>
                </a:cubicBezTo>
                <a:cubicBezTo>
                  <a:pt x="1445" y="603"/>
                  <a:pt x="1445" y="603"/>
                  <a:pt x="1445" y="603"/>
                </a:cubicBezTo>
                <a:cubicBezTo>
                  <a:pt x="1444" y="603"/>
                  <a:pt x="1444" y="603"/>
                  <a:pt x="1444" y="603"/>
                </a:cubicBezTo>
                <a:cubicBezTo>
                  <a:pt x="1444" y="602"/>
                  <a:pt x="1444" y="602"/>
                  <a:pt x="1444" y="602"/>
                </a:cubicBezTo>
                <a:cubicBezTo>
                  <a:pt x="1445" y="601"/>
                  <a:pt x="1445" y="601"/>
                  <a:pt x="1445" y="601"/>
                </a:cubicBezTo>
                <a:cubicBezTo>
                  <a:pt x="1445" y="599"/>
                  <a:pt x="1445" y="599"/>
                  <a:pt x="1445" y="599"/>
                </a:cubicBezTo>
                <a:cubicBezTo>
                  <a:pt x="1444" y="599"/>
                  <a:pt x="1444" y="599"/>
                  <a:pt x="1444" y="599"/>
                </a:cubicBezTo>
                <a:cubicBezTo>
                  <a:pt x="1444" y="598"/>
                  <a:pt x="1444" y="598"/>
                  <a:pt x="1444" y="598"/>
                </a:cubicBezTo>
                <a:cubicBezTo>
                  <a:pt x="1448" y="596"/>
                  <a:pt x="1448" y="596"/>
                  <a:pt x="1448" y="596"/>
                </a:cubicBezTo>
                <a:cubicBezTo>
                  <a:pt x="1447" y="595"/>
                  <a:pt x="1447" y="595"/>
                  <a:pt x="1447" y="595"/>
                </a:cubicBezTo>
                <a:cubicBezTo>
                  <a:pt x="1448" y="594"/>
                  <a:pt x="1448" y="594"/>
                  <a:pt x="1448" y="594"/>
                </a:cubicBezTo>
                <a:cubicBezTo>
                  <a:pt x="1449" y="594"/>
                  <a:pt x="1449" y="594"/>
                  <a:pt x="1449" y="594"/>
                </a:cubicBezTo>
                <a:cubicBezTo>
                  <a:pt x="1451" y="593"/>
                  <a:pt x="1451" y="593"/>
                  <a:pt x="1451" y="593"/>
                </a:cubicBezTo>
                <a:cubicBezTo>
                  <a:pt x="1451" y="591"/>
                  <a:pt x="1451" y="591"/>
                  <a:pt x="1451" y="591"/>
                </a:cubicBezTo>
                <a:cubicBezTo>
                  <a:pt x="1450" y="589"/>
                  <a:pt x="1450" y="589"/>
                  <a:pt x="1450" y="589"/>
                </a:cubicBezTo>
                <a:cubicBezTo>
                  <a:pt x="1451" y="588"/>
                  <a:pt x="1451" y="588"/>
                  <a:pt x="1451" y="588"/>
                </a:cubicBezTo>
                <a:cubicBezTo>
                  <a:pt x="1453" y="588"/>
                  <a:pt x="1453" y="588"/>
                  <a:pt x="1453" y="588"/>
                </a:cubicBezTo>
                <a:cubicBezTo>
                  <a:pt x="1454" y="589"/>
                  <a:pt x="1454" y="589"/>
                  <a:pt x="1454" y="589"/>
                </a:cubicBezTo>
                <a:cubicBezTo>
                  <a:pt x="1455" y="589"/>
                  <a:pt x="1455" y="589"/>
                  <a:pt x="1455" y="589"/>
                </a:cubicBezTo>
                <a:cubicBezTo>
                  <a:pt x="1455" y="589"/>
                  <a:pt x="1455" y="589"/>
                  <a:pt x="1455" y="589"/>
                </a:cubicBezTo>
                <a:cubicBezTo>
                  <a:pt x="1456" y="588"/>
                  <a:pt x="1456" y="588"/>
                  <a:pt x="1456" y="588"/>
                </a:cubicBezTo>
                <a:cubicBezTo>
                  <a:pt x="1456" y="587"/>
                  <a:pt x="1456" y="587"/>
                  <a:pt x="1456" y="587"/>
                </a:cubicBezTo>
                <a:cubicBezTo>
                  <a:pt x="1455" y="585"/>
                  <a:pt x="1455" y="585"/>
                  <a:pt x="1455" y="585"/>
                </a:cubicBezTo>
                <a:cubicBezTo>
                  <a:pt x="1454" y="586"/>
                  <a:pt x="1454" y="586"/>
                  <a:pt x="1454" y="586"/>
                </a:cubicBezTo>
                <a:cubicBezTo>
                  <a:pt x="1452" y="585"/>
                  <a:pt x="1452" y="585"/>
                  <a:pt x="1452" y="585"/>
                </a:cubicBezTo>
                <a:cubicBezTo>
                  <a:pt x="1451" y="584"/>
                  <a:pt x="1451" y="584"/>
                  <a:pt x="1451" y="584"/>
                </a:cubicBezTo>
                <a:cubicBezTo>
                  <a:pt x="1450" y="583"/>
                  <a:pt x="1450" y="583"/>
                  <a:pt x="1450" y="583"/>
                </a:cubicBezTo>
                <a:cubicBezTo>
                  <a:pt x="1449" y="583"/>
                  <a:pt x="1449" y="583"/>
                  <a:pt x="1449" y="583"/>
                </a:cubicBezTo>
                <a:cubicBezTo>
                  <a:pt x="1450" y="582"/>
                  <a:pt x="1450" y="582"/>
                  <a:pt x="1450" y="582"/>
                </a:cubicBezTo>
                <a:cubicBezTo>
                  <a:pt x="1450" y="580"/>
                  <a:pt x="1450" y="580"/>
                  <a:pt x="1450" y="580"/>
                </a:cubicBezTo>
                <a:cubicBezTo>
                  <a:pt x="1448" y="579"/>
                  <a:pt x="1448" y="579"/>
                  <a:pt x="1448" y="579"/>
                </a:cubicBezTo>
                <a:cubicBezTo>
                  <a:pt x="1445" y="579"/>
                  <a:pt x="1445" y="579"/>
                  <a:pt x="1445" y="579"/>
                </a:cubicBezTo>
                <a:cubicBezTo>
                  <a:pt x="1444" y="579"/>
                  <a:pt x="1444" y="579"/>
                  <a:pt x="1444" y="579"/>
                </a:cubicBezTo>
                <a:cubicBezTo>
                  <a:pt x="1442" y="579"/>
                  <a:pt x="1442" y="579"/>
                  <a:pt x="1442" y="579"/>
                </a:cubicBezTo>
                <a:cubicBezTo>
                  <a:pt x="1442" y="580"/>
                  <a:pt x="1442" y="580"/>
                  <a:pt x="1442" y="580"/>
                </a:cubicBezTo>
                <a:cubicBezTo>
                  <a:pt x="1443" y="582"/>
                  <a:pt x="1443" y="582"/>
                  <a:pt x="1443" y="582"/>
                </a:cubicBezTo>
                <a:cubicBezTo>
                  <a:pt x="1443" y="583"/>
                  <a:pt x="1443" y="583"/>
                  <a:pt x="1443" y="583"/>
                </a:cubicBezTo>
                <a:cubicBezTo>
                  <a:pt x="1444" y="584"/>
                  <a:pt x="1444" y="584"/>
                  <a:pt x="1444" y="584"/>
                </a:cubicBezTo>
                <a:cubicBezTo>
                  <a:pt x="1444" y="585"/>
                  <a:pt x="1444" y="585"/>
                  <a:pt x="1444" y="585"/>
                </a:cubicBezTo>
                <a:cubicBezTo>
                  <a:pt x="1443" y="584"/>
                  <a:pt x="1443" y="584"/>
                  <a:pt x="1443" y="584"/>
                </a:cubicBezTo>
                <a:cubicBezTo>
                  <a:pt x="1441" y="585"/>
                  <a:pt x="1441" y="585"/>
                  <a:pt x="1441" y="585"/>
                </a:cubicBezTo>
                <a:cubicBezTo>
                  <a:pt x="1441" y="584"/>
                  <a:pt x="1441" y="584"/>
                  <a:pt x="1441" y="584"/>
                </a:cubicBezTo>
                <a:cubicBezTo>
                  <a:pt x="1442" y="583"/>
                  <a:pt x="1442" y="583"/>
                  <a:pt x="1442" y="583"/>
                </a:cubicBezTo>
                <a:cubicBezTo>
                  <a:pt x="1441" y="581"/>
                  <a:pt x="1441" y="581"/>
                  <a:pt x="1441" y="581"/>
                </a:cubicBezTo>
                <a:cubicBezTo>
                  <a:pt x="1440" y="581"/>
                  <a:pt x="1440" y="581"/>
                  <a:pt x="1440" y="581"/>
                </a:cubicBezTo>
                <a:cubicBezTo>
                  <a:pt x="1439" y="583"/>
                  <a:pt x="1439" y="583"/>
                  <a:pt x="1439" y="583"/>
                </a:cubicBezTo>
                <a:cubicBezTo>
                  <a:pt x="1440" y="584"/>
                  <a:pt x="1440" y="584"/>
                  <a:pt x="1440" y="584"/>
                </a:cubicBezTo>
                <a:cubicBezTo>
                  <a:pt x="1438" y="586"/>
                  <a:pt x="1438" y="586"/>
                  <a:pt x="1438" y="586"/>
                </a:cubicBezTo>
                <a:cubicBezTo>
                  <a:pt x="1437" y="584"/>
                  <a:pt x="1437" y="584"/>
                  <a:pt x="1437" y="584"/>
                </a:cubicBezTo>
                <a:cubicBezTo>
                  <a:pt x="1435" y="584"/>
                  <a:pt x="1435" y="584"/>
                  <a:pt x="1435" y="584"/>
                </a:cubicBezTo>
                <a:cubicBezTo>
                  <a:pt x="1434" y="584"/>
                  <a:pt x="1434" y="584"/>
                  <a:pt x="1434" y="584"/>
                </a:cubicBezTo>
                <a:cubicBezTo>
                  <a:pt x="1433" y="585"/>
                  <a:pt x="1433" y="585"/>
                  <a:pt x="1433" y="585"/>
                </a:cubicBezTo>
                <a:cubicBezTo>
                  <a:pt x="1435" y="587"/>
                  <a:pt x="1435" y="587"/>
                  <a:pt x="1435" y="587"/>
                </a:cubicBezTo>
                <a:cubicBezTo>
                  <a:pt x="1435" y="588"/>
                  <a:pt x="1435" y="588"/>
                  <a:pt x="1435" y="588"/>
                </a:cubicBezTo>
                <a:cubicBezTo>
                  <a:pt x="1434" y="588"/>
                  <a:pt x="1434" y="588"/>
                  <a:pt x="1434" y="588"/>
                </a:cubicBezTo>
                <a:cubicBezTo>
                  <a:pt x="1433" y="588"/>
                  <a:pt x="1433" y="588"/>
                  <a:pt x="1433" y="588"/>
                </a:cubicBezTo>
                <a:cubicBezTo>
                  <a:pt x="1434" y="590"/>
                  <a:pt x="1434" y="590"/>
                  <a:pt x="1434" y="590"/>
                </a:cubicBezTo>
                <a:cubicBezTo>
                  <a:pt x="1435" y="591"/>
                  <a:pt x="1435" y="591"/>
                  <a:pt x="1435" y="591"/>
                </a:cubicBezTo>
                <a:cubicBezTo>
                  <a:pt x="1435" y="593"/>
                  <a:pt x="1435" y="593"/>
                  <a:pt x="1435" y="593"/>
                </a:cubicBezTo>
                <a:cubicBezTo>
                  <a:pt x="1436" y="594"/>
                  <a:pt x="1436" y="594"/>
                  <a:pt x="1436" y="594"/>
                </a:cubicBezTo>
                <a:cubicBezTo>
                  <a:pt x="1433" y="595"/>
                  <a:pt x="1433" y="595"/>
                  <a:pt x="1433" y="595"/>
                </a:cubicBezTo>
                <a:cubicBezTo>
                  <a:pt x="1432" y="598"/>
                  <a:pt x="1432" y="598"/>
                  <a:pt x="1432" y="598"/>
                </a:cubicBezTo>
                <a:cubicBezTo>
                  <a:pt x="1433" y="599"/>
                  <a:pt x="1433" y="599"/>
                  <a:pt x="1433" y="599"/>
                </a:cubicBezTo>
                <a:cubicBezTo>
                  <a:pt x="1435" y="598"/>
                  <a:pt x="1435" y="598"/>
                  <a:pt x="1435" y="598"/>
                </a:cubicBezTo>
                <a:cubicBezTo>
                  <a:pt x="1437" y="600"/>
                  <a:pt x="1437" y="600"/>
                  <a:pt x="1437" y="600"/>
                </a:cubicBezTo>
                <a:cubicBezTo>
                  <a:pt x="1437" y="602"/>
                  <a:pt x="1437" y="602"/>
                  <a:pt x="1437" y="602"/>
                </a:cubicBezTo>
                <a:cubicBezTo>
                  <a:pt x="1437" y="603"/>
                  <a:pt x="1437" y="603"/>
                  <a:pt x="1437" y="603"/>
                </a:cubicBezTo>
                <a:cubicBezTo>
                  <a:pt x="1437" y="604"/>
                  <a:pt x="1437" y="604"/>
                  <a:pt x="1437" y="604"/>
                </a:cubicBezTo>
                <a:cubicBezTo>
                  <a:pt x="1437" y="605"/>
                  <a:pt x="1437" y="605"/>
                  <a:pt x="1437" y="605"/>
                </a:cubicBezTo>
                <a:cubicBezTo>
                  <a:pt x="1437" y="606"/>
                  <a:pt x="1437" y="606"/>
                  <a:pt x="1437" y="606"/>
                </a:cubicBezTo>
                <a:cubicBezTo>
                  <a:pt x="1438" y="607"/>
                  <a:pt x="1438" y="607"/>
                  <a:pt x="1438" y="607"/>
                </a:cubicBezTo>
                <a:cubicBezTo>
                  <a:pt x="1439" y="607"/>
                  <a:pt x="1439" y="607"/>
                  <a:pt x="1439" y="607"/>
                </a:cubicBezTo>
                <a:cubicBezTo>
                  <a:pt x="1439" y="608"/>
                  <a:pt x="1439" y="608"/>
                  <a:pt x="1439" y="608"/>
                </a:cubicBezTo>
                <a:cubicBezTo>
                  <a:pt x="1441" y="610"/>
                  <a:pt x="1441" y="610"/>
                  <a:pt x="1441" y="610"/>
                </a:cubicBezTo>
                <a:cubicBezTo>
                  <a:pt x="1439" y="611"/>
                  <a:pt x="1439" y="611"/>
                  <a:pt x="1439" y="611"/>
                </a:cubicBezTo>
                <a:cubicBezTo>
                  <a:pt x="1438" y="611"/>
                  <a:pt x="1438" y="611"/>
                  <a:pt x="1438" y="611"/>
                </a:cubicBezTo>
                <a:cubicBezTo>
                  <a:pt x="1438" y="613"/>
                  <a:pt x="1438" y="613"/>
                  <a:pt x="1438" y="613"/>
                </a:cubicBezTo>
                <a:cubicBezTo>
                  <a:pt x="1440" y="612"/>
                  <a:pt x="1440" y="612"/>
                  <a:pt x="1440" y="612"/>
                </a:cubicBezTo>
                <a:cubicBezTo>
                  <a:pt x="1440" y="614"/>
                  <a:pt x="1440" y="614"/>
                  <a:pt x="1440" y="614"/>
                </a:cubicBezTo>
                <a:cubicBezTo>
                  <a:pt x="1441" y="615"/>
                  <a:pt x="1441" y="615"/>
                  <a:pt x="1441" y="615"/>
                </a:cubicBezTo>
                <a:cubicBezTo>
                  <a:pt x="1440" y="616"/>
                  <a:pt x="1440" y="616"/>
                  <a:pt x="1440" y="616"/>
                </a:cubicBezTo>
                <a:cubicBezTo>
                  <a:pt x="1440" y="617"/>
                  <a:pt x="1440" y="617"/>
                  <a:pt x="1440" y="617"/>
                </a:cubicBezTo>
                <a:cubicBezTo>
                  <a:pt x="1441" y="618"/>
                  <a:pt x="1441" y="618"/>
                  <a:pt x="1441" y="618"/>
                </a:cubicBezTo>
                <a:cubicBezTo>
                  <a:pt x="1443" y="618"/>
                  <a:pt x="1443" y="618"/>
                  <a:pt x="1443" y="618"/>
                </a:cubicBezTo>
                <a:cubicBezTo>
                  <a:pt x="1446" y="621"/>
                  <a:pt x="1446" y="621"/>
                  <a:pt x="1446" y="621"/>
                </a:cubicBezTo>
                <a:cubicBezTo>
                  <a:pt x="1450" y="623"/>
                  <a:pt x="1450" y="623"/>
                  <a:pt x="1450" y="623"/>
                </a:cubicBezTo>
                <a:cubicBezTo>
                  <a:pt x="1446" y="622"/>
                  <a:pt x="1446" y="622"/>
                  <a:pt x="1446" y="622"/>
                </a:cubicBezTo>
                <a:cubicBezTo>
                  <a:pt x="1443" y="619"/>
                  <a:pt x="1443" y="619"/>
                  <a:pt x="1443" y="619"/>
                </a:cubicBezTo>
                <a:cubicBezTo>
                  <a:pt x="1441" y="620"/>
                  <a:pt x="1441" y="620"/>
                  <a:pt x="1441" y="620"/>
                </a:cubicBezTo>
                <a:cubicBezTo>
                  <a:pt x="1440" y="619"/>
                  <a:pt x="1440" y="619"/>
                  <a:pt x="1440" y="619"/>
                </a:cubicBezTo>
                <a:cubicBezTo>
                  <a:pt x="1438" y="619"/>
                  <a:pt x="1438" y="619"/>
                  <a:pt x="1438" y="619"/>
                </a:cubicBezTo>
                <a:cubicBezTo>
                  <a:pt x="1437" y="621"/>
                  <a:pt x="1437" y="621"/>
                  <a:pt x="1437" y="621"/>
                </a:cubicBezTo>
                <a:cubicBezTo>
                  <a:pt x="1437" y="623"/>
                  <a:pt x="1437" y="623"/>
                  <a:pt x="1437" y="623"/>
                </a:cubicBezTo>
                <a:cubicBezTo>
                  <a:pt x="1437" y="625"/>
                  <a:pt x="1437" y="625"/>
                  <a:pt x="1437" y="625"/>
                </a:cubicBezTo>
                <a:cubicBezTo>
                  <a:pt x="1438" y="627"/>
                  <a:pt x="1438" y="627"/>
                  <a:pt x="1438" y="627"/>
                </a:cubicBezTo>
                <a:cubicBezTo>
                  <a:pt x="1436" y="625"/>
                  <a:pt x="1436" y="625"/>
                  <a:pt x="1436" y="625"/>
                </a:cubicBezTo>
                <a:cubicBezTo>
                  <a:pt x="1436" y="623"/>
                  <a:pt x="1436" y="623"/>
                  <a:pt x="1436" y="623"/>
                </a:cubicBezTo>
                <a:cubicBezTo>
                  <a:pt x="1435" y="621"/>
                  <a:pt x="1435" y="621"/>
                  <a:pt x="1435" y="621"/>
                </a:cubicBezTo>
                <a:cubicBezTo>
                  <a:pt x="1434" y="622"/>
                  <a:pt x="1434" y="622"/>
                  <a:pt x="1434" y="622"/>
                </a:cubicBezTo>
                <a:cubicBezTo>
                  <a:pt x="1434" y="623"/>
                  <a:pt x="1434" y="623"/>
                  <a:pt x="1434" y="623"/>
                </a:cubicBezTo>
                <a:cubicBezTo>
                  <a:pt x="1435" y="625"/>
                  <a:pt x="1435" y="625"/>
                  <a:pt x="1435" y="625"/>
                </a:cubicBezTo>
                <a:cubicBezTo>
                  <a:pt x="1434" y="626"/>
                  <a:pt x="1434" y="626"/>
                  <a:pt x="1434" y="626"/>
                </a:cubicBezTo>
                <a:cubicBezTo>
                  <a:pt x="1433" y="624"/>
                  <a:pt x="1433" y="624"/>
                  <a:pt x="1433" y="624"/>
                </a:cubicBezTo>
                <a:cubicBezTo>
                  <a:pt x="1433" y="622"/>
                  <a:pt x="1433" y="622"/>
                  <a:pt x="1433" y="622"/>
                </a:cubicBezTo>
                <a:cubicBezTo>
                  <a:pt x="1431" y="620"/>
                  <a:pt x="1431" y="620"/>
                  <a:pt x="1431" y="620"/>
                </a:cubicBezTo>
                <a:cubicBezTo>
                  <a:pt x="1429" y="621"/>
                  <a:pt x="1429" y="621"/>
                  <a:pt x="1429" y="621"/>
                </a:cubicBezTo>
                <a:cubicBezTo>
                  <a:pt x="1425" y="622"/>
                  <a:pt x="1425" y="622"/>
                  <a:pt x="1425" y="622"/>
                </a:cubicBezTo>
                <a:cubicBezTo>
                  <a:pt x="1425" y="624"/>
                  <a:pt x="1425" y="624"/>
                  <a:pt x="1425" y="624"/>
                </a:cubicBezTo>
                <a:cubicBezTo>
                  <a:pt x="1426" y="625"/>
                  <a:pt x="1426" y="625"/>
                  <a:pt x="1426" y="625"/>
                </a:cubicBezTo>
                <a:cubicBezTo>
                  <a:pt x="1428" y="626"/>
                  <a:pt x="1428" y="626"/>
                  <a:pt x="1428" y="626"/>
                </a:cubicBezTo>
                <a:cubicBezTo>
                  <a:pt x="1428" y="627"/>
                  <a:pt x="1428" y="627"/>
                  <a:pt x="1428" y="627"/>
                </a:cubicBezTo>
                <a:cubicBezTo>
                  <a:pt x="1428" y="627"/>
                  <a:pt x="1428" y="627"/>
                  <a:pt x="1428" y="627"/>
                </a:cubicBezTo>
                <a:cubicBezTo>
                  <a:pt x="1426" y="627"/>
                  <a:pt x="1426" y="627"/>
                  <a:pt x="1426" y="627"/>
                </a:cubicBezTo>
                <a:cubicBezTo>
                  <a:pt x="1425" y="626"/>
                  <a:pt x="1425" y="626"/>
                  <a:pt x="1425" y="626"/>
                </a:cubicBezTo>
                <a:cubicBezTo>
                  <a:pt x="1422" y="624"/>
                  <a:pt x="1422" y="624"/>
                  <a:pt x="1422" y="624"/>
                </a:cubicBezTo>
                <a:cubicBezTo>
                  <a:pt x="1420" y="625"/>
                  <a:pt x="1420" y="625"/>
                  <a:pt x="1420" y="625"/>
                </a:cubicBezTo>
                <a:cubicBezTo>
                  <a:pt x="1418" y="626"/>
                  <a:pt x="1418" y="626"/>
                  <a:pt x="1418" y="626"/>
                </a:cubicBezTo>
                <a:cubicBezTo>
                  <a:pt x="1416" y="625"/>
                  <a:pt x="1416" y="625"/>
                  <a:pt x="1416" y="625"/>
                </a:cubicBezTo>
                <a:cubicBezTo>
                  <a:pt x="1415" y="626"/>
                  <a:pt x="1415" y="626"/>
                  <a:pt x="1415" y="626"/>
                </a:cubicBezTo>
                <a:cubicBezTo>
                  <a:pt x="1413" y="626"/>
                  <a:pt x="1413" y="626"/>
                  <a:pt x="1413" y="626"/>
                </a:cubicBezTo>
                <a:cubicBezTo>
                  <a:pt x="1411" y="628"/>
                  <a:pt x="1411" y="628"/>
                  <a:pt x="1411" y="628"/>
                </a:cubicBezTo>
                <a:cubicBezTo>
                  <a:pt x="1408" y="630"/>
                  <a:pt x="1408" y="630"/>
                  <a:pt x="1408" y="630"/>
                </a:cubicBezTo>
                <a:cubicBezTo>
                  <a:pt x="1407" y="630"/>
                  <a:pt x="1407" y="630"/>
                  <a:pt x="1407" y="630"/>
                </a:cubicBezTo>
                <a:cubicBezTo>
                  <a:pt x="1405" y="631"/>
                  <a:pt x="1405" y="631"/>
                  <a:pt x="1405" y="631"/>
                </a:cubicBezTo>
                <a:cubicBezTo>
                  <a:pt x="1405" y="633"/>
                  <a:pt x="1405" y="633"/>
                  <a:pt x="1405" y="633"/>
                </a:cubicBezTo>
                <a:cubicBezTo>
                  <a:pt x="1403" y="634"/>
                  <a:pt x="1403" y="634"/>
                  <a:pt x="1403" y="634"/>
                </a:cubicBezTo>
                <a:cubicBezTo>
                  <a:pt x="1404" y="636"/>
                  <a:pt x="1404" y="636"/>
                  <a:pt x="1404" y="636"/>
                </a:cubicBezTo>
                <a:cubicBezTo>
                  <a:pt x="1403" y="638"/>
                  <a:pt x="1403" y="638"/>
                  <a:pt x="1403" y="638"/>
                </a:cubicBezTo>
                <a:cubicBezTo>
                  <a:pt x="1403" y="640"/>
                  <a:pt x="1403" y="640"/>
                  <a:pt x="1403" y="640"/>
                </a:cubicBezTo>
                <a:cubicBezTo>
                  <a:pt x="1402" y="641"/>
                  <a:pt x="1402" y="641"/>
                  <a:pt x="1402" y="641"/>
                </a:cubicBezTo>
                <a:cubicBezTo>
                  <a:pt x="1401" y="642"/>
                  <a:pt x="1401" y="642"/>
                  <a:pt x="1401" y="642"/>
                </a:cubicBezTo>
                <a:cubicBezTo>
                  <a:pt x="1401" y="643"/>
                  <a:pt x="1401" y="643"/>
                  <a:pt x="1401" y="643"/>
                </a:cubicBezTo>
                <a:cubicBezTo>
                  <a:pt x="1403" y="645"/>
                  <a:pt x="1403" y="645"/>
                  <a:pt x="1403" y="645"/>
                </a:cubicBezTo>
                <a:cubicBezTo>
                  <a:pt x="1405" y="646"/>
                  <a:pt x="1405" y="646"/>
                  <a:pt x="1405" y="646"/>
                </a:cubicBezTo>
                <a:cubicBezTo>
                  <a:pt x="1403" y="646"/>
                  <a:pt x="1403" y="646"/>
                  <a:pt x="1403" y="646"/>
                </a:cubicBezTo>
                <a:cubicBezTo>
                  <a:pt x="1402" y="647"/>
                  <a:pt x="1402" y="647"/>
                  <a:pt x="1402" y="647"/>
                </a:cubicBezTo>
                <a:cubicBezTo>
                  <a:pt x="1401" y="647"/>
                  <a:pt x="1401" y="647"/>
                  <a:pt x="1401" y="647"/>
                </a:cubicBezTo>
                <a:cubicBezTo>
                  <a:pt x="1402" y="648"/>
                  <a:pt x="1402" y="648"/>
                  <a:pt x="1402" y="648"/>
                </a:cubicBezTo>
                <a:cubicBezTo>
                  <a:pt x="1403" y="648"/>
                  <a:pt x="1403" y="648"/>
                  <a:pt x="1403" y="648"/>
                </a:cubicBezTo>
                <a:cubicBezTo>
                  <a:pt x="1403" y="649"/>
                  <a:pt x="1403" y="649"/>
                  <a:pt x="1403" y="649"/>
                </a:cubicBezTo>
                <a:cubicBezTo>
                  <a:pt x="1401" y="649"/>
                  <a:pt x="1401" y="649"/>
                  <a:pt x="1401" y="649"/>
                </a:cubicBezTo>
                <a:cubicBezTo>
                  <a:pt x="1400" y="648"/>
                  <a:pt x="1400" y="648"/>
                  <a:pt x="1400" y="648"/>
                </a:cubicBezTo>
                <a:cubicBezTo>
                  <a:pt x="1398" y="647"/>
                  <a:pt x="1398" y="647"/>
                  <a:pt x="1398" y="647"/>
                </a:cubicBezTo>
                <a:cubicBezTo>
                  <a:pt x="1397" y="648"/>
                  <a:pt x="1397" y="648"/>
                  <a:pt x="1397" y="648"/>
                </a:cubicBezTo>
                <a:cubicBezTo>
                  <a:pt x="1397" y="649"/>
                  <a:pt x="1397" y="649"/>
                  <a:pt x="1397" y="649"/>
                </a:cubicBezTo>
                <a:cubicBezTo>
                  <a:pt x="1399" y="649"/>
                  <a:pt x="1399" y="649"/>
                  <a:pt x="1399" y="649"/>
                </a:cubicBezTo>
                <a:cubicBezTo>
                  <a:pt x="1400" y="650"/>
                  <a:pt x="1400" y="650"/>
                  <a:pt x="1400" y="650"/>
                </a:cubicBezTo>
                <a:cubicBezTo>
                  <a:pt x="1400" y="650"/>
                  <a:pt x="1400" y="650"/>
                  <a:pt x="1400" y="650"/>
                </a:cubicBezTo>
                <a:cubicBezTo>
                  <a:pt x="1402" y="651"/>
                  <a:pt x="1402" y="651"/>
                  <a:pt x="1402" y="651"/>
                </a:cubicBezTo>
                <a:cubicBezTo>
                  <a:pt x="1401" y="650"/>
                  <a:pt x="1401" y="650"/>
                  <a:pt x="1401" y="650"/>
                </a:cubicBezTo>
                <a:cubicBezTo>
                  <a:pt x="1399" y="650"/>
                  <a:pt x="1399" y="650"/>
                  <a:pt x="1399" y="650"/>
                </a:cubicBezTo>
                <a:cubicBezTo>
                  <a:pt x="1397" y="649"/>
                  <a:pt x="1397" y="649"/>
                  <a:pt x="1397" y="649"/>
                </a:cubicBezTo>
                <a:cubicBezTo>
                  <a:pt x="1395" y="649"/>
                  <a:pt x="1395" y="649"/>
                  <a:pt x="1395" y="649"/>
                </a:cubicBezTo>
                <a:cubicBezTo>
                  <a:pt x="1395" y="650"/>
                  <a:pt x="1395" y="650"/>
                  <a:pt x="1395" y="650"/>
                </a:cubicBezTo>
                <a:cubicBezTo>
                  <a:pt x="1393" y="651"/>
                  <a:pt x="1393" y="651"/>
                  <a:pt x="1393" y="651"/>
                </a:cubicBezTo>
                <a:cubicBezTo>
                  <a:pt x="1392" y="653"/>
                  <a:pt x="1392" y="653"/>
                  <a:pt x="1392" y="653"/>
                </a:cubicBezTo>
                <a:cubicBezTo>
                  <a:pt x="1392" y="654"/>
                  <a:pt x="1392" y="654"/>
                  <a:pt x="1392" y="654"/>
                </a:cubicBezTo>
                <a:cubicBezTo>
                  <a:pt x="1389" y="655"/>
                  <a:pt x="1389" y="655"/>
                  <a:pt x="1389" y="655"/>
                </a:cubicBezTo>
                <a:cubicBezTo>
                  <a:pt x="1388" y="654"/>
                  <a:pt x="1388" y="654"/>
                  <a:pt x="1388" y="654"/>
                </a:cubicBezTo>
                <a:cubicBezTo>
                  <a:pt x="1385" y="656"/>
                  <a:pt x="1385" y="656"/>
                  <a:pt x="1385" y="656"/>
                </a:cubicBezTo>
                <a:cubicBezTo>
                  <a:pt x="1385" y="658"/>
                  <a:pt x="1385" y="658"/>
                  <a:pt x="1385" y="658"/>
                </a:cubicBezTo>
                <a:cubicBezTo>
                  <a:pt x="1385" y="660"/>
                  <a:pt x="1385" y="660"/>
                  <a:pt x="1385" y="660"/>
                </a:cubicBezTo>
                <a:cubicBezTo>
                  <a:pt x="1384" y="663"/>
                  <a:pt x="1384" y="663"/>
                  <a:pt x="1384" y="663"/>
                </a:cubicBezTo>
                <a:cubicBezTo>
                  <a:pt x="1382" y="666"/>
                  <a:pt x="1382" y="666"/>
                  <a:pt x="1382" y="666"/>
                </a:cubicBezTo>
                <a:cubicBezTo>
                  <a:pt x="1382" y="667"/>
                  <a:pt x="1382" y="667"/>
                  <a:pt x="1382" y="667"/>
                </a:cubicBezTo>
                <a:cubicBezTo>
                  <a:pt x="1379" y="668"/>
                  <a:pt x="1379" y="668"/>
                  <a:pt x="1379" y="668"/>
                </a:cubicBezTo>
                <a:cubicBezTo>
                  <a:pt x="1377" y="668"/>
                  <a:pt x="1377" y="668"/>
                  <a:pt x="1377" y="668"/>
                </a:cubicBezTo>
                <a:cubicBezTo>
                  <a:pt x="1376" y="667"/>
                  <a:pt x="1376" y="667"/>
                  <a:pt x="1376" y="667"/>
                </a:cubicBezTo>
                <a:cubicBezTo>
                  <a:pt x="1372" y="669"/>
                  <a:pt x="1372" y="669"/>
                  <a:pt x="1372" y="669"/>
                </a:cubicBezTo>
                <a:cubicBezTo>
                  <a:pt x="1371" y="671"/>
                  <a:pt x="1371" y="671"/>
                  <a:pt x="1371" y="671"/>
                </a:cubicBezTo>
                <a:cubicBezTo>
                  <a:pt x="1372" y="672"/>
                  <a:pt x="1372" y="672"/>
                  <a:pt x="1372" y="672"/>
                </a:cubicBezTo>
                <a:cubicBezTo>
                  <a:pt x="1374" y="672"/>
                  <a:pt x="1374" y="672"/>
                  <a:pt x="1374" y="672"/>
                </a:cubicBezTo>
                <a:cubicBezTo>
                  <a:pt x="1371" y="674"/>
                  <a:pt x="1371" y="674"/>
                  <a:pt x="1371" y="674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5" y="674"/>
                  <a:pt x="1365" y="674"/>
                  <a:pt x="1365" y="674"/>
                </a:cubicBezTo>
                <a:cubicBezTo>
                  <a:pt x="1364" y="673"/>
                  <a:pt x="1364" y="673"/>
                  <a:pt x="1364" y="673"/>
                </a:cubicBezTo>
                <a:cubicBezTo>
                  <a:pt x="1362" y="674"/>
                  <a:pt x="1362" y="674"/>
                  <a:pt x="1362" y="674"/>
                </a:cubicBezTo>
                <a:cubicBezTo>
                  <a:pt x="1362" y="673"/>
                  <a:pt x="1362" y="673"/>
                  <a:pt x="1362" y="673"/>
                </a:cubicBezTo>
                <a:cubicBezTo>
                  <a:pt x="1361" y="672"/>
                  <a:pt x="1361" y="672"/>
                  <a:pt x="1361" y="672"/>
                </a:cubicBezTo>
                <a:cubicBezTo>
                  <a:pt x="1361" y="670"/>
                  <a:pt x="1361" y="670"/>
                  <a:pt x="1361" y="670"/>
                </a:cubicBezTo>
                <a:cubicBezTo>
                  <a:pt x="1360" y="670"/>
                  <a:pt x="1360" y="670"/>
                  <a:pt x="1360" y="670"/>
                </a:cubicBezTo>
                <a:cubicBezTo>
                  <a:pt x="1358" y="670"/>
                  <a:pt x="1358" y="670"/>
                  <a:pt x="1358" y="670"/>
                </a:cubicBezTo>
                <a:cubicBezTo>
                  <a:pt x="1356" y="670"/>
                  <a:pt x="1356" y="670"/>
                  <a:pt x="1356" y="670"/>
                </a:cubicBezTo>
                <a:cubicBezTo>
                  <a:pt x="1355" y="670"/>
                  <a:pt x="1355" y="670"/>
                  <a:pt x="1355" y="670"/>
                </a:cubicBezTo>
                <a:cubicBezTo>
                  <a:pt x="1356" y="672"/>
                  <a:pt x="1356" y="672"/>
                  <a:pt x="1356" y="672"/>
                </a:cubicBezTo>
                <a:cubicBezTo>
                  <a:pt x="1355" y="673"/>
                  <a:pt x="1355" y="673"/>
                  <a:pt x="1355" y="673"/>
                </a:cubicBezTo>
                <a:cubicBezTo>
                  <a:pt x="1358" y="676"/>
                  <a:pt x="1358" y="676"/>
                  <a:pt x="1358" y="676"/>
                </a:cubicBezTo>
                <a:cubicBezTo>
                  <a:pt x="1358" y="676"/>
                  <a:pt x="1358" y="676"/>
                  <a:pt x="1358" y="676"/>
                </a:cubicBezTo>
                <a:cubicBezTo>
                  <a:pt x="1358" y="678"/>
                  <a:pt x="1358" y="678"/>
                  <a:pt x="1358" y="678"/>
                </a:cubicBezTo>
                <a:cubicBezTo>
                  <a:pt x="1358" y="679"/>
                  <a:pt x="1358" y="679"/>
                  <a:pt x="1358" y="679"/>
                </a:cubicBezTo>
                <a:cubicBezTo>
                  <a:pt x="1359" y="680"/>
                  <a:pt x="1359" y="680"/>
                  <a:pt x="1359" y="680"/>
                </a:cubicBezTo>
                <a:cubicBezTo>
                  <a:pt x="1359" y="682"/>
                  <a:pt x="1359" y="682"/>
                  <a:pt x="1359" y="682"/>
                </a:cubicBezTo>
                <a:cubicBezTo>
                  <a:pt x="1356" y="682"/>
                  <a:pt x="1356" y="682"/>
                  <a:pt x="1356" y="682"/>
                </a:cubicBezTo>
                <a:cubicBezTo>
                  <a:pt x="1354" y="682"/>
                  <a:pt x="1354" y="682"/>
                  <a:pt x="1354" y="682"/>
                </a:cubicBezTo>
                <a:cubicBezTo>
                  <a:pt x="1353" y="682"/>
                  <a:pt x="1353" y="682"/>
                  <a:pt x="1353" y="682"/>
                </a:cubicBezTo>
                <a:cubicBezTo>
                  <a:pt x="1351" y="682"/>
                  <a:pt x="1351" y="682"/>
                  <a:pt x="1351" y="682"/>
                </a:cubicBezTo>
                <a:cubicBezTo>
                  <a:pt x="1351" y="682"/>
                  <a:pt x="1351" y="682"/>
                  <a:pt x="1351" y="682"/>
                </a:cubicBezTo>
                <a:cubicBezTo>
                  <a:pt x="1349" y="683"/>
                  <a:pt x="1349" y="683"/>
                  <a:pt x="1349" y="683"/>
                </a:cubicBezTo>
                <a:cubicBezTo>
                  <a:pt x="1346" y="680"/>
                  <a:pt x="1346" y="680"/>
                  <a:pt x="1346" y="680"/>
                </a:cubicBezTo>
                <a:cubicBezTo>
                  <a:pt x="1345" y="679"/>
                  <a:pt x="1345" y="679"/>
                  <a:pt x="1345" y="679"/>
                </a:cubicBezTo>
                <a:cubicBezTo>
                  <a:pt x="1343" y="680"/>
                  <a:pt x="1343" y="680"/>
                  <a:pt x="1343" y="680"/>
                </a:cubicBezTo>
                <a:cubicBezTo>
                  <a:pt x="1341" y="681"/>
                  <a:pt x="1341" y="681"/>
                  <a:pt x="1341" y="681"/>
                </a:cubicBezTo>
                <a:cubicBezTo>
                  <a:pt x="1340" y="681"/>
                  <a:pt x="1340" y="681"/>
                  <a:pt x="1340" y="681"/>
                </a:cubicBezTo>
                <a:cubicBezTo>
                  <a:pt x="1339" y="682"/>
                  <a:pt x="1339" y="682"/>
                  <a:pt x="1339" y="682"/>
                </a:cubicBezTo>
                <a:cubicBezTo>
                  <a:pt x="1338" y="681"/>
                  <a:pt x="1338" y="681"/>
                  <a:pt x="1338" y="681"/>
                </a:cubicBezTo>
                <a:cubicBezTo>
                  <a:pt x="1336" y="681"/>
                  <a:pt x="1336" y="681"/>
                  <a:pt x="1336" y="681"/>
                </a:cubicBezTo>
                <a:cubicBezTo>
                  <a:pt x="1335" y="683"/>
                  <a:pt x="1335" y="683"/>
                  <a:pt x="1335" y="683"/>
                </a:cubicBezTo>
                <a:cubicBezTo>
                  <a:pt x="1332" y="683"/>
                  <a:pt x="1332" y="683"/>
                  <a:pt x="1332" y="683"/>
                </a:cubicBezTo>
                <a:cubicBezTo>
                  <a:pt x="1331" y="684"/>
                  <a:pt x="1331" y="684"/>
                  <a:pt x="1331" y="684"/>
                </a:cubicBezTo>
                <a:cubicBezTo>
                  <a:pt x="1332" y="686"/>
                  <a:pt x="1332" y="686"/>
                  <a:pt x="1332" y="686"/>
                </a:cubicBezTo>
                <a:cubicBezTo>
                  <a:pt x="1333" y="685"/>
                  <a:pt x="1333" y="685"/>
                  <a:pt x="1333" y="685"/>
                </a:cubicBezTo>
                <a:cubicBezTo>
                  <a:pt x="1335" y="685"/>
                  <a:pt x="1335" y="685"/>
                  <a:pt x="1335" y="685"/>
                </a:cubicBezTo>
                <a:cubicBezTo>
                  <a:pt x="1335" y="686"/>
                  <a:pt x="1335" y="686"/>
                  <a:pt x="1335" y="686"/>
                </a:cubicBezTo>
                <a:cubicBezTo>
                  <a:pt x="1334" y="686"/>
                  <a:pt x="1334" y="686"/>
                  <a:pt x="1334" y="686"/>
                </a:cubicBezTo>
                <a:cubicBezTo>
                  <a:pt x="1332" y="686"/>
                  <a:pt x="1332" y="686"/>
                  <a:pt x="1332" y="686"/>
                </a:cubicBezTo>
                <a:cubicBezTo>
                  <a:pt x="1333" y="688"/>
                  <a:pt x="1333" y="688"/>
                  <a:pt x="1333" y="688"/>
                </a:cubicBezTo>
                <a:cubicBezTo>
                  <a:pt x="1334" y="686"/>
                  <a:pt x="1334" y="686"/>
                  <a:pt x="1334" y="686"/>
                </a:cubicBezTo>
                <a:cubicBezTo>
                  <a:pt x="1335" y="687"/>
                  <a:pt x="1335" y="687"/>
                  <a:pt x="1335" y="687"/>
                </a:cubicBezTo>
                <a:cubicBezTo>
                  <a:pt x="1335" y="688"/>
                  <a:pt x="1335" y="688"/>
                  <a:pt x="1335" y="688"/>
                </a:cubicBezTo>
                <a:cubicBezTo>
                  <a:pt x="1334" y="688"/>
                  <a:pt x="1334" y="688"/>
                  <a:pt x="1334" y="688"/>
                </a:cubicBezTo>
                <a:cubicBezTo>
                  <a:pt x="1332" y="689"/>
                  <a:pt x="1332" y="689"/>
                  <a:pt x="1332" y="689"/>
                </a:cubicBezTo>
                <a:cubicBezTo>
                  <a:pt x="1332" y="689"/>
                  <a:pt x="1332" y="689"/>
                  <a:pt x="1332" y="689"/>
                </a:cubicBezTo>
                <a:cubicBezTo>
                  <a:pt x="1334" y="689"/>
                  <a:pt x="1334" y="689"/>
                  <a:pt x="1334" y="689"/>
                </a:cubicBezTo>
                <a:cubicBezTo>
                  <a:pt x="1335" y="691"/>
                  <a:pt x="1335" y="691"/>
                  <a:pt x="1335" y="691"/>
                </a:cubicBezTo>
                <a:cubicBezTo>
                  <a:pt x="1334" y="692"/>
                  <a:pt x="1334" y="692"/>
                  <a:pt x="1334" y="692"/>
                </a:cubicBezTo>
                <a:cubicBezTo>
                  <a:pt x="1336" y="691"/>
                  <a:pt x="1336" y="691"/>
                  <a:pt x="1336" y="691"/>
                </a:cubicBezTo>
                <a:cubicBezTo>
                  <a:pt x="1338" y="692"/>
                  <a:pt x="1338" y="692"/>
                  <a:pt x="1338" y="692"/>
                </a:cubicBezTo>
                <a:cubicBezTo>
                  <a:pt x="1339" y="691"/>
                  <a:pt x="1339" y="691"/>
                  <a:pt x="1339" y="691"/>
                </a:cubicBezTo>
                <a:cubicBezTo>
                  <a:pt x="1342" y="693"/>
                  <a:pt x="1342" y="693"/>
                  <a:pt x="1342" y="693"/>
                </a:cubicBezTo>
                <a:cubicBezTo>
                  <a:pt x="1342" y="694"/>
                  <a:pt x="1342" y="694"/>
                  <a:pt x="1342" y="694"/>
                </a:cubicBezTo>
                <a:cubicBezTo>
                  <a:pt x="1344" y="694"/>
                  <a:pt x="1344" y="694"/>
                  <a:pt x="1344" y="694"/>
                </a:cubicBezTo>
                <a:cubicBezTo>
                  <a:pt x="1346" y="695"/>
                  <a:pt x="1346" y="695"/>
                  <a:pt x="1346" y="695"/>
                </a:cubicBezTo>
                <a:cubicBezTo>
                  <a:pt x="1347" y="694"/>
                  <a:pt x="1347" y="694"/>
                  <a:pt x="1347" y="694"/>
                </a:cubicBezTo>
                <a:cubicBezTo>
                  <a:pt x="1348" y="694"/>
                  <a:pt x="1348" y="694"/>
                  <a:pt x="1348" y="694"/>
                </a:cubicBezTo>
                <a:cubicBezTo>
                  <a:pt x="1348" y="695"/>
                  <a:pt x="1348" y="695"/>
                  <a:pt x="1348" y="695"/>
                </a:cubicBezTo>
                <a:cubicBezTo>
                  <a:pt x="1348" y="695"/>
                  <a:pt x="1348" y="695"/>
                  <a:pt x="1348" y="695"/>
                </a:cubicBezTo>
                <a:cubicBezTo>
                  <a:pt x="1350" y="695"/>
                  <a:pt x="1350" y="695"/>
                  <a:pt x="1350" y="695"/>
                </a:cubicBezTo>
                <a:cubicBezTo>
                  <a:pt x="1350" y="695"/>
                  <a:pt x="1350" y="695"/>
                  <a:pt x="1350" y="695"/>
                </a:cubicBezTo>
                <a:cubicBezTo>
                  <a:pt x="1350" y="697"/>
                  <a:pt x="1350" y="697"/>
                  <a:pt x="1350" y="697"/>
                </a:cubicBezTo>
                <a:cubicBezTo>
                  <a:pt x="1351" y="699"/>
                  <a:pt x="1351" y="699"/>
                  <a:pt x="1351" y="699"/>
                </a:cubicBezTo>
                <a:cubicBezTo>
                  <a:pt x="1352" y="699"/>
                  <a:pt x="1352" y="699"/>
                  <a:pt x="1352" y="699"/>
                </a:cubicBezTo>
                <a:cubicBezTo>
                  <a:pt x="1353" y="698"/>
                  <a:pt x="1353" y="698"/>
                  <a:pt x="1353" y="698"/>
                </a:cubicBezTo>
                <a:cubicBezTo>
                  <a:pt x="1355" y="698"/>
                  <a:pt x="1355" y="698"/>
                  <a:pt x="1355" y="698"/>
                </a:cubicBezTo>
                <a:cubicBezTo>
                  <a:pt x="1357" y="699"/>
                  <a:pt x="1357" y="699"/>
                  <a:pt x="1357" y="699"/>
                </a:cubicBezTo>
                <a:cubicBezTo>
                  <a:pt x="1355" y="699"/>
                  <a:pt x="1355" y="699"/>
                  <a:pt x="1355" y="699"/>
                </a:cubicBezTo>
                <a:cubicBezTo>
                  <a:pt x="1353" y="699"/>
                  <a:pt x="1353" y="699"/>
                  <a:pt x="1353" y="699"/>
                </a:cubicBezTo>
                <a:cubicBezTo>
                  <a:pt x="1352" y="700"/>
                  <a:pt x="1352" y="700"/>
                  <a:pt x="1352" y="700"/>
                </a:cubicBezTo>
                <a:cubicBezTo>
                  <a:pt x="1353" y="701"/>
                  <a:pt x="1353" y="701"/>
                  <a:pt x="1353" y="701"/>
                </a:cubicBezTo>
                <a:cubicBezTo>
                  <a:pt x="1354" y="702"/>
                  <a:pt x="1354" y="702"/>
                  <a:pt x="1354" y="702"/>
                </a:cubicBezTo>
                <a:cubicBezTo>
                  <a:pt x="1353" y="704"/>
                  <a:pt x="1353" y="704"/>
                  <a:pt x="1353" y="704"/>
                </a:cubicBezTo>
                <a:cubicBezTo>
                  <a:pt x="1353" y="705"/>
                  <a:pt x="1353" y="705"/>
                  <a:pt x="1353" y="705"/>
                </a:cubicBezTo>
                <a:cubicBezTo>
                  <a:pt x="1355" y="705"/>
                  <a:pt x="1355" y="705"/>
                  <a:pt x="1355" y="705"/>
                </a:cubicBezTo>
                <a:cubicBezTo>
                  <a:pt x="1357" y="708"/>
                  <a:pt x="1357" y="708"/>
                  <a:pt x="1357" y="708"/>
                </a:cubicBezTo>
                <a:cubicBezTo>
                  <a:pt x="1359" y="708"/>
                  <a:pt x="1359" y="708"/>
                  <a:pt x="1359" y="708"/>
                </a:cubicBezTo>
                <a:cubicBezTo>
                  <a:pt x="1361" y="710"/>
                  <a:pt x="1361" y="710"/>
                  <a:pt x="1361" y="710"/>
                </a:cubicBezTo>
                <a:cubicBezTo>
                  <a:pt x="1361" y="711"/>
                  <a:pt x="1361" y="711"/>
                  <a:pt x="1361" y="711"/>
                </a:cubicBezTo>
                <a:cubicBezTo>
                  <a:pt x="1362" y="713"/>
                  <a:pt x="1362" y="713"/>
                  <a:pt x="1362" y="713"/>
                </a:cubicBezTo>
                <a:cubicBezTo>
                  <a:pt x="1361" y="714"/>
                  <a:pt x="1361" y="714"/>
                  <a:pt x="1361" y="714"/>
                </a:cubicBezTo>
                <a:cubicBezTo>
                  <a:pt x="1361" y="715"/>
                  <a:pt x="1361" y="715"/>
                  <a:pt x="1361" y="715"/>
                </a:cubicBezTo>
                <a:cubicBezTo>
                  <a:pt x="1361" y="716"/>
                  <a:pt x="1361" y="716"/>
                  <a:pt x="1361" y="716"/>
                </a:cubicBezTo>
                <a:cubicBezTo>
                  <a:pt x="1362" y="717"/>
                  <a:pt x="1362" y="717"/>
                  <a:pt x="1362" y="717"/>
                </a:cubicBezTo>
                <a:cubicBezTo>
                  <a:pt x="1365" y="719"/>
                  <a:pt x="1365" y="719"/>
                  <a:pt x="1365" y="719"/>
                </a:cubicBezTo>
                <a:cubicBezTo>
                  <a:pt x="1367" y="724"/>
                  <a:pt x="1367" y="724"/>
                  <a:pt x="1367" y="724"/>
                </a:cubicBezTo>
                <a:cubicBezTo>
                  <a:pt x="1365" y="722"/>
                  <a:pt x="1365" y="722"/>
                  <a:pt x="1365" y="722"/>
                </a:cubicBezTo>
                <a:cubicBezTo>
                  <a:pt x="1364" y="719"/>
                  <a:pt x="1364" y="719"/>
                  <a:pt x="1364" y="719"/>
                </a:cubicBezTo>
                <a:cubicBezTo>
                  <a:pt x="1362" y="718"/>
                  <a:pt x="1362" y="718"/>
                  <a:pt x="1362" y="718"/>
                </a:cubicBezTo>
                <a:cubicBezTo>
                  <a:pt x="1361" y="719"/>
                  <a:pt x="1361" y="719"/>
                  <a:pt x="1361" y="719"/>
                </a:cubicBezTo>
                <a:cubicBezTo>
                  <a:pt x="1360" y="724"/>
                  <a:pt x="1360" y="724"/>
                  <a:pt x="1360" y="724"/>
                </a:cubicBezTo>
                <a:cubicBezTo>
                  <a:pt x="1361" y="727"/>
                  <a:pt x="1361" y="727"/>
                  <a:pt x="1361" y="727"/>
                </a:cubicBezTo>
                <a:cubicBezTo>
                  <a:pt x="1362" y="728"/>
                  <a:pt x="1362" y="728"/>
                  <a:pt x="1362" y="728"/>
                </a:cubicBezTo>
                <a:cubicBezTo>
                  <a:pt x="1361" y="729"/>
                  <a:pt x="1361" y="729"/>
                  <a:pt x="1361" y="729"/>
                </a:cubicBezTo>
                <a:cubicBezTo>
                  <a:pt x="1360" y="735"/>
                  <a:pt x="1360" y="735"/>
                  <a:pt x="1360" y="735"/>
                </a:cubicBezTo>
                <a:cubicBezTo>
                  <a:pt x="1359" y="741"/>
                  <a:pt x="1359" y="741"/>
                  <a:pt x="1359" y="741"/>
                </a:cubicBezTo>
                <a:cubicBezTo>
                  <a:pt x="1357" y="742"/>
                  <a:pt x="1357" y="742"/>
                  <a:pt x="1357" y="742"/>
                </a:cubicBezTo>
                <a:cubicBezTo>
                  <a:pt x="1356" y="742"/>
                  <a:pt x="1356" y="742"/>
                  <a:pt x="1356" y="742"/>
                </a:cubicBezTo>
                <a:cubicBezTo>
                  <a:pt x="1354" y="742"/>
                  <a:pt x="1354" y="742"/>
                  <a:pt x="1354" y="742"/>
                </a:cubicBezTo>
                <a:cubicBezTo>
                  <a:pt x="1353" y="744"/>
                  <a:pt x="1353" y="744"/>
                  <a:pt x="1353" y="744"/>
                </a:cubicBezTo>
                <a:cubicBezTo>
                  <a:pt x="1349" y="741"/>
                  <a:pt x="1349" y="741"/>
                  <a:pt x="1349" y="741"/>
                </a:cubicBezTo>
                <a:cubicBezTo>
                  <a:pt x="1347" y="741"/>
                  <a:pt x="1347" y="741"/>
                  <a:pt x="1347" y="741"/>
                </a:cubicBezTo>
                <a:cubicBezTo>
                  <a:pt x="1345" y="743"/>
                  <a:pt x="1345" y="743"/>
                  <a:pt x="1345" y="743"/>
                </a:cubicBezTo>
                <a:cubicBezTo>
                  <a:pt x="1342" y="742"/>
                  <a:pt x="1342" y="742"/>
                  <a:pt x="1342" y="742"/>
                </a:cubicBezTo>
                <a:cubicBezTo>
                  <a:pt x="1341" y="741"/>
                  <a:pt x="1341" y="741"/>
                  <a:pt x="1341" y="741"/>
                </a:cubicBezTo>
                <a:cubicBezTo>
                  <a:pt x="1338" y="740"/>
                  <a:pt x="1338" y="740"/>
                  <a:pt x="1338" y="740"/>
                </a:cubicBezTo>
                <a:cubicBezTo>
                  <a:pt x="1334" y="742"/>
                  <a:pt x="1334" y="742"/>
                  <a:pt x="1334" y="742"/>
                </a:cubicBezTo>
                <a:cubicBezTo>
                  <a:pt x="1331" y="741"/>
                  <a:pt x="1331" y="741"/>
                  <a:pt x="1331" y="741"/>
                </a:cubicBezTo>
                <a:cubicBezTo>
                  <a:pt x="1324" y="740"/>
                  <a:pt x="1324" y="740"/>
                  <a:pt x="1324" y="740"/>
                </a:cubicBezTo>
                <a:cubicBezTo>
                  <a:pt x="1322" y="739"/>
                  <a:pt x="1322" y="739"/>
                  <a:pt x="1322" y="739"/>
                </a:cubicBezTo>
                <a:cubicBezTo>
                  <a:pt x="1321" y="738"/>
                  <a:pt x="1321" y="738"/>
                  <a:pt x="1321" y="738"/>
                </a:cubicBezTo>
                <a:cubicBezTo>
                  <a:pt x="1318" y="739"/>
                  <a:pt x="1318" y="739"/>
                  <a:pt x="1318" y="739"/>
                </a:cubicBezTo>
                <a:cubicBezTo>
                  <a:pt x="1316" y="740"/>
                  <a:pt x="1316" y="740"/>
                  <a:pt x="1316" y="740"/>
                </a:cubicBezTo>
                <a:cubicBezTo>
                  <a:pt x="1314" y="739"/>
                  <a:pt x="1314" y="739"/>
                  <a:pt x="1314" y="739"/>
                </a:cubicBezTo>
                <a:cubicBezTo>
                  <a:pt x="1312" y="739"/>
                  <a:pt x="1312" y="739"/>
                  <a:pt x="1312" y="739"/>
                </a:cubicBezTo>
                <a:cubicBezTo>
                  <a:pt x="1310" y="741"/>
                  <a:pt x="1310" y="741"/>
                  <a:pt x="1310" y="741"/>
                </a:cubicBezTo>
                <a:cubicBezTo>
                  <a:pt x="1308" y="738"/>
                  <a:pt x="1308" y="738"/>
                  <a:pt x="1308" y="738"/>
                </a:cubicBezTo>
                <a:cubicBezTo>
                  <a:pt x="1306" y="738"/>
                  <a:pt x="1306" y="738"/>
                  <a:pt x="1306" y="738"/>
                </a:cubicBezTo>
                <a:cubicBezTo>
                  <a:pt x="1304" y="739"/>
                  <a:pt x="1304" y="739"/>
                  <a:pt x="1304" y="739"/>
                </a:cubicBezTo>
                <a:cubicBezTo>
                  <a:pt x="1304" y="738"/>
                  <a:pt x="1304" y="738"/>
                  <a:pt x="1304" y="738"/>
                </a:cubicBezTo>
                <a:cubicBezTo>
                  <a:pt x="1301" y="740"/>
                  <a:pt x="1301" y="740"/>
                  <a:pt x="1301" y="740"/>
                </a:cubicBezTo>
                <a:cubicBezTo>
                  <a:pt x="1301" y="741"/>
                  <a:pt x="1301" y="741"/>
                  <a:pt x="1301" y="741"/>
                </a:cubicBezTo>
                <a:cubicBezTo>
                  <a:pt x="1302" y="742"/>
                  <a:pt x="1302" y="742"/>
                  <a:pt x="1302" y="742"/>
                </a:cubicBezTo>
                <a:cubicBezTo>
                  <a:pt x="1301" y="743"/>
                  <a:pt x="1301" y="743"/>
                  <a:pt x="1301" y="743"/>
                </a:cubicBezTo>
                <a:cubicBezTo>
                  <a:pt x="1298" y="743"/>
                  <a:pt x="1298" y="743"/>
                  <a:pt x="1298" y="743"/>
                </a:cubicBezTo>
                <a:cubicBezTo>
                  <a:pt x="1296" y="743"/>
                  <a:pt x="1296" y="743"/>
                  <a:pt x="1296" y="743"/>
                </a:cubicBezTo>
                <a:cubicBezTo>
                  <a:pt x="1293" y="744"/>
                  <a:pt x="1293" y="744"/>
                  <a:pt x="1293" y="744"/>
                </a:cubicBezTo>
                <a:cubicBezTo>
                  <a:pt x="1292" y="746"/>
                  <a:pt x="1292" y="746"/>
                  <a:pt x="1292" y="746"/>
                </a:cubicBezTo>
                <a:cubicBezTo>
                  <a:pt x="1293" y="748"/>
                  <a:pt x="1293" y="748"/>
                  <a:pt x="1293" y="748"/>
                </a:cubicBezTo>
                <a:cubicBezTo>
                  <a:pt x="1294" y="747"/>
                  <a:pt x="1294" y="747"/>
                  <a:pt x="1294" y="747"/>
                </a:cubicBezTo>
                <a:cubicBezTo>
                  <a:pt x="1294" y="749"/>
                  <a:pt x="1294" y="749"/>
                  <a:pt x="1294" y="749"/>
                </a:cubicBezTo>
                <a:cubicBezTo>
                  <a:pt x="1295" y="749"/>
                  <a:pt x="1295" y="749"/>
                  <a:pt x="1295" y="749"/>
                </a:cubicBezTo>
                <a:cubicBezTo>
                  <a:pt x="1294" y="751"/>
                  <a:pt x="1294" y="751"/>
                  <a:pt x="1294" y="751"/>
                </a:cubicBezTo>
                <a:cubicBezTo>
                  <a:pt x="1295" y="752"/>
                  <a:pt x="1295" y="752"/>
                  <a:pt x="1295" y="752"/>
                </a:cubicBezTo>
                <a:cubicBezTo>
                  <a:pt x="1296" y="750"/>
                  <a:pt x="1296" y="750"/>
                  <a:pt x="1296" y="750"/>
                </a:cubicBezTo>
                <a:cubicBezTo>
                  <a:pt x="1296" y="752"/>
                  <a:pt x="1296" y="752"/>
                  <a:pt x="1296" y="752"/>
                </a:cubicBezTo>
                <a:cubicBezTo>
                  <a:pt x="1297" y="753"/>
                  <a:pt x="1297" y="753"/>
                  <a:pt x="1297" y="753"/>
                </a:cubicBezTo>
                <a:cubicBezTo>
                  <a:pt x="1296" y="754"/>
                  <a:pt x="1296" y="754"/>
                  <a:pt x="1296" y="754"/>
                </a:cubicBezTo>
                <a:cubicBezTo>
                  <a:pt x="1297" y="754"/>
                  <a:pt x="1297" y="754"/>
                  <a:pt x="1297" y="754"/>
                </a:cubicBezTo>
                <a:cubicBezTo>
                  <a:pt x="1295" y="756"/>
                  <a:pt x="1295" y="756"/>
                  <a:pt x="1295" y="756"/>
                </a:cubicBezTo>
                <a:cubicBezTo>
                  <a:pt x="1295" y="757"/>
                  <a:pt x="1295" y="757"/>
                  <a:pt x="1295" y="757"/>
                </a:cubicBezTo>
                <a:cubicBezTo>
                  <a:pt x="1295" y="759"/>
                  <a:pt x="1295" y="759"/>
                  <a:pt x="1295" y="759"/>
                </a:cubicBezTo>
                <a:cubicBezTo>
                  <a:pt x="1297" y="762"/>
                  <a:pt x="1297" y="762"/>
                  <a:pt x="1297" y="762"/>
                </a:cubicBezTo>
                <a:cubicBezTo>
                  <a:pt x="1296" y="768"/>
                  <a:pt x="1296" y="768"/>
                  <a:pt x="1296" y="768"/>
                </a:cubicBezTo>
                <a:cubicBezTo>
                  <a:pt x="1296" y="768"/>
                  <a:pt x="1296" y="768"/>
                  <a:pt x="1296" y="768"/>
                </a:cubicBezTo>
                <a:cubicBezTo>
                  <a:pt x="1296" y="771"/>
                  <a:pt x="1296" y="771"/>
                  <a:pt x="1296" y="771"/>
                </a:cubicBezTo>
                <a:cubicBezTo>
                  <a:pt x="1297" y="773"/>
                  <a:pt x="1297" y="773"/>
                  <a:pt x="1297" y="773"/>
                </a:cubicBezTo>
                <a:cubicBezTo>
                  <a:pt x="1296" y="774"/>
                  <a:pt x="1296" y="774"/>
                  <a:pt x="1296" y="774"/>
                </a:cubicBezTo>
                <a:cubicBezTo>
                  <a:pt x="1295" y="776"/>
                  <a:pt x="1295" y="776"/>
                  <a:pt x="1295" y="776"/>
                </a:cubicBezTo>
                <a:cubicBezTo>
                  <a:pt x="1295" y="779"/>
                  <a:pt x="1295" y="779"/>
                  <a:pt x="1295" y="779"/>
                </a:cubicBezTo>
                <a:cubicBezTo>
                  <a:pt x="1293" y="782"/>
                  <a:pt x="1293" y="782"/>
                  <a:pt x="1293" y="782"/>
                </a:cubicBezTo>
                <a:cubicBezTo>
                  <a:pt x="1293" y="784"/>
                  <a:pt x="1293" y="784"/>
                  <a:pt x="1293" y="784"/>
                </a:cubicBezTo>
                <a:cubicBezTo>
                  <a:pt x="1290" y="788"/>
                  <a:pt x="1290" y="788"/>
                  <a:pt x="1290" y="788"/>
                </a:cubicBezTo>
                <a:cubicBezTo>
                  <a:pt x="1289" y="793"/>
                  <a:pt x="1289" y="793"/>
                  <a:pt x="1289" y="793"/>
                </a:cubicBezTo>
                <a:cubicBezTo>
                  <a:pt x="1289" y="794"/>
                  <a:pt x="1289" y="794"/>
                  <a:pt x="1289" y="794"/>
                </a:cubicBezTo>
                <a:cubicBezTo>
                  <a:pt x="1291" y="794"/>
                  <a:pt x="1291" y="794"/>
                  <a:pt x="1291" y="794"/>
                </a:cubicBezTo>
                <a:cubicBezTo>
                  <a:pt x="1292" y="793"/>
                  <a:pt x="1292" y="793"/>
                  <a:pt x="1292" y="793"/>
                </a:cubicBezTo>
                <a:cubicBezTo>
                  <a:pt x="1294" y="792"/>
                  <a:pt x="1294" y="792"/>
                  <a:pt x="1294" y="792"/>
                </a:cubicBezTo>
                <a:cubicBezTo>
                  <a:pt x="1293" y="793"/>
                  <a:pt x="1293" y="793"/>
                  <a:pt x="1293" y="793"/>
                </a:cubicBezTo>
                <a:cubicBezTo>
                  <a:pt x="1294" y="794"/>
                  <a:pt x="1294" y="794"/>
                  <a:pt x="1294" y="794"/>
                </a:cubicBezTo>
                <a:cubicBezTo>
                  <a:pt x="1291" y="795"/>
                  <a:pt x="1291" y="795"/>
                  <a:pt x="1291" y="795"/>
                </a:cubicBezTo>
                <a:cubicBezTo>
                  <a:pt x="1291" y="797"/>
                  <a:pt x="1291" y="797"/>
                  <a:pt x="1291" y="797"/>
                </a:cubicBezTo>
                <a:cubicBezTo>
                  <a:pt x="1292" y="798"/>
                  <a:pt x="1292" y="798"/>
                  <a:pt x="1292" y="798"/>
                </a:cubicBezTo>
                <a:cubicBezTo>
                  <a:pt x="1293" y="797"/>
                  <a:pt x="1293" y="797"/>
                  <a:pt x="1293" y="797"/>
                </a:cubicBezTo>
                <a:cubicBezTo>
                  <a:pt x="1296" y="797"/>
                  <a:pt x="1296" y="797"/>
                  <a:pt x="1296" y="797"/>
                </a:cubicBezTo>
                <a:cubicBezTo>
                  <a:pt x="1295" y="798"/>
                  <a:pt x="1295" y="798"/>
                  <a:pt x="1295" y="798"/>
                </a:cubicBezTo>
                <a:cubicBezTo>
                  <a:pt x="1295" y="800"/>
                  <a:pt x="1295" y="800"/>
                  <a:pt x="1295" y="800"/>
                </a:cubicBezTo>
                <a:cubicBezTo>
                  <a:pt x="1294" y="803"/>
                  <a:pt x="1294" y="803"/>
                  <a:pt x="1294" y="803"/>
                </a:cubicBezTo>
                <a:cubicBezTo>
                  <a:pt x="1295" y="807"/>
                  <a:pt x="1295" y="807"/>
                  <a:pt x="1295" y="807"/>
                </a:cubicBezTo>
                <a:cubicBezTo>
                  <a:pt x="1294" y="811"/>
                  <a:pt x="1294" y="811"/>
                  <a:pt x="1294" y="811"/>
                </a:cubicBezTo>
                <a:cubicBezTo>
                  <a:pt x="1293" y="812"/>
                  <a:pt x="1293" y="812"/>
                  <a:pt x="1293" y="812"/>
                </a:cubicBezTo>
                <a:cubicBezTo>
                  <a:pt x="1294" y="813"/>
                  <a:pt x="1294" y="813"/>
                  <a:pt x="1294" y="813"/>
                </a:cubicBezTo>
                <a:cubicBezTo>
                  <a:pt x="1296" y="811"/>
                  <a:pt x="1296" y="811"/>
                  <a:pt x="1296" y="811"/>
                </a:cubicBezTo>
                <a:cubicBezTo>
                  <a:pt x="1300" y="812"/>
                  <a:pt x="1300" y="812"/>
                  <a:pt x="1300" y="812"/>
                </a:cubicBezTo>
                <a:cubicBezTo>
                  <a:pt x="1302" y="813"/>
                  <a:pt x="1302" y="813"/>
                  <a:pt x="1302" y="813"/>
                </a:cubicBezTo>
                <a:cubicBezTo>
                  <a:pt x="1305" y="812"/>
                  <a:pt x="1305" y="812"/>
                  <a:pt x="1305" y="812"/>
                </a:cubicBezTo>
                <a:cubicBezTo>
                  <a:pt x="1307" y="812"/>
                  <a:pt x="1307" y="812"/>
                  <a:pt x="1307" y="812"/>
                </a:cubicBezTo>
                <a:cubicBezTo>
                  <a:pt x="1307" y="811"/>
                  <a:pt x="1307" y="811"/>
                  <a:pt x="1307" y="811"/>
                </a:cubicBezTo>
                <a:cubicBezTo>
                  <a:pt x="1308" y="811"/>
                  <a:pt x="1308" y="811"/>
                  <a:pt x="1308" y="811"/>
                </a:cubicBezTo>
                <a:cubicBezTo>
                  <a:pt x="1309" y="811"/>
                  <a:pt x="1309" y="811"/>
                  <a:pt x="1309" y="811"/>
                </a:cubicBezTo>
                <a:cubicBezTo>
                  <a:pt x="1312" y="811"/>
                  <a:pt x="1312" y="811"/>
                  <a:pt x="1312" y="811"/>
                </a:cubicBezTo>
                <a:cubicBezTo>
                  <a:pt x="1315" y="815"/>
                  <a:pt x="1315" y="815"/>
                  <a:pt x="1315" y="815"/>
                </a:cubicBezTo>
                <a:cubicBezTo>
                  <a:pt x="1315" y="816"/>
                  <a:pt x="1315" y="816"/>
                  <a:pt x="1315" y="816"/>
                </a:cubicBezTo>
                <a:cubicBezTo>
                  <a:pt x="1317" y="820"/>
                  <a:pt x="1317" y="820"/>
                  <a:pt x="1317" y="820"/>
                </a:cubicBezTo>
                <a:cubicBezTo>
                  <a:pt x="1320" y="823"/>
                  <a:pt x="1320" y="823"/>
                  <a:pt x="1320" y="823"/>
                </a:cubicBezTo>
                <a:cubicBezTo>
                  <a:pt x="1323" y="823"/>
                  <a:pt x="1323" y="823"/>
                  <a:pt x="1323" y="823"/>
                </a:cubicBezTo>
                <a:cubicBezTo>
                  <a:pt x="1326" y="822"/>
                  <a:pt x="1326" y="822"/>
                  <a:pt x="1326" y="822"/>
                </a:cubicBezTo>
                <a:cubicBezTo>
                  <a:pt x="1326" y="820"/>
                  <a:pt x="1326" y="820"/>
                  <a:pt x="1326" y="820"/>
                </a:cubicBezTo>
                <a:cubicBezTo>
                  <a:pt x="1327" y="819"/>
                  <a:pt x="1327" y="819"/>
                  <a:pt x="1327" y="819"/>
                </a:cubicBezTo>
                <a:cubicBezTo>
                  <a:pt x="1330" y="819"/>
                  <a:pt x="1330" y="819"/>
                  <a:pt x="1330" y="819"/>
                </a:cubicBezTo>
                <a:cubicBezTo>
                  <a:pt x="1333" y="816"/>
                  <a:pt x="1333" y="816"/>
                  <a:pt x="1333" y="816"/>
                </a:cubicBezTo>
                <a:cubicBezTo>
                  <a:pt x="1337" y="816"/>
                  <a:pt x="1337" y="816"/>
                  <a:pt x="1337" y="816"/>
                </a:cubicBezTo>
                <a:cubicBezTo>
                  <a:pt x="1338" y="815"/>
                  <a:pt x="1338" y="815"/>
                  <a:pt x="1338" y="815"/>
                </a:cubicBezTo>
                <a:cubicBezTo>
                  <a:pt x="1342" y="816"/>
                  <a:pt x="1342" y="816"/>
                  <a:pt x="1342" y="816"/>
                </a:cubicBezTo>
                <a:cubicBezTo>
                  <a:pt x="1344" y="816"/>
                  <a:pt x="1344" y="816"/>
                  <a:pt x="1344" y="816"/>
                </a:cubicBezTo>
                <a:cubicBezTo>
                  <a:pt x="1345" y="815"/>
                  <a:pt x="1345" y="815"/>
                  <a:pt x="1345" y="815"/>
                </a:cubicBezTo>
                <a:cubicBezTo>
                  <a:pt x="1347" y="815"/>
                  <a:pt x="1347" y="815"/>
                  <a:pt x="1347" y="815"/>
                </a:cubicBezTo>
                <a:cubicBezTo>
                  <a:pt x="1348" y="817"/>
                  <a:pt x="1348" y="817"/>
                  <a:pt x="1348" y="817"/>
                </a:cubicBezTo>
                <a:cubicBezTo>
                  <a:pt x="1350" y="815"/>
                  <a:pt x="1350" y="815"/>
                  <a:pt x="1350" y="815"/>
                </a:cubicBezTo>
                <a:cubicBezTo>
                  <a:pt x="1350" y="814"/>
                  <a:pt x="1350" y="814"/>
                  <a:pt x="1350" y="814"/>
                </a:cubicBezTo>
                <a:cubicBezTo>
                  <a:pt x="1352" y="815"/>
                  <a:pt x="1352" y="815"/>
                  <a:pt x="1352" y="815"/>
                </a:cubicBezTo>
                <a:cubicBezTo>
                  <a:pt x="1354" y="816"/>
                  <a:pt x="1354" y="816"/>
                  <a:pt x="1354" y="816"/>
                </a:cubicBezTo>
                <a:cubicBezTo>
                  <a:pt x="1356" y="813"/>
                  <a:pt x="1356" y="813"/>
                  <a:pt x="1356" y="813"/>
                </a:cubicBezTo>
                <a:cubicBezTo>
                  <a:pt x="1356" y="811"/>
                  <a:pt x="1356" y="811"/>
                  <a:pt x="1356" y="811"/>
                </a:cubicBezTo>
                <a:cubicBezTo>
                  <a:pt x="1362" y="808"/>
                  <a:pt x="1362" y="808"/>
                  <a:pt x="1362" y="808"/>
                </a:cubicBezTo>
                <a:cubicBezTo>
                  <a:pt x="1365" y="808"/>
                  <a:pt x="1365" y="808"/>
                  <a:pt x="1365" y="808"/>
                </a:cubicBezTo>
                <a:cubicBezTo>
                  <a:pt x="1366" y="807"/>
                  <a:pt x="1366" y="807"/>
                  <a:pt x="1366" y="807"/>
                </a:cubicBezTo>
                <a:cubicBezTo>
                  <a:pt x="1365" y="806"/>
                  <a:pt x="1365" y="806"/>
                  <a:pt x="1365" y="806"/>
                </a:cubicBezTo>
                <a:cubicBezTo>
                  <a:pt x="1365" y="803"/>
                  <a:pt x="1365" y="803"/>
                  <a:pt x="1365" y="803"/>
                </a:cubicBezTo>
                <a:cubicBezTo>
                  <a:pt x="1368" y="799"/>
                  <a:pt x="1368" y="799"/>
                  <a:pt x="1368" y="799"/>
                </a:cubicBezTo>
                <a:cubicBezTo>
                  <a:pt x="1368" y="797"/>
                  <a:pt x="1368" y="797"/>
                  <a:pt x="1368" y="797"/>
                </a:cubicBezTo>
                <a:cubicBezTo>
                  <a:pt x="1371" y="796"/>
                  <a:pt x="1371" y="796"/>
                  <a:pt x="1371" y="796"/>
                </a:cubicBezTo>
                <a:cubicBezTo>
                  <a:pt x="1373" y="794"/>
                  <a:pt x="1373" y="794"/>
                  <a:pt x="1373" y="794"/>
                </a:cubicBezTo>
                <a:cubicBezTo>
                  <a:pt x="1371" y="791"/>
                  <a:pt x="1371" y="791"/>
                  <a:pt x="1371" y="791"/>
                </a:cubicBezTo>
                <a:cubicBezTo>
                  <a:pt x="1370" y="790"/>
                  <a:pt x="1370" y="790"/>
                  <a:pt x="1370" y="790"/>
                </a:cubicBezTo>
                <a:cubicBezTo>
                  <a:pt x="1369" y="789"/>
                  <a:pt x="1369" y="789"/>
                  <a:pt x="1369" y="789"/>
                </a:cubicBezTo>
                <a:cubicBezTo>
                  <a:pt x="1368" y="786"/>
                  <a:pt x="1368" y="786"/>
                  <a:pt x="1368" y="786"/>
                </a:cubicBezTo>
                <a:cubicBezTo>
                  <a:pt x="1369" y="785"/>
                  <a:pt x="1369" y="785"/>
                  <a:pt x="1369" y="785"/>
                </a:cubicBezTo>
                <a:cubicBezTo>
                  <a:pt x="1372" y="779"/>
                  <a:pt x="1372" y="779"/>
                  <a:pt x="1372" y="779"/>
                </a:cubicBezTo>
                <a:cubicBezTo>
                  <a:pt x="1374" y="778"/>
                  <a:pt x="1374" y="778"/>
                  <a:pt x="1374" y="778"/>
                </a:cubicBezTo>
                <a:cubicBezTo>
                  <a:pt x="1377" y="773"/>
                  <a:pt x="1377" y="773"/>
                  <a:pt x="1377" y="773"/>
                </a:cubicBezTo>
                <a:cubicBezTo>
                  <a:pt x="1378" y="774"/>
                  <a:pt x="1378" y="774"/>
                  <a:pt x="1378" y="774"/>
                </a:cubicBezTo>
                <a:cubicBezTo>
                  <a:pt x="1377" y="774"/>
                  <a:pt x="1377" y="774"/>
                  <a:pt x="1377" y="774"/>
                </a:cubicBezTo>
                <a:cubicBezTo>
                  <a:pt x="1378" y="774"/>
                  <a:pt x="1378" y="774"/>
                  <a:pt x="1378" y="774"/>
                </a:cubicBezTo>
                <a:cubicBezTo>
                  <a:pt x="1379" y="773"/>
                  <a:pt x="1379" y="773"/>
                  <a:pt x="1379" y="773"/>
                </a:cubicBezTo>
                <a:cubicBezTo>
                  <a:pt x="1379" y="771"/>
                  <a:pt x="1379" y="771"/>
                  <a:pt x="1379" y="771"/>
                </a:cubicBezTo>
                <a:cubicBezTo>
                  <a:pt x="1378" y="770"/>
                  <a:pt x="1378" y="770"/>
                  <a:pt x="1378" y="770"/>
                </a:cubicBezTo>
                <a:cubicBezTo>
                  <a:pt x="1380" y="769"/>
                  <a:pt x="1380" y="769"/>
                  <a:pt x="1380" y="769"/>
                </a:cubicBezTo>
                <a:cubicBezTo>
                  <a:pt x="1383" y="768"/>
                  <a:pt x="1383" y="768"/>
                  <a:pt x="1383" y="768"/>
                </a:cubicBezTo>
                <a:cubicBezTo>
                  <a:pt x="1386" y="768"/>
                  <a:pt x="1386" y="768"/>
                  <a:pt x="1386" y="768"/>
                </a:cubicBezTo>
                <a:cubicBezTo>
                  <a:pt x="1386" y="768"/>
                  <a:pt x="1389" y="767"/>
                  <a:pt x="1389" y="767"/>
                </a:cubicBezTo>
                <a:cubicBezTo>
                  <a:pt x="1389" y="767"/>
                  <a:pt x="1391" y="765"/>
                  <a:pt x="1391" y="765"/>
                </a:cubicBezTo>
                <a:cubicBezTo>
                  <a:pt x="1394" y="763"/>
                  <a:pt x="1394" y="763"/>
                  <a:pt x="1394" y="763"/>
                </a:cubicBezTo>
                <a:cubicBezTo>
                  <a:pt x="1395" y="761"/>
                  <a:pt x="1395" y="761"/>
                  <a:pt x="1395" y="761"/>
                </a:cubicBezTo>
                <a:cubicBezTo>
                  <a:pt x="1395" y="759"/>
                  <a:pt x="1395" y="759"/>
                  <a:pt x="1395" y="759"/>
                </a:cubicBezTo>
                <a:cubicBezTo>
                  <a:pt x="1395" y="756"/>
                  <a:pt x="1395" y="756"/>
                  <a:pt x="1395" y="756"/>
                </a:cubicBezTo>
                <a:cubicBezTo>
                  <a:pt x="1396" y="755"/>
                  <a:pt x="1396" y="755"/>
                  <a:pt x="1396" y="755"/>
                </a:cubicBezTo>
                <a:cubicBezTo>
                  <a:pt x="1396" y="754"/>
                  <a:pt x="1396" y="754"/>
                  <a:pt x="1396" y="754"/>
                </a:cubicBezTo>
                <a:cubicBezTo>
                  <a:pt x="1396" y="753"/>
                  <a:pt x="1396" y="753"/>
                  <a:pt x="1396" y="753"/>
                </a:cubicBezTo>
                <a:cubicBezTo>
                  <a:pt x="1396" y="750"/>
                  <a:pt x="1396" y="750"/>
                  <a:pt x="1396" y="750"/>
                </a:cubicBezTo>
                <a:cubicBezTo>
                  <a:pt x="1396" y="747"/>
                  <a:pt x="1396" y="747"/>
                  <a:pt x="1396" y="747"/>
                </a:cubicBezTo>
                <a:cubicBezTo>
                  <a:pt x="1396" y="746"/>
                  <a:pt x="1396" y="746"/>
                  <a:pt x="1396" y="746"/>
                </a:cubicBezTo>
                <a:cubicBezTo>
                  <a:pt x="1399" y="744"/>
                  <a:pt x="1399" y="744"/>
                  <a:pt x="1399" y="744"/>
                </a:cubicBezTo>
                <a:cubicBezTo>
                  <a:pt x="1402" y="740"/>
                  <a:pt x="1402" y="740"/>
                  <a:pt x="1402" y="740"/>
                </a:cubicBezTo>
                <a:cubicBezTo>
                  <a:pt x="1403" y="740"/>
                  <a:pt x="1403" y="740"/>
                  <a:pt x="1403" y="740"/>
                </a:cubicBezTo>
                <a:cubicBezTo>
                  <a:pt x="1404" y="741"/>
                  <a:pt x="1404" y="741"/>
                  <a:pt x="1404" y="741"/>
                </a:cubicBezTo>
                <a:cubicBezTo>
                  <a:pt x="1406" y="741"/>
                  <a:pt x="1406" y="741"/>
                  <a:pt x="1406" y="741"/>
                </a:cubicBezTo>
                <a:cubicBezTo>
                  <a:pt x="1408" y="743"/>
                  <a:pt x="1408" y="743"/>
                  <a:pt x="1408" y="743"/>
                </a:cubicBezTo>
                <a:cubicBezTo>
                  <a:pt x="1410" y="743"/>
                  <a:pt x="1410" y="743"/>
                  <a:pt x="1410" y="743"/>
                </a:cubicBezTo>
                <a:cubicBezTo>
                  <a:pt x="1411" y="741"/>
                  <a:pt x="1411" y="741"/>
                  <a:pt x="1411" y="741"/>
                </a:cubicBezTo>
                <a:cubicBezTo>
                  <a:pt x="1412" y="741"/>
                  <a:pt x="1412" y="741"/>
                  <a:pt x="1412" y="741"/>
                </a:cubicBezTo>
                <a:cubicBezTo>
                  <a:pt x="1418" y="745"/>
                  <a:pt x="1418" y="745"/>
                  <a:pt x="1418" y="745"/>
                </a:cubicBezTo>
                <a:cubicBezTo>
                  <a:pt x="1419" y="746"/>
                  <a:pt x="1419" y="746"/>
                  <a:pt x="1419" y="746"/>
                </a:cubicBezTo>
                <a:cubicBezTo>
                  <a:pt x="1424" y="746"/>
                  <a:pt x="1424" y="746"/>
                  <a:pt x="1424" y="746"/>
                </a:cubicBezTo>
                <a:cubicBezTo>
                  <a:pt x="1425" y="745"/>
                  <a:pt x="1425" y="745"/>
                  <a:pt x="1425" y="745"/>
                </a:cubicBezTo>
                <a:cubicBezTo>
                  <a:pt x="1425" y="744"/>
                  <a:pt x="1425" y="744"/>
                  <a:pt x="1425" y="744"/>
                </a:cubicBezTo>
                <a:cubicBezTo>
                  <a:pt x="1427" y="742"/>
                  <a:pt x="1427" y="742"/>
                  <a:pt x="1427" y="742"/>
                </a:cubicBezTo>
                <a:cubicBezTo>
                  <a:pt x="1432" y="738"/>
                  <a:pt x="1432" y="738"/>
                  <a:pt x="1432" y="738"/>
                </a:cubicBezTo>
                <a:cubicBezTo>
                  <a:pt x="1433" y="738"/>
                  <a:pt x="1433" y="738"/>
                  <a:pt x="1433" y="738"/>
                </a:cubicBezTo>
                <a:cubicBezTo>
                  <a:pt x="1437" y="737"/>
                  <a:pt x="1437" y="737"/>
                  <a:pt x="1437" y="737"/>
                </a:cubicBezTo>
                <a:cubicBezTo>
                  <a:pt x="1439" y="735"/>
                  <a:pt x="1439" y="735"/>
                  <a:pt x="1439" y="735"/>
                </a:cubicBezTo>
                <a:cubicBezTo>
                  <a:pt x="1439" y="733"/>
                  <a:pt x="1439" y="733"/>
                  <a:pt x="1439" y="733"/>
                </a:cubicBezTo>
                <a:cubicBezTo>
                  <a:pt x="1443" y="731"/>
                  <a:pt x="1443" y="731"/>
                  <a:pt x="1443" y="731"/>
                </a:cubicBezTo>
                <a:cubicBezTo>
                  <a:pt x="1450" y="732"/>
                  <a:pt x="1450" y="732"/>
                  <a:pt x="1450" y="732"/>
                </a:cubicBezTo>
                <a:cubicBezTo>
                  <a:pt x="1451" y="733"/>
                  <a:pt x="1451" y="733"/>
                  <a:pt x="1451" y="733"/>
                </a:cubicBezTo>
                <a:cubicBezTo>
                  <a:pt x="1454" y="734"/>
                  <a:pt x="1454" y="734"/>
                  <a:pt x="1454" y="734"/>
                </a:cubicBezTo>
                <a:cubicBezTo>
                  <a:pt x="1455" y="736"/>
                  <a:pt x="1455" y="736"/>
                  <a:pt x="1455" y="736"/>
                </a:cubicBezTo>
                <a:cubicBezTo>
                  <a:pt x="1455" y="737"/>
                  <a:pt x="1455" y="737"/>
                  <a:pt x="1455" y="737"/>
                </a:cubicBezTo>
                <a:cubicBezTo>
                  <a:pt x="1456" y="738"/>
                  <a:pt x="1456" y="738"/>
                  <a:pt x="1456" y="738"/>
                </a:cubicBezTo>
                <a:cubicBezTo>
                  <a:pt x="1458" y="741"/>
                  <a:pt x="1458" y="741"/>
                  <a:pt x="1458" y="741"/>
                </a:cubicBezTo>
                <a:cubicBezTo>
                  <a:pt x="1458" y="742"/>
                  <a:pt x="1458" y="742"/>
                  <a:pt x="1458" y="742"/>
                </a:cubicBezTo>
                <a:cubicBezTo>
                  <a:pt x="1459" y="743"/>
                  <a:pt x="1459" y="743"/>
                  <a:pt x="1459" y="743"/>
                </a:cubicBezTo>
                <a:cubicBezTo>
                  <a:pt x="1459" y="746"/>
                  <a:pt x="1459" y="746"/>
                  <a:pt x="1459" y="746"/>
                </a:cubicBezTo>
                <a:cubicBezTo>
                  <a:pt x="1461" y="747"/>
                  <a:pt x="1461" y="747"/>
                  <a:pt x="1461" y="747"/>
                </a:cubicBezTo>
                <a:cubicBezTo>
                  <a:pt x="1463" y="749"/>
                  <a:pt x="1463" y="749"/>
                  <a:pt x="1463" y="749"/>
                </a:cubicBezTo>
                <a:cubicBezTo>
                  <a:pt x="1465" y="751"/>
                  <a:pt x="1465" y="751"/>
                  <a:pt x="1465" y="751"/>
                </a:cubicBezTo>
                <a:cubicBezTo>
                  <a:pt x="1466" y="753"/>
                  <a:pt x="1466" y="753"/>
                  <a:pt x="1466" y="753"/>
                </a:cubicBezTo>
                <a:cubicBezTo>
                  <a:pt x="1468" y="753"/>
                  <a:pt x="1468" y="753"/>
                  <a:pt x="1468" y="753"/>
                </a:cubicBezTo>
                <a:cubicBezTo>
                  <a:pt x="1470" y="755"/>
                  <a:pt x="1470" y="755"/>
                  <a:pt x="1470" y="755"/>
                </a:cubicBezTo>
                <a:cubicBezTo>
                  <a:pt x="1470" y="756"/>
                  <a:pt x="1470" y="756"/>
                  <a:pt x="1470" y="756"/>
                </a:cubicBezTo>
                <a:cubicBezTo>
                  <a:pt x="1471" y="757"/>
                  <a:pt x="1471" y="757"/>
                  <a:pt x="1471" y="757"/>
                </a:cubicBezTo>
                <a:cubicBezTo>
                  <a:pt x="1475" y="762"/>
                  <a:pt x="1475" y="762"/>
                  <a:pt x="1475" y="762"/>
                </a:cubicBezTo>
                <a:cubicBezTo>
                  <a:pt x="1479" y="764"/>
                  <a:pt x="1479" y="764"/>
                  <a:pt x="1479" y="764"/>
                </a:cubicBezTo>
                <a:cubicBezTo>
                  <a:pt x="1481" y="765"/>
                  <a:pt x="1481" y="765"/>
                  <a:pt x="1481" y="765"/>
                </a:cubicBezTo>
                <a:cubicBezTo>
                  <a:pt x="1482" y="766"/>
                  <a:pt x="1482" y="766"/>
                  <a:pt x="1482" y="766"/>
                </a:cubicBezTo>
                <a:cubicBezTo>
                  <a:pt x="1482" y="767"/>
                  <a:pt x="1482" y="767"/>
                  <a:pt x="1482" y="767"/>
                </a:cubicBezTo>
                <a:cubicBezTo>
                  <a:pt x="1484" y="767"/>
                  <a:pt x="1484" y="767"/>
                  <a:pt x="1484" y="767"/>
                </a:cubicBezTo>
                <a:cubicBezTo>
                  <a:pt x="1485" y="766"/>
                  <a:pt x="1485" y="766"/>
                  <a:pt x="1485" y="766"/>
                </a:cubicBezTo>
                <a:cubicBezTo>
                  <a:pt x="1487" y="767"/>
                  <a:pt x="1487" y="767"/>
                  <a:pt x="1487" y="767"/>
                </a:cubicBezTo>
                <a:cubicBezTo>
                  <a:pt x="1489" y="767"/>
                  <a:pt x="1489" y="767"/>
                  <a:pt x="1489" y="767"/>
                </a:cubicBezTo>
                <a:cubicBezTo>
                  <a:pt x="1491" y="771"/>
                  <a:pt x="1491" y="771"/>
                  <a:pt x="1491" y="771"/>
                </a:cubicBezTo>
                <a:cubicBezTo>
                  <a:pt x="1492" y="771"/>
                  <a:pt x="1492" y="771"/>
                  <a:pt x="1492" y="771"/>
                </a:cubicBezTo>
                <a:cubicBezTo>
                  <a:pt x="1493" y="771"/>
                  <a:pt x="1493" y="771"/>
                  <a:pt x="1493" y="771"/>
                </a:cubicBezTo>
                <a:cubicBezTo>
                  <a:pt x="1495" y="771"/>
                  <a:pt x="1495" y="771"/>
                  <a:pt x="1495" y="771"/>
                </a:cubicBezTo>
                <a:cubicBezTo>
                  <a:pt x="1495" y="773"/>
                  <a:pt x="1495" y="773"/>
                  <a:pt x="1495" y="773"/>
                </a:cubicBezTo>
                <a:cubicBezTo>
                  <a:pt x="1496" y="773"/>
                  <a:pt x="1496" y="773"/>
                  <a:pt x="1496" y="773"/>
                </a:cubicBezTo>
                <a:cubicBezTo>
                  <a:pt x="1498" y="773"/>
                  <a:pt x="1498" y="773"/>
                  <a:pt x="1498" y="773"/>
                </a:cubicBezTo>
                <a:cubicBezTo>
                  <a:pt x="1499" y="774"/>
                  <a:pt x="1499" y="774"/>
                  <a:pt x="1499" y="774"/>
                </a:cubicBezTo>
                <a:cubicBezTo>
                  <a:pt x="1499" y="776"/>
                  <a:pt x="1499" y="776"/>
                  <a:pt x="1499" y="776"/>
                </a:cubicBezTo>
                <a:cubicBezTo>
                  <a:pt x="1498" y="777"/>
                  <a:pt x="1498" y="777"/>
                  <a:pt x="1498" y="777"/>
                </a:cubicBezTo>
                <a:cubicBezTo>
                  <a:pt x="1499" y="778"/>
                  <a:pt x="1499" y="778"/>
                  <a:pt x="1499" y="778"/>
                </a:cubicBezTo>
                <a:cubicBezTo>
                  <a:pt x="1501" y="778"/>
                  <a:pt x="1501" y="778"/>
                  <a:pt x="1501" y="778"/>
                </a:cubicBezTo>
                <a:cubicBezTo>
                  <a:pt x="1502" y="779"/>
                  <a:pt x="1502" y="779"/>
                  <a:pt x="1502" y="779"/>
                </a:cubicBezTo>
                <a:cubicBezTo>
                  <a:pt x="1504" y="780"/>
                  <a:pt x="1504" y="780"/>
                  <a:pt x="1504" y="780"/>
                </a:cubicBezTo>
                <a:cubicBezTo>
                  <a:pt x="1505" y="779"/>
                  <a:pt x="1505" y="779"/>
                  <a:pt x="1505" y="779"/>
                </a:cubicBezTo>
                <a:cubicBezTo>
                  <a:pt x="1507" y="780"/>
                  <a:pt x="1507" y="780"/>
                  <a:pt x="1507" y="780"/>
                </a:cubicBezTo>
                <a:cubicBezTo>
                  <a:pt x="1508" y="783"/>
                  <a:pt x="1508" y="783"/>
                  <a:pt x="1508" y="783"/>
                </a:cubicBezTo>
                <a:cubicBezTo>
                  <a:pt x="1508" y="786"/>
                  <a:pt x="1508" y="786"/>
                  <a:pt x="1508" y="786"/>
                </a:cubicBezTo>
                <a:cubicBezTo>
                  <a:pt x="1509" y="787"/>
                  <a:pt x="1509" y="787"/>
                  <a:pt x="1509" y="787"/>
                </a:cubicBezTo>
                <a:cubicBezTo>
                  <a:pt x="1510" y="790"/>
                  <a:pt x="1510" y="790"/>
                  <a:pt x="1510" y="790"/>
                </a:cubicBezTo>
                <a:cubicBezTo>
                  <a:pt x="1511" y="792"/>
                  <a:pt x="1511" y="792"/>
                  <a:pt x="1511" y="792"/>
                </a:cubicBezTo>
                <a:cubicBezTo>
                  <a:pt x="1511" y="794"/>
                  <a:pt x="1511" y="794"/>
                  <a:pt x="1511" y="794"/>
                </a:cubicBezTo>
                <a:cubicBezTo>
                  <a:pt x="1510" y="795"/>
                  <a:pt x="1510" y="795"/>
                  <a:pt x="1510" y="795"/>
                </a:cubicBezTo>
                <a:cubicBezTo>
                  <a:pt x="1509" y="795"/>
                  <a:pt x="1509" y="795"/>
                  <a:pt x="1509" y="795"/>
                </a:cubicBezTo>
                <a:cubicBezTo>
                  <a:pt x="1508" y="795"/>
                  <a:pt x="1508" y="795"/>
                  <a:pt x="1508" y="795"/>
                </a:cubicBezTo>
                <a:cubicBezTo>
                  <a:pt x="1509" y="797"/>
                  <a:pt x="1509" y="797"/>
                  <a:pt x="1509" y="797"/>
                </a:cubicBezTo>
                <a:cubicBezTo>
                  <a:pt x="1508" y="799"/>
                  <a:pt x="1508" y="799"/>
                  <a:pt x="1508" y="799"/>
                </a:cubicBezTo>
                <a:cubicBezTo>
                  <a:pt x="1507" y="800"/>
                  <a:pt x="1507" y="800"/>
                  <a:pt x="1507" y="800"/>
                </a:cubicBezTo>
                <a:cubicBezTo>
                  <a:pt x="1506" y="801"/>
                  <a:pt x="1506" y="801"/>
                  <a:pt x="1506" y="801"/>
                </a:cubicBezTo>
                <a:cubicBezTo>
                  <a:pt x="1506" y="801"/>
                  <a:pt x="1506" y="801"/>
                  <a:pt x="1506" y="801"/>
                </a:cubicBezTo>
                <a:cubicBezTo>
                  <a:pt x="1506" y="803"/>
                  <a:pt x="1506" y="803"/>
                  <a:pt x="1506" y="803"/>
                </a:cubicBezTo>
                <a:cubicBezTo>
                  <a:pt x="1508" y="805"/>
                  <a:pt x="1508" y="805"/>
                  <a:pt x="1508" y="805"/>
                </a:cubicBezTo>
                <a:cubicBezTo>
                  <a:pt x="1511" y="805"/>
                  <a:pt x="1511" y="805"/>
                  <a:pt x="1511" y="805"/>
                </a:cubicBezTo>
                <a:cubicBezTo>
                  <a:pt x="1512" y="803"/>
                  <a:pt x="1512" y="803"/>
                  <a:pt x="1512" y="803"/>
                </a:cubicBezTo>
                <a:cubicBezTo>
                  <a:pt x="1512" y="801"/>
                  <a:pt x="1512" y="801"/>
                  <a:pt x="1512" y="801"/>
                </a:cubicBezTo>
                <a:cubicBezTo>
                  <a:pt x="1515" y="799"/>
                  <a:pt x="1515" y="799"/>
                  <a:pt x="1515" y="799"/>
                </a:cubicBezTo>
                <a:cubicBezTo>
                  <a:pt x="1515" y="795"/>
                  <a:pt x="1515" y="795"/>
                  <a:pt x="1515" y="795"/>
                </a:cubicBezTo>
                <a:cubicBezTo>
                  <a:pt x="1516" y="793"/>
                  <a:pt x="1516" y="793"/>
                  <a:pt x="1516" y="793"/>
                </a:cubicBezTo>
                <a:cubicBezTo>
                  <a:pt x="1518" y="793"/>
                  <a:pt x="1518" y="793"/>
                  <a:pt x="1518" y="793"/>
                </a:cubicBezTo>
                <a:cubicBezTo>
                  <a:pt x="1519" y="791"/>
                  <a:pt x="1519" y="791"/>
                  <a:pt x="1519" y="791"/>
                </a:cubicBezTo>
                <a:cubicBezTo>
                  <a:pt x="1518" y="790"/>
                  <a:pt x="1518" y="790"/>
                  <a:pt x="1518" y="790"/>
                </a:cubicBezTo>
                <a:cubicBezTo>
                  <a:pt x="1518" y="788"/>
                  <a:pt x="1518" y="788"/>
                  <a:pt x="1518" y="788"/>
                </a:cubicBezTo>
                <a:cubicBezTo>
                  <a:pt x="1518" y="787"/>
                  <a:pt x="1518" y="787"/>
                  <a:pt x="1518" y="787"/>
                </a:cubicBezTo>
                <a:cubicBezTo>
                  <a:pt x="1515" y="785"/>
                  <a:pt x="1515" y="785"/>
                  <a:pt x="1515" y="785"/>
                </a:cubicBezTo>
                <a:cubicBezTo>
                  <a:pt x="1514" y="784"/>
                  <a:pt x="1514" y="784"/>
                  <a:pt x="1514" y="784"/>
                </a:cubicBezTo>
                <a:cubicBezTo>
                  <a:pt x="1513" y="783"/>
                  <a:pt x="1513" y="783"/>
                  <a:pt x="1513" y="783"/>
                </a:cubicBezTo>
                <a:cubicBezTo>
                  <a:pt x="1513" y="782"/>
                  <a:pt x="1513" y="782"/>
                  <a:pt x="1513" y="782"/>
                </a:cubicBezTo>
                <a:cubicBezTo>
                  <a:pt x="1515" y="781"/>
                  <a:pt x="1515" y="781"/>
                  <a:pt x="1515" y="781"/>
                </a:cubicBezTo>
                <a:cubicBezTo>
                  <a:pt x="1515" y="780"/>
                  <a:pt x="1515" y="780"/>
                  <a:pt x="1515" y="780"/>
                </a:cubicBezTo>
                <a:cubicBezTo>
                  <a:pt x="1515" y="779"/>
                  <a:pt x="1515" y="779"/>
                  <a:pt x="1515" y="779"/>
                </a:cubicBezTo>
                <a:cubicBezTo>
                  <a:pt x="1516" y="777"/>
                  <a:pt x="1516" y="777"/>
                  <a:pt x="1516" y="777"/>
                </a:cubicBezTo>
                <a:cubicBezTo>
                  <a:pt x="1516" y="775"/>
                  <a:pt x="1516" y="775"/>
                  <a:pt x="1516" y="775"/>
                </a:cubicBezTo>
                <a:cubicBezTo>
                  <a:pt x="1517" y="775"/>
                  <a:pt x="1517" y="775"/>
                  <a:pt x="1517" y="775"/>
                </a:cubicBezTo>
                <a:cubicBezTo>
                  <a:pt x="1519" y="774"/>
                  <a:pt x="1519" y="774"/>
                  <a:pt x="1519" y="774"/>
                </a:cubicBezTo>
                <a:cubicBezTo>
                  <a:pt x="1520" y="775"/>
                  <a:pt x="1520" y="775"/>
                  <a:pt x="1520" y="775"/>
                </a:cubicBezTo>
                <a:cubicBezTo>
                  <a:pt x="1521" y="776"/>
                  <a:pt x="1521" y="776"/>
                  <a:pt x="1521" y="776"/>
                </a:cubicBezTo>
                <a:cubicBezTo>
                  <a:pt x="1524" y="776"/>
                  <a:pt x="1524" y="776"/>
                  <a:pt x="1524" y="776"/>
                </a:cubicBezTo>
                <a:cubicBezTo>
                  <a:pt x="1525" y="777"/>
                  <a:pt x="1525" y="777"/>
                  <a:pt x="1525" y="777"/>
                </a:cubicBezTo>
                <a:cubicBezTo>
                  <a:pt x="1525" y="778"/>
                  <a:pt x="1525" y="778"/>
                  <a:pt x="1525" y="778"/>
                </a:cubicBezTo>
                <a:cubicBezTo>
                  <a:pt x="1525" y="780"/>
                  <a:pt x="1525" y="780"/>
                  <a:pt x="1525" y="780"/>
                </a:cubicBezTo>
                <a:cubicBezTo>
                  <a:pt x="1527" y="782"/>
                  <a:pt x="1527" y="782"/>
                  <a:pt x="1527" y="782"/>
                </a:cubicBezTo>
                <a:cubicBezTo>
                  <a:pt x="1528" y="782"/>
                  <a:pt x="1528" y="782"/>
                  <a:pt x="1528" y="782"/>
                </a:cubicBezTo>
                <a:cubicBezTo>
                  <a:pt x="1528" y="782"/>
                  <a:pt x="1528" y="782"/>
                  <a:pt x="1528" y="782"/>
                </a:cubicBezTo>
                <a:cubicBezTo>
                  <a:pt x="1529" y="781"/>
                  <a:pt x="1529" y="781"/>
                  <a:pt x="1529" y="781"/>
                </a:cubicBezTo>
                <a:cubicBezTo>
                  <a:pt x="1529" y="780"/>
                  <a:pt x="1529" y="780"/>
                  <a:pt x="1529" y="780"/>
                </a:cubicBezTo>
                <a:cubicBezTo>
                  <a:pt x="1529" y="779"/>
                  <a:pt x="1529" y="779"/>
                  <a:pt x="1529" y="779"/>
                </a:cubicBezTo>
                <a:cubicBezTo>
                  <a:pt x="1530" y="776"/>
                  <a:pt x="1530" y="776"/>
                  <a:pt x="1530" y="776"/>
                </a:cubicBezTo>
                <a:cubicBezTo>
                  <a:pt x="1529" y="775"/>
                  <a:pt x="1529" y="775"/>
                  <a:pt x="1529" y="775"/>
                </a:cubicBezTo>
                <a:cubicBezTo>
                  <a:pt x="1527" y="774"/>
                  <a:pt x="1527" y="774"/>
                  <a:pt x="1527" y="774"/>
                </a:cubicBezTo>
                <a:cubicBezTo>
                  <a:pt x="1524" y="773"/>
                  <a:pt x="1524" y="773"/>
                  <a:pt x="1524" y="773"/>
                </a:cubicBezTo>
                <a:cubicBezTo>
                  <a:pt x="1523" y="771"/>
                  <a:pt x="1523" y="771"/>
                  <a:pt x="1523" y="771"/>
                </a:cubicBezTo>
                <a:cubicBezTo>
                  <a:pt x="1520" y="769"/>
                  <a:pt x="1520" y="769"/>
                  <a:pt x="1520" y="769"/>
                </a:cubicBezTo>
                <a:cubicBezTo>
                  <a:pt x="1513" y="765"/>
                  <a:pt x="1513" y="765"/>
                  <a:pt x="1513" y="765"/>
                </a:cubicBezTo>
                <a:cubicBezTo>
                  <a:pt x="1509" y="764"/>
                  <a:pt x="1509" y="764"/>
                  <a:pt x="1509" y="764"/>
                </a:cubicBezTo>
                <a:cubicBezTo>
                  <a:pt x="1507" y="764"/>
                  <a:pt x="1507" y="764"/>
                  <a:pt x="1507" y="764"/>
                </a:cubicBezTo>
                <a:cubicBezTo>
                  <a:pt x="1506" y="763"/>
                  <a:pt x="1506" y="763"/>
                  <a:pt x="1506" y="763"/>
                </a:cubicBezTo>
                <a:cubicBezTo>
                  <a:pt x="1506" y="762"/>
                  <a:pt x="1506" y="762"/>
                  <a:pt x="1506" y="762"/>
                </a:cubicBezTo>
                <a:cubicBezTo>
                  <a:pt x="1509" y="761"/>
                  <a:pt x="1509" y="761"/>
                  <a:pt x="1509" y="761"/>
                </a:cubicBezTo>
                <a:cubicBezTo>
                  <a:pt x="1509" y="759"/>
                  <a:pt x="1509" y="759"/>
                  <a:pt x="1509" y="759"/>
                </a:cubicBezTo>
                <a:cubicBezTo>
                  <a:pt x="1507" y="758"/>
                  <a:pt x="1507" y="758"/>
                  <a:pt x="1507" y="758"/>
                </a:cubicBezTo>
                <a:cubicBezTo>
                  <a:pt x="1505" y="759"/>
                  <a:pt x="1505" y="759"/>
                  <a:pt x="1505" y="759"/>
                </a:cubicBezTo>
                <a:cubicBezTo>
                  <a:pt x="1504" y="758"/>
                  <a:pt x="1504" y="758"/>
                  <a:pt x="1504" y="758"/>
                </a:cubicBezTo>
                <a:cubicBezTo>
                  <a:pt x="1500" y="758"/>
                  <a:pt x="1500" y="758"/>
                  <a:pt x="1500" y="758"/>
                </a:cubicBezTo>
                <a:cubicBezTo>
                  <a:pt x="1499" y="758"/>
                  <a:pt x="1499" y="758"/>
                  <a:pt x="1499" y="758"/>
                </a:cubicBezTo>
                <a:cubicBezTo>
                  <a:pt x="1497" y="757"/>
                  <a:pt x="1497" y="757"/>
                  <a:pt x="1497" y="757"/>
                </a:cubicBezTo>
                <a:cubicBezTo>
                  <a:pt x="1496" y="756"/>
                  <a:pt x="1496" y="756"/>
                  <a:pt x="1496" y="756"/>
                </a:cubicBezTo>
                <a:cubicBezTo>
                  <a:pt x="1493" y="754"/>
                  <a:pt x="1493" y="754"/>
                  <a:pt x="1493" y="754"/>
                </a:cubicBezTo>
                <a:cubicBezTo>
                  <a:pt x="1492" y="752"/>
                  <a:pt x="1492" y="752"/>
                  <a:pt x="1492" y="752"/>
                </a:cubicBezTo>
                <a:cubicBezTo>
                  <a:pt x="1490" y="750"/>
                  <a:pt x="1490" y="750"/>
                  <a:pt x="1490" y="750"/>
                </a:cubicBezTo>
                <a:cubicBezTo>
                  <a:pt x="1489" y="748"/>
                  <a:pt x="1489" y="748"/>
                  <a:pt x="1489" y="748"/>
                </a:cubicBezTo>
                <a:cubicBezTo>
                  <a:pt x="1489" y="747"/>
                  <a:pt x="1489" y="747"/>
                  <a:pt x="1489" y="747"/>
                </a:cubicBezTo>
                <a:cubicBezTo>
                  <a:pt x="1488" y="746"/>
                  <a:pt x="1488" y="746"/>
                  <a:pt x="1488" y="746"/>
                </a:cubicBezTo>
                <a:cubicBezTo>
                  <a:pt x="1488" y="744"/>
                  <a:pt x="1488" y="744"/>
                  <a:pt x="1488" y="744"/>
                </a:cubicBezTo>
                <a:cubicBezTo>
                  <a:pt x="1482" y="738"/>
                  <a:pt x="1482" y="738"/>
                  <a:pt x="1482" y="738"/>
                </a:cubicBezTo>
                <a:cubicBezTo>
                  <a:pt x="1481" y="737"/>
                  <a:pt x="1481" y="737"/>
                  <a:pt x="1481" y="737"/>
                </a:cubicBezTo>
                <a:cubicBezTo>
                  <a:pt x="1479" y="736"/>
                  <a:pt x="1479" y="736"/>
                  <a:pt x="1479" y="736"/>
                </a:cubicBezTo>
                <a:cubicBezTo>
                  <a:pt x="1475" y="734"/>
                  <a:pt x="1475" y="734"/>
                  <a:pt x="1475" y="734"/>
                </a:cubicBezTo>
                <a:cubicBezTo>
                  <a:pt x="1474" y="732"/>
                  <a:pt x="1474" y="732"/>
                  <a:pt x="1474" y="732"/>
                </a:cubicBezTo>
                <a:cubicBezTo>
                  <a:pt x="1474" y="730"/>
                  <a:pt x="1474" y="730"/>
                  <a:pt x="1474" y="730"/>
                </a:cubicBezTo>
                <a:cubicBezTo>
                  <a:pt x="1472" y="727"/>
                  <a:pt x="1472" y="727"/>
                  <a:pt x="1472" y="727"/>
                </a:cubicBezTo>
                <a:cubicBezTo>
                  <a:pt x="1473" y="727"/>
                  <a:pt x="1473" y="727"/>
                  <a:pt x="1473" y="727"/>
                </a:cubicBezTo>
                <a:cubicBezTo>
                  <a:pt x="1475" y="724"/>
                  <a:pt x="1475" y="724"/>
                  <a:pt x="1475" y="724"/>
                </a:cubicBezTo>
                <a:cubicBezTo>
                  <a:pt x="1473" y="723"/>
                  <a:pt x="1473" y="723"/>
                  <a:pt x="1473" y="723"/>
                </a:cubicBezTo>
                <a:cubicBezTo>
                  <a:pt x="1472" y="721"/>
                  <a:pt x="1472" y="721"/>
                  <a:pt x="1472" y="721"/>
                </a:cubicBezTo>
                <a:cubicBezTo>
                  <a:pt x="1473" y="719"/>
                  <a:pt x="1473" y="719"/>
                  <a:pt x="1473" y="719"/>
                </a:cubicBezTo>
                <a:cubicBezTo>
                  <a:pt x="1475" y="719"/>
                  <a:pt x="1475" y="719"/>
                  <a:pt x="1475" y="719"/>
                </a:cubicBezTo>
                <a:cubicBezTo>
                  <a:pt x="1477" y="718"/>
                  <a:pt x="1477" y="718"/>
                  <a:pt x="1477" y="718"/>
                </a:cubicBezTo>
                <a:cubicBezTo>
                  <a:pt x="1479" y="718"/>
                  <a:pt x="1479" y="718"/>
                  <a:pt x="1479" y="718"/>
                </a:cubicBezTo>
                <a:cubicBezTo>
                  <a:pt x="1480" y="716"/>
                  <a:pt x="1480" y="716"/>
                  <a:pt x="1480" y="716"/>
                </a:cubicBezTo>
                <a:cubicBezTo>
                  <a:pt x="1482" y="716"/>
                  <a:pt x="1482" y="716"/>
                  <a:pt x="1482" y="716"/>
                </a:cubicBezTo>
                <a:cubicBezTo>
                  <a:pt x="1484" y="716"/>
                  <a:pt x="1484" y="716"/>
                  <a:pt x="1484" y="716"/>
                </a:cubicBezTo>
                <a:cubicBezTo>
                  <a:pt x="1484" y="716"/>
                  <a:pt x="1484" y="716"/>
                  <a:pt x="1484" y="716"/>
                </a:cubicBezTo>
                <a:cubicBezTo>
                  <a:pt x="1486" y="717"/>
                  <a:pt x="1486" y="717"/>
                  <a:pt x="1486" y="717"/>
                </a:cubicBezTo>
                <a:cubicBezTo>
                  <a:pt x="1486" y="718"/>
                  <a:pt x="1486" y="718"/>
                  <a:pt x="1486" y="718"/>
                </a:cubicBezTo>
                <a:cubicBezTo>
                  <a:pt x="1484" y="719"/>
                  <a:pt x="1484" y="719"/>
                  <a:pt x="1484" y="719"/>
                </a:cubicBezTo>
                <a:cubicBezTo>
                  <a:pt x="1484" y="720"/>
                  <a:pt x="1484" y="720"/>
                  <a:pt x="1484" y="720"/>
                </a:cubicBezTo>
                <a:cubicBezTo>
                  <a:pt x="1484" y="721"/>
                  <a:pt x="1484" y="721"/>
                  <a:pt x="1484" y="721"/>
                </a:cubicBezTo>
                <a:cubicBezTo>
                  <a:pt x="1485" y="724"/>
                  <a:pt x="1485" y="724"/>
                  <a:pt x="1485" y="724"/>
                </a:cubicBezTo>
                <a:cubicBezTo>
                  <a:pt x="1487" y="726"/>
                  <a:pt x="1487" y="726"/>
                  <a:pt x="1487" y="726"/>
                </a:cubicBezTo>
                <a:cubicBezTo>
                  <a:pt x="1486" y="727"/>
                  <a:pt x="1486" y="727"/>
                  <a:pt x="1486" y="727"/>
                </a:cubicBezTo>
                <a:cubicBezTo>
                  <a:pt x="1487" y="728"/>
                  <a:pt x="1487" y="728"/>
                  <a:pt x="1487" y="728"/>
                </a:cubicBezTo>
                <a:cubicBezTo>
                  <a:pt x="1490" y="724"/>
                  <a:pt x="1490" y="724"/>
                  <a:pt x="1490" y="724"/>
                </a:cubicBezTo>
                <a:cubicBezTo>
                  <a:pt x="1490" y="722"/>
                  <a:pt x="1490" y="722"/>
                  <a:pt x="1490" y="722"/>
                </a:cubicBezTo>
                <a:cubicBezTo>
                  <a:pt x="1491" y="720"/>
                  <a:pt x="1491" y="720"/>
                  <a:pt x="1491" y="720"/>
                </a:cubicBezTo>
                <a:cubicBezTo>
                  <a:pt x="1494" y="720"/>
                  <a:pt x="1494" y="720"/>
                  <a:pt x="1494" y="720"/>
                </a:cubicBezTo>
                <a:cubicBezTo>
                  <a:pt x="1494" y="722"/>
                  <a:pt x="1494" y="722"/>
                  <a:pt x="1494" y="722"/>
                </a:cubicBezTo>
                <a:cubicBezTo>
                  <a:pt x="1496" y="724"/>
                  <a:pt x="1496" y="724"/>
                  <a:pt x="1496" y="724"/>
                </a:cubicBezTo>
                <a:cubicBezTo>
                  <a:pt x="1496" y="726"/>
                  <a:pt x="1496" y="726"/>
                  <a:pt x="1496" y="726"/>
                </a:cubicBezTo>
                <a:cubicBezTo>
                  <a:pt x="1498" y="729"/>
                  <a:pt x="1498" y="729"/>
                  <a:pt x="1498" y="729"/>
                </a:cubicBezTo>
                <a:cubicBezTo>
                  <a:pt x="1500" y="731"/>
                  <a:pt x="1500" y="731"/>
                  <a:pt x="1500" y="731"/>
                </a:cubicBezTo>
                <a:cubicBezTo>
                  <a:pt x="1501" y="732"/>
                  <a:pt x="1501" y="732"/>
                  <a:pt x="1501" y="732"/>
                </a:cubicBezTo>
                <a:cubicBezTo>
                  <a:pt x="1503" y="733"/>
                  <a:pt x="1503" y="733"/>
                  <a:pt x="1503" y="733"/>
                </a:cubicBezTo>
                <a:cubicBezTo>
                  <a:pt x="1501" y="733"/>
                  <a:pt x="1501" y="733"/>
                  <a:pt x="1501" y="733"/>
                </a:cubicBezTo>
                <a:cubicBezTo>
                  <a:pt x="1500" y="733"/>
                  <a:pt x="1500" y="733"/>
                  <a:pt x="1500" y="733"/>
                </a:cubicBezTo>
                <a:cubicBezTo>
                  <a:pt x="1499" y="735"/>
                  <a:pt x="1499" y="735"/>
                  <a:pt x="1499" y="735"/>
                </a:cubicBezTo>
                <a:cubicBezTo>
                  <a:pt x="1500" y="736"/>
                  <a:pt x="1500" y="736"/>
                  <a:pt x="1500" y="736"/>
                </a:cubicBezTo>
                <a:cubicBezTo>
                  <a:pt x="1502" y="736"/>
                  <a:pt x="1502" y="736"/>
                  <a:pt x="1502" y="736"/>
                </a:cubicBezTo>
                <a:cubicBezTo>
                  <a:pt x="1504" y="738"/>
                  <a:pt x="1504" y="738"/>
                  <a:pt x="1504" y="738"/>
                </a:cubicBezTo>
                <a:cubicBezTo>
                  <a:pt x="1506" y="739"/>
                  <a:pt x="1506" y="739"/>
                  <a:pt x="1506" y="739"/>
                </a:cubicBezTo>
                <a:cubicBezTo>
                  <a:pt x="1507" y="740"/>
                  <a:pt x="1507" y="740"/>
                  <a:pt x="1507" y="740"/>
                </a:cubicBezTo>
                <a:cubicBezTo>
                  <a:pt x="1508" y="741"/>
                  <a:pt x="1508" y="741"/>
                  <a:pt x="1508" y="741"/>
                </a:cubicBezTo>
                <a:cubicBezTo>
                  <a:pt x="1510" y="741"/>
                  <a:pt x="1510" y="741"/>
                  <a:pt x="1510" y="741"/>
                </a:cubicBezTo>
                <a:cubicBezTo>
                  <a:pt x="1514" y="741"/>
                  <a:pt x="1514" y="741"/>
                  <a:pt x="1514" y="741"/>
                </a:cubicBezTo>
                <a:cubicBezTo>
                  <a:pt x="1516" y="743"/>
                  <a:pt x="1516" y="743"/>
                  <a:pt x="1516" y="743"/>
                </a:cubicBezTo>
                <a:cubicBezTo>
                  <a:pt x="1520" y="747"/>
                  <a:pt x="1520" y="747"/>
                  <a:pt x="1520" y="747"/>
                </a:cubicBezTo>
                <a:cubicBezTo>
                  <a:pt x="1519" y="747"/>
                  <a:pt x="1519" y="747"/>
                  <a:pt x="1519" y="747"/>
                </a:cubicBezTo>
                <a:cubicBezTo>
                  <a:pt x="1517" y="746"/>
                  <a:pt x="1517" y="746"/>
                  <a:pt x="1517" y="746"/>
                </a:cubicBezTo>
                <a:cubicBezTo>
                  <a:pt x="1518" y="748"/>
                  <a:pt x="1518" y="748"/>
                  <a:pt x="1518" y="748"/>
                </a:cubicBezTo>
                <a:cubicBezTo>
                  <a:pt x="1520" y="748"/>
                  <a:pt x="1520" y="748"/>
                  <a:pt x="1520" y="748"/>
                </a:cubicBezTo>
                <a:cubicBezTo>
                  <a:pt x="1521" y="748"/>
                  <a:pt x="1521" y="748"/>
                  <a:pt x="1521" y="748"/>
                </a:cubicBezTo>
                <a:cubicBezTo>
                  <a:pt x="1525" y="749"/>
                  <a:pt x="1525" y="749"/>
                  <a:pt x="1525" y="749"/>
                </a:cubicBezTo>
                <a:cubicBezTo>
                  <a:pt x="1526" y="748"/>
                  <a:pt x="1526" y="748"/>
                  <a:pt x="1526" y="748"/>
                </a:cubicBezTo>
                <a:cubicBezTo>
                  <a:pt x="1528" y="751"/>
                  <a:pt x="1528" y="751"/>
                  <a:pt x="1528" y="751"/>
                </a:cubicBezTo>
                <a:cubicBezTo>
                  <a:pt x="1528" y="752"/>
                  <a:pt x="1528" y="752"/>
                  <a:pt x="1528" y="752"/>
                </a:cubicBezTo>
                <a:cubicBezTo>
                  <a:pt x="1530" y="753"/>
                  <a:pt x="1530" y="753"/>
                  <a:pt x="1530" y="753"/>
                </a:cubicBezTo>
                <a:cubicBezTo>
                  <a:pt x="1534" y="757"/>
                  <a:pt x="1534" y="757"/>
                  <a:pt x="1534" y="757"/>
                </a:cubicBezTo>
                <a:cubicBezTo>
                  <a:pt x="1534" y="758"/>
                  <a:pt x="1534" y="758"/>
                  <a:pt x="1534" y="758"/>
                </a:cubicBezTo>
                <a:cubicBezTo>
                  <a:pt x="1536" y="759"/>
                  <a:pt x="1536" y="759"/>
                  <a:pt x="1536" y="759"/>
                </a:cubicBezTo>
                <a:cubicBezTo>
                  <a:pt x="1539" y="761"/>
                  <a:pt x="1539" y="761"/>
                  <a:pt x="1539" y="761"/>
                </a:cubicBezTo>
                <a:cubicBezTo>
                  <a:pt x="1538" y="762"/>
                  <a:pt x="1538" y="762"/>
                  <a:pt x="1538" y="762"/>
                </a:cubicBezTo>
                <a:cubicBezTo>
                  <a:pt x="1537" y="762"/>
                  <a:pt x="1537" y="762"/>
                  <a:pt x="1537" y="762"/>
                </a:cubicBezTo>
                <a:cubicBezTo>
                  <a:pt x="1537" y="767"/>
                  <a:pt x="1537" y="767"/>
                  <a:pt x="1537" y="767"/>
                </a:cubicBezTo>
                <a:cubicBezTo>
                  <a:pt x="1538" y="769"/>
                  <a:pt x="1538" y="769"/>
                  <a:pt x="1538" y="769"/>
                </a:cubicBezTo>
                <a:cubicBezTo>
                  <a:pt x="1537" y="771"/>
                  <a:pt x="1537" y="771"/>
                  <a:pt x="1537" y="771"/>
                </a:cubicBezTo>
                <a:cubicBezTo>
                  <a:pt x="1537" y="774"/>
                  <a:pt x="1537" y="774"/>
                  <a:pt x="1537" y="774"/>
                </a:cubicBezTo>
                <a:cubicBezTo>
                  <a:pt x="1538" y="775"/>
                  <a:pt x="1538" y="775"/>
                  <a:pt x="1538" y="775"/>
                </a:cubicBezTo>
                <a:cubicBezTo>
                  <a:pt x="1537" y="777"/>
                  <a:pt x="1537" y="777"/>
                  <a:pt x="1537" y="777"/>
                </a:cubicBezTo>
                <a:cubicBezTo>
                  <a:pt x="1538" y="778"/>
                  <a:pt x="1538" y="778"/>
                  <a:pt x="1538" y="778"/>
                </a:cubicBezTo>
                <a:cubicBezTo>
                  <a:pt x="1542" y="779"/>
                  <a:pt x="1542" y="779"/>
                  <a:pt x="1542" y="779"/>
                </a:cubicBezTo>
                <a:cubicBezTo>
                  <a:pt x="1543" y="783"/>
                  <a:pt x="1543" y="783"/>
                  <a:pt x="1543" y="783"/>
                </a:cubicBezTo>
                <a:cubicBezTo>
                  <a:pt x="1545" y="784"/>
                  <a:pt x="1545" y="784"/>
                  <a:pt x="1545" y="784"/>
                </a:cubicBezTo>
                <a:cubicBezTo>
                  <a:pt x="1545" y="784"/>
                  <a:pt x="1545" y="784"/>
                  <a:pt x="1545" y="784"/>
                </a:cubicBezTo>
                <a:cubicBezTo>
                  <a:pt x="1545" y="787"/>
                  <a:pt x="1545" y="787"/>
                  <a:pt x="1545" y="787"/>
                </a:cubicBezTo>
                <a:cubicBezTo>
                  <a:pt x="1548" y="789"/>
                  <a:pt x="1548" y="789"/>
                  <a:pt x="1548" y="789"/>
                </a:cubicBezTo>
                <a:cubicBezTo>
                  <a:pt x="1550" y="792"/>
                  <a:pt x="1550" y="792"/>
                  <a:pt x="1550" y="792"/>
                </a:cubicBezTo>
                <a:cubicBezTo>
                  <a:pt x="1551" y="792"/>
                  <a:pt x="1551" y="792"/>
                  <a:pt x="1551" y="792"/>
                </a:cubicBezTo>
                <a:cubicBezTo>
                  <a:pt x="1551" y="793"/>
                  <a:pt x="1551" y="793"/>
                  <a:pt x="1551" y="793"/>
                </a:cubicBezTo>
                <a:cubicBezTo>
                  <a:pt x="1554" y="797"/>
                  <a:pt x="1554" y="797"/>
                  <a:pt x="1554" y="797"/>
                </a:cubicBezTo>
                <a:cubicBezTo>
                  <a:pt x="1554" y="799"/>
                  <a:pt x="1554" y="799"/>
                  <a:pt x="1554" y="799"/>
                </a:cubicBezTo>
                <a:cubicBezTo>
                  <a:pt x="1555" y="800"/>
                  <a:pt x="1555" y="800"/>
                  <a:pt x="1555" y="800"/>
                </a:cubicBezTo>
                <a:cubicBezTo>
                  <a:pt x="1557" y="798"/>
                  <a:pt x="1557" y="798"/>
                  <a:pt x="1557" y="798"/>
                </a:cubicBezTo>
                <a:cubicBezTo>
                  <a:pt x="1558" y="800"/>
                  <a:pt x="1558" y="800"/>
                  <a:pt x="1558" y="800"/>
                </a:cubicBezTo>
                <a:cubicBezTo>
                  <a:pt x="1561" y="800"/>
                  <a:pt x="1561" y="800"/>
                  <a:pt x="1561" y="800"/>
                </a:cubicBezTo>
                <a:cubicBezTo>
                  <a:pt x="1561" y="799"/>
                  <a:pt x="1561" y="799"/>
                  <a:pt x="1561" y="799"/>
                </a:cubicBezTo>
                <a:cubicBezTo>
                  <a:pt x="1563" y="799"/>
                  <a:pt x="1563" y="799"/>
                  <a:pt x="1563" y="799"/>
                </a:cubicBezTo>
                <a:cubicBezTo>
                  <a:pt x="1565" y="800"/>
                  <a:pt x="1565" y="800"/>
                  <a:pt x="1565" y="800"/>
                </a:cubicBezTo>
                <a:cubicBezTo>
                  <a:pt x="1567" y="799"/>
                  <a:pt x="1567" y="799"/>
                  <a:pt x="1567" y="799"/>
                </a:cubicBezTo>
                <a:cubicBezTo>
                  <a:pt x="1567" y="801"/>
                  <a:pt x="1567" y="801"/>
                  <a:pt x="1567" y="801"/>
                </a:cubicBezTo>
                <a:cubicBezTo>
                  <a:pt x="1568" y="801"/>
                  <a:pt x="1568" y="801"/>
                  <a:pt x="1568" y="801"/>
                </a:cubicBezTo>
                <a:cubicBezTo>
                  <a:pt x="1569" y="801"/>
                  <a:pt x="1569" y="801"/>
                  <a:pt x="1569" y="801"/>
                </a:cubicBezTo>
                <a:cubicBezTo>
                  <a:pt x="1571" y="802"/>
                  <a:pt x="1571" y="802"/>
                  <a:pt x="1571" y="802"/>
                </a:cubicBezTo>
                <a:cubicBezTo>
                  <a:pt x="1570" y="803"/>
                  <a:pt x="1570" y="803"/>
                  <a:pt x="1570" y="803"/>
                </a:cubicBezTo>
                <a:cubicBezTo>
                  <a:pt x="1569" y="804"/>
                  <a:pt x="1569" y="804"/>
                  <a:pt x="1569" y="804"/>
                </a:cubicBezTo>
                <a:cubicBezTo>
                  <a:pt x="1567" y="803"/>
                  <a:pt x="1567" y="803"/>
                  <a:pt x="1567" y="803"/>
                </a:cubicBezTo>
                <a:cubicBezTo>
                  <a:pt x="1566" y="802"/>
                  <a:pt x="1566" y="802"/>
                  <a:pt x="1566" y="802"/>
                </a:cubicBezTo>
                <a:cubicBezTo>
                  <a:pt x="1562" y="800"/>
                  <a:pt x="1562" y="800"/>
                  <a:pt x="1562" y="800"/>
                </a:cubicBezTo>
                <a:cubicBezTo>
                  <a:pt x="1560" y="801"/>
                  <a:pt x="1560" y="801"/>
                  <a:pt x="1560" y="801"/>
                </a:cubicBezTo>
                <a:cubicBezTo>
                  <a:pt x="1559" y="801"/>
                  <a:pt x="1559" y="801"/>
                  <a:pt x="1559" y="801"/>
                </a:cubicBezTo>
                <a:cubicBezTo>
                  <a:pt x="1557" y="801"/>
                  <a:pt x="1557" y="801"/>
                  <a:pt x="1557" y="801"/>
                </a:cubicBezTo>
                <a:cubicBezTo>
                  <a:pt x="1556" y="802"/>
                  <a:pt x="1556" y="802"/>
                  <a:pt x="1556" y="802"/>
                </a:cubicBezTo>
                <a:cubicBezTo>
                  <a:pt x="1555" y="803"/>
                  <a:pt x="1555" y="803"/>
                  <a:pt x="1555" y="803"/>
                </a:cubicBezTo>
                <a:cubicBezTo>
                  <a:pt x="1554" y="804"/>
                  <a:pt x="1554" y="804"/>
                  <a:pt x="1554" y="804"/>
                </a:cubicBezTo>
                <a:cubicBezTo>
                  <a:pt x="1556" y="806"/>
                  <a:pt x="1556" y="806"/>
                  <a:pt x="1556" y="806"/>
                </a:cubicBezTo>
                <a:cubicBezTo>
                  <a:pt x="1558" y="807"/>
                  <a:pt x="1558" y="807"/>
                  <a:pt x="1558" y="807"/>
                </a:cubicBezTo>
                <a:cubicBezTo>
                  <a:pt x="1560" y="809"/>
                  <a:pt x="1560" y="809"/>
                  <a:pt x="1560" y="809"/>
                </a:cubicBezTo>
                <a:cubicBezTo>
                  <a:pt x="1561" y="811"/>
                  <a:pt x="1561" y="811"/>
                  <a:pt x="1561" y="811"/>
                </a:cubicBezTo>
                <a:cubicBezTo>
                  <a:pt x="1560" y="811"/>
                  <a:pt x="1560" y="811"/>
                  <a:pt x="1560" y="811"/>
                </a:cubicBezTo>
                <a:cubicBezTo>
                  <a:pt x="1560" y="813"/>
                  <a:pt x="1560" y="813"/>
                  <a:pt x="1560" y="813"/>
                </a:cubicBezTo>
                <a:cubicBezTo>
                  <a:pt x="1562" y="815"/>
                  <a:pt x="1562" y="815"/>
                  <a:pt x="1562" y="815"/>
                </a:cubicBezTo>
                <a:cubicBezTo>
                  <a:pt x="1563" y="817"/>
                  <a:pt x="1563" y="817"/>
                  <a:pt x="1563" y="817"/>
                </a:cubicBezTo>
                <a:cubicBezTo>
                  <a:pt x="1563" y="815"/>
                  <a:pt x="1563" y="815"/>
                  <a:pt x="1563" y="815"/>
                </a:cubicBezTo>
                <a:cubicBezTo>
                  <a:pt x="1563" y="815"/>
                  <a:pt x="1563" y="815"/>
                  <a:pt x="1563" y="815"/>
                </a:cubicBezTo>
                <a:cubicBezTo>
                  <a:pt x="1563" y="813"/>
                  <a:pt x="1563" y="813"/>
                  <a:pt x="1563" y="813"/>
                </a:cubicBezTo>
                <a:cubicBezTo>
                  <a:pt x="1564" y="815"/>
                  <a:pt x="1564" y="815"/>
                  <a:pt x="1564" y="815"/>
                </a:cubicBezTo>
                <a:cubicBezTo>
                  <a:pt x="1567" y="816"/>
                  <a:pt x="1567" y="816"/>
                  <a:pt x="1567" y="816"/>
                </a:cubicBezTo>
                <a:cubicBezTo>
                  <a:pt x="1567" y="817"/>
                  <a:pt x="1567" y="817"/>
                  <a:pt x="1567" y="817"/>
                </a:cubicBezTo>
                <a:cubicBezTo>
                  <a:pt x="1567" y="819"/>
                  <a:pt x="1567" y="819"/>
                  <a:pt x="1567" y="819"/>
                </a:cubicBezTo>
                <a:cubicBezTo>
                  <a:pt x="1568" y="820"/>
                  <a:pt x="1568" y="820"/>
                  <a:pt x="1568" y="820"/>
                </a:cubicBezTo>
                <a:cubicBezTo>
                  <a:pt x="1568" y="818"/>
                  <a:pt x="1568" y="818"/>
                  <a:pt x="1568" y="818"/>
                </a:cubicBezTo>
                <a:cubicBezTo>
                  <a:pt x="1569" y="815"/>
                  <a:pt x="1569" y="815"/>
                  <a:pt x="1569" y="815"/>
                </a:cubicBezTo>
                <a:cubicBezTo>
                  <a:pt x="1570" y="815"/>
                  <a:pt x="1570" y="815"/>
                  <a:pt x="1570" y="815"/>
                </a:cubicBezTo>
                <a:cubicBezTo>
                  <a:pt x="1571" y="817"/>
                  <a:pt x="1571" y="817"/>
                  <a:pt x="1571" y="817"/>
                </a:cubicBezTo>
                <a:cubicBezTo>
                  <a:pt x="1574" y="819"/>
                  <a:pt x="1574" y="819"/>
                  <a:pt x="1574" y="819"/>
                </a:cubicBezTo>
                <a:cubicBezTo>
                  <a:pt x="1573" y="817"/>
                  <a:pt x="1573" y="817"/>
                  <a:pt x="1573" y="817"/>
                </a:cubicBezTo>
                <a:cubicBezTo>
                  <a:pt x="1573" y="816"/>
                  <a:pt x="1573" y="816"/>
                  <a:pt x="1573" y="816"/>
                </a:cubicBezTo>
                <a:cubicBezTo>
                  <a:pt x="1572" y="814"/>
                  <a:pt x="1572" y="814"/>
                  <a:pt x="1572" y="814"/>
                </a:cubicBezTo>
                <a:cubicBezTo>
                  <a:pt x="1571" y="811"/>
                  <a:pt x="1571" y="811"/>
                  <a:pt x="1571" y="811"/>
                </a:cubicBezTo>
                <a:cubicBezTo>
                  <a:pt x="1569" y="809"/>
                  <a:pt x="1569" y="809"/>
                  <a:pt x="1569" y="809"/>
                </a:cubicBezTo>
                <a:cubicBezTo>
                  <a:pt x="1570" y="809"/>
                  <a:pt x="1570" y="809"/>
                  <a:pt x="1570" y="809"/>
                </a:cubicBezTo>
                <a:cubicBezTo>
                  <a:pt x="1571" y="808"/>
                  <a:pt x="1571" y="808"/>
                  <a:pt x="1571" y="808"/>
                </a:cubicBezTo>
                <a:cubicBezTo>
                  <a:pt x="1573" y="809"/>
                  <a:pt x="1573" y="809"/>
                  <a:pt x="1573" y="809"/>
                </a:cubicBezTo>
                <a:cubicBezTo>
                  <a:pt x="1572" y="810"/>
                  <a:pt x="1572" y="810"/>
                  <a:pt x="1572" y="810"/>
                </a:cubicBezTo>
                <a:cubicBezTo>
                  <a:pt x="1573" y="811"/>
                  <a:pt x="1573" y="811"/>
                  <a:pt x="1573" y="811"/>
                </a:cubicBezTo>
                <a:cubicBezTo>
                  <a:pt x="1574" y="810"/>
                  <a:pt x="1574" y="810"/>
                  <a:pt x="1574" y="810"/>
                </a:cubicBezTo>
                <a:cubicBezTo>
                  <a:pt x="1576" y="810"/>
                  <a:pt x="1576" y="810"/>
                  <a:pt x="1576" y="810"/>
                </a:cubicBezTo>
                <a:cubicBezTo>
                  <a:pt x="1576" y="810"/>
                  <a:pt x="1576" y="810"/>
                  <a:pt x="1576" y="810"/>
                </a:cubicBezTo>
                <a:cubicBezTo>
                  <a:pt x="1575" y="809"/>
                  <a:pt x="1575" y="809"/>
                  <a:pt x="1575" y="809"/>
                </a:cubicBezTo>
                <a:cubicBezTo>
                  <a:pt x="1575" y="808"/>
                  <a:pt x="1575" y="808"/>
                  <a:pt x="1575" y="808"/>
                </a:cubicBezTo>
                <a:cubicBezTo>
                  <a:pt x="1574" y="808"/>
                  <a:pt x="1574" y="808"/>
                  <a:pt x="1574" y="808"/>
                </a:cubicBezTo>
                <a:cubicBezTo>
                  <a:pt x="1573" y="807"/>
                  <a:pt x="1573" y="807"/>
                  <a:pt x="1573" y="807"/>
                </a:cubicBezTo>
                <a:cubicBezTo>
                  <a:pt x="1573" y="806"/>
                  <a:pt x="1573" y="806"/>
                  <a:pt x="1573" y="806"/>
                </a:cubicBezTo>
                <a:cubicBezTo>
                  <a:pt x="1571" y="805"/>
                  <a:pt x="1571" y="805"/>
                  <a:pt x="1571" y="805"/>
                </a:cubicBezTo>
                <a:cubicBezTo>
                  <a:pt x="1573" y="804"/>
                  <a:pt x="1573" y="804"/>
                  <a:pt x="1573" y="804"/>
                </a:cubicBezTo>
                <a:cubicBezTo>
                  <a:pt x="1574" y="804"/>
                  <a:pt x="1574" y="804"/>
                  <a:pt x="1574" y="804"/>
                </a:cubicBezTo>
                <a:cubicBezTo>
                  <a:pt x="1575" y="803"/>
                  <a:pt x="1575" y="803"/>
                  <a:pt x="1575" y="803"/>
                </a:cubicBezTo>
                <a:cubicBezTo>
                  <a:pt x="1578" y="805"/>
                  <a:pt x="1578" y="805"/>
                  <a:pt x="1578" y="805"/>
                </a:cubicBezTo>
                <a:cubicBezTo>
                  <a:pt x="1578" y="806"/>
                  <a:pt x="1578" y="806"/>
                  <a:pt x="1578" y="806"/>
                </a:cubicBezTo>
                <a:cubicBezTo>
                  <a:pt x="1580" y="806"/>
                  <a:pt x="1580" y="806"/>
                  <a:pt x="1580" y="806"/>
                </a:cubicBezTo>
                <a:cubicBezTo>
                  <a:pt x="1580" y="805"/>
                  <a:pt x="1580" y="805"/>
                  <a:pt x="1580" y="805"/>
                </a:cubicBezTo>
                <a:cubicBezTo>
                  <a:pt x="1579" y="803"/>
                  <a:pt x="1579" y="803"/>
                  <a:pt x="1579" y="803"/>
                </a:cubicBezTo>
                <a:cubicBezTo>
                  <a:pt x="1579" y="801"/>
                  <a:pt x="1579" y="801"/>
                  <a:pt x="1579" y="801"/>
                </a:cubicBezTo>
                <a:cubicBezTo>
                  <a:pt x="1578" y="800"/>
                  <a:pt x="1578" y="800"/>
                  <a:pt x="1578" y="800"/>
                </a:cubicBezTo>
                <a:cubicBezTo>
                  <a:pt x="1574" y="797"/>
                  <a:pt x="1574" y="797"/>
                  <a:pt x="1574" y="797"/>
                </a:cubicBezTo>
                <a:cubicBezTo>
                  <a:pt x="1573" y="797"/>
                  <a:pt x="1573" y="797"/>
                  <a:pt x="1573" y="797"/>
                </a:cubicBezTo>
                <a:cubicBezTo>
                  <a:pt x="1572" y="796"/>
                  <a:pt x="1572" y="796"/>
                  <a:pt x="1572" y="796"/>
                </a:cubicBezTo>
                <a:cubicBezTo>
                  <a:pt x="1571" y="796"/>
                  <a:pt x="1571" y="796"/>
                  <a:pt x="1571" y="796"/>
                </a:cubicBezTo>
                <a:cubicBezTo>
                  <a:pt x="1570" y="795"/>
                  <a:pt x="1570" y="795"/>
                  <a:pt x="1570" y="795"/>
                </a:cubicBezTo>
                <a:cubicBezTo>
                  <a:pt x="1569" y="794"/>
                  <a:pt x="1569" y="794"/>
                  <a:pt x="1569" y="794"/>
                </a:cubicBezTo>
                <a:cubicBezTo>
                  <a:pt x="1567" y="793"/>
                  <a:pt x="1567" y="793"/>
                  <a:pt x="1567" y="793"/>
                </a:cubicBezTo>
                <a:cubicBezTo>
                  <a:pt x="1569" y="793"/>
                  <a:pt x="1569" y="793"/>
                  <a:pt x="1569" y="793"/>
                </a:cubicBezTo>
                <a:cubicBezTo>
                  <a:pt x="1570" y="791"/>
                  <a:pt x="1570" y="791"/>
                  <a:pt x="1570" y="791"/>
                </a:cubicBezTo>
                <a:cubicBezTo>
                  <a:pt x="1570" y="790"/>
                  <a:pt x="1570" y="790"/>
                  <a:pt x="1570" y="790"/>
                </a:cubicBezTo>
                <a:cubicBezTo>
                  <a:pt x="1568" y="790"/>
                  <a:pt x="1568" y="790"/>
                  <a:pt x="1568" y="790"/>
                </a:cubicBezTo>
                <a:cubicBezTo>
                  <a:pt x="1569" y="788"/>
                  <a:pt x="1569" y="788"/>
                  <a:pt x="1569" y="788"/>
                </a:cubicBezTo>
                <a:cubicBezTo>
                  <a:pt x="1569" y="787"/>
                  <a:pt x="1569" y="787"/>
                  <a:pt x="1569" y="787"/>
                </a:cubicBezTo>
                <a:cubicBezTo>
                  <a:pt x="1570" y="788"/>
                  <a:pt x="1570" y="788"/>
                  <a:pt x="1570" y="788"/>
                </a:cubicBezTo>
                <a:cubicBezTo>
                  <a:pt x="1571" y="789"/>
                  <a:pt x="1571" y="789"/>
                  <a:pt x="1571" y="789"/>
                </a:cubicBezTo>
                <a:cubicBezTo>
                  <a:pt x="1571" y="790"/>
                  <a:pt x="1571" y="790"/>
                  <a:pt x="1571" y="790"/>
                </a:cubicBezTo>
                <a:cubicBezTo>
                  <a:pt x="1571" y="791"/>
                  <a:pt x="1571" y="791"/>
                  <a:pt x="1571" y="791"/>
                </a:cubicBezTo>
                <a:cubicBezTo>
                  <a:pt x="1572" y="791"/>
                  <a:pt x="1572" y="791"/>
                  <a:pt x="1572" y="791"/>
                </a:cubicBezTo>
                <a:cubicBezTo>
                  <a:pt x="1573" y="788"/>
                  <a:pt x="1573" y="788"/>
                  <a:pt x="1573" y="788"/>
                </a:cubicBezTo>
                <a:cubicBezTo>
                  <a:pt x="1571" y="787"/>
                  <a:pt x="1571" y="787"/>
                  <a:pt x="1571" y="787"/>
                </a:cubicBezTo>
                <a:cubicBezTo>
                  <a:pt x="1569" y="784"/>
                  <a:pt x="1569" y="784"/>
                  <a:pt x="1569" y="784"/>
                </a:cubicBezTo>
                <a:cubicBezTo>
                  <a:pt x="1568" y="783"/>
                  <a:pt x="1568" y="783"/>
                  <a:pt x="1568" y="783"/>
                </a:cubicBezTo>
                <a:cubicBezTo>
                  <a:pt x="1567" y="781"/>
                  <a:pt x="1567" y="781"/>
                  <a:pt x="1567" y="781"/>
                </a:cubicBezTo>
                <a:cubicBezTo>
                  <a:pt x="1565" y="780"/>
                  <a:pt x="1565" y="780"/>
                  <a:pt x="1565" y="780"/>
                </a:cubicBezTo>
                <a:cubicBezTo>
                  <a:pt x="1566" y="779"/>
                  <a:pt x="1566" y="779"/>
                  <a:pt x="1566" y="779"/>
                </a:cubicBezTo>
                <a:cubicBezTo>
                  <a:pt x="1565" y="775"/>
                  <a:pt x="1565" y="775"/>
                  <a:pt x="1565" y="775"/>
                </a:cubicBezTo>
                <a:cubicBezTo>
                  <a:pt x="1567" y="773"/>
                  <a:pt x="1567" y="773"/>
                  <a:pt x="1567" y="773"/>
                </a:cubicBezTo>
                <a:cubicBezTo>
                  <a:pt x="1569" y="773"/>
                  <a:pt x="1569" y="773"/>
                  <a:pt x="1569" y="773"/>
                </a:cubicBezTo>
                <a:cubicBezTo>
                  <a:pt x="1569" y="774"/>
                  <a:pt x="1569" y="774"/>
                  <a:pt x="1569" y="774"/>
                </a:cubicBezTo>
                <a:cubicBezTo>
                  <a:pt x="1568" y="774"/>
                  <a:pt x="1568" y="774"/>
                  <a:pt x="1568" y="774"/>
                </a:cubicBezTo>
                <a:cubicBezTo>
                  <a:pt x="1568" y="775"/>
                  <a:pt x="1568" y="775"/>
                  <a:pt x="1568" y="775"/>
                </a:cubicBezTo>
                <a:cubicBezTo>
                  <a:pt x="1571" y="777"/>
                  <a:pt x="1571" y="777"/>
                  <a:pt x="1571" y="777"/>
                </a:cubicBezTo>
                <a:cubicBezTo>
                  <a:pt x="1571" y="779"/>
                  <a:pt x="1571" y="779"/>
                  <a:pt x="1571" y="779"/>
                </a:cubicBezTo>
                <a:cubicBezTo>
                  <a:pt x="1573" y="780"/>
                  <a:pt x="1573" y="780"/>
                  <a:pt x="1573" y="780"/>
                </a:cubicBezTo>
                <a:cubicBezTo>
                  <a:pt x="1575" y="780"/>
                  <a:pt x="1575" y="780"/>
                  <a:pt x="1575" y="780"/>
                </a:cubicBezTo>
                <a:cubicBezTo>
                  <a:pt x="1574" y="779"/>
                  <a:pt x="1574" y="779"/>
                  <a:pt x="1574" y="779"/>
                </a:cubicBezTo>
                <a:cubicBezTo>
                  <a:pt x="1573" y="778"/>
                  <a:pt x="1573" y="778"/>
                  <a:pt x="1573" y="778"/>
                </a:cubicBezTo>
                <a:cubicBezTo>
                  <a:pt x="1573" y="777"/>
                  <a:pt x="1573" y="777"/>
                  <a:pt x="1573" y="777"/>
                </a:cubicBezTo>
                <a:cubicBezTo>
                  <a:pt x="1575" y="777"/>
                  <a:pt x="1575" y="777"/>
                  <a:pt x="1575" y="777"/>
                </a:cubicBezTo>
                <a:cubicBezTo>
                  <a:pt x="1577" y="779"/>
                  <a:pt x="1577" y="779"/>
                  <a:pt x="1577" y="779"/>
                </a:cubicBezTo>
                <a:cubicBezTo>
                  <a:pt x="1578" y="780"/>
                  <a:pt x="1578" y="780"/>
                  <a:pt x="1578" y="780"/>
                </a:cubicBezTo>
                <a:cubicBezTo>
                  <a:pt x="1579" y="779"/>
                  <a:pt x="1579" y="779"/>
                  <a:pt x="1579" y="779"/>
                </a:cubicBezTo>
                <a:cubicBezTo>
                  <a:pt x="1577" y="778"/>
                  <a:pt x="1577" y="778"/>
                  <a:pt x="1577" y="778"/>
                </a:cubicBezTo>
                <a:cubicBezTo>
                  <a:pt x="1576" y="777"/>
                  <a:pt x="1576" y="777"/>
                  <a:pt x="1576" y="777"/>
                </a:cubicBezTo>
                <a:cubicBezTo>
                  <a:pt x="1576" y="776"/>
                  <a:pt x="1576" y="776"/>
                  <a:pt x="1576" y="776"/>
                </a:cubicBezTo>
                <a:cubicBezTo>
                  <a:pt x="1579" y="776"/>
                  <a:pt x="1579" y="776"/>
                  <a:pt x="1579" y="776"/>
                </a:cubicBezTo>
                <a:cubicBezTo>
                  <a:pt x="1581" y="778"/>
                  <a:pt x="1581" y="778"/>
                  <a:pt x="1581" y="778"/>
                </a:cubicBezTo>
                <a:cubicBezTo>
                  <a:pt x="1581" y="777"/>
                  <a:pt x="1581" y="777"/>
                  <a:pt x="1581" y="777"/>
                </a:cubicBezTo>
                <a:cubicBezTo>
                  <a:pt x="1579" y="775"/>
                  <a:pt x="1579" y="775"/>
                  <a:pt x="1579" y="775"/>
                </a:cubicBezTo>
                <a:cubicBezTo>
                  <a:pt x="1577" y="775"/>
                  <a:pt x="1577" y="775"/>
                  <a:pt x="1577" y="775"/>
                </a:cubicBezTo>
                <a:cubicBezTo>
                  <a:pt x="1576" y="773"/>
                  <a:pt x="1576" y="773"/>
                  <a:pt x="1576" y="773"/>
                </a:cubicBezTo>
                <a:cubicBezTo>
                  <a:pt x="1577" y="772"/>
                  <a:pt x="1577" y="772"/>
                  <a:pt x="1577" y="772"/>
                </a:cubicBezTo>
                <a:cubicBezTo>
                  <a:pt x="1578" y="772"/>
                  <a:pt x="1578" y="772"/>
                  <a:pt x="1578" y="772"/>
                </a:cubicBezTo>
                <a:cubicBezTo>
                  <a:pt x="1580" y="771"/>
                  <a:pt x="1580" y="771"/>
                  <a:pt x="1580" y="771"/>
                </a:cubicBezTo>
                <a:cubicBezTo>
                  <a:pt x="1581" y="769"/>
                  <a:pt x="1581" y="769"/>
                  <a:pt x="1581" y="769"/>
                </a:cubicBezTo>
                <a:cubicBezTo>
                  <a:pt x="1582" y="769"/>
                  <a:pt x="1582" y="769"/>
                  <a:pt x="1582" y="769"/>
                </a:cubicBezTo>
                <a:cubicBezTo>
                  <a:pt x="1584" y="770"/>
                  <a:pt x="1584" y="770"/>
                  <a:pt x="1584" y="770"/>
                </a:cubicBezTo>
                <a:cubicBezTo>
                  <a:pt x="1585" y="770"/>
                  <a:pt x="1585" y="770"/>
                  <a:pt x="1585" y="770"/>
                </a:cubicBezTo>
                <a:cubicBezTo>
                  <a:pt x="1587" y="768"/>
                  <a:pt x="1587" y="768"/>
                  <a:pt x="1587" y="768"/>
                </a:cubicBezTo>
                <a:cubicBezTo>
                  <a:pt x="1587" y="768"/>
                  <a:pt x="1587" y="768"/>
                  <a:pt x="1587" y="768"/>
                </a:cubicBezTo>
                <a:cubicBezTo>
                  <a:pt x="1588" y="768"/>
                  <a:pt x="1588" y="768"/>
                  <a:pt x="1588" y="768"/>
                </a:cubicBezTo>
                <a:cubicBezTo>
                  <a:pt x="1589" y="769"/>
                  <a:pt x="1589" y="769"/>
                  <a:pt x="1589" y="769"/>
                </a:cubicBezTo>
                <a:cubicBezTo>
                  <a:pt x="1593" y="769"/>
                  <a:pt x="1593" y="769"/>
                  <a:pt x="1593" y="769"/>
                </a:cubicBezTo>
                <a:cubicBezTo>
                  <a:pt x="1596" y="770"/>
                  <a:pt x="1596" y="770"/>
                  <a:pt x="1596" y="770"/>
                </a:cubicBezTo>
                <a:cubicBezTo>
                  <a:pt x="1596" y="770"/>
                  <a:pt x="1596" y="770"/>
                  <a:pt x="1596" y="770"/>
                </a:cubicBezTo>
                <a:cubicBezTo>
                  <a:pt x="1597" y="771"/>
                  <a:pt x="1597" y="771"/>
                  <a:pt x="1597" y="771"/>
                </a:cubicBezTo>
                <a:cubicBezTo>
                  <a:pt x="1598" y="772"/>
                  <a:pt x="1598" y="772"/>
                  <a:pt x="1598" y="772"/>
                </a:cubicBezTo>
                <a:cubicBezTo>
                  <a:pt x="1599" y="772"/>
                  <a:pt x="1599" y="772"/>
                  <a:pt x="1599" y="772"/>
                </a:cubicBezTo>
                <a:cubicBezTo>
                  <a:pt x="1600" y="772"/>
                  <a:pt x="1600" y="772"/>
                  <a:pt x="1600" y="772"/>
                </a:cubicBezTo>
                <a:cubicBezTo>
                  <a:pt x="1602" y="772"/>
                  <a:pt x="1602" y="772"/>
                  <a:pt x="1602" y="772"/>
                </a:cubicBezTo>
                <a:cubicBezTo>
                  <a:pt x="1600" y="773"/>
                  <a:pt x="1600" y="773"/>
                  <a:pt x="1600" y="773"/>
                </a:cubicBezTo>
                <a:cubicBezTo>
                  <a:pt x="1599" y="773"/>
                  <a:pt x="1599" y="773"/>
                  <a:pt x="1599" y="773"/>
                </a:cubicBezTo>
                <a:cubicBezTo>
                  <a:pt x="1598" y="776"/>
                  <a:pt x="1598" y="776"/>
                  <a:pt x="1598" y="776"/>
                </a:cubicBezTo>
                <a:cubicBezTo>
                  <a:pt x="1598" y="777"/>
                  <a:pt x="1598" y="777"/>
                  <a:pt x="1598" y="777"/>
                </a:cubicBezTo>
                <a:cubicBezTo>
                  <a:pt x="1602" y="774"/>
                  <a:pt x="1602" y="774"/>
                  <a:pt x="1602" y="774"/>
                </a:cubicBezTo>
                <a:cubicBezTo>
                  <a:pt x="1607" y="772"/>
                  <a:pt x="1607" y="772"/>
                  <a:pt x="1607" y="772"/>
                </a:cubicBezTo>
                <a:cubicBezTo>
                  <a:pt x="1608" y="769"/>
                  <a:pt x="1608" y="769"/>
                  <a:pt x="1608" y="769"/>
                </a:cubicBezTo>
                <a:cubicBezTo>
                  <a:pt x="1610" y="768"/>
                  <a:pt x="1610" y="768"/>
                  <a:pt x="1610" y="768"/>
                </a:cubicBezTo>
                <a:cubicBezTo>
                  <a:pt x="1613" y="768"/>
                  <a:pt x="1613" y="768"/>
                  <a:pt x="1613" y="768"/>
                </a:cubicBezTo>
                <a:cubicBezTo>
                  <a:pt x="1614" y="768"/>
                  <a:pt x="1614" y="768"/>
                  <a:pt x="1614" y="768"/>
                </a:cubicBezTo>
                <a:cubicBezTo>
                  <a:pt x="1616" y="768"/>
                  <a:pt x="1616" y="768"/>
                  <a:pt x="1616" y="768"/>
                </a:cubicBezTo>
                <a:cubicBezTo>
                  <a:pt x="1617" y="768"/>
                  <a:pt x="1617" y="768"/>
                  <a:pt x="1617" y="768"/>
                </a:cubicBezTo>
                <a:cubicBezTo>
                  <a:pt x="1619" y="769"/>
                  <a:pt x="1619" y="769"/>
                  <a:pt x="1619" y="769"/>
                </a:cubicBezTo>
                <a:cubicBezTo>
                  <a:pt x="1621" y="767"/>
                  <a:pt x="1621" y="767"/>
                  <a:pt x="1621" y="767"/>
                </a:cubicBezTo>
                <a:cubicBezTo>
                  <a:pt x="1621" y="766"/>
                  <a:pt x="1621" y="766"/>
                  <a:pt x="1621" y="766"/>
                </a:cubicBezTo>
                <a:cubicBezTo>
                  <a:pt x="1619" y="765"/>
                  <a:pt x="1619" y="765"/>
                  <a:pt x="1619" y="765"/>
                </a:cubicBezTo>
                <a:cubicBezTo>
                  <a:pt x="1617" y="763"/>
                  <a:pt x="1617" y="763"/>
                  <a:pt x="1617" y="763"/>
                </a:cubicBezTo>
                <a:cubicBezTo>
                  <a:pt x="1615" y="762"/>
                  <a:pt x="1615" y="762"/>
                  <a:pt x="1615" y="762"/>
                </a:cubicBezTo>
                <a:cubicBezTo>
                  <a:pt x="1612" y="760"/>
                  <a:pt x="1612" y="760"/>
                  <a:pt x="1612" y="760"/>
                </a:cubicBezTo>
                <a:cubicBezTo>
                  <a:pt x="1612" y="757"/>
                  <a:pt x="1612" y="757"/>
                  <a:pt x="1612" y="757"/>
                </a:cubicBezTo>
                <a:cubicBezTo>
                  <a:pt x="1612" y="757"/>
                  <a:pt x="1612" y="757"/>
                  <a:pt x="1612" y="757"/>
                </a:cubicBezTo>
                <a:cubicBezTo>
                  <a:pt x="1611" y="754"/>
                  <a:pt x="1611" y="754"/>
                  <a:pt x="1611" y="754"/>
                </a:cubicBezTo>
                <a:cubicBezTo>
                  <a:pt x="1609" y="752"/>
                  <a:pt x="1609" y="752"/>
                  <a:pt x="1609" y="752"/>
                </a:cubicBezTo>
                <a:cubicBezTo>
                  <a:pt x="1607" y="751"/>
                  <a:pt x="1607" y="751"/>
                  <a:pt x="1607" y="751"/>
                </a:cubicBezTo>
                <a:cubicBezTo>
                  <a:pt x="1607" y="750"/>
                  <a:pt x="1607" y="750"/>
                  <a:pt x="1607" y="750"/>
                </a:cubicBezTo>
                <a:cubicBezTo>
                  <a:pt x="1610" y="749"/>
                  <a:pt x="1610" y="749"/>
                  <a:pt x="1610" y="749"/>
                </a:cubicBezTo>
                <a:cubicBezTo>
                  <a:pt x="1610" y="747"/>
                  <a:pt x="1610" y="747"/>
                  <a:pt x="1610" y="747"/>
                </a:cubicBezTo>
                <a:cubicBezTo>
                  <a:pt x="1610" y="743"/>
                  <a:pt x="1610" y="743"/>
                  <a:pt x="1610" y="743"/>
                </a:cubicBezTo>
                <a:cubicBezTo>
                  <a:pt x="1612" y="740"/>
                  <a:pt x="1612" y="740"/>
                  <a:pt x="1612" y="740"/>
                </a:cubicBezTo>
                <a:cubicBezTo>
                  <a:pt x="1614" y="741"/>
                  <a:pt x="1614" y="741"/>
                  <a:pt x="1614" y="741"/>
                </a:cubicBezTo>
                <a:cubicBezTo>
                  <a:pt x="1615" y="740"/>
                  <a:pt x="1615" y="740"/>
                  <a:pt x="1615" y="740"/>
                </a:cubicBezTo>
                <a:cubicBezTo>
                  <a:pt x="1615" y="736"/>
                  <a:pt x="1615" y="736"/>
                  <a:pt x="1615" y="736"/>
                </a:cubicBezTo>
                <a:cubicBezTo>
                  <a:pt x="1615" y="736"/>
                  <a:pt x="1615" y="736"/>
                  <a:pt x="1615" y="736"/>
                </a:cubicBezTo>
                <a:cubicBezTo>
                  <a:pt x="1615" y="733"/>
                  <a:pt x="1615" y="733"/>
                  <a:pt x="1615" y="733"/>
                </a:cubicBezTo>
                <a:cubicBezTo>
                  <a:pt x="1616" y="732"/>
                  <a:pt x="1616" y="732"/>
                  <a:pt x="1616" y="732"/>
                </a:cubicBezTo>
                <a:cubicBezTo>
                  <a:pt x="1616" y="729"/>
                  <a:pt x="1616" y="729"/>
                  <a:pt x="1616" y="729"/>
                </a:cubicBezTo>
                <a:cubicBezTo>
                  <a:pt x="1615" y="728"/>
                  <a:pt x="1615" y="728"/>
                  <a:pt x="1615" y="728"/>
                </a:cubicBezTo>
                <a:cubicBezTo>
                  <a:pt x="1616" y="726"/>
                  <a:pt x="1616" y="726"/>
                  <a:pt x="1616" y="726"/>
                </a:cubicBezTo>
                <a:cubicBezTo>
                  <a:pt x="1617" y="725"/>
                  <a:pt x="1617" y="725"/>
                  <a:pt x="1617" y="725"/>
                </a:cubicBezTo>
                <a:cubicBezTo>
                  <a:pt x="1620" y="724"/>
                  <a:pt x="1620" y="724"/>
                  <a:pt x="1620" y="724"/>
                </a:cubicBezTo>
                <a:cubicBezTo>
                  <a:pt x="1622" y="724"/>
                  <a:pt x="1622" y="724"/>
                  <a:pt x="1622" y="724"/>
                </a:cubicBezTo>
                <a:cubicBezTo>
                  <a:pt x="1623" y="722"/>
                  <a:pt x="1623" y="722"/>
                  <a:pt x="1623" y="722"/>
                </a:cubicBezTo>
                <a:cubicBezTo>
                  <a:pt x="1623" y="720"/>
                  <a:pt x="1623" y="720"/>
                  <a:pt x="1623" y="720"/>
                </a:cubicBezTo>
                <a:cubicBezTo>
                  <a:pt x="1622" y="719"/>
                  <a:pt x="1622" y="719"/>
                  <a:pt x="1622" y="719"/>
                </a:cubicBezTo>
                <a:cubicBezTo>
                  <a:pt x="1623" y="718"/>
                  <a:pt x="1623" y="718"/>
                  <a:pt x="1623" y="718"/>
                </a:cubicBezTo>
                <a:cubicBezTo>
                  <a:pt x="1623" y="718"/>
                  <a:pt x="1623" y="718"/>
                  <a:pt x="1623" y="718"/>
                </a:cubicBezTo>
                <a:cubicBezTo>
                  <a:pt x="1624" y="717"/>
                  <a:pt x="1624" y="717"/>
                  <a:pt x="1624" y="717"/>
                </a:cubicBezTo>
                <a:cubicBezTo>
                  <a:pt x="1623" y="716"/>
                  <a:pt x="1623" y="716"/>
                  <a:pt x="1623" y="716"/>
                </a:cubicBezTo>
                <a:cubicBezTo>
                  <a:pt x="1623" y="715"/>
                  <a:pt x="1623" y="715"/>
                  <a:pt x="1623" y="715"/>
                </a:cubicBezTo>
                <a:cubicBezTo>
                  <a:pt x="1623" y="713"/>
                  <a:pt x="1623" y="713"/>
                  <a:pt x="1623" y="713"/>
                </a:cubicBezTo>
                <a:cubicBezTo>
                  <a:pt x="1624" y="714"/>
                  <a:pt x="1624" y="714"/>
                  <a:pt x="1624" y="714"/>
                </a:cubicBezTo>
                <a:cubicBezTo>
                  <a:pt x="1625" y="714"/>
                  <a:pt x="1625" y="714"/>
                  <a:pt x="1625" y="714"/>
                </a:cubicBezTo>
                <a:cubicBezTo>
                  <a:pt x="1628" y="710"/>
                  <a:pt x="1628" y="710"/>
                  <a:pt x="1628" y="710"/>
                </a:cubicBezTo>
                <a:cubicBezTo>
                  <a:pt x="1628" y="709"/>
                  <a:pt x="1628" y="709"/>
                  <a:pt x="1628" y="709"/>
                </a:cubicBezTo>
                <a:cubicBezTo>
                  <a:pt x="1629" y="709"/>
                  <a:pt x="1629" y="709"/>
                  <a:pt x="1629" y="709"/>
                </a:cubicBezTo>
                <a:cubicBezTo>
                  <a:pt x="1631" y="707"/>
                  <a:pt x="1631" y="707"/>
                  <a:pt x="1631" y="707"/>
                </a:cubicBezTo>
                <a:cubicBezTo>
                  <a:pt x="1631" y="704"/>
                  <a:pt x="1631" y="704"/>
                  <a:pt x="1631" y="704"/>
                </a:cubicBezTo>
                <a:cubicBezTo>
                  <a:pt x="1632" y="703"/>
                  <a:pt x="1632" y="703"/>
                  <a:pt x="1632" y="703"/>
                </a:cubicBezTo>
                <a:cubicBezTo>
                  <a:pt x="1634" y="703"/>
                  <a:pt x="1634" y="703"/>
                  <a:pt x="1634" y="703"/>
                </a:cubicBezTo>
                <a:cubicBezTo>
                  <a:pt x="1636" y="701"/>
                  <a:pt x="1636" y="701"/>
                  <a:pt x="1636" y="701"/>
                </a:cubicBezTo>
                <a:cubicBezTo>
                  <a:pt x="1637" y="702"/>
                  <a:pt x="1637" y="702"/>
                  <a:pt x="1637" y="702"/>
                </a:cubicBezTo>
                <a:cubicBezTo>
                  <a:pt x="1637" y="702"/>
                  <a:pt x="1637" y="702"/>
                  <a:pt x="1637" y="702"/>
                </a:cubicBezTo>
                <a:cubicBezTo>
                  <a:pt x="1639" y="702"/>
                  <a:pt x="1639" y="702"/>
                  <a:pt x="1639" y="702"/>
                </a:cubicBezTo>
                <a:cubicBezTo>
                  <a:pt x="1639" y="701"/>
                  <a:pt x="1639" y="701"/>
                  <a:pt x="1639" y="701"/>
                </a:cubicBezTo>
                <a:cubicBezTo>
                  <a:pt x="1640" y="700"/>
                  <a:pt x="1640" y="700"/>
                  <a:pt x="1640" y="700"/>
                </a:cubicBezTo>
                <a:cubicBezTo>
                  <a:pt x="1641" y="701"/>
                  <a:pt x="1641" y="701"/>
                  <a:pt x="1641" y="701"/>
                </a:cubicBezTo>
                <a:cubicBezTo>
                  <a:pt x="1642" y="702"/>
                  <a:pt x="1642" y="702"/>
                  <a:pt x="1642" y="702"/>
                </a:cubicBezTo>
                <a:cubicBezTo>
                  <a:pt x="1643" y="702"/>
                  <a:pt x="1643" y="702"/>
                  <a:pt x="1643" y="702"/>
                </a:cubicBezTo>
                <a:cubicBezTo>
                  <a:pt x="1646" y="702"/>
                  <a:pt x="1646" y="702"/>
                  <a:pt x="1646" y="702"/>
                </a:cubicBezTo>
                <a:cubicBezTo>
                  <a:pt x="1644" y="703"/>
                  <a:pt x="1644" y="703"/>
                  <a:pt x="1644" y="703"/>
                </a:cubicBezTo>
                <a:cubicBezTo>
                  <a:pt x="1643" y="703"/>
                  <a:pt x="1643" y="703"/>
                  <a:pt x="1643" y="703"/>
                </a:cubicBezTo>
                <a:cubicBezTo>
                  <a:pt x="1641" y="703"/>
                  <a:pt x="1641" y="703"/>
                  <a:pt x="1641" y="703"/>
                </a:cubicBezTo>
                <a:cubicBezTo>
                  <a:pt x="1638" y="703"/>
                  <a:pt x="1638" y="703"/>
                  <a:pt x="1638" y="703"/>
                </a:cubicBezTo>
                <a:cubicBezTo>
                  <a:pt x="1636" y="703"/>
                  <a:pt x="1636" y="703"/>
                  <a:pt x="1636" y="703"/>
                </a:cubicBezTo>
                <a:cubicBezTo>
                  <a:pt x="1637" y="705"/>
                  <a:pt x="1637" y="705"/>
                  <a:pt x="1637" y="705"/>
                </a:cubicBezTo>
                <a:cubicBezTo>
                  <a:pt x="1640" y="705"/>
                  <a:pt x="1640" y="705"/>
                  <a:pt x="1640" y="705"/>
                </a:cubicBezTo>
                <a:cubicBezTo>
                  <a:pt x="1643" y="705"/>
                  <a:pt x="1643" y="705"/>
                  <a:pt x="1643" y="705"/>
                </a:cubicBezTo>
                <a:cubicBezTo>
                  <a:pt x="1642" y="706"/>
                  <a:pt x="1642" y="706"/>
                  <a:pt x="1642" y="706"/>
                </a:cubicBezTo>
                <a:cubicBezTo>
                  <a:pt x="1641" y="707"/>
                  <a:pt x="1641" y="707"/>
                  <a:pt x="1641" y="707"/>
                </a:cubicBezTo>
                <a:cubicBezTo>
                  <a:pt x="1643" y="708"/>
                  <a:pt x="1643" y="708"/>
                  <a:pt x="1643" y="708"/>
                </a:cubicBezTo>
                <a:cubicBezTo>
                  <a:pt x="1644" y="708"/>
                  <a:pt x="1644" y="708"/>
                  <a:pt x="1644" y="708"/>
                </a:cubicBezTo>
                <a:cubicBezTo>
                  <a:pt x="1646" y="709"/>
                  <a:pt x="1646" y="709"/>
                  <a:pt x="1646" y="709"/>
                </a:cubicBezTo>
                <a:cubicBezTo>
                  <a:pt x="1648" y="708"/>
                  <a:pt x="1648" y="708"/>
                  <a:pt x="1648" y="708"/>
                </a:cubicBezTo>
                <a:cubicBezTo>
                  <a:pt x="1650" y="708"/>
                  <a:pt x="1650" y="708"/>
                  <a:pt x="1650" y="708"/>
                </a:cubicBezTo>
                <a:cubicBezTo>
                  <a:pt x="1652" y="709"/>
                  <a:pt x="1652" y="709"/>
                  <a:pt x="1652" y="709"/>
                </a:cubicBezTo>
                <a:cubicBezTo>
                  <a:pt x="1653" y="709"/>
                  <a:pt x="1653" y="709"/>
                  <a:pt x="1653" y="709"/>
                </a:cubicBezTo>
                <a:cubicBezTo>
                  <a:pt x="1654" y="708"/>
                  <a:pt x="1654" y="708"/>
                  <a:pt x="1654" y="708"/>
                </a:cubicBezTo>
                <a:cubicBezTo>
                  <a:pt x="1655" y="708"/>
                  <a:pt x="1655" y="708"/>
                  <a:pt x="1655" y="708"/>
                </a:cubicBezTo>
                <a:cubicBezTo>
                  <a:pt x="1655" y="711"/>
                  <a:pt x="1655" y="711"/>
                  <a:pt x="1655" y="711"/>
                </a:cubicBezTo>
                <a:cubicBezTo>
                  <a:pt x="1656" y="712"/>
                  <a:pt x="1656" y="712"/>
                  <a:pt x="1656" y="712"/>
                </a:cubicBezTo>
                <a:cubicBezTo>
                  <a:pt x="1656" y="712"/>
                  <a:pt x="1656" y="712"/>
                  <a:pt x="1656" y="712"/>
                </a:cubicBezTo>
                <a:cubicBezTo>
                  <a:pt x="1653" y="713"/>
                  <a:pt x="1653" y="713"/>
                  <a:pt x="1653" y="713"/>
                </a:cubicBezTo>
                <a:cubicBezTo>
                  <a:pt x="1650" y="715"/>
                  <a:pt x="1650" y="715"/>
                  <a:pt x="1650" y="715"/>
                </a:cubicBezTo>
                <a:cubicBezTo>
                  <a:pt x="1648" y="718"/>
                  <a:pt x="1648" y="718"/>
                  <a:pt x="1648" y="718"/>
                </a:cubicBezTo>
                <a:cubicBezTo>
                  <a:pt x="1649" y="718"/>
                  <a:pt x="1649" y="718"/>
                  <a:pt x="1649" y="718"/>
                </a:cubicBezTo>
                <a:cubicBezTo>
                  <a:pt x="1651" y="717"/>
                  <a:pt x="1651" y="717"/>
                  <a:pt x="1651" y="717"/>
                </a:cubicBezTo>
                <a:cubicBezTo>
                  <a:pt x="1653" y="718"/>
                  <a:pt x="1653" y="718"/>
                  <a:pt x="1653" y="718"/>
                </a:cubicBezTo>
                <a:cubicBezTo>
                  <a:pt x="1654" y="718"/>
                  <a:pt x="1654" y="718"/>
                  <a:pt x="1654" y="718"/>
                </a:cubicBezTo>
                <a:cubicBezTo>
                  <a:pt x="1657" y="721"/>
                  <a:pt x="1657" y="721"/>
                  <a:pt x="1657" y="721"/>
                </a:cubicBezTo>
                <a:cubicBezTo>
                  <a:pt x="1657" y="722"/>
                  <a:pt x="1657" y="722"/>
                  <a:pt x="1657" y="722"/>
                </a:cubicBezTo>
                <a:cubicBezTo>
                  <a:pt x="1656" y="725"/>
                  <a:pt x="1656" y="725"/>
                  <a:pt x="1656" y="725"/>
                </a:cubicBezTo>
                <a:cubicBezTo>
                  <a:pt x="1655" y="726"/>
                  <a:pt x="1655" y="726"/>
                  <a:pt x="1655" y="726"/>
                </a:cubicBezTo>
                <a:cubicBezTo>
                  <a:pt x="1657" y="727"/>
                  <a:pt x="1657" y="727"/>
                  <a:pt x="1657" y="727"/>
                </a:cubicBezTo>
                <a:cubicBezTo>
                  <a:pt x="1660" y="727"/>
                  <a:pt x="1660" y="727"/>
                  <a:pt x="1660" y="727"/>
                </a:cubicBezTo>
                <a:cubicBezTo>
                  <a:pt x="1663" y="726"/>
                  <a:pt x="1663" y="726"/>
                  <a:pt x="1663" y="726"/>
                </a:cubicBezTo>
                <a:cubicBezTo>
                  <a:pt x="1668" y="723"/>
                  <a:pt x="1668" y="723"/>
                  <a:pt x="1668" y="723"/>
                </a:cubicBezTo>
                <a:cubicBezTo>
                  <a:pt x="1671" y="723"/>
                  <a:pt x="1671" y="723"/>
                  <a:pt x="1671" y="723"/>
                </a:cubicBezTo>
                <a:cubicBezTo>
                  <a:pt x="1672" y="720"/>
                  <a:pt x="1672" y="720"/>
                  <a:pt x="1672" y="720"/>
                </a:cubicBezTo>
                <a:cubicBezTo>
                  <a:pt x="1674" y="719"/>
                  <a:pt x="1674" y="719"/>
                  <a:pt x="1674" y="719"/>
                </a:cubicBezTo>
                <a:cubicBezTo>
                  <a:pt x="1678" y="720"/>
                  <a:pt x="1678" y="720"/>
                  <a:pt x="1678" y="720"/>
                </a:cubicBezTo>
                <a:cubicBezTo>
                  <a:pt x="1681" y="720"/>
                  <a:pt x="1681" y="720"/>
                  <a:pt x="1681" y="720"/>
                </a:cubicBezTo>
                <a:cubicBezTo>
                  <a:pt x="1682" y="718"/>
                  <a:pt x="1682" y="718"/>
                  <a:pt x="1682" y="718"/>
                </a:cubicBezTo>
                <a:cubicBezTo>
                  <a:pt x="1681" y="717"/>
                  <a:pt x="1681" y="717"/>
                  <a:pt x="1681" y="717"/>
                </a:cubicBezTo>
                <a:cubicBezTo>
                  <a:pt x="1682" y="716"/>
                  <a:pt x="1682" y="716"/>
                  <a:pt x="1682" y="716"/>
                </a:cubicBezTo>
                <a:cubicBezTo>
                  <a:pt x="1683" y="715"/>
                  <a:pt x="1683" y="715"/>
                  <a:pt x="1683" y="715"/>
                </a:cubicBezTo>
                <a:cubicBezTo>
                  <a:pt x="1680" y="715"/>
                  <a:pt x="1680" y="715"/>
                  <a:pt x="1680" y="715"/>
                </a:cubicBezTo>
                <a:cubicBezTo>
                  <a:pt x="1678" y="715"/>
                  <a:pt x="1678" y="715"/>
                  <a:pt x="1678" y="715"/>
                </a:cubicBezTo>
                <a:cubicBezTo>
                  <a:pt x="1677" y="717"/>
                  <a:pt x="1677" y="717"/>
                  <a:pt x="1677" y="717"/>
                </a:cubicBezTo>
                <a:cubicBezTo>
                  <a:pt x="1675" y="716"/>
                  <a:pt x="1675" y="716"/>
                  <a:pt x="1675" y="716"/>
                </a:cubicBezTo>
                <a:cubicBezTo>
                  <a:pt x="1674" y="716"/>
                  <a:pt x="1674" y="716"/>
                  <a:pt x="1674" y="716"/>
                </a:cubicBezTo>
                <a:cubicBezTo>
                  <a:pt x="1673" y="717"/>
                  <a:pt x="1673" y="717"/>
                  <a:pt x="1673" y="717"/>
                </a:cubicBezTo>
                <a:cubicBezTo>
                  <a:pt x="1671" y="717"/>
                  <a:pt x="1671" y="717"/>
                  <a:pt x="1671" y="717"/>
                </a:cubicBezTo>
                <a:cubicBezTo>
                  <a:pt x="1667" y="712"/>
                  <a:pt x="1667" y="712"/>
                  <a:pt x="1667" y="712"/>
                </a:cubicBezTo>
                <a:cubicBezTo>
                  <a:pt x="1666" y="710"/>
                  <a:pt x="1666" y="710"/>
                  <a:pt x="1666" y="710"/>
                </a:cubicBezTo>
                <a:cubicBezTo>
                  <a:pt x="1665" y="708"/>
                  <a:pt x="1665" y="708"/>
                  <a:pt x="1665" y="708"/>
                </a:cubicBezTo>
                <a:cubicBezTo>
                  <a:pt x="1664" y="708"/>
                  <a:pt x="1664" y="708"/>
                  <a:pt x="1664" y="708"/>
                </a:cubicBezTo>
                <a:cubicBezTo>
                  <a:pt x="1665" y="711"/>
                  <a:pt x="1665" y="711"/>
                  <a:pt x="1665" y="711"/>
                </a:cubicBezTo>
                <a:cubicBezTo>
                  <a:pt x="1668" y="714"/>
                  <a:pt x="1668" y="714"/>
                  <a:pt x="1668" y="714"/>
                </a:cubicBezTo>
                <a:cubicBezTo>
                  <a:pt x="1671" y="717"/>
                  <a:pt x="1671" y="717"/>
                  <a:pt x="1671" y="717"/>
                </a:cubicBezTo>
                <a:cubicBezTo>
                  <a:pt x="1670" y="718"/>
                  <a:pt x="1670" y="718"/>
                  <a:pt x="1670" y="718"/>
                </a:cubicBezTo>
                <a:cubicBezTo>
                  <a:pt x="1668" y="717"/>
                  <a:pt x="1668" y="717"/>
                  <a:pt x="1668" y="717"/>
                </a:cubicBezTo>
                <a:cubicBezTo>
                  <a:pt x="1667" y="716"/>
                  <a:pt x="1667" y="716"/>
                  <a:pt x="1667" y="716"/>
                </a:cubicBezTo>
                <a:cubicBezTo>
                  <a:pt x="1667" y="714"/>
                  <a:pt x="1667" y="714"/>
                  <a:pt x="1667" y="714"/>
                </a:cubicBezTo>
                <a:cubicBezTo>
                  <a:pt x="1666" y="713"/>
                  <a:pt x="1666" y="713"/>
                  <a:pt x="1666" y="713"/>
                </a:cubicBezTo>
                <a:cubicBezTo>
                  <a:pt x="1665" y="714"/>
                  <a:pt x="1665" y="714"/>
                  <a:pt x="1665" y="714"/>
                </a:cubicBezTo>
                <a:cubicBezTo>
                  <a:pt x="1665" y="713"/>
                  <a:pt x="1665" y="713"/>
                  <a:pt x="1665" y="713"/>
                </a:cubicBezTo>
                <a:cubicBezTo>
                  <a:pt x="1664" y="713"/>
                  <a:pt x="1664" y="713"/>
                  <a:pt x="1664" y="713"/>
                </a:cubicBezTo>
                <a:cubicBezTo>
                  <a:pt x="1663" y="714"/>
                  <a:pt x="1663" y="714"/>
                  <a:pt x="1663" y="714"/>
                </a:cubicBezTo>
                <a:cubicBezTo>
                  <a:pt x="1663" y="713"/>
                  <a:pt x="1663" y="713"/>
                  <a:pt x="1663" y="713"/>
                </a:cubicBezTo>
                <a:cubicBezTo>
                  <a:pt x="1664" y="712"/>
                  <a:pt x="1664" y="712"/>
                  <a:pt x="1664" y="712"/>
                </a:cubicBezTo>
                <a:cubicBezTo>
                  <a:pt x="1664" y="711"/>
                  <a:pt x="1664" y="711"/>
                  <a:pt x="1664" y="711"/>
                </a:cubicBezTo>
                <a:cubicBezTo>
                  <a:pt x="1663" y="711"/>
                  <a:pt x="1663" y="711"/>
                  <a:pt x="1663" y="711"/>
                </a:cubicBezTo>
                <a:cubicBezTo>
                  <a:pt x="1661" y="710"/>
                  <a:pt x="1661" y="710"/>
                  <a:pt x="1661" y="710"/>
                </a:cubicBezTo>
                <a:cubicBezTo>
                  <a:pt x="1660" y="709"/>
                  <a:pt x="1660" y="709"/>
                  <a:pt x="1660" y="709"/>
                </a:cubicBezTo>
                <a:cubicBezTo>
                  <a:pt x="1657" y="709"/>
                  <a:pt x="1657" y="709"/>
                  <a:pt x="1657" y="709"/>
                </a:cubicBezTo>
                <a:cubicBezTo>
                  <a:pt x="1656" y="709"/>
                  <a:pt x="1656" y="709"/>
                  <a:pt x="1656" y="709"/>
                </a:cubicBezTo>
                <a:cubicBezTo>
                  <a:pt x="1657" y="708"/>
                  <a:pt x="1657" y="708"/>
                  <a:pt x="1657" y="708"/>
                </a:cubicBezTo>
                <a:cubicBezTo>
                  <a:pt x="1659" y="708"/>
                  <a:pt x="1659" y="708"/>
                  <a:pt x="1659" y="708"/>
                </a:cubicBezTo>
                <a:cubicBezTo>
                  <a:pt x="1660" y="707"/>
                  <a:pt x="1660" y="707"/>
                  <a:pt x="1660" y="707"/>
                </a:cubicBezTo>
                <a:cubicBezTo>
                  <a:pt x="1661" y="708"/>
                  <a:pt x="1661" y="708"/>
                  <a:pt x="1661" y="708"/>
                </a:cubicBezTo>
                <a:cubicBezTo>
                  <a:pt x="1663" y="708"/>
                  <a:pt x="1663" y="708"/>
                  <a:pt x="1663" y="708"/>
                </a:cubicBezTo>
                <a:cubicBezTo>
                  <a:pt x="1663" y="707"/>
                  <a:pt x="1663" y="707"/>
                  <a:pt x="1663" y="707"/>
                </a:cubicBezTo>
                <a:cubicBezTo>
                  <a:pt x="1665" y="707"/>
                  <a:pt x="1665" y="707"/>
                  <a:pt x="1665" y="707"/>
                </a:cubicBezTo>
                <a:cubicBezTo>
                  <a:pt x="1668" y="704"/>
                  <a:pt x="1668" y="704"/>
                  <a:pt x="1668" y="704"/>
                </a:cubicBezTo>
                <a:cubicBezTo>
                  <a:pt x="1668" y="703"/>
                  <a:pt x="1668" y="703"/>
                  <a:pt x="1668" y="703"/>
                </a:cubicBezTo>
                <a:cubicBezTo>
                  <a:pt x="1669" y="703"/>
                  <a:pt x="1669" y="703"/>
                  <a:pt x="1669" y="703"/>
                </a:cubicBezTo>
                <a:cubicBezTo>
                  <a:pt x="1669" y="704"/>
                  <a:pt x="1669" y="704"/>
                  <a:pt x="1669" y="704"/>
                </a:cubicBezTo>
                <a:cubicBezTo>
                  <a:pt x="1667" y="706"/>
                  <a:pt x="1667" y="706"/>
                  <a:pt x="1667" y="706"/>
                </a:cubicBezTo>
                <a:cubicBezTo>
                  <a:pt x="1667" y="707"/>
                  <a:pt x="1667" y="707"/>
                  <a:pt x="1667" y="707"/>
                </a:cubicBezTo>
                <a:cubicBezTo>
                  <a:pt x="1667" y="707"/>
                  <a:pt x="1667" y="707"/>
                  <a:pt x="1667" y="707"/>
                </a:cubicBezTo>
                <a:cubicBezTo>
                  <a:pt x="1668" y="707"/>
                  <a:pt x="1668" y="707"/>
                  <a:pt x="1668" y="707"/>
                </a:cubicBezTo>
                <a:cubicBezTo>
                  <a:pt x="1670" y="704"/>
                  <a:pt x="1670" y="704"/>
                  <a:pt x="1670" y="704"/>
                </a:cubicBezTo>
                <a:cubicBezTo>
                  <a:pt x="1671" y="703"/>
                  <a:pt x="1671" y="703"/>
                  <a:pt x="1671" y="703"/>
                </a:cubicBezTo>
                <a:cubicBezTo>
                  <a:pt x="1670" y="702"/>
                  <a:pt x="1670" y="702"/>
                  <a:pt x="1670" y="702"/>
                </a:cubicBezTo>
                <a:cubicBezTo>
                  <a:pt x="1669" y="700"/>
                  <a:pt x="1669" y="700"/>
                  <a:pt x="1669" y="700"/>
                </a:cubicBezTo>
                <a:cubicBezTo>
                  <a:pt x="1670" y="700"/>
                  <a:pt x="1670" y="700"/>
                  <a:pt x="1670" y="700"/>
                </a:cubicBezTo>
                <a:cubicBezTo>
                  <a:pt x="1671" y="702"/>
                  <a:pt x="1671" y="702"/>
                  <a:pt x="1671" y="702"/>
                </a:cubicBezTo>
                <a:cubicBezTo>
                  <a:pt x="1672" y="703"/>
                  <a:pt x="1672" y="703"/>
                  <a:pt x="1672" y="703"/>
                </a:cubicBezTo>
                <a:cubicBezTo>
                  <a:pt x="1674" y="701"/>
                  <a:pt x="1674" y="701"/>
                  <a:pt x="1674" y="701"/>
                </a:cubicBezTo>
                <a:cubicBezTo>
                  <a:pt x="1677" y="702"/>
                  <a:pt x="1677" y="702"/>
                  <a:pt x="1677" y="702"/>
                </a:cubicBezTo>
                <a:cubicBezTo>
                  <a:pt x="1678" y="701"/>
                  <a:pt x="1678" y="701"/>
                  <a:pt x="1678" y="701"/>
                </a:cubicBezTo>
                <a:cubicBezTo>
                  <a:pt x="1680" y="701"/>
                  <a:pt x="1680" y="701"/>
                  <a:pt x="1680" y="701"/>
                </a:cubicBezTo>
                <a:cubicBezTo>
                  <a:pt x="1681" y="701"/>
                  <a:pt x="1681" y="701"/>
                  <a:pt x="1681" y="701"/>
                </a:cubicBezTo>
                <a:cubicBezTo>
                  <a:pt x="1683" y="699"/>
                  <a:pt x="1683" y="699"/>
                  <a:pt x="1683" y="699"/>
                </a:cubicBezTo>
                <a:cubicBezTo>
                  <a:pt x="1684" y="697"/>
                  <a:pt x="1684" y="697"/>
                  <a:pt x="1684" y="697"/>
                </a:cubicBezTo>
                <a:cubicBezTo>
                  <a:pt x="1686" y="697"/>
                  <a:pt x="1686" y="697"/>
                  <a:pt x="1686" y="697"/>
                </a:cubicBezTo>
                <a:cubicBezTo>
                  <a:pt x="1686" y="696"/>
                  <a:pt x="1686" y="696"/>
                  <a:pt x="1686" y="696"/>
                </a:cubicBezTo>
                <a:cubicBezTo>
                  <a:pt x="1688" y="695"/>
                  <a:pt x="1688" y="695"/>
                  <a:pt x="1688" y="695"/>
                </a:cubicBezTo>
                <a:cubicBezTo>
                  <a:pt x="1690" y="695"/>
                  <a:pt x="1690" y="695"/>
                  <a:pt x="1690" y="695"/>
                </a:cubicBezTo>
                <a:cubicBezTo>
                  <a:pt x="1692" y="694"/>
                  <a:pt x="1692" y="694"/>
                  <a:pt x="1692" y="694"/>
                </a:cubicBezTo>
                <a:cubicBezTo>
                  <a:pt x="1693" y="694"/>
                  <a:pt x="1693" y="694"/>
                  <a:pt x="1693" y="694"/>
                </a:cubicBezTo>
                <a:cubicBezTo>
                  <a:pt x="1693" y="695"/>
                  <a:pt x="1693" y="695"/>
                  <a:pt x="1693" y="695"/>
                </a:cubicBezTo>
                <a:cubicBezTo>
                  <a:pt x="1695" y="694"/>
                  <a:pt x="1695" y="694"/>
                  <a:pt x="1695" y="694"/>
                </a:cubicBezTo>
                <a:cubicBezTo>
                  <a:pt x="1696" y="690"/>
                  <a:pt x="1696" y="690"/>
                  <a:pt x="1696" y="690"/>
                </a:cubicBezTo>
                <a:cubicBezTo>
                  <a:pt x="1695" y="694"/>
                  <a:pt x="1695" y="694"/>
                  <a:pt x="1695" y="694"/>
                </a:cubicBezTo>
                <a:cubicBezTo>
                  <a:pt x="1695" y="694"/>
                  <a:pt x="1695" y="694"/>
                  <a:pt x="1695" y="694"/>
                </a:cubicBezTo>
                <a:cubicBezTo>
                  <a:pt x="1695" y="694"/>
                  <a:pt x="1695" y="694"/>
                  <a:pt x="1695" y="694"/>
                </a:cubicBezTo>
                <a:cubicBezTo>
                  <a:pt x="1697" y="695"/>
                  <a:pt x="1697" y="695"/>
                  <a:pt x="1697" y="695"/>
                </a:cubicBezTo>
                <a:cubicBezTo>
                  <a:pt x="1699" y="693"/>
                  <a:pt x="1699" y="693"/>
                  <a:pt x="1699" y="693"/>
                </a:cubicBezTo>
                <a:cubicBezTo>
                  <a:pt x="1702" y="693"/>
                  <a:pt x="1702" y="693"/>
                  <a:pt x="1702" y="693"/>
                </a:cubicBezTo>
                <a:cubicBezTo>
                  <a:pt x="1702" y="694"/>
                  <a:pt x="1702" y="694"/>
                  <a:pt x="1702" y="694"/>
                </a:cubicBezTo>
                <a:cubicBezTo>
                  <a:pt x="1702" y="695"/>
                  <a:pt x="1702" y="695"/>
                  <a:pt x="1702" y="695"/>
                </a:cubicBezTo>
                <a:cubicBezTo>
                  <a:pt x="1697" y="698"/>
                  <a:pt x="1697" y="698"/>
                  <a:pt x="1697" y="698"/>
                </a:cubicBezTo>
                <a:cubicBezTo>
                  <a:pt x="1695" y="699"/>
                  <a:pt x="1695" y="699"/>
                  <a:pt x="1695" y="699"/>
                </a:cubicBezTo>
                <a:cubicBezTo>
                  <a:pt x="1696" y="700"/>
                  <a:pt x="1696" y="700"/>
                  <a:pt x="1696" y="700"/>
                </a:cubicBezTo>
                <a:cubicBezTo>
                  <a:pt x="1697" y="700"/>
                  <a:pt x="1697" y="700"/>
                  <a:pt x="1697" y="700"/>
                </a:cubicBezTo>
                <a:cubicBezTo>
                  <a:pt x="1696" y="701"/>
                  <a:pt x="1696" y="701"/>
                  <a:pt x="1696" y="701"/>
                </a:cubicBezTo>
                <a:cubicBezTo>
                  <a:pt x="1694" y="701"/>
                  <a:pt x="1694" y="701"/>
                  <a:pt x="1694" y="701"/>
                </a:cubicBezTo>
                <a:cubicBezTo>
                  <a:pt x="1691" y="701"/>
                  <a:pt x="1691" y="701"/>
                  <a:pt x="1691" y="701"/>
                </a:cubicBezTo>
                <a:cubicBezTo>
                  <a:pt x="1692" y="704"/>
                  <a:pt x="1692" y="704"/>
                  <a:pt x="1692" y="704"/>
                </a:cubicBezTo>
                <a:cubicBezTo>
                  <a:pt x="1693" y="705"/>
                  <a:pt x="1693" y="705"/>
                  <a:pt x="1693" y="705"/>
                </a:cubicBezTo>
                <a:cubicBezTo>
                  <a:pt x="1694" y="705"/>
                  <a:pt x="1694" y="705"/>
                  <a:pt x="1694" y="705"/>
                </a:cubicBezTo>
                <a:cubicBezTo>
                  <a:pt x="1695" y="706"/>
                  <a:pt x="1695" y="706"/>
                  <a:pt x="1695" y="706"/>
                </a:cubicBezTo>
                <a:cubicBezTo>
                  <a:pt x="1697" y="706"/>
                  <a:pt x="1697" y="706"/>
                  <a:pt x="1697" y="706"/>
                </a:cubicBezTo>
                <a:cubicBezTo>
                  <a:pt x="1697" y="707"/>
                  <a:pt x="1697" y="707"/>
                  <a:pt x="1697" y="707"/>
                </a:cubicBezTo>
                <a:cubicBezTo>
                  <a:pt x="1695" y="707"/>
                  <a:pt x="1695" y="707"/>
                  <a:pt x="1695" y="707"/>
                </a:cubicBezTo>
                <a:cubicBezTo>
                  <a:pt x="1695" y="708"/>
                  <a:pt x="1695" y="708"/>
                  <a:pt x="1695" y="708"/>
                </a:cubicBezTo>
                <a:cubicBezTo>
                  <a:pt x="1693" y="708"/>
                  <a:pt x="1693" y="708"/>
                  <a:pt x="1693" y="708"/>
                </a:cubicBezTo>
                <a:cubicBezTo>
                  <a:pt x="1693" y="709"/>
                  <a:pt x="1693" y="709"/>
                  <a:pt x="1693" y="709"/>
                </a:cubicBezTo>
                <a:cubicBezTo>
                  <a:pt x="1693" y="709"/>
                  <a:pt x="1693" y="709"/>
                  <a:pt x="1693" y="709"/>
                </a:cubicBezTo>
                <a:cubicBezTo>
                  <a:pt x="1691" y="711"/>
                  <a:pt x="1691" y="711"/>
                  <a:pt x="1691" y="711"/>
                </a:cubicBezTo>
                <a:cubicBezTo>
                  <a:pt x="1691" y="713"/>
                  <a:pt x="1691" y="713"/>
                  <a:pt x="1691" y="713"/>
                </a:cubicBezTo>
                <a:cubicBezTo>
                  <a:pt x="1692" y="714"/>
                  <a:pt x="1692" y="714"/>
                  <a:pt x="1692" y="714"/>
                </a:cubicBezTo>
                <a:cubicBezTo>
                  <a:pt x="1691" y="717"/>
                  <a:pt x="1691" y="717"/>
                  <a:pt x="1691" y="717"/>
                </a:cubicBezTo>
                <a:cubicBezTo>
                  <a:pt x="1689" y="716"/>
                  <a:pt x="1689" y="716"/>
                  <a:pt x="1689" y="716"/>
                </a:cubicBezTo>
                <a:cubicBezTo>
                  <a:pt x="1689" y="717"/>
                  <a:pt x="1689" y="717"/>
                  <a:pt x="1689" y="717"/>
                </a:cubicBezTo>
                <a:cubicBezTo>
                  <a:pt x="1687" y="715"/>
                  <a:pt x="1687" y="715"/>
                  <a:pt x="1687" y="715"/>
                </a:cubicBezTo>
                <a:cubicBezTo>
                  <a:pt x="1685" y="715"/>
                  <a:pt x="1685" y="715"/>
                  <a:pt x="1685" y="715"/>
                </a:cubicBezTo>
                <a:cubicBezTo>
                  <a:pt x="1685" y="716"/>
                  <a:pt x="1685" y="716"/>
                  <a:pt x="1685" y="716"/>
                </a:cubicBezTo>
                <a:cubicBezTo>
                  <a:pt x="1686" y="717"/>
                  <a:pt x="1686" y="717"/>
                  <a:pt x="1686" y="717"/>
                </a:cubicBezTo>
                <a:cubicBezTo>
                  <a:pt x="1685" y="718"/>
                  <a:pt x="1685" y="718"/>
                  <a:pt x="1685" y="718"/>
                </a:cubicBezTo>
                <a:cubicBezTo>
                  <a:pt x="1683" y="719"/>
                  <a:pt x="1683" y="719"/>
                  <a:pt x="1683" y="719"/>
                </a:cubicBezTo>
                <a:cubicBezTo>
                  <a:pt x="1686" y="719"/>
                  <a:pt x="1686" y="719"/>
                  <a:pt x="1686" y="719"/>
                </a:cubicBezTo>
                <a:cubicBezTo>
                  <a:pt x="1687" y="719"/>
                  <a:pt x="1687" y="719"/>
                  <a:pt x="1687" y="719"/>
                </a:cubicBezTo>
                <a:cubicBezTo>
                  <a:pt x="1689" y="721"/>
                  <a:pt x="1689" y="721"/>
                  <a:pt x="1689" y="721"/>
                </a:cubicBezTo>
                <a:cubicBezTo>
                  <a:pt x="1689" y="722"/>
                  <a:pt x="1689" y="722"/>
                  <a:pt x="1689" y="722"/>
                </a:cubicBezTo>
                <a:cubicBezTo>
                  <a:pt x="1691" y="725"/>
                  <a:pt x="1691" y="725"/>
                  <a:pt x="1691" y="725"/>
                </a:cubicBezTo>
                <a:cubicBezTo>
                  <a:pt x="1695" y="724"/>
                  <a:pt x="1695" y="724"/>
                  <a:pt x="1695" y="724"/>
                </a:cubicBezTo>
                <a:cubicBezTo>
                  <a:pt x="1698" y="726"/>
                  <a:pt x="1698" y="726"/>
                  <a:pt x="1698" y="726"/>
                </a:cubicBezTo>
                <a:cubicBezTo>
                  <a:pt x="1701" y="727"/>
                  <a:pt x="1701" y="727"/>
                  <a:pt x="1701" y="727"/>
                </a:cubicBezTo>
                <a:cubicBezTo>
                  <a:pt x="1707" y="731"/>
                  <a:pt x="1707" y="731"/>
                  <a:pt x="1707" y="731"/>
                </a:cubicBezTo>
                <a:cubicBezTo>
                  <a:pt x="1708" y="734"/>
                  <a:pt x="1708" y="734"/>
                  <a:pt x="1708" y="734"/>
                </a:cubicBezTo>
                <a:cubicBezTo>
                  <a:pt x="1709" y="734"/>
                  <a:pt x="1709" y="734"/>
                  <a:pt x="1709" y="734"/>
                </a:cubicBezTo>
                <a:cubicBezTo>
                  <a:pt x="1710" y="735"/>
                  <a:pt x="1710" y="735"/>
                  <a:pt x="1710" y="735"/>
                </a:cubicBezTo>
                <a:cubicBezTo>
                  <a:pt x="1711" y="737"/>
                  <a:pt x="1711" y="737"/>
                  <a:pt x="1711" y="737"/>
                </a:cubicBezTo>
                <a:cubicBezTo>
                  <a:pt x="1713" y="737"/>
                  <a:pt x="1713" y="737"/>
                  <a:pt x="1713" y="737"/>
                </a:cubicBezTo>
                <a:cubicBezTo>
                  <a:pt x="1713" y="738"/>
                  <a:pt x="1713" y="738"/>
                  <a:pt x="1713" y="738"/>
                </a:cubicBezTo>
                <a:cubicBezTo>
                  <a:pt x="1715" y="739"/>
                  <a:pt x="1715" y="739"/>
                  <a:pt x="1715" y="739"/>
                </a:cubicBezTo>
                <a:cubicBezTo>
                  <a:pt x="1716" y="739"/>
                  <a:pt x="1716" y="739"/>
                  <a:pt x="1716" y="739"/>
                </a:cubicBezTo>
                <a:cubicBezTo>
                  <a:pt x="1718" y="741"/>
                  <a:pt x="1718" y="741"/>
                  <a:pt x="1718" y="741"/>
                </a:cubicBezTo>
                <a:cubicBezTo>
                  <a:pt x="1719" y="741"/>
                  <a:pt x="1719" y="741"/>
                  <a:pt x="1719" y="741"/>
                </a:cubicBezTo>
                <a:cubicBezTo>
                  <a:pt x="1720" y="741"/>
                  <a:pt x="1720" y="741"/>
                  <a:pt x="1720" y="741"/>
                </a:cubicBezTo>
                <a:cubicBezTo>
                  <a:pt x="1721" y="741"/>
                  <a:pt x="1721" y="741"/>
                  <a:pt x="1721" y="741"/>
                </a:cubicBezTo>
                <a:cubicBezTo>
                  <a:pt x="1724" y="743"/>
                  <a:pt x="1724" y="743"/>
                  <a:pt x="1724" y="743"/>
                </a:cubicBezTo>
                <a:cubicBezTo>
                  <a:pt x="1724" y="744"/>
                  <a:pt x="1724" y="744"/>
                  <a:pt x="1724" y="744"/>
                </a:cubicBezTo>
                <a:cubicBezTo>
                  <a:pt x="1726" y="744"/>
                  <a:pt x="1726" y="744"/>
                  <a:pt x="1726" y="744"/>
                </a:cubicBezTo>
                <a:cubicBezTo>
                  <a:pt x="1728" y="747"/>
                  <a:pt x="1728" y="747"/>
                  <a:pt x="1728" y="747"/>
                </a:cubicBezTo>
                <a:cubicBezTo>
                  <a:pt x="1729" y="749"/>
                  <a:pt x="1729" y="749"/>
                  <a:pt x="1729" y="749"/>
                </a:cubicBezTo>
                <a:cubicBezTo>
                  <a:pt x="1730" y="753"/>
                  <a:pt x="1730" y="753"/>
                  <a:pt x="1730" y="753"/>
                </a:cubicBezTo>
                <a:cubicBezTo>
                  <a:pt x="1731" y="756"/>
                  <a:pt x="1731" y="756"/>
                  <a:pt x="1731" y="756"/>
                </a:cubicBezTo>
                <a:cubicBezTo>
                  <a:pt x="1731" y="757"/>
                  <a:pt x="1731" y="757"/>
                  <a:pt x="1731" y="757"/>
                </a:cubicBezTo>
                <a:cubicBezTo>
                  <a:pt x="1731" y="758"/>
                  <a:pt x="1731" y="758"/>
                  <a:pt x="1731" y="758"/>
                </a:cubicBezTo>
                <a:cubicBezTo>
                  <a:pt x="1731" y="759"/>
                  <a:pt x="1731" y="759"/>
                  <a:pt x="1731" y="759"/>
                </a:cubicBezTo>
                <a:cubicBezTo>
                  <a:pt x="1731" y="759"/>
                  <a:pt x="1731" y="759"/>
                  <a:pt x="1731" y="759"/>
                </a:cubicBezTo>
                <a:cubicBezTo>
                  <a:pt x="1730" y="759"/>
                  <a:pt x="1730" y="759"/>
                  <a:pt x="1730" y="759"/>
                </a:cubicBezTo>
                <a:cubicBezTo>
                  <a:pt x="1729" y="762"/>
                  <a:pt x="1729" y="762"/>
                  <a:pt x="1729" y="762"/>
                </a:cubicBezTo>
                <a:cubicBezTo>
                  <a:pt x="1727" y="763"/>
                  <a:pt x="1727" y="763"/>
                  <a:pt x="1727" y="763"/>
                </a:cubicBezTo>
                <a:cubicBezTo>
                  <a:pt x="1724" y="764"/>
                  <a:pt x="1724" y="764"/>
                  <a:pt x="1724" y="764"/>
                </a:cubicBezTo>
                <a:cubicBezTo>
                  <a:pt x="1723" y="766"/>
                  <a:pt x="1723" y="766"/>
                  <a:pt x="1723" y="766"/>
                </a:cubicBezTo>
                <a:cubicBezTo>
                  <a:pt x="1720" y="766"/>
                  <a:pt x="1720" y="766"/>
                  <a:pt x="1720" y="766"/>
                </a:cubicBezTo>
                <a:cubicBezTo>
                  <a:pt x="1719" y="767"/>
                  <a:pt x="1719" y="767"/>
                  <a:pt x="1719" y="767"/>
                </a:cubicBezTo>
                <a:cubicBezTo>
                  <a:pt x="1716" y="766"/>
                  <a:pt x="1716" y="766"/>
                  <a:pt x="1716" y="766"/>
                </a:cubicBezTo>
                <a:cubicBezTo>
                  <a:pt x="1714" y="765"/>
                  <a:pt x="1714" y="765"/>
                  <a:pt x="1714" y="765"/>
                </a:cubicBezTo>
                <a:cubicBezTo>
                  <a:pt x="1713" y="765"/>
                  <a:pt x="1713" y="765"/>
                  <a:pt x="1713" y="765"/>
                </a:cubicBezTo>
                <a:cubicBezTo>
                  <a:pt x="1713" y="765"/>
                  <a:pt x="1713" y="765"/>
                  <a:pt x="1713" y="765"/>
                </a:cubicBezTo>
                <a:cubicBezTo>
                  <a:pt x="1711" y="766"/>
                  <a:pt x="1711" y="766"/>
                  <a:pt x="1711" y="766"/>
                </a:cubicBezTo>
                <a:cubicBezTo>
                  <a:pt x="1707" y="766"/>
                  <a:pt x="1707" y="766"/>
                  <a:pt x="1707" y="766"/>
                </a:cubicBezTo>
                <a:cubicBezTo>
                  <a:pt x="1703" y="767"/>
                  <a:pt x="1703" y="767"/>
                  <a:pt x="1703" y="767"/>
                </a:cubicBezTo>
                <a:cubicBezTo>
                  <a:pt x="1700" y="767"/>
                  <a:pt x="1700" y="767"/>
                  <a:pt x="1700" y="767"/>
                </a:cubicBezTo>
                <a:cubicBezTo>
                  <a:pt x="1698" y="765"/>
                  <a:pt x="1698" y="765"/>
                  <a:pt x="1698" y="765"/>
                </a:cubicBezTo>
                <a:cubicBezTo>
                  <a:pt x="1697" y="766"/>
                  <a:pt x="1697" y="766"/>
                  <a:pt x="1697" y="766"/>
                </a:cubicBezTo>
                <a:cubicBezTo>
                  <a:pt x="1694" y="764"/>
                  <a:pt x="1694" y="764"/>
                  <a:pt x="1694" y="764"/>
                </a:cubicBezTo>
                <a:cubicBezTo>
                  <a:pt x="1692" y="764"/>
                  <a:pt x="1692" y="764"/>
                  <a:pt x="1692" y="764"/>
                </a:cubicBezTo>
                <a:cubicBezTo>
                  <a:pt x="1689" y="762"/>
                  <a:pt x="1689" y="762"/>
                  <a:pt x="1689" y="762"/>
                </a:cubicBezTo>
                <a:cubicBezTo>
                  <a:pt x="1688" y="762"/>
                  <a:pt x="1688" y="762"/>
                  <a:pt x="1688" y="762"/>
                </a:cubicBezTo>
                <a:cubicBezTo>
                  <a:pt x="1687" y="763"/>
                  <a:pt x="1687" y="763"/>
                  <a:pt x="1687" y="763"/>
                </a:cubicBezTo>
                <a:cubicBezTo>
                  <a:pt x="1685" y="763"/>
                  <a:pt x="1685" y="763"/>
                  <a:pt x="1685" y="763"/>
                </a:cubicBezTo>
                <a:cubicBezTo>
                  <a:pt x="1684" y="761"/>
                  <a:pt x="1684" y="761"/>
                  <a:pt x="1684" y="761"/>
                </a:cubicBezTo>
                <a:cubicBezTo>
                  <a:pt x="1683" y="758"/>
                  <a:pt x="1683" y="758"/>
                  <a:pt x="1683" y="758"/>
                </a:cubicBezTo>
                <a:cubicBezTo>
                  <a:pt x="1682" y="757"/>
                  <a:pt x="1682" y="757"/>
                  <a:pt x="1682" y="757"/>
                </a:cubicBezTo>
                <a:cubicBezTo>
                  <a:pt x="1681" y="757"/>
                  <a:pt x="1681" y="757"/>
                  <a:pt x="1681" y="757"/>
                </a:cubicBezTo>
                <a:cubicBezTo>
                  <a:pt x="1679" y="760"/>
                  <a:pt x="1679" y="760"/>
                  <a:pt x="1679" y="760"/>
                </a:cubicBezTo>
                <a:cubicBezTo>
                  <a:pt x="1678" y="759"/>
                  <a:pt x="1678" y="759"/>
                  <a:pt x="1678" y="759"/>
                </a:cubicBezTo>
                <a:cubicBezTo>
                  <a:pt x="1677" y="760"/>
                  <a:pt x="1677" y="760"/>
                  <a:pt x="1677" y="760"/>
                </a:cubicBezTo>
                <a:cubicBezTo>
                  <a:pt x="1674" y="757"/>
                  <a:pt x="1674" y="757"/>
                  <a:pt x="1674" y="757"/>
                </a:cubicBezTo>
                <a:cubicBezTo>
                  <a:pt x="1673" y="755"/>
                  <a:pt x="1673" y="755"/>
                  <a:pt x="1673" y="755"/>
                </a:cubicBezTo>
                <a:cubicBezTo>
                  <a:pt x="1673" y="755"/>
                  <a:pt x="1673" y="755"/>
                  <a:pt x="1673" y="755"/>
                </a:cubicBezTo>
                <a:cubicBezTo>
                  <a:pt x="1671" y="756"/>
                  <a:pt x="1671" y="756"/>
                  <a:pt x="1671" y="756"/>
                </a:cubicBezTo>
                <a:cubicBezTo>
                  <a:pt x="1668" y="756"/>
                  <a:pt x="1668" y="756"/>
                  <a:pt x="1668" y="756"/>
                </a:cubicBezTo>
                <a:cubicBezTo>
                  <a:pt x="1666" y="755"/>
                  <a:pt x="1666" y="755"/>
                  <a:pt x="1666" y="755"/>
                </a:cubicBezTo>
                <a:cubicBezTo>
                  <a:pt x="1664" y="756"/>
                  <a:pt x="1664" y="756"/>
                  <a:pt x="1664" y="756"/>
                </a:cubicBezTo>
                <a:cubicBezTo>
                  <a:pt x="1660" y="756"/>
                  <a:pt x="1660" y="756"/>
                  <a:pt x="1660" y="756"/>
                </a:cubicBezTo>
                <a:cubicBezTo>
                  <a:pt x="1658" y="756"/>
                  <a:pt x="1658" y="756"/>
                  <a:pt x="1658" y="756"/>
                </a:cubicBezTo>
                <a:cubicBezTo>
                  <a:pt x="1653" y="758"/>
                  <a:pt x="1653" y="758"/>
                  <a:pt x="1653" y="758"/>
                </a:cubicBezTo>
                <a:cubicBezTo>
                  <a:pt x="1651" y="758"/>
                  <a:pt x="1651" y="758"/>
                  <a:pt x="1651" y="758"/>
                </a:cubicBezTo>
                <a:cubicBezTo>
                  <a:pt x="1648" y="759"/>
                  <a:pt x="1648" y="759"/>
                  <a:pt x="1648" y="759"/>
                </a:cubicBezTo>
                <a:cubicBezTo>
                  <a:pt x="1647" y="760"/>
                  <a:pt x="1647" y="760"/>
                  <a:pt x="1647" y="760"/>
                </a:cubicBezTo>
                <a:cubicBezTo>
                  <a:pt x="1645" y="761"/>
                  <a:pt x="1645" y="761"/>
                  <a:pt x="1645" y="761"/>
                </a:cubicBezTo>
                <a:cubicBezTo>
                  <a:pt x="1644" y="762"/>
                  <a:pt x="1644" y="762"/>
                  <a:pt x="1644" y="762"/>
                </a:cubicBezTo>
                <a:cubicBezTo>
                  <a:pt x="1643" y="763"/>
                  <a:pt x="1643" y="763"/>
                  <a:pt x="1643" y="763"/>
                </a:cubicBezTo>
                <a:cubicBezTo>
                  <a:pt x="1642" y="765"/>
                  <a:pt x="1642" y="765"/>
                  <a:pt x="1642" y="765"/>
                </a:cubicBezTo>
                <a:cubicBezTo>
                  <a:pt x="1641" y="765"/>
                  <a:pt x="1641" y="765"/>
                  <a:pt x="1641" y="765"/>
                </a:cubicBezTo>
                <a:cubicBezTo>
                  <a:pt x="1641" y="766"/>
                  <a:pt x="1641" y="766"/>
                  <a:pt x="1641" y="766"/>
                </a:cubicBezTo>
                <a:cubicBezTo>
                  <a:pt x="1638" y="767"/>
                  <a:pt x="1638" y="767"/>
                  <a:pt x="1638" y="767"/>
                </a:cubicBezTo>
                <a:cubicBezTo>
                  <a:pt x="1633" y="765"/>
                  <a:pt x="1633" y="765"/>
                  <a:pt x="1633" y="765"/>
                </a:cubicBezTo>
                <a:cubicBezTo>
                  <a:pt x="1632" y="765"/>
                  <a:pt x="1632" y="765"/>
                  <a:pt x="1632" y="765"/>
                </a:cubicBezTo>
                <a:cubicBezTo>
                  <a:pt x="1631" y="766"/>
                  <a:pt x="1631" y="766"/>
                  <a:pt x="1631" y="766"/>
                </a:cubicBezTo>
                <a:cubicBezTo>
                  <a:pt x="1629" y="765"/>
                  <a:pt x="1629" y="765"/>
                  <a:pt x="1629" y="765"/>
                </a:cubicBezTo>
                <a:cubicBezTo>
                  <a:pt x="1626" y="766"/>
                  <a:pt x="1626" y="766"/>
                  <a:pt x="1626" y="766"/>
                </a:cubicBezTo>
                <a:cubicBezTo>
                  <a:pt x="1625" y="765"/>
                  <a:pt x="1625" y="765"/>
                  <a:pt x="1625" y="765"/>
                </a:cubicBezTo>
                <a:cubicBezTo>
                  <a:pt x="1622" y="766"/>
                  <a:pt x="1622" y="766"/>
                  <a:pt x="1622" y="766"/>
                </a:cubicBezTo>
                <a:cubicBezTo>
                  <a:pt x="1622" y="767"/>
                  <a:pt x="1622" y="767"/>
                  <a:pt x="1622" y="767"/>
                </a:cubicBezTo>
                <a:cubicBezTo>
                  <a:pt x="1623" y="770"/>
                  <a:pt x="1623" y="770"/>
                  <a:pt x="1623" y="770"/>
                </a:cubicBezTo>
                <a:cubicBezTo>
                  <a:pt x="1626" y="770"/>
                  <a:pt x="1626" y="770"/>
                  <a:pt x="1626" y="770"/>
                </a:cubicBezTo>
                <a:cubicBezTo>
                  <a:pt x="1628" y="771"/>
                  <a:pt x="1628" y="771"/>
                  <a:pt x="1628" y="771"/>
                </a:cubicBezTo>
                <a:cubicBezTo>
                  <a:pt x="1628" y="771"/>
                  <a:pt x="1628" y="771"/>
                  <a:pt x="1628" y="771"/>
                </a:cubicBezTo>
                <a:cubicBezTo>
                  <a:pt x="1624" y="772"/>
                  <a:pt x="1624" y="772"/>
                  <a:pt x="1624" y="772"/>
                </a:cubicBezTo>
                <a:cubicBezTo>
                  <a:pt x="1621" y="773"/>
                  <a:pt x="1621" y="773"/>
                  <a:pt x="1621" y="773"/>
                </a:cubicBezTo>
                <a:cubicBezTo>
                  <a:pt x="1620" y="774"/>
                  <a:pt x="1620" y="774"/>
                  <a:pt x="1620" y="774"/>
                </a:cubicBezTo>
                <a:cubicBezTo>
                  <a:pt x="1620" y="775"/>
                  <a:pt x="1620" y="775"/>
                  <a:pt x="1620" y="775"/>
                </a:cubicBezTo>
                <a:cubicBezTo>
                  <a:pt x="1622" y="774"/>
                  <a:pt x="1622" y="774"/>
                  <a:pt x="1622" y="774"/>
                </a:cubicBezTo>
                <a:cubicBezTo>
                  <a:pt x="1623" y="775"/>
                  <a:pt x="1623" y="775"/>
                  <a:pt x="1623" y="775"/>
                </a:cubicBezTo>
                <a:cubicBezTo>
                  <a:pt x="1621" y="776"/>
                  <a:pt x="1621" y="776"/>
                  <a:pt x="1621" y="776"/>
                </a:cubicBezTo>
                <a:cubicBezTo>
                  <a:pt x="1617" y="776"/>
                  <a:pt x="1617" y="776"/>
                  <a:pt x="1617" y="776"/>
                </a:cubicBezTo>
                <a:cubicBezTo>
                  <a:pt x="1615" y="775"/>
                  <a:pt x="1615" y="775"/>
                  <a:pt x="1615" y="775"/>
                </a:cubicBezTo>
                <a:cubicBezTo>
                  <a:pt x="1613" y="776"/>
                  <a:pt x="1613" y="776"/>
                  <a:pt x="1613" y="776"/>
                </a:cubicBezTo>
                <a:cubicBezTo>
                  <a:pt x="1612" y="774"/>
                  <a:pt x="1612" y="774"/>
                  <a:pt x="1612" y="774"/>
                </a:cubicBezTo>
                <a:cubicBezTo>
                  <a:pt x="1611" y="775"/>
                  <a:pt x="1611" y="775"/>
                  <a:pt x="1611" y="775"/>
                </a:cubicBezTo>
                <a:cubicBezTo>
                  <a:pt x="1609" y="776"/>
                  <a:pt x="1609" y="776"/>
                  <a:pt x="1609" y="776"/>
                </a:cubicBezTo>
                <a:cubicBezTo>
                  <a:pt x="1608" y="776"/>
                  <a:pt x="1608" y="776"/>
                  <a:pt x="1608" y="776"/>
                </a:cubicBezTo>
                <a:cubicBezTo>
                  <a:pt x="1606" y="775"/>
                  <a:pt x="1606" y="775"/>
                  <a:pt x="1606" y="775"/>
                </a:cubicBezTo>
                <a:cubicBezTo>
                  <a:pt x="1603" y="775"/>
                  <a:pt x="1603" y="775"/>
                  <a:pt x="1603" y="775"/>
                </a:cubicBezTo>
                <a:cubicBezTo>
                  <a:pt x="1599" y="778"/>
                  <a:pt x="1599" y="778"/>
                  <a:pt x="1599" y="778"/>
                </a:cubicBezTo>
                <a:cubicBezTo>
                  <a:pt x="1599" y="779"/>
                  <a:pt x="1599" y="779"/>
                  <a:pt x="1599" y="779"/>
                </a:cubicBezTo>
                <a:cubicBezTo>
                  <a:pt x="1598" y="781"/>
                  <a:pt x="1598" y="781"/>
                  <a:pt x="1598" y="781"/>
                </a:cubicBezTo>
                <a:cubicBezTo>
                  <a:pt x="1599" y="782"/>
                  <a:pt x="1599" y="782"/>
                  <a:pt x="1599" y="782"/>
                </a:cubicBezTo>
                <a:cubicBezTo>
                  <a:pt x="1598" y="784"/>
                  <a:pt x="1598" y="784"/>
                  <a:pt x="1598" y="784"/>
                </a:cubicBezTo>
                <a:cubicBezTo>
                  <a:pt x="1598" y="785"/>
                  <a:pt x="1598" y="785"/>
                  <a:pt x="1598" y="785"/>
                </a:cubicBezTo>
                <a:cubicBezTo>
                  <a:pt x="1598" y="786"/>
                  <a:pt x="1598" y="786"/>
                  <a:pt x="1598" y="786"/>
                </a:cubicBezTo>
                <a:cubicBezTo>
                  <a:pt x="1601" y="785"/>
                  <a:pt x="1601" y="785"/>
                  <a:pt x="1601" y="785"/>
                </a:cubicBezTo>
                <a:cubicBezTo>
                  <a:pt x="1602" y="785"/>
                  <a:pt x="1602" y="785"/>
                  <a:pt x="1602" y="785"/>
                </a:cubicBezTo>
                <a:cubicBezTo>
                  <a:pt x="1603" y="785"/>
                  <a:pt x="1603" y="785"/>
                  <a:pt x="1603" y="785"/>
                </a:cubicBezTo>
                <a:cubicBezTo>
                  <a:pt x="1606" y="785"/>
                  <a:pt x="1606" y="785"/>
                  <a:pt x="1606" y="785"/>
                </a:cubicBezTo>
                <a:cubicBezTo>
                  <a:pt x="1603" y="787"/>
                  <a:pt x="1603" y="787"/>
                  <a:pt x="1603" y="787"/>
                </a:cubicBezTo>
                <a:cubicBezTo>
                  <a:pt x="1604" y="788"/>
                  <a:pt x="1604" y="788"/>
                  <a:pt x="1604" y="788"/>
                </a:cubicBezTo>
                <a:cubicBezTo>
                  <a:pt x="1605" y="790"/>
                  <a:pt x="1605" y="790"/>
                  <a:pt x="1605" y="790"/>
                </a:cubicBezTo>
                <a:cubicBezTo>
                  <a:pt x="1605" y="791"/>
                  <a:pt x="1605" y="791"/>
                  <a:pt x="1605" y="791"/>
                </a:cubicBezTo>
                <a:cubicBezTo>
                  <a:pt x="1604" y="792"/>
                  <a:pt x="1604" y="792"/>
                  <a:pt x="1604" y="792"/>
                </a:cubicBezTo>
                <a:cubicBezTo>
                  <a:pt x="1605" y="792"/>
                  <a:pt x="1605" y="792"/>
                  <a:pt x="1605" y="792"/>
                </a:cubicBezTo>
                <a:cubicBezTo>
                  <a:pt x="1607" y="791"/>
                  <a:pt x="1607" y="791"/>
                  <a:pt x="1607" y="791"/>
                </a:cubicBezTo>
                <a:cubicBezTo>
                  <a:pt x="1607" y="792"/>
                  <a:pt x="1607" y="792"/>
                  <a:pt x="1607" y="792"/>
                </a:cubicBezTo>
                <a:cubicBezTo>
                  <a:pt x="1606" y="793"/>
                  <a:pt x="1606" y="793"/>
                  <a:pt x="1606" y="793"/>
                </a:cubicBezTo>
                <a:cubicBezTo>
                  <a:pt x="1603" y="795"/>
                  <a:pt x="1603" y="795"/>
                  <a:pt x="1603" y="795"/>
                </a:cubicBezTo>
                <a:cubicBezTo>
                  <a:pt x="1604" y="795"/>
                  <a:pt x="1604" y="795"/>
                  <a:pt x="1604" y="795"/>
                </a:cubicBezTo>
                <a:cubicBezTo>
                  <a:pt x="1606" y="795"/>
                  <a:pt x="1606" y="795"/>
                  <a:pt x="1606" y="795"/>
                </a:cubicBezTo>
                <a:cubicBezTo>
                  <a:pt x="1604" y="796"/>
                  <a:pt x="1604" y="796"/>
                  <a:pt x="1604" y="796"/>
                </a:cubicBezTo>
                <a:cubicBezTo>
                  <a:pt x="1603" y="798"/>
                  <a:pt x="1603" y="798"/>
                  <a:pt x="1603" y="798"/>
                </a:cubicBezTo>
                <a:cubicBezTo>
                  <a:pt x="1602" y="798"/>
                  <a:pt x="1602" y="798"/>
                  <a:pt x="1602" y="798"/>
                </a:cubicBezTo>
                <a:cubicBezTo>
                  <a:pt x="1601" y="795"/>
                  <a:pt x="1601" y="795"/>
                  <a:pt x="1601" y="795"/>
                </a:cubicBezTo>
                <a:cubicBezTo>
                  <a:pt x="1601" y="795"/>
                  <a:pt x="1601" y="795"/>
                  <a:pt x="1601" y="795"/>
                </a:cubicBezTo>
                <a:cubicBezTo>
                  <a:pt x="1600" y="797"/>
                  <a:pt x="1600" y="797"/>
                  <a:pt x="1600" y="797"/>
                </a:cubicBezTo>
                <a:cubicBezTo>
                  <a:pt x="1601" y="798"/>
                  <a:pt x="1601" y="798"/>
                  <a:pt x="1601" y="798"/>
                </a:cubicBezTo>
                <a:cubicBezTo>
                  <a:pt x="1600" y="799"/>
                  <a:pt x="1600" y="799"/>
                  <a:pt x="1600" y="799"/>
                </a:cubicBezTo>
                <a:cubicBezTo>
                  <a:pt x="1601" y="801"/>
                  <a:pt x="1601" y="801"/>
                  <a:pt x="1601" y="801"/>
                </a:cubicBezTo>
                <a:cubicBezTo>
                  <a:pt x="1602" y="801"/>
                  <a:pt x="1602" y="801"/>
                  <a:pt x="1602" y="801"/>
                </a:cubicBezTo>
                <a:cubicBezTo>
                  <a:pt x="1602" y="801"/>
                  <a:pt x="1602" y="801"/>
                  <a:pt x="1602" y="801"/>
                </a:cubicBezTo>
                <a:cubicBezTo>
                  <a:pt x="1604" y="802"/>
                  <a:pt x="1604" y="802"/>
                  <a:pt x="1604" y="802"/>
                </a:cubicBezTo>
                <a:cubicBezTo>
                  <a:pt x="1606" y="802"/>
                  <a:pt x="1606" y="802"/>
                  <a:pt x="1606" y="802"/>
                </a:cubicBezTo>
                <a:cubicBezTo>
                  <a:pt x="1608" y="803"/>
                  <a:pt x="1608" y="803"/>
                  <a:pt x="1608" y="803"/>
                </a:cubicBezTo>
                <a:cubicBezTo>
                  <a:pt x="1608" y="805"/>
                  <a:pt x="1608" y="805"/>
                  <a:pt x="1608" y="805"/>
                </a:cubicBezTo>
                <a:cubicBezTo>
                  <a:pt x="1607" y="807"/>
                  <a:pt x="1607" y="807"/>
                  <a:pt x="1607" y="807"/>
                </a:cubicBezTo>
                <a:cubicBezTo>
                  <a:pt x="1608" y="808"/>
                  <a:pt x="1608" y="808"/>
                  <a:pt x="1608" y="808"/>
                </a:cubicBezTo>
                <a:cubicBezTo>
                  <a:pt x="1608" y="809"/>
                  <a:pt x="1608" y="809"/>
                  <a:pt x="1608" y="809"/>
                </a:cubicBezTo>
                <a:cubicBezTo>
                  <a:pt x="1609" y="809"/>
                  <a:pt x="1609" y="809"/>
                  <a:pt x="1609" y="809"/>
                </a:cubicBezTo>
                <a:cubicBezTo>
                  <a:pt x="1612" y="811"/>
                  <a:pt x="1612" y="811"/>
                  <a:pt x="1612" y="811"/>
                </a:cubicBezTo>
                <a:cubicBezTo>
                  <a:pt x="1611" y="813"/>
                  <a:pt x="1611" y="813"/>
                  <a:pt x="1611" y="813"/>
                </a:cubicBezTo>
                <a:cubicBezTo>
                  <a:pt x="1609" y="812"/>
                  <a:pt x="1609" y="812"/>
                  <a:pt x="1609" y="812"/>
                </a:cubicBezTo>
                <a:cubicBezTo>
                  <a:pt x="1609" y="813"/>
                  <a:pt x="1609" y="813"/>
                  <a:pt x="1609" y="813"/>
                </a:cubicBezTo>
                <a:cubicBezTo>
                  <a:pt x="1610" y="814"/>
                  <a:pt x="1610" y="814"/>
                  <a:pt x="1610" y="814"/>
                </a:cubicBezTo>
                <a:cubicBezTo>
                  <a:pt x="1613" y="813"/>
                  <a:pt x="1613" y="813"/>
                  <a:pt x="1613" y="813"/>
                </a:cubicBezTo>
                <a:cubicBezTo>
                  <a:pt x="1617" y="813"/>
                  <a:pt x="1617" y="813"/>
                  <a:pt x="1617" y="813"/>
                </a:cubicBezTo>
                <a:cubicBezTo>
                  <a:pt x="1616" y="814"/>
                  <a:pt x="1616" y="814"/>
                  <a:pt x="1616" y="814"/>
                </a:cubicBezTo>
                <a:cubicBezTo>
                  <a:pt x="1616" y="815"/>
                  <a:pt x="1616" y="815"/>
                  <a:pt x="1616" y="815"/>
                </a:cubicBezTo>
                <a:cubicBezTo>
                  <a:pt x="1614" y="816"/>
                  <a:pt x="1614" y="816"/>
                  <a:pt x="1614" y="816"/>
                </a:cubicBezTo>
                <a:cubicBezTo>
                  <a:pt x="1611" y="816"/>
                  <a:pt x="1611" y="816"/>
                  <a:pt x="1611" y="816"/>
                </a:cubicBezTo>
                <a:cubicBezTo>
                  <a:pt x="1610" y="817"/>
                  <a:pt x="1610" y="817"/>
                  <a:pt x="1610" y="817"/>
                </a:cubicBezTo>
                <a:cubicBezTo>
                  <a:pt x="1611" y="817"/>
                  <a:pt x="1611" y="817"/>
                  <a:pt x="1611" y="817"/>
                </a:cubicBezTo>
                <a:cubicBezTo>
                  <a:pt x="1613" y="817"/>
                  <a:pt x="1613" y="817"/>
                  <a:pt x="1613" y="817"/>
                </a:cubicBezTo>
                <a:cubicBezTo>
                  <a:pt x="1615" y="817"/>
                  <a:pt x="1615" y="817"/>
                  <a:pt x="1615" y="817"/>
                </a:cubicBezTo>
                <a:cubicBezTo>
                  <a:pt x="1616" y="816"/>
                  <a:pt x="1616" y="816"/>
                  <a:pt x="1616" y="816"/>
                </a:cubicBezTo>
                <a:cubicBezTo>
                  <a:pt x="1616" y="817"/>
                  <a:pt x="1616" y="817"/>
                  <a:pt x="1616" y="817"/>
                </a:cubicBezTo>
                <a:cubicBezTo>
                  <a:pt x="1616" y="818"/>
                  <a:pt x="1616" y="818"/>
                  <a:pt x="1616" y="818"/>
                </a:cubicBezTo>
                <a:cubicBezTo>
                  <a:pt x="1617" y="817"/>
                  <a:pt x="1617" y="817"/>
                  <a:pt x="1617" y="817"/>
                </a:cubicBezTo>
                <a:cubicBezTo>
                  <a:pt x="1618" y="815"/>
                  <a:pt x="1618" y="815"/>
                  <a:pt x="1618" y="815"/>
                </a:cubicBezTo>
                <a:cubicBezTo>
                  <a:pt x="1620" y="815"/>
                  <a:pt x="1620" y="815"/>
                  <a:pt x="1620" y="815"/>
                </a:cubicBezTo>
                <a:cubicBezTo>
                  <a:pt x="1621" y="816"/>
                  <a:pt x="1621" y="816"/>
                  <a:pt x="1621" y="816"/>
                </a:cubicBezTo>
                <a:cubicBezTo>
                  <a:pt x="1622" y="816"/>
                  <a:pt x="1622" y="816"/>
                  <a:pt x="1622" y="816"/>
                </a:cubicBezTo>
                <a:cubicBezTo>
                  <a:pt x="1624" y="817"/>
                  <a:pt x="1624" y="817"/>
                  <a:pt x="1624" y="817"/>
                </a:cubicBezTo>
                <a:cubicBezTo>
                  <a:pt x="1624" y="816"/>
                  <a:pt x="1624" y="816"/>
                  <a:pt x="1624" y="816"/>
                </a:cubicBezTo>
                <a:cubicBezTo>
                  <a:pt x="1626" y="816"/>
                  <a:pt x="1626" y="816"/>
                  <a:pt x="1626" y="816"/>
                </a:cubicBezTo>
                <a:cubicBezTo>
                  <a:pt x="1626" y="817"/>
                  <a:pt x="1626" y="817"/>
                  <a:pt x="1626" y="817"/>
                </a:cubicBezTo>
                <a:cubicBezTo>
                  <a:pt x="1625" y="817"/>
                  <a:pt x="1625" y="817"/>
                  <a:pt x="1625" y="817"/>
                </a:cubicBezTo>
                <a:cubicBezTo>
                  <a:pt x="1626" y="819"/>
                  <a:pt x="1626" y="819"/>
                  <a:pt x="1626" y="819"/>
                </a:cubicBezTo>
                <a:cubicBezTo>
                  <a:pt x="1626" y="820"/>
                  <a:pt x="1626" y="820"/>
                  <a:pt x="1626" y="820"/>
                </a:cubicBezTo>
                <a:cubicBezTo>
                  <a:pt x="1628" y="822"/>
                  <a:pt x="1628" y="822"/>
                  <a:pt x="1628" y="822"/>
                </a:cubicBezTo>
                <a:cubicBezTo>
                  <a:pt x="1629" y="821"/>
                  <a:pt x="1629" y="821"/>
                  <a:pt x="1629" y="821"/>
                </a:cubicBezTo>
                <a:cubicBezTo>
                  <a:pt x="1631" y="822"/>
                  <a:pt x="1631" y="822"/>
                  <a:pt x="1631" y="822"/>
                </a:cubicBezTo>
                <a:cubicBezTo>
                  <a:pt x="1633" y="822"/>
                  <a:pt x="1633" y="822"/>
                  <a:pt x="1633" y="822"/>
                </a:cubicBezTo>
                <a:cubicBezTo>
                  <a:pt x="1634" y="821"/>
                  <a:pt x="1634" y="821"/>
                  <a:pt x="1634" y="821"/>
                </a:cubicBezTo>
                <a:cubicBezTo>
                  <a:pt x="1636" y="821"/>
                  <a:pt x="1636" y="821"/>
                  <a:pt x="1636" y="821"/>
                </a:cubicBezTo>
                <a:cubicBezTo>
                  <a:pt x="1637" y="820"/>
                  <a:pt x="1637" y="820"/>
                  <a:pt x="1637" y="820"/>
                </a:cubicBezTo>
                <a:cubicBezTo>
                  <a:pt x="1638" y="821"/>
                  <a:pt x="1638" y="821"/>
                  <a:pt x="1638" y="821"/>
                </a:cubicBezTo>
                <a:cubicBezTo>
                  <a:pt x="1640" y="820"/>
                  <a:pt x="1640" y="820"/>
                  <a:pt x="1640" y="820"/>
                </a:cubicBezTo>
                <a:cubicBezTo>
                  <a:pt x="1639" y="818"/>
                  <a:pt x="1639" y="818"/>
                  <a:pt x="1639" y="818"/>
                </a:cubicBezTo>
                <a:cubicBezTo>
                  <a:pt x="1640" y="817"/>
                  <a:pt x="1640" y="817"/>
                  <a:pt x="1640" y="817"/>
                </a:cubicBezTo>
                <a:cubicBezTo>
                  <a:pt x="1639" y="815"/>
                  <a:pt x="1639" y="815"/>
                  <a:pt x="1639" y="815"/>
                </a:cubicBezTo>
                <a:cubicBezTo>
                  <a:pt x="1643" y="815"/>
                  <a:pt x="1643" y="815"/>
                  <a:pt x="1643" y="815"/>
                </a:cubicBezTo>
                <a:cubicBezTo>
                  <a:pt x="1647" y="815"/>
                  <a:pt x="1647" y="815"/>
                  <a:pt x="1647" y="815"/>
                </a:cubicBezTo>
                <a:cubicBezTo>
                  <a:pt x="1651" y="817"/>
                  <a:pt x="1651" y="817"/>
                  <a:pt x="1651" y="817"/>
                </a:cubicBezTo>
                <a:cubicBezTo>
                  <a:pt x="1653" y="817"/>
                  <a:pt x="1653" y="817"/>
                  <a:pt x="1653" y="817"/>
                </a:cubicBezTo>
                <a:cubicBezTo>
                  <a:pt x="1656" y="821"/>
                  <a:pt x="1656" y="821"/>
                  <a:pt x="1656" y="821"/>
                </a:cubicBezTo>
                <a:cubicBezTo>
                  <a:pt x="1658" y="823"/>
                  <a:pt x="1658" y="823"/>
                  <a:pt x="1658" y="823"/>
                </a:cubicBezTo>
                <a:cubicBezTo>
                  <a:pt x="1666" y="822"/>
                  <a:pt x="1666" y="822"/>
                  <a:pt x="1666" y="822"/>
                </a:cubicBezTo>
                <a:cubicBezTo>
                  <a:pt x="1669" y="820"/>
                  <a:pt x="1669" y="820"/>
                  <a:pt x="1669" y="820"/>
                </a:cubicBezTo>
                <a:cubicBezTo>
                  <a:pt x="1670" y="820"/>
                  <a:pt x="1670" y="820"/>
                  <a:pt x="1670" y="820"/>
                </a:cubicBezTo>
                <a:cubicBezTo>
                  <a:pt x="1670" y="821"/>
                  <a:pt x="1670" y="821"/>
                  <a:pt x="1670" y="821"/>
                </a:cubicBezTo>
                <a:cubicBezTo>
                  <a:pt x="1671" y="820"/>
                  <a:pt x="1671" y="820"/>
                  <a:pt x="1671" y="820"/>
                </a:cubicBezTo>
                <a:cubicBezTo>
                  <a:pt x="1672" y="819"/>
                  <a:pt x="1672" y="819"/>
                  <a:pt x="1672" y="819"/>
                </a:cubicBezTo>
                <a:cubicBezTo>
                  <a:pt x="1676" y="814"/>
                  <a:pt x="1676" y="814"/>
                  <a:pt x="1676" y="814"/>
                </a:cubicBezTo>
                <a:cubicBezTo>
                  <a:pt x="1677" y="814"/>
                  <a:pt x="1677" y="814"/>
                  <a:pt x="1677" y="814"/>
                </a:cubicBezTo>
                <a:cubicBezTo>
                  <a:pt x="1680" y="815"/>
                  <a:pt x="1680" y="815"/>
                  <a:pt x="1680" y="815"/>
                </a:cubicBezTo>
                <a:cubicBezTo>
                  <a:pt x="1683" y="816"/>
                  <a:pt x="1683" y="816"/>
                  <a:pt x="1683" y="816"/>
                </a:cubicBezTo>
                <a:cubicBezTo>
                  <a:pt x="1686" y="816"/>
                  <a:pt x="1686" y="816"/>
                  <a:pt x="1686" y="816"/>
                </a:cubicBezTo>
                <a:cubicBezTo>
                  <a:pt x="1686" y="815"/>
                  <a:pt x="1686" y="815"/>
                  <a:pt x="1686" y="815"/>
                </a:cubicBezTo>
                <a:cubicBezTo>
                  <a:pt x="1688" y="813"/>
                  <a:pt x="1688" y="813"/>
                  <a:pt x="1688" y="813"/>
                </a:cubicBezTo>
                <a:cubicBezTo>
                  <a:pt x="1689" y="814"/>
                  <a:pt x="1689" y="814"/>
                  <a:pt x="1689" y="814"/>
                </a:cubicBezTo>
                <a:cubicBezTo>
                  <a:pt x="1690" y="815"/>
                  <a:pt x="1690" y="815"/>
                  <a:pt x="1690" y="815"/>
                </a:cubicBezTo>
                <a:cubicBezTo>
                  <a:pt x="1688" y="817"/>
                  <a:pt x="1688" y="817"/>
                  <a:pt x="1688" y="817"/>
                </a:cubicBezTo>
                <a:cubicBezTo>
                  <a:pt x="1686" y="819"/>
                  <a:pt x="1686" y="819"/>
                  <a:pt x="1686" y="819"/>
                </a:cubicBezTo>
                <a:cubicBezTo>
                  <a:pt x="1686" y="820"/>
                  <a:pt x="1686" y="820"/>
                  <a:pt x="1686" y="820"/>
                </a:cubicBezTo>
                <a:cubicBezTo>
                  <a:pt x="1688" y="822"/>
                  <a:pt x="1688" y="822"/>
                  <a:pt x="1688" y="822"/>
                </a:cubicBezTo>
                <a:cubicBezTo>
                  <a:pt x="1688" y="823"/>
                  <a:pt x="1688" y="823"/>
                  <a:pt x="1688" y="823"/>
                </a:cubicBezTo>
                <a:cubicBezTo>
                  <a:pt x="1688" y="823"/>
                  <a:pt x="1688" y="823"/>
                  <a:pt x="1688" y="823"/>
                </a:cubicBezTo>
                <a:cubicBezTo>
                  <a:pt x="1686" y="824"/>
                  <a:pt x="1686" y="824"/>
                  <a:pt x="1686" y="824"/>
                </a:cubicBezTo>
                <a:cubicBezTo>
                  <a:pt x="1687" y="826"/>
                  <a:pt x="1687" y="826"/>
                  <a:pt x="1687" y="826"/>
                </a:cubicBezTo>
                <a:cubicBezTo>
                  <a:pt x="1688" y="829"/>
                  <a:pt x="1688" y="829"/>
                  <a:pt x="1688" y="829"/>
                </a:cubicBezTo>
                <a:cubicBezTo>
                  <a:pt x="1689" y="832"/>
                  <a:pt x="1689" y="832"/>
                  <a:pt x="1689" y="832"/>
                </a:cubicBezTo>
                <a:cubicBezTo>
                  <a:pt x="1689" y="834"/>
                  <a:pt x="1689" y="834"/>
                  <a:pt x="1689" y="834"/>
                </a:cubicBezTo>
                <a:cubicBezTo>
                  <a:pt x="1688" y="837"/>
                  <a:pt x="1688" y="837"/>
                  <a:pt x="1688" y="837"/>
                </a:cubicBezTo>
                <a:cubicBezTo>
                  <a:pt x="1688" y="838"/>
                  <a:pt x="1688" y="838"/>
                  <a:pt x="1688" y="838"/>
                </a:cubicBezTo>
                <a:cubicBezTo>
                  <a:pt x="1687" y="838"/>
                  <a:pt x="1687" y="838"/>
                  <a:pt x="1687" y="838"/>
                </a:cubicBezTo>
                <a:cubicBezTo>
                  <a:pt x="1687" y="845"/>
                  <a:pt x="1687" y="845"/>
                  <a:pt x="1687" y="845"/>
                </a:cubicBezTo>
                <a:cubicBezTo>
                  <a:pt x="1685" y="847"/>
                  <a:pt x="1685" y="847"/>
                  <a:pt x="1685" y="847"/>
                </a:cubicBezTo>
                <a:cubicBezTo>
                  <a:pt x="1683" y="849"/>
                  <a:pt x="1683" y="849"/>
                  <a:pt x="1683" y="849"/>
                </a:cubicBezTo>
                <a:cubicBezTo>
                  <a:pt x="1683" y="852"/>
                  <a:pt x="1683" y="852"/>
                  <a:pt x="1683" y="852"/>
                </a:cubicBezTo>
                <a:cubicBezTo>
                  <a:pt x="1683" y="852"/>
                  <a:pt x="1683" y="852"/>
                  <a:pt x="1683" y="852"/>
                </a:cubicBezTo>
                <a:cubicBezTo>
                  <a:pt x="1681" y="854"/>
                  <a:pt x="1681" y="854"/>
                  <a:pt x="1681" y="854"/>
                </a:cubicBezTo>
                <a:cubicBezTo>
                  <a:pt x="1680" y="861"/>
                  <a:pt x="1680" y="861"/>
                  <a:pt x="1680" y="861"/>
                </a:cubicBezTo>
                <a:cubicBezTo>
                  <a:pt x="1678" y="866"/>
                  <a:pt x="1678" y="866"/>
                  <a:pt x="1678" y="866"/>
                </a:cubicBezTo>
                <a:cubicBezTo>
                  <a:pt x="1675" y="870"/>
                  <a:pt x="1675" y="870"/>
                  <a:pt x="1675" y="870"/>
                </a:cubicBezTo>
                <a:cubicBezTo>
                  <a:pt x="1674" y="872"/>
                  <a:pt x="1674" y="872"/>
                  <a:pt x="1674" y="872"/>
                </a:cubicBezTo>
                <a:cubicBezTo>
                  <a:pt x="1671" y="873"/>
                  <a:pt x="1671" y="873"/>
                  <a:pt x="1671" y="873"/>
                </a:cubicBezTo>
                <a:cubicBezTo>
                  <a:pt x="1665" y="872"/>
                  <a:pt x="1665" y="872"/>
                  <a:pt x="1665" y="872"/>
                </a:cubicBezTo>
                <a:cubicBezTo>
                  <a:pt x="1661" y="873"/>
                  <a:pt x="1661" y="873"/>
                  <a:pt x="1661" y="873"/>
                </a:cubicBezTo>
                <a:cubicBezTo>
                  <a:pt x="1657" y="871"/>
                  <a:pt x="1657" y="871"/>
                  <a:pt x="1657" y="871"/>
                </a:cubicBezTo>
                <a:cubicBezTo>
                  <a:pt x="1657" y="872"/>
                  <a:pt x="1657" y="872"/>
                  <a:pt x="1657" y="872"/>
                </a:cubicBezTo>
                <a:cubicBezTo>
                  <a:pt x="1658" y="874"/>
                  <a:pt x="1658" y="874"/>
                  <a:pt x="1658" y="874"/>
                </a:cubicBezTo>
                <a:cubicBezTo>
                  <a:pt x="1658" y="875"/>
                  <a:pt x="1658" y="875"/>
                  <a:pt x="1658" y="875"/>
                </a:cubicBezTo>
                <a:cubicBezTo>
                  <a:pt x="1657" y="874"/>
                  <a:pt x="1657" y="874"/>
                  <a:pt x="1657" y="874"/>
                </a:cubicBezTo>
                <a:cubicBezTo>
                  <a:pt x="1655" y="872"/>
                  <a:pt x="1655" y="872"/>
                  <a:pt x="1655" y="872"/>
                </a:cubicBezTo>
                <a:cubicBezTo>
                  <a:pt x="1655" y="871"/>
                  <a:pt x="1655" y="871"/>
                  <a:pt x="1655" y="871"/>
                </a:cubicBezTo>
                <a:cubicBezTo>
                  <a:pt x="1656" y="870"/>
                  <a:pt x="1656" y="870"/>
                  <a:pt x="1656" y="870"/>
                </a:cubicBezTo>
                <a:cubicBezTo>
                  <a:pt x="1655" y="870"/>
                  <a:pt x="1655" y="870"/>
                  <a:pt x="1655" y="870"/>
                </a:cubicBezTo>
                <a:cubicBezTo>
                  <a:pt x="1653" y="870"/>
                  <a:pt x="1653" y="870"/>
                  <a:pt x="1653" y="870"/>
                </a:cubicBezTo>
                <a:cubicBezTo>
                  <a:pt x="1651" y="869"/>
                  <a:pt x="1651" y="869"/>
                  <a:pt x="1651" y="869"/>
                </a:cubicBezTo>
                <a:cubicBezTo>
                  <a:pt x="1648" y="868"/>
                  <a:pt x="1648" y="868"/>
                  <a:pt x="1648" y="868"/>
                </a:cubicBezTo>
                <a:cubicBezTo>
                  <a:pt x="1648" y="869"/>
                  <a:pt x="1648" y="869"/>
                  <a:pt x="1648" y="869"/>
                </a:cubicBezTo>
                <a:cubicBezTo>
                  <a:pt x="1649" y="869"/>
                  <a:pt x="1649" y="869"/>
                  <a:pt x="1649" y="869"/>
                </a:cubicBezTo>
                <a:cubicBezTo>
                  <a:pt x="1649" y="870"/>
                  <a:pt x="1649" y="870"/>
                  <a:pt x="1649" y="870"/>
                </a:cubicBezTo>
                <a:cubicBezTo>
                  <a:pt x="1648" y="870"/>
                  <a:pt x="1648" y="870"/>
                  <a:pt x="1648" y="870"/>
                </a:cubicBezTo>
                <a:cubicBezTo>
                  <a:pt x="1646" y="870"/>
                  <a:pt x="1646" y="870"/>
                  <a:pt x="1646" y="870"/>
                </a:cubicBezTo>
                <a:cubicBezTo>
                  <a:pt x="1644" y="871"/>
                  <a:pt x="1644" y="871"/>
                  <a:pt x="1644" y="871"/>
                </a:cubicBezTo>
                <a:cubicBezTo>
                  <a:pt x="1643" y="870"/>
                  <a:pt x="1643" y="870"/>
                  <a:pt x="1643" y="870"/>
                </a:cubicBezTo>
                <a:cubicBezTo>
                  <a:pt x="1643" y="870"/>
                  <a:pt x="1643" y="870"/>
                  <a:pt x="1643" y="870"/>
                </a:cubicBezTo>
                <a:cubicBezTo>
                  <a:pt x="1645" y="869"/>
                  <a:pt x="1645" y="869"/>
                  <a:pt x="1645" y="869"/>
                </a:cubicBezTo>
                <a:cubicBezTo>
                  <a:pt x="1647" y="869"/>
                  <a:pt x="1647" y="869"/>
                  <a:pt x="1647" y="869"/>
                </a:cubicBezTo>
                <a:cubicBezTo>
                  <a:pt x="1645" y="869"/>
                  <a:pt x="1645" y="869"/>
                  <a:pt x="1645" y="869"/>
                </a:cubicBezTo>
                <a:cubicBezTo>
                  <a:pt x="1642" y="869"/>
                  <a:pt x="1642" y="869"/>
                  <a:pt x="1642" y="869"/>
                </a:cubicBezTo>
                <a:cubicBezTo>
                  <a:pt x="1641" y="870"/>
                  <a:pt x="1641" y="870"/>
                  <a:pt x="1641" y="870"/>
                </a:cubicBezTo>
                <a:cubicBezTo>
                  <a:pt x="1639" y="871"/>
                  <a:pt x="1639" y="871"/>
                  <a:pt x="1639" y="871"/>
                </a:cubicBezTo>
                <a:cubicBezTo>
                  <a:pt x="1637" y="872"/>
                  <a:pt x="1637" y="872"/>
                  <a:pt x="1637" y="872"/>
                </a:cubicBezTo>
                <a:cubicBezTo>
                  <a:pt x="1635" y="873"/>
                  <a:pt x="1635" y="873"/>
                  <a:pt x="1635" y="873"/>
                </a:cubicBezTo>
                <a:cubicBezTo>
                  <a:pt x="1633" y="875"/>
                  <a:pt x="1633" y="875"/>
                  <a:pt x="1633" y="875"/>
                </a:cubicBezTo>
                <a:cubicBezTo>
                  <a:pt x="1633" y="875"/>
                  <a:pt x="1633" y="875"/>
                  <a:pt x="1633" y="875"/>
                </a:cubicBezTo>
                <a:cubicBezTo>
                  <a:pt x="1630" y="875"/>
                  <a:pt x="1630" y="875"/>
                  <a:pt x="1630" y="875"/>
                </a:cubicBezTo>
                <a:cubicBezTo>
                  <a:pt x="1626" y="873"/>
                  <a:pt x="1626" y="873"/>
                  <a:pt x="1626" y="873"/>
                </a:cubicBezTo>
                <a:cubicBezTo>
                  <a:pt x="1624" y="873"/>
                  <a:pt x="1624" y="873"/>
                  <a:pt x="1624" y="873"/>
                </a:cubicBezTo>
                <a:cubicBezTo>
                  <a:pt x="1621" y="873"/>
                  <a:pt x="1621" y="873"/>
                  <a:pt x="1621" y="873"/>
                </a:cubicBezTo>
                <a:cubicBezTo>
                  <a:pt x="1618" y="872"/>
                  <a:pt x="1618" y="872"/>
                  <a:pt x="1618" y="872"/>
                </a:cubicBezTo>
                <a:cubicBezTo>
                  <a:pt x="1617" y="872"/>
                  <a:pt x="1617" y="872"/>
                  <a:pt x="1617" y="872"/>
                </a:cubicBezTo>
                <a:cubicBezTo>
                  <a:pt x="1616" y="872"/>
                  <a:pt x="1616" y="872"/>
                  <a:pt x="1616" y="872"/>
                </a:cubicBezTo>
                <a:cubicBezTo>
                  <a:pt x="1614" y="871"/>
                  <a:pt x="1614" y="871"/>
                  <a:pt x="1614" y="871"/>
                </a:cubicBezTo>
                <a:cubicBezTo>
                  <a:pt x="1611" y="870"/>
                  <a:pt x="1611" y="870"/>
                  <a:pt x="1611" y="870"/>
                </a:cubicBezTo>
                <a:cubicBezTo>
                  <a:pt x="1603" y="869"/>
                  <a:pt x="1603" y="869"/>
                  <a:pt x="1603" y="869"/>
                </a:cubicBezTo>
                <a:cubicBezTo>
                  <a:pt x="1600" y="868"/>
                  <a:pt x="1600" y="868"/>
                  <a:pt x="1600" y="868"/>
                </a:cubicBezTo>
                <a:cubicBezTo>
                  <a:pt x="1595" y="868"/>
                  <a:pt x="1595" y="868"/>
                  <a:pt x="1595" y="868"/>
                </a:cubicBezTo>
                <a:cubicBezTo>
                  <a:pt x="1594" y="869"/>
                  <a:pt x="1594" y="869"/>
                  <a:pt x="1594" y="869"/>
                </a:cubicBezTo>
                <a:cubicBezTo>
                  <a:pt x="1594" y="869"/>
                  <a:pt x="1594" y="869"/>
                  <a:pt x="1594" y="869"/>
                </a:cubicBezTo>
                <a:cubicBezTo>
                  <a:pt x="1594" y="866"/>
                  <a:pt x="1594" y="866"/>
                  <a:pt x="1594" y="866"/>
                </a:cubicBezTo>
                <a:cubicBezTo>
                  <a:pt x="1592" y="865"/>
                  <a:pt x="1592" y="865"/>
                  <a:pt x="1592" y="865"/>
                </a:cubicBezTo>
                <a:cubicBezTo>
                  <a:pt x="1591" y="864"/>
                  <a:pt x="1591" y="864"/>
                  <a:pt x="1591" y="864"/>
                </a:cubicBezTo>
                <a:cubicBezTo>
                  <a:pt x="1589" y="865"/>
                  <a:pt x="1589" y="865"/>
                  <a:pt x="1589" y="865"/>
                </a:cubicBezTo>
                <a:cubicBezTo>
                  <a:pt x="1583" y="864"/>
                  <a:pt x="1583" y="864"/>
                  <a:pt x="1583" y="864"/>
                </a:cubicBezTo>
                <a:cubicBezTo>
                  <a:pt x="1581" y="863"/>
                  <a:pt x="1581" y="863"/>
                  <a:pt x="1581" y="863"/>
                </a:cubicBezTo>
                <a:cubicBezTo>
                  <a:pt x="1579" y="863"/>
                  <a:pt x="1579" y="863"/>
                  <a:pt x="1579" y="863"/>
                </a:cubicBezTo>
                <a:cubicBezTo>
                  <a:pt x="1576" y="862"/>
                  <a:pt x="1576" y="862"/>
                  <a:pt x="1576" y="862"/>
                </a:cubicBezTo>
                <a:cubicBezTo>
                  <a:pt x="1575" y="861"/>
                  <a:pt x="1575" y="861"/>
                  <a:pt x="1575" y="861"/>
                </a:cubicBezTo>
                <a:cubicBezTo>
                  <a:pt x="1576" y="860"/>
                  <a:pt x="1576" y="860"/>
                  <a:pt x="1576" y="860"/>
                </a:cubicBezTo>
                <a:cubicBezTo>
                  <a:pt x="1576" y="859"/>
                  <a:pt x="1576" y="859"/>
                  <a:pt x="1576" y="859"/>
                </a:cubicBezTo>
                <a:cubicBezTo>
                  <a:pt x="1572" y="857"/>
                  <a:pt x="1572" y="857"/>
                  <a:pt x="1572" y="857"/>
                </a:cubicBezTo>
                <a:cubicBezTo>
                  <a:pt x="1570" y="857"/>
                  <a:pt x="1570" y="857"/>
                  <a:pt x="1570" y="857"/>
                </a:cubicBezTo>
                <a:cubicBezTo>
                  <a:pt x="1567" y="856"/>
                  <a:pt x="1567" y="856"/>
                  <a:pt x="1567" y="856"/>
                </a:cubicBezTo>
                <a:cubicBezTo>
                  <a:pt x="1566" y="856"/>
                  <a:pt x="1566" y="856"/>
                  <a:pt x="1566" y="856"/>
                </a:cubicBezTo>
                <a:cubicBezTo>
                  <a:pt x="1565" y="857"/>
                  <a:pt x="1565" y="857"/>
                  <a:pt x="1565" y="857"/>
                </a:cubicBezTo>
                <a:cubicBezTo>
                  <a:pt x="1563" y="856"/>
                  <a:pt x="1563" y="856"/>
                  <a:pt x="1563" y="856"/>
                </a:cubicBezTo>
                <a:cubicBezTo>
                  <a:pt x="1562" y="856"/>
                  <a:pt x="1562" y="856"/>
                  <a:pt x="1562" y="856"/>
                </a:cubicBezTo>
                <a:cubicBezTo>
                  <a:pt x="1559" y="857"/>
                  <a:pt x="1559" y="857"/>
                  <a:pt x="1559" y="857"/>
                </a:cubicBezTo>
                <a:cubicBezTo>
                  <a:pt x="1555" y="858"/>
                  <a:pt x="1555" y="858"/>
                  <a:pt x="1555" y="858"/>
                </a:cubicBezTo>
                <a:cubicBezTo>
                  <a:pt x="1551" y="859"/>
                  <a:pt x="1551" y="859"/>
                  <a:pt x="1551" y="859"/>
                </a:cubicBezTo>
                <a:cubicBezTo>
                  <a:pt x="1549" y="862"/>
                  <a:pt x="1549" y="862"/>
                  <a:pt x="1549" y="862"/>
                </a:cubicBezTo>
                <a:cubicBezTo>
                  <a:pt x="1548" y="864"/>
                  <a:pt x="1548" y="864"/>
                  <a:pt x="1548" y="864"/>
                </a:cubicBezTo>
                <a:cubicBezTo>
                  <a:pt x="1547" y="865"/>
                  <a:pt x="1547" y="865"/>
                  <a:pt x="1547" y="865"/>
                </a:cubicBezTo>
                <a:cubicBezTo>
                  <a:pt x="1547" y="870"/>
                  <a:pt x="1547" y="870"/>
                  <a:pt x="1547" y="870"/>
                </a:cubicBezTo>
                <a:cubicBezTo>
                  <a:pt x="1548" y="872"/>
                  <a:pt x="1548" y="872"/>
                  <a:pt x="1548" y="872"/>
                </a:cubicBezTo>
                <a:cubicBezTo>
                  <a:pt x="1549" y="876"/>
                  <a:pt x="1549" y="876"/>
                  <a:pt x="1549" y="876"/>
                </a:cubicBezTo>
                <a:cubicBezTo>
                  <a:pt x="1549" y="878"/>
                  <a:pt x="1549" y="878"/>
                  <a:pt x="1549" y="878"/>
                </a:cubicBezTo>
                <a:cubicBezTo>
                  <a:pt x="1546" y="880"/>
                  <a:pt x="1546" y="880"/>
                  <a:pt x="1546" y="880"/>
                </a:cubicBezTo>
                <a:cubicBezTo>
                  <a:pt x="1546" y="881"/>
                  <a:pt x="1546" y="881"/>
                  <a:pt x="1546" y="881"/>
                </a:cubicBezTo>
                <a:cubicBezTo>
                  <a:pt x="1543" y="884"/>
                  <a:pt x="1543" y="884"/>
                  <a:pt x="1543" y="884"/>
                </a:cubicBezTo>
                <a:cubicBezTo>
                  <a:pt x="1541" y="885"/>
                  <a:pt x="1541" y="885"/>
                  <a:pt x="1541" y="885"/>
                </a:cubicBezTo>
                <a:cubicBezTo>
                  <a:pt x="1537" y="883"/>
                  <a:pt x="1537" y="883"/>
                  <a:pt x="1537" y="883"/>
                </a:cubicBezTo>
                <a:cubicBezTo>
                  <a:pt x="1533" y="880"/>
                  <a:pt x="1533" y="880"/>
                  <a:pt x="1533" y="880"/>
                </a:cubicBezTo>
                <a:cubicBezTo>
                  <a:pt x="1531" y="878"/>
                  <a:pt x="1531" y="878"/>
                  <a:pt x="1531" y="878"/>
                </a:cubicBezTo>
                <a:cubicBezTo>
                  <a:pt x="1526" y="876"/>
                  <a:pt x="1526" y="876"/>
                  <a:pt x="1526" y="876"/>
                </a:cubicBezTo>
                <a:cubicBezTo>
                  <a:pt x="1520" y="873"/>
                  <a:pt x="1520" y="873"/>
                  <a:pt x="1520" y="873"/>
                </a:cubicBezTo>
                <a:cubicBezTo>
                  <a:pt x="1517" y="873"/>
                  <a:pt x="1517" y="873"/>
                  <a:pt x="1517" y="873"/>
                </a:cubicBezTo>
                <a:cubicBezTo>
                  <a:pt x="1516" y="873"/>
                  <a:pt x="1516" y="873"/>
                  <a:pt x="1516" y="873"/>
                </a:cubicBezTo>
                <a:cubicBezTo>
                  <a:pt x="1512" y="873"/>
                  <a:pt x="1512" y="873"/>
                  <a:pt x="1512" y="873"/>
                </a:cubicBezTo>
                <a:cubicBezTo>
                  <a:pt x="1509" y="872"/>
                  <a:pt x="1509" y="872"/>
                  <a:pt x="1509" y="872"/>
                </a:cubicBezTo>
                <a:cubicBezTo>
                  <a:pt x="1506" y="866"/>
                  <a:pt x="1506" y="866"/>
                  <a:pt x="1506" y="866"/>
                </a:cubicBezTo>
                <a:cubicBezTo>
                  <a:pt x="1506" y="863"/>
                  <a:pt x="1506" y="863"/>
                  <a:pt x="1506" y="863"/>
                </a:cubicBezTo>
                <a:cubicBezTo>
                  <a:pt x="1504" y="860"/>
                  <a:pt x="1504" y="860"/>
                  <a:pt x="1504" y="860"/>
                </a:cubicBezTo>
                <a:cubicBezTo>
                  <a:pt x="1498" y="859"/>
                  <a:pt x="1498" y="859"/>
                  <a:pt x="1498" y="859"/>
                </a:cubicBezTo>
                <a:cubicBezTo>
                  <a:pt x="1495" y="857"/>
                  <a:pt x="1495" y="857"/>
                  <a:pt x="1495" y="857"/>
                </a:cubicBezTo>
                <a:cubicBezTo>
                  <a:pt x="1490" y="857"/>
                  <a:pt x="1490" y="857"/>
                  <a:pt x="1490" y="857"/>
                </a:cubicBezTo>
                <a:cubicBezTo>
                  <a:pt x="1487" y="856"/>
                  <a:pt x="1487" y="856"/>
                  <a:pt x="1487" y="856"/>
                </a:cubicBezTo>
                <a:cubicBezTo>
                  <a:pt x="1480" y="857"/>
                  <a:pt x="1480" y="857"/>
                  <a:pt x="1480" y="857"/>
                </a:cubicBezTo>
                <a:cubicBezTo>
                  <a:pt x="1476" y="856"/>
                  <a:pt x="1476" y="856"/>
                  <a:pt x="1476" y="856"/>
                </a:cubicBezTo>
                <a:cubicBezTo>
                  <a:pt x="1474" y="855"/>
                  <a:pt x="1474" y="855"/>
                  <a:pt x="1474" y="855"/>
                </a:cubicBezTo>
                <a:cubicBezTo>
                  <a:pt x="1472" y="854"/>
                  <a:pt x="1472" y="854"/>
                  <a:pt x="1472" y="854"/>
                </a:cubicBezTo>
                <a:cubicBezTo>
                  <a:pt x="1471" y="854"/>
                  <a:pt x="1471" y="854"/>
                  <a:pt x="1471" y="854"/>
                </a:cubicBezTo>
                <a:cubicBezTo>
                  <a:pt x="1468" y="852"/>
                  <a:pt x="1468" y="852"/>
                  <a:pt x="1468" y="852"/>
                </a:cubicBezTo>
                <a:cubicBezTo>
                  <a:pt x="1468" y="851"/>
                  <a:pt x="1468" y="851"/>
                  <a:pt x="1468" y="851"/>
                </a:cubicBezTo>
                <a:cubicBezTo>
                  <a:pt x="1468" y="850"/>
                  <a:pt x="1468" y="850"/>
                  <a:pt x="1468" y="850"/>
                </a:cubicBezTo>
                <a:cubicBezTo>
                  <a:pt x="1467" y="849"/>
                  <a:pt x="1467" y="849"/>
                  <a:pt x="1467" y="849"/>
                </a:cubicBezTo>
                <a:cubicBezTo>
                  <a:pt x="1466" y="850"/>
                  <a:pt x="1466" y="850"/>
                  <a:pt x="1466" y="850"/>
                </a:cubicBezTo>
                <a:cubicBezTo>
                  <a:pt x="1466" y="850"/>
                  <a:pt x="1466" y="850"/>
                  <a:pt x="1466" y="850"/>
                </a:cubicBezTo>
                <a:cubicBezTo>
                  <a:pt x="1465" y="851"/>
                  <a:pt x="1465" y="851"/>
                  <a:pt x="1465" y="851"/>
                </a:cubicBezTo>
                <a:cubicBezTo>
                  <a:pt x="1464" y="850"/>
                  <a:pt x="1464" y="850"/>
                  <a:pt x="1464" y="850"/>
                </a:cubicBezTo>
                <a:cubicBezTo>
                  <a:pt x="1464" y="849"/>
                  <a:pt x="1464" y="849"/>
                  <a:pt x="1464" y="849"/>
                </a:cubicBezTo>
                <a:cubicBezTo>
                  <a:pt x="1462" y="849"/>
                  <a:pt x="1462" y="849"/>
                  <a:pt x="1462" y="849"/>
                </a:cubicBezTo>
                <a:cubicBezTo>
                  <a:pt x="1459" y="847"/>
                  <a:pt x="1459" y="847"/>
                  <a:pt x="1459" y="847"/>
                </a:cubicBezTo>
                <a:cubicBezTo>
                  <a:pt x="1458" y="845"/>
                  <a:pt x="1458" y="845"/>
                  <a:pt x="1458" y="845"/>
                </a:cubicBezTo>
                <a:cubicBezTo>
                  <a:pt x="1459" y="842"/>
                  <a:pt x="1459" y="842"/>
                  <a:pt x="1459" y="842"/>
                </a:cubicBezTo>
                <a:cubicBezTo>
                  <a:pt x="1464" y="839"/>
                  <a:pt x="1464" y="839"/>
                  <a:pt x="1464" y="839"/>
                </a:cubicBezTo>
                <a:cubicBezTo>
                  <a:pt x="1466" y="836"/>
                  <a:pt x="1466" y="836"/>
                  <a:pt x="1466" y="836"/>
                </a:cubicBezTo>
                <a:cubicBezTo>
                  <a:pt x="1467" y="835"/>
                  <a:pt x="1467" y="835"/>
                  <a:pt x="1467" y="835"/>
                </a:cubicBezTo>
                <a:cubicBezTo>
                  <a:pt x="1466" y="834"/>
                  <a:pt x="1466" y="834"/>
                  <a:pt x="1466" y="834"/>
                </a:cubicBezTo>
                <a:cubicBezTo>
                  <a:pt x="1467" y="833"/>
                  <a:pt x="1467" y="833"/>
                  <a:pt x="1467" y="833"/>
                </a:cubicBezTo>
                <a:cubicBezTo>
                  <a:pt x="1467" y="832"/>
                  <a:pt x="1467" y="832"/>
                  <a:pt x="1467" y="832"/>
                </a:cubicBezTo>
                <a:cubicBezTo>
                  <a:pt x="1466" y="831"/>
                  <a:pt x="1466" y="831"/>
                  <a:pt x="1466" y="831"/>
                </a:cubicBezTo>
                <a:cubicBezTo>
                  <a:pt x="1466" y="828"/>
                  <a:pt x="1466" y="828"/>
                  <a:pt x="1466" y="828"/>
                </a:cubicBezTo>
                <a:cubicBezTo>
                  <a:pt x="1463" y="827"/>
                  <a:pt x="1463" y="827"/>
                  <a:pt x="1463" y="827"/>
                </a:cubicBezTo>
                <a:cubicBezTo>
                  <a:pt x="1461" y="824"/>
                  <a:pt x="1461" y="824"/>
                  <a:pt x="1461" y="824"/>
                </a:cubicBezTo>
                <a:cubicBezTo>
                  <a:pt x="1462" y="822"/>
                  <a:pt x="1462" y="822"/>
                  <a:pt x="1462" y="822"/>
                </a:cubicBezTo>
                <a:cubicBezTo>
                  <a:pt x="1464" y="820"/>
                  <a:pt x="1464" y="820"/>
                  <a:pt x="1464" y="820"/>
                </a:cubicBezTo>
                <a:cubicBezTo>
                  <a:pt x="1464" y="819"/>
                  <a:pt x="1464" y="819"/>
                  <a:pt x="1464" y="819"/>
                </a:cubicBezTo>
                <a:cubicBezTo>
                  <a:pt x="1466" y="816"/>
                  <a:pt x="1466" y="816"/>
                  <a:pt x="1466" y="816"/>
                </a:cubicBezTo>
                <a:cubicBezTo>
                  <a:pt x="1466" y="814"/>
                  <a:pt x="1466" y="814"/>
                  <a:pt x="1466" y="814"/>
                </a:cubicBezTo>
                <a:cubicBezTo>
                  <a:pt x="1465" y="813"/>
                  <a:pt x="1465" y="813"/>
                  <a:pt x="1465" y="813"/>
                </a:cubicBezTo>
                <a:cubicBezTo>
                  <a:pt x="1462" y="816"/>
                  <a:pt x="1462" y="816"/>
                  <a:pt x="1462" y="816"/>
                </a:cubicBezTo>
                <a:cubicBezTo>
                  <a:pt x="1461" y="818"/>
                  <a:pt x="1461" y="818"/>
                  <a:pt x="1461" y="818"/>
                </a:cubicBezTo>
                <a:cubicBezTo>
                  <a:pt x="1460" y="817"/>
                  <a:pt x="1460" y="817"/>
                  <a:pt x="1460" y="817"/>
                </a:cubicBezTo>
                <a:cubicBezTo>
                  <a:pt x="1458" y="814"/>
                  <a:pt x="1458" y="814"/>
                  <a:pt x="1458" y="814"/>
                </a:cubicBezTo>
                <a:cubicBezTo>
                  <a:pt x="1457" y="814"/>
                  <a:pt x="1457" y="814"/>
                  <a:pt x="1457" y="814"/>
                </a:cubicBezTo>
                <a:cubicBezTo>
                  <a:pt x="1458" y="812"/>
                  <a:pt x="1458" y="812"/>
                  <a:pt x="1458" y="812"/>
                </a:cubicBezTo>
                <a:cubicBezTo>
                  <a:pt x="1456" y="811"/>
                  <a:pt x="1456" y="811"/>
                  <a:pt x="1456" y="811"/>
                </a:cubicBezTo>
                <a:cubicBezTo>
                  <a:pt x="1454" y="811"/>
                  <a:pt x="1454" y="811"/>
                  <a:pt x="1454" y="811"/>
                </a:cubicBezTo>
                <a:cubicBezTo>
                  <a:pt x="1454" y="813"/>
                  <a:pt x="1454" y="813"/>
                  <a:pt x="1454" y="813"/>
                </a:cubicBezTo>
                <a:cubicBezTo>
                  <a:pt x="1453" y="811"/>
                  <a:pt x="1453" y="811"/>
                  <a:pt x="1453" y="811"/>
                </a:cubicBezTo>
                <a:cubicBezTo>
                  <a:pt x="1451" y="812"/>
                  <a:pt x="1451" y="812"/>
                  <a:pt x="1451" y="812"/>
                </a:cubicBezTo>
                <a:cubicBezTo>
                  <a:pt x="1448" y="813"/>
                  <a:pt x="1448" y="813"/>
                  <a:pt x="1448" y="813"/>
                </a:cubicBezTo>
                <a:cubicBezTo>
                  <a:pt x="1445" y="815"/>
                  <a:pt x="1445" y="815"/>
                  <a:pt x="1445" y="815"/>
                </a:cubicBezTo>
                <a:cubicBezTo>
                  <a:pt x="1445" y="815"/>
                  <a:pt x="1445" y="815"/>
                  <a:pt x="1445" y="815"/>
                </a:cubicBezTo>
                <a:cubicBezTo>
                  <a:pt x="1445" y="815"/>
                  <a:pt x="1445" y="815"/>
                  <a:pt x="1445" y="815"/>
                </a:cubicBezTo>
                <a:cubicBezTo>
                  <a:pt x="1442" y="815"/>
                  <a:pt x="1442" y="815"/>
                  <a:pt x="1442" y="815"/>
                </a:cubicBezTo>
                <a:cubicBezTo>
                  <a:pt x="1441" y="815"/>
                  <a:pt x="1441" y="815"/>
                  <a:pt x="1441" y="815"/>
                </a:cubicBezTo>
                <a:cubicBezTo>
                  <a:pt x="1437" y="816"/>
                  <a:pt x="1437" y="816"/>
                  <a:pt x="1437" y="816"/>
                </a:cubicBezTo>
                <a:cubicBezTo>
                  <a:pt x="1435" y="815"/>
                  <a:pt x="1435" y="815"/>
                  <a:pt x="1435" y="815"/>
                </a:cubicBezTo>
                <a:cubicBezTo>
                  <a:pt x="1432" y="814"/>
                  <a:pt x="1432" y="814"/>
                  <a:pt x="1432" y="814"/>
                </a:cubicBezTo>
                <a:cubicBezTo>
                  <a:pt x="1432" y="815"/>
                  <a:pt x="1432" y="815"/>
                  <a:pt x="1432" y="815"/>
                </a:cubicBezTo>
                <a:cubicBezTo>
                  <a:pt x="1431" y="816"/>
                  <a:pt x="1431" y="816"/>
                  <a:pt x="1431" y="816"/>
                </a:cubicBezTo>
                <a:cubicBezTo>
                  <a:pt x="1427" y="816"/>
                  <a:pt x="1427" y="816"/>
                  <a:pt x="1427" y="816"/>
                </a:cubicBezTo>
                <a:cubicBezTo>
                  <a:pt x="1427" y="814"/>
                  <a:pt x="1427" y="814"/>
                  <a:pt x="1427" y="814"/>
                </a:cubicBezTo>
                <a:cubicBezTo>
                  <a:pt x="1426" y="813"/>
                  <a:pt x="1426" y="813"/>
                  <a:pt x="1426" y="813"/>
                </a:cubicBezTo>
                <a:cubicBezTo>
                  <a:pt x="1424" y="814"/>
                  <a:pt x="1424" y="814"/>
                  <a:pt x="1424" y="814"/>
                </a:cubicBezTo>
                <a:cubicBezTo>
                  <a:pt x="1424" y="815"/>
                  <a:pt x="1424" y="815"/>
                  <a:pt x="1424" y="815"/>
                </a:cubicBezTo>
                <a:cubicBezTo>
                  <a:pt x="1422" y="815"/>
                  <a:pt x="1422" y="815"/>
                  <a:pt x="1422" y="815"/>
                </a:cubicBezTo>
                <a:cubicBezTo>
                  <a:pt x="1421" y="817"/>
                  <a:pt x="1421" y="817"/>
                  <a:pt x="1421" y="817"/>
                </a:cubicBezTo>
                <a:cubicBezTo>
                  <a:pt x="1420" y="816"/>
                  <a:pt x="1420" y="816"/>
                  <a:pt x="1420" y="816"/>
                </a:cubicBezTo>
                <a:cubicBezTo>
                  <a:pt x="1418" y="816"/>
                  <a:pt x="1418" y="816"/>
                  <a:pt x="1418" y="816"/>
                </a:cubicBezTo>
                <a:cubicBezTo>
                  <a:pt x="1416" y="818"/>
                  <a:pt x="1416" y="818"/>
                  <a:pt x="1416" y="818"/>
                </a:cubicBezTo>
                <a:cubicBezTo>
                  <a:pt x="1414" y="818"/>
                  <a:pt x="1414" y="818"/>
                  <a:pt x="1414" y="818"/>
                </a:cubicBezTo>
                <a:cubicBezTo>
                  <a:pt x="1413" y="816"/>
                  <a:pt x="1413" y="816"/>
                  <a:pt x="1413" y="816"/>
                </a:cubicBezTo>
                <a:cubicBezTo>
                  <a:pt x="1411" y="816"/>
                  <a:pt x="1411" y="816"/>
                  <a:pt x="1411" y="816"/>
                </a:cubicBezTo>
                <a:cubicBezTo>
                  <a:pt x="1410" y="815"/>
                  <a:pt x="1410" y="815"/>
                  <a:pt x="1410" y="815"/>
                </a:cubicBezTo>
                <a:cubicBezTo>
                  <a:pt x="1407" y="816"/>
                  <a:pt x="1407" y="816"/>
                  <a:pt x="1407" y="816"/>
                </a:cubicBezTo>
                <a:cubicBezTo>
                  <a:pt x="1405" y="816"/>
                  <a:pt x="1405" y="816"/>
                  <a:pt x="1405" y="816"/>
                </a:cubicBezTo>
                <a:cubicBezTo>
                  <a:pt x="1404" y="816"/>
                  <a:pt x="1404" y="816"/>
                  <a:pt x="1404" y="816"/>
                </a:cubicBezTo>
                <a:cubicBezTo>
                  <a:pt x="1403" y="815"/>
                  <a:pt x="1403" y="815"/>
                  <a:pt x="1403" y="815"/>
                </a:cubicBezTo>
                <a:cubicBezTo>
                  <a:pt x="1401" y="815"/>
                  <a:pt x="1401" y="815"/>
                  <a:pt x="1401" y="815"/>
                </a:cubicBezTo>
                <a:cubicBezTo>
                  <a:pt x="1400" y="817"/>
                  <a:pt x="1400" y="817"/>
                  <a:pt x="1400" y="817"/>
                </a:cubicBezTo>
                <a:cubicBezTo>
                  <a:pt x="1399" y="817"/>
                  <a:pt x="1399" y="817"/>
                  <a:pt x="1399" y="817"/>
                </a:cubicBezTo>
                <a:cubicBezTo>
                  <a:pt x="1397" y="817"/>
                  <a:pt x="1397" y="817"/>
                  <a:pt x="1397" y="817"/>
                </a:cubicBezTo>
                <a:cubicBezTo>
                  <a:pt x="1394" y="819"/>
                  <a:pt x="1394" y="819"/>
                  <a:pt x="1394" y="819"/>
                </a:cubicBezTo>
                <a:cubicBezTo>
                  <a:pt x="1393" y="819"/>
                  <a:pt x="1393" y="819"/>
                  <a:pt x="1393" y="819"/>
                </a:cubicBezTo>
                <a:cubicBezTo>
                  <a:pt x="1391" y="818"/>
                  <a:pt x="1391" y="818"/>
                  <a:pt x="1391" y="818"/>
                </a:cubicBezTo>
                <a:cubicBezTo>
                  <a:pt x="1389" y="818"/>
                  <a:pt x="1389" y="818"/>
                  <a:pt x="1389" y="818"/>
                </a:cubicBezTo>
                <a:cubicBezTo>
                  <a:pt x="1385" y="819"/>
                  <a:pt x="1385" y="819"/>
                  <a:pt x="1385" y="819"/>
                </a:cubicBezTo>
                <a:cubicBezTo>
                  <a:pt x="1383" y="818"/>
                  <a:pt x="1383" y="818"/>
                  <a:pt x="1383" y="818"/>
                </a:cubicBezTo>
                <a:cubicBezTo>
                  <a:pt x="1379" y="822"/>
                  <a:pt x="1379" y="822"/>
                  <a:pt x="1379" y="822"/>
                </a:cubicBezTo>
                <a:cubicBezTo>
                  <a:pt x="1376" y="822"/>
                  <a:pt x="1376" y="822"/>
                  <a:pt x="1376" y="822"/>
                </a:cubicBezTo>
                <a:cubicBezTo>
                  <a:pt x="1375" y="822"/>
                  <a:pt x="1375" y="822"/>
                  <a:pt x="1375" y="822"/>
                </a:cubicBezTo>
                <a:cubicBezTo>
                  <a:pt x="1373" y="823"/>
                  <a:pt x="1373" y="823"/>
                  <a:pt x="1373" y="823"/>
                </a:cubicBezTo>
                <a:cubicBezTo>
                  <a:pt x="1373" y="825"/>
                  <a:pt x="1373" y="825"/>
                  <a:pt x="1373" y="825"/>
                </a:cubicBezTo>
                <a:cubicBezTo>
                  <a:pt x="1372" y="826"/>
                  <a:pt x="1372" y="826"/>
                  <a:pt x="1372" y="826"/>
                </a:cubicBezTo>
                <a:cubicBezTo>
                  <a:pt x="1371" y="826"/>
                  <a:pt x="1371" y="826"/>
                  <a:pt x="1371" y="826"/>
                </a:cubicBezTo>
                <a:cubicBezTo>
                  <a:pt x="1370" y="826"/>
                  <a:pt x="1370" y="826"/>
                  <a:pt x="1370" y="826"/>
                </a:cubicBezTo>
                <a:cubicBezTo>
                  <a:pt x="1369" y="826"/>
                  <a:pt x="1369" y="826"/>
                  <a:pt x="1369" y="826"/>
                </a:cubicBezTo>
                <a:cubicBezTo>
                  <a:pt x="1368" y="827"/>
                  <a:pt x="1368" y="827"/>
                  <a:pt x="1368" y="827"/>
                </a:cubicBezTo>
                <a:cubicBezTo>
                  <a:pt x="1367" y="827"/>
                  <a:pt x="1367" y="827"/>
                  <a:pt x="1367" y="827"/>
                </a:cubicBezTo>
                <a:cubicBezTo>
                  <a:pt x="1365" y="827"/>
                  <a:pt x="1365" y="827"/>
                  <a:pt x="1365" y="827"/>
                </a:cubicBezTo>
                <a:cubicBezTo>
                  <a:pt x="1362" y="829"/>
                  <a:pt x="1362" y="829"/>
                  <a:pt x="1362" y="829"/>
                </a:cubicBezTo>
                <a:cubicBezTo>
                  <a:pt x="1361" y="830"/>
                  <a:pt x="1361" y="830"/>
                  <a:pt x="1361" y="830"/>
                </a:cubicBezTo>
                <a:cubicBezTo>
                  <a:pt x="1361" y="831"/>
                  <a:pt x="1361" y="831"/>
                  <a:pt x="1361" y="831"/>
                </a:cubicBezTo>
                <a:cubicBezTo>
                  <a:pt x="1359" y="833"/>
                  <a:pt x="1359" y="833"/>
                  <a:pt x="1359" y="833"/>
                </a:cubicBezTo>
                <a:cubicBezTo>
                  <a:pt x="1356" y="833"/>
                  <a:pt x="1356" y="833"/>
                  <a:pt x="1356" y="833"/>
                </a:cubicBezTo>
                <a:cubicBezTo>
                  <a:pt x="1354" y="834"/>
                  <a:pt x="1354" y="834"/>
                  <a:pt x="1354" y="834"/>
                </a:cubicBezTo>
                <a:cubicBezTo>
                  <a:pt x="1353" y="834"/>
                  <a:pt x="1353" y="834"/>
                  <a:pt x="1353" y="834"/>
                </a:cubicBezTo>
                <a:cubicBezTo>
                  <a:pt x="1347" y="833"/>
                  <a:pt x="1347" y="833"/>
                  <a:pt x="1347" y="833"/>
                </a:cubicBezTo>
                <a:cubicBezTo>
                  <a:pt x="1346" y="832"/>
                  <a:pt x="1346" y="832"/>
                  <a:pt x="1346" y="832"/>
                </a:cubicBezTo>
                <a:cubicBezTo>
                  <a:pt x="1346" y="830"/>
                  <a:pt x="1346" y="830"/>
                  <a:pt x="1346" y="830"/>
                </a:cubicBezTo>
                <a:cubicBezTo>
                  <a:pt x="1345" y="830"/>
                  <a:pt x="1345" y="830"/>
                  <a:pt x="1345" y="830"/>
                </a:cubicBezTo>
                <a:cubicBezTo>
                  <a:pt x="1345" y="830"/>
                  <a:pt x="1345" y="830"/>
                  <a:pt x="1345" y="830"/>
                </a:cubicBezTo>
                <a:cubicBezTo>
                  <a:pt x="1343" y="832"/>
                  <a:pt x="1343" y="832"/>
                  <a:pt x="1343" y="832"/>
                </a:cubicBezTo>
                <a:cubicBezTo>
                  <a:pt x="1340" y="832"/>
                  <a:pt x="1340" y="832"/>
                  <a:pt x="1340" y="832"/>
                </a:cubicBezTo>
                <a:cubicBezTo>
                  <a:pt x="1337" y="832"/>
                  <a:pt x="1337" y="832"/>
                  <a:pt x="1337" y="832"/>
                </a:cubicBezTo>
                <a:cubicBezTo>
                  <a:pt x="1336" y="832"/>
                  <a:pt x="1336" y="832"/>
                  <a:pt x="1336" y="832"/>
                </a:cubicBezTo>
                <a:cubicBezTo>
                  <a:pt x="1334" y="833"/>
                  <a:pt x="1334" y="833"/>
                  <a:pt x="1334" y="833"/>
                </a:cubicBezTo>
                <a:cubicBezTo>
                  <a:pt x="1331" y="833"/>
                  <a:pt x="1331" y="833"/>
                  <a:pt x="1331" y="833"/>
                </a:cubicBezTo>
                <a:cubicBezTo>
                  <a:pt x="1329" y="833"/>
                  <a:pt x="1329" y="833"/>
                  <a:pt x="1329" y="833"/>
                </a:cubicBezTo>
                <a:cubicBezTo>
                  <a:pt x="1327" y="830"/>
                  <a:pt x="1327" y="830"/>
                  <a:pt x="1327" y="830"/>
                </a:cubicBezTo>
                <a:cubicBezTo>
                  <a:pt x="1326" y="829"/>
                  <a:pt x="1326" y="829"/>
                  <a:pt x="1326" y="829"/>
                </a:cubicBezTo>
                <a:cubicBezTo>
                  <a:pt x="1325" y="828"/>
                  <a:pt x="1325" y="828"/>
                  <a:pt x="1325" y="828"/>
                </a:cubicBezTo>
                <a:cubicBezTo>
                  <a:pt x="1325" y="827"/>
                  <a:pt x="1325" y="827"/>
                  <a:pt x="1325" y="827"/>
                </a:cubicBezTo>
                <a:cubicBezTo>
                  <a:pt x="1326" y="826"/>
                  <a:pt x="1326" y="826"/>
                  <a:pt x="1326" y="826"/>
                </a:cubicBezTo>
                <a:cubicBezTo>
                  <a:pt x="1325" y="825"/>
                  <a:pt x="1325" y="825"/>
                  <a:pt x="1325" y="825"/>
                </a:cubicBezTo>
                <a:cubicBezTo>
                  <a:pt x="1323" y="826"/>
                  <a:pt x="1323" y="826"/>
                  <a:pt x="1323" y="826"/>
                </a:cubicBezTo>
                <a:cubicBezTo>
                  <a:pt x="1322" y="827"/>
                  <a:pt x="1322" y="827"/>
                  <a:pt x="1322" y="827"/>
                </a:cubicBezTo>
                <a:cubicBezTo>
                  <a:pt x="1321" y="827"/>
                  <a:pt x="1321" y="827"/>
                  <a:pt x="1321" y="827"/>
                </a:cubicBezTo>
                <a:cubicBezTo>
                  <a:pt x="1319" y="829"/>
                  <a:pt x="1319" y="829"/>
                  <a:pt x="1319" y="829"/>
                </a:cubicBezTo>
                <a:cubicBezTo>
                  <a:pt x="1319" y="834"/>
                  <a:pt x="1319" y="834"/>
                  <a:pt x="1319" y="834"/>
                </a:cubicBezTo>
                <a:cubicBezTo>
                  <a:pt x="1317" y="836"/>
                  <a:pt x="1317" y="836"/>
                  <a:pt x="1317" y="836"/>
                </a:cubicBezTo>
                <a:cubicBezTo>
                  <a:pt x="1317" y="840"/>
                  <a:pt x="1317" y="840"/>
                  <a:pt x="1317" y="840"/>
                </a:cubicBezTo>
                <a:cubicBezTo>
                  <a:pt x="1315" y="842"/>
                  <a:pt x="1315" y="842"/>
                  <a:pt x="1315" y="842"/>
                </a:cubicBezTo>
                <a:cubicBezTo>
                  <a:pt x="1311" y="846"/>
                  <a:pt x="1311" y="846"/>
                  <a:pt x="1311" y="846"/>
                </a:cubicBezTo>
                <a:cubicBezTo>
                  <a:pt x="1310" y="846"/>
                  <a:pt x="1310" y="846"/>
                  <a:pt x="1310" y="846"/>
                </a:cubicBezTo>
                <a:cubicBezTo>
                  <a:pt x="1308" y="848"/>
                  <a:pt x="1308" y="848"/>
                  <a:pt x="1308" y="848"/>
                </a:cubicBezTo>
                <a:cubicBezTo>
                  <a:pt x="1305" y="849"/>
                  <a:pt x="1305" y="849"/>
                  <a:pt x="1305" y="849"/>
                </a:cubicBezTo>
                <a:cubicBezTo>
                  <a:pt x="1302" y="852"/>
                  <a:pt x="1302" y="852"/>
                  <a:pt x="1302" y="852"/>
                </a:cubicBezTo>
                <a:cubicBezTo>
                  <a:pt x="1301" y="852"/>
                  <a:pt x="1301" y="852"/>
                  <a:pt x="1301" y="852"/>
                </a:cubicBezTo>
                <a:cubicBezTo>
                  <a:pt x="1298" y="854"/>
                  <a:pt x="1298" y="854"/>
                  <a:pt x="1298" y="854"/>
                </a:cubicBezTo>
                <a:cubicBezTo>
                  <a:pt x="1295" y="855"/>
                  <a:pt x="1295" y="855"/>
                  <a:pt x="1295" y="855"/>
                </a:cubicBezTo>
                <a:cubicBezTo>
                  <a:pt x="1294" y="857"/>
                  <a:pt x="1294" y="857"/>
                  <a:pt x="1294" y="857"/>
                </a:cubicBezTo>
                <a:cubicBezTo>
                  <a:pt x="1290" y="860"/>
                  <a:pt x="1290" y="860"/>
                  <a:pt x="1290" y="860"/>
                </a:cubicBezTo>
                <a:cubicBezTo>
                  <a:pt x="1291" y="863"/>
                  <a:pt x="1291" y="863"/>
                  <a:pt x="1291" y="863"/>
                </a:cubicBezTo>
                <a:cubicBezTo>
                  <a:pt x="1291" y="865"/>
                  <a:pt x="1291" y="865"/>
                  <a:pt x="1291" y="865"/>
                </a:cubicBezTo>
                <a:cubicBezTo>
                  <a:pt x="1287" y="868"/>
                  <a:pt x="1287" y="868"/>
                  <a:pt x="1287" y="868"/>
                </a:cubicBezTo>
                <a:cubicBezTo>
                  <a:pt x="1285" y="873"/>
                  <a:pt x="1285" y="873"/>
                  <a:pt x="1285" y="873"/>
                </a:cubicBezTo>
                <a:cubicBezTo>
                  <a:pt x="1285" y="875"/>
                  <a:pt x="1285" y="875"/>
                  <a:pt x="1285" y="875"/>
                </a:cubicBezTo>
                <a:cubicBezTo>
                  <a:pt x="1286" y="878"/>
                  <a:pt x="1286" y="878"/>
                  <a:pt x="1286" y="878"/>
                </a:cubicBezTo>
                <a:cubicBezTo>
                  <a:pt x="1285" y="882"/>
                  <a:pt x="1285" y="882"/>
                  <a:pt x="1285" y="882"/>
                </a:cubicBezTo>
                <a:cubicBezTo>
                  <a:pt x="1286" y="883"/>
                  <a:pt x="1286" y="883"/>
                  <a:pt x="1286" y="883"/>
                </a:cubicBezTo>
                <a:cubicBezTo>
                  <a:pt x="1287" y="884"/>
                  <a:pt x="1287" y="884"/>
                  <a:pt x="1287" y="884"/>
                </a:cubicBezTo>
                <a:cubicBezTo>
                  <a:pt x="1286" y="887"/>
                  <a:pt x="1286" y="887"/>
                  <a:pt x="1286" y="887"/>
                </a:cubicBezTo>
                <a:cubicBezTo>
                  <a:pt x="1281" y="893"/>
                  <a:pt x="1281" y="893"/>
                  <a:pt x="1281" y="893"/>
                </a:cubicBezTo>
                <a:cubicBezTo>
                  <a:pt x="1280" y="896"/>
                  <a:pt x="1280" y="896"/>
                  <a:pt x="1280" y="896"/>
                </a:cubicBezTo>
                <a:cubicBezTo>
                  <a:pt x="1277" y="899"/>
                  <a:pt x="1277" y="899"/>
                  <a:pt x="1277" y="899"/>
                </a:cubicBezTo>
                <a:cubicBezTo>
                  <a:pt x="1274" y="899"/>
                  <a:pt x="1274" y="899"/>
                  <a:pt x="1274" y="899"/>
                </a:cubicBezTo>
                <a:cubicBezTo>
                  <a:pt x="1268" y="905"/>
                  <a:pt x="1268" y="905"/>
                  <a:pt x="1268" y="905"/>
                </a:cubicBezTo>
                <a:cubicBezTo>
                  <a:pt x="1259" y="906"/>
                  <a:pt x="1259" y="906"/>
                  <a:pt x="1259" y="906"/>
                </a:cubicBezTo>
                <a:cubicBezTo>
                  <a:pt x="1257" y="909"/>
                  <a:pt x="1257" y="909"/>
                  <a:pt x="1257" y="909"/>
                </a:cubicBezTo>
                <a:cubicBezTo>
                  <a:pt x="1253" y="914"/>
                  <a:pt x="1253" y="914"/>
                  <a:pt x="1253" y="914"/>
                </a:cubicBezTo>
                <a:cubicBezTo>
                  <a:pt x="1253" y="918"/>
                  <a:pt x="1253" y="918"/>
                  <a:pt x="1253" y="918"/>
                </a:cubicBezTo>
                <a:cubicBezTo>
                  <a:pt x="1252" y="918"/>
                  <a:pt x="1252" y="918"/>
                  <a:pt x="1252" y="918"/>
                </a:cubicBezTo>
                <a:cubicBezTo>
                  <a:pt x="1245" y="921"/>
                  <a:pt x="1245" y="921"/>
                  <a:pt x="1245" y="921"/>
                </a:cubicBezTo>
                <a:cubicBezTo>
                  <a:pt x="1245" y="923"/>
                  <a:pt x="1245" y="923"/>
                  <a:pt x="1245" y="923"/>
                </a:cubicBezTo>
                <a:cubicBezTo>
                  <a:pt x="1242" y="925"/>
                  <a:pt x="1242" y="925"/>
                  <a:pt x="1242" y="925"/>
                </a:cubicBezTo>
                <a:cubicBezTo>
                  <a:pt x="1243" y="927"/>
                  <a:pt x="1243" y="927"/>
                  <a:pt x="1243" y="927"/>
                </a:cubicBezTo>
                <a:cubicBezTo>
                  <a:pt x="1237" y="935"/>
                  <a:pt x="1237" y="935"/>
                  <a:pt x="1237" y="935"/>
                </a:cubicBezTo>
                <a:cubicBezTo>
                  <a:pt x="1237" y="938"/>
                  <a:pt x="1237" y="938"/>
                  <a:pt x="1237" y="938"/>
                </a:cubicBezTo>
                <a:cubicBezTo>
                  <a:pt x="1232" y="942"/>
                  <a:pt x="1232" y="942"/>
                  <a:pt x="1232" y="942"/>
                </a:cubicBezTo>
                <a:cubicBezTo>
                  <a:pt x="1231" y="943"/>
                  <a:pt x="1231" y="943"/>
                  <a:pt x="1231" y="943"/>
                </a:cubicBezTo>
                <a:cubicBezTo>
                  <a:pt x="1229" y="948"/>
                  <a:pt x="1229" y="948"/>
                  <a:pt x="1229" y="948"/>
                </a:cubicBezTo>
                <a:cubicBezTo>
                  <a:pt x="1229" y="949"/>
                  <a:pt x="1229" y="949"/>
                  <a:pt x="1229" y="949"/>
                </a:cubicBezTo>
                <a:cubicBezTo>
                  <a:pt x="1225" y="954"/>
                  <a:pt x="1225" y="954"/>
                  <a:pt x="1225" y="954"/>
                </a:cubicBezTo>
                <a:cubicBezTo>
                  <a:pt x="1225" y="955"/>
                  <a:pt x="1225" y="955"/>
                  <a:pt x="1225" y="955"/>
                </a:cubicBezTo>
                <a:cubicBezTo>
                  <a:pt x="1226" y="956"/>
                  <a:pt x="1226" y="956"/>
                  <a:pt x="1226" y="956"/>
                </a:cubicBezTo>
                <a:cubicBezTo>
                  <a:pt x="1225" y="956"/>
                  <a:pt x="1225" y="956"/>
                  <a:pt x="1225" y="956"/>
                </a:cubicBezTo>
                <a:cubicBezTo>
                  <a:pt x="1222" y="962"/>
                  <a:pt x="1222" y="962"/>
                  <a:pt x="1222" y="962"/>
                </a:cubicBezTo>
                <a:cubicBezTo>
                  <a:pt x="1221" y="962"/>
                  <a:pt x="1221" y="962"/>
                  <a:pt x="1221" y="962"/>
                </a:cubicBezTo>
                <a:cubicBezTo>
                  <a:pt x="1219" y="963"/>
                  <a:pt x="1219" y="963"/>
                  <a:pt x="1219" y="963"/>
                </a:cubicBezTo>
                <a:cubicBezTo>
                  <a:pt x="1220" y="966"/>
                  <a:pt x="1220" y="966"/>
                  <a:pt x="1220" y="966"/>
                </a:cubicBezTo>
                <a:cubicBezTo>
                  <a:pt x="1219" y="968"/>
                  <a:pt x="1219" y="968"/>
                  <a:pt x="1219" y="968"/>
                </a:cubicBezTo>
                <a:cubicBezTo>
                  <a:pt x="1219" y="971"/>
                  <a:pt x="1219" y="971"/>
                  <a:pt x="1219" y="971"/>
                </a:cubicBezTo>
                <a:cubicBezTo>
                  <a:pt x="1219" y="971"/>
                  <a:pt x="1219" y="971"/>
                  <a:pt x="1219" y="971"/>
                </a:cubicBezTo>
                <a:cubicBezTo>
                  <a:pt x="1218" y="973"/>
                  <a:pt x="1218" y="973"/>
                  <a:pt x="1218" y="973"/>
                </a:cubicBezTo>
                <a:cubicBezTo>
                  <a:pt x="1218" y="977"/>
                  <a:pt x="1218" y="977"/>
                  <a:pt x="1218" y="977"/>
                </a:cubicBezTo>
                <a:cubicBezTo>
                  <a:pt x="1220" y="974"/>
                  <a:pt x="1220" y="974"/>
                  <a:pt x="1220" y="974"/>
                </a:cubicBezTo>
                <a:cubicBezTo>
                  <a:pt x="1221" y="976"/>
                  <a:pt x="1221" y="976"/>
                  <a:pt x="1221" y="976"/>
                </a:cubicBezTo>
                <a:cubicBezTo>
                  <a:pt x="1222" y="977"/>
                  <a:pt x="1222" y="977"/>
                  <a:pt x="1222" y="977"/>
                </a:cubicBezTo>
                <a:cubicBezTo>
                  <a:pt x="1223" y="976"/>
                  <a:pt x="1223" y="976"/>
                  <a:pt x="1223" y="976"/>
                </a:cubicBezTo>
                <a:cubicBezTo>
                  <a:pt x="1225" y="980"/>
                  <a:pt x="1225" y="980"/>
                  <a:pt x="1225" y="980"/>
                </a:cubicBezTo>
                <a:cubicBezTo>
                  <a:pt x="1224" y="981"/>
                  <a:pt x="1224" y="981"/>
                  <a:pt x="1224" y="981"/>
                </a:cubicBezTo>
                <a:cubicBezTo>
                  <a:pt x="1225" y="983"/>
                  <a:pt x="1225" y="983"/>
                  <a:pt x="1225" y="983"/>
                </a:cubicBezTo>
                <a:cubicBezTo>
                  <a:pt x="1224" y="986"/>
                  <a:pt x="1224" y="986"/>
                  <a:pt x="1224" y="986"/>
                </a:cubicBezTo>
                <a:cubicBezTo>
                  <a:pt x="1223" y="986"/>
                  <a:pt x="1223" y="986"/>
                  <a:pt x="1223" y="986"/>
                </a:cubicBezTo>
                <a:cubicBezTo>
                  <a:pt x="1222" y="987"/>
                  <a:pt x="1222" y="987"/>
                  <a:pt x="1222" y="987"/>
                </a:cubicBezTo>
                <a:cubicBezTo>
                  <a:pt x="1225" y="991"/>
                  <a:pt x="1225" y="991"/>
                  <a:pt x="1225" y="991"/>
                </a:cubicBezTo>
                <a:cubicBezTo>
                  <a:pt x="1226" y="1001"/>
                  <a:pt x="1226" y="1001"/>
                  <a:pt x="1226" y="1001"/>
                </a:cubicBezTo>
                <a:cubicBezTo>
                  <a:pt x="1226" y="1007"/>
                  <a:pt x="1226" y="1007"/>
                  <a:pt x="1226" y="1007"/>
                </a:cubicBezTo>
                <a:cubicBezTo>
                  <a:pt x="1224" y="1010"/>
                  <a:pt x="1224" y="1010"/>
                  <a:pt x="1224" y="1010"/>
                </a:cubicBezTo>
                <a:cubicBezTo>
                  <a:pt x="1222" y="1016"/>
                  <a:pt x="1222" y="1016"/>
                  <a:pt x="1222" y="1016"/>
                </a:cubicBezTo>
                <a:cubicBezTo>
                  <a:pt x="1222" y="1020"/>
                  <a:pt x="1222" y="1020"/>
                  <a:pt x="1222" y="1020"/>
                </a:cubicBezTo>
                <a:cubicBezTo>
                  <a:pt x="1221" y="1023"/>
                  <a:pt x="1221" y="1023"/>
                  <a:pt x="1221" y="1023"/>
                </a:cubicBezTo>
                <a:cubicBezTo>
                  <a:pt x="1219" y="1027"/>
                  <a:pt x="1219" y="1027"/>
                  <a:pt x="1219" y="1027"/>
                </a:cubicBezTo>
                <a:cubicBezTo>
                  <a:pt x="1213" y="1032"/>
                  <a:pt x="1213" y="1032"/>
                  <a:pt x="1213" y="1032"/>
                </a:cubicBezTo>
                <a:cubicBezTo>
                  <a:pt x="1216" y="1035"/>
                  <a:pt x="1216" y="1035"/>
                  <a:pt x="1216" y="1035"/>
                </a:cubicBezTo>
                <a:cubicBezTo>
                  <a:pt x="1218" y="1038"/>
                  <a:pt x="1218" y="1038"/>
                  <a:pt x="1218" y="1038"/>
                </a:cubicBezTo>
                <a:cubicBezTo>
                  <a:pt x="1220" y="1039"/>
                  <a:pt x="1220" y="1039"/>
                  <a:pt x="1220" y="1039"/>
                </a:cubicBezTo>
                <a:cubicBezTo>
                  <a:pt x="1220" y="1041"/>
                  <a:pt x="1220" y="1041"/>
                  <a:pt x="1220" y="1041"/>
                </a:cubicBezTo>
                <a:cubicBezTo>
                  <a:pt x="1219" y="1041"/>
                  <a:pt x="1219" y="1041"/>
                  <a:pt x="1219" y="1041"/>
                </a:cubicBezTo>
                <a:cubicBezTo>
                  <a:pt x="1221" y="1042"/>
                  <a:pt x="1221" y="1042"/>
                  <a:pt x="1221" y="1042"/>
                </a:cubicBezTo>
                <a:cubicBezTo>
                  <a:pt x="1220" y="1043"/>
                  <a:pt x="1220" y="1043"/>
                  <a:pt x="1220" y="1043"/>
                </a:cubicBezTo>
                <a:cubicBezTo>
                  <a:pt x="1220" y="1044"/>
                  <a:pt x="1220" y="1044"/>
                  <a:pt x="1220" y="1044"/>
                </a:cubicBezTo>
                <a:cubicBezTo>
                  <a:pt x="1221" y="1045"/>
                  <a:pt x="1221" y="1045"/>
                  <a:pt x="1221" y="1045"/>
                </a:cubicBezTo>
                <a:cubicBezTo>
                  <a:pt x="1223" y="1046"/>
                  <a:pt x="1223" y="1046"/>
                  <a:pt x="1223" y="1046"/>
                </a:cubicBezTo>
                <a:cubicBezTo>
                  <a:pt x="1225" y="1046"/>
                  <a:pt x="1225" y="1046"/>
                  <a:pt x="1225" y="1046"/>
                </a:cubicBezTo>
                <a:cubicBezTo>
                  <a:pt x="1224" y="1047"/>
                  <a:pt x="1224" y="1047"/>
                  <a:pt x="1224" y="1047"/>
                </a:cubicBezTo>
                <a:cubicBezTo>
                  <a:pt x="1221" y="1047"/>
                  <a:pt x="1221" y="1047"/>
                  <a:pt x="1221" y="1047"/>
                </a:cubicBezTo>
                <a:cubicBezTo>
                  <a:pt x="1220" y="1045"/>
                  <a:pt x="1220" y="1045"/>
                  <a:pt x="1220" y="1045"/>
                </a:cubicBezTo>
                <a:cubicBezTo>
                  <a:pt x="1218" y="1046"/>
                  <a:pt x="1218" y="1046"/>
                  <a:pt x="1218" y="1046"/>
                </a:cubicBezTo>
                <a:cubicBezTo>
                  <a:pt x="1219" y="1048"/>
                  <a:pt x="1219" y="1048"/>
                  <a:pt x="1219" y="1048"/>
                </a:cubicBezTo>
                <a:cubicBezTo>
                  <a:pt x="1219" y="1051"/>
                  <a:pt x="1219" y="1051"/>
                  <a:pt x="1219" y="1051"/>
                </a:cubicBezTo>
                <a:cubicBezTo>
                  <a:pt x="1218" y="1052"/>
                  <a:pt x="1218" y="1052"/>
                  <a:pt x="1218" y="1052"/>
                </a:cubicBezTo>
                <a:cubicBezTo>
                  <a:pt x="1219" y="1052"/>
                  <a:pt x="1219" y="1052"/>
                  <a:pt x="1219" y="1052"/>
                </a:cubicBezTo>
                <a:cubicBezTo>
                  <a:pt x="1221" y="1051"/>
                  <a:pt x="1221" y="1051"/>
                  <a:pt x="1221" y="1051"/>
                </a:cubicBezTo>
                <a:cubicBezTo>
                  <a:pt x="1224" y="1052"/>
                  <a:pt x="1224" y="1052"/>
                  <a:pt x="1224" y="1052"/>
                </a:cubicBezTo>
                <a:cubicBezTo>
                  <a:pt x="1222" y="1053"/>
                  <a:pt x="1222" y="1053"/>
                  <a:pt x="1222" y="1053"/>
                </a:cubicBezTo>
                <a:cubicBezTo>
                  <a:pt x="1221" y="1053"/>
                  <a:pt x="1221" y="1053"/>
                  <a:pt x="1221" y="1053"/>
                </a:cubicBezTo>
                <a:cubicBezTo>
                  <a:pt x="1219" y="1053"/>
                  <a:pt x="1219" y="1053"/>
                  <a:pt x="1219" y="1053"/>
                </a:cubicBezTo>
                <a:cubicBezTo>
                  <a:pt x="1220" y="1053"/>
                  <a:pt x="1220" y="1053"/>
                  <a:pt x="1220" y="1053"/>
                </a:cubicBezTo>
                <a:cubicBezTo>
                  <a:pt x="1220" y="1055"/>
                  <a:pt x="1220" y="1055"/>
                  <a:pt x="1220" y="1055"/>
                </a:cubicBezTo>
                <a:cubicBezTo>
                  <a:pt x="1220" y="1055"/>
                  <a:pt x="1220" y="1055"/>
                  <a:pt x="1220" y="1055"/>
                </a:cubicBezTo>
                <a:cubicBezTo>
                  <a:pt x="1221" y="1057"/>
                  <a:pt x="1221" y="1057"/>
                  <a:pt x="1221" y="1057"/>
                </a:cubicBezTo>
                <a:cubicBezTo>
                  <a:pt x="1224" y="1057"/>
                  <a:pt x="1224" y="1057"/>
                  <a:pt x="1224" y="1057"/>
                </a:cubicBezTo>
                <a:cubicBezTo>
                  <a:pt x="1225" y="1057"/>
                  <a:pt x="1225" y="1057"/>
                  <a:pt x="1225" y="1057"/>
                </a:cubicBezTo>
                <a:cubicBezTo>
                  <a:pt x="1223" y="1058"/>
                  <a:pt x="1223" y="1058"/>
                  <a:pt x="1223" y="1058"/>
                </a:cubicBezTo>
                <a:cubicBezTo>
                  <a:pt x="1225" y="1060"/>
                  <a:pt x="1225" y="1060"/>
                  <a:pt x="1225" y="1060"/>
                </a:cubicBezTo>
                <a:cubicBezTo>
                  <a:pt x="1227" y="1060"/>
                  <a:pt x="1227" y="1060"/>
                  <a:pt x="1227" y="1060"/>
                </a:cubicBezTo>
                <a:cubicBezTo>
                  <a:pt x="1227" y="1061"/>
                  <a:pt x="1227" y="1061"/>
                  <a:pt x="1227" y="1061"/>
                </a:cubicBezTo>
                <a:cubicBezTo>
                  <a:pt x="1228" y="1061"/>
                  <a:pt x="1228" y="1061"/>
                  <a:pt x="1228" y="1061"/>
                </a:cubicBezTo>
                <a:cubicBezTo>
                  <a:pt x="1231" y="1060"/>
                  <a:pt x="1231" y="1060"/>
                  <a:pt x="1231" y="1060"/>
                </a:cubicBezTo>
                <a:cubicBezTo>
                  <a:pt x="1233" y="1060"/>
                  <a:pt x="1233" y="1060"/>
                  <a:pt x="1233" y="1060"/>
                </a:cubicBezTo>
                <a:cubicBezTo>
                  <a:pt x="1235" y="1061"/>
                  <a:pt x="1235" y="1061"/>
                  <a:pt x="1235" y="1061"/>
                </a:cubicBezTo>
                <a:cubicBezTo>
                  <a:pt x="1235" y="1062"/>
                  <a:pt x="1235" y="1062"/>
                  <a:pt x="1235" y="1062"/>
                </a:cubicBezTo>
                <a:cubicBezTo>
                  <a:pt x="1230" y="1062"/>
                  <a:pt x="1230" y="1062"/>
                  <a:pt x="1230" y="1062"/>
                </a:cubicBezTo>
                <a:cubicBezTo>
                  <a:pt x="1231" y="1063"/>
                  <a:pt x="1231" y="1063"/>
                  <a:pt x="1231" y="1063"/>
                </a:cubicBezTo>
                <a:cubicBezTo>
                  <a:pt x="1232" y="1063"/>
                  <a:pt x="1232" y="1063"/>
                  <a:pt x="1232" y="1063"/>
                </a:cubicBezTo>
                <a:cubicBezTo>
                  <a:pt x="1233" y="1064"/>
                  <a:pt x="1233" y="1064"/>
                  <a:pt x="1233" y="1064"/>
                </a:cubicBezTo>
                <a:cubicBezTo>
                  <a:pt x="1232" y="1064"/>
                  <a:pt x="1232" y="1064"/>
                  <a:pt x="1232" y="1064"/>
                </a:cubicBezTo>
                <a:cubicBezTo>
                  <a:pt x="1234" y="1065"/>
                  <a:pt x="1234" y="1065"/>
                  <a:pt x="1234" y="1065"/>
                </a:cubicBezTo>
                <a:cubicBezTo>
                  <a:pt x="1231" y="1067"/>
                  <a:pt x="1231" y="1067"/>
                  <a:pt x="1231" y="1067"/>
                </a:cubicBezTo>
                <a:cubicBezTo>
                  <a:pt x="1235" y="1067"/>
                  <a:pt x="1235" y="1067"/>
                  <a:pt x="1235" y="1067"/>
                </a:cubicBezTo>
                <a:cubicBezTo>
                  <a:pt x="1235" y="1068"/>
                  <a:pt x="1235" y="1068"/>
                  <a:pt x="1235" y="1068"/>
                </a:cubicBezTo>
                <a:cubicBezTo>
                  <a:pt x="1236" y="1069"/>
                  <a:pt x="1236" y="1069"/>
                  <a:pt x="1236" y="1069"/>
                </a:cubicBezTo>
                <a:cubicBezTo>
                  <a:pt x="1238" y="1068"/>
                  <a:pt x="1238" y="1068"/>
                  <a:pt x="1238" y="1068"/>
                </a:cubicBezTo>
                <a:cubicBezTo>
                  <a:pt x="1238" y="1068"/>
                  <a:pt x="1238" y="1068"/>
                  <a:pt x="1238" y="1068"/>
                </a:cubicBezTo>
                <a:cubicBezTo>
                  <a:pt x="1239" y="1070"/>
                  <a:pt x="1239" y="1070"/>
                  <a:pt x="1239" y="1070"/>
                </a:cubicBezTo>
                <a:cubicBezTo>
                  <a:pt x="1239" y="1073"/>
                  <a:pt x="1239" y="1073"/>
                  <a:pt x="1239" y="1073"/>
                </a:cubicBezTo>
                <a:cubicBezTo>
                  <a:pt x="1241" y="1076"/>
                  <a:pt x="1241" y="1076"/>
                  <a:pt x="1241" y="1076"/>
                </a:cubicBezTo>
                <a:cubicBezTo>
                  <a:pt x="1243" y="1076"/>
                  <a:pt x="1243" y="1076"/>
                  <a:pt x="1243" y="1076"/>
                </a:cubicBezTo>
                <a:cubicBezTo>
                  <a:pt x="1244" y="1076"/>
                  <a:pt x="1244" y="1076"/>
                  <a:pt x="1244" y="1076"/>
                </a:cubicBezTo>
                <a:cubicBezTo>
                  <a:pt x="1245" y="1075"/>
                  <a:pt x="1245" y="1075"/>
                  <a:pt x="1245" y="1075"/>
                </a:cubicBezTo>
                <a:cubicBezTo>
                  <a:pt x="1246" y="1076"/>
                  <a:pt x="1246" y="1076"/>
                  <a:pt x="1246" y="1076"/>
                </a:cubicBezTo>
                <a:cubicBezTo>
                  <a:pt x="1246" y="1077"/>
                  <a:pt x="1246" y="1077"/>
                  <a:pt x="1246" y="1077"/>
                </a:cubicBezTo>
                <a:cubicBezTo>
                  <a:pt x="1246" y="1078"/>
                  <a:pt x="1246" y="1078"/>
                  <a:pt x="1246" y="1078"/>
                </a:cubicBezTo>
                <a:cubicBezTo>
                  <a:pt x="1247" y="1079"/>
                  <a:pt x="1247" y="1079"/>
                  <a:pt x="1247" y="1079"/>
                </a:cubicBezTo>
                <a:cubicBezTo>
                  <a:pt x="1249" y="1079"/>
                  <a:pt x="1249" y="1079"/>
                  <a:pt x="1249" y="1079"/>
                </a:cubicBezTo>
                <a:cubicBezTo>
                  <a:pt x="1249" y="1082"/>
                  <a:pt x="1249" y="1082"/>
                  <a:pt x="1249" y="1082"/>
                </a:cubicBezTo>
                <a:cubicBezTo>
                  <a:pt x="1252" y="1083"/>
                  <a:pt x="1252" y="1083"/>
                  <a:pt x="1252" y="1083"/>
                </a:cubicBezTo>
                <a:cubicBezTo>
                  <a:pt x="1253" y="1084"/>
                  <a:pt x="1253" y="1084"/>
                  <a:pt x="1253" y="1084"/>
                </a:cubicBezTo>
                <a:cubicBezTo>
                  <a:pt x="1253" y="1084"/>
                  <a:pt x="1253" y="1084"/>
                  <a:pt x="1253" y="1084"/>
                </a:cubicBezTo>
                <a:cubicBezTo>
                  <a:pt x="1252" y="1086"/>
                  <a:pt x="1252" y="1086"/>
                  <a:pt x="1252" y="1086"/>
                </a:cubicBezTo>
                <a:cubicBezTo>
                  <a:pt x="1252" y="1087"/>
                  <a:pt x="1252" y="1087"/>
                  <a:pt x="1252" y="1087"/>
                </a:cubicBezTo>
                <a:cubicBezTo>
                  <a:pt x="1253" y="1088"/>
                  <a:pt x="1253" y="1088"/>
                  <a:pt x="1253" y="1088"/>
                </a:cubicBezTo>
                <a:cubicBezTo>
                  <a:pt x="1252" y="1091"/>
                  <a:pt x="1252" y="1091"/>
                  <a:pt x="1252" y="1091"/>
                </a:cubicBezTo>
                <a:cubicBezTo>
                  <a:pt x="1253" y="1092"/>
                  <a:pt x="1253" y="1092"/>
                  <a:pt x="1253" y="1092"/>
                </a:cubicBezTo>
                <a:cubicBezTo>
                  <a:pt x="1255" y="1092"/>
                  <a:pt x="1255" y="1092"/>
                  <a:pt x="1255" y="1092"/>
                </a:cubicBezTo>
                <a:cubicBezTo>
                  <a:pt x="1256" y="1095"/>
                  <a:pt x="1256" y="1095"/>
                  <a:pt x="1256" y="1095"/>
                </a:cubicBezTo>
                <a:cubicBezTo>
                  <a:pt x="1256" y="1097"/>
                  <a:pt x="1256" y="1097"/>
                  <a:pt x="1256" y="1097"/>
                </a:cubicBezTo>
                <a:cubicBezTo>
                  <a:pt x="1258" y="1099"/>
                  <a:pt x="1258" y="1099"/>
                  <a:pt x="1258" y="1099"/>
                </a:cubicBezTo>
                <a:cubicBezTo>
                  <a:pt x="1259" y="1099"/>
                  <a:pt x="1259" y="1099"/>
                  <a:pt x="1259" y="1099"/>
                </a:cubicBezTo>
                <a:cubicBezTo>
                  <a:pt x="1259" y="1099"/>
                  <a:pt x="1259" y="1099"/>
                  <a:pt x="1259" y="1099"/>
                </a:cubicBezTo>
                <a:cubicBezTo>
                  <a:pt x="1259" y="1101"/>
                  <a:pt x="1259" y="1101"/>
                  <a:pt x="1259" y="1101"/>
                </a:cubicBezTo>
                <a:cubicBezTo>
                  <a:pt x="1260" y="1102"/>
                  <a:pt x="1260" y="1102"/>
                  <a:pt x="1260" y="1102"/>
                </a:cubicBezTo>
                <a:cubicBezTo>
                  <a:pt x="1261" y="1103"/>
                  <a:pt x="1261" y="1103"/>
                  <a:pt x="1261" y="1103"/>
                </a:cubicBezTo>
                <a:cubicBezTo>
                  <a:pt x="1261" y="1105"/>
                  <a:pt x="1261" y="1105"/>
                  <a:pt x="1261" y="1105"/>
                </a:cubicBezTo>
                <a:cubicBezTo>
                  <a:pt x="1263" y="1105"/>
                  <a:pt x="1263" y="1105"/>
                  <a:pt x="1263" y="1105"/>
                </a:cubicBezTo>
                <a:cubicBezTo>
                  <a:pt x="1268" y="1108"/>
                  <a:pt x="1268" y="1108"/>
                  <a:pt x="1268" y="1108"/>
                </a:cubicBezTo>
                <a:cubicBezTo>
                  <a:pt x="1271" y="1108"/>
                  <a:pt x="1271" y="1108"/>
                  <a:pt x="1271" y="1108"/>
                </a:cubicBezTo>
                <a:cubicBezTo>
                  <a:pt x="1273" y="1108"/>
                  <a:pt x="1273" y="1108"/>
                  <a:pt x="1273" y="1108"/>
                </a:cubicBezTo>
                <a:cubicBezTo>
                  <a:pt x="1272" y="1110"/>
                  <a:pt x="1272" y="1110"/>
                  <a:pt x="1272" y="1110"/>
                </a:cubicBezTo>
                <a:cubicBezTo>
                  <a:pt x="1273" y="1110"/>
                  <a:pt x="1273" y="1110"/>
                  <a:pt x="1273" y="1110"/>
                </a:cubicBezTo>
                <a:cubicBezTo>
                  <a:pt x="1276" y="1114"/>
                  <a:pt x="1276" y="1114"/>
                  <a:pt x="1276" y="1114"/>
                </a:cubicBezTo>
                <a:cubicBezTo>
                  <a:pt x="1277" y="1114"/>
                  <a:pt x="1277" y="1114"/>
                  <a:pt x="1277" y="1114"/>
                </a:cubicBezTo>
                <a:cubicBezTo>
                  <a:pt x="1281" y="1116"/>
                  <a:pt x="1281" y="1116"/>
                  <a:pt x="1281" y="1116"/>
                </a:cubicBezTo>
                <a:cubicBezTo>
                  <a:pt x="1281" y="1116"/>
                  <a:pt x="1281" y="1116"/>
                  <a:pt x="1281" y="1116"/>
                </a:cubicBezTo>
                <a:cubicBezTo>
                  <a:pt x="1281" y="1116"/>
                  <a:pt x="1281" y="1116"/>
                  <a:pt x="1281" y="1116"/>
                </a:cubicBezTo>
                <a:cubicBezTo>
                  <a:pt x="1287" y="1122"/>
                  <a:pt x="1287" y="1122"/>
                  <a:pt x="1287" y="1122"/>
                </a:cubicBezTo>
                <a:cubicBezTo>
                  <a:pt x="1289" y="1122"/>
                  <a:pt x="1289" y="1122"/>
                  <a:pt x="1289" y="1122"/>
                </a:cubicBezTo>
                <a:cubicBezTo>
                  <a:pt x="1296" y="1127"/>
                  <a:pt x="1296" y="1127"/>
                  <a:pt x="1296" y="1127"/>
                </a:cubicBezTo>
                <a:cubicBezTo>
                  <a:pt x="1305" y="1131"/>
                  <a:pt x="1305" y="1131"/>
                  <a:pt x="1305" y="1131"/>
                </a:cubicBezTo>
                <a:cubicBezTo>
                  <a:pt x="1306" y="1131"/>
                  <a:pt x="1306" y="1131"/>
                  <a:pt x="1306" y="1131"/>
                </a:cubicBezTo>
                <a:cubicBezTo>
                  <a:pt x="1309" y="1128"/>
                  <a:pt x="1309" y="1128"/>
                  <a:pt x="1309" y="1128"/>
                </a:cubicBezTo>
                <a:cubicBezTo>
                  <a:pt x="1311" y="1128"/>
                  <a:pt x="1311" y="1128"/>
                  <a:pt x="1311" y="1128"/>
                </a:cubicBezTo>
                <a:cubicBezTo>
                  <a:pt x="1311" y="1127"/>
                  <a:pt x="1311" y="1127"/>
                  <a:pt x="1311" y="1127"/>
                </a:cubicBezTo>
                <a:cubicBezTo>
                  <a:pt x="1318" y="1125"/>
                  <a:pt x="1318" y="1125"/>
                  <a:pt x="1318" y="1125"/>
                </a:cubicBezTo>
                <a:cubicBezTo>
                  <a:pt x="1318" y="1124"/>
                  <a:pt x="1318" y="1124"/>
                  <a:pt x="1318" y="1124"/>
                </a:cubicBezTo>
                <a:cubicBezTo>
                  <a:pt x="1321" y="1124"/>
                  <a:pt x="1321" y="1124"/>
                  <a:pt x="1321" y="1124"/>
                </a:cubicBezTo>
                <a:cubicBezTo>
                  <a:pt x="1334" y="1124"/>
                  <a:pt x="1334" y="1124"/>
                  <a:pt x="1334" y="1124"/>
                </a:cubicBezTo>
                <a:cubicBezTo>
                  <a:pt x="1338" y="1122"/>
                  <a:pt x="1338" y="1122"/>
                  <a:pt x="1338" y="1122"/>
                </a:cubicBezTo>
                <a:cubicBezTo>
                  <a:pt x="1342" y="1124"/>
                  <a:pt x="1342" y="1124"/>
                  <a:pt x="1342" y="1124"/>
                </a:cubicBezTo>
                <a:cubicBezTo>
                  <a:pt x="1343" y="1122"/>
                  <a:pt x="1343" y="1122"/>
                  <a:pt x="1343" y="1122"/>
                </a:cubicBezTo>
                <a:cubicBezTo>
                  <a:pt x="1345" y="1121"/>
                  <a:pt x="1345" y="1121"/>
                  <a:pt x="1345" y="1121"/>
                </a:cubicBezTo>
                <a:cubicBezTo>
                  <a:pt x="1346" y="1124"/>
                  <a:pt x="1346" y="1124"/>
                  <a:pt x="1346" y="1124"/>
                </a:cubicBezTo>
                <a:cubicBezTo>
                  <a:pt x="1346" y="1125"/>
                  <a:pt x="1346" y="1125"/>
                  <a:pt x="1346" y="1125"/>
                </a:cubicBezTo>
                <a:cubicBezTo>
                  <a:pt x="1351" y="1125"/>
                  <a:pt x="1351" y="1125"/>
                  <a:pt x="1351" y="1125"/>
                </a:cubicBezTo>
                <a:cubicBezTo>
                  <a:pt x="1355" y="1127"/>
                  <a:pt x="1355" y="1127"/>
                  <a:pt x="1355" y="1127"/>
                </a:cubicBezTo>
                <a:cubicBezTo>
                  <a:pt x="1363" y="1123"/>
                  <a:pt x="1363" y="1123"/>
                  <a:pt x="1363" y="1123"/>
                </a:cubicBezTo>
                <a:cubicBezTo>
                  <a:pt x="1368" y="1123"/>
                  <a:pt x="1368" y="1123"/>
                  <a:pt x="1368" y="1123"/>
                </a:cubicBezTo>
                <a:cubicBezTo>
                  <a:pt x="1373" y="1119"/>
                  <a:pt x="1373" y="1119"/>
                  <a:pt x="1373" y="1119"/>
                </a:cubicBezTo>
                <a:cubicBezTo>
                  <a:pt x="1378" y="1117"/>
                  <a:pt x="1378" y="1117"/>
                  <a:pt x="1378" y="1117"/>
                </a:cubicBezTo>
                <a:cubicBezTo>
                  <a:pt x="1383" y="1116"/>
                  <a:pt x="1383" y="1116"/>
                  <a:pt x="1383" y="1116"/>
                </a:cubicBezTo>
                <a:cubicBezTo>
                  <a:pt x="1383" y="1116"/>
                  <a:pt x="1383" y="1116"/>
                  <a:pt x="1383" y="1116"/>
                </a:cubicBezTo>
                <a:cubicBezTo>
                  <a:pt x="1388" y="1113"/>
                  <a:pt x="1388" y="1113"/>
                  <a:pt x="1388" y="1113"/>
                </a:cubicBezTo>
                <a:cubicBezTo>
                  <a:pt x="1389" y="1113"/>
                  <a:pt x="1389" y="1113"/>
                  <a:pt x="1389" y="1113"/>
                </a:cubicBezTo>
                <a:cubicBezTo>
                  <a:pt x="1393" y="1113"/>
                  <a:pt x="1393" y="1113"/>
                  <a:pt x="1393" y="1113"/>
                </a:cubicBezTo>
                <a:cubicBezTo>
                  <a:pt x="1399" y="1111"/>
                  <a:pt x="1399" y="1111"/>
                  <a:pt x="1399" y="1111"/>
                </a:cubicBezTo>
                <a:cubicBezTo>
                  <a:pt x="1399" y="1111"/>
                  <a:pt x="1399" y="1111"/>
                  <a:pt x="1399" y="1111"/>
                </a:cubicBezTo>
                <a:cubicBezTo>
                  <a:pt x="1403" y="1112"/>
                  <a:pt x="1403" y="1112"/>
                  <a:pt x="1403" y="1112"/>
                </a:cubicBezTo>
                <a:cubicBezTo>
                  <a:pt x="1406" y="1111"/>
                  <a:pt x="1406" y="1111"/>
                  <a:pt x="1406" y="1111"/>
                </a:cubicBezTo>
                <a:cubicBezTo>
                  <a:pt x="1413" y="1114"/>
                  <a:pt x="1413" y="1114"/>
                  <a:pt x="1413" y="1114"/>
                </a:cubicBezTo>
                <a:cubicBezTo>
                  <a:pt x="1416" y="1118"/>
                  <a:pt x="1416" y="1118"/>
                  <a:pt x="1416" y="1118"/>
                </a:cubicBezTo>
                <a:cubicBezTo>
                  <a:pt x="1419" y="1122"/>
                  <a:pt x="1419" y="1122"/>
                  <a:pt x="1419" y="1122"/>
                </a:cubicBezTo>
                <a:cubicBezTo>
                  <a:pt x="1419" y="1125"/>
                  <a:pt x="1419" y="1125"/>
                  <a:pt x="1419" y="1125"/>
                </a:cubicBezTo>
                <a:cubicBezTo>
                  <a:pt x="1420" y="1126"/>
                  <a:pt x="1420" y="1126"/>
                  <a:pt x="1420" y="1126"/>
                </a:cubicBezTo>
                <a:cubicBezTo>
                  <a:pt x="1421" y="1129"/>
                  <a:pt x="1421" y="1129"/>
                  <a:pt x="1421" y="1129"/>
                </a:cubicBezTo>
                <a:cubicBezTo>
                  <a:pt x="1423" y="1131"/>
                  <a:pt x="1423" y="1131"/>
                  <a:pt x="1423" y="1131"/>
                </a:cubicBezTo>
                <a:cubicBezTo>
                  <a:pt x="1427" y="1132"/>
                  <a:pt x="1427" y="1132"/>
                  <a:pt x="1427" y="1132"/>
                </a:cubicBezTo>
                <a:cubicBezTo>
                  <a:pt x="1435" y="1132"/>
                  <a:pt x="1435" y="1132"/>
                  <a:pt x="1435" y="1132"/>
                </a:cubicBezTo>
                <a:cubicBezTo>
                  <a:pt x="1437" y="1131"/>
                  <a:pt x="1437" y="1131"/>
                  <a:pt x="1437" y="1131"/>
                </a:cubicBezTo>
                <a:cubicBezTo>
                  <a:pt x="1439" y="1131"/>
                  <a:pt x="1439" y="1131"/>
                  <a:pt x="1439" y="1131"/>
                </a:cubicBezTo>
                <a:cubicBezTo>
                  <a:pt x="1443" y="1130"/>
                  <a:pt x="1443" y="1130"/>
                  <a:pt x="1443" y="1130"/>
                </a:cubicBezTo>
                <a:cubicBezTo>
                  <a:pt x="1444" y="1130"/>
                  <a:pt x="1444" y="1130"/>
                  <a:pt x="1444" y="1130"/>
                </a:cubicBezTo>
                <a:cubicBezTo>
                  <a:pt x="1447" y="1130"/>
                  <a:pt x="1447" y="1130"/>
                  <a:pt x="1447" y="1130"/>
                </a:cubicBezTo>
                <a:cubicBezTo>
                  <a:pt x="1448" y="1127"/>
                  <a:pt x="1448" y="1127"/>
                  <a:pt x="1448" y="1127"/>
                </a:cubicBezTo>
                <a:cubicBezTo>
                  <a:pt x="1449" y="1129"/>
                  <a:pt x="1449" y="1129"/>
                  <a:pt x="1449" y="1129"/>
                </a:cubicBezTo>
                <a:cubicBezTo>
                  <a:pt x="1450" y="1129"/>
                  <a:pt x="1450" y="1129"/>
                  <a:pt x="1450" y="1129"/>
                </a:cubicBezTo>
                <a:cubicBezTo>
                  <a:pt x="1450" y="1129"/>
                  <a:pt x="1450" y="1129"/>
                  <a:pt x="1450" y="1129"/>
                </a:cubicBezTo>
                <a:cubicBezTo>
                  <a:pt x="1451" y="1129"/>
                  <a:pt x="1451" y="1129"/>
                  <a:pt x="1451" y="1129"/>
                </a:cubicBezTo>
                <a:cubicBezTo>
                  <a:pt x="1453" y="1128"/>
                  <a:pt x="1453" y="1128"/>
                  <a:pt x="1453" y="1128"/>
                </a:cubicBezTo>
                <a:cubicBezTo>
                  <a:pt x="1454" y="1134"/>
                  <a:pt x="1454" y="1134"/>
                  <a:pt x="1454" y="1134"/>
                </a:cubicBezTo>
                <a:cubicBezTo>
                  <a:pt x="1455" y="1134"/>
                  <a:pt x="1455" y="1134"/>
                  <a:pt x="1455" y="1134"/>
                </a:cubicBezTo>
                <a:cubicBezTo>
                  <a:pt x="1456" y="1135"/>
                  <a:pt x="1456" y="1135"/>
                  <a:pt x="1456" y="1135"/>
                </a:cubicBezTo>
                <a:cubicBezTo>
                  <a:pt x="1459" y="1134"/>
                  <a:pt x="1459" y="1134"/>
                  <a:pt x="1459" y="1134"/>
                </a:cubicBezTo>
                <a:cubicBezTo>
                  <a:pt x="1460" y="1136"/>
                  <a:pt x="1460" y="1136"/>
                  <a:pt x="1460" y="1136"/>
                </a:cubicBezTo>
                <a:cubicBezTo>
                  <a:pt x="1460" y="1138"/>
                  <a:pt x="1460" y="1138"/>
                  <a:pt x="1460" y="1138"/>
                </a:cubicBezTo>
                <a:cubicBezTo>
                  <a:pt x="1460" y="1140"/>
                  <a:pt x="1460" y="1140"/>
                  <a:pt x="1460" y="1140"/>
                </a:cubicBezTo>
                <a:cubicBezTo>
                  <a:pt x="1461" y="1142"/>
                  <a:pt x="1461" y="1142"/>
                  <a:pt x="1461" y="1142"/>
                </a:cubicBezTo>
                <a:cubicBezTo>
                  <a:pt x="1462" y="1146"/>
                  <a:pt x="1462" y="1146"/>
                  <a:pt x="1462" y="1146"/>
                </a:cubicBezTo>
                <a:cubicBezTo>
                  <a:pt x="1460" y="1149"/>
                  <a:pt x="1460" y="1149"/>
                  <a:pt x="1460" y="1149"/>
                </a:cubicBezTo>
                <a:cubicBezTo>
                  <a:pt x="1462" y="1151"/>
                  <a:pt x="1462" y="1151"/>
                  <a:pt x="1462" y="1151"/>
                </a:cubicBezTo>
                <a:cubicBezTo>
                  <a:pt x="1460" y="1152"/>
                  <a:pt x="1460" y="1152"/>
                  <a:pt x="1460" y="1152"/>
                </a:cubicBezTo>
                <a:cubicBezTo>
                  <a:pt x="1460" y="1152"/>
                  <a:pt x="1460" y="1152"/>
                  <a:pt x="1460" y="1152"/>
                </a:cubicBezTo>
                <a:cubicBezTo>
                  <a:pt x="1461" y="1154"/>
                  <a:pt x="1461" y="1154"/>
                  <a:pt x="1461" y="1154"/>
                </a:cubicBezTo>
                <a:cubicBezTo>
                  <a:pt x="1458" y="1157"/>
                  <a:pt x="1458" y="1157"/>
                  <a:pt x="1458" y="1157"/>
                </a:cubicBezTo>
                <a:cubicBezTo>
                  <a:pt x="1455" y="1162"/>
                  <a:pt x="1455" y="1162"/>
                  <a:pt x="1455" y="1162"/>
                </a:cubicBezTo>
                <a:cubicBezTo>
                  <a:pt x="1458" y="1163"/>
                  <a:pt x="1458" y="1163"/>
                  <a:pt x="1458" y="1163"/>
                </a:cubicBezTo>
                <a:cubicBezTo>
                  <a:pt x="1458" y="1163"/>
                  <a:pt x="1458" y="1163"/>
                  <a:pt x="1458" y="1163"/>
                </a:cubicBezTo>
                <a:cubicBezTo>
                  <a:pt x="1458" y="1166"/>
                  <a:pt x="1458" y="1166"/>
                  <a:pt x="1458" y="1166"/>
                </a:cubicBezTo>
                <a:cubicBezTo>
                  <a:pt x="1456" y="1166"/>
                  <a:pt x="1456" y="1166"/>
                  <a:pt x="1456" y="1166"/>
                </a:cubicBezTo>
                <a:cubicBezTo>
                  <a:pt x="1457" y="1169"/>
                  <a:pt x="1457" y="1169"/>
                  <a:pt x="1457" y="1169"/>
                </a:cubicBezTo>
                <a:cubicBezTo>
                  <a:pt x="1460" y="1169"/>
                  <a:pt x="1460" y="1169"/>
                  <a:pt x="1460" y="1169"/>
                </a:cubicBezTo>
                <a:cubicBezTo>
                  <a:pt x="1456" y="1170"/>
                  <a:pt x="1456" y="1170"/>
                  <a:pt x="1456" y="1170"/>
                </a:cubicBezTo>
                <a:cubicBezTo>
                  <a:pt x="1455" y="1169"/>
                  <a:pt x="1455" y="1169"/>
                  <a:pt x="1455" y="1169"/>
                </a:cubicBezTo>
                <a:cubicBezTo>
                  <a:pt x="1455" y="1172"/>
                  <a:pt x="1455" y="1172"/>
                  <a:pt x="1455" y="1172"/>
                </a:cubicBezTo>
                <a:cubicBezTo>
                  <a:pt x="1455" y="1177"/>
                  <a:pt x="1455" y="1177"/>
                  <a:pt x="1455" y="1177"/>
                </a:cubicBezTo>
                <a:cubicBezTo>
                  <a:pt x="1453" y="1178"/>
                  <a:pt x="1453" y="1178"/>
                  <a:pt x="1453" y="1178"/>
                </a:cubicBezTo>
                <a:cubicBezTo>
                  <a:pt x="1451" y="1178"/>
                  <a:pt x="1451" y="1178"/>
                  <a:pt x="1451" y="1178"/>
                </a:cubicBezTo>
                <a:cubicBezTo>
                  <a:pt x="1450" y="1179"/>
                  <a:pt x="1450" y="1179"/>
                  <a:pt x="1450" y="1179"/>
                </a:cubicBezTo>
                <a:cubicBezTo>
                  <a:pt x="1452" y="1183"/>
                  <a:pt x="1452" y="1183"/>
                  <a:pt x="1452" y="1183"/>
                </a:cubicBezTo>
                <a:cubicBezTo>
                  <a:pt x="1453" y="1184"/>
                  <a:pt x="1453" y="1184"/>
                  <a:pt x="1453" y="1184"/>
                </a:cubicBezTo>
                <a:cubicBezTo>
                  <a:pt x="1453" y="1185"/>
                  <a:pt x="1453" y="1185"/>
                  <a:pt x="1453" y="1185"/>
                </a:cubicBezTo>
                <a:cubicBezTo>
                  <a:pt x="1455" y="1187"/>
                  <a:pt x="1455" y="1187"/>
                  <a:pt x="1455" y="1187"/>
                </a:cubicBezTo>
                <a:cubicBezTo>
                  <a:pt x="1455" y="1190"/>
                  <a:pt x="1455" y="1190"/>
                  <a:pt x="1455" y="1190"/>
                </a:cubicBezTo>
                <a:cubicBezTo>
                  <a:pt x="1456" y="1191"/>
                  <a:pt x="1456" y="1191"/>
                  <a:pt x="1456" y="1191"/>
                </a:cubicBezTo>
                <a:cubicBezTo>
                  <a:pt x="1457" y="1194"/>
                  <a:pt x="1457" y="1194"/>
                  <a:pt x="1457" y="1194"/>
                </a:cubicBezTo>
                <a:cubicBezTo>
                  <a:pt x="1460" y="1195"/>
                  <a:pt x="1460" y="1195"/>
                  <a:pt x="1460" y="1195"/>
                </a:cubicBezTo>
                <a:cubicBezTo>
                  <a:pt x="1459" y="1196"/>
                  <a:pt x="1459" y="1196"/>
                  <a:pt x="1459" y="1196"/>
                </a:cubicBezTo>
                <a:cubicBezTo>
                  <a:pt x="1462" y="1199"/>
                  <a:pt x="1462" y="1199"/>
                  <a:pt x="1462" y="1199"/>
                </a:cubicBezTo>
                <a:cubicBezTo>
                  <a:pt x="1466" y="1202"/>
                  <a:pt x="1466" y="1202"/>
                  <a:pt x="1466" y="1202"/>
                </a:cubicBezTo>
                <a:cubicBezTo>
                  <a:pt x="1467" y="1204"/>
                  <a:pt x="1467" y="1204"/>
                  <a:pt x="1467" y="1204"/>
                </a:cubicBezTo>
                <a:cubicBezTo>
                  <a:pt x="1470" y="1206"/>
                  <a:pt x="1470" y="1206"/>
                  <a:pt x="1470" y="1206"/>
                </a:cubicBezTo>
                <a:cubicBezTo>
                  <a:pt x="1470" y="1207"/>
                  <a:pt x="1470" y="1207"/>
                  <a:pt x="1470" y="1207"/>
                </a:cubicBezTo>
                <a:cubicBezTo>
                  <a:pt x="1472" y="1208"/>
                  <a:pt x="1472" y="1208"/>
                  <a:pt x="1472" y="1208"/>
                </a:cubicBezTo>
                <a:cubicBezTo>
                  <a:pt x="1472" y="1208"/>
                  <a:pt x="1472" y="1208"/>
                  <a:pt x="1472" y="1208"/>
                </a:cubicBezTo>
                <a:cubicBezTo>
                  <a:pt x="1474" y="1210"/>
                  <a:pt x="1474" y="1210"/>
                  <a:pt x="1474" y="1210"/>
                </a:cubicBezTo>
                <a:cubicBezTo>
                  <a:pt x="1475" y="1211"/>
                  <a:pt x="1475" y="1211"/>
                  <a:pt x="1475" y="1211"/>
                </a:cubicBezTo>
                <a:cubicBezTo>
                  <a:pt x="1477" y="1213"/>
                  <a:pt x="1477" y="1213"/>
                  <a:pt x="1477" y="1213"/>
                </a:cubicBezTo>
                <a:cubicBezTo>
                  <a:pt x="1478" y="1214"/>
                  <a:pt x="1478" y="1214"/>
                  <a:pt x="1478" y="1214"/>
                </a:cubicBezTo>
                <a:cubicBezTo>
                  <a:pt x="1479" y="1216"/>
                  <a:pt x="1479" y="1216"/>
                  <a:pt x="1479" y="1216"/>
                </a:cubicBezTo>
                <a:cubicBezTo>
                  <a:pt x="1479" y="1218"/>
                  <a:pt x="1479" y="1218"/>
                  <a:pt x="1479" y="1218"/>
                </a:cubicBezTo>
                <a:cubicBezTo>
                  <a:pt x="1480" y="1219"/>
                  <a:pt x="1480" y="1219"/>
                  <a:pt x="1480" y="1219"/>
                </a:cubicBezTo>
                <a:cubicBezTo>
                  <a:pt x="1481" y="1220"/>
                  <a:pt x="1481" y="1220"/>
                  <a:pt x="1481" y="1220"/>
                </a:cubicBezTo>
                <a:cubicBezTo>
                  <a:pt x="1482" y="1223"/>
                  <a:pt x="1482" y="1223"/>
                  <a:pt x="1482" y="1223"/>
                </a:cubicBezTo>
                <a:cubicBezTo>
                  <a:pt x="1481" y="1225"/>
                  <a:pt x="1481" y="1225"/>
                  <a:pt x="1481" y="1225"/>
                </a:cubicBezTo>
                <a:cubicBezTo>
                  <a:pt x="1481" y="1226"/>
                  <a:pt x="1481" y="1226"/>
                  <a:pt x="1481" y="1226"/>
                </a:cubicBezTo>
                <a:cubicBezTo>
                  <a:pt x="1482" y="1227"/>
                  <a:pt x="1482" y="1227"/>
                  <a:pt x="1482" y="1227"/>
                </a:cubicBezTo>
                <a:cubicBezTo>
                  <a:pt x="1484" y="1227"/>
                  <a:pt x="1484" y="1227"/>
                  <a:pt x="1484" y="1227"/>
                </a:cubicBezTo>
                <a:cubicBezTo>
                  <a:pt x="1485" y="1228"/>
                  <a:pt x="1485" y="1228"/>
                  <a:pt x="1485" y="1228"/>
                </a:cubicBezTo>
                <a:cubicBezTo>
                  <a:pt x="1483" y="1229"/>
                  <a:pt x="1483" y="1229"/>
                  <a:pt x="1483" y="1229"/>
                </a:cubicBezTo>
                <a:cubicBezTo>
                  <a:pt x="1484" y="1231"/>
                  <a:pt x="1484" y="1231"/>
                  <a:pt x="1484" y="1231"/>
                </a:cubicBezTo>
                <a:cubicBezTo>
                  <a:pt x="1484" y="1232"/>
                  <a:pt x="1484" y="1232"/>
                  <a:pt x="1484" y="1232"/>
                </a:cubicBezTo>
                <a:cubicBezTo>
                  <a:pt x="1489" y="1238"/>
                  <a:pt x="1489" y="1238"/>
                  <a:pt x="1489" y="1238"/>
                </a:cubicBezTo>
                <a:cubicBezTo>
                  <a:pt x="1489" y="1245"/>
                  <a:pt x="1489" y="1245"/>
                  <a:pt x="1489" y="1245"/>
                </a:cubicBezTo>
                <a:cubicBezTo>
                  <a:pt x="1492" y="1249"/>
                  <a:pt x="1492" y="1249"/>
                  <a:pt x="1492" y="1249"/>
                </a:cubicBezTo>
                <a:cubicBezTo>
                  <a:pt x="1491" y="1252"/>
                  <a:pt x="1491" y="1252"/>
                  <a:pt x="1491" y="1252"/>
                </a:cubicBezTo>
                <a:cubicBezTo>
                  <a:pt x="1488" y="1256"/>
                  <a:pt x="1488" y="1256"/>
                  <a:pt x="1488" y="1256"/>
                </a:cubicBezTo>
                <a:cubicBezTo>
                  <a:pt x="1490" y="1257"/>
                  <a:pt x="1490" y="1257"/>
                  <a:pt x="1490" y="1257"/>
                </a:cubicBezTo>
                <a:cubicBezTo>
                  <a:pt x="1490" y="1260"/>
                  <a:pt x="1490" y="1260"/>
                  <a:pt x="1490" y="1260"/>
                </a:cubicBezTo>
                <a:cubicBezTo>
                  <a:pt x="1492" y="1262"/>
                  <a:pt x="1492" y="1262"/>
                  <a:pt x="1492" y="1262"/>
                </a:cubicBezTo>
                <a:cubicBezTo>
                  <a:pt x="1492" y="1265"/>
                  <a:pt x="1492" y="1265"/>
                  <a:pt x="1492" y="1265"/>
                </a:cubicBezTo>
                <a:cubicBezTo>
                  <a:pt x="1495" y="1271"/>
                  <a:pt x="1495" y="1271"/>
                  <a:pt x="1495" y="1271"/>
                </a:cubicBezTo>
                <a:cubicBezTo>
                  <a:pt x="1495" y="1272"/>
                  <a:pt x="1495" y="1272"/>
                  <a:pt x="1495" y="1272"/>
                </a:cubicBezTo>
                <a:cubicBezTo>
                  <a:pt x="1496" y="1273"/>
                  <a:pt x="1496" y="1273"/>
                  <a:pt x="1496" y="1273"/>
                </a:cubicBezTo>
                <a:cubicBezTo>
                  <a:pt x="1496" y="1282"/>
                  <a:pt x="1496" y="1282"/>
                  <a:pt x="1496" y="1282"/>
                </a:cubicBezTo>
                <a:cubicBezTo>
                  <a:pt x="1492" y="1288"/>
                  <a:pt x="1492" y="1288"/>
                  <a:pt x="1492" y="1288"/>
                </a:cubicBezTo>
                <a:cubicBezTo>
                  <a:pt x="1491" y="1288"/>
                  <a:pt x="1491" y="1288"/>
                  <a:pt x="1491" y="1288"/>
                </a:cubicBezTo>
                <a:cubicBezTo>
                  <a:pt x="1487" y="1291"/>
                  <a:pt x="1487" y="1291"/>
                  <a:pt x="1487" y="1291"/>
                </a:cubicBezTo>
                <a:cubicBezTo>
                  <a:pt x="1487" y="1294"/>
                  <a:pt x="1487" y="1294"/>
                  <a:pt x="1487" y="1294"/>
                </a:cubicBezTo>
                <a:cubicBezTo>
                  <a:pt x="1482" y="1298"/>
                  <a:pt x="1482" y="1298"/>
                  <a:pt x="1482" y="1298"/>
                </a:cubicBezTo>
                <a:cubicBezTo>
                  <a:pt x="1482" y="1301"/>
                  <a:pt x="1482" y="1301"/>
                  <a:pt x="1482" y="1301"/>
                </a:cubicBezTo>
                <a:cubicBezTo>
                  <a:pt x="1481" y="1302"/>
                  <a:pt x="1481" y="1302"/>
                  <a:pt x="1481" y="1302"/>
                </a:cubicBezTo>
                <a:cubicBezTo>
                  <a:pt x="1481" y="1309"/>
                  <a:pt x="1481" y="1309"/>
                  <a:pt x="1481" y="1309"/>
                </a:cubicBezTo>
                <a:cubicBezTo>
                  <a:pt x="1479" y="1312"/>
                  <a:pt x="1479" y="1312"/>
                  <a:pt x="1479" y="1312"/>
                </a:cubicBezTo>
                <a:cubicBezTo>
                  <a:pt x="1478" y="1316"/>
                  <a:pt x="1478" y="1316"/>
                  <a:pt x="1478" y="1316"/>
                </a:cubicBezTo>
                <a:cubicBezTo>
                  <a:pt x="1476" y="1319"/>
                  <a:pt x="1476" y="1319"/>
                  <a:pt x="1476" y="1319"/>
                </a:cubicBezTo>
                <a:cubicBezTo>
                  <a:pt x="1476" y="1322"/>
                  <a:pt x="1476" y="1322"/>
                  <a:pt x="1476" y="1322"/>
                </a:cubicBezTo>
                <a:cubicBezTo>
                  <a:pt x="1475" y="1325"/>
                  <a:pt x="1475" y="1325"/>
                  <a:pt x="1475" y="1325"/>
                </a:cubicBezTo>
                <a:cubicBezTo>
                  <a:pt x="1476" y="1330"/>
                  <a:pt x="1476" y="1330"/>
                  <a:pt x="1476" y="1330"/>
                </a:cubicBezTo>
                <a:cubicBezTo>
                  <a:pt x="1475" y="1332"/>
                  <a:pt x="1475" y="1332"/>
                  <a:pt x="1475" y="1332"/>
                </a:cubicBezTo>
                <a:cubicBezTo>
                  <a:pt x="1475" y="1333"/>
                  <a:pt x="1475" y="1333"/>
                  <a:pt x="1475" y="1333"/>
                </a:cubicBezTo>
                <a:cubicBezTo>
                  <a:pt x="1476" y="1341"/>
                  <a:pt x="1476" y="1341"/>
                  <a:pt x="1476" y="1341"/>
                </a:cubicBezTo>
                <a:cubicBezTo>
                  <a:pt x="1481" y="1347"/>
                  <a:pt x="1481" y="1347"/>
                  <a:pt x="1481" y="1347"/>
                </a:cubicBezTo>
                <a:cubicBezTo>
                  <a:pt x="1484" y="1352"/>
                  <a:pt x="1484" y="1352"/>
                  <a:pt x="1484" y="1352"/>
                </a:cubicBezTo>
                <a:cubicBezTo>
                  <a:pt x="1489" y="1362"/>
                  <a:pt x="1489" y="1362"/>
                  <a:pt x="1489" y="1362"/>
                </a:cubicBezTo>
                <a:cubicBezTo>
                  <a:pt x="1489" y="1366"/>
                  <a:pt x="1489" y="1366"/>
                  <a:pt x="1489" y="1366"/>
                </a:cubicBezTo>
                <a:cubicBezTo>
                  <a:pt x="1494" y="1373"/>
                  <a:pt x="1494" y="1373"/>
                  <a:pt x="1494" y="1373"/>
                </a:cubicBezTo>
                <a:cubicBezTo>
                  <a:pt x="1494" y="1375"/>
                  <a:pt x="1494" y="1375"/>
                  <a:pt x="1494" y="1375"/>
                </a:cubicBezTo>
                <a:cubicBezTo>
                  <a:pt x="1499" y="1382"/>
                  <a:pt x="1499" y="1382"/>
                  <a:pt x="1499" y="1382"/>
                </a:cubicBezTo>
                <a:cubicBezTo>
                  <a:pt x="1499" y="1386"/>
                  <a:pt x="1499" y="1386"/>
                  <a:pt x="1499" y="1386"/>
                </a:cubicBezTo>
                <a:cubicBezTo>
                  <a:pt x="1498" y="1387"/>
                  <a:pt x="1498" y="1387"/>
                  <a:pt x="1498" y="1387"/>
                </a:cubicBezTo>
                <a:cubicBezTo>
                  <a:pt x="1499" y="1391"/>
                  <a:pt x="1499" y="1391"/>
                  <a:pt x="1499" y="1391"/>
                </a:cubicBezTo>
                <a:cubicBezTo>
                  <a:pt x="1499" y="1398"/>
                  <a:pt x="1499" y="1398"/>
                  <a:pt x="1499" y="1398"/>
                </a:cubicBezTo>
                <a:cubicBezTo>
                  <a:pt x="1502" y="1406"/>
                  <a:pt x="1502" y="1406"/>
                  <a:pt x="1502" y="1406"/>
                </a:cubicBezTo>
                <a:cubicBezTo>
                  <a:pt x="1502" y="1410"/>
                  <a:pt x="1502" y="1410"/>
                  <a:pt x="1502" y="1410"/>
                </a:cubicBezTo>
                <a:cubicBezTo>
                  <a:pt x="1502" y="1412"/>
                  <a:pt x="1502" y="1412"/>
                  <a:pt x="1502" y="1412"/>
                </a:cubicBezTo>
                <a:cubicBezTo>
                  <a:pt x="1501" y="1413"/>
                  <a:pt x="1501" y="1413"/>
                  <a:pt x="1501" y="1413"/>
                </a:cubicBezTo>
                <a:cubicBezTo>
                  <a:pt x="1502" y="1414"/>
                  <a:pt x="1502" y="1414"/>
                  <a:pt x="1502" y="1414"/>
                </a:cubicBezTo>
                <a:cubicBezTo>
                  <a:pt x="1503" y="1419"/>
                  <a:pt x="1503" y="1419"/>
                  <a:pt x="1503" y="1419"/>
                </a:cubicBezTo>
                <a:cubicBezTo>
                  <a:pt x="1504" y="1420"/>
                  <a:pt x="1504" y="1420"/>
                  <a:pt x="1504" y="1420"/>
                </a:cubicBezTo>
                <a:cubicBezTo>
                  <a:pt x="1505" y="1422"/>
                  <a:pt x="1505" y="1422"/>
                  <a:pt x="1505" y="1422"/>
                </a:cubicBezTo>
                <a:cubicBezTo>
                  <a:pt x="1504" y="1422"/>
                  <a:pt x="1504" y="1422"/>
                  <a:pt x="1504" y="1422"/>
                </a:cubicBezTo>
                <a:cubicBezTo>
                  <a:pt x="1504" y="1424"/>
                  <a:pt x="1504" y="1424"/>
                  <a:pt x="1504" y="1424"/>
                </a:cubicBezTo>
                <a:cubicBezTo>
                  <a:pt x="1505" y="1426"/>
                  <a:pt x="1505" y="1426"/>
                  <a:pt x="1505" y="1426"/>
                </a:cubicBezTo>
                <a:cubicBezTo>
                  <a:pt x="1506" y="1429"/>
                  <a:pt x="1506" y="1429"/>
                  <a:pt x="1506" y="1429"/>
                </a:cubicBezTo>
                <a:cubicBezTo>
                  <a:pt x="1507" y="1432"/>
                  <a:pt x="1507" y="1432"/>
                  <a:pt x="1507" y="1432"/>
                </a:cubicBezTo>
                <a:cubicBezTo>
                  <a:pt x="1510" y="1436"/>
                  <a:pt x="1510" y="1436"/>
                  <a:pt x="1510" y="1436"/>
                </a:cubicBezTo>
                <a:cubicBezTo>
                  <a:pt x="1512" y="1438"/>
                  <a:pt x="1512" y="1438"/>
                  <a:pt x="1512" y="1438"/>
                </a:cubicBezTo>
                <a:cubicBezTo>
                  <a:pt x="1512" y="1440"/>
                  <a:pt x="1512" y="1440"/>
                  <a:pt x="1512" y="1440"/>
                </a:cubicBezTo>
                <a:cubicBezTo>
                  <a:pt x="1515" y="1442"/>
                  <a:pt x="1515" y="1442"/>
                  <a:pt x="1515" y="1442"/>
                </a:cubicBezTo>
                <a:cubicBezTo>
                  <a:pt x="1515" y="1442"/>
                  <a:pt x="1515" y="1442"/>
                  <a:pt x="1515" y="1442"/>
                </a:cubicBezTo>
                <a:cubicBezTo>
                  <a:pt x="1516" y="1445"/>
                  <a:pt x="1516" y="1445"/>
                  <a:pt x="1516" y="1445"/>
                </a:cubicBezTo>
                <a:cubicBezTo>
                  <a:pt x="1519" y="1447"/>
                  <a:pt x="1519" y="1447"/>
                  <a:pt x="1519" y="1447"/>
                </a:cubicBezTo>
                <a:cubicBezTo>
                  <a:pt x="1521" y="1453"/>
                  <a:pt x="1521" y="1453"/>
                  <a:pt x="1521" y="1453"/>
                </a:cubicBezTo>
                <a:cubicBezTo>
                  <a:pt x="1521" y="1455"/>
                  <a:pt x="1521" y="1455"/>
                  <a:pt x="1521" y="1455"/>
                </a:cubicBezTo>
                <a:cubicBezTo>
                  <a:pt x="1523" y="1460"/>
                  <a:pt x="1523" y="1460"/>
                  <a:pt x="1523" y="1460"/>
                </a:cubicBezTo>
                <a:cubicBezTo>
                  <a:pt x="1524" y="1466"/>
                  <a:pt x="1524" y="1466"/>
                  <a:pt x="1524" y="1466"/>
                </a:cubicBezTo>
                <a:cubicBezTo>
                  <a:pt x="1526" y="1469"/>
                  <a:pt x="1526" y="1469"/>
                  <a:pt x="1526" y="1469"/>
                </a:cubicBezTo>
                <a:cubicBezTo>
                  <a:pt x="1527" y="1471"/>
                  <a:pt x="1527" y="1471"/>
                  <a:pt x="1527" y="1471"/>
                </a:cubicBezTo>
                <a:cubicBezTo>
                  <a:pt x="1529" y="1475"/>
                  <a:pt x="1529" y="1475"/>
                  <a:pt x="1529" y="1475"/>
                </a:cubicBezTo>
                <a:cubicBezTo>
                  <a:pt x="1529" y="1477"/>
                  <a:pt x="1529" y="1477"/>
                  <a:pt x="1529" y="1477"/>
                </a:cubicBezTo>
                <a:cubicBezTo>
                  <a:pt x="1530" y="1480"/>
                  <a:pt x="1530" y="1480"/>
                  <a:pt x="1530" y="1480"/>
                </a:cubicBezTo>
                <a:cubicBezTo>
                  <a:pt x="1529" y="1483"/>
                  <a:pt x="1529" y="1483"/>
                  <a:pt x="1529" y="1483"/>
                </a:cubicBezTo>
                <a:cubicBezTo>
                  <a:pt x="1528" y="1484"/>
                  <a:pt x="1528" y="1484"/>
                  <a:pt x="1528" y="1484"/>
                </a:cubicBezTo>
                <a:cubicBezTo>
                  <a:pt x="1528" y="1484"/>
                  <a:pt x="1528" y="1484"/>
                  <a:pt x="1528" y="1484"/>
                </a:cubicBezTo>
                <a:cubicBezTo>
                  <a:pt x="1527" y="1483"/>
                  <a:pt x="1527" y="1483"/>
                  <a:pt x="1527" y="1483"/>
                </a:cubicBezTo>
                <a:cubicBezTo>
                  <a:pt x="1526" y="1484"/>
                  <a:pt x="1526" y="1484"/>
                  <a:pt x="1526" y="1484"/>
                </a:cubicBezTo>
                <a:cubicBezTo>
                  <a:pt x="1526" y="1486"/>
                  <a:pt x="1526" y="1486"/>
                  <a:pt x="1526" y="1486"/>
                </a:cubicBezTo>
                <a:cubicBezTo>
                  <a:pt x="1527" y="1489"/>
                  <a:pt x="1527" y="1489"/>
                  <a:pt x="1527" y="1489"/>
                </a:cubicBezTo>
                <a:cubicBezTo>
                  <a:pt x="1529" y="1490"/>
                  <a:pt x="1529" y="1490"/>
                  <a:pt x="1529" y="1490"/>
                </a:cubicBezTo>
                <a:cubicBezTo>
                  <a:pt x="1530" y="1493"/>
                  <a:pt x="1530" y="1493"/>
                  <a:pt x="1530" y="1493"/>
                </a:cubicBezTo>
                <a:cubicBezTo>
                  <a:pt x="1529" y="1495"/>
                  <a:pt x="1529" y="1495"/>
                  <a:pt x="1529" y="1495"/>
                </a:cubicBezTo>
                <a:cubicBezTo>
                  <a:pt x="1530" y="1497"/>
                  <a:pt x="1530" y="1497"/>
                  <a:pt x="1530" y="1497"/>
                </a:cubicBezTo>
                <a:cubicBezTo>
                  <a:pt x="1529" y="1499"/>
                  <a:pt x="1529" y="1499"/>
                  <a:pt x="1529" y="1499"/>
                </a:cubicBezTo>
                <a:cubicBezTo>
                  <a:pt x="1529" y="1501"/>
                  <a:pt x="1529" y="1501"/>
                  <a:pt x="1529" y="1501"/>
                </a:cubicBezTo>
                <a:cubicBezTo>
                  <a:pt x="1530" y="1502"/>
                  <a:pt x="1530" y="1502"/>
                  <a:pt x="1530" y="1502"/>
                </a:cubicBezTo>
                <a:cubicBezTo>
                  <a:pt x="1530" y="1500"/>
                  <a:pt x="1530" y="1500"/>
                  <a:pt x="1530" y="1500"/>
                </a:cubicBezTo>
                <a:cubicBezTo>
                  <a:pt x="1532" y="1499"/>
                  <a:pt x="1532" y="1499"/>
                  <a:pt x="1532" y="1499"/>
                </a:cubicBezTo>
                <a:cubicBezTo>
                  <a:pt x="1534" y="1499"/>
                  <a:pt x="1534" y="1499"/>
                  <a:pt x="1534" y="1499"/>
                </a:cubicBezTo>
                <a:cubicBezTo>
                  <a:pt x="1534" y="1501"/>
                  <a:pt x="1534" y="1501"/>
                  <a:pt x="1534" y="1501"/>
                </a:cubicBezTo>
                <a:cubicBezTo>
                  <a:pt x="1533" y="1502"/>
                  <a:pt x="1533" y="1502"/>
                  <a:pt x="1533" y="1502"/>
                </a:cubicBezTo>
                <a:cubicBezTo>
                  <a:pt x="1534" y="1502"/>
                  <a:pt x="1534" y="1502"/>
                  <a:pt x="1534" y="1502"/>
                </a:cubicBezTo>
                <a:cubicBezTo>
                  <a:pt x="1536" y="1501"/>
                  <a:pt x="1536" y="1501"/>
                  <a:pt x="1536" y="1501"/>
                </a:cubicBezTo>
                <a:cubicBezTo>
                  <a:pt x="1537" y="1502"/>
                  <a:pt x="1537" y="1502"/>
                  <a:pt x="1537" y="1502"/>
                </a:cubicBezTo>
                <a:cubicBezTo>
                  <a:pt x="1537" y="1504"/>
                  <a:pt x="1537" y="1504"/>
                  <a:pt x="1537" y="1504"/>
                </a:cubicBezTo>
                <a:cubicBezTo>
                  <a:pt x="1538" y="1504"/>
                  <a:pt x="1538" y="1504"/>
                  <a:pt x="1538" y="1504"/>
                </a:cubicBezTo>
                <a:cubicBezTo>
                  <a:pt x="1543" y="1506"/>
                  <a:pt x="1543" y="1506"/>
                  <a:pt x="1543" y="1506"/>
                </a:cubicBezTo>
                <a:cubicBezTo>
                  <a:pt x="1544" y="1506"/>
                  <a:pt x="1544" y="1506"/>
                  <a:pt x="1544" y="1506"/>
                </a:cubicBezTo>
                <a:cubicBezTo>
                  <a:pt x="1545" y="1506"/>
                  <a:pt x="1545" y="1506"/>
                  <a:pt x="1545" y="1506"/>
                </a:cubicBezTo>
                <a:cubicBezTo>
                  <a:pt x="1545" y="1505"/>
                  <a:pt x="1545" y="1505"/>
                  <a:pt x="1545" y="1505"/>
                </a:cubicBezTo>
                <a:cubicBezTo>
                  <a:pt x="1547" y="1504"/>
                  <a:pt x="1547" y="1504"/>
                  <a:pt x="1547" y="1504"/>
                </a:cubicBezTo>
                <a:cubicBezTo>
                  <a:pt x="1549" y="1502"/>
                  <a:pt x="1549" y="1502"/>
                  <a:pt x="1549" y="1502"/>
                </a:cubicBezTo>
                <a:cubicBezTo>
                  <a:pt x="1551" y="1502"/>
                  <a:pt x="1551" y="1502"/>
                  <a:pt x="1551" y="1502"/>
                </a:cubicBezTo>
                <a:cubicBezTo>
                  <a:pt x="1552" y="1502"/>
                  <a:pt x="1552" y="1502"/>
                  <a:pt x="1552" y="1502"/>
                </a:cubicBezTo>
                <a:cubicBezTo>
                  <a:pt x="1554" y="1502"/>
                  <a:pt x="1554" y="1502"/>
                  <a:pt x="1554" y="1502"/>
                </a:cubicBezTo>
                <a:cubicBezTo>
                  <a:pt x="1557" y="1503"/>
                  <a:pt x="1557" y="1503"/>
                  <a:pt x="1557" y="1503"/>
                </a:cubicBezTo>
                <a:cubicBezTo>
                  <a:pt x="1558" y="1502"/>
                  <a:pt x="1558" y="1502"/>
                  <a:pt x="1558" y="1502"/>
                </a:cubicBezTo>
                <a:cubicBezTo>
                  <a:pt x="1560" y="1502"/>
                  <a:pt x="1560" y="1502"/>
                  <a:pt x="1560" y="1502"/>
                </a:cubicBezTo>
                <a:cubicBezTo>
                  <a:pt x="1561" y="1501"/>
                  <a:pt x="1561" y="1501"/>
                  <a:pt x="1561" y="1501"/>
                </a:cubicBezTo>
                <a:cubicBezTo>
                  <a:pt x="1562" y="1500"/>
                  <a:pt x="1562" y="1500"/>
                  <a:pt x="1562" y="1500"/>
                </a:cubicBezTo>
                <a:cubicBezTo>
                  <a:pt x="1563" y="1500"/>
                  <a:pt x="1563" y="1500"/>
                  <a:pt x="1563" y="1500"/>
                </a:cubicBezTo>
                <a:cubicBezTo>
                  <a:pt x="1564" y="1500"/>
                  <a:pt x="1564" y="1500"/>
                  <a:pt x="1564" y="1500"/>
                </a:cubicBezTo>
                <a:cubicBezTo>
                  <a:pt x="1564" y="1499"/>
                  <a:pt x="1564" y="1499"/>
                  <a:pt x="1564" y="1499"/>
                </a:cubicBezTo>
                <a:cubicBezTo>
                  <a:pt x="1566" y="1498"/>
                  <a:pt x="1566" y="1498"/>
                  <a:pt x="1566" y="1498"/>
                </a:cubicBezTo>
                <a:cubicBezTo>
                  <a:pt x="1571" y="1498"/>
                  <a:pt x="1571" y="1498"/>
                  <a:pt x="1571" y="1498"/>
                </a:cubicBezTo>
                <a:cubicBezTo>
                  <a:pt x="1573" y="1499"/>
                  <a:pt x="1573" y="1499"/>
                  <a:pt x="1573" y="1499"/>
                </a:cubicBezTo>
                <a:cubicBezTo>
                  <a:pt x="1574" y="1499"/>
                  <a:pt x="1574" y="1499"/>
                  <a:pt x="1574" y="1499"/>
                </a:cubicBezTo>
                <a:cubicBezTo>
                  <a:pt x="1574" y="1498"/>
                  <a:pt x="1574" y="1498"/>
                  <a:pt x="1574" y="1498"/>
                </a:cubicBezTo>
                <a:cubicBezTo>
                  <a:pt x="1577" y="1498"/>
                  <a:pt x="1577" y="1498"/>
                  <a:pt x="1577" y="1498"/>
                </a:cubicBezTo>
                <a:cubicBezTo>
                  <a:pt x="1582" y="1499"/>
                  <a:pt x="1582" y="1499"/>
                  <a:pt x="1582" y="1499"/>
                </a:cubicBezTo>
                <a:cubicBezTo>
                  <a:pt x="1583" y="1500"/>
                  <a:pt x="1583" y="1500"/>
                  <a:pt x="1583" y="1500"/>
                </a:cubicBezTo>
                <a:cubicBezTo>
                  <a:pt x="1587" y="1501"/>
                  <a:pt x="1587" y="1501"/>
                  <a:pt x="1587" y="1501"/>
                </a:cubicBezTo>
                <a:cubicBezTo>
                  <a:pt x="1588" y="1500"/>
                  <a:pt x="1588" y="1500"/>
                  <a:pt x="1588" y="1500"/>
                </a:cubicBezTo>
                <a:cubicBezTo>
                  <a:pt x="1587" y="1499"/>
                  <a:pt x="1587" y="1499"/>
                  <a:pt x="1587" y="1499"/>
                </a:cubicBezTo>
                <a:cubicBezTo>
                  <a:pt x="1589" y="1498"/>
                  <a:pt x="1589" y="1498"/>
                  <a:pt x="1589" y="1498"/>
                </a:cubicBezTo>
                <a:cubicBezTo>
                  <a:pt x="1590" y="1498"/>
                  <a:pt x="1590" y="1498"/>
                  <a:pt x="1590" y="1498"/>
                </a:cubicBezTo>
                <a:cubicBezTo>
                  <a:pt x="1592" y="1499"/>
                  <a:pt x="1592" y="1499"/>
                  <a:pt x="1592" y="1499"/>
                </a:cubicBezTo>
                <a:cubicBezTo>
                  <a:pt x="1595" y="1499"/>
                  <a:pt x="1595" y="1499"/>
                  <a:pt x="1595" y="1499"/>
                </a:cubicBezTo>
                <a:cubicBezTo>
                  <a:pt x="1595" y="1498"/>
                  <a:pt x="1595" y="1498"/>
                  <a:pt x="1595" y="1498"/>
                </a:cubicBezTo>
                <a:cubicBezTo>
                  <a:pt x="1594" y="1497"/>
                  <a:pt x="1594" y="1497"/>
                  <a:pt x="1594" y="1497"/>
                </a:cubicBezTo>
                <a:cubicBezTo>
                  <a:pt x="1595" y="1495"/>
                  <a:pt x="1595" y="1495"/>
                  <a:pt x="1595" y="1495"/>
                </a:cubicBezTo>
                <a:cubicBezTo>
                  <a:pt x="1597" y="1495"/>
                  <a:pt x="1597" y="1495"/>
                  <a:pt x="1597" y="1495"/>
                </a:cubicBezTo>
                <a:cubicBezTo>
                  <a:pt x="1600" y="1495"/>
                  <a:pt x="1600" y="1495"/>
                  <a:pt x="1600" y="1495"/>
                </a:cubicBezTo>
                <a:cubicBezTo>
                  <a:pt x="1601" y="1495"/>
                  <a:pt x="1601" y="1495"/>
                  <a:pt x="1601" y="1495"/>
                </a:cubicBezTo>
                <a:cubicBezTo>
                  <a:pt x="1603" y="1495"/>
                  <a:pt x="1603" y="1495"/>
                  <a:pt x="1603" y="1495"/>
                </a:cubicBezTo>
                <a:cubicBezTo>
                  <a:pt x="1605" y="1494"/>
                  <a:pt x="1605" y="1494"/>
                  <a:pt x="1605" y="1494"/>
                </a:cubicBezTo>
                <a:cubicBezTo>
                  <a:pt x="1609" y="1493"/>
                  <a:pt x="1609" y="1493"/>
                  <a:pt x="1609" y="1493"/>
                </a:cubicBezTo>
                <a:cubicBezTo>
                  <a:pt x="1609" y="1492"/>
                  <a:pt x="1609" y="1492"/>
                  <a:pt x="1609" y="1492"/>
                </a:cubicBezTo>
                <a:cubicBezTo>
                  <a:pt x="1611" y="1492"/>
                  <a:pt x="1611" y="1492"/>
                  <a:pt x="1611" y="1492"/>
                </a:cubicBezTo>
                <a:cubicBezTo>
                  <a:pt x="1612" y="1490"/>
                  <a:pt x="1612" y="1490"/>
                  <a:pt x="1612" y="1490"/>
                </a:cubicBezTo>
                <a:cubicBezTo>
                  <a:pt x="1618" y="1486"/>
                  <a:pt x="1618" y="1486"/>
                  <a:pt x="1618" y="1486"/>
                </a:cubicBezTo>
                <a:cubicBezTo>
                  <a:pt x="1620" y="1484"/>
                  <a:pt x="1620" y="1484"/>
                  <a:pt x="1620" y="1484"/>
                </a:cubicBezTo>
                <a:cubicBezTo>
                  <a:pt x="1620" y="1484"/>
                  <a:pt x="1620" y="1484"/>
                  <a:pt x="1620" y="1484"/>
                </a:cubicBezTo>
                <a:cubicBezTo>
                  <a:pt x="1621" y="1484"/>
                  <a:pt x="1621" y="1484"/>
                  <a:pt x="1621" y="1484"/>
                </a:cubicBezTo>
                <a:cubicBezTo>
                  <a:pt x="1631" y="1474"/>
                  <a:pt x="1631" y="1474"/>
                  <a:pt x="1631" y="1474"/>
                </a:cubicBezTo>
                <a:cubicBezTo>
                  <a:pt x="1631" y="1474"/>
                  <a:pt x="1631" y="1474"/>
                  <a:pt x="1631" y="1474"/>
                </a:cubicBezTo>
                <a:cubicBezTo>
                  <a:pt x="1632" y="1474"/>
                  <a:pt x="1632" y="1474"/>
                  <a:pt x="1632" y="1474"/>
                </a:cubicBezTo>
                <a:cubicBezTo>
                  <a:pt x="1634" y="1472"/>
                  <a:pt x="1634" y="1472"/>
                  <a:pt x="1634" y="1472"/>
                </a:cubicBezTo>
                <a:cubicBezTo>
                  <a:pt x="1635" y="1471"/>
                  <a:pt x="1635" y="1471"/>
                  <a:pt x="1635" y="1471"/>
                </a:cubicBezTo>
                <a:cubicBezTo>
                  <a:pt x="1636" y="1468"/>
                  <a:pt x="1636" y="1468"/>
                  <a:pt x="1636" y="1468"/>
                </a:cubicBezTo>
                <a:cubicBezTo>
                  <a:pt x="1639" y="1465"/>
                  <a:pt x="1639" y="1465"/>
                  <a:pt x="1639" y="1465"/>
                </a:cubicBezTo>
                <a:cubicBezTo>
                  <a:pt x="1643" y="1459"/>
                  <a:pt x="1643" y="1459"/>
                  <a:pt x="1643" y="1459"/>
                </a:cubicBezTo>
                <a:cubicBezTo>
                  <a:pt x="1644" y="1456"/>
                  <a:pt x="1644" y="1456"/>
                  <a:pt x="1644" y="1456"/>
                </a:cubicBezTo>
                <a:cubicBezTo>
                  <a:pt x="1646" y="1456"/>
                  <a:pt x="1646" y="1456"/>
                  <a:pt x="1646" y="1456"/>
                </a:cubicBezTo>
                <a:cubicBezTo>
                  <a:pt x="1647" y="1454"/>
                  <a:pt x="1647" y="1454"/>
                  <a:pt x="1647" y="1454"/>
                </a:cubicBezTo>
                <a:cubicBezTo>
                  <a:pt x="1647" y="1453"/>
                  <a:pt x="1647" y="1453"/>
                  <a:pt x="1647" y="1453"/>
                </a:cubicBezTo>
                <a:cubicBezTo>
                  <a:pt x="1649" y="1451"/>
                  <a:pt x="1649" y="1451"/>
                  <a:pt x="1649" y="1451"/>
                </a:cubicBezTo>
                <a:cubicBezTo>
                  <a:pt x="1650" y="1449"/>
                  <a:pt x="1650" y="1449"/>
                  <a:pt x="1650" y="1449"/>
                </a:cubicBezTo>
                <a:cubicBezTo>
                  <a:pt x="1652" y="1448"/>
                  <a:pt x="1652" y="1448"/>
                  <a:pt x="1652" y="1448"/>
                </a:cubicBezTo>
                <a:cubicBezTo>
                  <a:pt x="1653" y="1447"/>
                  <a:pt x="1653" y="1447"/>
                  <a:pt x="1653" y="1447"/>
                </a:cubicBezTo>
                <a:cubicBezTo>
                  <a:pt x="1655" y="1446"/>
                  <a:pt x="1655" y="1446"/>
                  <a:pt x="1655" y="1446"/>
                </a:cubicBezTo>
                <a:cubicBezTo>
                  <a:pt x="1655" y="1445"/>
                  <a:pt x="1655" y="1445"/>
                  <a:pt x="1655" y="1445"/>
                </a:cubicBezTo>
                <a:cubicBezTo>
                  <a:pt x="1656" y="1445"/>
                  <a:pt x="1656" y="1445"/>
                  <a:pt x="1656" y="1445"/>
                </a:cubicBezTo>
                <a:cubicBezTo>
                  <a:pt x="1659" y="1442"/>
                  <a:pt x="1659" y="1442"/>
                  <a:pt x="1659" y="1442"/>
                </a:cubicBezTo>
                <a:cubicBezTo>
                  <a:pt x="1659" y="1440"/>
                  <a:pt x="1659" y="1440"/>
                  <a:pt x="1659" y="1440"/>
                </a:cubicBezTo>
                <a:cubicBezTo>
                  <a:pt x="1660" y="1439"/>
                  <a:pt x="1660" y="1439"/>
                  <a:pt x="1660" y="1439"/>
                </a:cubicBezTo>
                <a:cubicBezTo>
                  <a:pt x="1661" y="1435"/>
                  <a:pt x="1661" y="1435"/>
                  <a:pt x="1661" y="1435"/>
                </a:cubicBezTo>
                <a:cubicBezTo>
                  <a:pt x="1663" y="1432"/>
                  <a:pt x="1663" y="1432"/>
                  <a:pt x="1663" y="1432"/>
                </a:cubicBezTo>
                <a:cubicBezTo>
                  <a:pt x="1663" y="1430"/>
                  <a:pt x="1663" y="1430"/>
                  <a:pt x="1663" y="1430"/>
                </a:cubicBezTo>
                <a:cubicBezTo>
                  <a:pt x="1664" y="1426"/>
                  <a:pt x="1664" y="1426"/>
                  <a:pt x="1664" y="1426"/>
                </a:cubicBezTo>
                <a:cubicBezTo>
                  <a:pt x="1664" y="1426"/>
                  <a:pt x="1664" y="1426"/>
                  <a:pt x="1664" y="1426"/>
                </a:cubicBezTo>
                <a:cubicBezTo>
                  <a:pt x="1665" y="1425"/>
                  <a:pt x="1665" y="1425"/>
                  <a:pt x="1665" y="1425"/>
                </a:cubicBezTo>
                <a:cubicBezTo>
                  <a:pt x="1665" y="1424"/>
                  <a:pt x="1665" y="1424"/>
                  <a:pt x="1665" y="1424"/>
                </a:cubicBezTo>
                <a:cubicBezTo>
                  <a:pt x="1665" y="1423"/>
                  <a:pt x="1665" y="1423"/>
                  <a:pt x="1665" y="1423"/>
                </a:cubicBezTo>
                <a:cubicBezTo>
                  <a:pt x="1666" y="1421"/>
                  <a:pt x="1666" y="1421"/>
                  <a:pt x="1666" y="1421"/>
                </a:cubicBezTo>
                <a:cubicBezTo>
                  <a:pt x="1666" y="1419"/>
                  <a:pt x="1666" y="1419"/>
                  <a:pt x="1666" y="1419"/>
                </a:cubicBezTo>
                <a:cubicBezTo>
                  <a:pt x="1666" y="1418"/>
                  <a:pt x="1666" y="1418"/>
                  <a:pt x="1666" y="1418"/>
                </a:cubicBezTo>
                <a:cubicBezTo>
                  <a:pt x="1665" y="1418"/>
                  <a:pt x="1665" y="1418"/>
                  <a:pt x="1665" y="1418"/>
                </a:cubicBezTo>
                <a:cubicBezTo>
                  <a:pt x="1665" y="1419"/>
                  <a:pt x="1665" y="1419"/>
                  <a:pt x="1665" y="1419"/>
                </a:cubicBezTo>
                <a:cubicBezTo>
                  <a:pt x="1664" y="1419"/>
                  <a:pt x="1664" y="1419"/>
                  <a:pt x="1664" y="1419"/>
                </a:cubicBezTo>
                <a:cubicBezTo>
                  <a:pt x="1663" y="1420"/>
                  <a:pt x="1663" y="1420"/>
                  <a:pt x="1663" y="1420"/>
                </a:cubicBezTo>
                <a:cubicBezTo>
                  <a:pt x="1663" y="1418"/>
                  <a:pt x="1663" y="1418"/>
                  <a:pt x="1663" y="1418"/>
                </a:cubicBezTo>
                <a:cubicBezTo>
                  <a:pt x="1662" y="1417"/>
                  <a:pt x="1662" y="1417"/>
                  <a:pt x="1662" y="1417"/>
                </a:cubicBezTo>
                <a:cubicBezTo>
                  <a:pt x="1662" y="1416"/>
                  <a:pt x="1662" y="1416"/>
                  <a:pt x="1662" y="1416"/>
                </a:cubicBezTo>
                <a:cubicBezTo>
                  <a:pt x="1662" y="1416"/>
                  <a:pt x="1662" y="1416"/>
                  <a:pt x="1662" y="1416"/>
                </a:cubicBezTo>
                <a:cubicBezTo>
                  <a:pt x="1663" y="1416"/>
                  <a:pt x="1663" y="1416"/>
                  <a:pt x="1663" y="1416"/>
                </a:cubicBezTo>
                <a:cubicBezTo>
                  <a:pt x="1664" y="1413"/>
                  <a:pt x="1664" y="1413"/>
                  <a:pt x="1664" y="1413"/>
                </a:cubicBezTo>
                <a:cubicBezTo>
                  <a:pt x="1665" y="1412"/>
                  <a:pt x="1665" y="1412"/>
                  <a:pt x="1665" y="1412"/>
                </a:cubicBezTo>
                <a:cubicBezTo>
                  <a:pt x="1666" y="1411"/>
                  <a:pt x="1666" y="1411"/>
                  <a:pt x="1666" y="1411"/>
                </a:cubicBezTo>
                <a:cubicBezTo>
                  <a:pt x="1668" y="1411"/>
                  <a:pt x="1668" y="1411"/>
                  <a:pt x="1668" y="1411"/>
                </a:cubicBezTo>
                <a:cubicBezTo>
                  <a:pt x="1671" y="1408"/>
                  <a:pt x="1671" y="1408"/>
                  <a:pt x="1671" y="1408"/>
                </a:cubicBezTo>
                <a:cubicBezTo>
                  <a:pt x="1679" y="1406"/>
                  <a:pt x="1679" y="1406"/>
                  <a:pt x="1679" y="1406"/>
                </a:cubicBezTo>
                <a:cubicBezTo>
                  <a:pt x="1685" y="1404"/>
                  <a:pt x="1685" y="1404"/>
                  <a:pt x="1685" y="1404"/>
                </a:cubicBezTo>
                <a:cubicBezTo>
                  <a:pt x="1689" y="1400"/>
                  <a:pt x="1689" y="1400"/>
                  <a:pt x="1689" y="1400"/>
                </a:cubicBezTo>
                <a:cubicBezTo>
                  <a:pt x="1689" y="1398"/>
                  <a:pt x="1689" y="1398"/>
                  <a:pt x="1689" y="1398"/>
                </a:cubicBezTo>
                <a:cubicBezTo>
                  <a:pt x="1691" y="1396"/>
                  <a:pt x="1691" y="1396"/>
                  <a:pt x="1691" y="1396"/>
                </a:cubicBezTo>
                <a:cubicBezTo>
                  <a:pt x="1690" y="1395"/>
                  <a:pt x="1690" y="1395"/>
                  <a:pt x="1690" y="1395"/>
                </a:cubicBezTo>
                <a:cubicBezTo>
                  <a:pt x="1689" y="1396"/>
                  <a:pt x="1689" y="1396"/>
                  <a:pt x="1689" y="1396"/>
                </a:cubicBezTo>
                <a:cubicBezTo>
                  <a:pt x="1688" y="1394"/>
                  <a:pt x="1688" y="1394"/>
                  <a:pt x="1688" y="1394"/>
                </a:cubicBezTo>
                <a:cubicBezTo>
                  <a:pt x="1689" y="1394"/>
                  <a:pt x="1689" y="1394"/>
                  <a:pt x="1689" y="1394"/>
                </a:cubicBezTo>
                <a:cubicBezTo>
                  <a:pt x="1689" y="1392"/>
                  <a:pt x="1689" y="1392"/>
                  <a:pt x="1689" y="1392"/>
                </a:cubicBezTo>
                <a:cubicBezTo>
                  <a:pt x="1690" y="1391"/>
                  <a:pt x="1690" y="1391"/>
                  <a:pt x="1690" y="1391"/>
                </a:cubicBezTo>
                <a:cubicBezTo>
                  <a:pt x="1690" y="1390"/>
                  <a:pt x="1690" y="1390"/>
                  <a:pt x="1690" y="1390"/>
                </a:cubicBezTo>
                <a:cubicBezTo>
                  <a:pt x="1691" y="1387"/>
                  <a:pt x="1691" y="1387"/>
                  <a:pt x="1691" y="1387"/>
                </a:cubicBezTo>
                <a:cubicBezTo>
                  <a:pt x="1691" y="1386"/>
                  <a:pt x="1691" y="1386"/>
                  <a:pt x="1691" y="1386"/>
                </a:cubicBezTo>
                <a:cubicBezTo>
                  <a:pt x="1691" y="1384"/>
                  <a:pt x="1691" y="1384"/>
                  <a:pt x="1691" y="1384"/>
                </a:cubicBezTo>
                <a:cubicBezTo>
                  <a:pt x="1692" y="1383"/>
                  <a:pt x="1692" y="1383"/>
                  <a:pt x="1692" y="1383"/>
                </a:cubicBezTo>
                <a:cubicBezTo>
                  <a:pt x="1692" y="1380"/>
                  <a:pt x="1692" y="1380"/>
                  <a:pt x="1692" y="1380"/>
                </a:cubicBezTo>
                <a:cubicBezTo>
                  <a:pt x="1691" y="1380"/>
                  <a:pt x="1691" y="1380"/>
                  <a:pt x="1691" y="1380"/>
                </a:cubicBezTo>
                <a:cubicBezTo>
                  <a:pt x="1691" y="1378"/>
                  <a:pt x="1691" y="1378"/>
                  <a:pt x="1691" y="1378"/>
                </a:cubicBezTo>
                <a:cubicBezTo>
                  <a:pt x="1690" y="1381"/>
                  <a:pt x="1690" y="1381"/>
                  <a:pt x="1690" y="1381"/>
                </a:cubicBezTo>
                <a:cubicBezTo>
                  <a:pt x="1690" y="1382"/>
                  <a:pt x="1690" y="1382"/>
                  <a:pt x="1690" y="1382"/>
                </a:cubicBezTo>
                <a:cubicBezTo>
                  <a:pt x="1689" y="1382"/>
                  <a:pt x="1689" y="1382"/>
                  <a:pt x="1689" y="1382"/>
                </a:cubicBezTo>
                <a:cubicBezTo>
                  <a:pt x="1689" y="1380"/>
                  <a:pt x="1689" y="1380"/>
                  <a:pt x="1689" y="1380"/>
                </a:cubicBezTo>
                <a:cubicBezTo>
                  <a:pt x="1689" y="1375"/>
                  <a:pt x="1689" y="1375"/>
                  <a:pt x="1689" y="1375"/>
                </a:cubicBezTo>
                <a:cubicBezTo>
                  <a:pt x="1688" y="1373"/>
                  <a:pt x="1688" y="1373"/>
                  <a:pt x="1688" y="1373"/>
                </a:cubicBezTo>
                <a:cubicBezTo>
                  <a:pt x="1688" y="1370"/>
                  <a:pt x="1688" y="1370"/>
                  <a:pt x="1688" y="1370"/>
                </a:cubicBezTo>
                <a:cubicBezTo>
                  <a:pt x="1687" y="1369"/>
                  <a:pt x="1687" y="1369"/>
                  <a:pt x="1687" y="1369"/>
                </a:cubicBezTo>
                <a:cubicBezTo>
                  <a:pt x="1686" y="1368"/>
                  <a:pt x="1686" y="1368"/>
                  <a:pt x="1686" y="1368"/>
                </a:cubicBezTo>
                <a:cubicBezTo>
                  <a:pt x="1687" y="1367"/>
                  <a:pt x="1687" y="1367"/>
                  <a:pt x="1687" y="1367"/>
                </a:cubicBezTo>
                <a:cubicBezTo>
                  <a:pt x="1687" y="1366"/>
                  <a:pt x="1687" y="1366"/>
                  <a:pt x="1687" y="1366"/>
                </a:cubicBezTo>
                <a:cubicBezTo>
                  <a:pt x="1685" y="1363"/>
                  <a:pt x="1685" y="1363"/>
                  <a:pt x="1685" y="1363"/>
                </a:cubicBezTo>
                <a:cubicBezTo>
                  <a:pt x="1686" y="1361"/>
                  <a:pt x="1686" y="1361"/>
                  <a:pt x="1686" y="1361"/>
                </a:cubicBezTo>
                <a:cubicBezTo>
                  <a:pt x="1685" y="1360"/>
                  <a:pt x="1685" y="1360"/>
                  <a:pt x="1685" y="1360"/>
                </a:cubicBezTo>
                <a:cubicBezTo>
                  <a:pt x="1686" y="1359"/>
                  <a:pt x="1686" y="1359"/>
                  <a:pt x="1686" y="1359"/>
                </a:cubicBezTo>
                <a:cubicBezTo>
                  <a:pt x="1686" y="1357"/>
                  <a:pt x="1686" y="1357"/>
                  <a:pt x="1686" y="1357"/>
                </a:cubicBezTo>
                <a:cubicBezTo>
                  <a:pt x="1685" y="1356"/>
                  <a:pt x="1685" y="1356"/>
                  <a:pt x="1685" y="1356"/>
                </a:cubicBezTo>
                <a:cubicBezTo>
                  <a:pt x="1685" y="1356"/>
                  <a:pt x="1685" y="1356"/>
                  <a:pt x="1685" y="1356"/>
                </a:cubicBezTo>
                <a:cubicBezTo>
                  <a:pt x="1686" y="1355"/>
                  <a:pt x="1686" y="1355"/>
                  <a:pt x="1686" y="1355"/>
                </a:cubicBezTo>
                <a:cubicBezTo>
                  <a:pt x="1688" y="1357"/>
                  <a:pt x="1688" y="1357"/>
                  <a:pt x="1688" y="1357"/>
                </a:cubicBezTo>
                <a:cubicBezTo>
                  <a:pt x="1689" y="1355"/>
                  <a:pt x="1689" y="1355"/>
                  <a:pt x="1689" y="1355"/>
                </a:cubicBezTo>
                <a:cubicBezTo>
                  <a:pt x="1691" y="1355"/>
                  <a:pt x="1691" y="1355"/>
                  <a:pt x="1691" y="1355"/>
                </a:cubicBezTo>
                <a:cubicBezTo>
                  <a:pt x="1693" y="1354"/>
                  <a:pt x="1693" y="1354"/>
                  <a:pt x="1693" y="1354"/>
                </a:cubicBezTo>
                <a:cubicBezTo>
                  <a:pt x="1692" y="1352"/>
                  <a:pt x="1692" y="1352"/>
                  <a:pt x="1692" y="1352"/>
                </a:cubicBezTo>
                <a:cubicBezTo>
                  <a:pt x="1697" y="1349"/>
                  <a:pt x="1697" y="1349"/>
                  <a:pt x="1697" y="1349"/>
                </a:cubicBezTo>
                <a:cubicBezTo>
                  <a:pt x="1700" y="1349"/>
                  <a:pt x="1700" y="1349"/>
                  <a:pt x="1700" y="1349"/>
                </a:cubicBezTo>
                <a:cubicBezTo>
                  <a:pt x="1699" y="1348"/>
                  <a:pt x="1699" y="1348"/>
                  <a:pt x="1699" y="1348"/>
                </a:cubicBezTo>
                <a:cubicBezTo>
                  <a:pt x="1700" y="1347"/>
                  <a:pt x="1700" y="1347"/>
                  <a:pt x="1700" y="1347"/>
                </a:cubicBezTo>
                <a:cubicBezTo>
                  <a:pt x="1701" y="1346"/>
                  <a:pt x="1701" y="1346"/>
                  <a:pt x="1701" y="1346"/>
                </a:cubicBezTo>
                <a:cubicBezTo>
                  <a:pt x="1701" y="1345"/>
                  <a:pt x="1701" y="1345"/>
                  <a:pt x="1701" y="1345"/>
                </a:cubicBezTo>
                <a:cubicBezTo>
                  <a:pt x="1705" y="1343"/>
                  <a:pt x="1705" y="1343"/>
                  <a:pt x="1705" y="1343"/>
                </a:cubicBezTo>
                <a:cubicBezTo>
                  <a:pt x="1705" y="1342"/>
                  <a:pt x="1705" y="1342"/>
                  <a:pt x="1705" y="1342"/>
                </a:cubicBezTo>
                <a:cubicBezTo>
                  <a:pt x="1706" y="1342"/>
                  <a:pt x="1706" y="1342"/>
                  <a:pt x="1706" y="1342"/>
                </a:cubicBezTo>
                <a:cubicBezTo>
                  <a:pt x="1707" y="1339"/>
                  <a:pt x="1707" y="1339"/>
                  <a:pt x="1707" y="1339"/>
                </a:cubicBezTo>
                <a:cubicBezTo>
                  <a:pt x="1707" y="1341"/>
                  <a:pt x="1707" y="1341"/>
                  <a:pt x="1707" y="1341"/>
                </a:cubicBezTo>
                <a:cubicBezTo>
                  <a:pt x="1709" y="1340"/>
                  <a:pt x="1709" y="1340"/>
                  <a:pt x="1709" y="1340"/>
                </a:cubicBezTo>
                <a:cubicBezTo>
                  <a:pt x="1711" y="1337"/>
                  <a:pt x="1711" y="1337"/>
                  <a:pt x="1711" y="1337"/>
                </a:cubicBezTo>
                <a:cubicBezTo>
                  <a:pt x="1711" y="1336"/>
                  <a:pt x="1711" y="1336"/>
                  <a:pt x="1711" y="1336"/>
                </a:cubicBezTo>
                <a:cubicBezTo>
                  <a:pt x="1712" y="1337"/>
                  <a:pt x="1712" y="1337"/>
                  <a:pt x="1712" y="1337"/>
                </a:cubicBezTo>
                <a:cubicBezTo>
                  <a:pt x="1716" y="1334"/>
                  <a:pt x="1716" y="1334"/>
                  <a:pt x="1716" y="1334"/>
                </a:cubicBezTo>
                <a:cubicBezTo>
                  <a:pt x="1718" y="1333"/>
                  <a:pt x="1718" y="1333"/>
                  <a:pt x="1718" y="1333"/>
                </a:cubicBezTo>
                <a:cubicBezTo>
                  <a:pt x="1718" y="1333"/>
                  <a:pt x="1718" y="1333"/>
                  <a:pt x="1718" y="1333"/>
                </a:cubicBezTo>
                <a:cubicBezTo>
                  <a:pt x="1721" y="1333"/>
                  <a:pt x="1721" y="1333"/>
                  <a:pt x="1721" y="1333"/>
                </a:cubicBezTo>
                <a:cubicBezTo>
                  <a:pt x="1726" y="1330"/>
                  <a:pt x="1726" y="1330"/>
                  <a:pt x="1726" y="1330"/>
                </a:cubicBezTo>
                <a:cubicBezTo>
                  <a:pt x="1727" y="1329"/>
                  <a:pt x="1727" y="1329"/>
                  <a:pt x="1727" y="1329"/>
                </a:cubicBezTo>
                <a:cubicBezTo>
                  <a:pt x="1728" y="1328"/>
                  <a:pt x="1728" y="1328"/>
                  <a:pt x="1728" y="1328"/>
                </a:cubicBezTo>
                <a:cubicBezTo>
                  <a:pt x="1734" y="1325"/>
                  <a:pt x="1734" y="1325"/>
                  <a:pt x="1734" y="1325"/>
                </a:cubicBezTo>
                <a:cubicBezTo>
                  <a:pt x="1734" y="1323"/>
                  <a:pt x="1734" y="1323"/>
                  <a:pt x="1734" y="1323"/>
                </a:cubicBezTo>
                <a:cubicBezTo>
                  <a:pt x="1735" y="1323"/>
                  <a:pt x="1735" y="1323"/>
                  <a:pt x="1735" y="1323"/>
                </a:cubicBezTo>
                <a:cubicBezTo>
                  <a:pt x="1737" y="1321"/>
                  <a:pt x="1737" y="1321"/>
                  <a:pt x="1737" y="1321"/>
                </a:cubicBezTo>
                <a:cubicBezTo>
                  <a:pt x="1737" y="1320"/>
                  <a:pt x="1737" y="1320"/>
                  <a:pt x="1737" y="1320"/>
                </a:cubicBezTo>
                <a:cubicBezTo>
                  <a:pt x="1739" y="1317"/>
                  <a:pt x="1739" y="1317"/>
                  <a:pt x="1739" y="1317"/>
                </a:cubicBezTo>
                <a:cubicBezTo>
                  <a:pt x="1740" y="1317"/>
                  <a:pt x="1740" y="1317"/>
                  <a:pt x="1740" y="1317"/>
                </a:cubicBezTo>
                <a:cubicBezTo>
                  <a:pt x="1741" y="1315"/>
                  <a:pt x="1741" y="1315"/>
                  <a:pt x="1741" y="1315"/>
                </a:cubicBezTo>
                <a:cubicBezTo>
                  <a:pt x="1741" y="1314"/>
                  <a:pt x="1741" y="1314"/>
                  <a:pt x="1741" y="1314"/>
                </a:cubicBezTo>
                <a:cubicBezTo>
                  <a:pt x="1740" y="1314"/>
                  <a:pt x="1740" y="1314"/>
                  <a:pt x="1740" y="1314"/>
                </a:cubicBezTo>
                <a:cubicBezTo>
                  <a:pt x="1740" y="1314"/>
                  <a:pt x="1740" y="1314"/>
                  <a:pt x="1740" y="1314"/>
                </a:cubicBezTo>
                <a:cubicBezTo>
                  <a:pt x="1739" y="1313"/>
                  <a:pt x="1739" y="1313"/>
                  <a:pt x="1739" y="1313"/>
                </a:cubicBezTo>
                <a:cubicBezTo>
                  <a:pt x="1741" y="1312"/>
                  <a:pt x="1741" y="1312"/>
                  <a:pt x="1741" y="1312"/>
                </a:cubicBezTo>
                <a:cubicBezTo>
                  <a:pt x="1742" y="1312"/>
                  <a:pt x="1742" y="1312"/>
                  <a:pt x="1742" y="1312"/>
                </a:cubicBezTo>
                <a:cubicBezTo>
                  <a:pt x="1742" y="1311"/>
                  <a:pt x="1742" y="1311"/>
                  <a:pt x="1742" y="1311"/>
                </a:cubicBezTo>
                <a:cubicBezTo>
                  <a:pt x="1742" y="1310"/>
                  <a:pt x="1742" y="1310"/>
                  <a:pt x="1742" y="1310"/>
                </a:cubicBezTo>
                <a:cubicBezTo>
                  <a:pt x="1743" y="1310"/>
                  <a:pt x="1743" y="1310"/>
                  <a:pt x="1743" y="1310"/>
                </a:cubicBezTo>
                <a:cubicBezTo>
                  <a:pt x="1744" y="1309"/>
                  <a:pt x="1744" y="1309"/>
                  <a:pt x="1744" y="1309"/>
                </a:cubicBezTo>
                <a:cubicBezTo>
                  <a:pt x="1743" y="1305"/>
                  <a:pt x="1743" y="1305"/>
                  <a:pt x="1743" y="1305"/>
                </a:cubicBezTo>
                <a:cubicBezTo>
                  <a:pt x="1743" y="1305"/>
                  <a:pt x="1743" y="1305"/>
                  <a:pt x="1743" y="1305"/>
                </a:cubicBezTo>
                <a:cubicBezTo>
                  <a:pt x="1741" y="1305"/>
                  <a:pt x="1741" y="1305"/>
                  <a:pt x="1741" y="1305"/>
                </a:cubicBezTo>
                <a:cubicBezTo>
                  <a:pt x="1740" y="1304"/>
                  <a:pt x="1740" y="1304"/>
                  <a:pt x="1740" y="1304"/>
                </a:cubicBezTo>
                <a:cubicBezTo>
                  <a:pt x="1740" y="1303"/>
                  <a:pt x="1740" y="1303"/>
                  <a:pt x="1740" y="1303"/>
                </a:cubicBezTo>
                <a:cubicBezTo>
                  <a:pt x="1742" y="1303"/>
                  <a:pt x="1742" y="1303"/>
                  <a:pt x="1742" y="1303"/>
                </a:cubicBezTo>
                <a:cubicBezTo>
                  <a:pt x="1742" y="1299"/>
                  <a:pt x="1742" y="1299"/>
                  <a:pt x="1742" y="1299"/>
                </a:cubicBezTo>
                <a:cubicBezTo>
                  <a:pt x="1741" y="1298"/>
                  <a:pt x="1741" y="1298"/>
                  <a:pt x="1741" y="1298"/>
                </a:cubicBezTo>
                <a:cubicBezTo>
                  <a:pt x="1742" y="1298"/>
                  <a:pt x="1742" y="1298"/>
                  <a:pt x="1742" y="1298"/>
                </a:cubicBezTo>
                <a:cubicBezTo>
                  <a:pt x="1742" y="1294"/>
                  <a:pt x="1742" y="1294"/>
                  <a:pt x="1742" y="1294"/>
                </a:cubicBezTo>
                <a:cubicBezTo>
                  <a:pt x="1742" y="1291"/>
                  <a:pt x="1742" y="1291"/>
                  <a:pt x="1742" y="1291"/>
                </a:cubicBezTo>
                <a:cubicBezTo>
                  <a:pt x="1743" y="1290"/>
                  <a:pt x="1743" y="1290"/>
                  <a:pt x="1743" y="1290"/>
                </a:cubicBezTo>
                <a:cubicBezTo>
                  <a:pt x="1743" y="1288"/>
                  <a:pt x="1743" y="1288"/>
                  <a:pt x="1743" y="1288"/>
                </a:cubicBezTo>
                <a:cubicBezTo>
                  <a:pt x="1742" y="1287"/>
                  <a:pt x="1742" y="1287"/>
                  <a:pt x="1742" y="1287"/>
                </a:cubicBezTo>
                <a:cubicBezTo>
                  <a:pt x="1742" y="1285"/>
                  <a:pt x="1742" y="1285"/>
                  <a:pt x="1742" y="1285"/>
                </a:cubicBezTo>
                <a:cubicBezTo>
                  <a:pt x="1743" y="1285"/>
                  <a:pt x="1743" y="1285"/>
                  <a:pt x="1743" y="1285"/>
                </a:cubicBezTo>
                <a:cubicBezTo>
                  <a:pt x="1742" y="1283"/>
                  <a:pt x="1742" y="1283"/>
                  <a:pt x="1742" y="1283"/>
                </a:cubicBezTo>
                <a:cubicBezTo>
                  <a:pt x="1741" y="1279"/>
                  <a:pt x="1741" y="1279"/>
                  <a:pt x="1741" y="1279"/>
                </a:cubicBezTo>
                <a:cubicBezTo>
                  <a:pt x="1742" y="1279"/>
                  <a:pt x="1742" y="1279"/>
                  <a:pt x="1742" y="1279"/>
                </a:cubicBezTo>
                <a:cubicBezTo>
                  <a:pt x="1742" y="1278"/>
                  <a:pt x="1742" y="1278"/>
                  <a:pt x="1742" y="1278"/>
                </a:cubicBezTo>
                <a:cubicBezTo>
                  <a:pt x="1742" y="1277"/>
                  <a:pt x="1742" y="1277"/>
                  <a:pt x="1742" y="1277"/>
                </a:cubicBezTo>
                <a:cubicBezTo>
                  <a:pt x="1742" y="1276"/>
                  <a:pt x="1742" y="1276"/>
                  <a:pt x="1742" y="1276"/>
                </a:cubicBezTo>
                <a:cubicBezTo>
                  <a:pt x="1744" y="1274"/>
                  <a:pt x="1744" y="1274"/>
                  <a:pt x="1744" y="1274"/>
                </a:cubicBezTo>
                <a:cubicBezTo>
                  <a:pt x="1743" y="1273"/>
                  <a:pt x="1743" y="1273"/>
                  <a:pt x="1743" y="1273"/>
                </a:cubicBezTo>
                <a:cubicBezTo>
                  <a:pt x="1744" y="1272"/>
                  <a:pt x="1744" y="1272"/>
                  <a:pt x="1744" y="1272"/>
                </a:cubicBezTo>
                <a:cubicBezTo>
                  <a:pt x="1744" y="1270"/>
                  <a:pt x="1744" y="1270"/>
                  <a:pt x="1744" y="1270"/>
                </a:cubicBezTo>
                <a:cubicBezTo>
                  <a:pt x="1743" y="1270"/>
                  <a:pt x="1743" y="1270"/>
                  <a:pt x="1743" y="1270"/>
                </a:cubicBezTo>
                <a:cubicBezTo>
                  <a:pt x="1743" y="1269"/>
                  <a:pt x="1743" y="1269"/>
                  <a:pt x="1743" y="1269"/>
                </a:cubicBezTo>
                <a:cubicBezTo>
                  <a:pt x="1743" y="1268"/>
                  <a:pt x="1743" y="1268"/>
                  <a:pt x="1743" y="1268"/>
                </a:cubicBezTo>
                <a:cubicBezTo>
                  <a:pt x="1741" y="1267"/>
                  <a:pt x="1741" y="1267"/>
                  <a:pt x="1741" y="1267"/>
                </a:cubicBezTo>
                <a:cubicBezTo>
                  <a:pt x="1739" y="1266"/>
                  <a:pt x="1739" y="1266"/>
                  <a:pt x="1739" y="1266"/>
                </a:cubicBezTo>
                <a:cubicBezTo>
                  <a:pt x="1735" y="1263"/>
                  <a:pt x="1735" y="1263"/>
                  <a:pt x="1735" y="1263"/>
                </a:cubicBezTo>
                <a:cubicBezTo>
                  <a:pt x="1736" y="1262"/>
                  <a:pt x="1736" y="1262"/>
                  <a:pt x="1736" y="1262"/>
                </a:cubicBezTo>
                <a:cubicBezTo>
                  <a:pt x="1735" y="1259"/>
                  <a:pt x="1735" y="1259"/>
                  <a:pt x="1735" y="1259"/>
                </a:cubicBezTo>
                <a:cubicBezTo>
                  <a:pt x="1734" y="1258"/>
                  <a:pt x="1734" y="1258"/>
                  <a:pt x="1734" y="1258"/>
                </a:cubicBezTo>
                <a:cubicBezTo>
                  <a:pt x="1735" y="1257"/>
                  <a:pt x="1735" y="1257"/>
                  <a:pt x="1735" y="1257"/>
                </a:cubicBezTo>
                <a:cubicBezTo>
                  <a:pt x="1734" y="1256"/>
                  <a:pt x="1734" y="1256"/>
                  <a:pt x="1734" y="1256"/>
                </a:cubicBezTo>
                <a:cubicBezTo>
                  <a:pt x="1733" y="1254"/>
                  <a:pt x="1733" y="1254"/>
                  <a:pt x="1733" y="1254"/>
                </a:cubicBezTo>
                <a:cubicBezTo>
                  <a:pt x="1733" y="1253"/>
                  <a:pt x="1733" y="1253"/>
                  <a:pt x="1733" y="1253"/>
                </a:cubicBezTo>
                <a:cubicBezTo>
                  <a:pt x="1733" y="1253"/>
                  <a:pt x="1733" y="1253"/>
                  <a:pt x="1733" y="1253"/>
                </a:cubicBezTo>
                <a:cubicBezTo>
                  <a:pt x="1732" y="1250"/>
                  <a:pt x="1732" y="1250"/>
                  <a:pt x="1732" y="1250"/>
                </a:cubicBezTo>
                <a:cubicBezTo>
                  <a:pt x="1732" y="1248"/>
                  <a:pt x="1732" y="1248"/>
                  <a:pt x="1732" y="1248"/>
                </a:cubicBezTo>
                <a:cubicBezTo>
                  <a:pt x="1733" y="1247"/>
                  <a:pt x="1733" y="1247"/>
                  <a:pt x="1733" y="1247"/>
                </a:cubicBezTo>
                <a:cubicBezTo>
                  <a:pt x="1734" y="1245"/>
                  <a:pt x="1734" y="1245"/>
                  <a:pt x="1734" y="1245"/>
                </a:cubicBezTo>
                <a:cubicBezTo>
                  <a:pt x="1732" y="1244"/>
                  <a:pt x="1732" y="1244"/>
                  <a:pt x="1732" y="1244"/>
                </a:cubicBezTo>
                <a:cubicBezTo>
                  <a:pt x="1732" y="1240"/>
                  <a:pt x="1732" y="1240"/>
                  <a:pt x="1732" y="1240"/>
                </a:cubicBezTo>
                <a:cubicBezTo>
                  <a:pt x="1733" y="1238"/>
                  <a:pt x="1733" y="1238"/>
                  <a:pt x="1733" y="1238"/>
                </a:cubicBezTo>
                <a:cubicBezTo>
                  <a:pt x="1734" y="1237"/>
                  <a:pt x="1734" y="1237"/>
                  <a:pt x="1734" y="1237"/>
                </a:cubicBezTo>
                <a:cubicBezTo>
                  <a:pt x="1734" y="1238"/>
                  <a:pt x="1734" y="1238"/>
                  <a:pt x="1734" y="1238"/>
                </a:cubicBezTo>
                <a:cubicBezTo>
                  <a:pt x="1735" y="1236"/>
                  <a:pt x="1735" y="1236"/>
                  <a:pt x="1735" y="1236"/>
                </a:cubicBezTo>
                <a:cubicBezTo>
                  <a:pt x="1734" y="1233"/>
                  <a:pt x="1734" y="1233"/>
                  <a:pt x="1734" y="1233"/>
                </a:cubicBezTo>
                <a:cubicBezTo>
                  <a:pt x="1733" y="1233"/>
                  <a:pt x="1733" y="1233"/>
                  <a:pt x="1733" y="1233"/>
                </a:cubicBezTo>
                <a:cubicBezTo>
                  <a:pt x="1731" y="1231"/>
                  <a:pt x="1731" y="1231"/>
                  <a:pt x="1731" y="1231"/>
                </a:cubicBezTo>
                <a:cubicBezTo>
                  <a:pt x="1728" y="1229"/>
                  <a:pt x="1728" y="1229"/>
                  <a:pt x="1728" y="1229"/>
                </a:cubicBezTo>
                <a:cubicBezTo>
                  <a:pt x="1728" y="1227"/>
                  <a:pt x="1728" y="1227"/>
                  <a:pt x="1728" y="1227"/>
                </a:cubicBezTo>
                <a:cubicBezTo>
                  <a:pt x="1729" y="1223"/>
                  <a:pt x="1729" y="1223"/>
                  <a:pt x="1729" y="1223"/>
                </a:cubicBezTo>
                <a:cubicBezTo>
                  <a:pt x="1731" y="1217"/>
                  <a:pt x="1731" y="1217"/>
                  <a:pt x="1731" y="1217"/>
                </a:cubicBezTo>
                <a:cubicBezTo>
                  <a:pt x="1732" y="1216"/>
                  <a:pt x="1732" y="1216"/>
                  <a:pt x="1732" y="1216"/>
                </a:cubicBezTo>
                <a:cubicBezTo>
                  <a:pt x="1732" y="1214"/>
                  <a:pt x="1732" y="1214"/>
                  <a:pt x="1732" y="1214"/>
                </a:cubicBezTo>
                <a:cubicBezTo>
                  <a:pt x="1731" y="1214"/>
                  <a:pt x="1731" y="1214"/>
                  <a:pt x="1731" y="1214"/>
                </a:cubicBezTo>
                <a:cubicBezTo>
                  <a:pt x="1732" y="1214"/>
                  <a:pt x="1732" y="1214"/>
                  <a:pt x="1732" y="1214"/>
                </a:cubicBezTo>
                <a:cubicBezTo>
                  <a:pt x="1733" y="1214"/>
                  <a:pt x="1733" y="1214"/>
                  <a:pt x="1733" y="1214"/>
                </a:cubicBezTo>
                <a:cubicBezTo>
                  <a:pt x="1734" y="1213"/>
                  <a:pt x="1734" y="1213"/>
                  <a:pt x="1734" y="1213"/>
                </a:cubicBezTo>
                <a:cubicBezTo>
                  <a:pt x="1738" y="1208"/>
                  <a:pt x="1738" y="1208"/>
                  <a:pt x="1738" y="1208"/>
                </a:cubicBezTo>
                <a:cubicBezTo>
                  <a:pt x="1739" y="1205"/>
                  <a:pt x="1739" y="1205"/>
                  <a:pt x="1739" y="1205"/>
                </a:cubicBezTo>
                <a:cubicBezTo>
                  <a:pt x="1739" y="1203"/>
                  <a:pt x="1739" y="1203"/>
                  <a:pt x="1739" y="1203"/>
                </a:cubicBezTo>
                <a:cubicBezTo>
                  <a:pt x="1741" y="1201"/>
                  <a:pt x="1741" y="1201"/>
                  <a:pt x="1741" y="1201"/>
                </a:cubicBezTo>
                <a:cubicBezTo>
                  <a:pt x="1742" y="1199"/>
                  <a:pt x="1742" y="1199"/>
                  <a:pt x="1742" y="1199"/>
                </a:cubicBezTo>
                <a:cubicBezTo>
                  <a:pt x="1742" y="1199"/>
                  <a:pt x="1742" y="1199"/>
                  <a:pt x="1742" y="1199"/>
                </a:cubicBezTo>
                <a:cubicBezTo>
                  <a:pt x="1742" y="1197"/>
                  <a:pt x="1742" y="1197"/>
                  <a:pt x="1742" y="1197"/>
                </a:cubicBezTo>
                <a:cubicBezTo>
                  <a:pt x="1743" y="1196"/>
                  <a:pt x="1743" y="1196"/>
                  <a:pt x="1743" y="1196"/>
                </a:cubicBezTo>
                <a:cubicBezTo>
                  <a:pt x="1743" y="1195"/>
                  <a:pt x="1743" y="1195"/>
                  <a:pt x="1743" y="1195"/>
                </a:cubicBezTo>
                <a:cubicBezTo>
                  <a:pt x="1744" y="1195"/>
                  <a:pt x="1744" y="1195"/>
                  <a:pt x="1744" y="1195"/>
                </a:cubicBezTo>
                <a:cubicBezTo>
                  <a:pt x="1747" y="1195"/>
                  <a:pt x="1747" y="1195"/>
                  <a:pt x="1747" y="1195"/>
                </a:cubicBezTo>
                <a:cubicBezTo>
                  <a:pt x="1749" y="1193"/>
                  <a:pt x="1749" y="1193"/>
                  <a:pt x="1749" y="1193"/>
                </a:cubicBezTo>
                <a:cubicBezTo>
                  <a:pt x="1752" y="1191"/>
                  <a:pt x="1752" y="1191"/>
                  <a:pt x="1752" y="1191"/>
                </a:cubicBezTo>
                <a:cubicBezTo>
                  <a:pt x="1751" y="1191"/>
                  <a:pt x="1751" y="1191"/>
                  <a:pt x="1751" y="1191"/>
                </a:cubicBezTo>
                <a:cubicBezTo>
                  <a:pt x="1752" y="1189"/>
                  <a:pt x="1752" y="1189"/>
                  <a:pt x="1752" y="1189"/>
                </a:cubicBezTo>
                <a:cubicBezTo>
                  <a:pt x="1753" y="1189"/>
                  <a:pt x="1753" y="1189"/>
                  <a:pt x="1753" y="1189"/>
                </a:cubicBezTo>
                <a:cubicBezTo>
                  <a:pt x="1756" y="1185"/>
                  <a:pt x="1756" y="1185"/>
                  <a:pt x="1756" y="1185"/>
                </a:cubicBezTo>
                <a:cubicBezTo>
                  <a:pt x="1756" y="1185"/>
                  <a:pt x="1756" y="1185"/>
                  <a:pt x="1756" y="1185"/>
                </a:cubicBezTo>
                <a:cubicBezTo>
                  <a:pt x="1756" y="1184"/>
                  <a:pt x="1756" y="1184"/>
                  <a:pt x="1756" y="1184"/>
                </a:cubicBezTo>
                <a:cubicBezTo>
                  <a:pt x="1764" y="1176"/>
                  <a:pt x="1764" y="1176"/>
                  <a:pt x="1764" y="1176"/>
                </a:cubicBezTo>
                <a:cubicBezTo>
                  <a:pt x="1765" y="1174"/>
                  <a:pt x="1765" y="1174"/>
                  <a:pt x="1765" y="1174"/>
                </a:cubicBezTo>
                <a:cubicBezTo>
                  <a:pt x="1767" y="1172"/>
                  <a:pt x="1767" y="1172"/>
                  <a:pt x="1767" y="1172"/>
                </a:cubicBezTo>
                <a:cubicBezTo>
                  <a:pt x="1769" y="1172"/>
                  <a:pt x="1769" y="1172"/>
                  <a:pt x="1769" y="1172"/>
                </a:cubicBezTo>
                <a:cubicBezTo>
                  <a:pt x="1769" y="1170"/>
                  <a:pt x="1769" y="1170"/>
                  <a:pt x="1769" y="1170"/>
                </a:cubicBezTo>
                <a:cubicBezTo>
                  <a:pt x="1770" y="1170"/>
                  <a:pt x="1770" y="1170"/>
                  <a:pt x="1770" y="1170"/>
                </a:cubicBezTo>
                <a:cubicBezTo>
                  <a:pt x="1775" y="1164"/>
                  <a:pt x="1775" y="1164"/>
                  <a:pt x="1775" y="1164"/>
                </a:cubicBezTo>
                <a:cubicBezTo>
                  <a:pt x="1777" y="1164"/>
                  <a:pt x="1777" y="1164"/>
                  <a:pt x="1777" y="1164"/>
                </a:cubicBezTo>
                <a:cubicBezTo>
                  <a:pt x="1783" y="1157"/>
                  <a:pt x="1783" y="1157"/>
                  <a:pt x="1783" y="1157"/>
                </a:cubicBezTo>
                <a:cubicBezTo>
                  <a:pt x="1786" y="1155"/>
                  <a:pt x="1786" y="1155"/>
                  <a:pt x="1786" y="1155"/>
                </a:cubicBezTo>
                <a:cubicBezTo>
                  <a:pt x="1789" y="1153"/>
                  <a:pt x="1789" y="1153"/>
                  <a:pt x="1789" y="1153"/>
                </a:cubicBezTo>
                <a:cubicBezTo>
                  <a:pt x="1792" y="1152"/>
                  <a:pt x="1792" y="1152"/>
                  <a:pt x="1792" y="1152"/>
                </a:cubicBezTo>
                <a:cubicBezTo>
                  <a:pt x="1796" y="1149"/>
                  <a:pt x="1796" y="1149"/>
                  <a:pt x="1796" y="1149"/>
                </a:cubicBezTo>
                <a:cubicBezTo>
                  <a:pt x="1807" y="1140"/>
                  <a:pt x="1807" y="1140"/>
                  <a:pt x="1807" y="1140"/>
                </a:cubicBezTo>
                <a:cubicBezTo>
                  <a:pt x="1811" y="1134"/>
                  <a:pt x="1811" y="1134"/>
                  <a:pt x="1811" y="1134"/>
                </a:cubicBezTo>
                <a:cubicBezTo>
                  <a:pt x="1814" y="1131"/>
                  <a:pt x="1814" y="1131"/>
                  <a:pt x="1814" y="1131"/>
                </a:cubicBezTo>
                <a:cubicBezTo>
                  <a:pt x="1815" y="1129"/>
                  <a:pt x="1815" y="1129"/>
                  <a:pt x="1815" y="1129"/>
                </a:cubicBezTo>
                <a:cubicBezTo>
                  <a:pt x="1821" y="1120"/>
                  <a:pt x="1821" y="1120"/>
                  <a:pt x="1821" y="1120"/>
                </a:cubicBezTo>
                <a:cubicBezTo>
                  <a:pt x="1821" y="1119"/>
                  <a:pt x="1821" y="1119"/>
                  <a:pt x="1821" y="1119"/>
                </a:cubicBezTo>
                <a:cubicBezTo>
                  <a:pt x="1825" y="1114"/>
                  <a:pt x="1825" y="1114"/>
                  <a:pt x="1825" y="1114"/>
                </a:cubicBezTo>
                <a:cubicBezTo>
                  <a:pt x="1825" y="1111"/>
                  <a:pt x="1825" y="1111"/>
                  <a:pt x="1825" y="1111"/>
                </a:cubicBezTo>
                <a:cubicBezTo>
                  <a:pt x="1830" y="1101"/>
                  <a:pt x="1830" y="1101"/>
                  <a:pt x="1830" y="1101"/>
                </a:cubicBezTo>
                <a:cubicBezTo>
                  <a:pt x="1831" y="1100"/>
                  <a:pt x="1831" y="1100"/>
                  <a:pt x="1831" y="1100"/>
                </a:cubicBezTo>
                <a:cubicBezTo>
                  <a:pt x="1830" y="1099"/>
                  <a:pt x="1830" y="1099"/>
                  <a:pt x="1830" y="1099"/>
                </a:cubicBezTo>
                <a:cubicBezTo>
                  <a:pt x="1830" y="1098"/>
                  <a:pt x="1830" y="1098"/>
                  <a:pt x="1830" y="1098"/>
                </a:cubicBezTo>
                <a:cubicBezTo>
                  <a:pt x="1832" y="1096"/>
                  <a:pt x="1832" y="1096"/>
                  <a:pt x="1832" y="1096"/>
                </a:cubicBezTo>
                <a:cubicBezTo>
                  <a:pt x="1833" y="1096"/>
                  <a:pt x="1833" y="1096"/>
                  <a:pt x="1833" y="1096"/>
                </a:cubicBezTo>
                <a:cubicBezTo>
                  <a:pt x="1835" y="1094"/>
                  <a:pt x="1835" y="1094"/>
                  <a:pt x="1835" y="1094"/>
                </a:cubicBezTo>
                <a:cubicBezTo>
                  <a:pt x="1837" y="1090"/>
                  <a:pt x="1837" y="1090"/>
                  <a:pt x="1837" y="1090"/>
                </a:cubicBezTo>
                <a:cubicBezTo>
                  <a:pt x="1840" y="1085"/>
                  <a:pt x="1840" y="1085"/>
                  <a:pt x="1840" y="1085"/>
                </a:cubicBezTo>
                <a:cubicBezTo>
                  <a:pt x="1840" y="1083"/>
                  <a:pt x="1840" y="1083"/>
                  <a:pt x="1840" y="1083"/>
                </a:cubicBezTo>
                <a:cubicBezTo>
                  <a:pt x="1840" y="1082"/>
                  <a:pt x="1840" y="1082"/>
                  <a:pt x="1840" y="1082"/>
                </a:cubicBezTo>
                <a:cubicBezTo>
                  <a:pt x="1841" y="1080"/>
                  <a:pt x="1841" y="1080"/>
                  <a:pt x="1841" y="1080"/>
                </a:cubicBezTo>
                <a:cubicBezTo>
                  <a:pt x="1840" y="1078"/>
                  <a:pt x="1840" y="1078"/>
                  <a:pt x="1840" y="1078"/>
                </a:cubicBezTo>
                <a:cubicBezTo>
                  <a:pt x="1841" y="1076"/>
                  <a:pt x="1841" y="1076"/>
                  <a:pt x="1841" y="1076"/>
                </a:cubicBezTo>
                <a:cubicBezTo>
                  <a:pt x="1842" y="1076"/>
                  <a:pt x="1842" y="1076"/>
                  <a:pt x="1842" y="1076"/>
                </a:cubicBezTo>
                <a:cubicBezTo>
                  <a:pt x="1843" y="1076"/>
                  <a:pt x="1843" y="1076"/>
                  <a:pt x="1843" y="1076"/>
                </a:cubicBezTo>
                <a:cubicBezTo>
                  <a:pt x="1843" y="1076"/>
                  <a:pt x="1843" y="1076"/>
                  <a:pt x="1843" y="1076"/>
                </a:cubicBezTo>
                <a:cubicBezTo>
                  <a:pt x="1844" y="1076"/>
                  <a:pt x="1844" y="1076"/>
                  <a:pt x="1844" y="1076"/>
                </a:cubicBezTo>
                <a:cubicBezTo>
                  <a:pt x="1844" y="1075"/>
                  <a:pt x="1844" y="1075"/>
                  <a:pt x="1844" y="1075"/>
                </a:cubicBezTo>
                <a:cubicBezTo>
                  <a:pt x="1843" y="1075"/>
                  <a:pt x="1843" y="1075"/>
                  <a:pt x="1843" y="1075"/>
                </a:cubicBezTo>
                <a:cubicBezTo>
                  <a:pt x="1843" y="1075"/>
                  <a:pt x="1843" y="1075"/>
                  <a:pt x="1843" y="1075"/>
                </a:cubicBezTo>
                <a:cubicBezTo>
                  <a:pt x="1842" y="1075"/>
                  <a:pt x="1842" y="1075"/>
                  <a:pt x="1842" y="1075"/>
                </a:cubicBezTo>
                <a:cubicBezTo>
                  <a:pt x="1843" y="1074"/>
                  <a:pt x="1843" y="1074"/>
                  <a:pt x="1843" y="1074"/>
                </a:cubicBezTo>
                <a:cubicBezTo>
                  <a:pt x="1842" y="1072"/>
                  <a:pt x="1842" y="1072"/>
                  <a:pt x="1842" y="1072"/>
                </a:cubicBezTo>
                <a:cubicBezTo>
                  <a:pt x="1841" y="1071"/>
                  <a:pt x="1841" y="1071"/>
                  <a:pt x="1841" y="1071"/>
                </a:cubicBezTo>
                <a:cubicBezTo>
                  <a:pt x="1842" y="1069"/>
                  <a:pt x="1842" y="1069"/>
                  <a:pt x="1842" y="1069"/>
                </a:cubicBezTo>
                <a:cubicBezTo>
                  <a:pt x="1843" y="1068"/>
                  <a:pt x="1843" y="1068"/>
                  <a:pt x="1843" y="1068"/>
                </a:cubicBezTo>
                <a:cubicBezTo>
                  <a:pt x="1843" y="1068"/>
                  <a:pt x="1843" y="1068"/>
                  <a:pt x="1843" y="1068"/>
                </a:cubicBezTo>
                <a:cubicBezTo>
                  <a:pt x="1842" y="1068"/>
                  <a:pt x="1842" y="1068"/>
                  <a:pt x="1842" y="1068"/>
                </a:cubicBezTo>
                <a:cubicBezTo>
                  <a:pt x="1841" y="1067"/>
                  <a:pt x="1841" y="1067"/>
                  <a:pt x="1841" y="1067"/>
                </a:cubicBezTo>
                <a:cubicBezTo>
                  <a:pt x="1842" y="1066"/>
                  <a:pt x="1842" y="1066"/>
                  <a:pt x="1842" y="1066"/>
                </a:cubicBezTo>
                <a:cubicBezTo>
                  <a:pt x="1842" y="1065"/>
                  <a:pt x="1842" y="1065"/>
                  <a:pt x="1842" y="1065"/>
                </a:cubicBezTo>
                <a:cubicBezTo>
                  <a:pt x="1843" y="1063"/>
                  <a:pt x="1843" y="1063"/>
                  <a:pt x="1843" y="1063"/>
                </a:cubicBezTo>
                <a:cubicBezTo>
                  <a:pt x="1844" y="1062"/>
                  <a:pt x="1844" y="1062"/>
                  <a:pt x="1844" y="1062"/>
                </a:cubicBezTo>
                <a:cubicBezTo>
                  <a:pt x="1843" y="1061"/>
                  <a:pt x="1843" y="1061"/>
                  <a:pt x="1843" y="1061"/>
                </a:cubicBezTo>
                <a:cubicBezTo>
                  <a:pt x="1842" y="1062"/>
                  <a:pt x="1842" y="1062"/>
                  <a:pt x="1842" y="1062"/>
                </a:cubicBezTo>
                <a:cubicBezTo>
                  <a:pt x="1840" y="1061"/>
                  <a:pt x="1840" y="1061"/>
                  <a:pt x="1840" y="1061"/>
                </a:cubicBezTo>
                <a:cubicBezTo>
                  <a:pt x="1839" y="1060"/>
                  <a:pt x="1839" y="1060"/>
                  <a:pt x="1839" y="1060"/>
                </a:cubicBezTo>
                <a:cubicBezTo>
                  <a:pt x="1839" y="1060"/>
                  <a:pt x="1839" y="1060"/>
                  <a:pt x="1839" y="1060"/>
                </a:cubicBezTo>
                <a:cubicBezTo>
                  <a:pt x="1838" y="1060"/>
                  <a:pt x="1838" y="1060"/>
                  <a:pt x="1838" y="1060"/>
                </a:cubicBezTo>
                <a:cubicBezTo>
                  <a:pt x="1837" y="1061"/>
                  <a:pt x="1837" y="1061"/>
                  <a:pt x="1837" y="1061"/>
                </a:cubicBezTo>
                <a:cubicBezTo>
                  <a:pt x="1837" y="1062"/>
                  <a:pt x="1837" y="1062"/>
                  <a:pt x="1837" y="1062"/>
                </a:cubicBezTo>
                <a:cubicBezTo>
                  <a:pt x="1836" y="1063"/>
                  <a:pt x="1836" y="1063"/>
                  <a:pt x="1836" y="1063"/>
                </a:cubicBezTo>
                <a:cubicBezTo>
                  <a:pt x="1836" y="1063"/>
                  <a:pt x="1836" y="1063"/>
                  <a:pt x="1836" y="1063"/>
                </a:cubicBezTo>
                <a:cubicBezTo>
                  <a:pt x="1834" y="1064"/>
                  <a:pt x="1834" y="1064"/>
                  <a:pt x="1834" y="1064"/>
                </a:cubicBezTo>
                <a:cubicBezTo>
                  <a:pt x="1832" y="1065"/>
                  <a:pt x="1832" y="1065"/>
                  <a:pt x="1832" y="1065"/>
                </a:cubicBezTo>
                <a:cubicBezTo>
                  <a:pt x="1831" y="1065"/>
                  <a:pt x="1831" y="1065"/>
                  <a:pt x="1831" y="1065"/>
                </a:cubicBezTo>
                <a:cubicBezTo>
                  <a:pt x="1831" y="1065"/>
                  <a:pt x="1831" y="1065"/>
                  <a:pt x="1831" y="1065"/>
                </a:cubicBezTo>
                <a:cubicBezTo>
                  <a:pt x="1828" y="1065"/>
                  <a:pt x="1828" y="1065"/>
                  <a:pt x="1828" y="1065"/>
                </a:cubicBezTo>
                <a:cubicBezTo>
                  <a:pt x="1826" y="1066"/>
                  <a:pt x="1826" y="1066"/>
                  <a:pt x="1826" y="1066"/>
                </a:cubicBezTo>
                <a:cubicBezTo>
                  <a:pt x="1822" y="1067"/>
                  <a:pt x="1822" y="1067"/>
                  <a:pt x="1822" y="1067"/>
                </a:cubicBezTo>
                <a:cubicBezTo>
                  <a:pt x="1821" y="1067"/>
                  <a:pt x="1821" y="1067"/>
                  <a:pt x="1821" y="1067"/>
                </a:cubicBezTo>
                <a:cubicBezTo>
                  <a:pt x="1820" y="1067"/>
                  <a:pt x="1820" y="1067"/>
                  <a:pt x="1820" y="1067"/>
                </a:cubicBezTo>
                <a:cubicBezTo>
                  <a:pt x="1817" y="1067"/>
                  <a:pt x="1817" y="1067"/>
                  <a:pt x="1817" y="1067"/>
                </a:cubicBezTo>
                <a:cubicBezTo>
                  <a:pt x="1814" y="1068"/>
                  <a:pt x="1814" y="1068"/>
                  <a:pt x="1814" y="1068"/>
                </a:cubicBezTo>
                <a:cubicBezTo>
                  <a:pt x="1812" y="1068"/>
                  <a:pt x="1812" y="1068"/>
                  <a:pt x="1812" y="1068"/>
                </a:cubicBezTo>
                <a:cubicBezTo>
                  <a:pt x="1811" y="1069"/>
                  <a:pt x="1811" y="1069"/>
                  <a:pt x="1811" y="1069"/>
                </a:cubicBezTo>
                <a:cubicBezTo>
                  <a:pt x="1809" y="1068"/>
                  <a:pt x="1809" y="1068"/>
                  <a:pt x="1809" y="1068"/>
                </a:cubicBezTo>
                <a:cubicBezTo>
                  <a:pt x="1807" y="1068"/>
                  <a:pt x="1807" y="1068"/>
                  <a:pt x="1807" y="1068"/>
                </a:cubicBezTo>
                <a:cubicBezTo>
                  <a:pt x="1801" y="1072"/>
                  <a:pt x="1801" y="1072"/>
                  <a:pt x="1801" y="1072"/>
                </a:cubicBezTo>
                <a:cubicBezTo>
                  <a:pt x="1799" y="1072"/>
                  <a:pt x="1799" y="1072"/>
                  <a:pt x="1799" y="1072"/>
                </a:cubicBezTo>
                <a:cubicBezTo>
                  <a:pt x="1797" y="1071"/>
                  <a:pt x="1797" y="1071"/>
                  <a:pt x="1797" y="1071"/>
                </a:cubicBezTo>
                <a:cubicBezTo>
                  <a:pt x="1796" y="1071"/>
                  <a:pt x="1796" y="1071"/>
                  <a:pt x="1796" y="1071"/>
                </a:cubicBezTo>
                <a:cubicBezTo>
                  <a:pt x="1793" y="1071"/>
                  <a:pt x="1793" y="1071"/>
                  <a:pt x="1793" y="1071"/>
                </a:cubicBezTo>
                <a:cubicBezTo>
                  <a:pt x="1793" y="1071"/>
                  <a:pt x="1793" y="1071"/>
                  <a:pt x="1793" y="1071"/>
                </a:cubicBezTo>
                <a:cubicBezTo>
                  <a:pt x="1792" y="1071"/>
                  <a:pt x="1792" y="1071"/>
                  <a:pt x="1792" y="1071"/>
                </a:cubicBezTo>
                <a:cubicBezTo>
                  <a:pt x="1789" y="1073"/>
                  <a:pt x="1789" y="1073"/>
                  <a:pt x="1789" y="1073"/>
                </a:cubicBezTo>
                <a:cubicBezTo>
                  <a:pt x="1787" y="1073"/>
                  <a:pt x="1787" y="1073"/>
                  <a:pt x="1787" y="1073"/>
                </a:cubicBezTo>
                <a:cubicBezTo>
                  <a:pt x="1785" y="1075"/>
                  <a:pt x="1785" y="1075"/>
                  <a:pt x="1785" y="1075"/>
                </a:cubicBezTo>
                <a:cubicBezTo>
                  <a:pt x="1784" y="1076"/>
                  <a:pt x="1784" y="1076"/>
                  <a:pt x="1784" y="1076"/>
                </a:cubicBezTo>
                <a:cubicBezTo>
                  <a:pt x="1782" y="1076"/>
                  <a:pt x="1782" y="1076"/>
                  <a:pt x="1782" y="1076"/>
                </a:cubicBezTo>
                <a:cubicBezTo>
                  <a:pt x="1779" y="1076"/>
                  <a:pt x="1779" y="1076"/>
                  <a:pt x="1779" y="1076"/>
                </a:cubicBezTo>
                <a:cubicBezTo>
                  <a:pt x="1777" y="1074"/>
                  <a:pt x="1777" y="1074"/>
                  <a:pt x="1777" y="1074"/>
                </a:cubicBezTo>
                <a:cubicBezTo>
                  <a:pt x="1776" y="1073"/>
                  <a:pt x="1776" y="1073"/>
                  <a:pt x="1776" y="1073"/>
                </a:cubicBezTo>
                <a:cubicBezTo>
                  <a:pt x="1775" y="1072"/>
                  <a:pt x="1775" y="1072"/>
                  <a:pt x="1775" y="1072"/>
                </a:cubicBezTo>
                <a:cubicBezTo>
                  <a:pt x="1770" y="1066"/>
                  <a:pt x="1770" y="1066"/>
                  <a:pt x="1770" y="1066"/>
                </a:cubicBezTo>
                <a:cubicBezTo>
                  <a:pt x="1769" y="1066"/>
                  <a:pt x="1769" y="1066"/>
                  <a:pt x="1769" y="1066"/>
                </a:cubicBezTo>
                <a:cubicBezTo>
                  <a:pt x="1769" y="1065"/>
                  <a:pt x="1769" y="1065"/>
                  <a:pt x="1769" y="1065"/>
                </a:cubicBezTo>
                <a:cubicBezTo>
                  <a:pt x="1768" y="1064"/>
                  <a:pt x="1768" y="1064"/>
                  <a:pt x="1768" y="1064"/>
                </a:cubicBezTo>
                <a:cubicBezTo>
                  <a:pt x="1766" y="1064"/>
                  <a:pt x="1766" y="1064"/>
                  <a:pt x="1766" y="1064"/>
                </a:cubicBezTo>
                <a:cubicBezTo>
                  <a:pt x="1765" y="1065"/>
                  <a:pt x="1765" y="1065"/>
                  <a:pt x="1765" y="1065"/>
                </a:cubicBezTo>
                <a:cubicBezTo>
                  <a:pt x="1764" y="1064"/>
                  <a:pt x="1764" y="1064"/>
                  <a:pt x="1764" y="1064"/>
                </a:cubicBezTo>
                <a:cubicBezTo>
                  <a:pt x="1763" y="1063"/>
                  <a:pt x="1763" y="1063"/>
                  <a:pt x="1763" y="1063"/>
                </a:cubicBezTo>
                <a:cubicBezTo>
                  <a:pt x="1765" y="1063"/>
                  <a:pt x="1765" y="1063"/>
                  <a:pt x="1765" y="1063"/>
                </a:cubicBezTo>
                <a:cubicBezTo>
                  <a:pt x="1766" y="1062"/>
                  <a:pt x="1766" y="1062"/>
                  <a:pt x="1766" y="1062"/>
                </a:cubicBezTo>
                <a:cubicBezTo>
                  <a:pt x="1767" y="1062"/>
                  <a:pt x="1767" y="1062"/>
                  <a:pt x="1767" y="1062"/>
                </a:cubicBezTo>
                <a:cubicBezTo>
                  <a:pt x="1769" y="1060"/>
                  <a:pt x="1769" y="1060"/>
                  <a:pt x="1769" y="1060"/>
                </a:cubicBezTo>
                <a:cubicBezTo>
                  <a:pt x="1770" y="1059"/>
                  <a:pt x="1770" y="1059"/>
                  <a:pt x="1770" y="1059"/>
                </a:cubicBezTo>
                <a:cubicBezTo>
                  <a:pt x="1769" y="1057"/>
                  <a:pt x="1769" y="1057"/>
                  <a:pt x="1769" y="1057"/>
                </a:cubicBezTo>
                <a:cubicBezTo>
                  <a:pt x="1770" y="1056"/>
                  <a:pt x="1770" y="1056"/>
                  <a:pt x="1770" y="1056"/>
                </a:cubicBezTo>
                <a:cubicBezTo>
                  <a:pt x="1769" y="1056"/>
                  <a:pt x="1769" y="1056"/>
                  <a:pt x="1769" y="1056"/>
                </a:cubicBezTo>
                <a:cubicBezTo>
                  <a:pt x="1767" y="1054"/>
                  <a:pt x="1767" y="1054"/>
                  <a:pt x="1767" y="1054"/>
                </a:cubicBezTo>
                <a:cubicBezTo>
                  <a:pt x="1767" y="1053"/>
                  <a:pt x="1767" y="1053"/>
                  <a:pt x="1767" y="1053"/>
                </a:cubicBezTo>
                <a:cubicBezTo>
                  <a:pt x="1767" y="1053"/>
                  <a:pt x="1767" y="1053"/>
                  <a:pt x="1767" y="1053"/>
                </a:cubicBezTo>
                <a:cubicBezTo>
                  <a:pt x="1767" y="1053"/>
                  <a:pt x="1767" y="1053"/>
                  <a:pt x="1767" y="1053"/>
                </a:cubicBezTo>
                <a:cubicBezTo>
                  <a:pt x="1766" y="1052"/>
                  <a:pt x="1766" y="1052"/>
                  <a:pt x="1766" y="1052"/>
                </a:cubicBezTo>
                <a:cubicBezTo>
                  <a:pt x="1766" y="1053"/>
                  <a:pt x="1766" y="1053"/>
                  <a:pt x="1766" y="1053"/>
                </a:cubicBezTo>
                <a:cubicBezTo>
                  <a:pt x="1765" y="1052"/>
                  <a:pt x="1765" y="1052"/>
                  <a:pt x="1765" y="1052"/>
                </a:cubicBezTo>
                <a:cubicBezTo>
                  <a:pt x="1764" y="1052"/>
                  <a:pt x="1764" y="1052"/>
                  <a:pt x="1764" y="1052"/>
                </a:cubicBezTo>
                <a:cubicBezTo>
                  <a:pt x="1763" y="1051"/>
                  <a:pt x="1763" y="1051"/>
                  <a:pt x="1763" y="1051"/>
                </a:cubicBezTo>
                <a:cubicBezTo>
                  <a:pt x="1763" y="1050"/>
                  <a:pt x="1763" y="1050"/>
                  <a:pt x="1763" y="1050"/>
                </a:cubicBezTo>
                <a:cubicBezTo>
                  <a:pt x="1762" y="1048"/>
                  <a:pt x="1762" y="1048"/>
                  <a:pt x="1762" y="1048"/>
                </a:cubicBezTo>
                <a:cubicBezTo>
                  <a:pt x="1761" y="1048"/>
                  <a:pt x="1761" y="1048"/>
                  <a:pt x="1761" y="1048"/>
                </a:cubicBezTo>
                <a:cubicBezTo>
                  <a:pt x="1759" y="1044"/>
                  <a:pt x="1759" y="1044"/>
                  <a:pt x="1759" y="1044"/>
                </a:cubicBezTo>
                <a:cubicBezTo>
                  <a:pt x="1758" y="1043"/>
                  <a:pt x="1758" y="1043"/>
                  <a:pt x="1758" y="1043"/>
                </a:cubicBezTo>
                <a:cubicBezTo>
                  <a:pt x="1758" y="1044"/>
                  <a:pt x="1758" y="1044"/>
                  <a:pt x="1758" y="1044"/>
                </a:cubicBezTo>
                <a:cubicBezTo>
                  <a:pt x="1758" y="1044"/>
                  <a:pt x="1758" y="1044"/>
                  <a:pt x="1758" y="1044"/>
                </a:cubicBezTo>
                <a:cubicBezTo>
                  <a:pt x="1756" y="1042"/>
                  <a:pt x="1756" y="1042"/>
                  <a:pt x="1756" y="1042"/>
                </a:cubicBezTo>
                <a:cubicBezTo>
                  <a:pt x="1754" y="1041"/>
                  <a:pt x="1754" y="1041"/>
                  <a:pt x="1754" y="1041"/>
                </a:cubicBezTo>
                <a:cubicBezTo>
                  <a:pt x="1753" y="1039"/>
                  <a:pt x="1753" y="1039"/>
                  <a:pt x="1753" y="1039"/>
                </a:cubicBezTo>
                <a:cubicBezTo>
                  <a:pt x="1750" y="1036"/>
                  <a:pt x="1750" y="1036"/>
                  <a:pt x="1750" y="1036"/>
                </a:cubicBezTo>
                <a:cubicBezTo>
                  <a:pt x="1749" y="1035"/>
                  <a:pt x="1749" y="1035"/>
                  <a:pt x="1749" y="1035"/>
                </a:cubicBezTo>
                <a:cubicBezTo>
                  <a:pt x="1747" y="1034"/>
                  <a:pt x="1747" y="1034"/>
                  <a:pt x="1747" y="1034"/>
                </a:cubicBezTo>
                <a:cubicBezTo>
                  <a:pt x="1746" y="1033"/>
                  <a:pt x="1746" y="1033"/>
                  <a:pt x="1746" y="1033"/>
                </a:cubicBezTo>
                <a:cubicBezTo>
                  <a:pt x="1744" y="1031"/>
                  <a:pt x="1744" y="1031"/>
                  <a:pt x="1744" y="1031"/>
                </a:cubicBezTo>
                <a:cubicBezTo>
                  <a:pt x="1743" y="1032"/>
                  <a:pt x="1743" y="1032"/>
                  <a:pt x="1743" y="1032"/>
                </a:cubicBezTo>
                <a:cubicBezTo>
                  <a:pt x="1742" y="1031"/>
                  <a:pt x="1742" y="1031"/>
                  <a:pt x="1742" y="1031"/>
                </a:cubicBezTo>
                <a:cubicBezTo>
                  <a:pt x="1741" y="1031"/>
                  <a:pt x="1741" y="1031"/>
                  <a:pt x="1741" y="1031"/>
                </a:cubicBezTo>
                <a:cubicBezTo>
                  <a:pt x="1740" y="1032"/>
                  <a:pt x="1740" y="1032"/>
                  <a:pt x="1740" y="1032"/>
                </a:cubicBezTo>
                <a:cubicBezTo>
                  <a:pt x="1739" y="1031"/>
                  <a:pt x="1739" y="1031"/>
                  <a:pt x="1739" y="1031"/>
                </a:cubicBezTo>
                <a:cubicBezTo>
                  <a:pt x="1738" y="1029"/>
                  <a:pt x="1738" y="1029"/>
                  <a:pt x="1738" y="1029"/>
                </a:cubicBezTo>
                <a:cubicBezTo>
                  <a:pt x="1738" y="1028"/>
                  <a:pt x="1738" y="1028"/>
                  <a:pt x="1738" y="1028"/>
                </a:cubicBezTo>
                <a:cubicBezTo>
                  <a:pt x="1737" y="1026"/>
                  <a:pt x="1737" y="1026"/>
                  <a:pt x="1737" y="1026"/>
                </a:cubicBezTo>
                <a:cubicBezTo>
                  <a:pt x="1736" y="1026"/>
                  <a:pt x="1736" y="1026"/>
                  <a:pt x="1736" y="1026"/>
                </a:cubicBezTo>
                <a:cubicBezTo>
                  <a:pt x="1736" y="1028"/>
                  <a:pt x="1736" y="1028"/>
                  <a:pt x="1736" y="1028"/>
                </a:cubicBezTo>
                <a:cubicBezTo>
                  <a:pt x="1736" y="1028"/>
                  <a:pt x="1736" y="1028"/>
                  <a:pt x="1736" y="1028"/>
                </a:cubicBezTo>
                <a:cubicBezTo>
                  <a:pt x="1736" y="1030"/>
                  <a:pt x="1736" y="1030"/>
                  <a:pt x="1736" y="1030"/>
                </a:cubicBezTo>
                <a:cubicBezTo>
                  <a:pt x="1735" y="1030"/>
                  <a:pt x="1735" y="1030"/>
                  <a:pt x="1735" y="1030"/>
                </a:cubicBezTo>
                <a:cubicBezTo>
                  <a:pt x="1734" y="1027"/>
                  <a:pt x="1734" y="1027"/>
                  <a:pt x="1734" y="1027"/>
                </a:cubicBezTo>
                <a:cubicBezTo>
                  <a:pt x="1733" y="1025"/>
                  <a:pt x="1733" y="1025"/>
                  <a:pt x="1733" y="1025"/>
                </a:cubicBezTo>
                <a:cubicBezTo>
                  <a:pt x="1732" y="1025"/>
                  <a:pt x="1732" y="1025"/>
                  <a:pt x="1732" y="1025"/>
                </a:cubicBezTo>
                <a:cubicBezTo>
                  <a:pt x="1732" y="1024"/>
                  <a:pt x="1732" y="1024"/>
                  <a:pt x="1732" y="1024"/>
                </a:cubicBezTo>
                <a:cubicBezTo>
                  <a:pt x="1732" y="1021"/>
                  <a:pt x="1732" y="1021"/>
                  <a:pt x="1732" y="1021"/>
                </a:cubicBezTo>
                <a:cubicBezTo>
                  <a:pt x="1731" y="1021"/>
                  <a:pt x="1731" y="1021"/>
                  <a:pt x="1731" y="1021"/>
                </a:cubicBezTo>
                <a:cubicBezTo>
                  <a:pt x="1730" y="1014"/>
                  <a:pt x="1730" y="1014"/>
                  <a:pt x="1730" y="1014"/>
                </a:cubicBezTo>
                <a:cubicBezTo>
                  <a:pt x="1726" y="1004"/>
                  <a:pt x="1726" y="1004"/>
                  <a:pt x="1726" y="1004"/>
                </a:cubicBezTo>
                <a:cubicBezTo>
                  <a:pt x="1724" y="1002"/>
                  <a:pt x="1724" y="1002"/>
                  <a:pt x="1724" y="1002"/>
                </a:cubicBezTo>
                <a:cubicBezTo>
                  <a:pt x="1723" y="1002"/>
                  <a:pt x="1723" y="1002"/>
                  <a:pt x="1723" y="1002"/>
                </a:cubicBezTo>
                <a:cubicBezTo>
                  <a:pt x="1723" y="1001"/>
                  <a:pt x="1723" y="1001"/>
                  <a:pt x="1723" y="1001"/>
                </a:cubicBezTo>
                <a:cubicBezTo>
                  <a:pt x="1721" y="1000"/>
                  <a:pt x="1721" y="1000"/>
                  <a:pt x="1721" y="1000"/>
                </a:cubicBezTo>
                <a:cubicBezTo>
                  <a:pt x="1719" y="1000"/>
                  <a:pt x="1719" y="1000"/>
                  <a:pt x="1719" y="1000"/>
                </a:cubicBezTo>
                <a:cubicBezTo>
                  <a:pt x="1719" y="998"/>
                  <a:pt x="1719" y="998"/>
                  <a:pt x="1719" y="998"/>
                </a:cubicBezTo>
                <a:cubicBezTo>
                  <a:pt x="1715" y="995"/>
                  <a:pt x="1715" y="995"/>
                  <a:pt x="1715" y="995"/>
                </a:cubicBezTo>
                <a:cubicBezTo>
                  <a:pt x="1714" y="995"/>
                  <a:pt x="1714" y="995"/>
                  <a:pt x="1714" y="995"/>
                </a:cubicBezTo>
                <a:cubicBezTo>
                  <a:pt x="1712" y="992"/>
                  <a:pt x="1712" y="992"/>
                  <a:pt x="1712" y="992"/>
                </a:cubicBezTo>
                <a:cubicBezTo>
                  <a:pt x="1711" y="988"/>
                  <a:pt x="1711" y="988"/>
                  <a:pt x="1711" y="988"/>
                </a:cubicBezTo>
                <a:cubicBezTo>
                  <a:pt x="1711" y="984"/>
                  <a:pt x="1711" y="984"/>
                  <a:pt x="1711" y="984"/>
                </a:cubicBezTo>
                <a:cubicBezTo>
                  <a:pt x="1711" y="981"/>
                  <a:pt x="1711" y="981"/>
                  <a:pt x="1711" y="981"/>
                </a:cubicBezTo>
                <a:cubicBezTo>
                  <a:pt x="1709" y="974"/>
                  <a:pt x="1709" y="974"/>
                  <a:pt x="1709" y="974"/>
                </a:cubicBezTo>
                <a:cubicBezTo>
                  <a:pt x="1708" y="972"/>
                  <a:pt x="1708" y="972"/>
                  <a:pt x="1708" y="972"/>
                </a:cubicBezTo>
                <a:cubicBezTo>
                  <a:pt x="1709" y="972"/>
                  <a:pt x="1709" y="972"/>
                  <a:pt x="1709" y="972"/>
                </a:cubicBezTo>
                <a:cubicBezTo>
                  <a:pt x="1709" y="973"/>
                  <a:pt x="1709" y="973"/>
                  <a:pt x="1709" y="973"/>
                </a:cubicBezTo>
                <a:cubicBezTo>
                  <a:pt x="1710" y="974"/>
                  <a:pt x="1710" y="974"/>
                  <a:pt x="1710" y="974"/>
                </a:cubicBezTo>
                <a:cubicBezTo>
                  <a:pt x="1710" y="974"/>
                  <a:pt x="1710" y="974"/>
                  <a:pt x="1710" y="974"/>
                </a:cubicBezTo>
                <a:cubicBezTo>
                  <a:pt x="1710" y="973"/>
                  <a:pt x="1710" y="973"/>
                  <a:pt x="1710" y="973"/>
                </a:cubicBezTo>
                <a:cubicBezTo>
                  <a:pt x="1708" y="971"/>
                  <a:pt x="1708" y="971"/>
                  <a:pt x="1708" y="971"/>
                </a:cubicBezTo>
                <a:cubicBezTo>
                  <a:pt x="1708" y="968"/>
                  <a:pt x="1708" y="968"/>
                  <a:pt x="1708" y="968"/>
                </a:cubicBezTo>
                <a:cubicBezTo>
                  <a:pt x="1707" y="968"/>
                  <a:pt x="1707" y="968"/>
                  <a:pt x="1707" y="968"/>
                </a:cubicBezTo>
                <a:cubicBezTo>
                  <a:pt x="1707" y="967"/>
                  <a:pt x="1707" y="967"/>
                  <a:pt x="1707" y="967"/>
                </a:cubicBezTo>
                <a:cubicBezTo>
                  <a:pt x="1707" y="967"/>
                  <a:pt x="1707" y="967"/>
                  <a:pt x="1707" y="967"/>
                </a:cubicBezTo>
                <a:cubicBezTo>
                  <a:pt x="1707" y="966"/>
                  <a:pt x="1707" y="966"/>
                  <a:pt x="1707" y="966"/>
                </a:cubicBezTo>
                <a:cubicBezTo>
                  <a:pt x="1707" y="966"/>
                  <a:pt x="1707" y="966"/>
                  <a:pt x="1707" y="966"/>
                </a:cubicBezTo>
                <a:cubicBezTo>
                  <a:pt x="1707" y="965"/>
                  <a:pt x="1707" y="965"/>
                  <a:pt x="1707" y="965"/>
                </a:cubicBezTo>
                <a:cubicBezTo>
                  <a:pt x="1707" y="964"/>
                  <a:pt x="1707" y="964"/>
                  <a:pt x="1707" y="964"/>
                </a:cubicBezTo>
                <a:cubicBezTo>
                  <a:pt x="1707" y="964"/>
                  <a:pt x="1707" y="964"/>
                  <a:pt x="1707" y="964"/>
                </a:cubicBezTo>
                <a:cubicBezTo>
                  <a:pt x="1705" y="963"/>
                  <a:pt x="1705" y="963"/>
                  <a:pt x="1705" y="963"/>
                </a:cubicBezTo>
                <a:cubicBezTo>
                  <a:pt x="1703" y="961"/>
                  <a:pt x="1703" y="961"/>
                  <a:pt x="1703" y="961"/>
                </a:cubicBezTo>
                <a:cubicBezTo>
                  <a:pt x="1703" y="960"/>
                  <a:pt x="1703" y="960"/>
                  <a:pt x="1703" y="960"/>
                </a:cubicBezTo>
                <a:cubicBezTo>
                  <a:pt x="1701" y="959"/>
                  <a:pt x="1701" y="959"/>
                  <a:pt x="1701" y="959"/>
                </a:cubicBezTo>
                <a:cubicBezTo>
                  <a:pt x="1700" y="957"/>
                  <a:pt x="1700" y="957"/>
                  <a:pt x="1700" y="957"/>
                </a:cubicBezTo>
                <a:cubicBezTo>
                  <a:pt x="1699" y="957"/>
                  <a:pt x="1699" y="957"/>
                  <a:pt x="1699" y="957"/>
                </a:cubicBezTo>
                <a:cubicBezTo>
                  <a:pt x="1697" y="957"/>
                  <a:pt x="1697" y="957"/>
                  <a:pt x="1697" y="957"/>
                </a:cubicBezTo>
                <a:cubicBezTo>
                  <a:pt x="1694" y="955"/>
                  <a:pt x="1694" y="955"/>
                  <a:pt x="1694" y="955"/>
                </a:cubicBezTo>
                <a:cubicBezTo>
                  <a:pt x="1693" y="951"/>
                  <a:pt x="1693" y="951"/>
                  <a:pt x="1693" y="951"/>
                </a:cubicBezTo>
                <a:cubicBezTo>
                  <a:pt x="1693" y="949"/>
                  <a:pt x="1693" y="949"/>
                  <a:pt x="1693" y="949"/>
                </a:cubicBezTo>
                <a:cubicBezTo>
                  <a:pt x="1693" y="947"/>
                  <a:pt x="1693" y="947"/>
                  <a:pt x="1693" y="947"/>
                </a:cubicBezTo>
                <a:cubicBezTo>
                  <a:pt x="1692" y="946"/>
                  <a:pt x="1692" y="946"/>
                  <a:pt x="1692" y="946"/>
                </a:cubicBezTo>
                <a:cubicBezTo>
                  <a:pt x="1692" y="945"/>
                  <a:pt x="1692" y="945"/>
                  <a:pt x="1692" y="945"/>
                </a:cubicBezTo>
                <a:cubicBezTo>
                  <a:pt x="1693" y="946"/>
                  <a:pt x="1693" y="946"/>
                  <a:pt x="1693" y="946"/>
                </a:cubicBezTo>
                <a:cubicBezTo>
                  <a:pt x="1696" y="946"/>
                  <a:pt x="1696" y="946"/>
                  <a:pt x="1696" y="946"/>
                </a:cubicBezTo>
                <a:cubicBezTo>
                  <a:pt x="1695" y="945"/>
                  <a:pt x="1695" y="945"/>
                  <a:pt x="1695" y="945"/>
                </a:cubicBezTo>
                <a:cubicBezTo>
                  <a:pt x="1694" y="945"/>
                  <a:pt x="1694" y="945"/>
                  <a:pt x="1694" y="945"/>
                </a:cubicBezTo>
                <a:cubicBezTo>
                  <a:pt x="1692" y="942"/>
                  <a:pt x="1692" y="942"/>
                  <a:pt x="1692" y="942"/>
                </a:cubicBezTo>
                <a:cubicBezTo>
                  <a:pt x="1692" y="942"/>
                  <a:pt x="1692" y="942"/>
                  <a:pt x="1692" y="942"/>
                </a:cubicBezTo>
                <a:cubicBezTo>
                  <a:pt x="1692" y="942"/>
                  <a:pt x="1692" y="942"/>
                  <a:pt x="1692" y="942"/>
                </a:cubicBezTo>
                <a:cubicBezTo>
                  <a:pt x="1691" y="941"/>
                  <a:pt x="1691" y="941"/>
                  <a:pt x="1691" y="941"/>
                </a:cubicBezTo>
                <a:cubicBezTo>
                  <a:pt x="1690" y="939"/>
                  <a:pt x="1690" y="939"/>
                  <a:pt x="1690" y="939"/>
                </a:cubicBezTo>
                <a:cubicBezTo>
                  <a:pt x="1686" y="933"/>
                  <a:pt x="1686" y="933"/>
                  <a:pt x="1686" y="933"/>
                </a:cubicBezTo>
                <a:cubicBezTo>
                  <a:pt x="1685" y="932"/>
                  <a:pt x="1685" y="932"/>
                  <a:pt x="1685" y="932"/>
                </a:cubicBezTo>
                <a:cubicBezTo>
                  <a:pt x="1684" y="930"/>
                  <a:pt x="1684" y="930"/>
                  <a:pt x="1684" y="930"/>
                </a:cubicBezTo>
                <a:cubicBezTo>
                  <a:pt x="1678" y="921"/>
                  <a:pt x="1678" y="921"/>
                  <a:pt x="1678" y="921"/>
                </a:cubicBezTo>
                <a:cubicBezTo>
                  <a:pt x="1678" y="919"/>
                  <a:pt x="1678" y="919"/>
                  <a:pt x="1678" y="919"/>
                </a:cubicBezTo>
                <a:cubicBezTo>
                  <a:pt x="1677" y="918"/>
                  <a:pt x="1677" y="918"/>
                  <a:pt x="1677" y="918"/>
                </a:cubicBezTo>
                <a:cubicBezTo>
                  <a:pt x="1677" y="914"/>
                  <a:pt x="1677" y="914"/>
                  <a:pt x="1677" y="914"/>
                </a:cubicBezTo>
                <a:cubicBezTo>
                  <a:pt x="1676" y="913"/>
                  <a:pt x="1676" y="913"/>
                  <a:pt x="1676" y="913"/>
                </a:cubicBezTo>
                <a:cubicBezTo>
                  <a:pt x="1676" y="912"/>
                  <a:pt x="1676" y="912"/>
                  <a:pt x="1676" y="912"/>
                </a:cubicBezTo>
                <a:cubicBezTo>
                  <a:pt x="1673" y="909"/>
                  <a:pt x="1673" y="909"/>
                  <a:pt x="1673" y="909"/>
                </a:cubicBezTo>
                <a:cubicBezTo>
                  <a:pt x="1673" y="907"/>
                  <a:pt x="1673" y="907"/>
                  <a:pt x="1673" y="907"/>
                </a:cubicBezTo>
                <a:cubicBezTo>
                  <a:pt x="1673" y="906"/>
                  <a:pt x="1673" y="906"/>
                  <a:pt x="1673" y="906"/>
                </a:cubicBezTo>
                <a:cubicBezTo>
                  <a:pt x="1672" y="904"/>
                  <a:pt x="1672" y="904"/>
                  <a:pt x="1672" y="904"/>
                </a:cubicBezTo>
                <a:cubicBezTo>
                  <a:pt x="1667" y="900"/>
                  <a:pt x="1667" y="900"/>
                  <a:pt x="1667" y="900"/>
                </a:cubicBezTo>
                <a:cubicBezTo>
                  <a:pt x="1667" y="898"/>
                  <a:pt x="1667" y="898"/>
                  <a:pt x="1667" y="898"/>
                </a:cubicBezTo>
                <a:cubicBezTo>
                  <a:pt x="1663" y="894"/>
                  <a:pt x="1663" y="894"/>
                  <a:pt x="1663" y="894"/>
                </a:cubicBezTo>
                <a:cubicBezTo>
                  <a:pt x="1663" y="892"/>
                  <a:pt x="1663" y="892"/>
                  <a:pt x="1663" y="892"/>
                </a:cubicBezTo>
                <a:cubicBezTo>
                  <a:pt x="1661" y="890"/>
                  <a:pt x="1661" y="890"/>
                  <a:pt x="1661" y="890"/>
                </a:cubicBezTo>
                <a:cubicBezTo>
                  <a:pt x="1662" y="888"/>
                  <a:pt x="1662" y="888"/>
                  <a:pt x="1662" y="888"/>
                </a:cubicBezTo>
                <a:cubicBezTo>
                  <a:pt x="1661" y="887"/>
                  <a:pt x="1661" y="887"/>
                  <a:pt x="1661" y="887"/>
                </a:cubicBezTo>
                <a:cubicBezTo>
                  <a:pt x="1662" y="887"/>
                  <a:pt x="1662" y="887"/>
                  <a:pt x="1662" y="887"/>
                </a:cubicBezTo>
                <a:cubicBezTo>
                  <a:pt x="1662" y="887"/>
                  <a:pt x="1662" y="887"/>
                  <a:pt x="1662" y="887"/>
                </a:cubicBezTo>
                <a:cubicBezTo>
                  <a:pt x="1663" y="887"/>
                  <a:pt x="1663" y="887"/>
                  <a:pt x="1663" y="887"/>
                </a:cubicBezTo>
                <a:cubicBezTo>
                  <a:pt x="1664" y="890"/>
                  <a:pt x="1664" y="890"/>
                  <a:pt x="1664" y="890"/>
                </a:cubicBezTo>
                <a:cubicBezTo>
                  <a:pt x="1665" y="890"/>
                  <a:pt x="1665" y="890"/>
                  <a:pt x="1665" y="890"/>
                </a:cubicBezTo>
                <a:cubicBezTo>
                  <a:pt x="1665" y="892"/>
                  <a:pt x="1665" y="892"/>
                  <a:pt x="1665" y="892"/>
                </a:cubicBezTo>
                <a:cubicBezTo>
                  <a:pt x="1668" y="895"/>
                  <a:pt x="1668" y="895"/>
                  <a:pt x="1668" y="895"/>
                </a:cubicBezTo>
                <a:cubicBezTo>
                  <a:pt x="1668" y="896"/>
                  <a:pt x="1668" y="896"/>
                  <a:pt x="1668" y="896"/>
                </a:cubicBezTo>
                <a:cubicBezTo>
                  <a:pt x="1669" y="898"/>
                  <a:pt x="1669" y="898"/>
                  <a:pt x="1669" y="898"/>
                </a:cubicBezTo>
                <a:cubicBezTo>
                  <a:pt x="1672" y="899"/>
                  <a:pt x="1672" y="899"/>
                  <a:pt x="1672" y="899"/>
                </a:cubicBezTo>
                <a:cubicBezTo>
                  <a:pt x="1672" y="901"/>
                  <a:pt x="1672" y="901"/>
                  <a:pt x="1672" y="901"/>
                </a:cubicBezTo>
                <a:cubicBezTo>
                  <a:pt x="1677" y="906"/>
                  <a:pt x="1677" y="906"/>
                  <a:pt x="1677" y="906"/>
                </a:cubicBezTo>
                <a:cubicBezTo>
                  <a:pt x="1679" y="907"/>
                  <a:pt x="1679" y="907"/>
                  <a:pt x="1679" y="907"/>
                </a:cubicBezTo>
                <a:cubicBezTo>
                  <a:pt x="1679" y="908"/>
                  <a:pt x="1679" y="908"/>
                  <a:pt x="1679" y="908"/>
                </a:cubicBezTo>
                <a:cubicBezTo>
                  <a:pt x="1680" y="907"/>
                  <a:pt x="1680" y="907"/>
                  <a:pt x="1680" y="907"/>
                </a:cubicBezTo>
                <a:cubicBezTo>
                  <a:pt x="1681" y="905"/>
                  <a:pt x="1681" y="905"/>
                  <a:pt x="1681" y="905"/>
                </a:cubicBezTo>
                <a:cubicBezTo>
                  <a:pt x="1682" y="902"/>
                  <a:pt x="1682" y="902"/>
                  <a:pt x="1682" y="902"/>
                </a:cubicBezTo>
                <a:cubicBezTo>
                  <a:pt x="1681" y="901"/>
                  <a:pt x="1681" y="901"/>
                  <a:pt x="1681" y="901"/>
                </a:cubicBezTo>
                <a:cubicBezTo>
                  <a:pt x="1682" y="898"/>
                  <a:pt x="1682" y="898"/>
                  <a:pt x="1682" y="898"/>
                </a:cubicBezTo>
                <a:cubicBezTo>
                  <a:pt x="1682" y="897"/>
                  <a:pt x="1682" y="897"/>
                  <a:pt x="1682" y="897"/>
                </a:cubicBezTo>
                <a:cubicBezTo>
                  <a:pt x="1683" y="891"/>
                  <a:pt x="1683" y="891"/>
                  <a:pt x="1683" y="891"/>
                </a:cubicBezTo>
                <a:cubicBezTo>
                  <a:pt x="1684" y="891"/>
                  <a:pt x="1684" y="891"/>
                  <a:pt x="1684" y="891"/>
                </a:cubicBezTo>
                <a:cubicBezTo>
                  <a:pt x="1685" y="889"/>
                  <a:pt x="1685" y="889"/>
                  <a:pt x="1685" y="889"/>
                </a:cubicBezTo>
                <a:cubicBezTo>
                  <a:pt x="1685" y="889"/>
                  <a:pt x="1685" y="889"/>
                  <a:pt x="1685" y="889"/>
                </a:cubicBezTo>
                <a:cubicBezTo>
                  <a:pt x="1685" y="890"/>
                  <a:pt x="1685" y="890"/>
                  <a:pt x="1685" y="890"/>
                </a:cubicBezTo>
                <a:cubicBezTo>
                  <a:pt x="1684" y="892"/>
                  <a:pt x="1684" y="892"/>
                  <a:pt x="1684" y="892"/>
                </a:cubicBezTo>
                <a:cubicBezTo>
                  <a:pt x="1684" y="893"/>
                  <a:pt x="1684" y="893"/>
                  <a:pt x="1684" y="893"/>
                </a:cubicBezTo>
                <a:cubicBezTo>
                  <a:pt x="1684" y="896"/>
                  <a:pt x="1684" y="896"/>
                  <a:pt x="1684" y="896"/>
                </a:cubicBezTo>
                <a:cubicBezTo>
                  <a:pt x="1684" y="900"/>
                  <a:pt x="1684" y="900"/>
                  <a:pt x="1684" y="900"/>
                </a:cubicBezTo>
                <a:cubicBezTo>
                  <a:pt x="1683" y="903"/>
                  <a:pt x="1683" y="903"/>
                  <a:pt x="1683" y="903"/>
                </a:cubicBezTo>
                <a:cubicBezTo>
                  <a:pt x="1683" y="904"/>
                  <a:pt x="1683" y="904"/>
                  <a:pt x="1683" y="904"/>
                </a:cubicBezTo>
                <a:cubicBezTo>
                  <a:pt x="1685" y="903"/>
                  <a:pt x="1685" y="903"/>
                  <a:pt x="1685" y="903"/>
                </a:cubicBezTo>
                <a:cubicBezTo>
                  <a:pt x="1685" y="904"/>
                  <a:pt x="1685" y="904"/>
                  <a:pt x="1685" y="904"/>
                </a:cubicBezTo>
                <a:cubicBezTo>
                  <a:pt x="1686" y="903"/>
                  <a:pt x="1686" y="903"/>
                  <a:pt x="1686" y="903"/>
                </a:cubicBezTo>
                <a:cubicBezTo>
                  <a:pt x="1688" y="904"/>
                  <a:pt x="1688" y="904"/>
                  <a:pt x="1688" y="904"/>
                </a:cubicBezTo>
                <a:cubicBezTo>
                  <a:pt x="1688" y="904"/>
                  <a:pt x="1688" y="904"/>
                  <a:pt x="1688" y="904"/>
                </a:cubicBezTo>
                <a:cubicBezTo>
                  <a:pt x="1692" y="909"/>
                  <a:pt x="1692" y="909"/>
                  <a:pt x="1692" y="909"/>
                </a:cubicBezTo>
                <a:cubicBezTo>
                  <a:pt x="1692" y="911"/>
                  <a:pt x="1692" y="911"/>
                  <a:pt x="1692" y="911"/>
                </a:cubicBezTo>
                <a:cubicBezTo>
                  <a:pt x="1693" y="911"/>
                  <a:pt x="1693" y="911"/>
                  <a:pt x="1693" y="911"/>
                </a:cubicBezTo>
                <a:cubicBezTo>
                  <a:pt x="1693" y="913"/>
                  <a:pt x="1693" y="913"/>
                  <a:pt x="1693" y="913"/>
                </a:cubicBezTo>
                <a:cubicBezTo>
                  <a:pt x="1695" y="915"/>
                  <a:pt x="1695" y="915"/>
                  <a:pt x="1695" y="915"/>
                </a:cubicBezTo>
                <a:cubicBezTo>
                  <a:pt x="1696" y="915"/>
                  <a:pt x="1696" y="915"/>
                  <a:pt x="1696" y="915"/>
                </a:cubicBezTo>
                <a:cubicBezTo>
                  <a:pt x="1699" y="920"/>
                  <a:pt x="1699" y="920"/>
                  <a:pt x="1699" y="920"/>
                </a:cubicBezTo>
                <a:cubicBezTo>
                  <a:pt x="1699" y="921"/>
                  <a:pt x="1699" y="921"/>
                  <a:pt x="1699" y="921"/>
                </a:cubicBezTo>
                <a:cubicBezTo>
                  <a:pt x="1700" y="923"/>
                  <a:pt x="1700" y="923"/>
                  <a:pt x="1700" y="923"/>
                </a:cubicBezTo>
                <a:cubicBezTo>
                  <a:pt x="1701" y="923"/>
                  <a:pt x="1701" y="923"/>
                  <a:pt x="1701" y="923"/>
                </a:cubicBezTo>
                <a:cubicBezTo>
                  <a:pt x="1702" y="925"/>
                  <a:pt x="1702" y="925"/>
                  <a:pt x="1702" y="925"/>
                </a:cubicBezTo>
                <a:cubicBezTo>
                  <a:pt x="1703" y="927"/>
                  <a:pt x="1703" y="927"/>
                  <a:pt x="1703" y="927"/>
                </a:cubicBezTo>
                <a:cubicBezTo>
                  <a:pt x="1705" y="927"/>
                  <a:pt x="1705" y="927"/>
                  <a:pt x="1705" y="927"/>
                </a:cubicBezTo>
                <a:cubicBezTo>
                  <a:pt x="1706" y="932"/>
                  <a:pt x="1706" y="932"/>
                  <a:pt x="1706" y="932"/>
                </a:cubicBezTo>
                <a:cubicBezTo>
                  <a:pt x="1708" y="933"/>
                  <a:pt x="1708" y="933"/>
                  <a:pt x="1708" y="933"/>
                </a:cubicBezTo>
                <a:cubicBezTo>
                  <a:pt x="1708" y="936"/>
                  <a:pt x="1708" y="936"/>
                  <a:pt x="1708" y="936"/>
                </a:cubicBezTo>
                <a:cubicBezTo>
                  <a:pt x="1708" y="937"/>
                  <a:pt x="1708" y="937"/>
                  <a:pt x="1708" y="937"/>
                </a:cubicBezTo>
                <a:cubicBezTo>
                  <a:pt x="1708" y="938"/>
                  <a:pt x="1708" y="938"/>
                  <a:pt x="1708" y="938"/>
                </a:cubicBezTo>
                <a:cubicBezTo>
                  <a:pt x="1710" y="939"/>
                  <a:pt x="1710" y="939"/>
                  <a:pt x="1710" y="939"/>
                </a:cubicBezTo>
                <a:cubicBezTo>
                  <a:pt x="1710" y="941"/>
                  <a:pt x="1710" y="941"/>
                  <a:pt x="1710" y="941"/>
                </a:cubicBezTo>
                <a:cubicBezTo>
                  <a:pt x="1711" y="942"/>
                  <a:pt x="1711" y="942"/>
                  <a:pt x="1711" y="942"/>
                </a:cubicBezTo>
                <a:cubicBezTo>
                  <a:pt x="1712" y="940"/>
                  <a:pt x="1712" y="940"/>
                  <a:pt x="1712" y="940"/>
                </a:cubicBezTo>
                <a:cubicBezTo>
                  <a:pt x="1714" y="942"/>
                  <a:pt x="1714" y="942"/>
                  <a:pt x="1714" y="942"/>
                </a:cubicBezTo>
                <a:cubicBezTo>
                  <a:pt x="1717" y="943"/>
                  <a:pt x="1717" y="943"/>
                  <a:pt x="1717" y="943"/>
                </a:cubicBezTo>
                <a:cubicBezTo>
                  <a:pt x="1720" y="946"/>
                  <a:pt x="1720" y="946"/>
                  <a:pt x="1720" y="946"/>
                </a:cubicBezTo>
                <a:cubicBezTo>
                  <a:pt x="1720" y="948"/>
                  <a:pt x="1720" y="948"/>
                  <a:pt x="1720" y="948"/>
                </a:cubicBezTo>
                <a:cubicBezTo>
                  <a:pt x="1721" y="948"/>
                  <a:pt x="1721" y="948"/>
                  <a:pt x="1721" y="948"/>
                </a:cubicBezTo>
                <a:cubicBezTo>
                  <a:pt x="1721" y="950"/>
                  <a:pt x="1721" y="950"/>
                  <a:pt x="1721" y="950"/>
                </a:cubicBezTo>
                <a:cubicBezTo>
                  <a:pt x="1722" y="951"/>
                  <a:pt x="1722" y="951"/>
                  <a:pt x="1722" y="951"/>
                </a:cubicBezTo>
                <a:cubicBezTo>
                  <a:pt x="1723" y="954"/>
                  <a:pt x="1723" y="954"/>
                  <a:pt x="1723" y="954"/>
                </a:cubicBezTo>
                <a:cubicBezTo>
                  <a:pt x="1725" y="956"/>
                  <a:pt x="1725" y="956"/>
                  <a:pt x="1725" y="956"/>
                </a:cubicBezTo>
                <a:cubicBezTo>
                  <a:pt x="1725" y="959"/>
                  <a:pt x="1725" y="959"/>
                  <a:pt x="1725" y="959"/>
                </a:cubicBezTo>
                <a:cubicBezTo>
                  <a:pt x="1726" y="960"/>
                  <a:pt x="1726" y="960"/>
                  <a:pt x="1726" y="960"/>
                </a:cubicBezTo>
                <a:cubicBezTo>
                  <a:pt x="1725" y="963"/>
                  <a:pt x="1725" y="963"/>
                  <a:pt x="1725" y="963"/>
                </a:cubicBezTo>
                <a:cubicBezTo>
                  <a:pt x="1724" y="963"/>
                  <a:pt x="1724" y="963"/>
                  <a:pt x="1724" y="963"/>
                </a:cubicBezTo>
                <a:cubicBezTo>
                  <a:pt x="1725" y="965"/>
                  <a:pt x="1725" y="965"/>
                  <a:pt x="1725" y="965"/>
                </a:cubicBezTo>
                <a:cubicBezTo>
                  <a:pt x="1726" y="968"/>
                  <a:pt x="1726" y="968"/>
                  <a:pt x="1726" y="968"/>
                </a:cubicBezTo>
                <a:cubicBezTo>
                  <a:pt x="1726" y="972"/>
                  <a:pt x="1726" y="972"/>
                  <a:pt x="1726" y="972"/>
                </a:cubicBezTo>
                <a:cubicBezTo>
                  <a:pt x="1728" y="973"/>
                  <a:pt x="1728" y="973"/>
                  <a:pt x="1728" y="973"/>
                </a:cubicBezTo>
                <a:cubicBezTo>
                  <a:pt x="1728" y="974"/>
                  <a:pt x="1728" y="974"/>
                  <a:pt x="1728" y="974"/>
                </a:cubicBezTo>
                <a:cubicBezTo>
                  <a:pt x="1733" y="979"/>
                  <a:pt x="1733" y="979"/>
                  <a:pt x="1733" y="979"/>
                </a:cubicBezTo>
                <a:cubicBezTo>
                  <a:pt x="1735" y="980"/>
                  <a:pt x="1735" y="980"/>
                  <a:pt x="1735" y="980"/>
                </a:cubicBezTo>
                <a:cubicBezTo>
                  <a:pt x="1736" y="980"/>
                  <a:pt x="1736" y="980"/>
                  <a:pt x="1736" y="980"/>
                </a:cubicBezTo>
                <a:cubicBezTo>
                  <a:pt x="1738" y="982"/>
                  <a:pt x="1738" y="982"/>
                  <a:pt x="1738" y="982"/>
                </a:cubicBezTo>
                <a:cubicBezTo>
                  <a:pt x="1739" y="982"/>
                  <a:pt x="1739" y="982"/>
                  <a:pt x="1739" y="982"/>
                </a:cubicBezTo>
                <a:cubicBezTo>
                  <a:pt x="1741" y="984"/>
                  <a:pt x="1741" y="984"/>
                  <a:pt x="1741" y="984"/>
                </a:cubicBezTo>
                <a:cubicBezTo>
                  <a:pt x="1741" y="986"/>
                  <a:pt x="1741" y="986"/>
                  <a:pt x="1741" y="986"/>
                </a:cubicBezTo>
                <a:cubicBezTo>
                  <a:pt x="1744" y="986"/>
                  <a:pt x="1744" y="986"/>
                  <a:pt x="1744" y="986"/>
                </a:cubicBezTo>
                <a:cubicBezTo>
                  <a:pt x="1743" y="988"/>
                  <a:pt x="1743" y="988"/>
                  <a:pt x="1743" y="988"/>
                </a:cubicBezTo>
                <a:cubicBezTo>
                  <a:pt x="1745" y="988"/>
                  <a:pt x="1745" y="988"/>
                  <a:pt x="1745" y="988"/>
                </a:cubicBezTo>
                <a:cubicBezTo>
                  <a:pt x="1747" y="996"/>
                  <a:pt x="1747" y="996"/>
                  <a:pt x="1747" y="996"/>
                </a:cubicBezTo>
                <a:cubicBezTo>
                  <a:pt x="1749" y="997"/>
                  <a:pt x="1749" y="997"/>
                  <a:pt x="1749" y="997"/>
                </a:cubicBezTo>
                <a:cubicBezTo>
                  <a:pt x="1749" y="999"/>
                  <a:pt x="1749" y="999"/>
                  <a:pt x="1749" y="999"/>
                </a:cubicBezTo>
                <a:cubicBezTo>
                  <a:pt x="1756" y="1007"/>
                  <a:pt x="1756" y="1007"/>
                  <a:pt x="1756" y="1007"/>
                </a:cubicBezTo>
                <a:cubicBezTo>
                  <a:pt x="1757" y="1007"/>
                  <a:pt x="1757" y="1007"/>
                  <a:pt x="1757" y="1007"/>
                </a:cubicBezTo>
                <a:cubicBezTo>
                  <a:pt x="1758" y="1010"/>
                  <a:pt x="1758" y="1010"/>
                  <a:pt x="1758" y="1010"/>
                </a:cubicBezTo>
                <a:cubicBezTo>
                  <a:pt x="1760" y="1011"/>
                  <a:pt x="1760" y="1011"/>
                  <a:pt x="1760" y="1011"/>
                </a:cubicBezTo>
                <a:cubicBezTo>
                  <a:pt x="1762" y="1016"/>
                  <a:pt x="1762" y="1016"/>
                  <a:pt x="1762" y="1016"/>
                </a:cubicBezTo>
                <a:cubicBezTo>
                  <a:pt x="1763" y="1018"/>
                  <a:pt x="1763" y="1018"/>
                  <a:pt x="1763" y="1018"/>
                </a:cubicBezTo>
                <a:cubicBezTo>
                  <a:pt x="1763" y="1022"/>
                  <a:pt x="1763" y="1022"/>
                  <a:pt x="1763" y="1022"/>
                </a:cubicBezTo>
                <a:cubicBezTo>
                  <a:pt x="1763" y="1025"/>
                  <a:pt x="1763" y="1025"/>
                  <a:pt x="1763" y="1025"/>
                </a:cubicBezTo>
                <a:cubicBezTo>
                  <a:pt x="1762" y="1025"/>
                  <a:pt x="1762" y="1025"/>
                  <a:pt x="1762" y="1025"/>
                </a:cubicBezTo>
                <a:cubicBezTo>
                  <a:pt x="1762" y="1026"/>
                  <a:pt x="1762" y="1026"/>
                  <a:pt x="1762" y="1026"/>
                </a:cubicBezTo>
                <a:cubicBezTo>
                  <a:pt x="1761" y="1026"/>
                  <a:pt x="1761" y="1026"/>
                  <a:pt x="1761" y="1026"/>
                </a:cubicBezTo>
                <a:cubicBezTo>
                  <a:pt x="1761" y="1027"/>
                  <a:pt x="1761" y="1027"/>
                  <a:pt x="1761" y="1027"/>
                </a:cubicBezTo>
                <a:cubicBezTo>
                  <a:pt x="1762" y="1027"/>
                  <a:pt x="1762" y="1027"/>
                  <a:pt x="1762" y="1027"/>
                </a:cubicBezTo>
                <a:cubicBezTo>
                  <a:pt x="1763" y="1028"/>
                  <a:pt x="1763" y="1028"/>
                  <a:pt x="1763" y="1028"/>
                </a:cubicBezTo>
                <a:cubicBezTo>
                  <a:pt x="1765" y="1031"/>
                  <a:pt x="1765" y="1031"/>
                  <a:pt x="1765" y="1031"/>
                </a:cubicBezTo>
                <a:cubicBezTo>
                  <a:pt x="1766" y="1040"/>
                  <a:pt x="1766" y="1040"/>
                  <a:pt x="1766" y="1040"/>
                </a:cubicBezTo>
                <a:cubicBezTo>
                  <a:pt x="1768" y="1042"/>
                  <a:pt x="1768" y="1042"/>
                  <a:pt x="1768" y="1042"/>
                </a:cubicBezTo>
                <a:cubicBezTo>
                  <a:pt x="1768" y="1045"/>
                  <a:pt x="1768" y="1045"/>
                  <a:pt x="1768" y="1045"/>
                </a:cubicBezTo>
                <a:cubicBezTo>
                  <a:pt x="1767" y="1045"/>
                  <a:pt x="1767" y="1045"/>
                  <a:pt x="1767" y="1045"/>
                </a:cubicBezTo>
                <a:cubicBezTo>
                  <a:pt x="1768" y="1048"/>
                  <a:pt x="1768" y="1048"/>
                  <a:pt x="1768" y="1048"/>
                </a:cubicBezTo>
                <a:cubicBezTo>
                  <a:pt x="1770" y="1050"/>
                  <a:pt x="1770" y="1050"/>
                  <a:pt x="1770" y="1050"/>
                </a:cubicBezTo>
                <a:cubicBezTo>
                  <a:pt x="1771" y="1052"/>
                  <a:pt x="1771" y="1052"/>
                  <a:pt x="1771" y="1052"/>
                </a:cubicBezTo>
                <a:cubicBezTo>
                  <a:pt x="1771" y="1054"/>
                  <a:pt x="1771" y="1054"/>
                  <a:pt x="1771" y="1054"/>
                </a:cubicBezTo>
                <a:cubicBezTo>
                  <a:pt x="1773" y="1053"/>
                  <a:pt x="1773" y="1053"/>
                  <a:pt x="1773" y="1053"/>
                </a:cubicBezTo>
                <a:cubicBezTo>
                  <a:pt x="1774" y="1053"/>
                  <a:pt x="1774" y="1053"/>
                  <a:pt x="1774" y="1053"/>
                </a:cubicBezTo>
                <a:cubicBezTo>
                  <a:pt x="1776" y="1054"/>
                  <a:pt x="1776" y="1054"/>
                  <a:pt x="1776" y="1054"/>
                </a:cubicBezTo>
                <a:cubicBezTo>
                  <a:pt x="1778" y="1053"/>
                  <a:pt x="1778" y="1053"/>
                  <a:pt x="1778" y="1053"/>
                </a:cubicBezTo>
                <a:cubicBezTo>
                  <a:pt x="1780" y="1052"/>
                  <a:pt x="1780" y="1052"/>
                  <a:pt x="1780" y="1052"/>
                </a:cubicBezTo>
                <a:cubicBezTo>
                  <a:pt x="1782" y="1052"/>
                  <a:pt x="1782" y="1052"/>
                  <a:pt x="1782" y="1052"/>
                </a:cubicBezTo>
                <a:cubicBezTo>
                  <a:pt x="1783" y="1053"/>
                  <a:pt x="1783" y="1053"/>
                  <a:pt x="1783" y="1053"/>
                </a:cubicBezTo>
                <a:cubicBezTo>
                  <a:pt x="1784" y="1052"/>
                  <a:pt x="1784" y="1052"/>
                  <a:pt x="1784" y="1052"/>
                </a:cubicBezTo>
                <a:cubicBezTo>
                  <a:pt x="1786" y="1049"/>
                  <a:pt x="1786" y="1049"/>
                  <a:pt x="1786" y="1049"/>
                </a:cubicBezTo>
                <a:cubicBezTo>
                  <a:pt x="1787" y="1049"/>
                  <a:pt x="1787" y="1049"/>
                  <a:pt x="1787" y="1049"/>
                </a:cubicBezTo>
                <a:cubicBezTo>
                  <a:pt x="1788" y="1047"/>
                  <a:pt x="1788" y="1047"/>
                  <a:pt x="1788" y="1047"/>
                </a:cubicBezTo>
                <a:cubicBezTo>
                  <a:pt x="1790" y="1045"/>
                  <a:pt x="1790" y="1045"/>
                  <a:pt x="1790" y="1045"/>
                </a:cubicBezTo>
                <a:cubicBezTo>
                  <a:pt x="1792" y="1045"/>
                  <a:pt x="1792" y="1045"/>
                  <a:pt x="1792" y="1045"/>
                </a:cubicBezTo>
                <a:cubicBezTo>
                  <a:pt x="1793" y="1045"/>
                  <a:pt x="1793" y="1045"/>
                  <a:pt x="1793" y="1045"/>
                </a:cubicBezTo>
                <a:cubicBezTo>
                  <a:pt x="1793" y="1046"/>
                  <a:pt x="1793" y="1046"/>
                  <a:pt x="1793" y="1046"/>
                </a:cubicBezTo>
                <a:cubicBezTo>
                  <a:pt x="1796" y="1046"/>
                  <a:pt x="1796" y="1046"/>
                  <a:pt x="1796" y="1046"/>
                </a:cubicBezTo>
                <a:cubicBezTo>
                  <a:pt x="1797" y="1046"/>
                  <a:pt x="1797" y="1046"/>
                  <a:pt x="1797" y="1046"/>
                </a:cubicBezTo>
                <a:cubicBezTo>
                  <a:pt x="1798" y="1047"/>
                  <a:pt x="1798" y="1047"/>
                  <a:pt x="1798" y="1047"/>
                </a:cubicBezTo>
                <a:cubicBezTo>
                  <a:pt x="1803" y="1045"/>
                  <a:pt x="1803" y="1045"/>
                  <a:pt x="1803" y="1045"/>
                </a:cubicBezTo>
                <a:cubicBezTo>
                  <a:pt x="1806" y="1045"/>
                  <a:pt x="1806" y="1045"/>
                  <a:pt x="1806" y="1045"/>
                </a:cubicBezTo>
                <a:cubicBezTo>
                  <a:pt x="1807" y="1044"/>
                  <a:pt x="1807" y="1044"/>
                  <a:pt x="1807" y="1044"/>
                </a:cubicBezTo>
                <a:cubicBezTo>
                  <a:pt x="1808" y="1043"/>
                  <a:pt x="1808" y="1043"/>
                  <a:pt x="1808" y="1043"/>
                </a:cubicBezTo>
                <a:cubicBezTo>
                  <a:pt x="1811" y="1040"/>
                  <a:pt x="1811" y="1040"/>
                  <a:pt x="1811" y="1040"/>
                </a:cubicBezTo>
                <a:cubicBezTo>
                  <a:pt x="1812" y="1040"/>
                  <a:pt x="1812" y="1040"/>
                  <a:pt x="1812" y="1040"/>
                </a:cubicBezTo>
                <a:cubicBezTo>
                  <a:pt x="1813" y="1041"/>
                  <a:pt x="1813" y="1041"/>
                  <a:pt x="1813" y="1041"/>
                </a:cubicBezTo>
                <a:cubicBezTo>
                  <a:pt x="1815" y="1041"/>
                  <a:pt x="1815" y="1041"/>
                  <a:pt x="1815" y="1041"/>
                </a:cubicBezTo>
                <a:cubicBezTo>
                  <a:pt x="1816" y="1040"/>
                  <a:pt x="1816" y="1040"/>
                  <a:pt x="1816" y="1040"/>
                </a:cubicBezTo>
                <a:cubicBezTo>
                  <a:pt x="1816" y="1040"/>
                  <a:pt x="1816" y="1040"/>
                  <a:pt x="1816" y="1040"/>
                </a:cubicBezTo>
                <a:cubicBezTo>
                  <a:pt x="1817" y="1040"/>
                  <a:pt x="1817" y="1040"/>
                  <a:pt x="1817" y="1040"/>
                </a:cubicBezTo>
                <a:cubicBezTo>
                  <a:pt x="1820" y="1038"/>
                  <a:pt x="1820" y="1038"/>
                  <a:pt x="1820" y="1038"/>
                </a:cubicBezTo>
                <a:cubicBezTo>
                  <a:pt x="1822" y="1035"/>
                  <a:pt x="1822" y="1035"/>
                  <a:pt x="1822" y="1035"/>
                </a:cubicBezTo>
                <a:cubicBezTo>
                  <a:pt x="1824" y="1034"/>
                  <a:pt x="1824" y="1034"/>
                  <a:pt x="1824" y="1034"/>
                </a:cubicBezTo>
                <a:cubicBezTo>
                  <a:pt x="1825" y="1034"/>
                  <a:pt x="1825" y="1034"/>
                  <a:pt x="1825" y="1034"/>
                </a:cubicBezTo>
                <a:cubicBezTo>
                  <a:pt x="1835" y="1031"/>
                  <a:pt x="1835" y="1031"/>
                  <a:pt x="1835" y="1031"/>
                </a:cubicBezTo>
                <a:cubicBezTo>
                  <a:pt x="1836" y="1030"/>
                  <a:pt x="1836" y="1030"/>
                  <a:pt x="1836" y="1030"/>
                </a:cubicBezTo>
                <a:cubicBezTo>
                  <a:pt x="1841" y="1029"/>
                  <a:pt x="1841" y="1029"/>
                  <a:pt x="1841" y="1029"/>
                </a:cubicBezTo>
                <a:cubicBezTo>
                  <a:pt x="1845" y="1027"/>
                  <a:pt x="1845" y="1027"/>
                  <a:pt x="1845" y="1027"/>
                </a:cubicBezTo>
                <a:cubicBezTo>
                  <a:pt x="1847" y="1026"/>
                  <a:pt x="1847" y="1026"/>
                  <a:pt x="1847" y="1026"/>
                </a:cubicBezTo>
                <a:cubicBezTo>
                  <a:pt x="1851" y="1025"/>
                  <a:pt x="1851" y="1025"/>
                  <a:pt x="1851" y="1025"/>
                </a:cubicBezTo>
                <a:cubicBezTo>
                  <a:pt x="1850" y="1024"/>
                  <a:pt x="1850" y="1024"/>
                  <a:pt x="1850" y="1024"/>
                </a:cubicBezTo>
                <a:cubicBezTo>
                  <a:pt x="1851" y="1023"/>
                  <a:pt x="1851" y="1023"/>
                  <a:pt x="1851" y="1023"/>
                </a:cubicBezTo>
                <a:cubicBezTo>
                  <a:pt x="1850" y="1023"/>
                  <a:pt x="1850" y="1023"/>
                  <a:pt x="1850" y="1023"/>
                </a:cubicBezTo>
                <a:cubicBezTo>
                  <a:pt x="1850" y="1020"/>
                  <a:pt x="1850" y="1020"/>
                  <a:pt x="1850" y="1020"/>
                </a:cubicBezTo>
                <a:cubicBezTo>
                  <a:pt x="1853" y="1016"/>
                  <a:pt x="1853" y="1016"/>
                  <a:pt x="1853" y="1016"/>
                </a:cubicBezTo>
                <a:cubicBezTo>
                  <a:pt x="1857" y="1016"/>
                  <a:pt x="1857" y="1016"/>
                  <a:pt x="1857" y="1016"/>
                </a:cubicBezTo>
                <a:cubicBezTo>
                  <a:pt x="1859" y="1015"/>
                  <a:pt x="1859" y="1015"/>
                  <a:pt x="1859" y="1015"/>
                </a:cubicBezTo>
                <a:cubicBezTo>
                  <a:pt x="1860" y="1015"/>
                  <a:pt x="1860" y="1015"/>
                  <a:pt x="1860" y="1015"/>
                </a:cubicBezTo>
                <a:cubicBezTo>
                  <a:pt x="1861" y="1015"/>
                  <a:pt x="1861" y="1015"/>
                  <a:pt x="1861" y="1015"/>
                </a:cubicBezTo>
                <a:cubicBezTo>
                  <a:pt x="1863" y="1015"/>
                  <a:pt x="1863" y="1015"/>
                  <a:pt x="1863" y="1015"/>
                </a:cubicBezTo>
                <a:cubicBezTo>
                  <a:pt x="1864" y="1013"/>
                  <a:pt x="1864" y="1013"/>
                  <a:pt x="1864" y="1013"/>
                </a:cubicBezTo>
                <a:cubicBezTo>
                  <a:pt x="1866" y="1013"/>
                  <a:pt x="1866" y="1013"/>
                  <a:pt x="1866" y="1013"/>
                </a:cubicBezTo>
                <a:cubicBezTo>
                  <a:pt x="1869" y="1012"/>
                  <a:pt x="1869" y="1012"/>
                  <a:pt x="1869" y="1012"/>
                </a:cubicBezTo>
                <a:cubicBezTo>
                  <a:pt x="1871" y="1012"/>
                  <a:pt x="1871" y="1012"/>
                  <a:pt x="1871" y="1012"/>
                </a:cubicBezTo>
                <a:cubicBezTo>
                  <a:pt x="1872" y="1011"/>
                  <a:pt x="1872" y="1011"/>
                  <a:pt x="1872" y="1011"/>
                </a:cubicBezTo>
                <a:cubicBezTo>
                  <a:pt x="1874" y="1012"/>
                  <a:pt x="1874" y="1012"/>
                  <a:pt x="1874" y="1012"/>
                </a:cubicBezTo>
                <a:cubicBezTo>
                  <a:pt x="1875" y="1012"/>
                  <a:pt x="1875" y="1012"/>
                  <a:pt x="1875" y="1012"/>
                </a:cubicBezTo>
                <a:cubicBezTo>
                  <a:pt x="1877" y="1009"/>
                  <a:pt x="1877" y="1009"/>
                  <a:pt x="1877" y="1009"/>
                </a:cubicBezTo>
                <a:cubicBezTo>
                  <a:pt x="1877" y="1009"/>
                  <a:pt x="1877" y="1009"/>
                  <a:pt x="1877" y="1009"/>
                </a:cubicBezTo>
                <a:cubicBezTo>
                  <a:pt x="1878" y="1008"/>
                  <a:pt x="1878" y="1008"/>
                  <a:pt x="1878" y="1008"/>
                </a:cubicBezTo>
                <a:cubicBezTo>
                  <a:pt x="1878" y="1007"/>
                  <a:pt x="1878" y="1007"/>
                  <a:pt x="1878" y="1007"/>
                </a:cubicBezTo>
                <a:cubicBezTo>
                  <a:pt x="1877" y="1007"/>
                  <a:pt x="1877" y="1007"/>
                  <a:pt x="1877" y="1007"/>
                </a:cubicBezTo>
                <a:cubicBezTo>
                  <a:pt x="1877" y="1006"/>
                  <a:pt x="1877" y="1006"/>
                  <a:pt x="1877" y="1006"/>
                </a:cubicBezTo>
                <a:cubicBezTo>
                  <a:pt x="1877" y="1005"/>
                  <a:pt x="1877" y="1005"/>
                  <a:pt x="1877" y="1005"/>
                </a:cubicBezTo>
                <a:cubicBezTo>
                  <a:pt x="1878" y="1004"/>
                  <a:pt x="1878" y="1004"/>
                  <a:pt x="1878" y="1004"/>
                </a:cubicBezTo>
                <a:cubicBezTo>
                  <a:pt x="1879" y="1003"/>
                  <a:pt x="1879" y="1003"/>
                  <a:pt x="1879" y="1003"/>
                </a:cubicBezTo>
                <a:cubicBezTo>
                  <a:pt x="1882" y="1003"/>
                  <a:pt x="1882" y="1003"/>
                  <a:pt x="1882" y="1003"/>
                </a:cubicBezTo>
                <a:cubicBezTo>
                  <a:pt x="1884" y="1002"/>
                  <a:pt x="1884" y="1002"/>
                  <a:pt x="1884" y="1002"/>
                </a:cubicBezTo>
                <a:cubicBezTo>
                  <a:pt x="1885" y="1003"/>
                  <a:pt x="1885" y="1003"/>
                  <a:pt x="1885" y="1003"/>
                </a:cubicBezTo>
                <a:cubicBezTo>
                  <a:pt x="1887" y="1001"/>
                  <a:pt x="1887" y="1001"/>
                  <a:pt x="1887" y="1001"/>
                </a:cubicBezTo>
                <a:cubicBezTo>
                  <a:pt x="1888" y="1000"/>
                  <a:pt x="1888" y="1000"/>
                  <a:pt x="1888" y="1000"/>
                </a:cubicBezTo>
                <a:cubicBezTo>
                  <a:pt x="1888" y="997"/>
                  <a:pt x="1888" y="997"/>
                  <a:pt x="1888" y="997"/>
                </a:cubicBezTo>
                <a:cubicBezTo>
                  <a:pt x="1891" y="993"/>
                  <a:pt x="1891" y="993"/>
                  <a:pt x="1891" y="993"/>
                </a:cubicBezTo>
                <a:cubicBezTo>
                  <a:pt x="1893" y="993"/>
                  <a:pt x="1893" y="993"/>
                  <a:pt x="1893" y="993"/>
                </a:cubicBezTo>
                <a:cubicBezTo>
                  <a:pt x="1895" y="993"/>
                  <a:pt x="1895" y="993"/>
                  <a:pt x="1895" y="993"/>
                </a:cubicBezTo>
                <a:cubicBezTo>
                  <a:pt x="1896" y="993"/>
                  <a:pt x="1896" y="993"/>
                  <a:pt x="1896" y="993"/>
                </a:cubicBezTo>
                <a:cubicBezTo>
                  <a:pt x="1900" y="992"/>
                  <a:pt x="1900" y="992"/>
                  <a:pt x="1900" y="992"/>
                </a:cubicBezTo>
                <a:cubicBezTo>
                  <a:pt x="1901" y="991"/>
                  <a:pt x="1901" y="991"/>
                  <a:pt x="1901" y="991"/>
                </a:cubicBezTo>
                <a:cubicBezTo>
                  <a:pt x="1900" y="991"/>
                  <a:pt x="1900" y="991"/>
                  <a:pt x="1900" y="991"/>
                </a:cubicBezTo>
                <a:cubicBezTo>
                  <a:pt x="1899" y="987"/>
                  <a:pt x="1899" y="987"/>
                  <a:pt x="1899" y="987"/>
                </a:cubicBezTo>
                <a:cubicBezTo>
                  <a:pt x="1899" y="987"/>
                  <a:pt x="1899" y="987"/>
                  <a:pt x="1899" y="987"/>
                </a:cubicBezTo>
                <a:cubicBezTo>
                  <a:pt x="1898" y="986"/>
                  <a:pt x="1898" y="986"/>
                  <a:pt x="1898" y="986"/>
                </a:cubicBezTo>
                <a:cubicBezTo>
                  <a:pt x="1898" y="986"/>
                  <a:pt x="1898" y="986"/>
                  <a:pt x="1898" y="986"/>
                </a:cubicBezTo>
                <a:cubicBezTo>
                  <a:pt x="1899" y="984"/>
                  <a:pt x="1899" y="984"/>
                  <a:pt x="1899" y="984"/>
                </a:cubicBezTo>
                <a:cubicBezTo>
                  <a:pt x="1899" y="983"/>
                  <a:pt x="1899" y="983"/>
                  <a:pt x="1899" y="983"/>
                </a:cubicBezTo>
                <a:cubicBezTo>
                  <a:pt x="1900" y="980"/>
                  <a:pt x="1900" y="980"/>
                  <a:pt x="1900" y="980"/>
                </a:cubicBezTo>
                <a:cubicBezTo>
                  <a:pt x="1901" y="979"/>
                  <a:pt x="1901" y="979"/>
                  <a:pt x="1901" y="979"/>
                </a:cubicBezTo>
                <a:cubicBezTo>
                  <a:pt x="1901" y="978"/>
                  <a:pt x="1901" y="978"/>
                  <a:pt x="1901" y="978"/>
                </a:cubicBezTo>
                <a:cubicBezTo>
                  <a:pt x="1901" y="978"/>
                  <a:pt x="1901" y="978"/>
                  <a:pt x="1901" y="978"/>
                </a:cubicBezTo>
                <a:cubicBezTo>
                  <a:pt x="1902" y="976"/>
                  <a:pt x="1902" y="976"/>
                  <a:pt x="1902" y="976"/>
                </a:cubicBezTo>
                <a:cubicBezTo>
                  <a:pt x="1903" y="975"/>
                  <a:pt x="1903" y="975"/>
                  <a:pt x="1903" y="975"/>
                </a:cubicBezTo>
                <a:cubicBezTo>
                  <a:pt x="1904" y="976"/>
                  <a:pt x="1904" y="976"/>
                  <a:pt x="1904" y="976"/>
                </a:cubicBezTo>
                <a:cubicBezTo>
                  <a:pt x="1903" y="976"/>
                  <a:pt x="1903" y="976"/>
                  <a:pt x="1903" y="976"/>
                </a:cubicBezTo>
                <a:cubicBezTo>
                  <a:pt x="1903" y="977"/>
                  <a:pt x="1903" y="977"/>
                  <a:pt x="1903" y="977"/>
                </a:cubicBezTo>
                <a:cubicBezTo>
                  <a:pt x="1904" y="978"/>
                  <a:pt x="1904" y="978"/>
                  <a:pt x="1904" y="978"/>
                </a:cubicBezTo>
                <a:cubicBezTo>
                  <a:pt x="1905" y="978"/>
                  <a:pt x="1905" y="978"/>
                  <a:pt x="1905" y="978"/>
                </a:cubicBezTo>
                <a:cubicBezTo>
                  <a:pt x="1906" y="975"/>
                  <a:pt x="1906" y="975"/>
                  <a:pt x="1906" y="975"/>
                </a:cubicBezTo>
                <a:cubicBezTo>
                  <a:pt x="1907" y="974"/>
                  <a:pt x="1907" y="974"/>
                  <a:pt x="1907" y="974"/>
                </a:cubicBezTo>
                <a:cubicBezTo>
                  <a:pt x="1908" y="972"/>
                  <a:pt x="1908" y="972"/>
                  <a:pt x="1908" y="972"/>
                </a:cubicBezTo>
                <a:cubicBezTo>
                  <a:pt x="1911" y="969"/>
                  <a:pt x="1911" y="969"/>
                  <a:pt x="1911" y="969"/>
                </a:cubicBezTo>
                <a:cubicBezTo>
                  <a:pt x="1914" y="964"/>
                  <a:pt x="1914" y="964"/>
                  <a:pt x="1914" y="964"/>
                </a:cubicBezTo>
                <a:cubicBezTo>
                  <a:pt x="1914" y="963"/>
                  <a:pt x="1914" y="963"/>
                  <a:pt x="1914" y="963"/>
                </a:cubicBezTo>
                <a:cubicBezTo>
                  <a:pt x="1914" y="961"/>
                  <a:pt x="1914" y="961"/>
                  <a:pt x="1914" y="961"/>
                </a:cubicBezTo>
                <a:cubicBezTo>
                  <a:pt x="1915" y="959"/>
                  <a:pt x="1915" y="959"/>
                  <a:pt x="1915" y="959"/>
                </a:cubicBezTo>
                <a:cubicBezTo>
                  <a:pt x="1915" y="958"/>
                  <a:pt x="1915" y="958"/>
                  <a:pt x="1915" y="958"/>
                </a:cubicBezTo>
                <a:cubicBezTo>
                  <a:pt x="1915" y="957"/>
                  <a:pt x="1915" y="957"/>
                  <a:pt x="1915" y="957"/>
                </a:cubicBezTo>
                <a:cubicBezTo>
                  <a:pt x="1913" y="957"/>
                  <a:pt x="1913" y="957"/>
                  <a:pt x="1913" y="957"/>
                </a:cubicBezTo>
                <a:cubicBezTo>
                  <a:pt x="1910" y="954"/>
                  <a:pt x="1910" y="954"/>
                  <a:pt x="1910" y="954"/>
                </a:cubicBezTo>
                <a:cubicBezTo>
                  <a:pt x="1909" y="952"/>
                  <a:pt x="1909" y="952"/>
                  <a:pt x="1909" y="952"/>
                </a:cubicBezTo>
                <a:cubicBezTo>
                  <a:pt x="1907" y="951"/>
                  <a:pt x="1907" y="951"/>
                  <a:pt x="1907" y="951"/>
                </a:cubicBezTo>
                <a:cubicBezTo>
                  <a:pt x="1907" y="948"/>
                  <a:pt x="1907" y="948"/>
                  <a:pt x="1907" y="948"/>
                </a:cubicBezTo>
                <a:cubicBezTo>
                  <a:pt x="1904" y="945"/>
                  <a:pt x="1904" y="945"/>
                  <a:pt x="1904" y="945"/>
                </a:cubicBezTo>
                <a:cubicBezTo>
                  <a:pt x="1903" y="945"/>
                  <a:pt x="1903" y="945"/>
                  <a:pt x="1903" y="945"/>
                </a:cubicBezTo>
                <a:cubicBezTo>
                  <a:pt x="1900" y="945"/>
                  <a:pt x="1900" y="945"/>
                  <a:pt x="1900" y="945"/>
                </a:cubicBezTo>
                <a:cubicBezTo>
                  <a:pt x="1896" y="945"/>
                  <a:pt x="1896" y="945"/>
                  <a:pt x="1896" y="945"/>
                </a:cubicBezTo>
                <a:cubicBezTo>
                  <a:pt x="1895" y="945"/>
                  <a:pt x="1895" y="945"/>
                  <a:pt x="1895" y="945"/>
                </a:cubicBezTo>
                <a:cubicBezTo>
                  <a:pt x="1893" y="945"/>
                  <a:pt x="1893" y="945"/>
                  <a:pt x="1893" y="945"/>
                </a:cubicBezTo>
                <a:cubicBezTo>
                  <a:pt x="1891" y="945"/>
                  <a:pt x="1891" y="945"/>
                  <a:pt x="1891" y="945"/>
                </a:cubicBezTo>
                <a:cubicBezTo>
                  <a:pt x="1886" y="940"/>
                  <a:pt x="1886" y="940"/>
                  <a:pt x="1886" y="940"/>
                </a:cubicBezTo>
                <a:cubicBezTo>
                  <a:pt x="1886" y="939"/>
                  <a:pt x="1886" y="939"/>
                  <a:pt x="1886" y="939"/>
                </a:cubicBezTo>
                <a:cubicBezTo>
                  <a:pt x="1883" y="935"/>
                  <a:pt x="1883" y="935"/>
                  <a:pt x="1883" y="935"/>
                </a:cubicBezTo>
                <a:cubicBezTo>
                  <a:pt x="1882" y="930"/>
                  <a:pt x="1882" y="930"/>
                  <a:pt x="1882" y="930"/>
                </a:cubicBezTo>
                <a:cubicBezTo>
                  <a:pt x="1882" y="928"/>
                  <a:pt x="1882" y="928"/>
                  <a:pt x="1882" y="928"/>
                </a:cubicBezTo>
                <a:cubicBezTo>
                  <a:pt x="1882" y="926"/>
                  <a:pt x="1882" y="926"/>
                  <a:pt x="1882" y="926"/>
                </a:cubicBezTo>
                <a:cubicBezTo>
                  <a:pt x="1881" y="927"/>
                  <a:pt x="1881" y="927"/>
                  <a:pt x="1881" y="927"/>
                </a:cubicBezTo>
                <a:cubicBezTo>
                  <a:pt x="1880" y="926"/>
                  <a:pt x="1880" y="926"/>
                  <a:pt x="1880" y="926"/>
                </a:cubicBezTo>
                <a:cubicBezTo>
                  <a:pt x="1880" y="926"/>
                  <a:pt x="1880" y="926"/>
                  <a:pt x="1880" y="926"/>
                </a:cubicBezTo>
                <a:cubicBezTo>
                  <a:pt x="1880" y="925"/>
                  <a:pt x="1880" y="925"/>
                  <a:pt x="1880" y="925"/>
                </a:cubicBezTo>
                <a:cubicBezTo>
                  <a:pt x="1881" y="923"/>
                  <a:pt x="1881" y="923"/>
                  <a:pt x="1881" y="923"/>
                </a:cubicBezTo>
                <a:cubicBezTo>
                  <a:pt x="1881" y="921"/>
                  <a:pt x="1881" y="921"/>
                  <a:pt x="1881" y="921"/>
                </a:cubicBezTo>
                <a:cubicBezTo>
                  <a:pt x="1881" y="921"/>
                  <a:pt x="1881" y="921"/>
                  <a:pt x="1881" y="921"/>
                </a:cubicBezTo>
                <a:cubicBezTo>
                  <a:pt x="1881" y="919"/>
                  <a:pt x="1881" y="919"/>
                  <a:pt x="1881" y="919"/>
                </a:cubicBezTo>
                <a:cubicBezTo>
                  <a:pt x="1881" y="919"/>
                  <a:pt x="1881" y="919"/>
                  <a:pt x="1881" y="919"/>
                </a:cubicBezTo>
                <a:cubicBezTo>
                  <a:pt x="1881" y="919"/>
                  <a:pt x="1881" y="919"/>
                  <a:pt x="1881" y="919"/>
                </a:cubicBezTo>
                <a:cubicBezTo>
                  <a:pt x="1882" y="919"/>
                  <a:pt x="1882" y="919"/>
                  <a:pt x="1882" y="919"/>
                </a:cubicBezTo>
                <a:cubicBezTo>
                  <a:pt x="1881" y="918"/>
                  <a:pt x="1881" y="918"/>
                  <a:pt x="1881" y="918"/>
                </a:cubicBezTo>
                <a:cubicBezTo>
                  <a:pt x="1881" y="918"/>
                  <a:pt x="1881" y="918"/>
                  <a:pt x="1881" y="918"/>
                </a:cubicBezTo>
                <a:cubicBezTo>
                  <a:pt x="1880" y="918"/>
                  <a:pt x="1880" y="918"/>
                  <a:pt x="1880" y="918"/>
                </a:cubicBezTo>
                <a:cubicBezTo>
                  <a:pt x="1879" y="921"/>
                  <a:pt x="1879" y="921"/>
                  <a:pt x="1879" y="921"/>
                </a:cubicBezTo>
                <a:cubicBezTo>
                  <a:pt x="1879" y="921"/>
                  <a:pt x="1879" y="921"/>
                  <a:pt x="1879" y="921"/>
                </a:cubicBezTo>
                <a:cubicBezTo>
                  <a:pt x="1878" y="921"/>
                  <a:pt x="1878" y="921"/>
                  <a:pt x="1878" y="921"/>
                </a:cubicBezTo>
                <a:cubicBezTo>
                  <a:pt x="1878" y="921"/>
                  <a:pt x="1878" y="921"/>
                  <a:pt x="1878" y="921"/>
                </a:cubicBezTo>
                <a:cubicBezTo>
                  <a:pt x="1878" y="922"/>
                  <a:pt x="1878" y="922"/>
                  <a:pt x="1878" y="922"/>
                </a:cubicBezTo>
                <a:cubicBezTo>
                  <a:pt x="1878" y="924"/>
                  <a:pt x="1878" y="924"/>
                  <a:pt x="1878" y="924"/>
                </a:cubicBezTo>
                <a:cubicBezTo>
                  <a:pt x="1878" y="925"/>
                  <a:pt x="1878" y="925"/>
                  <a:pt x="1878" y="925"/>
                </a:cubicBezTo>
                <a:cubicBezTo>
                  <a:pt x="1872" y="928"/>
                  <a:pt x="1872" y="928"/>
                  <a:pt x="1872" y="928"/>
                </a:cubicBezTo>
                <a:cubicBezTo>
                  <a:pt x="1872" y="930"/>
                  <a:pt x="1872" y="930"/>
                  <a:pt x="1872" y="930"/>
                </a:cubicBezTo>
                <a:cubicBezTo>
                  <a:pt x="1866" y="935"/>
                  <a:pt x="1866" y="935"/>
                  <a:pt x="1866" y="935"/>
                </a:cubicBezTo>
                <a:cubicBezTo>
                  <a:pt x="1866" y="936"/>
                  <a:pt x="1866" y="936"/>
                  <a:pt x="1866" y="936"/>
                </a:cubicBezTo>
                <a:cubicBezTo>
                  <a:pt x="1866" y="937"/>
                  <a:pt x="1866" y="937"/>
                  <a:pt x="1866" y="937"/>
                </a:cubicBezTo>
                <a:cubicBezTo>
                  <a:pt x="1867" y="938"/>
                  <a:pt x="1867" y="938"/>
                  <a:pt x="1867" y="938"/>
                </a:cubicBezTo>
                <a:cubicBezTo>
                  <a:pt x="1865" y="940"/>
                  <a:pt x="1865" y="940"/>
                  <a:pt x="1865" y="940"/>
                </a:cubicBezTo>
                <a:cubicBezTo>
                  <a:pt x="1864" y="939"/>
                  <a:pt x="1864" y="939"/>
                  <a:pt x="1864" y="939"/>
                </a:cubicBezTo>
                <a:cubicBezTo>
                  <a:pt x="1863" y="940"/>
                  <a:pt x="1863" y="940"/>
                  <a:pt x="1863" y="940"/>
                </a:cubicBezTo>
                <a:cubicBezTo>
                  <a:pt x="1862" y="940"/>
                  <a:pt x="1862" y="940"/>
                  <a:pt x="1862" y="940"/>
                </a:cubicBezTo>
                <a:cubicBezTo>
                  <a:pt x="1862" y="941"/>
                  <a:pt x="1862" y="941"/>
                  <a:pt x="1862" y="941"/>
                </a:cubicBezTo>
                <a:cubicBezTo>
                  <a:pt x="1861" y="941"/>
                  <a:pt x="1861" y="941"/>
                  <a:pt x="1861" y="941"/>
                </a:cubicBezTo>
                <a:cubicBezTo>
                  <a:pt x="1861" y="942"/>
                  <a:pt x="1861" y="942"/>
                  <a:pt x="1861" y="942"/>
                </a:cubicBezTo>
                <a:cubicBezTo>
                  <a:pt x="1858" y="942"/>
                  <a:pt x="1858" y="942"/>
                  <a:pt x="1858" y="942"/>
                </a:cubicBezTo>
                <a:cubicBezTo>
                  <a:pt x="1856" y="943"/>
                  <a:pt x="1856" y="943"/>
                  <a:pt x="1856" y="943"/>
                </a:cubicBezTo>
                <a:cubicBezTo>
                  <a:pt x="1855" y="942"/>
                  <a:pt x="1855" y="942"/>
                  <a:pt x="1855" y="942"/>
                </a:cubicBezTo>
                <a:cubicBezTo>
                  <a:pt x="1854" y="942"/>
                  <a:pt x="1854" y="942"/>
                  <a:pt x="1854" y="942"/>
                </a:cubicBezTo>
                <a:cubicBezTo>
                  <a:pt x="1853" y="941"/>
                  <a:pt x="1853" y="941"/>
                  <a:pt x="1853" y="941"/>
                </a:cubicBezTo>
                <a:cubicBezTo>
                  <a:pt x="1852" y="942"/>
                  <a:pt x="1852" y="942"/>
                  <a:pt x="1852" y="942"/>
                </a:cubicBezTo>
                <a:cubicBezTo>
                  <a:pt x="1848" y="941"/>
                  <a:pt x="1848" y="941"/>
                  <a:pt x="1848" y="941"/>
                </a:cubicBezTo>
                <a:cubicBezTo>
                  <a:pt x="1845" y="944"/>
                  <a:pt x="1845" y="944"/>
                  <a:pt x="1845" y="944"/>
                </a:cubicBezTo>
                <a:cubicBezTo>
                  <a:pt x="1843" y="943"/>
                  <a:pt x="1843" y="943"/>
                  <a:pt x="1843" y="943"/>
                </a:cubicBezTo>
                <a:cubicBezTo>
                  <a:pt x="1842" y="943"/>
                  <a:pt x="1842" y="943"/>
                  <a:pt x="1842" y="943"/>
                </a:cubicBezTo>
                <a:cubicBezTo>
                  <a:pt x="1840" y="944"/>
                  <a:pt x="1840" y="944"/>
                  <a:pt x="1840" y="944"/>
                </a:cubicBezTo>
                <a:cubicBezTo>
                  <a:pt x="1840" y="940"/>
                  <a:pt x="1840" y="940"/>
                  <a:pt x="1840" y="940"/>
                </a:cubicBezTo>
                <a:cubicBezTo>
                  <a:pt x="1839" y="941"/>
                  <a:pt x="1839" y="941"/>
                  <a:pt x="1839" y="941"/>
                </a:cubicBezTo>
                <a:cubicBezTo>
                  <a:pt x="1838" y="940"/>
                  <a:pt x="1838" y="940"/>
                  <a:pt x="1838" y="940"/>
                </a:cubicBezTo>
                <a:cubicBezTo>
                  <a:pt x="1838" y="940"/>
                  <a:pt x="1838" y="940"/>
                  <a:pt x="1838" y="940"/>
                </a:cubicBezTo>
                <a:cubicBezTo>
                  <a:pt x="1837" y="939"/>
                  <a:pt x="1837" y="939"/>
                  <a:pt x="1837" y="939"/>
                </a:cubicBezTo>
                <a:cubicBezTo>
                  <a:pt x="1837" y="938"/>
                  <a:pt x="1837" y="938"/>
                  <a:pt x="1837" y="938"/>
                </a:cubicBezTo>
                <a:cubicBezTo>
                  <a:pt x="1838" y="937"/>
                  <a:pt x="1838" y="937"/>
                  <a:pt x="1838" y="937"/>
                </a:cubicBezTo>
                <a:cubicBezTo>
                  <a:pt x="1836" y="937"/>
                  <a:pt x="1836" y="937"/>
                  <a:pt x="1836" y="937"/>
                </a:cubicBezTo>
                <a:cubicBezTo>
                  <a:pt x="1836" y="937"/>
                  <a:pt x="1836" y="937"/>
                  <a:pt x="1836" y="937"/>
                </a:cubicBezTo>
                <a:cubicBezTo>
                  <a:pt x="1836" y="937"/>
                  <a:pt x="1836" y="937"/>
                  <a:pt x="1836" y="937"/>
                </a:cubicBezTo>
                <a:cubicBezTo>
                  <a:pt x="1837" y="936"/>
                  <a:pt x="1837" y="936"/>
                  <a:pt x="1837" y="936"/>
                </a:cubicBezTo>
                <a:cubicBezTo>
                  <a:pt x="1838" y="932"/>
                  <a:pt x="1838" y="932"/>
                  <a:pt x="1838" y="932"/>
                </a:cubicBezTo>
                <a:cubicBezTo>
                  <a:pt x="1837" y="930"/>
                  <a:pt x="1837" y="930"/>
                  <a:pt x="1837" y="930"/>
                </a:cubicBezTo>
                <a:cubicBezTo>
                  <a:pt x="1836" y="930"/>
                  <a:pt x="1836" y="930"/>
                  <a:pt x="1836" y="930"/>
                </a:cubicBezTo>
                <a:cubicBezTo>
                  <a:pt x="1836" y="927"/>
                  <a:pt x="1836" y="927"/>
                  <a:pt x="1836" y="927"/>
                </a:cubicBezTo>
                <a:cubicBezTo>
                  <a:pt x="1836" y="927"/>
                  <a:pt x="1836" y="927"/>
                  <a:pt x="1836" y="927"/>
                </a:cubicBezTo>
                <a:cubicBezTo>
                  <a:pt x="1837" y="924"/>
                  <a:pt x="1837" y="924"/>
                  <a:pt x="1837" y="924"/>
                </a:cubicBezTo>
                <a:cubicBezTo>
                  <a:pt x="1836" y="923"/>
                  <a:pt x="1836" y="923"/>
                  <a:pt x="1836" y="923"/>
                </a:cubicBezTo>
                <a:cubicBezTo>
                  <a:pt x="1836" y="923"/>
                  <a:pt x="1836" y="923"/>
                  <a:pt x="1836" y="923"/>
                </a:cubicBezTo>
                <a:cubicBezTo>
                  <a:pt x="1836" y="922"/>
                  <a:pt x="1836" y="922"/>
                  <a:pt x="1836" y="922"/>
                </a:cubicBezTo>
                <a:cubicBezTo>
                  <a:pt x="1834" y="921"/>
                  <a:pt x="1834" y="921"/>
                  <a:pt x="1834" y="921"/>
                </a:cubicBezTo>
                <a:cubicBezTo>
                  <a:pt x="1833" y="921"/>
                  <a:pt x="1833" y="921"/>
                  <a:pt x="1833" y="921"/>
                </a:cubicBezTo>
                <a:cubicBezTo>
                  <a:pt x="1833" y="922"/>
                  <a:pt x="1833" y="922"/>
                  <a:pt x="1833" y="922"/>
                </a:cubicBezTo>
                <a:cubicBezTo>
                  <a:pt x="1832" y="922"/>
                  <a:pt x="1832" y="922"/>
                  <a:pt x="1832" y="922"/>
                </a:cubicBezTo>
                <a:cubicBezTo>
                  <a:pt x="1832" y="923"/>
                  <a:pt x="1832" y="923"/>
                  <a:pt x="1832" y="923"/>
                </a:cubicBezTo>
                <a:cubicBezTo>
                  <a:pt x="1832" y="923"/>
                  <a:pt x="1832" y="923"/>
                  <a:pt x="1832" y="923"/>
                </a:cubicBezTo>
                <a:cubicBezTo>
                  <a:pt x="1832" y="925"/>
                  <a:pt x="1832" y="925"/>
                  <a:pt x="1832" y="925"/>
                </a:cubicBezTo>
                <a:cubicBezTo>
                  <a:pt x="1832" y="925"/>
                  <a:pt x="1832" y="925"/>
                  <a:pt x="1832" y="925"/>
                </a:cubicBezTo>
                <a:cubicBezTo>
                  <a:pt x="1832" y="927"/>
                  <a:pt x="1832" y="927"/>
                  <a:pt x="1832" y="927"/>
                </a:cubicBezTo>
                <a:cubicBezTo>
                  <a:pt x="1832" y="927"/>
                  <a:pt x="1832" y="927"/>
                  <a:pt x="1832" y="927"/>
                </a:cubicBezTo>
                <a:cubicBezTo>
                  <a:pt x="1831" y="927"/>
                  <a:pt x="1831" y="927"/>
                  <a:pt x="1831" y="927"/>
                </a:cubicBezTo>
                <a:cubicBezTo>
                  <a:pt x="1831" y="930"/>
                  <a:pt x="1831" y="930"/>
                  <a:pt x="1831" y="930"/>
                </a:cubicBezTo>
                <a:cubicBezTo>
                  <a:pt x="1831" y="931"/>
                  <a:pt x="1831" y="931"/>
                  <a:pt x="1831" y="931"/>
                </a:cubicBezTo>
                <a:cubicBezTo>
                  <a:pt x="1832" y="932"/>
                  <a:pt x="1832" y="932"/>
                  <a:pt x="1832" y="932"/>
                </a:cubicBezTo>
                <a:cubicBezTo>
                  <a:pt x="1832" y="934"/>
                  <a:pt x="1832" y="934"/>
                  <a:pt x="1832" y="934"/>
                </a:cubicBezTo>
                <a:cubicBezTo>
                  <a:pt x="1831" y="934"/>
                  <a:pt x="1831" y="934"/>
                  <a:pt x="1831" y="934"/>
                </a:cubicBezTo>
                <a:cubicBezTo>
                  <a:pt x="1831" y="934"/>
                  <a:pt x="1831" y="934"/>
                  <a:pt x="1831" y="934"/>
                </a:cubicBezTo>
                <a:cubicBezTo>
                  <a:pt x="1829" y="932"/>
                  <a:pt x="1829" y="932"/>
                  <a:pt x="1829" y="932"/>
                </a:cubicBezTo>
                <a:cubicBezTo>
                  <a:pt x="1829" y="930"/>
                  <a:pt x="1829" y="930"/>
                  <a:pt x="1829" y="930"/>
                </a:cubicBezTo>
                <a:cubicBezTo>
                  <a:pt x="1824" y="924"/>
                  <a:pt x="1824" y="924"/>
                  <a:pt x="1824" y="924"/>
                </a:cubicBezTo>
                <a:cubicBezTo>
                  <a:pt x="1823" y="922"/>
                  <a:pt x="1823" y="922"/>
                  <a:pt x="1823" y="922"/>
                </a:cubicBezTo>
                <a:cubicBezTo>
                  <a:pt x="1824" y="922"/>
                  <a:pt x="1824" y="922"/>
                  <a:pt x="1824" y="922"/>
                </a:cubicBezTo>
                <a:cubicBezTo>
                  <a:pt x="1824" y="921"/>
                  <a:pt x="1824" y="921"/>
                  <a:pt x="1824" y="921"/>
                </a:cubicBezTo>
                <a:cubicBezTo>
                  <a:pt x="1822" y="917"/>
                  <a:pt x="1822" y="917"/>
                  <a:pt x="1822" y="917"/>
                </a:cubicBezTo>
                <a:cubicBezTo>
                  <a:pt x="1822" y="916"/>
                  <a:pt x="1822" y="916"/>
                  <a:pt x="1822" y="916"/>
                </a:cubicBezTo>
                <a:cubicBezTo>
                  <a:pt x="1821" y="914"/>
                  <a:pt x="1821" y="914"/>
                  <a:pt x="1821" y="914"/>
                </a:cubicBezTo>
                <a:cubicBezTo>
                  <a:pt x="1820" y="914"/>
                  <a:pt x="1820" y="914"/>
                  <a:pt x="1820" y="914"/>
                </a:cubicBezTo>
                <a:cubicBezTo>
                  <a:pt x="1817" y="909"/>
                  <a:pt x="1817" y="909"/>
                  <a:pt x="1817" y="909"/>
                </a:cubicBezTo>
                <a:cubicBezTo>
                  <a:pt x="1816" y="909"/>
                  <a:pt x="1816" y="909"/>
                  <a:pt x="1816" y="909"/>
                </a:cubicBezTo>
                <a:cubicBezTo>
                  <a:pt x="1815" y="908"/>
                  <a:pt x="1815" y="908"/>
                  <a:pt x="1815" y="908"/>
                </a:cubicBezTo>
                <a:cubicBezTo>
                  <a:pt x="1815" y="907"/>
                  <a:pt x="1815" y="907"/>
                  <a:pt x="1815" y="907"/>
                </a:cubicBezTo>
                <a:cubicBezTo>
                  <a:pt x="1815" y="907"/>
                  <a:pt x="1815" y="907"/>
                  <a:pt x="1815" y="907"/>
                </a:cubicBezTo>
                <a:cubicBezTo>
                  <a:pt x="1816" y="908"/>
                  <a:pt x="1816" y="908"/>
                  <a:pt x="1816" y="908"/>
                </a:cubicBezTo>
                <a:cubicBezTo>
                  <a:pt x="1815" y="907"/>
                  <a:pt x="1815" y="907"/>
                  <a:pt x="1815" y="907"/>
                </a:cubicBezTo>
                <a:cubicBezTo>
                  <a:pt x="1814" y="906"/>
                  <a:pt x="1814" y="906"/>
                  <a:pt x="1814" y="906"/>
                </a:cubicBezTo>
                <a:cubicBezTo>
                  <a:pt x="1811" y="906"/>
                  <a:pt x="1811" y="906"/>
                  <a:pt x="1811" y="906"/>
                </a:cubicBezTo>
                <a:cubicBezTo>
                  <a:pt x="1809" y="901"/>
                  <a:pt x="1809" y="901"/>
                  <a:pt x="1809" y="901"/>
                </a:cubicBezTo>
                <a:cubicBezTo>
                  <a:pt x="1808" y="899"/>
                  <a:pt x="1808" y="899"/>
                  <a:pt x="1808" y="899"/>
                </a:cubicBezTo>
                <a:cubicBezTo>
                  <a:pt x="1807" y="898"/>
                  <a:pt x="1807" y="898"/>
                  <a:pt x="1807" y="898"/>
                </a:cubicBezTo>
                <a:cubicBezTo>
                  <a:pt x="1807" y="896"/>
                  <a:pt x="1807" y="896"/>
                  <a:pt x="1807" y="896"/>
                </a:cubicBezTo>
                <a:cubicBezTo>
                  <a:pt x="1806" y="897"/>
                  <a:pt x="1806" y="897"/>
                  <a:pt x="1806" y="897"/>
                </a:cubicBezTo>
                <a:cubicBezTo>
                  <a:pt x="1806" y="896"/>
                  <a:pt x="1806" y="896"/>
                  <a:pt x="1806" y="896"/>
                </a:cubicBezTo>
                <a:cubicBezTo>
                  <a:pt x="1805" y="895"/>
                  <a:pt x="1805" y="895"/>
                  <a:pt x="1805" y="895"/>
                </a:cubicBezTo>
                <a:cubicBezTo>
                  <a:pt x="1805" y="895"/>
                  <a:pt x="1805" y="895"/>
                  <a:pt x="1805" y="895"/>
                </a:cubicBezTo>
                <a:cubicBezTo>
                  <a:pt x="1805" y="895"/>
                  <a:pt x="1805" y="895"/>
                  <a:pt x="1805" y="895"/>
                </a:cubicBezTo>
                <a:cubicBezTo>
                  <a:pt x="1804" y="893"/>
                  <a:pt x="1804" y="893"/>
                  <a:pt x="1804" y="893"/>
                </a:cubicBezTo>
                <a:cubicBezTo>
                  <a:pt x="1804" y="892"/>
                  <a:pt x="1804" y="892"/>
                  <a:pt x="1804" y="892"/>
                </a:cubicBezTo>
                <a:cubicBezTo>
                  <a:pt x="1804" y="890"/>
                  <a:pt x="1804" y="890"/>
                  <a:pt x="1804" y="890"/>
                </a:cubicBezTo>
                <a:cubicBezTo>
                  <a:pt x="1803" y="891"/>
                  <a:pt x="1803" y="891"/>
                  <a:pt x="1803" y="891"/>
                </a:cubicBezTo>
                <a:cubicBezTo>
                  <a:pt x="1800" y="889"/>
                  <a:pt x="1800" y="889"/>
                  <a:pt x="1800" y="889"/>
                </a:cubicBezTo>
                <a:cubicBezTo>
                  <a:pt x="1805" y="888"/>
                  <a:pt x="1805" y="888"/>
                  <a:pt x="1805" y="888"/>
                </a:cubicBezTo>
                <a:cubicBezTo>
                  <a:pt x="1804" y="884"/>
                  <a:pt x="1804" y="884"/>
                  <a:pt x="1804" y="884"/>
                </a:cubicBezTo>
                <a:cubicBezTo>
                  <a:pt x="1804" y="883"/>
                  <a:pt x="1804" y="883"/>
                  <a:pt x="1804" y="883"/>
                </a:cubicBezTo>
                <a:cubicBezTo>
                  <a:pt x="1805" y="881"/>
                  <a:pt x="1805" y="881"/>
                  <a:pt x="1805" y="881"/>
                </a:cubicBezTo>
                <a:cubicBezTo>
                  <a:pt x="1806" y="881"/>
                  <a:pt x="1806" y="881"/>
                  <a:pt x="1806" y="881"/>
                </a:cubicBezTo>
                <a:cubicBezTo>
                  <a:pt x="1807" y="880"/>
                  <a:pt x="1807" y="880"/>
                  <a:pt x="1807" y="880"/>
                </a:cubicBezTo>
                <a:cubicBezTo>
                  <a:pt x="1807" y="881"/>
                  <a:pt x="1807" y="881"/>
                  <a:pt x="1807" y="881"/>
                </a:cubicBezTo>
                <a:cubicBezTo>
                  <a:pt x="1808" y="883"/>
                  <a:pt x="1808" y="883"/>
                  <a:pt x="1808" y="883"/>
                </a:cubicBezTo>
                <a:cubicBezTo>
                  <a:pt x="1809" y="883"/>
                  <a:pt x="1809" y="883"/>
                  <a:pt x="1809" y="883"/>
                </a:cubicBezTo>
                <a:cubicBezTo>
                  <a:pt x="1810" y="882"/>
                  <a:pt x="1810" y="882"/>
                  <a:pt x="1810" y="882"/>
                </a:cubicBezTo>
                <a:cubicBezTo>
                  <a:pt x="1810" y="880"/>
                  <a:pt x="1810" y="880"/>
                  <a:pt x="1810" y="880"/>
                </a:cubicBezTo>
                <a:cubicBezTo>
                  <a:pt x="1809" y="879"/>
                  <a:pt x="1809" y="879"/>
                  <a:pt x="1809" y="879"/>
                </a:cubicBezTo>
                <a:cubicBezTo>
                  <a:pt x="1810" y="879"/>
                  <a:pt x="1810" y="879"/>
                  <a:pt x="1810" y="879"/>
                </a:cubicBezTo>
                <a:cubicBezTo>
                  <a:pt x="1811" y="879"/>
                  <a:pt x="1811" y="879"/>
                  <a:pt x="1811" y="879"/>
                </a:cubicBezTo>
                <a:cubicBezTo>
                  <a:pt x="1812" y="878"/>
                  <a:pt x="1812" y="878"/>
                  <a:pt x="1812" y="878"/>
                </a:cubicBezTo>
                <a:cubicBezTo>
                  <a:pt x="1812" y="879"/>
                  <a:pt x="1812" y="879"/>
                  <a:pt x="1812" y="879"/>
                </a:cubicBezTo>
                <a:cubicBezTo>
                  <a:pt x="1811" y="880"/>
                  <a:pt x="1811" y="880"/>
                  <a:pt x="1811" y="880"/>
                </a:cubicBezTo>
                <a:cubicBezTo>
                  <a:pt x="1813" y="881"/>
                  <a:pt x="1813" y="881"/>
                  <a:pt x="1813" y="881"/>
                </a:cubicBezTo>
                <a:cubicBezTo>
                  <a:pt x="1814" y="881"/>
                  <a:pt x="1814" y="881"/>
                  <a:pt x="1814" y="881"/>
                </a:cubicBezTo>
                <a:cubicBezTo>
                  <a:pt x="1815" y="883"/>
                  <a:pt x="1815" y="883"/>
                  <a:pt x="1815" y="883"/>
                </a:cubicBezTo>
                <a:cubicBezTo>
                  <a:pt x="1816" y="883"/>
                  <a:pt x="1816" y="883"/>
                  <a:pt x="1816" y="883"/>
                </a:cubicBezTo>
                <a:cubicBezTo>
                  <a:pt x="1819" y="880"/>
                  <a:pt x="1819" y="880"/>
                  <a:pt x="1819" y="880"/>
                </a:cubicBezTo>
                <a:cubicBezTo>
                  <a:pt x="1820" y="881"/>
                  <a:pt x="1820" y="881"/>
                  <a:pt x="1820" y="881"/>
                </a:cubicBezTo>
                <a:cubicBezTo>
                  <a:pt x="1822" y="884"/>
                  <a:pt x="1822" y="884"/>
                  <a:pt x="1822" y="884"/>
                </a:cubicBezTo>
                <a:cubicBezTo>
                  <a:pt x="1822" y="885"/>
                  <a:pt x="1822" y="885"/>
                  <a:pt x="1822" y="885"/>
                </a:cubicBezTo>
                <a:cubicBezTo>
                  <a:pt x="1825" y="889"/>
                  <a:pt x="1825" y="889"/>
                  <a:pt x="1825" y="889"/>
                </a:cubicBezTo>
                <a:cubicBezTo>
                  <a:pt x="1826" y="892"/>
                  <a:pt x="1826" y="892"/>
                  <a:pt x="1826" y="892"/>
                </a:cubicBezTo>
                <a:cubicBezTo>
                  <a:pt x="1827" y="893"/>
                  <a:pt x="1827" y="893"/>
                  <a:pt x="1827" y="893"/>
                </a:cubicBezTo>
                <a:cubicBezTo>
                  <a:pt x="1828" y="893"/>
                  <a:pt x="1828" y="893"/>
                  <a:pt x="1828" y="893"/>
                </a:cubicBezTo>
                <a:cubicBezTo>
                  <a:pt x="1829" y="894"/>
                  <a:pt x="1829" y="894"/>
                  <a:pt x="1829" y="894"/>
                </a:cubicBezTo>
                <a:cubicBezTo>
                  <a:pt x="1828" y="894"/>
                  <a:pt x="1828" y="894"/>
                  <a:pt x="1828" y="894"/>
                </a:cubicBezTo>
                <a:cubicBezTo>
                  <a:pt x="1828" y="894"/>
                  <a:pt x="1828" y="894"/>
                  <a:pt x="1828" y="894"/>
                </a:cubicBezTo>
                <a:cubicBezTo>
                  <a:pt x="1827" y="894"/>
                  <a:pt x="1827" y="894"/>
                  <a:pt x="1827" y="894"/>
                </a:cubicBezTo>
                <a:cubicBezTo>
                  <a:pt x="1829" y="896"/>
                  <a:pt x="1829" y="896"/>
                  <a:pt x="1829" y="896"/>
                </a:cubicBezTo>
                <a:cubicBezTo>
                  <a:pt x="1830" y="895"/>
                  <a:pt x="1830" y="895"/>
                  <a:pt x="1830" y="895"/>
                </a:cubicBezTo>
                <a:cubicBezTo>
                  <a:pt x="1830" y="897"/>
                  <a:pt x="1830" y="897"/>
                  <a:pt x="1830" y="897"/>
                </a:cubicBezTo>
                <a:cubicBezTo>
                  <a:pt x="1833" y="903"/>
                  <a:pt x="1833" y="903"/>
                  <a:pt x="1833" y="903"/>
                </a:cubicBezTo>
                <a:cubicBezTo>
                  <a:pt x="1835" y="904"/>
                  <a:pt x="1835" y="904"/>
                  <a:pt x="1835" y="904"/>
                </a:cubicBezTo>
                <a:cubicBezTo>
                  <a:pt x="1838" y="904"/>
                  <a:pt x="1838" y="904"/>
                  <a:pt x="1838" y="904"/>
                </a:cubicBezTo>
                <a:cubicBezTo>
                  <a:pt x="1840" y="905"/>
                  <a:pt x="1840" y="905"/>
                  <a:pt x="1840" y="905"/>
                </a:cubicBezTo>
                <a:cubicBezTo>
                  <a:pt x="1841" y="906"/>
                  <a:pt x="1841" y="906"/>
                  <a:pt x="1841" y="906"/>
                </a:cubicBezTo>
                <a:cubicBezTo>
                  <a:pt x="1844" y="906"/>
                  <a:pt x="1844" y="906"/>
                  <a:pt x="1844" y="906"/>
                </a:cubicBezTo>
                <a:cubicBezTo>
                  <a:pt x="1845" y="906"/>
                  <a:pt x="1845" y="906"/>
                  <a:pt x="1845" y="906"/>
                </a:cubicBezTo>
                <a:cubicBezTo>
                  <a:pt x="1847" y="907"/>
                  <a:pt x="1847" y="907"/>
                  <a:pt x="1847" y="907"/>
                </a:cubicBezTo>
                <a:cubicBezTo>
                  <a:pt x="1847" y="907"/>
                  <a:pt x="1847" y="907"/>
                  <a:pt x="1847" y="907"/>
                </a:cubicBezTo>
                <a:cubicBezTo>
                  <a:pt x="1846" y="908"/>
                  <a:pt x="1846" y="908"/>
                  <a:pt x="1846" y="908"/>
                </a:cubicBezTo>
                <a:cubicBezTo>
                  <a:pt x="1848" y="911"/>
                  <a:pt x="1848" y="911"/>
                  <a:pt x="1848" y="911"/>
                </a:cubicBezTo>
                <a:cubicBezTo>
                  <a:pt x="1851" y="912"/>
                  <a:pt x="1851" y="912"/>
                  <a:pt x="1851" y="912"/>
                </a:cubicBezTo>
                <a:cubicBezTo>
                  <a:pt x="1852" y="913"/>
                  <a:pt x="1852" y="913"/>
                  <a:pt x="1852" y="913"/>
                </a:cubicBezTo>
                <a:cubicBezTo>
                  <a:pt x="1854" y="913"/>
                  <a:pt x="1854" y="913"/>
                  <a:pt x="1854" y="913"/>
                </a:cubicBezTo>
                <a:cubicBezTo>
                  <a:pt x="1857" y="916"/>
                  <a:pt x="1857" y="916"/>
                  <a:pt x="1857" y="916"/>
                </a:cubicBezTo>
                <a:cubicBezTo>
                  <a:pt x="1858" y="915"/>
                  <a:pt x="1858" y="915"/>
                  <a:pt x="1858" y="915"/>
                </a:cubicBezTo>
                <a:cubicBezTo>
                  <a:pt x="1860" y="915"/>
                  <a:pt x="1860" y="915"/>
                  <a:pt x="1860" y="915"/>
                </a:cubicBezTo>
                <a:cubicBezTo>
                  <a:pt x="1863" y="916"/>
                  <a:pt x="1863" y="916"/>
                  <a:pt x="1863" y="916"/>
                </a:cubicBezTo>
                <a:cubicBezTo>
                  <a:pt x="1867" y="918"/>
                  <a:pt x="1867" y="918"/>
                  <a:pt x="1867" y="918"/>
                </a:cubicBezTo>
                <a:cubicBezTo>
                  <a:pt x="1870" y="915"/>
                  <a:pt x="1870" y="915"/>
                  <a:pt x="1870" y="915"/>
                </a:cubicBezTo>
                <a:cubicBezTo>
                  <a:pt x="1874" y="913"/>
                  <a:pt x="1874" y="913"/>
                  <a:pt x="1874" y="913"/>
                </a:cubicBezTo>
                <a:cubicBezTo>
                  <a:pt x="1874" y="912"/>
                  <a:pt x="1874" y="912"/>
                  <a:pt x="1874" y="912"/>
                </a:cubicBezTo>
                <a:cubicBezTo>
                  <a:pt x="1874" y="913"/>
                  <a:pt x="1874" y="913"/>
                  <a:pt x="1874" y="913"/>
                </a:cubicBezTo>
                <a:cubicBezTo>
                  <a:pt x="1876" y="913"/>
                  <a:pt x="1876" y="913"/>
                  <a:pt x="1876" y="913"/>
                </a:cubicBezTo>
                <a:cubicBezTo>
                  <a:pt x="1878" y="911"/>
                  <a:pt x="1878" y="911"/>
                  <a:pt x="1878" y="911"/>
                </a:cubicBezTo>
                <a:cubicBezTo>
                  <a:pt x="1880" y="910"/>
                  <a:pt x="1880" y="910"/>
                  <a:pt x="1880" y="910"/>
                </a:cubicBezTo>
                <a:cubicBezTo>
                  <a:pt x="1883" y="911"/>
                  <a:pt x="1883" y="911"/>
                  <a:pt x="1883" y="911"/>
                </a:cubicBezTo>
                <a:cubicBezTo>
                  <a:pt x="1883" y="912"/>
                  <a:pt x="1883" y="912"/>
                  <a:pt x="1883" y="912"/>
                </a:cubicBezTo>
                <a:cubicBezTo>
                  <a:pt x="1884" y="911"/>
                  <a:pt x="1884" y="911"/>
                  <a:pt x="1884" y="911"/>
                </a:cubicBezTo>
                <a:cubicBezTo>
                  <a:pt x="1884" y="912"/>
                  <a:pt x="1884" y="912"/>
                  <a:pt x="1884" y="912"/>
                </a:cubicBezTo>
                <a:cubicBezTo>
                  <a:pt x="1886" y="915"/>
                  <a:pt x="1886" y="915"/>
                  <a:pt x="1886" y="915"/>
                </a:cubicBezTo>
                <a:cubicBezTo>
                  <a:pt x="1887" y="918"/>
                  <a:pt x="1887" y="918"/>
                  <a:pt x="1887" y="918"/>
                </a:cubicBezTo>
                <a:cubicBezTo>
                  <a:pt x="1889" y="922"/>
                  <a:pt x="1889" y="922"/>
                  <a:pt x="1889" y="922"/>
                </a:cubicBezTo>
                <a:cubicBezTo>
                  <a:pt x="1889" y="924"/>
                  <a:pt x="1889" y="924"/>
                  <a:pt x="1889" y="924"/>
                </a:cubicBezTo>
                <a:cubicBezTo>
                  <a:pt x="1890" y="925"/>
                  <a:pt x="1890" y="925"/>
                  <a:pt x="1890" y="925"/>
                </a:cubicBezTo>
                <a:cubicBezTo>
                  <a:pt x="1890" y="926"/>
                  <a:pt x="1890" y="926"/>
                  <a:pt x="1890" y="926"/>
                </a:cubicBezTo>
                <a:cubicBezTo>
                  <a:pt x="1895" y="926"/>
                  <a:pt x="1895" y="926"/>
                  <a:pt x="1895" y="926"/>
                </a:cubicBezTo>
                <a:cubicBezTo>
                  <a:pt x="1897" y="926"/>
                  <a:pt x="1897" y="926"/>
                  <a:pt x="1897" y="926"/>
                </a:cubicBezTo>
                <a:cubicBezTo>
                  <a:pt x="1899" y="927"/>
                  <a:pt x="1899" y="927"/>
                  <a:pt x="1899" y="927"/>
                </a:cubicBezTo>
                <a:cubicBezTo>
                  <a:pt x="1901" y="925"/>
                  <a:pt x="1901" y="925"/>
                  <a:pt x="1901" y="925"/>
                </a:cubicBezTo>
                <a:cubicBezTo>
                  <a:pt x="1902" y="925"/>
                  <a:pt x="1902" y="925"/>
                  <a:pt x="1902" y="925"/>
                </a:cubicBezTo>
                <a:cubicBezTo>
                  <a:pt x="1904" y="927"/>
                  <a:pt x="1904" y="927"/>
                  <a:pt x="1904" y="927"/>
                </a:cubicBezTo>
                <a:cubicBezTo>
                  <a:pt x="1909" y="927"/>
                  <a:pt x="1909" y="927"/>
                  <a:pt x="1909" y="927"/>
                </a:cubicBezTo>
                <a:cubicBezTo>
                  <a:pt x="1912" y="928"/>
                  <a:pt x="1912" y="928"/>
                  <a:pt x="1912" y="928"/>
                </a:cubicBezTo>
                <a:cubicBezTo>
                  <a:pt x="1916" y="928"/>
                  <a:pt x="1916" y="928"/>
                  <a:pt x="1916" y="928"/>
                </a:cubicBezTo>
                <a:cubicBezTo>
                  <a:pt x="1918" y="929"/>
                  <a:pt x="1918" y="929"/>
                  <a:pt x="1918" y="929"/>
                </a:cubicBezTo>
                <a:cubicBezTo>
                  <a:pt x="1919" y="929"/>
                  <a:pt x="1919" y="929"/>
                  <a:pt x="1919" y="929"/>
                </a:cubicBezTo>
                <a:cubicBezTo>
                  <a:pt x="1920" y="930"/>
                  <a:pt x="1920" y="930"/>
                  <a:pt x="1920" y="930"/>
                </a:cubicBezTo>
                <a:cubicBezTo>
                  <a:pt x="1921" y="930"/>
                  <a:pt x="1921" y="930"/>
                  <a:pt x="1921" y="930"/>
                </a:cubicBezTo>
                <a:cubicBezTo>
                  <a:pt x="1921" y="928"/>
                  <a:pt x="1921" y="928"/>
                  <a:pt x="1921" y="928"/>
                </a:cubicBezTo>
                <a:cubicBezTo>
                  <a:pt x="1922" y="928"/>
                  <a:pt x="1922" y="928"/>
                  <a:pt x="1922" y="928"/>
                </a:cubicBezTo>
                <a:cubicBezTo>
                  <a:pt x="1923" y="930"/>
                  <a:pt x="1923" y="930"/>
                  <a:pt x="1923" y="930"/>
                </a:cubicBezTo>
                <a:cubicBezTo>
                  <a:pt x="1925" y="930"/>
                  <a:pt x="1925" y="930"/>
                  <a:pt x="1925" y="930"/>
                </a:cubicBezTo>
                <a:cubicBezTo>
                  <a:pt x="1928" y="932"/>
                  <a:pt x="1928" y="932"/>
                  <a:pt x="1928" y="932"/>
                </a:cubicBezTo>
                <a:cubicBezTo>
                  <a:pt x="1930" y="931"/>
                  <a:pt x="1930" y="931"/>
                  <a:pt x="1930" y="931"/>
                </a:cubicBezTo>
                <a:cubicBezTo>
                  <a:pt x="1930" y="930"/>
                  <a:pt x="1930" y="930"/>
                  <a:pt x="1930" y="930"/>
                </a:cubicBezTo>
                <a:cubicBezTo>
                  <a:pt x="1932" y="930"/>
                  <a:pt x="1932" y="930"/>
                  <a:pt x="1932" y="930"/>
                </a:cubicBezTo>
                <a:cubicBezTo>
                  <a:pt x="1932" y="931"/>
                  <a:pt x="1932" y="931"/>
                  <a:pt x="1932" y="931"/>
                </a:cubicBezTo>
                <a:cubicBezTo>
                  <a:pt x="1933" y="932"/>
                  <a:pt x="1933" y="932"/>
                  <a:pt x="1933" y="932"/>
                </a:cubicBezTo>
                <a:cubicBezTo>
                  <a:pt x="1935" y="930"/>
                  <a:pt x="1935" y="930"/>
                  <a:pt x="1935" y="930"/>
                </a:cubicBezTo>
                <a:cubicBezTo>
                  <a:pt x="1937" y="930"/>
                  <a:pt x="1937" y="930"/>
                  <a:pt x="1937" y="930"/>
                </a:cubicBezTo>
                <a:cubicBezTo>
                  <a:pt x="1937" y="931"/>
                  <a:pt x="1937" y="931"/>
                  <a:pt x="1937" y="931"/>
                </a:cubicBezTo>
                <a:cubicBezTo>
                  <a:pt x="1938" y="931"/>
                  <a:pt x="1938" y="931"/>
                  <a:pt x="1938" y="931"/>
                </a:cubicBezTo>
                <a:cubicBezTo>
                  <a:pt x="1940" y="929"/>
                  <a:pt x="1940" y="929"/>
                  <a:pt x="1940" y="929"/>
                </a:cubicBezTo>
                <a:cubicBezTo>
                  <a:pt x="1942" y="930"/>
                  <a:pt x="1942" y="930"/>
                  <a:pt x="1942" y="930"/>
                </a:cubicBezTo>
                <a:cubicBezTo>
                  <a:pt x="1942" y="930"/>
                  <a:pt x="1942" y="930"/>
                  <a:pt x="1942" y="930"/>
                </a:cubicBezTo>
                <a:cubicBezTo>
                  <a:pt x="1944" y="929"/>
                  <a:pt x="1944" y="929"/>
                  <a:pt x="1944" y="929"/>
                </a:cubicBezTo>
                <a:cubicBezTo>
                  <a:pt x="1945" y="930"/>
                  <a:pt x="1945" y="930"/>
                  <a:pt x="1945" y="930"/>
                </a:cubicBezTo>
                <a:cubicBezTo>
                  <a:pt x="1946" y="930"/>
                  <a:pt x="1946" y="930"/>
                  <a:pt x="1946" y="930"/>
                </a:cubicBezTo>
                <a:cubicBezTo>
                  <a:pt x="1946" y="929"/>
                  <a:pt x="1946" y="929"/>
                  <a:pt x="1946" y="929"/>
                </a:cubicBezTo>
                <a:cubicBezTo>
                  <a:pt x="1947" y="928"/>
                  <a:pt x="1947" y="928"/>
                  <a:pt x="1947" y="928"/>
                </a:cubicBezTo>
                <a:cubicBezTo>
                  <a:pt x="1949" y="929"/>
                  <a:pt x="1949" y="929"/>
                  <a:pt x="1949" y="929"/>
                </a:cubicBezTo>
                <a:cubicBezTo>
                  <a:pt x="1950" y="929"/>
                  <a:pt x="1950" y="929"/>
                  <a:pt x="1950" y="929"/>
                </a:cubicBezTo>
                <a:cubicBezTo>
                  <a:pt x="1950" y="928"/>
                  <a:pt x="1950" y="928"/>
                  <a:pt x="1950" y="928"/>
                </a:cubicBezTo>
                <a:cubicBezTo>
                  <a:pt x="1951" y="928"/>
                  <a:pt x="1951" y="928"/>
                  <a:pt x="1951" y="928"/>
                </a:cubicBezTo>
                <a:cubicBezTo>
                  <a:pt x="1952" y="929"/>
                  <a:pt x="1952" y="929"/>
                  <a:pt x="1952" y="929"/>
                </a:cubicBezTo>
                <a:cubicBezTo>
                  <a:pt x="1953" y="929"/>
                  <a:pt x="1953" y="929"/>
                  <a:pt x="1953" y="929"/>
                </a:cubicBezTo>
                <a:cubicBezTo>
                  <a:pt x="1955" y="930"/>
                  <a:pt x="1955" y="930"/>
                  <a:pt x="1955" y="930"/>
                </a:cubicBezTo>
                <a:cubicBezTo>
                  <a:pt x="1956" y="930"/>
                  <a:pt x="1956" y="930"/>
                  <a:pt x="1956" y="930"/>
                </a:cubicBezTo>
                <a:cubicBezTo>
                  <a:pt x="1958" y="928"/>
                  <a:pt x="1958" y="928"/>
                  <a:pt x="1958" y="928"/>
                </a:cubicBezTo>
                <a:cubicBezTo>
                  <a:pt x="1961" y="928"/>
                  <a:pt x="1961" y="928"/>
                  <a:pt x="1961" y="928"/>
                </a:cubicBezTo>
                <a:cubicBezTo>
                  <a:pt x="1962" y="929"/>
                  <a:pt x="1962" y="929"/>
                  <a:pt x="1962" y="929"/>
                </a:cubicBezTo>
                <a:cubicBezTo>
                  <a:pt x="1963" y="928"/>
                  <a:pt x="1963" y="928"/>
                  <a:pt x="1963" y="928"/>
                </a:cubicBezTo>
                <a:cubicBezTo>
                  <a:pt x="1965" y="928"/>
                  <a:pt x="1965" y="928"/>
                  <a:pt x="1965" y="928"/>
                </a:cubicBezTo>
                <a:cubicBezTo>
                  <a:pt x="1965" y="927"/>
                  <a:pt x="1965" y="927"/>
                  <a:pt x="1965" y="927"/>
                </a:cubicBezTo>
                <a:cubicBezTo>
                  <a:pt x="1966" y="928"/>
                  <a:pt x="1966" y="928"/>
                  <a:pt x="1966" y="928"/>
                </a:cubicBezTo>
                <a:cubicBezTo>
                  <a:pt x="1969" y="928"/>
                  <a:pt x="1969" y="928"/>
                  <a:pt x="1969" y="928"/>
                </a:cubicBezTo>
                <a:cubicBezTo>
                  <a:pt x="1971" y="927"/>
                  <a:pt x="1971" y="927"/>
                  <a:pt x="1971" y="927"/>
                </a:cubicBezTo>
                <a:cubicBezTo>
                  <a:pt x="1973" y="927"/>
                  <a:pt x="1973" y="927"/>
                  <a:pt x="1973" y="927"/>
                </a:cubicBezTo>
                <a:cubicBezTo>
                  <a:pt x="1975" y="928"/>
                  <a:pt x="1975" y="928"/>
                  <a:pt x="1975" y="928"/>
                </a:cubicBezTo>
                <a:cubicBezTo>
                  <a:pt x="1976" y="931"/>
                  <a:pt x="1976" y="931"/>
                  <a:pt x="1976" y="931"/>
                </a:cubicBezTo>
                <a:cubicBezTo>
                  <a:pt x="1976" y="932"/>
                  <a:pt x="1976" y="932"/>
                  <a:pt x="1976" y="932"/>
                </a:cubicBezTo>
                <a:cubicBezTo>
                  <a:pt x="1976" y="932"/>
                  <a:pt x="1976" y="932"/>
                  <a:pt x="1976" y="932"/>
                </a:cubicBezTo>
                <a:cubicBezTo>
                  <a:pt x="1976" y="933"/>
                  <a:pt x="1976" y="933"/>
                  <a:pt x="1976" y="933"/>
                </a:cubicBezTo>
                <a:cubicBezTo>
                  <a:pt x="1976" y="933"/>
                  <a:pt x="1976" y="933"/>
                  <a:pt x="1976" y="933"/>
                </a:cubicBezTo>
                <a:cubicBezTo>
                  <a:pt x="1977" y="933"/>
                  <a:pt x="1977" y="933"/>
                  <a:pt x="1977" y="933"/>
                </a:cubicBezTo>
                <a:cubicBezTo>
                  <a:pt x="1980" y="932"/>
                  <a:pt x="1980" y="932"/>
                  <a:pt x="1980" y="932"/>
                </a:cubicBezTo>
                <a:cubicBezTo>
                  <a:pt x="1980" y="934"/>
                  <a:pt x="1980" y="934"/>
                  <a:pt x="1980" y="934"/>
                </a:cubicBezTo>
                <a:cubicBezTo>
                  <a:pt x="1982" y="936"/>
                  <a:pt x="1982" y="936"/>
                  <a:pt x="1982" y="936"/>
                </a:cubicBezTo>
                <a:cubicBezTo>
                  <a:pt x="1983" y="939"/>
                  <a:pt x="1983" y="939"/>
                  <a:pt x="1983" y="939"/>
                </a:cubicBezTo>
                <a:cubicBezTo>
                  <a:pt x="1983" y="940"/>
                  <a:pt x="1983" y="940"/>
                  <a:pt x="1983" y="940"/>
                </a:cubicBezTo>
                <a:cubicBezTo>
                  <a:pt x="1983" y="941"/>
                  <a:pt x="1983" y="941"/>
                  <a:pt x="1983" y="941"/>
                </a:cubicBezTo>
                <a:cubicBezTo>
                  <a:pt x="1982" y="942"/>
                  <a:pt x="1982" y="942"/>
                  <a:pt x="1982" y="942"/>
                </a:cubicBezTo>
                <a:cubicBezTo>
                  <a:pt x="1983" y="942"/>
                  <a:pt x="1983" y="942"/>
                  <a:pt x="1983" y="942"/>
                </a:cubicBezTo>
                <a:cubicBezTo>
                  <a:pt x="1983" y="942"/>
                  <a:pt x="1983" y="942"/>
                  <a:pt x="1983" y="942"/>
                </a:cubicBezTo>
                <a:cubicBezTo>
                  <a:pt x="1984" y="944"/>
                  <a:pt x="1984" y="944"/>
                  <a:pt x="1984" y="944"/>
                </a:cubicBezTo>
                <a:cubicBezTo>
                  <a:pt x="1986" y="944"/>
                  <a:pt x="1986" y="944"/>
                  <a:pt x="1986" y="944"/>
                </a:cubicBezTo>
                <a:cubicBezTo>
                  <a:pt x="1988" y="944"/>
                  <a:pt x="1988" y="944"/>
                  <a:pt x="1988" y="944"/>
                </a:cubicBezTo>
                <a:cubicBezTo>
                  <a:pt x="1992" y="945"/>
                  <a:pt x="1992" y="945"/>
                  <a:pt x="1992" y="945"/>
                </a:cubicBezTo>
                <a:cubicBezTo>
                  <a:pt x="1991" y="946"/>
                  <a:pt x="1991" y="946"/>
                  <a:pt x="1991" y="946"/>
                </a:cubicBezTo>
                <a:cubicBezTo>
                  <a:pt x="1993" y="945"/>
                  <a:pt x="1993" y="945"/>
                  <a:pt x="1993" y="945"/>
                </a:cubicBezTo>
                <a:cubicBezTo>
                  <a:pt x="1995" y="944"/>
                  <a:pt x="1995" y="944"/>
                  <a:pt x="1995" y="944"/>
                </a:cubicBezTo>
                <a:cubicBezTo>
                  <a:pt x="1998" y="943"/>
                  <a:pt x="1998" y="943"/>
                  <a:pt x="1998" y="943"/>
                </a:cubicBezTo>
                <a:cubicBezTo>
                  <a:pt x="1996" y="944"/>
                  <a:pt x="1996" y="944"/>
                  <a:pt x="1996" y="944"/>
                </a:cubicBezTo>
                <a:cubicBezTo>
                  <a:pt x="1994" y="947"/>
                  <a:pt x="1994" y="947"/>
                  <a:pt x="1994" y="947"/>
                </a:cubicBezTo>
                <a:cubicBezTo>
                  <a:pt x="1994" y="949"/>
                  <a:pt x="1994" y="949"/>
                  <a:pt x="1994" y="949"/>
                </a:cubicBezTo>
                <a:cubicBezTo>
                  <a:pt x="1995" y="949"/>
                  <a:pt x="1995" y="949"/>
                  <a:pt x="1995" y="949"/>
                </a:cubicBezTo>
                <a:cubicBezTo>
                  <a:pt x="1998" y="952"/>
                  <a:pt x="1998" y="952"/>
                  <a:pt x="1998" y="952"/>
                </a:cubicBezTo>
                <a:cubicBezTo>
                  <a:pt x="2004" y="954"/>
                  <a:pt x="2004" y="954"/>
                  <a:pt x="2004" y="954"/>
                </a:cubicBezTo>
                <a:cubicBezTo>
                  <a:pt x="2006" y="954"/>
                  <a:pt x="2006" y="954"/>
                  <a:pt x="2006" y="954"/>
                </a:cubicBezTo>
                <a:cubicBezTo>
                  <a:pt x="2008" y="954"/>
                  <a:pt x="2008" y="954"/>
                  <a:pt x="2008" y="954"/>
                </a:cubicBezTo>
                <a:cubicBezTo>
                  <a:pt x="2012" y="952"/>
                  <a:pt x="2012" y="952"/>
                  <a:pt x="2012" y="952"/>
                </a:cubicBezTo>
                <a:cubicBezTo>
                  <a:pt x="2012" y="951"/>
                  <a:pt x="2012" y="951"/>
                  <a:pt x="2012" y="951"/>
                </a:cubicBezTo>
                <a:cubicBezTo>
                  <a:pt x="2012" y="951"/>
                  <a:pt x="2012" y="951"/>
                  <a:pt x="2012" y="951"/>
                </a:cubicBezTo>
                <a:cubicBezTo>
                  <a:pt x="2012" y="951"/>
                  <a:pt x="2012" y="951"/>
                  <a:pt x="2012" y="951"/>
                </a:cubicBezTo>
                <a:cubicBezTo>
                  <a:pt x="2014" y="951"/>
                  <a:pt x="2014" y="951"/>
                  <a:pt x="2014" y="951"/>
                </a:cubicBezTo>
                <a:cubicBezTo>
                  <a:pt x="2013" y="953"/>
                  <a:pt x="2013" y="953"/>
                  <a:pt x="2013" y="953"/>
                </a:cubicBezTo>
                <a:cubicBezTo>
                  <a:pt x="2013" y="953"/>
                  <a:pt x="2013" y="953"/>
                  <a:pt x="2013" y="953"/>
                </a:cubicBezTo>
                <a:cubicBezTo>
                  <a:pt x="2011" y="955"/>
                  <a:pt x="2011" y="955"/>
                  <a:pt x="2011" y="955"/>
                </a:cubicBezTo>
                <a:cubicBezTo>
                  <a:pt x="2010" y="955"/>
                  <a:pt x="2010" y="955"/>
                  <a:pt x="2010" y="955"/>
                </a:cubicBezTo>
                <a:cubicBezTo>
                  <a:pt x="2006" y="958"/>
                  <a:pt x="2006" y="958"/>
                  <a:pt x="2006" y="958"/>
                </a:cubicBezTo>
                <a:cubicBezTo>
                  <a:pt x="2006" y="959"/>
                  <a:pt x="2006" y="959"/>
                  <a:pt x="2006" y="959"/>
                </a:cubicBezTo>
                <a:cubicBezTo>
                  <a:pt x="2005" y="959"/>
                  <a:pt x="2005" y="959"/>
                  <a:pt x="2005" y="959"/>
                </a:cubicBezTo>
                <a:cubicBezTo>
                  <a:pt x="2004" y="959"/>
                  <a:pt x="2004" y="959"/>
                  <a:pt x="2004" y="959"/>
                </a:cubicBezTo>
                <a:cubicBezTo>
                  <a:pt x="2003" y="959"/>
                  <a:pt x="2003" y="959"/>
                  <a:pt x="2003" y="959"/>
                </a:cubicBezTo>
                <a:cubicBezTo>
                  <a:pt x="2002" y="959"/>
                  <a:pt x="2002" y="959"/>
                  <a:pt x="2002" y="959"/>
                </a:cubicBezTo>
                <a:cubicBezTo>
                  <a:pt x="2002" y="957"/>
                  <a:pt x="2002" y="957"/>
                  <a:pt x="2002" y="957"/>
                </a:cubicBezTo>
                <a:cubicBezTo>
                  <a:pt x="2001" y="958"/>
                  <a:pt x="2001" y="958"/>
                  <a:pt x="2001" y="958"/>
                </a:cubicBezTo>
                <a:cubicBezTo>
                  <a:pt x="2000" y="957"/>
                  <a:pt x="2000" y="957"/>
                  <a:pt x="2000" y="957"/>
                </a:cubicBezTo>
                <a:cubicBezTo>
                  <a:pt x="1999" y="957"/>
                  <a:pt x="1999" y="957"/>
                  <a:pt x="1999" y="957"/>
                </a:cubicBezTo>
                <a:cubicBezTo>
                  <a:pt x="1999" y="958"/>
                  <a:pt x="1999" y="958"/>
                  <a:pt x="1999" y="958"/>
                </a:cubicBezTo>
                <a:cubicBezTo>
                  <a:pt x="1999" y="959"/>
                  <a:pt x="1999" y="959"/>
                  <a:pt x="1999" y="959"/>
                </a:cubicBezTo>
                <a:cubicBezTo>
                  <a:pt x="2003" y="963"/>
                  <a:pt x="2003" y="963"/>
                  <a:pt x="2003" y="963"/>
                </a:cubicBezTo>
                <a:cubicBezTo>
                  <a:pt x="2005" y="964"/>
                  <a:pt x="2005" y="964"/>
                  <a:pt x="2005" y="964"/>
                </a:cubicBezTo>
                <a:cubicBezTo>
                  <a:pt x="2005" y="964"/>
                  <a:pt x="2005" y="964"/>
                  <a:pt x="2005" y="964"/>
                </a:cubicBezTo>
                <a:cubicBezTo>
                  <a:pt x="2006" y="965"/>
                  <a:pt x="2006" y="965"/>
                  <a:pt x="2006" y="965"/>
                </a:cubicBezTo>
                <a:cubicBezTo>
                  <a:pt x="2008" y="969"/>
                  <a:pt x="2008" y="969"/>
                  <a:pt x="2008" y="969"/>
                </a:cubicBezTo>
                <a:cubicBezTo>
                  <a:pt x="2016" y="974"/>
                  <a:pt x="2016" y="974"/>
                  <a:pt x="2016" y="974"/>
                </a:cubicBezTo>
                <a:cubicBezTo>
                  <a:pt x="2019" y="975"/>
                  <a:pt x="2019" y="975"/>
                  <a:pt x="2019" y="975"/>
                </a:cubicBezTo>
                <a:cubicBezTo>
                  <a:pt x="2021" y="974"/>
                  <a:pt x="2021" y="974"/>
                  <a:pt x="2021" y="974"/>
                </a:cubicBezTo>
                <a:cubicBezTo>
                  <a:pt x="2026" y="971"/>
                  <a:pt x="2026" y="971"/>
                  <a:pt x="2026" y="971"/>
                </a:cubicBezTo>
                <a:cubicBezTo>
                  <a:pt x="2029" y="970"/>
                  <a:pt x="2029" y="970"/>
                  <a:pt x="2029" y="970"/>
                </a:cubicBezTo>
                <a:cubicBezTo>
                  <a:pt x="2029" y="969"/>
                  <a:pt x="2029" y="969"/>
                  <a:pt x="2029" y="969"/>
                </a:cubicBezTo>
                <a:cubicBezTo>
                  <a:pt x="2030" y="967"/>
                  <a:pt x="2030" y="967"/>
                  <a:pt x="2030" y="967"/>
                </a:cubicBezTo>
                <a:cubicBezTo>
                  <a:pt x="2031" y="964"/>
                  <a:pt x="2031" y="964"/>
                  <a:pt x="2031" y="964"/>
                </a:cubicBezTo>
                <a:cubicBezTo>
                  <a:pt x="2029" y="962"/>
                  <a:pt x="2029" y="962"/>
                  <a:pt x="2029" y="962"/>
                </a:cubicBezTo>
                <a:cubicBezTo>
                  <a:pt x="2031" y="959"/>
                  <a:pt x="2031" y="959"/>
                  <a:pt x="2031" y="959"/>
                </a:cubicBezTo>
                <a:cubicBezTo>
                  <a:pt x="2031" y="957"/>
                  <a:pt x="2031" y="957"/>
                  <a:pt x="2031" y="957"/>
                </a:cubicBezTo>
                <a:cubicBezTo>
                  <a:pt x="2031" y="956"/>
                  <a:pt x="2031" y="956"/>
                  <a:pt x="2031" y="956"/>
                </a:cubicBezTo>
                <a:cubicBezTo>
                  <a:pt x="2032" y="957"/>
                  <a:pt x="2032" y="957"/>
                  <a:pt x="2032" y="957"/>
                </a:cubicBezTo>
                <a:cubicBezTo>
                  <a:pt x="2034" y="957"/>
                  <a:pt x="2034" y="957"/>
                  <a:pt x="2034" y="957"/>
                </a:cubicBezTo>
                <a:cubicBezTo>
                  <a:pt x="2035" y="957"/>
                  <a:pt x="2035" y="957"/>
                  <a:pt x="2035" y="957"/>
                </a:cubicBezTo>
                <a:cubicBezTo>
                  <a:pt x="2037" y="956"/>
                  <a:pt x="2037" y="956"/>
                  <a:pt x="2037" y="956"/>
                </a:cubicBezTo>
                <a:cubicBezTo>
                  <a:pt x="2036" y="958"/>
                  <a:pt x="2036" y="958"/>
                  <a:pt x="2036" y="958"/>
                </a:cubicBezTo>
                <a:cubicBezTo>
                  <a:pt x="2034" y="959"/>
                  <a:pt x="2034" y="959"/>
                  <a:pt x="2034" y="959"/>
                </a:cubicBezTo>
                <a:cubicBezTo>
                  <a:pt x="2033" y="959"/>
                  <a:pt x="2033" y="959"/>
                  <a:pt x="2033" y="959"/>
                </a:cubicBezTo>
                <a:cubicBezTo>
                  <a:pt x="2033" y="959"/>
                  <a:pt x="2033" y="959"/>
                  <a:pt x="2033" y="959"/>
                </a:cubicBezTo>
                <a:cubicBezTo>
                  <a:pt x="2032" y="961"/>
                  <a:pt x="2032" y="961"/>
                  <a:pt x="2032" y="961"/>
                </a:cubicBezTo>
                <a:cubicBezTo>
                  <a:pt x="2033" y="963"/>
                  <a:pt x="2033" y="963"/>
                  <a:pt x="2033" y="963"/>
                </a:cubicBezTo>
                <a:cubicBezTo>
                  <a:pt x="2033" y="964"/>
                  <a:pt x="2033" y="964"/>
                  <a:pt x="2033" y="964"/>
                </a:cubicBezTo>
                <a:cubicBezTo>
                  <a:pt x="2034" y="964"/>
                  <a:pt x="2034" y="964"/>
                  <a:pt x="2034" y="964"/>
                </a:cubicBezTo>
                <a:cubicBezTo>
                  <a:pt x="2036" y="964"/>
                  <a:pt x="2036" y="964"/>
                  <a:pt x="2036" y="964"/>
                </a:cubicBezTo>
                <a:cubicBezTo>
                  <a:pt x="2038" y="964"/>
                  <a:pt x="2038" y="964"/>
                  <a:pt x="2038" y="964"/>
                </a:cubicBezTo>
                <a:cubicBezTo>
                  <a:pt x="2037" y="964"/>
                  <a:pt x="2037" y="964"/>
                  <a:pt x="2037" y="964"/>
                </a:cubicBezTo>
                <a:cubicBezTo>
                  <a:pt x="2036" y="965"/>
                  <a:pt x="2036" y="965"/>
                  <a:pt x="2036" y="965"/>
                </a:cubicBezTo>
                <a:cubicBezTo>
                  <a:pt x="2034" y="967"/>
                  <a:pt x="2034" y="967"/>
                  <a:pt x="2034" y="967"/>
                </a:cubicBezTo>
                <a:cubicBezTo>
                  <a:pt x="2035" y="971"/>
                  <a:pt x="2035" y="971"/>
                  <a:pt x="2035" y="971"/>
                </a:cubicBezTo>
                <a:cubicBezTo>
                  <a:pt x="2036" y="972"/>
                  <a:pt x="2036" y="972"/>
                  <a:pt x="2036" y="972"/>
                </a:cubicBezTo>
                <a:cubicBezTo>
                  <a:pt x="2037" y="974"/>
                  <a:pt x="2037" y="974"/>
                  <a:pt x="2037" y="974"/>
                </a:cubicBezTo>
                <a:cubicBezTo>
                  <a:pt x="2037" y="977"/>
                  <a:pt x="2037" y="977"/>
                  <a:pt x="2037" y="977"/>
                </a:cubicBezTo>
                <a:cubicBezTo>
                  <a:pt x="2036" y="979"/>
                  <a:pt x="2036" y="979"/>
                  <a:pt x="2036" y="979"/>
                </a:cubicBezTo>
                <a:cubicBezTo>
                  <a:pt x="2036" y="981"/>
                  <a:pt x="2036" y="981"/>
                  <a:pt x="2036" y="981"/>
                </a:cubicBezTo>
                <a:cubicBezTo>
                  <a:pt x="2037" y="982"/>
                  <a:pt x="2037" y="982"/>
                  <a:pt x="2037" y="982"/>
                </a:cubicBezTo>
                <a:cubicBezTo>
                  <a:pt x="2036" y="982"/>
                  <a:pt x="2036" y="982"/>
                  <a:pt x="2036" y="982"/>
                </a:cubicBezTo>
                <a:cubicBezTo>
                  <a:pt x="2036" y="985"/>
                  <a:pt x="2036" y="985"/>
                  <a:pt x="2036" y="985"/>
                </a:cubicBezTo>
                <a:cubicBezTo>
                  <a:pt x="2039" y="991"/>
                  <a:pt x="2039" y="991"/>
                  <a:pt x="2039" y="991"/>
                </a:cubicBezTo>
                <a:cubicBezTo>
                  <a:pt x="2039" y="992"/>
                  <a:pt x="2039" y="992"/>
                  <a:pt x="2039" y="992"/>
                </a:cubicBezTo>
                <a:cubicBezTo>
                  <a:pt x="2040" y="993"/>
                  <a:pt x="2040" y="993"/>
                  <a:pt x="2040" y="993"/>
                </a:cubicBezTo>
                <a:cubicBezTo>
                  <a:pt x="2039" y="994"/>
                  <a:pt x="2039" y="994"/>
                  <a:pt x="2039" y="994"/>
                </a:cubicBezTo>
                <a:cubicBezTo>
                  <a:pt x="2039" y="996"/>
                  <a:pt x="2039" y="996"/>
                  <a:pt x="2039" y="996"/>
                </a:cubicBezTo>
                <a:cubicBezTo>
                  <a:pt x="2041" y="999"/>
                  <a:pt x="2041" y="999"/>
                  <a:pt x="2041" y="999"/>
                </a:cubicBezTo>
                <a:cubicBezTo>
                  <a:pt x="2039" y="999"/>
                  <a:pt x="2039" y="999"/>
                  <a:pt x="2039" y="999"/>
                </a:cubicBezTo>
                <a:cubicBezTo>
                  <a:pt x="2041" y="1002"/>
                  <a:pt x="2041" y="1002"/>
                  <a:pt x="2041" y="1002"/>
                </a:cubicBezTo>
                <a:cubicBezTo>
                  <a:pt x="2041" y="1005"/>
                  <a:pt x="2041" y="1005"/>
                  <a:pt x="2041" y="1005"/>
                </a:cubicBezTo>
                <a:cubicBezTo>
                  <a:pt x="2045" y="1012"/>
                  <a:pt x="2045" y="1012"/>
                  <a:pt x="2045" y="1012"/>
                </a:cubicBezTo>
                <a:cubicBezTo>
                  <a:pt x="2045" y="1017"/>
                  <a:pt x="2045" y="1017"/>
                  <a:pt x="2045" y="1017"/>
                </a:cubicBezTo>
                <a:cubicBezTo>
                  <a:pt x="2046" y="1021"/>
                  <a:pt x="2046" y="1021"/>
                  <a:pt x="2046" y="1021"/>
                </a:cubicBezTo>
                <a:cubicBezTo>
                  <a:pt x="2048" y="1022"/>
                  <a:pt x="2048" y="1022"/>
                  <a:pt x="2048" y="1022"/>
                </a:cubicBezTo>
                <a:cubicBezTo>
                  <a:pt x="2049" y="1025"/>
                  <a:pt x="2049" y="1025"/>
                  <a:pt x="2049" y="1025"/>
                </a:cubicBezTo>
                <a:cubicBezTo>
                  <a:pt x="2050" y="1026"/>
                  <a:pt x="2050" y="1026"/>
                  <a:pt x="2050" y="1026"/>
                </a:cubicBezTo>
                <a:cubicBezTo>
                  <a:pt x="2050" y="1027"/>
                  <a:pt x="2050" y="1027"/>
                  <a:pt x="2050" y="1027"/>
                </a:cubicBezTo>
                <a:cubicBezTo>
                  <a:pt x="2052" y="1031"/>
                  <a:pt x="2052" y="1031"/>
                  <a:pt x="2052" y="1031"/>
                </a:cubicBezTo>
                <a:cubicBezTo>
                  <a:pt x="2053" y="1031"/>
                  <a:pt x="2053" y="1031"/>
                  <a:pt x="2053" y="1031"/>
                </a:cubicBezTo>
                <a:cubicBezTo>
                  <a:pt x="2053" y="1032"/>
                  <a:pt x="2053" y="1032"/>
                  <a:pt x="2053" y="1032"/>
                </a:cubicBezTo>
                <a:cubicBezTo>
                  <a:pt x="2055" y="1035"/>
                  <a:pt x="2055" y="1035"/>
                  <a:pt x="2055" y="1035"/>
                </a:cubicBezTo>
                <a:cubicBezTo>
                  <a:pt x="2056" y="1035"/>
                  <a:pt x="2056" y="1035"/>
                  <a:pt x="2056" y="1035"/>
                </a:cubicBezTo>
                <a:cubicBezTo>
                  <a:pt x="2056" y="1038"/>
                  <a:pt x="2056" y="1038"/>
                  <a:pt x="2056" y="1038"/>
                </a:cubicBezTo>
                <a:cubicBezTo>
                  <a:pt x="2057" y="1040"/>
                  <a:pt x="2057" y="1040"/>
                  <a:pt x="2057" y="1040"/>
                </a:cubicBezTo>
                <a:cubicBezTo>
                  <a:pt x="2058" y="1042"/>
                  <a:pt x="2058" y="1042"/>
                  <a:pt x="2058" y="1042"/>
                </a:cubicBezTo>
                <a:cubicBezTo>
                  <a:pt x="2058" y="1044"/>
                  <a:pt x="2058" y="1044"/>
                  <a:pt x="2058" y="1044"/>
                </a:cubicBezTo>
                <a:cubicBezTo>
                  <a:pt x="2060" y="1049"/>
                  <a:pt x="2060" y="1049"/>
                  <a:pt x="2060" y="1049"/>
                </a:cubicBezTo>
                <a:cubicBezTo>
                  <a:pt x="2061" y="1050"/>
                  <a:pt x="2061" y="1050"/>
                  <a:pt x="2061" y="1050"/>
                </a:cubicBezTo>
                <a:cubicBezTo>
                  <a:pt x="2061" y="1054"/>
                  <a:pt x="2061" y="1054"/>
                  <a:pt x="2061" y="1054"/>
                </a:cubicBezTo>
                <a:cubicBezTo>
                  <a:pt x="2062" y="1055"/>
                  <a:pt x="2062" y="1055"/>
                  <a:pt x="2062" y="1055"/>
                </a:cubicBezTo>
                <a:cubicBezTo>
                  <a:pt x="2063" y="1057"/>
                  <a:pt x="2063" y="1057"/>
                  <a:pt x="2063" y="1057"/>
                </a:cubicBezTo>
                <a:cubicBezTo>
                  <a:pt x="2066" y="1060"/>
                  <a:pt x="2066" y="1060"/>
                  <a:pt x="2066" y="1060"/>
                </a:cubicBezTo>
                <a:cubicBezTo>
                  <a:pt x="2066" y="1060"/>
                  <a:pt x="2066" y="1060"/>
                  <a:pt x="2066" y="1060"/>
                </a:cubicBezTo>
                <a:cubicBezTo>
                  <a:pt x="2068" y="1062"/>
                  <a:pt x="2068" y="1062"/>
                  <a:pt x="2068" y="1062"/>
                </a:cubicBezTo>
                <a:cubicBezTo>
                  <a:pt x="2071" y="1066"/>
                  <a:pt x="2071" y="1066"/>
                  <a:pt x="2071" y="1066"/>
                </a:cubicBezTo>
                <a:cubicBezTo>
                  <a:pt x="2072" y="1069"/>
                  <a:pt x="2072" y="1069"/>
                  <a:pt x="2072" y="1069"/>
                </a:cubicBezTo>
                <a:cubicBezTo>
                  <a:pt x="2072" y="1071"/>
                  <a:pt x="2072" y="1071"/>
                  <a:pt x="2072" y="1071"/>
                </a:cubicBezTo>
                <a:cubicBezTo>
                  <a:pt x="2073" y="1071"/>
                  <a:pt x="2073" y="1071"/>
                  <a:pt x="2073" y="1071"/>
                </a:cubicBezTo>
                <a:cubicBezTo>
                  <a:pt x="2073" y="1073"/>
                  <a:pt x="2073" y="1073"/>
                  <a:pt x="2073" y="1073"/>
                </a:cubicBezTo>
                <a:cubicBezTo>
                  <a:pt x="2075" y="1077"/>
                  <a:pt x="2075" y="1077"/>
                  <a:pt x="2075" y="1077"/>
                </a:cubicBezTo>
                <a:cubicBezTo>
                  <a:pt x="2076" y="1080"/>
                  <a:pt x="2076" y="1080"/>
                  <a:pt x="2076" y="1080"/>
                </a:cubicBezTo>
                <a:cubicBezTo>
                  <a:pt x="2076" y="1084"/>
                  <a:pt x="2076" y="1084"/>
                  <a:pt x="2076" y="1084"/>
                </a:cubicBezTo>
                <a:cubicBezTo>
                  <a:pt x="2080" y="1091"/>
                  <a:pt x="2080" y="1091"/>
                  <a:pt x="2080" y="1091"/>
                </a:cubicBezTo>
                <a:cubicBezTo>
                  <a:pt x="2082" y="1094"/>
                  <a:pt x="2082" y="1094"/>
                  <a:pt x="2082" y="1094"/>
                </a:cubicBezTo>
                <a:cubicBezTo>
                  <a:pt x="2085" y="1096"/>
                  <a:pt x="2085" y="1096"/>
                  <a:pt x="2085" y="1096"/>
                </a:cubicBezTo>
                <a:cubicBezTo>
                  <a:pt x="2088" y="1096"/>
                  <a:pt x="2088" y="1096"/>
                  <a:pt x="2088" y="1096"/>
                </a:cubicBezTo>
                <a:cubicBezTo>
                  <a:pt x="2092" y="1094"/>
                  <a:pt x="2092" y="1094"/>
                  <a:pt x="2092" y="1094"/>
                </a:cubicBezTo>
                <a:cubicBezTo>
                  <a:pt x="2093" y="1092"/>
                  <a:pt x="2093" y="1092"/>
                  <a:pt x="2093" y="1092"/>
                </a:cubicBezTo>
                <a:cubicBezTo>
                  <a:pt x="2092" y="1091"/>
                  <a:pt x="2092" y="1091"/>
                  <a:pt x="2092" y="1091"/>
                </a:cubicBezTo>
                <a:cubicBezTo>
                  <a:pt x="2093" y="1091"/>
                  <a:pt x="2093" y="1091"/>
                  <a:pt x="2093" y="1091"/>
                </a:cubicBezTo>
                <a:cubicBezTo>
                  <a:pt x="2093" y="1090"/>
                  <a:pt x="2093" y="1090"/>
                  <a:pt x="2093" y="1090"/>
                </a:cubicBezTo>
                <a:cubicBezTo>
                  <a:pt x="2094" y="1088"/>
                  <a:pt x="2094" y="1088"/>
                  <a:pt x="2094" y="1088"/>
                </a:cubicBezTo>
                <a:cubicBezTo>
                  <a:pt x="2097" y="1087"/>
                  <a:pt x="2097" y="1087"/>
                  <a:pt x="2097" y="1087"/>
                </a:cubicBezTo>
                <a:cubicBezTo>
                  <a:pt x="2098" y="1087"/>
                  <a:pt x="2098" y="1087"/>
                  <a:pt x="2098" y="1087"/>
                </a:cubicBezTo>
                <a:cubicBezTo>
                  <a:pt x="2102" y="1085"/>
                  <a:pt x="2102" y="1085"/>
                  <a:pt x="2102" y="1085"/>
                </a:cubicBezTo>
                <a:cubicBezTo>
                  <a:pt x="2103" y="1086"/>
                  <a:pt x="2103" y="1086"/>
                  <a:pt x="2103" y="1086"/>
                </a:cubicBezTo>
                <a:cubicBezTo>
                  <a:pt x="2103" y="1087"/>
                  <a:pt x="2103" y="1087"/>
                  <a:pt x="2103" y="1087"/>
                </a:cubicBezTo>
                <a:cubicBezTo>
                  <a:pt x="2103" y="1086"/>
                  <a:pt x="2103" y="1086"/>
                  <a:pt x="2103" y="1086"/>
                </a:cubicBezTo>
                <a:cubicBezTo>
                  <a:pt x="2103" y="1086"/>
                  <a:pt x="2103" y="1086"/>
                  <a:pt x="2103" y="1086"/>
                </a:cubicBezTo>
                <a:cubicBezTo>
                  <a:pt x="2100" y="1084"/>
                  <a:pt x="2100" y="1084"/>
                  <a:pt x="2100" y="1084"/>
                </a:cubicBezTo>
                <a:cubicBezTo>
                  <a:pt x="2100" y="1083"/>
                  <a:pt x="2100" y="1083"/>
                  <a:pt x="2100" y="1083"/>
                </a:cubicBezTo>
                <a:cubicBezTo>
                  <a:pt x="2101" y="1082"/>
                  <a:pt x="2101" y="1082"/>
                  <a:pt x="2101" y="1082"/>
                </a:cubicBezTo>
                <a:cubicBezTo>
                  <a:pt x="2103" y="1079"/>
                  <a:pt x="2103" y="1079"/>
                  <a:pt x="2103" y="1079"/>
                </a:cubicBezTo>
                <a:cubicBezTo>
                  <a:pt x="2103" y="1078"/>
                  <a:pt x="2103" y="1078"/>
                  <a:pt x="2103" y="1078"/>
                </a:cubicBezTo>
                <a:cubicBezTo>
                  <a:pt x="2104" y="1076"/>
                  <a:pt x="2104" y="1076"/>
                  <a:pt x="2104" y="1076"/>
                </a:cubicBezTo>
                <a:cubicBezTo>
                  <a:pt x="2106" y="1076"/>
                  <a:pt x="2106" y="1076"/>
                  <a:pt x="2106" y="1076"/>
                </a:cubicBezTo>
                <a:cubicBezTo>
                  <a:pt x="2107" y="1076"/>
                  <a:pt x="2107" y="1076"/>
                  <a:pt x="2107" y="1076"/>
                </a:cubicBezTo>
                <a:cubicBezTo>
                  <a:pt x="2109" y="1075"/>
                  <a:pt x="2109" y="1075"/>
                  <a:pt x="2109" y="1075"/>
                </a:cubicBezTo>
                <a:cubicBezTo>
                  <a:pt x="2109" y="1073"/>
                  <a:pt x="2109" y="1073"/>
                  <a:pt x="2109" y="1073"/>
                </a:cubicBezTo>
                <a:cubicBezTo>
                  <a:pt x="2108" y="1066"/>
                  <a:pt x="2108" y="1066"/>
                  <a:pt x="2108" y="1066"/>
                </a:cubicBezTo>
                <a:cubicBezTo>
                  <a:pt x="2107" y="1064"/>
                  <a:pt x="2107" y="1064"/>
                  <a:pt x="2107" y="1064"/>
                </a:cubicBezTo>
                <a:cubicBezTo>
                  <a:pt x="2107" y="1061"/>
                  <a:pt x="2107" y="1061"/>
                  <a:pt x="2107" y="1061"/>
                </a:cubicBezTo>
                <a:cubicBezTo>
                  <a:pt x="2109" y="1056"/>
                  <a:pt x="2109" y="1056"/>
                  <a:pt x="2109" y="1056"/>
                </a:cubicBezTo>
                <a:cubicBezTo>
                  <a:pt x="2112" y="1050"/>
                  <a:pt x="2112" y="1050"/>
                  <a:pt x="2112" y="1050"/>
                </a:cubicBezTo>
                <a:cubicBezTo>
                  <a:pt x="2111" y="1046"/>
                  <a:pt x="2111" y="1046"/>
                  <a:pt x="2111" y="1046"/>
                </a:cubicBezTo>
                <a:cubicBezTo>
                  <a:pt x="2109" y="1045"/>
                  <a:pt x="2109" y="1045"/>
                  <a:pt x="2109" y="1045"/>
                </a:cubicBezTo>
                <a:cubicBezTo>
                  <a:pt x="2109" y="1038"/>
                  <a:pt x="2109" y="1038"/>
                  <a:pt x="2109" y="1038"/>
                </a:cubicBezTo>
                <a:cubicBezTo>
                  <a:pt x="2109" y="1036"/>
                  <a:pt x="2109" y="1036"/>
                  <a:pt x="2109" y="1036"/>
                </a:cubicBezTo>
                <a:cubicBezTo>
                  <a:pt x="2110" y="1034"/>
                  <a:pt x="2110" y="1034"/>
                  <a:pt x="2110" y="1034"/>
                </a:cubicBezTo>
                <a:cubicBezTo>
                  <a:pt x="2109" y="1029"/>
                  <a:pt x="2109" y="1029"/>
                  <a:pt x="2109" y="1029"/>
                </a:cubicBezTo>
                <a:cubicBezTo>
                  <a:pt x="2109" y="1026"/>
                  <a:pt x="2109" y="1026"/>
                  <a:pt x="2109" y="1026"/>
                </a:cubicBezTo>
                <a:cubicBezTo>
                  <a:pt x="2109" y="1024"/>
                  <a:pt x="2109" y="1024"/>
                  <a:pt x="2109" y="1024"/>
                </a:cubicBezTo>
                <a:cubicBezTo>
                  <a:pt x="2112" y="1021"/>
                  <a:pt x="2112" y="1021"/>
                  <a:pt x="2112" y="1021"/>
                </a:cubicBezTo>
                <a:cubicBezTo>
                  <a:pt x="2113" y="1021"/>
                  <a:pt x="2113" y="1021"/>
                  <a:pt x="2113" y="1021"/>
                </a:cubicBezTo>
                <a:cubicBezTo>
                  <a:pt x="2114" y="1023"/>
                  <a:pt x="2114" y="1023"/>
                  <a:pt x="2114" y="1023"/>
                </a:cubicBezTo>
                <a:cubicBezTo>
                  <a:pt x="2116" y="1023"/>
                  <a:pt x="2116" y="1023"/>
                  <a:pt x="2116" y="1023"/>
                </a:cubicBezTo>
                <a:cubicBezTo>
                  <a:pt x="2118" y="1020"/>
                  <a:pt x="2118" y="1020"/>
                  <a:pt x="2118" y="1020"/>
                </a:cubicBezTo>
                <a:cubicBezTo>
                  <a:pt x="2118" y="1018"/>
                  <a:pt x="2118" y="1018"/>
                  <a:pt x="2118" y="1018"/>
                </a:cubicBezTo>
                <a:cubicBezTo>
                  <a:pt x="2120" y="1016"/>
                  <a:pt x="2120" y="1016"/>
                  <a:pt x="2120" y="1016"/>
                </a:cubicBezTo>
                <a:cubicBezTo>
                  <a:pt x="2124" y="1017"/>
                  <a:pt x="2124" y="1017"/>
                  <a:pt x="2124" y="1017"/>
                </a:cubicBezTo>
                <a:cubicBezTo>
                  <a:pt x="2126" y="1015"/>
                  <a:pt x="2126" y="1015"/>
                  <a:pt x="2126" y="1015"/>
                </a:cubicBezTo>
                <a:cubicBezTo>
                  <a:pt x="2128" y="1013"/>
                  <a:pt x="2128" y="1013"/>
                  <a:pt x="2128" y="1013"/>
                </a:cubicBezTo>
                <a:cubicBezTo>
                  <a:pt x="2127" y="1011"/>
                  <a:pt x="2127" y="1011"/>
                  <a:pt x="2127" y="1011"/>
                </a:cubicBezTo>
                <a:cubicBezTo>
                  <a:pt x="2128" y="1009"/>
                  <a:pt x="2128" y="1009"/>
                  <a:pt x="2128" y="1009"/>
                </a:cubicBezTo>
                <a:cubicBezTo>
                  <a:pt x="2130" y="1007"/>
                  <a:pt x="2130" y="1007"/>
                  <a:pt x="2130" y="1007"/>
                </a:cubicBezTo>
                <a:cubicBezTo>
                  <a:pt x="2134" y="1006"/>
                  <a:pt x="2134" y="1006"/>
                  <a:pt x="2134" y="1006"/>
                </a:cubicBezTo>
                <a:cubicBezTo>
                  <a:pt x="2136" y="1004"/>
                  <a:pt x="2136" y="1004"/>
                  <a:pt x="2136" y="1004"/>
                </a:cubicBezTo>
                <a:cubicBezTo>
                  <a:pt x="2137" y="1002"/>
                  <a:pt x="2137" y="1002"/>
                  <a:pt x="2137" y="1002"/>
                </a:cubicBezTo>
                <a:cubicBezTo>
                  <a:pt x="2145" y="995"/>
                  <a:pt x="2145" y="995"/>
                  <a:pt x="2145" y="995"/>
                </a:cubicBezTo>
                <a:cubicBezTo>
                  <a:pt x="2147" y="991"/>
                  <a:pt x="2147" y="991"/>
                  <a:pt x="2147" y="991"/>
                </a:cubicBezTo>
                <a:cubicBezTo>
                  <a:pt x="2153" y="985"/>
                  <a:pt x="2153" y="985"/>
                  <a:pt x="2153" y="985"/>
                </a:cubicBezTo>
                <a:cubicBezTo>
                  <a:pt x="2152" y="985"/>
                  <a:pt x="2152" y="985"/>
                  <a:pt x="2152" y="985"/>
                </a:cubicBezTo>
                <a:cubicBezTo>
                  <a:pt x="2152" y="985"/>
                  <a:pt x="2152" y="985"/>
                  <a:pt x="2152" y="985"/>
                </a:cubicBezTo>
                <a:cubicBezTo>
                  <a:pt x="2150" y="986"/>
                  <a:pt x="2150" y="986"/>
                  <a:pt x="2150" y="986"/>
                </a:cubicBezTo>
                <a:cubicBezTo>
                  <a:pt x="2151" y="983"/>
                  <a:pt x="2151" y="983"/>
                  <a:pt x="2151" y="983"/>
                </a:cubicBezTo>
                <a:cubicBezTo>
                  <a:pt x="2151" y="983"/>
                  <a:pt x="2151" y="983"/>
                  <a:pt x="2151" y="983"/>
                </a:cubicBezTo>
                <a:cubicBezTo>
                  <a:pt x="2153" y="982"/>
                  <a:pt x="2153" y="982"/>
                  <a:pt x="2153" y="982"/>
                </a:cubicBezTo>
                <a:cubicBezTo>
                  <a:pt x="2154" y="982"/>
                  <a:pt x="2154" y="982"/>
                  <a:pt x="2154" y="982"/>
                </a:cubicBezTo>
                <a:cubicBezTo>
                  <a:pt x="2154" y="982"/>
                  <a:pt x="2154" y="982"/>
                  <a:pt x="2154" y="982"/>
                </a:cubicBezTo>
                <a:cubicBezTo>
                  <a:pt x="2154" y="983"/>
                  <a:pt x="2154" y="983"/>
                  <a:pt x="2154" y="983"/>
                </a:cubicBezTo>
                <a:cubicBezTo>
                  <a:pt x="2155" y="984"/>
                  <a:pt x="2155" y="984"/>
                  <a:pt x="2155" y="984"/>
                </a:cubicBezTo>
                <a:cubicBezTo>
                  <a:pt x="2160" y="981"/>
                  <a:pt x="2160" y="981"/>
                  <a:pt x="2160" y="981"/>
                </a:cubicBezTo>
                <a:cubicBezTo>
                  <a:pt x="2160" y="980"/>
                  <a:pt x="2160" y="980"/>
                  <a:pt x="2160" y="980"/>
                </a:cubicBezTo>
                <a:cubicBezTo>
                  <a:pt x="2163" y="978"/>
                  <a:pt x="2163" y="978"/>
                  <a:pt x="2163" y="978"/>
                </a:cubicBezTo>
                <a:cubicBezTo>
                  <a:pt x="2163" y="977"/>
                  <a:pt x="2163" y="977"/>
                  <a:pt x="2163" y="977"/>
                </a:cubicBezTo>
                <a:cubicBezTo>
                  <a:pt x="2164" y="977"/>
                  <a:pt x="2164" y="977"/>
                  <a:pt x="2164" y="977"/>
                </a:cubicBezTo>
                <a:cubicBezTo>
                  <a:pt x="2164" y="975"/>
                  <a:pt x="2164" y="975"/>
                  <a:pt x="2164" y="975"/>
                </a:cubicBezTo>
                <a:cubicBezTo>
                  <a:pt x="2166" y="973"/>
                  <a:pt x="2166" y="973"/>
                  <a:pt x="2166" y="973"/>
                </a:cubicBezTo>
                <a:cubicBezTo>
                  <a:pt x="2166" y="973"/>
                  <a:pt x="2166" y="973"/>
                  <a:pt x="2166" y="973"/>
                </a:cubicBezTo>
                <a:cubicBezTo>
                  <a:pt x="2166" y="972"/>
                  <a:pt x="2166" y="972"/>
                  <a:pt x="2166" y="972"/>
                </a:cubicBezTo>
                <a:cubicBezTo>
                  <a:pt x="2165" y="970"/>
                  <a:pt x="2165" y="970"/>
                  <a:pt x="2165" y="970"/>
                </a:cubicBezTo>
                <a:cubicBezTo>
                  <a:pt x="2165" y="969"/>
                  <a:pt x="2165" y="969"/>
                  <a:pt x="2165" y="969"/>
                </a:cubicBezTo>
                <a:cubicBezTo>
                  <a:pt x="2166" y="967"/>
                  <a:pt x="2166" y="967"/>
                  <a:pt x="2166" y="967"/>
                </a:cubicBezTo>
                <a:cubicBezTo>
                  <a:pt x="2166" y="966"/>
                  <a:pt x="2166" y="966"/>
                  <a:pt x="2166" y="966"/>
                </a:cubicBezTo>
                <a:cubicBezTo>
                  <a:pt x="2167" y="965"/>
                  <a:pt x="2167" y="965"/>
                  <a:pt x="2167" y="965"/>
                </a:cubicBezTo>
                <a:cubicBezTo>
                  <a:pt x="2173" y="963"/>
                  <a:pt x="2173" y="963"/>
                  <a:pt x="2173" y="963"/>
                </a:cubicBezTo>
                <a:cubicBezTo>
                  <a:pt x="2174" y="962"/>
                  <a:pt x="2174" y="962"/>
                  <a:pt x="2174" y="962"/>
                </a:cubicBezTo>
                <a:cubicBezTo>
                  <a:pt x="2174" y="960"/>
                  <a:pt x="2174" y="960"/>
                  <a:pt x="2174" y="960"/>
                </a:cubicBezTo>
                <a:cubicBezTo>
                  <a:pt x="2175" y="959"/>
                  <a:pt x="2175" y="959"/>
                  <a:pt x="2175" y="959"/>
                </a:cubicBezTo>
                <a:cubicBezTo>
                  <a:pt x="2175" y="958"/>
                  <a:pt x="2175" y="958"/>
                  <a:pt x="2175" y="958"/>
                </a:cubicBezTo>
                <a:cubicBezTo>
                  <a:pt x="2174" y="958"/>
                  <a:pt x="2174" y="958"/>
                  <a:pt x="2174" y="958"/>
                </a:cubicBezTo>
                <a:cubicBezTo>
                  <a:pt x="2173" y="957"/>
                  <a:pt x="2173" y="957"/>
                  <a:pt x="2173" y="957"/>
                </a:cubicBezTo>
                <a:cubicBezTo>
                  <a:pt x="2173" y="957"/>
                  <a:pt x="2173" y="957"/>
                  <a:pt x="2173" y="957"/>
                </a:cubicBezTo>
                <a:cubicBezTo>
                  <a:pt x="2175" y="957"/>
                  <a:pt x="2175" y="957"/>
                  <a:pt x="2175" y="957"/>
                </a:cubicBezTo>
                <a:cubicBezTo>
                  <a:pt x="2176" y="958"/>
                  <a:pt x="2176" y="958"/>
                  <a:pt x="2176" y="958"/>
                </a:cubicBezTo>
                <a:cubicBezTo>
                  <a:pt x="2176" y="959"/>
                  <a:pt x="2176" y="959"/>
                  <a:pt x="2176" y="959"/>
                </a:cubicBezTo>
                <a:cubicBezTo>
                  <a:pt x="2176" y="962"/>
                  <a:pt x="2176" y="962"/>
                  <a:pt x="2176" y="962"/>
                </a:cubicBezTo>
                <a:cubicBezTo>
                  <a:pt x="2178" y="962"/>
                  <a:pt x="2178" y="962"/>
                  <a:pt x="2178" y="962"/>
                </a:cubicBezTo>
                <a:cubicBezTo>
                  <a:pt x="2178" y="962"/>
                  <a:pt x="2178" y="962"/>
                  <a:pt x="2178" y="962"/>
                </a:cubicBezTo>
                <a:cubicBezTo>
                  <a:pt x="2180" y="962"/>
                  <a:pt x="2180" y="962"/>
                  <a:pt x="2180" y="962"/>
                </a:cubicBezTo>
                <a:cubicBezTo>
                  <a:pt x="2180" y="961"/>
                  <a:pt x="2180" y="961"/>
                  <a:pt x="2180" y="961"/>
                </a:cubicBezTo>
                <a:cubicBezTo>
                  <a:pt x="2180" y="962"/>
                  <a:pt x="2180" y="962"/>
                  <a:pt x="2180" y="962"/>
                </a:cubicBezTo>
                <a:cubicBezTo>
                  <a:pt x="2180" y="961"/>
                  <a:pt x="2180" y="961"/>
                  <a:pt x="2180" y="961"/>
                </a:cubicBezTo>
                <a:cubicBezTo>
                  <a:pt x="2181" y="960"/>
                  <a:pt x="2181" y="960"/>
                  <a:pt x="2181" y="960"/>
                </a:cubicBezTo>
                <a:cubicBezTo>
                  <a:pt x="2181" y="961"/>
                  <a:pt x="2181" y="961"/>
                  <a:pt x="2181" y="961"/>
                </a:cubicBezTo>
                <a:cubicBezTo>
                  <a:pt x="2182" y="963"/>
                  <a:pt x="2182" y="963"/>
                  <a:pt x="2182" y="963"/>
                </a:cubicBezTo>
                <a:cubicBezTo>
                  <a:pt x="2183" y="964"/>
                  <a:pt x="2183" y="964"/>
                  <a:pt x="2183" y="964"/>
                </a:cubicBezTo>
                <a:cubicBezTo>
                  <a:pt x="2183" y="963"/>
                  <a:pt x="2183" y="963"/>
                  <a:pt x="2183" y="963"/>
                </a:cubicBezTo>
                <a:cubicBezTo>
                  <a:pt x="2184" y="964"/>
                  <a:pt x="2184" y="964"/>
                  <a:pt x="2184" y="964"/>
                </a:cubicBezTo>
                <a:cubicBezTo>
                  <a:pt x="2185" y="963"/>
                  <a:pt x="2185" y="963"/>
                  <a:pt x="2185" y="963"/>
                </a:cubicBezTo>
                <a:cubicBezTo>
                  <a:pt x="2184" y="960"/>
                  <a:pt x="2184" y="960"/>
                  <a:pt x="2184" y="960"/>
                </a:cubicBezTo>
                <a:cubicBezTo>
                  <a:pt x="2184" y="960"/>
                  <a:pt x="2184" y="960"/>
                  <a:pt x="2184" y="960"/>
                </a:cubicBezTo>
                <a:cubicBezTo>
                  <a:pt x="2185" y="960"/>
                  <a:pt x="2185" y="960"/>
                  <a:pt x="2185" y="960"/>
                </a:cubicBezTo>
                <a:cubicBezTo>
                  <a:pt x="2186" y="962"/>
                  <a:pt x="2186" y="962"/>
                  <a:pt x="2186" y="962"/>
                </a:cubicBezTo>
                <a:cubicBezTo>
                  <a:pt x="2186" y="963"/>
                  <a:pt x="2186" y="963"/>
                  <a:pt x="2186" y="963"/>
                </a:cubicBezTo>
                <a:cubicBezTo>
                  <a:pt x="2187" y="963"/>
                  <a:pt x="2187" y="963"/>
                  <a:pt x="2187" y="963"/>
                </a:cubicBezTo>
                <a:cubicBezTo>
                  <a:pt x="2188" y="961"/>
                  <a:pt x="2188" y="961"/>
                  <a:pt x="2188" y="961"/>
                </a:cubicBezTo>
                <a:cubicBezTo>
                  <a:pt x="2189" y="961"/>
                  <a:pt x="2189" y="961"/>
                  <a:pt x="2189" y="961"/>
                </a:cubicBezTo>
                <a:cubicBezTo>
                  <a:pt x="2190" y="962"/>
                  <a:pt x="2190" y="962"/>
                  <a:pt x="2190" y="962"/>
                </a:cubicBezTo>
                <a:cubicBezTo>
                  <a:pt x="2190" y="962"/>
                  <a:pt x="2190" y="962"/>
                  <a:pt x="2190" y="962"/>
                </a:cubicBezTo>
                <a:cubicBezTo>
                  <a:pt x="2191" y="961"/>
                  <a:pt x="2191" y="961"/>
                  <a:pt x="2191" y="961"/>
                </a:cubicBezTo>
                <a:cubicBezTo>
                  <a:pt x="2191" y="960"/>
                  <a:pt x="2191" y="960"/>
                  <a:pt x="2191" y="960"/>
                </a:cubicBezTo>
                <a:cubicBezTo>
                  <a:pt x="2190" y="958"/>
                  <a:pt x="2190" y="958"/>
                  <a:pt x="2190" y="958"/>
                </a:cubicBezTo>
                <a:cubicBezTo>
                  <a:pt x="2191" y="958"/>
                  <a:pt x="2191" y="958"/>
                  <a:pt x="2191" y="958"/>
                </a:cubicBezTo>
                <a:cubicBezTo>
                  <a:pt x="2191" y="956"/>
                  <a:pt x="2191" y="956"/>
                  <a:pt x="2191" y="956"/>
                </a:cubicBezTo>
                <a:cubicBezTo>
                  <a:pt x="2191" y="955"/>
                  <a:pt x="2191" y="955"/>
                  <a:pt x="2191" y="955"/>
                </a:cubicBezTo>
                <a:cubicBezTo>
                  <a:pt x="2191" y="954"/>
                  <a:pt x="2191" y="954"/>
                  <a:pt x="2191" y="954"/>
                </a:cubicBezTo>
                <a:cubicBezTo>
                  <a:pt x="2192" y="955"/>
                  <a:pt x="2192" y="955"/>
                  <a:pt x="2192" y="955"/>
                </a:cubicBezTo>
                <a:cubicBezTo>
                  <a:pt x="2192" y="955"/>
                  <a:pt x="2192" y="955"/>
                  <a:pt x="2192" y="955"/>
                </a:cubicBezTo>
                <a:cubicBezTo>
                  <a:pt x="2191" y="958"/>
                  <a:pt x="2191" y="958"/>
                  <a:pt x="2191" y="958"/>
                </a:cubicBezTo>
                <a:cubicBezTo>
                  <a:pt x="2192" y="960"/>
                  <a:pt x="2192" y="960"/>
                  <a:pt x="2192" y="960"/>
                </a:cubicBezTo>
                <a:cubicBezTo>
                  <a:pt x="2193" y="958"/>
                  <a:pt x="2193" y="958"/>
                  <a:pt x="2193" y="958"/>
                </a:cubicBezTo>
                <a:cubicBezTo>
                  <a:pt x="2194" y="957"/>
                  <a:pt x="2194" y="957"/>
                  <a:pt x="2194" y="957"/>
                </a:cubicBezTo>
                <a:cubicBezTo>
                  <a:pt x="2194" y="958"/>
                  <a:pt x="2194" y="958"/>
                  <a:pt x="2194" y="958"/>
                </a:cubicBezTo>
                <a:cubicBezTo>
                  <a:pt x="2193" y="959"/>
                  <a:pt x="2193" y="959"/>
                  <a:pt x="2193" y="959"/>
                </a:cubicBezTo>
                <a:cubicBezTo>
                  <a:pt x="2192" y="960"/>
                  <a:pt x="2192" y="960"/>
                  <a:pt x="2192" y="960"/>
                </a:cubicBezTo>
                <a:cubicBezTo>
                  <a:pt x="2194" y="961"/>
                  <a:pt x="2194" y="961"/>
                  <a:pt x="2194" y="961"/>
                </a:cubicBezTo>
                <a:cubicBezTo>
                  <a:pt x="2195" y="958"/>
                  <a:pt x="2195" y="958"/>
                  <a:pt x="2195" y="958"/>
                </a:cubicBezTo>
                <a:cubicBezTo>
                  <a:pt x="2197" y="958"/>
                  <a:pt x="2197" y="958"/>
                  <a:pt x="2197" y="958"/>
                </a:cubicBezTo>
                <a:cubicBezTo>
                  <a:pt x="2197" y="955"/>
                  <a:pt x="2197" y="955"/>
                  <a:pt x="2197" y="955"/>
                </a:cubicBezTo>
                <a:cubicBezTo>
                  <a:pt x="2196" y="953"/>
                  <a:pt x="2196" y="953"/>
                  <a:pt x="2196" y="953"/>
                </a:cubicBezTo>
                <a:cubicBezTo>
                  <a:pt x="2195" y="953"/>
                  <a:pt x="2195" y="953"/>
                  <a:pt x="2195" y="953"/>
                </a:cubicBezTo>
                <a:cubicBezTo>
                  <a:pt x="2197" y="952"/>
                  <a:pt x="2197" y="952"/>
                  <a:pt x="2197" y="952"/>
                </a:cubicBezTo>
                <a:cubicBezTo>
                  <a:pt x="2197" y="951"/>
                  <a:pt x="2197" y="951"/>
                  <a:pt x="2197" y="951"/>
                </a:cubicBezTo>
                <a:cubicBezTo>
                  <a:pt x="2196" y="949"/>
                  <a:pt x="2196" y="949"/>
                  <a:pt x="2196" y="949"/>
                </a:cubicBezTo>
                <a:cubicBezTo>
                  <a:pt x="2195" y="946"/>
                  <a:pt x="2195" y="946"/>
                  <a:pt x="2195" y="946"/>
                </a:cubicBezTo>
                <a:cubicBezTo>
                  <a:pt x="2196" y="949"/>
                  <a:pt x="2196" y="949"/>
                  <a:pt x="2196" y="949"/>
                </a:cubicBezTo>
                <a:cubicBezTo>
                  <a:pt x="2198" y="950"/>
                  <a:pt x="2198" y="950"/>
                  <a:pt x="2198" y="950"/>
                </a:cubicBezTo>
                <a:cubicBezTo>
                  <a:pt x="2199" y="950"/>
                  <a:pt x="2199" y="950"/>
                  <a:pt x="2199" y="950"/>
                </a:cubicBezTo>
                <a:cubicBezTo>
                  <a:pt x="2199" y="951"/>
                  <a:pt x="2199" y="951"/>
                  <a:pt x="2199" y="951"/>
                </a:cubicBezTo>
                <a:cubicBezTo>
                  <a:pt x="2203" y="952"/>
                  <a:pt x="2203" y="952"/>
                  <a:pt x="2203" y="952"/>
                </a:cubicBezTo>
                <a:cubicBezTo>
                  <a:pt x="2204" y="951"/>
                  <a:pt x="2204" y="951"/>
                  <a:pt x="2204" y="951"/>
                </a:cubicBezTo>
                <a:cubicBezTo>
                  <a:pt x="2205" y="952"/>
                  <a:pt x="2205" y="952"/>
                  <a:pt x="2205" y="952"/>
                </a:cubicBezTo>
                <a:cubicBezTo>
                  <a:pt x="2205" y="951"/>
                  <a:pt x="2205" y="951"/>
                  <a:pt x="2205" y="951"/>
                </a:cubicBezTo>
                <a:cubicBezTo>
                  <a:pt x="2206" y="951"/>
                  <a:pt x="2206" y="951"/>
                  <a:pt x="2206" y="951"/>
                </a:cubicBezTo>
                <a:cubicBezTo>
                  <a:pt x="2208" y="957"/>
                  <a:pt x="2208" y="957"/>
                  <a:pt x="2208" y="957"/>
                </a:cubicBezTo>
                <a:cubicBezTo>
                  <a:pt x="2210" y="958"/>
                  <a:pt x="2210" y="958"/>
                  <a:pt x="2210" y="958"/>
                </a:cubicBezTo>
                <a:cubicBezTo>
                  <a:pt x="2210" y="959"/>
                  <a:pt x="2210" y="959"/>
                  <a:pt x="2210" y="959"/>
                </a:cubicBezTo>
                <a:cubicBezTo>
                  <a:pt x="2209" y="961"/>
                  <a:pt x="2209" y="961"/>
                  <a:pt x="2209" y="961"/>
                </a:cubicBezTo>
                <a:cubicBezTo>
                  <a:pt x="2210" y="962"/>
                  <a:pt x="2210" y="962"/>
                  <a:pt x="2210" y="962"/>
                </a:cubicBezTo>
                <a:cubicBezTo>
                  <a:pt x="2209" y="965"/>
                  <a:pt x="2209" y="965"/>
                  <a:pt x="2209" y="965"/>
                </a:cubicBezTo>
                <a:cubicBezTo>
                  <a:pt x="2210" y="965"/>
                  <a:pt x="2210" y="965"/>
                  <a:pt x="2210" y="965"/>
                </a:cubicBezTo>
                <a:cubicBezTo>
                  <a:pt x="2211" y="964"/>
                  <a:pt x="2211" y="964"/>
                  <a:pt x="2211" y="964"/>
                </a:cubicBezTo>
                <a:cubicBezTo>
                  <a:pt x="2211" y="963"/>
                  <a:pt x="2211" y="963"/>
                  <a:pt x="2211" y="963"/>
                </a:cubicBezTo>
                <a:cubicBezTo>
                  <a:pt x="2211" y="965"/>
                  <a:pt x="2211" y="965"/>
                  <a:pt x="2211" y="965"/>
                </a:cubicBezTo>
                <a:cubicBezTo>
                  <a:pt x="2210" y="966"/>
                  <a:pt x="2210" y="966"/>
                  <a:pt x="2210" y="966"/>
                </a:cubicBezTo>
                <a:cubicBezTo>
                  <a:pt x="2211" y="967"/>
                  <a:pt x="2211" y="967"/>
                  <a:pt x="2211" y="967"/>
                </a:cubicBezTo>
                <a:cubicBezTo>
                  <a:pt x="2213" y="969"/>
                  <a:pt x="2213" y="969"/>
                  <a:pt x="2213" y="969"/>
                </a:cubicBezTo>
                <a:cubicBezTo>
                  <a:pt x="2214" y="973"/>
                  <a:pt x="2214" y="973"/>
                  <a:pt x="2214" y="973"/>
                </a:cubicBezTo>
                <a:cubicBezTo>
                  <a:pt x="2215" y="972"/>
                  <a:pt x="2215" y="972"/>
                  <a:pt x="2215" y="972"/>
                </a:cubicBezTo>
                <a:cubicBezTo>
                  <a:pt x="2214" y="970"/>
                  <a:pt x="2214" y="970"/>
                  <a:pt x="2214" y="970"/>
                </a:cubicBezTo>
                <a:cubicBezTo>
                  <a:pt x="2214" y="970"/>
                  <a:pt x="2214" y="970"/>
                  <a:pt x="2214" y="970"/>
                </a:cubicBezTo>
                <a:cubicBezTo>
                  <a:pt x="2214" y="970"/>
                  <a:pt x="2214" y="970"/>
                  <a:pt x="2214" y="970"/>
                </a:cubicBezTo>
                <a:cubicBezTo>
                  <a:pt x="2215" y="972"/>
                  <a:pt x="2215" y="972"/>
                  <a:pt x="2215" y="972"/>
                </a:cubicBezTo>
                <a:cubicBezTo>
                  <a:pt x="2216" y="974"/>
                  <a:pt x="2216" y="974"/>
                  <a:pt x="2216" y="974"/>
                </a:cubicBezTo>
                <a:cubicBezTo>
                  <a:pt x="2220" y="978"/>
                  <a:pt x="2220" y="978"/>
                  <a:pt x="2220" y="978"/>
                </a:cubicBezTo>
                <a:cubicBezTo>
                  <a:pt x="2219" y="976"/>
                  <a:pt x="2219" y="976"/>
                  <a:pt x="2219" y="976"/>
                </a:cubicBezTo>
                <a:cubicBezTo>
                  <a:pt x="2219" y="975"/>
                  <a:pt x="2219" y="975"/>
                  <a:pt x="2219" y="975"/>
                </a:cubicBezTo>
                <a:cubicBezTo>
                  <a:pt x="2221" y="977"/>
                  <a:pt x="2221" y="977"/>
                  <a:pt x="2221" y="977"/>
                </a:cubicBezTo>
                <a:cubicBezTo>
                  <a:pt x="2222" y="977"/>
                  <a:pt x="2222" y="977"/>
                  <a:pt x="2222" y="977"/>
                </a:cubicBezTo>
                <a:cubicBezTo>
                  <a:pt x="2221" y="978"/>
                  <a:pt x="2221" y="978"/>
                  <a:pt x="2221" y="978"/>
                </a:cubicBezTo>
                <a:cubicBezTo>
                  <a:pt x="2221" y="979"/>
                  <a:pt x="2221" y="979"/>
                  <a:pt x="2221" y="979"/>
                </a:cubicBezTo>
                <a:cubicBezTo>
                  <a:pt x="2223" y="979"/>
                  <a:pt x="2223" y="979"/>
                  <a:pt x="2223" y="979"/>
                </a:cubicBezTo>
                <a:cubicBezTo>
                  <a:pt x="2223" y="977"/>
                  <a:pt x="2223" y="977"/>
                  <a:pt x="2223" y="977"/>
                </a:cubicBezTo>
                <a:cubicBezTo>
                  <a:pt x="2223" y="979"/>
                  <a:pt x="2223" y="979"/>
                  <a:pt x="2223" y="979"/>
                </a:cubicBezTo>
                <a:cubicBezTo>
                  <a:pt x="2225" y="979"/>
                  <a:pt x="2225" y="979"/>
                  <a:pt x="2225" y="979"/>
                </a:cubicBezTo>
                <a:cubicBezTo>
                  <a:pt x="2226" y="980"/>
                  <a:pt x="2226" y="980"/>
                  <a:pt x="2226" y="980"/>
                </a:cubicBezTo>
                <a:cubicBezTo>
                  <a:pt x="2229" y="981"/>
                  <a:pt x="2229" y="981"/>
                  <a:pt x="2229" y="981"/>
                </a:cubicBezTo>
                <a:cubicBezTo>
                  <a:pt x="2230" y="983"/>
                  <a:pt x="2230" y="983"/>
                  <a:pt x="2230" y="983"/>
                </a:cubicBezTo>
                <a:cubicBezTo>
                  <a:pt x="2230" y="985"/>
                  <a:pt x="2230" y="985"/>
                  <a:pt x="2230" y="985"/>
                </a:cubicBezTo>
                <a:cubicBezTo>
                  <a:pt x="2229" y="985"/>
                  <a:pt x="2229" y="985"/>
                  <a:pt x="2229" y="985"/>
                </a:cubicBezTo>
                <a:cubicBezTo>
                  <a:pt x="2228" y="984"/>
                  <a:pt x="2228" y="984"/>
                  <a:pt x="2228" y="984"/>
                </a:cubicBezTo>
                <a:cubicBezTo>
                  <a:pt x="2227" y="985"/>
                  <a:pt x="2227" y="985"/>
                  <a:pt x="2227" y="985"/>
                </a:cubicBezTo>
                <a:cubicBezTo>
                  <a:pt x="2228" y="986"/>
                  <a:pt x="2228" y="986"/>
                  <a:pt x="2228" y="986"/>
                </a:cubicBezTo>
                <a:cubicBezTo>
                  <a:pt x="2229" y="987"/>
                  <a:pt x="2229" y="987"/>
                  <a:pt x="2229" y="987"/>
                </a:cubicBezTo>
                <a:cubicBezTo>
                  <a:pt x="2228" y="987"/>
                  <a:pt x="2228" y="987"/>
                  <a:pt x="2228" y="987"/>
                </a:cubicBezTo>
                <a:cubicBezTo>
                  <a:pt x="2227" y="987"/>
                  <a:pt x="2227" y="987"/>
                  <a:pt x="2227" y="987"/>
                </a:cubicBezTo>
                <a:cubicBezTo>
                  <a:pt x="2226" y="985"/>
                  <a:pt x="2226" y="985"/>
                  <a:pt x="2226" y="985"/>
                </a:cubicBezTo>
                <a:cubicBezTo>
                  <a:pt x="2225" y="985"/>
                  <a:pt x="2225" y="985"/>
                  <a:pt x="2225" y="985"/>
                </a:cubicBezTo>
                <a:cubicBezTo>
                  <a:pt x="2225" y="986"/>
                  <a:pt x="2225" y="986"/>
                  <a:pt x="2225" y="986"/>
                </a:cubicBezTo>
                <a:cubicBezTo>
                  <a:pt x="2226" y="988"/>
                  <a:pt x="2226" y="988"/>
                  <a:pt x="2226" y="988"/>
                </a:cubicBezTo>
                <a:cubicBezTo>
                  <a:pt x="2227" y="989"/>
                  <a:pt x="2227" y="989"/>
                  <a:pt x="2227" y="989"/>
                </a:cubicBezTo>
                <a:cubicBezTo>
                  <a:pt x="2228" y="991"/>
                  <a:pt x="2228" y="991"/>
                  <a:pt x="2228" y="991"/>
                </a:cubicBezTo>
                <a:cubicBezTo>
                  <a:pt x="2232" y="991"/>
                  <a:pt x="2232" y="991"/>
                  <a:pt x="2232" y="991"/>
                </a:cubicBezTo>
                <a:cubicBezTo>
                  <a:pt x="2231" y="988"/>
                  <a:pt x="2231" y="988"/>
                  <a:pt x="2231" y="988"/>
                </a:cubicBezTo>
                <a:cubicBezTo>
                  <a:pt x="2230" y="987"/>
                  <a:pt x="2230" y="987"/>
                  <a:pt x="2230" y="987"/>
                </a:cubicBezTo>
                <a:cubicBezTo>
                  <a:pt x="2233" y="988"/>
                  <a:pt x="2233" y="988"/>
                  <a:pt x="2233" y="988"/>
                </a:cubicBezTo>
                <a:cubicBezTo>
                  <a:pt x="2233" y="990"/>
                  <a:pt x="2233" y="990"/>
                  <a:pt x="2233" y="990"/>
                </a:cubicBezTo>
                <a:cubicBezTo>
                  <a:pt x="2233" y="991"/>
                  <a:pt x="2233" y="991"/>
                  <a:pt x="2233" y="991"/>
                </a:cubicBezTo>
                <a:cubicBezTo>
                  <a:pt x="2234" y="993"/>
                  <a:pt x="2234" y="993"/>
                  <a:pt x="2234" y="993"/>
                </a:cubicBezTo>
                <a:cubicBezTo>
                  <a:pt x="2235" y="995"/>
                  <a:pt x="2235" y="995"/>
                  <a:pt x="2235" y="995"/>
                </a:cubicBezTo>
                <a:cubicBezTo>
                  <a:pt x="2236" y="996"/>
                  <a:pt x="2236" y="996"/>
                  <a:pt x="2236" y="996"/>
                </a:cubicBezTo>
                <a:cubicBezTo>
                  <a:pt x="2236" y="997"/>
                  <a:pt x="2236" y="997"/>
                  <a:pt x="2236" y="997"/>
                </a:cubicBezTo>
                <a:cubicBezTo>
                  <a:pt x="2236" y="998"/>
                  <a:pt x="2236" y="998"/>
                  <a:pt x="2236" y="998"/>
                </a:cubicBezTo>
                <a:cubicBezTo>
                  <a:pt x="2237" y="998"/>
                  <a:pt x="2237" y="998"/>
                  <a:pt x="2237" y="998"/>
                </a:cubicBezTo>
                <a:cubicBezTo>
                  <a:pt x="2238" y="1002"/>
                  <a:pt x="2238" y="1002"/>
                  <a:pt x="2238" y="1002"/>
                </a:cubicBezTo>
                <a:cubicBezTo>
                  <a:pt x="2239" y="1006"/>
                  <a:pt x="2239" y="1006"/>
                  <a:pt x="2239" y="1006"/>
                </a:cubicBezTo>
                <a:cubicBezTo>
                  <a:pt x="2240" y="1007"/>
                  <a:pt x="2240" y="1007"/>
                  <a:pt x="2240" y="1007"/>
                </a:cubicBezTo>
                <a:cubicBezTo>
                  <a:pt x="2238" y="1008"/>
                  <a:pt x="2238" y="1008"/>
                  <a:pt x="2238" y="1008"/>
                </a:cubicBezTo>
                <a:cubicBezTo>
                  <a:pt x="2236" y="1017"/>
                  <a:pt x="2236" y="1017"/>
                  <a:pt x="2236" y="1017"/>
                </a:cubicBezTo>
                <a:cubicBezTo>
                  <a:pt x="2237" y="1019"/>
                  <a:pt x="2237" y="1019"/>
                  <a:pt x="2237" y="1019"/>
                </a:cubicBezTo>
                <a:cubicBezTo>
                  <a:pt x="2237" y="1020"/>
                  <a:pt x="2237" y="1020"/>
                  <a:pt x="2237" y="1020"/>
                </a:cubicBezTo>
                <a:cubicBezTo>
                  <a:pt x="2237" y="1020"/>
                  <a:pt x="2237" y="1020"/>
                  <a:pt x="2237" y="1020"/>
                </a:cubicBezTo>
                <a:cubicBezTo>
                  <a:pt x="2238" y="1018"/>
                  <a:pt x="2238" y="1018"/>
                  <a:pt x="2238" y="1018"/>
                </a:cubicBezTo>
                <a:cubicBezTo>
                  <a:pt x="2240" y="1017"/>
                  <a:pt x="2240" y="1017"/>
                  <a:pt x="2240" y="1017"/>
                </a:cubicBezTo>
                <a:cubicBezTo>
                  <a:pt x="2241" y="1014"/>
                  <a:pt x="2241" y="1014"/>
                  <a:pt x="2241" y="1014"/>
                </a:cubicBezTo>
                <a:cubicBezTo>
                  <a:pt x="2241" y="1017"/>
                  <a:pt x="2241" y="1017"/>
                  <a:pt x="2241" y="1017"/>
                </a:cubicBezTo>
                <a:cubicBezTo>
                  <a:pt x="2239" y="1019"/>
                  <a:pt x="2239" y="1019"/>
                  <a:pt x="2239" y="1019"/>
                </a:cubicBezTo>
                <a:cubicBezTo>
                  <a:pt x="2239" y="1022"/>
                  <a:pt x="2239" y="1022"/>
                  <a:pt x="2239" y="1022"/>
                </a:cubicBezTo>
                <a:cubicBezTo>
                  <a:pt x="2240" y="1022"/>
                  <a:pt x="2240" y="1022"/>
                  <a:pt x="2240" y="1022"/>
                </a:cubicBezTo>
                <a:cubicBezTo>
                  <a:pt x="2240" y="1020"/>
                  <a:pt x="2240" y="1020"/>
                  <a:pt x="2240" y="1020"/>
                </a:cubicBezTo>
                <a:cubicBezTo>
                  <a:pt x="2243" y="1019"/>
                  <a:pt x="2243" y="1019"/>
                  <a:pt x="2243" y="1019"/>
                </a:cubicBezTo>
                <a:cubicBezTo>
                  <a:pt x="2244" y="1020"/>
                  <a:pt x="2244" y="1020"/>
                  <a:pt x="2244" y="1020"/>
                </a:cubicBezTo>
                <a:cubicBezTo>
                  <a:pt x="2245" y="1020"/>
                  <a:pt x="2245" y="1020"/>
                  <a:pt x="2245" y="1020"/>
                </a:cubicBezTo>
                <a:cubicBezTo>
                  <a:pt x="2245" y="1019"/>
                  <a:pt x="2245" y="1019"/>
                  <a:pt x="2245" y="1019"/>
                </a:cubicBezTo>
                <a:cubicBezTo>
                  <a:pt x="2245" y="1020"/>
                  <a:pt x="2245" y="1020"/>
                  <a:pt x="2245" y="1020"/>
                </a:cubicBezTo>
                <a:cubicBezTo>
                  <a:pt x="2246" y="1020"/>
                  <a:pt x="2246" y="1020"/>
                  <a:pt x="2246" y="1020"/>
                </a:cubicBezTo>
                <a:cubicBezTo>
                  <a:pt x="2246" y="1019"/>
                  <a:pt x="2246" y="1019"/>
                  <a:pt x="2246" y="1019"/>
                </a:cubicBezTo>
                <a:cubicBezTo>
                  <a:pt x="2248" y="1019"/>
                  <a:pt x="2248" y="1019"/>
                  <a:pt x="2248" y="1019"/>
                </a:cubicBezTo>
                <a:cubicBezTo>
                  <a:pt x="2252" y="1017"/>
                  <a:pt x="2252" y="1017"/>
                  <a:pt x="2252" y="1017"/>
                </a:cubicBezTo>
                <a:cubicBezTo>
                  <a:pt x="2252" y="1015"/>
                  <a:pt x="2252" y="1015"/>
                  <a:pt x="2252" y="1015"/>
                </a:cubicBezTo>
                <a:lnTo>
                  <a:pt x="2253" y="1016"/>
                </a:lnTo>
                <a:close/>
                <a:moveTo>
                  <a:pt x="2359" y="1034"/>
                </a:moveTo>
                <a:cubicBezTo>
                  <a:pt x="2358" y="1034"/>
                  <a:pt x="2358" y="1034"/>
                  <a:pt x="2358" y="1034"/>
                </a:cubicBezTo>
                <a:cubicBezTo>
                  <a:pt x="2357" y="1034"/>
                  <a:pt x="2357" y="1034"/>
                  <a:pt x="2357" y="1034"/>
                </a:cubicBezTo>
                <a:lnTo>
                  <a:pt x="2359" y="1034"/>
                </a:lnTo>
                <a:close/>
                <a:moveTo>
                  <a:pt x="1577" y="389"/>
                </a:moveTo>
                <a:cubicBezTo>
                  <a:pt x="1577" y="385"/>
                  <a:pt x="1577" y="385"/>
                  <a:pt x="1577" y="385"/>
                </a:cubicBezTo>
                <a:cubicBezTo>
                  <a:pt x="1577" y="389"/>
                  <a:pt x="1577" y="389"/>
                  <a:pt x="1577" y="389"/>
                </a:cubicBezTo>
                <a:close/>
                <a:moveTo>
                  <a:pt x="1594" y="892"/>
                </a:moveTo>
                <a:cubicBezTo>
                  <a:pt x="1597" y="965"/>
                  <a:pt x="1597" y="965"/>
                  <a:pt x="1597" y="965"/>
                </a:cubicBezTo>
                <a:cubicBezTo>
                  <a:pt x="1598" y="983"/>
                  <a:pt x="1598" y="983"/>
                  <a:pt x="1598" y="983"/>
                </a:cubicBezTo>
                <a:lnTo>
                  <a:pt x="1594" y="892"/>
                </a:lnTo>
                <a:close/>
                <a:moveTo>
                  <a:pt x="1688" y="859"/>
                </a:moveTo>
                <a:cubicBezTo>
                  <a:pt x="1688" y="859"/>
                  <a:pt x="1688" y="859"/>
                  <a:pt x="1688" y="859"/>
                </a:cubicBezTo>
                <a:cubicBezTo>
                  <a:pt x="1689" y="859"/>
                  <a:pt x="1689" y="859"/>
                  <a:pt x="1689" y="859"/>
                </a:cubicBezTo>
                <a:lnTo>
                  <a:pt x="1688" y="859"/>
                </a:lnTo>
                <a:close/>
                <a:moveTo>
                  <a:pt x="1689" y="850"/>
                </a:moveTo>
                <a:cubicBezTo>
                  <a:pt x="1689" y="850"/>
                  <a:pt x="1689" y="850"/>
                  <a:pt x="1689" y="850"/>
                </a:cubicBezTo>
                <a:cubicBezTo>
                  <a:pt x="1688" y="850"/>
                  <a:pt x="1688" y="850"/>
                  <a:pt x="1688" y="850"/>
                </a:cubicBezTo>
                <a:cubicBezTo>
                  <a:pt x="1689" y="850"/>
                  <a:pt x="1689" y="850"/>
                  <a:pt x="1689" y="850"/>
                </a:cubicBezTo>
                <a:close/>
                <a:moveTo>
                  <a:pt x="1873" y="982"/>
                </a:moveTo>
                <a:cubicBezTo>
                  <a:pt x="1847" y="990"/>
                  <a:pt x="1847" y="990"/>
                  <a:pt x="1847" y="990"/>
                </a:cubicBezTo>
                <a:cubicBezTo>
                  <a:pt x="1812" y="1000"/>
                  <a:pt x="1812" y="1000"/>
                  <a:pt x="1812" y="1000"/>
                </a:cubicBezTo>
                <a:lnTo>
                  <a:pt x="1873" y="982"/>
                </a:lnTo>
                <a:close/>
                <a:moveTo>
                  <a:pt x="1772" y="892"/>
                </a:moveTo>
                <a:cubicBezTo>
                  <a:pt x="1790" y="893"/>
                  <a:pt x="1790" y="893"/>
                  <a:pt x="1790" y="893"/>
                </a:cubicBezTo>
                <a:cubicBezTo>
                  <a:pt x="1791" y="893"/>
                  <a:pt x="1791" y="893"/>
                  <a:pt x="1791" y="893"/>
                </a:cubicBezTo>
                <a:lnTo>
                  <a:pt x="1772" y="892"/>
                </a:lnTo>
                <a:close/>
                <a:moveTo>
                  <a:pt x="1849" y="811"/>
                </a:moveTo>
                <a:cubicBezTo>
                  <a:pt x="1847" y="811"/>
                  <a:pt x="1847" y="811"/>
                  <a:pt x="1847" y="811"/>
                </a:cubicBezTo>
                <a:cubicBezTo>
                  <a:pt x="1841" y="811"/>
                  <a:pt x="1841" y="811"/>
                  <a:pt x="1841" y="811"/>
                </a:cubicBezTo>
                <a:cubicBezTo>
                  <a:pt x="1837" y="811"/>
                  <a:pt x="1837" y="811"/>
                  <a:pt x="1837" y="811"/>
                </a:cubicBezTo>
                <a:cubicBezTo>
                  <a:pt x="1831" y="813"/>
                  <a:pt x="1831" y="813"/>
                  <a:pt x="1831" y="813"/>
                </a:cubicBezTo>
                <a:cubicBezTo>
                  <a:pt x="1828" y="813"/>
                  <a:pt x="1828" y="813"/>
                  <a:pt x="1828" y="813"/>
                </a:cubicBezTo>
                <a:cubicBezTo>
                  <a:pt x="1822" y="811"/>
                  <a:pt x="1822" y="811"/>
                  <a:pt x="1822" y="811"/>
                </a:cubicBezTo>
                <a:cubicBezTo>
                  <a:pt x="1820" y="811"/>
                  <a:pt x="1820" y="811"/>
                  <a:pt x="1820" y="811"/>
                </a:cubicBezTo>
                <a:cubicBezTo>
                  <a:pt x="1816" y="809"/>
                  <a:pt x="1816" y="809"/>
                  <a:pt x="1816" y="809"/>
                </a:cubicBezTo>
                <a:cubicBezTo>
                  <a:pt x="1814" y="808"/>
                  <a:pt x="1814" y="808"/>
                  <a:pt x="1814" y="808"/>
                </a:cubicBezTo>
                <a:cubicBezTo>
                  <a:pt x="1814" y="806"/>
                  <a:pt x="1814" y="806"/>
                  <a:pt x="1814" y="806"/>
                </a:cubicBezTo>
                <a:cubicBezTo>
                  <a:pt x="1812" y="806"/>
                  <a:pt x="1812" y="806"/>
                  <a:pt x="1812" y="806"/>
                </a:cubicBezTo>
                <a:cubicBezTo>
                  <a:pt x="1810" y="804"/>
                  <a:pt x="1810" y="804"/>
                  <a:pt x="1810" y="804"/>
                </a:cubicBezTo>
                <a:cubicBezTo>
                  <a:pt x="1808" y="805"/>
                  <a:pt x="1808" y="805"/>
                  <a:pt x="1808" y="805"/>
                </a:cubicBezTo>
                <a:cubicBezTo>
                  <a:pt x="1806" y="804"/>
                  <a:pt x="1806" y="804"/>
                  <a:pt x="1806" y="804"/>
                </a:cubicBezTo>
                <a:cubicBezTo>
                  <a:pt x="1804" y="804"/>
                  <a:pt x="1804" y="804"/>
                  <a:pt x="1804" y="804"/>
                </a:cubicBezTo>
                <a:cubicBezTo>
                  <a:pt x="1802" y="802"/>
                  <a:pt x="1802" y="802"/>
                  <a:pt x="1802" y="802"/>
                </a:cubicBezTo>
                <a:cubicBezTo>
                  <a:pt x="1801" y="802"/>
                  <a:pt x="1801" y="802"/>
                  <a:pt x="1801" y="802"/>
                </a:cubicBezTo>
                <a:cubicBezTo>
                  <a:pt x="1800" y="801"/>
                  <a:pt x="1800" y="801"/>
                  <a:pt x="1800" y="801"/>
                </a:cubicBezTo>
                <a:cubicBezTo>
                  <a:pt x="1801" y="799"/>
                  <a:pt x="1801" y="799"/>
                  <a:pt x="1801" y="799"/>
                </a:cubicBezTo>
                <a:cubicBezTo>
                  <a:pt x="1801" y="797"/>
                  <a:pt x="1801" y="797"/>
                  <a:pt x="1801" y="797"/>
                </a:cubicBezTo>
                <a:cubicBezTo>
                  <a:pt x="1799" y="795"/>
                  <a:pt x="1799" y="795"/>
                  <a:pt x="1799" y="795"/>
                </a:cubicBezTo>
                <a:cubicBezTo>
                  <a:pt x="1799" y="795"/>
                  <a:pt x="1799" y="795"/>
                  <a:pt x="1799" y="795"/>
                </a:cubicBezTo>
                <a:cubicBezTo>
                  <a:pt x="1799" y="791"/>
                  <a:pt x="1799" y="791"/>
                  <a:pt x="1799" y="791"/>
                </a:cubicBezTo>
                <a:cubicBezTo>
                  <a:pt x="1799" y="790"/>
                  <a:pt x="1799" y="790"/>
                  <a:pt x="1799" y="790"/>
                </a:cubicBezTo>
                <a:cubicBezTo>
                  <a:pt x="1799" y="789"/>
                  <a:pt x="1799" y="789"/>
                  <a:pt x="1799" y="789"/>
                </a:cubicBezTo>
                <a:cubicBezTo>
                  <a:pt x="1798" y="786"/>
                  <a:pt x="1798" y="786"/>
                  <a:pt x="1798" y="786"/>
                </a:cubicBezTo>
                <a:cubicBezTo>
                  <a:pt x="1799" y="785"/>
                  <a:pt x="1799" y="785"/>
                  <a:pt x="1799" y="785"/>
                </a:cubicBezTo>
                <a:cubicBezTo>
                  <a:pt x="1800" y="784"/>
                  <a:pt x="1800" y="784"/>
                  <a:pt x="1800" y="784"/>
                </a:cubicBezTo>
                <a:cubicBezTo>
                  <a:pt x="1801" y="786"/>
                  <a:pt x="1801" y="786"/>
                  <a:pt x="1801" y="786"/>
                </a:cubicBezTo>
                <a:cubicBezTo>
                  <a:pt x="1800" y="788"/>
                  <a:pt x="1800" y="788"/>
                  <a:pt x="1800" y="788"/>
                </a:cubicBezTo>
                <a:cubicBezTo>
                  <a:pt x="1801" y="789"/>
                  <a:pt x="1801" y="789"/>
                  <a:pt x="1801" y="789"/>
                </a:cubicBezTo>
                <a:cubicBezTo>
                  <a:pt x="1801" y="788"/>
                  <a:pt x="1801" y="788"/>
                  <a:pt x="1801" y="788"/>
                </a:cubicBezTo>
                <a:cubicBezTo>
                  <a:pt x="1801" y="784"/>
                  <a:pt x="1801" y="784"/>
                  <a:pt x="1801" y="784"/>
                </a:cubicBezTo>
                <a:cubicBezTo>
                  <a:pt x="1802" y="784"/>
                  <a:pt x="1802" y="784"/>
                  <a:pt x="1802" y="784"/>
                </a:cubicBezTo>
                <a:cubicBezTo>
                  <a:pt x="1802" y="782"/>
                  <a:pt x="1802" y="782"/>
                  <a:pt x="1802" y="782"/>
                </a:cubicBezTo>
                <a:cubicBezTo>
                  <a:pt x="1802" y="781"/>
                  <a:pt x="1802" y="781"/>
                  <a:pt x="1802" y="781"/>
                </a:cubicBezTo>
                <a:cubicBezTo>
                  <a:pt x="1802" y="780"/>
                  <a:pt x="1802" y="780"/>
                  <a:pt x="1802" y="780"/>
                </a:cubicBezTo>
                <a:cubicBezTo>
                  <a:pt x="1803" y="778"/>
                  <a:pt x="1803" y="778"/>
                  <a:pt x="1803" y="778"/>
                </a:cubicBezTo>
                <a:cubicBezTo>
                  <a:pt x="1802" y="777"/>
                  <a:pt x="1802" y="777"/>
                  <a:pt x="1802" y="777"/>
                </a:cubicBezTo>
                <a:cubicBezTo>
                  <a:pt x="1802" y="774"/>
                  <a:pt x="1802" y="774"/>
                  <a:pt x="1802" y="774"/>
                </a:cubicBezTo>
                <a:cubicBezTo>
                  <a:pt x="1805" y="772"/>
                  <a:pt x="1805" y="772"/>
                  <a:pt x="1805" y="772"/>
                </a:cubicBezTo>
                <a:cubicBezTo>
                  <a:pt x="1807" y="772"/>
                  <a:pt x="1807" y="772"/>
                  <a:pt x="1807" y="772"/>
                </a:cubicBezTo>
                <a:cubicBezTo>
                  <a:pt x="1809" y="771"/>
                  <a:pt x="1809" y="771"/>
                  <a:pt x="1809" y="771"/>
                </a:cubicBezTo>
                <a:cubicBezTo>
                  <a:pt x="1810" y="771"/>
                  <a:pt x="1810" y="771"/>
                  <a:pt x="1810" y="771"/>
                </a:cubicBezTo>
                <a:cubicBezTo>
                  <a:pt x="1809" y="769"/>
                  <a:pt x="1809" y="769"/>
                  <a:pt x="1809" y="769"/>
                </a:cubicBezTo>
                <a:cubicBezTo>
                  <a:pt x="1806" y="768"/>
                  <a:pt x="1806" y="768"/>
                  <a:pt x="1806" y="768"/>
                </a:cubicBezTo>
                <a:cubicBezTo>
                  <a:pt x="1804" y="768"/>
                  <a:pt x="1804" y="768"/>
                  <a:pt x="1804" y="768"/>
                </a:cubicBezTo>
                <a:cubicBezTo>
                  <a:pt x="1802" y="767"/>
                  <a:pt x="1802" y="767"/>
                  <a:pt x="1802" y="767"/>
                </a:cubicBezTo>
                <a:cubicBezTo>
                  <a:pt x="1802" y="765"/>
                  <a:pt x="1802" y="765"/>
                  <a:pt x="1802" y="765"/>
                </a:cubicBezTo>
                <a:cubicBezTo>
                  <a:pt x="1799" y="763"/>
                  <a:pt x="1799" y="763"/>
                  <a:pt x="1799" y="763"/>
                </a:cubicBezTo>
                <a:cubicBezTo>
                  <a:pt x="1797" y="760"/>
                  <a:pt x="1797" y="760"/>
                  <a:pt x="1797" y="760"/>
                </a:cubicBezTo>
                <a:cubicBezTo>
                  <a:pt x="1797" y="759"/>
                  <a:pt x="1797" y="759"/>
                  <a:pt x="1797" y="759"/>
                </a:cubicBezTo>
                <a:cubicBezTo>
                  <a:pt x="1794" y="755"/>
                  <a:pt x="1794" y="755"/>
                  <a:pt x="1794" y="755"/>
                </a:cubicBezTo>
                <a:cubicBezTo>
                  <a:pt x="1792" y="753"/>
                  <a:pt x="1792" y="753"/>
                  <a:pt x="1792" y="753"/>
                </a:cubicBezTo>
                <a:cubicBezTo>
                  <a:pt x="1789" y="757"/>
                  <a:pt x="1789" y="757"/>
                  <a:pt x="1789" y="757"/>
                </a:cubicBezTo>
                <a:cubicBezTo>
                  <a:pt x="1792" y="754"/>
                  <a:pt x="1792" y="754"/>
                  <a:pt x="1792" y="754"/>
                </a:cubicBezTo>
                <a:cubicBezTo>
                  <a:pt x="1792" y="753"/>
                  <a:pt x="1792" y="753"/>
                  <a:pt x="1792" y="753"/>
                </a:cubicBezTo>
                <a:cubicBezTo>
                  <a:pt x="1792" y="753"/>
                  <a:pt x="1792" y="753"/>
                  <a:pt x="1792" y="753"/>
                </a:cubicBezTo>
                <a:cubicBezTo>
                  <a:pt x="1787" y="749"/>
                  <a:pt x="1787" y="749"/>
                  <a:pt x="1787" y="749"/>
                </a:cubicBezTo>
                <a:cubicBezTo>
                  <a:pt x="1783" y="745"/>
                  <a:pt x="1783" y="745"/>
                  <a:pt x="1783" y="745"/>
                </a:cubicBezTo>
                <a:cubicBezTo>
                  <a:pt x="1783" y="742"/>
                  <a:pt x="1783" y="742"/>
                  <a:pt x="1783" y="742"/>
                </a:cubicBezTo>
                <a:cubicBezTo>
                  <a:pt x="1781" y="740"/>
                  <a:pt x="1781" y="740"/>
                  <a:pt x="1781" y="740"/>
                </a:cubicBezTo>
                <a:cubicBezTo>
                  <a:pt x="1781" y="738"/>
                  <a:pt x="1781" y="738"/>
                  <a:pt x="1781" y="738"/>
                </a:cubicBezTo>
                <a:cubicBezTo>
                  <a:pt x="1780" y="736"/>
                  <a:pt x="1780" y="736"/>
                  <a:pt x="1780" y="736"/>
                </a:cubicBezTo>
                <a:cubicBezTo>
                  <a:pt x="1780" y="735"/>
                  <a:pt x="1780" y="735"/>
                  <a:pt x="1780" y="735"/>
                </a:cubicBezTo>
                <a:cubicBezTo>
                  <a:pt x="1779" y="735"/>
                  <a:pt x="1779" y="735"/>
                  <a:pt x="1779" y="735"/>
                </a:cubicBezTo>
                <a:cubicBezTo>
                  <a:pt x="1779" y="734"/>
                  <a:pt x="1779" y="734"/>
                  <a:pt x="1779" y="734"/>
                </a:cubicBezTo>
                <a:cubicBezTo>
                  <a:pt x="1780" y="734"/>
                  <a:pt x="1780" y="734"/>
                  <a:pt x="1780" y="734"/>
                </a:cubicBezTo>
                <a:cubicBezTo>
                  <a:pt x="1781" y="733"/>
                  <a:pt x="1781" y="733"/>
                  <a:pt x="1781" y="733"/>
                </a:cubicBezTo>
                <a:cubicBezTo>
                  <a:pt x="1781" y="731"/>
                  <a:pt x="1781" y="731"/>
                  <a:pt x="1781" y="731"/>
                </a:cubicBezTo>
                <a:cubicBezTo>
                  <a:pt x="1780" y="731"/>
                  <a:pt x="1780" y="731"/>
                  <a:pt x="1780" y="731"/>
                </a:cubicBezTo>
                <a:cubicBezTo>
                  <a:pt x="1779" y="732"/>
                  <a:pt x="1779" y="732"/>
                  <a:pt x="1779" y="732"/>
                </a:cubicBezTo>
                <a:cubicBezTo>
                  <a:pt x="1777" y="731"/>
                  <a:pt x="1777" y="731"/>
                  <a:pt x="1777" y="731"/>
                </a:cubicBezTo>
                <a:cubicBezTo>
                  <a:pt x="1777" y="728"/>
                  <a:pt x="1777" y="728"/>
                  <a:pt x="1777" y="728"/>
                </a:cubicBezTo>
                <a:cubicBezTo>
                  <a:pt x="1775" y="727"/>
                  <a:pt x="1775" y="727"/>
                  <a:pt x="1775" y="727"/>
                </a:cubicBezTo>
                <a:cubicBezTo>
                  <a:pt x="1774" y="726"/>
                  <a:pt x="1774" y="726"/>
                  <a:pt x="1774" y="726"/>
                </a:cubicBezTo>
                <a:cubicBezTo>
                  <a:pt x="1773" y="726"/>
                  <a:pt x="1773" y="726"/>
                  <a:pt x="1773" y="726"/>
                </a:cubicBezTo>
                <a:cubicBezTo>
                  <a:pt x="1772" y="726"/>
                  <a:pt x="1772" y="726"/>
                  <a:pt x="1772" y="726"/>
                </a:cubicBezTo>
                <a:cubicBezTo>
                  <a:pt x="1771" y="723"/>
                  <a:pt x="1771" y="723"/>
                  <a:pt x="1771" y="723"/>
                </a:cubicBezTo>
                <a:cubicBezTo>
                  <a:pt x="1771" y="721"/>
                  <a:pt x="1771" y="721"/>
                  <a:pt x="1771" y="721"/>
                </a:cubicBezTo>
                <a:cubicBezTo>
                  <a:pt x="1772" y="720"/>
                  <a:pt x="1772" y="720"/>
                  <a:pt x="1772" y="720"/>
                </a:cubicBezTo>
                <a:cubicBezTo>
                  <a:pt x="1772" y="717"/>
                  <a:pt x="1772" y="717"/>
                  <a:pt x="1772" y="717"/>
                </a:cubicBezTo>
                <a:cubicBezTo>
                  <a:pt x="1773" y="715"/>
                  <a:pt x="1773" y="715"/>
                  <a:pt x="1773" y="715"/>
                </a:cubicBezTo>
                <a:cubicBezTo>
                  <a:pt x="1774" y="713"/>
                  <a:pt x="1774" y="713"/>
                  <a:pt x="1774" y="713"/>
                </a:cubicBezTo>
                <a:cubicBezTo>
                  <a:pt x="1775" y="713"/>
                  <a:pt x="1775" y="713"/>
                  <a:pt x="1775" y="713"/>
                </a:cubicBezTo>
                <a:cubicBezTo>
                  <a:pt x="1775" y="711"/>
                  <a:pt x="1775" y="711"/>
                  <a:pt x="1775" y="711"/>
                </a:cubicBezTo>
                <a:cubicBezTo>
                  <a:pt x="1776" y="709"/>
                  <a:pt x="1776" y="709"/>
                  <a:pt x="1776" y="709"/>
                </a:cubicBezTo>
                <a:cubicBezTo>
                  <a:pt x="1776" y="708"/>
                  <a:pt x="1776" y="708"/>
                  <a:pt x="1776" y="708"/>
                </a:cubicBezTo>
                <a:cubicBezTo>
                  <a:pt x="1777" y="708"/>
                  <a:pt x="1777" y="708"/>
                  <a:pt x="1777" y="708"/>
                </a:cubicBezTo>
                <a:cubicBezTo>
                  <a:pt x="1778" y="709"/>
                  <a:pt x="1778" y="709"/>
                  <a:pt x="1778" y="709"/>
                </a:cubicBezTo>
                <a:cubicBezTo>
                  <a:pt x="1778" y="709"/>
                  <a:pt x="1778" y="709"/>
                  <a:pt x="1778" y="709"/>
                </a:cubicBezTo>
                <a:cubicBezTo>
                  <a:pt x="1779" y="708"/>
                  <a:pt x="1779" y="708"/>
                  <a:pt x="1779" y="708"/>
                </a:cubicBezTo>
                <a:cubicBezTo>
                  <a:pt x="1780" y="708"/>
                  <a:pt x="1780" y="708"/>
                  <a:pt x="1780" y="708"/>
                </a:cubicBezTo>
                <a:cubicBezTo>
                  <a:pt x="1781" y="708"/>
                  <a:pt x="1781" y="708"/>
                  <a:pt x="1781" y="708"/>
                </a:cubicBezTo>
                <a:cubicBezTo>
                  <a:pt x="1782" y="708"/>
                  <a:pt x="1782" y="708"/>
                  <a:pt x="1782" y="708"/>
                </a:cubicBezTo>
                <a:cubicBezTo>
                  <a:pt x="1783" y="707"/>
                  <a:pt x="1783" y="707"/>
                  <a:pt x="1783" y="707"/>
                </a:cubicBezTo>
                <a:cubicBezTo>
                  <a:pt x="1783" y="706"/>
                  <a:pt x="1783" y="706"/>
                  <a:pt x="1783" y="706"/>
                </a:cubicBezTo>
                <a:cubicBezTo>
                  <a:pt x="1781" y="706"/>
                  <a:pt x="1781" y="706"/>
                  <a:pt x="1781" y="706"/>
                </a:cubicBezTo>
                <a:cubicBezTo>
                  <a:pt x="1782" y="705"/>
                  <a:pt x="1782" y="705"/>
                  <a:pt x="1782" y="705"/>
                </a:cubicBezTo>
                <a:cubicBezTo>
                  <a:pt x="1782" y="705"/>
                  <a:pt x="1783" y="706"/>
                  <a:pt x="1783" y="706"/>
                </a:cubicBezTo>
                <a:cubicBezTo>
                  <a:pt x="1783" y="706"/>
                  <a:pt x="1785" y="705"/>
                  <a:pt x="1785" y="705"/>
                </a:cubicBezTo>
                <a:cubicBezTo>
                  <a:pt x="1785" y="706"/>
                  <a:pt x="1785" y="706"/>
                  <a:pt x="1785" y="706"/>
                </a:cubicBezTo>
                <a:cubicBezTo>
                  <a:pt x="1786" y="706"/>
                  <a:pt x="1786" y="706"/>
                  <a:pt x="1786" y="706"/>
                </a:cubicBezTo>
                <a:cubicBezTo>
                  <a:pt x="1786" y="705"/>
                  <a:pt x="1786" y="705"/>
                  <a:pt x="1786" y="705"/>
                </a:cubicBezTo>
                <a:cubicBezTo>
                  <a:pt x="1783" y="703"/>
                  <a:pt x="1783" y="703"/>
                  <a:pt x="1783" y="703"/>
                </a:cubicBezTo>
                <a:cubicBezTo>
                  <a:pt x="1784" y="703"/>
                  <a:pt x="1784" y="703"/>
                  <a:pt x="1784" y="703"/>
                </a:cubicBezTo>
                <a:cubicBezTo>
                  <a:pt x="1786" y="703"/>
                  <a:pt x="1786" y="703"/>
                  <a:pt x="1786" y="703"/>
                </a:cubicBezTo>
                <a:cubicBezTo>
                  <a:pt x="1787" y="703"/>
                  <a:pt x="1787" y="703"/>
                  <a:pt x="1787" y="703"/>
                </a:cubicBezTo>
                <a:cubicBezTo>
                  <a:pt x="1788" y="703"/>
                  <a:pt x="1788" y="703"/>
                  <a:pt x="1788" y="703"/>
                </a:cubicBezTo>
                <a:cubicBezTo>
                  <a:pt x="1788" y="702"/>
                  <a:pt x="1788" y="702"/>
                  <a:pt x="1788" y="702"/>
                </a:cubicBezTo>
                <a:cubicBezTo>
                  <a:pt x="1787" y="702"/>
                  <a:pt x="1787" y="702"/>
                  <a:pt x="1787" y="702"/>
                </a:cubicBezTo>
                <a:cubicBezTo>
                  <a:pt x="1788" y="702"/>
                  <a:pt x="1788" y="702"/>
                  <a:pt x="1788" y="702"/>
                </a:cubicBezTo>
                <a:cubicBezTo>
                  <a:pt x="1788" y="701"/>
                  <a:pt x="1788" y="701"/>
                  <a:pt x="1788" y="701"/>
                </a:cubicBezTo>
                <a:cubicBezTo>
                  <a:pt x="1787" y="700"/>
                  <a:pt x="1787" y="700"/>
                  <a:pt x="1787" y="700"/>
                </a:cubicBezTo>
                <a:cubicBezTo>
                  <a:pt x="1789" y="700"/>
                  <a:pt x="1789" y="700"/>
                  <a:pt x="1789" y="700"/>
                </a:cubicBezTo>
                <a:cubicBezTo>
                  <a:pt x="1789" y="699"/>
                  <a:pt x="1789" y="699"/>
                  <a:pt x="1789" y="699"/>
                </a:cubicBezTo>
                <a:cubicBezTo>
                  <a:pt x="1789" y="698"/>
                  <a:pt x="1789" y="698"/>
                  <a:pt x="1789" y="698"/>
                </a:cubicBezTo>
                <a:cubicBezTo>
                  <a:pt x="1789" y="698"/>
                  <a:pt x="1789" y="698"/>
                  <a:pt x="1789" y="698"/>
                </a:cubicBezTo>
                <a:cubicBezTo>
                  <a:pt x="1789" y="698"/>
                  <a:pt x="1789" y="698"/>
                  <a:pt x="1789" y="698"/>
                </a:cubicBezTo>
                <a:cubicBezTo>
                  <a:pt x="1787" y="697"/>
                  <a:pt x="1787" y="697"/>
                  <a:pt x="1787" y="697"/>
                </a:cubicBezTo>
                <a:cubicBezTo>
                  <a:pt x="1789" y="698"/>
                  <a:pt x="1789" y="698"/>
                  <a:pt x="1789" y="698"/>
                </a:cubicBezTo>
                <a:cubicBezTo>
                  <a:pt x="1790" y="698"/>
                  <a:pt x="1790" y="698"/>
                  <a:pt x="1790" y="698"/>
                </a:cubicBezTo>
                <a:cubicBezTo>
                  <a:pt x="1790" y="699"/>
                  <a:pt x="1790" y="699"/>
                  <a:pt x="1790" y="699"/>
                </a:cubicBezTo>
                <a:cubicBezTo>
                  <a:pt x="1791" y="699"/>
                  <a:pt x="1791" y="699"/>
                  <a:pt x="1791" y="699"/>
                </a:cubicBezTo>
                <a:cubicBezTo>
                  <a:pt x="1792" y="698"/>
                  <a:pt x="1792" y="698"/>
                  <a:pt x="1792" y="698"/>
                </a:cubicBezTo>
                <a:cubicBezTo>
                  <a:pt x="1793" y="698"/>
                  <a:pt x="1793" y="698"/>
                  <a:pt x="1793" y="698"/>
                </a:cubicBezTo>
                <a:cubicBezTo>
                  <a:pt x="1793" y="699"/>
                  <a:pt x="1793" y="699"/>
                  <a:pt x="1793" y="699"/>
                </a:cubicBezTo>
                <a:cubicBezTo>
                  <a:pt x="1794" y="698"/>
                  <a:pt x="1794" y="698"/>
                  <a:pt x="1794" y="698"/>
                </a:cubicBezTo>
                <a:cubicBezTo>
                  <a:pt x="1794" y="697"/>
                  <a:pt x="1794" y="697"/>
                  <a:pt x="1794" y="697"/>
                </a:cubicBezTo>
                <a:cubicBezTo>
                  <a:pt x="1795" y="697"/>
                  <a:pt x="1795" y="697"/>
                  <a:pt x="1795" y="697"/>
                </a:cubicBezTo>
                <a:cubicBezTo>
                  <a:pt x="1797" y="696"/>
                  <a:pt x="1797" y="696"/>
                  <a:pt x="1797" y="696"/>
                </a:cubicBezTo>
                <a:cubicBezTo>
                  <a:pt x="1798" y="695"/>
                  <a:pt x="1798" y="695"/>
                  <a:pt x="1798" y="695"/>
                </a:cubicBezTo>
                <a:cubicBezTo>
                  <a:pt x="1799" y="695"/>
                  <a:pt x="1799" y="695"/>
                  <a:pt x="1799" y="695"/>
                </a:cubicBezTo>
                <a:cubicBezTo>
                  <a:pt x="1800" y="693"/>
                  <a:pt x="1800" y="693"/>
                  <a:pt x="1800" y="693"/>
                </a:cubicBezTo>
                <a:cubicBezTo>
                  <a:pt x="1801" y="693"/>
                  <a:pt x="1801" y="693"/>
                  <a:pt x="1801" y="693"/>
                </a:cubicBezTo>
                <a:cubicBezTo>
                  <a:pt x="1801" y="694"/>
                  <a:pt x="1801" y="694"/>
                  <a:pt x="1801" y="694"/>
                </a:cubicBezTo>
                <a:cubicBezTo>
                  <a:pt x="1802" y="694"/>
                  <a:pt x="1802" y="694"/>
                  <a:pt x="1802" y="694"/>
                </a:cubicBezTo>
                <a:cubicBezTo>
                  <a:pt x="1802" y="692"/>
                  <a:pt x="1802" y="692"/>
                  <a:pt x="1802" y="692"/>
                </a:cubicBezTo>
                <a:cubicBezTo>
                  <a:pt x="1803" y="691"/>
                  <a:pt x="1803" y="691"/>
                  <a:pt x="1803" y="691"/>
                </a:cubicBezTo>
                <a:cubicBezTo>
                  <a:pt x="1806" y="691"/>
                  <a:pt x="1806" y="691"/>
                  <a:pt x="1806" y="691"/>
                </a:cubicBezTo>
                <a:cubicBezTo>
                  <a:pt x="1807" y="692"/>
                  <a:pt x="1807" y="692"/>
                  <a:pt x="1807" y="692"/>
                </a:cubicBezTo>
                <a:cubicBezTo>
                  <a:pt x="1808" y="692"/>
                  <a:pt x="1808" y="692"/>
                  <a:pt x="1808" y="692"/>
                </a:cubicBezTo>
                <a:cubicBezTo>
                  <a:pt x="1809" y="691"/>
                  <a:pt x="1809" y="691"/>
                  <a:pt x="1809" y="691"/>
                </a:cubicBezTo>
                <a:cubicBezTo>
                  <a:pt x="1809" y="691"/>
                  <a:pt x="1809" y="691"/>
                  <a:pt x="1809" y="691"/>
                </a:cubicBezTo>
                <a:cubicBezTo>
                  <a:pt x="1809" y="693"/>
                  <a:pt x="1809" y="693"/>
                  <a:pt x="1809" y="693"/>
                </a:cubicBezTo>
                <a:cubicBezTo>
                  <a:pt x="1810" y="694"/>
                  <a:pt x="1810" y="694"/>
                  <a:pt x="1810" y="694"/>
                </a:cubicBezTo>
                <a:cubicBezTo>
                  <a:pt x="1810" y="693"/>
                  <a:pt x="1810" y="693"/>
                  <a:pt x="1810" y="693"/>
                </a:cubicBezTo>
                <a:cubicBezTo>
                  <a:pt x="1811" y="693"/>
                  <a:pt x="1811" y="693"/>
                  <a:pt x="1811" y="693"/>
                </a:cubicBezTo>
                <a:cubicBezTo>
                  <a:pt x="1812" y="694"/>
                  <a:pt x="1812" y="694"/>
                  <a:pt x="1812" y="694"/>
                </a:cubicBezTo>
                <a:cubicBezTo>
                  <a:pt x="1813" y="694"/>
                  <a:pt x="1813" y="694"/>
                  <a:pt x="1813" y="694"/>
                </a:cubicBezTo>
                <a:cubicBezTo>
                  <a:pt x="1814" y="694"/>
                  <a:pt x="1814" y="694"/>
                  <a:pt x="1814" y="694"/>
                </a:cubicBezTo>
                <a:cubicBezTo>
                  <a:pt x="1814" y="693"/>
                  <a:pt x="1814" y="693"/>
                  <a:pt x="1814" y="693"/>
                </a:cubicBezTo>
                <a:cubicBezTo>
                  <a:pt x="1815" y="693"/>
                  <a:pt x="1815" y="693"/>
                  <a:pt x="1815" y="693"/>
                </a:cubicBezTo>
                <a:cubicBezTo>
                  <a:pt x="1815" y="692"/>
                  <a:pt x="1815" y="692"/>
                  <a:pt x="1815" y="692"/>
                </a:cubicBezTo>
                <a:cubicBezTo>
                  <a:pt x="1816" y="692"/>
                  <a:pt x="1816" y="692"/>
                  <a:pt x="1816" y="692"/>
                </a:cubicBezTo>
                <a:cubicBezTo>
                  <a:pt x="1817" y="692"/>
                  <a:pt x="1817" y="692"/>
                  <a:pt x="1817" y="692"/>
                </a:cubicBezTo>
                <a:cubicBezTo>
                  <a:pt x="1821" y="692"/>
                  <a:pt x="1821" y="692"/>
                  <a:pt x="1821" y="692"/>
                </a:cubicBezTo>
                <a:cubicBezTo>
                  <a:pt x="1821" y="693"/>
                  <a:pt x="1821" y="693"/>
                  <a:pt x="1821" y="693"/>
                </a:cubicBezTo>
                <a:cubicBezTo>
                  <a:pt x="1822" y="694"/>
                  <a:pt x="1822" y="694"/>
                  <a:pt x="1822" y="694"/>
                </a:cubicBezTo>
                <a:cubicBezTo>
                  <a:pt x="1823" y="694"/>
                  <a:pt x="1823" y="694"/>
                  <a:pt x="1823" y="694"/>
                </a:cubicBezTo>
                <a:cubicBezTo>
                  <a:pt x="1823" y="695"/>
                  <a:pt x="1823" y="695"/>
                  <a:pt x="1823" y="695"/>
                </a:cubicBezTo>
                <a:cubicBezTo>
                  <a:pt x="1822" y="696"/>
                  <a:pt x="1822" y="696"/>
                  <a:pt x="1822" y="696"/>
                </a:cubicBezTo>
                <a:cubicBezTo>
                  <a:pt x="1823" y="697"/>
                  <a:pt x="1823" y="697"/>
                  <a:pt x="1823" y="697"/>
                </a:cubicBezTo>
                <a:cubicBezTo>
                  <a:pt x="1824" y="698"/>
                  <a:pt x="1824" y="698"/>
                  <a:pt x="1824" y="698"/>
                </a:cubicBezTo>
                <a:cubicBezTo>
                  <a:pt x="1824" y="700"/>
                  <a:pt x="1824" y="700"/>
                  <a:pt x="1824" y="700"/>
                </a:cubicBezTo>
                <a:cubicBezTo>
                  <a:pt x="1823" y="702"/>
                  <a:pt x="1823" y="702"/>
                  <a:pt x="1823" y="702"/>
                </a:cubicBezTo>
                <a:cubicBezTo>
                  <a:pt x="1823" y="703"/>
                  <a:pt x="1823" y="703"/>
                  <a:pt x="1823" y="703"/>
                </a:cubicBezTo>
                <a:cubicBezTo>
                  <a:pt x="1824" y="703"/>
                  <a:pt x="1824" y="703"/>
                  <a:pt x="1824" y="703"/>
                </a:cubicBezTo>
                <a:cubicBezTo>
                  <a:pt x="1824" y="704"/>
                  <a:pt x="1824" y="704"/>
                  <a:pt x="1824" y="704"/>
                </a:cubicBezTo>
                <a:cubicBezTo>
                  <a:pt x="1824" y="705"/>
                  <a:pt x="1824" y="705"/>
                  <a:pt x="1824" y="705"/>
                </a:cubicBezTo>
                <a:cubicBezTo>
                  <a:pt x="1822" y="705"/>
                  <a:pt x="1822" y="705"/>
                  <a:pt x="1822" y="705"/>
                </a:cubicBezTo>
                <a:cubicBezTo>
                  <a:pt x="1822" y="707"/>
                  <a:pt x="1822" y="707"/>
                  <a:pt x="1822" y="707"/>
                </a:cubicBezTo>
                <a:cubicBezTo>
                  <a:pt x="1823" y="710"/>
                  <a:pt x="1823" y="710"/>
                  <a:pt x="1823" y="710"/>
                </a:cubicBezTo>
                <a:cubicBezTo>
                  <a:pt x="1825" y="710"/>
                  <a:pt x="1825" y="710"/>
                  <a:pt x="1825" y="710"/>
                </a:cubicBezTo>
                <a:cubicBezTo>
                  <a:pt x="1826" y="711"/>
                  <a:pt x="1826" y="711"/>
                  <a:pt x="1826" y="711"/>
                </a:cubicBezTo>
                <a:cubicBezTo>
                  <a:pt x="1826" y="712"/>
                  <a:pt x="1826" y="712"/>
                  <a:pt x="1826" y="712"/>
                </a:cubicBezTo>
                <a:cubicBezTo>
                  <a:pt x="1824" y="712"/>
                  <a:pt x="1824" y="712"/>
                  <a:pt x="1824" y="712"/>
                </a:cubicBezTo>
                <a:cubicBezTo>
                  <a:pt x="1823" y="712"/>
                  <a:pt x="1823" y="712"/>
                  <a:pt x="1823" y="712"/>
                </a:cubicBezTo>
                <a:cubicBezTo>
                  <a:pt x="1821" y="711"/>
                  <a:pt x="1821" y="711"/>
                  <a:pt x="1821" y="711"/>
                </a:cubicBezTo>
                <a:cubicBezTo>
                  <a:pt x="1820" y="711"/>
                  <a:pt x="1820" y="711"/>
                  <a:pt x="1820" y="711"/>
                </a:cubicBezTo>
                <a:cubicBezTo>
                  <a:pt x="1819" y="711"/>
                  <a:pt x="1819" y="711"/>
                  <a:pt x="1819" y="711"/>
                </a:cubicBezTo>
                <a:cubicBezTo>
                  <a:pt x="1818" y="711"/>
                  <a:pt x="1818" y="711"/>
                  <a:pt x="1818" y="711"/>
                </a:cubicBezTo>
                <a:cubicBezTo>
                  <a:pt x="1817" y="711"/>
                  <a:pt x="1817" y="711"/>
                  <a:pt x="1817" y="711"/>
                </a:cubicBezTo>
                <a:cubicBezTo>
                  <a:pt x="1815" y="711"/>
                  <a:pt x="1815" y="711"/>
                  <a:pt x="1815" y="711"/>
                </a:cubicBezTo>
                <a:cubicBezTo>
                  <a:pt x="1814" y="711"/>
                  <a:pt x="1814" y="711"/>
                  <a:pt x="1814" y="711"/>
                </a:cubicBezTo>
                <a:cubicBezTo>
                  <a:pt x="1812" y="711"/>
                  <a:pt x="1812" y="711"/>
                  <a:pt x="1812" y="711"/>
                </a:cubicBezTo>
                <a:cubicBezTo>
                  <a:pt x="1810" y="712"/>
                  <a:pt x="1810" y="712"/>
                  <a:pt x="1810" y="712"/>
                </a:cubicBezTo>
                <a:cubicBezTo>
                  <a:pt x="1809" y="713"/>
                  <a:pt x="1809" y="713"/>
                  <a:pt x="1809" y="713"/>
                </a:cubicBezTo>
                <a:cubicBezTo>
                  <a:pt x="1809" y="714"/>
                  <a:pt x="1809" y="714"/>
                  <a:pt x="1809" y="714"/>
                </a:cubicBezTo>
                <a:cubicBezTo>
                  <a:pt x="1809" y="715"/>
                  <a:pt x="1809" y="715"/>
                  <a:pt x="1809" y="715"/>
                </a:cubicBezTo>
                <a:cubicBezTo>
                  <a:pt x="1808" y="716"/>
                  <a:pt x="1808" y="716"/>
                  <a:pt x="1808" y="716"/>
                </a:cubicBezTo>
                <a:cubicBezTo>
                  <a:pt x="1808" y="717"/>
                  <a:pt x="1808" y="717"/>
                  <a:pt x="1808" y="717"/>
                </a:cubicBezTo>
                <a:cubicBezTo>
                  <a:pt x="1810" y="719"/>
                  <a:pt x="1810" y="719"/>
                  <a:pt x="1810" y="719"/>
                </a:cubicBezTo>
                <a:cubicBezTo>
                  <a:pt x="1810" y="720"/>
                  <a:pt x="1810" y="720"/>
                  <a:pt x="1810" y="720"/>
                </a:cubicBezTo>
                <a:cubicBezTo>
                  <a:pt x="1811" y="721"/>
                  <a:pt x="1811" y="721"/>
                  <a:pt x="1811" y="721"/>
                </a:cubicBezTo>
                <a:cubicBezTo>
                  <a:pt x="1813" y="720"/>
                  <a:pt x="1813" y="720"/>
                  <a:pt x="1813" y="720"/>
                </a:cubicBezTo>
                <a:cubicBezTo>
                  <a:pt x="1813" y="721"/>
                  <a:pt x="1813" y="721"/>
                  <a:pt x="1813" y="721"/>
                </a:cubicBezTo>
                <a:cubicBezTo>
                  <a:pt x="1812" y="722"/>
                  <a:pt x="1812" y="722"/>
                  <a:pt x="1812" y="722"/>
                </a:cubicBezTo>
                <a:cubicBezTo>
                  <a:pt x="1811" y="721"/>
                  <a:pt x="1811" y="721"/>
                  <a:pt x="1811" y="721"/>
                </a:cubicBezTo>
                <a:cubicBezTo>
                  <a:pt x="1810" y="722"/>
                  <a:pt x="1810" y="722"/>
                  <a:pt x="1810" y="722"/>
                </a:cubicBezTo>
                <a:cubicBezTo>
                  <a:pt x="1809" y="722"/>
                  <a:pt x="1809" y="722"/>
                  <a:pt x="1809" y="722"/>
                </a:cubicBezTo>
                <a:cubicBezTo>
                  <a:pt x="1808" y="722"/>
                  <a:pt x="1808" y="722"/>
                  <a:pt x="1808" y="722"/>
                </a:cubicBezTo>
                <a:cubicBezTo>
                  <a:pt x="1807" y="722"/>
                  <a:pt x="1807" y="722"/>
                  <a:pt x="1807" y="722"/>
                </a:cubicBezTo>
                <a:cubicBezTo>
                  <a:pt x="1807" y="722"/>
                  <a:pt x="1807" y="722"/>
                  <a:pt x="1807" y="722"/>
                </a:cubicBezTo>
                <a:cubicBezTo>
                  <a:pt x="1804" y="722"/>
                  <a:pt x="1804" y="722"/>
                  <a:pt x="1804" y="722"/>
                </a:cubicBezTo>
                <a:cubicBezTo>
                  <a:pt x="1803" y="722"/>
                  <a:pt x="1803" y="722"/>
                  <a:pt x="1803" y="722"/>
                </a:cubicBezTo>
                <a:cubicBezTo>
                  <a:pt x="1802" y="722"/>
                  <a:pt x="1802" y="722"/>
                  <a:pt x="1802" y="722"/>
                </a:cubicBezTo>
                <a:cubicBezTo>
                  <a:pt x="1802" y="723"/>
                  <a:pt x="1802" y="723"/>
                  <a:pt x="1802" y="723"/>
                </a:cubicBezTo>
                <a:cubicBezTo>
                  <a:pt x="1803" y="725"/>
                  <a:pt x="1803" y="725"/>
                  <a:pt x="1803" y="725"/>
                </a:cubicBezTo>
                <a:cubicBezTo>
                  <a:pt x="1805" y="725"/>
                  <a:pt x="1805" y="725"/>
                  <a:pt x="1805" y="725"/>
                </a:cubicBezTo>
                <a:cubicBezTo>
                  <a:pt x="1806" y="725"/>
                  <a:pt x="1806" y="725"/>
                  <a:pt x="1806" y="725"/>
                </a:cubicBezTo>
                <a:cubicBezTo>
                  <a:pt x="1807" y="727"/>
                  <a:pt x="1807" y="727"/>
                  <a:pt x="1807" y="727"/>
                </a:cubicBezTo>
                <a:cubicBezTo>
                  <a:pt x="1808" y="727"/>
                  <a:pt x="1808" y="727"/>
                  <a:pt x="1808" y="727"/>
                </a:cubicBezTo>
                <a:cubicBezTo>
                  <a:pt x="1809" y="729"/>
                  <a:pt x="1809" y="729"/>
                  <a:pt x="1809" y="729"/>
                </a:cubicBezTo>
                <a:cubicBezTo>
                  <a:pt x="1809" y="730"/>
                  <a:pt x="1809" y="730"/>
                  <a:pt x="1809" y="730"/>
                </a:cubicBezTo>
                <a:cubicBezTo>
                  <a:pt x="1810" y="731"/>
                  <a:pt x="1810" y="731"/>
                  <a:pt x="1810" y="731"/>
                </a:cubicBezTo>
                <a:cubicBezTo>
                  <a:pt x="1812" y="734"/>
                  <a:pt x="1812" y="734"/>
                  <a:pt x="1812" y="734"/>
                </a:cubicBezTo>
                <a:cubicBezTo>
                  <a:pt x="1812" y="736"/>
                  <a:pt x="1812" y="736"/>
                  <a:pt x="1812" y="736"/>
                </a:cubicBezTo>
                <a:cubicBezTo>
                  <a:pt x="1812" y="738"/>
                  <a:pt x="1812" y="738"/>
                  <a:pt x="1812" y="738"/>
                </a:cubicBezTo>
                <a:cubicBezTo>
                  <a:pt x="1813" y="738"/>
                  <a:pt x="1813" y="738"/>
                  <a:pt x="1813" y="738"/>
                </a:cubicBezTo>
                <a:cubicBezTo>
                  <a:pt x="1815" y="737"/>
                  <a:pt x="1815" y="737"/>
                  <a:pt x="1815" y="737"/>
                </a:cubicBezTo>
                <a:cubicBezTo>
                  <a:pt x="1815" y="737"/>
                  <a:pt x="1815" y="737"/>
                  <a:pt x="1815" y="737"/>
                </a:cubicBezTo>
                <a:cubicBezTo>
                  <a:pt x="1816" y="738"/>
                  <a:pt x="1816" y="738"/>
                  <a:pt x="1816" y="738"/>
                </a:cubicBezTo>
                <a:cubicBezTo>
                  <a:pt x="1817" y="739"/>
                  <a:pt x="1817" y="739"/>
                  <a:pt x="1817" y="739"/>
                </a:cubicBezTo>
                <a:cubicBezTo>
                  <a:pt x="1818" y="740"/>
                  <a:pt x="1818" y="740"/>
                  <a:pt x="1818" y="740"/>
                </a:cubicBezTo>
                <a:cubicBezTo>
                  <a:pt x="1819" y="741"/>
                  <a:pt x="1819" y="741"/>
                  <a:pt x="1819" y="741"/>
                </a:cubicBezTo>
                <a:cubicBezTo>
                  <a:pt x="1819" y="742"/>
                  <a:pt x="1819" y="742"/>
                  <a:pt x="1819" y="742"/>
                </a:cubicBezTo>
                <a:cubicBezTo>
                  <a:pt x="1821" y="741"/>
                  <a:pt x="1821" y="741"/>
                  <a:pt x="1821" y="741"/>
                </a:cubicBezTo>
                <a:cubicBezTo>
                  <a:pt x="1822" y="741"/>
                  <a:pt x="1822" y="741"/>
                  <a:pt x="1822" y="741"/>
                </a:cubicBezTo>
                <a:cubicBezTo>
                  <a:pt x="1824" y="742"/>
                  <a:pt x="1824" y="742"/>
                  <a:pt x="1824" y="742"/>
                </a:cubicBezTo>
                <a:cubicBezTo>
                  <a:pt x="1826" y="742"/>
                  <a:pt x="1826" y="742"/>
                  <a:pt x="1826" y="742"/>
                </a:cubicBezTo>
                <a:cubicBezTo>
                  <a:pt x="1827" y="742"/>
                  <a:pt x="1827" y="742"/>
                  <a:pt x="1827" y="742"/>
                </a:cubicBezTo>
                <a:cubicBezTo>
                  <a:pt x="1826" y="743"/>
                  <a:pt x="1826" y="743"/>
                  <a:pt x="1826" y="743"/>
                </a:cubicBezTo>
                <a:cubicBezTo>
                  <a:pt x="1826" y="744"/>
                  <a:pt x="1826" y="744"/>
                  <a:pt x="1826" y="744"/>
                </a:cubicBezTo>
                <a:cubicBezTo>
                  <a:pt x="1826" y="747"/>
                  <a:pt x="1826" y="747"/>
                  <a:pt x="1826" y="747"/>
                </a:cubicBezTo>
                <a:cubicBezTo>
                  <a:pt x="1825" y="749"/>
                  <a:pt x="1825" y="749"/>
                  <a:pt x="1825" y="749"/>
                </a:cubicBezTo>
                <a:cubicBezTo>
                  <a:pt x="1825" y="751"/>
                  <a:pt x="1825" y="751"/>
                  <a:pt x="1825" y="751"/>
                </a:cubicBezTo>
                <a:cubicBezTo>
                  <a:pt x="1826" y="754"/>
                  <a:pt x="1826" y="754"/>
                  <a:pt x="1826" y="754"/>
                </a:cubicBezTo>
                <a:cubicBezTo>
                  <a:pt x="1826" y="754"/>
                  <a:pt x="1826" y="754"/>
                  <a:pt x="1826" y="754"/>
                </a:cubicBezTo>
                <a:cubicBezTo>
                  <a:pt x="1827" y="756"/>
                  <a:pt x="1827" y="756"/>
                  <a:pt x="1827" y="756"/>
                </a:cubicBezTo>
                <a:cubicBezTo>
                  <a:pt x="1828" y="757"/>
                  <a:pt x="1828" y="757"/>
                  <a:pt x="1828" y="757"/>
                </a:cubicBezTo>
                <a:cubicBezTo>
                  <a:pt x="1829" y="758"/>
                  <a:pt x="1829" y="758"/>
                  <a:pt x="1829" y="758"/>
                </a:cubicBezTo>
                <a:cubicBezTo>
                  <a:pt x="1830" y="760"/>
                  <a:pt x="1830" y="760"/>
                  <a:pt x="1830" y="760"/>
                </a:cubicBezTo>
                <a:cubicBezTo>
                  <a:pt x="1832" y="763"/>
                  <a:pt x="1832" y="763"/>
                  <a:pt x="1832" y="763"/>
                </a:cubicBezTo>
                <a:cubicBezTo>
                  <a:pt x="1831" y="766"/>
                  <a:pt x="1831" y="766"/>
                  <a:pt x="1831" y="766"/>
                </a:cubicBezTo>
                <a:cubicBezTo>
                  <a:pt x="1830" y="768"/>
                  <a:pt x="1830" y="768"/>
                  <a:pt x="1830" y="768"/>
                </a:cubicBezTo>
                <a:cubicBezTo>
                  <a:pt x="1831" y="772"/>
                  <a:pt x="1831" y="772"/>
                  <a:pt x="1831" y="772"/>
                </a:cubicBezTo>
                <a:cubicBezTo>
                  <a:pt x="1832" y="774"/>
                  <a:pt x="1832" y="774"/>
                  <a:pt x="1832" y="774"/>
                </a:cubicBezTo>
                <a:cubicBezTo>
                  <a:pt x="1832" y="775"/>
                  <a:pt x="1832" y="775"/>
                  <a:pt x="1832" y="775"/>
                </a:cubicBezTo>
                <a:cubicBezTo>
                  <a:pt x="1835" y="778"/>
                  <a:pt x="1835" y="778"/>
                  <a:pt x="1835" y="778"/>
                </a:cubicBezTo>
                <a:cubicBezTo>
                  <a:pt x="1835" y="777"/>
                  <a:pt x="1835" y="777"/>
                  <a:pt x="1835" y="777"/>
                </a:cubicBezTo>
                <a:cubicBezTo>
                  <a:pt x="1834" y="776"/>
                  <a:pt x="1834" y="776"/>
                  <a:pt x="1834" y="776"/>
                </a:cubicBezTo>
                <a:cubicBezTo>
                  <a:pt x="1835" y="775"/>
                  <a:pt x="1835" y="775"/>
                  <a:pt x="1835" y="775"/>
                </a:cubicBezTo>
                <a:cubicBezTo>
                  <a:pt x="1837" y="776"/>
                  <a:pt x="1837" y="776"/>
                  <a:pt x="1837" y="776"/>
                </a:cubicBezTo>
                <a:cubicBezTo>
                  <a:pt x="1839" y="775"/>
                  <a:pt x="1839" y="775"/>
                  <a:pt x="1839" y="775"/>
                </a:cubicBezTo>
                <a:cubicBezTo>
                  <a:pt x="1839" y="775"/>
                  <a:pt x="1839" y="775"/>
                  <a:pt x="1839" y="775"/>
                </a:cubicBezTo>
                <a:cubicBezTo>
                  <a:pt x="1839" y="777"/>
                  <a:pt x="1839" y="777"/>
                  <a:pt x="1839" y="777"/>
                </a:cubicBezTo>
                <a:cubicBezTo>
                  <a:pt x="1839" y="779"/>
                  <a:pt x="1839" y="779"/>
                  <a:pt x="1839" y="779"/>
                </a:cubicBezTo>
                <a:cubicBezTo>
                  <a:pt x="1841" y="779"/>
                  <a:pt x="1841" y="779"/>
                  <a:pt x="1841" y="779"/>
                </a:cubicBezTo>
                <a:cubicBezTo>
                  <a:pt x="1842" y="780"/>
                  <a:pt x="1842" y="780"/>
                  <a:pt x="1842" y="780"/>
                </a:cubicBezTo>
                <a:cubicBezTo>
                  <a:pt x="1841" y="781"/>
                  <a:pt x="1841" y="781"/>
                  <a:pt x="1841" y="781"/>
                </a:cubicBezTo>
                <a:cubicBezTo>
                  <a:pt x="1840" y="781"/>
                  <a:pt x="1840" y="781"/>
                  <a:pt x="1840" y="781"/>
                </a:cubicBezTo>
                <a:cubicBezTo>
                  <a:pt x="1839" y="781"/>
                  <a:pt x="1839" y="781"/>
                  <a:pt x="1839" y="781"/>
                </a:cubicBezTo>
                <a:cubicBezTo>
                  <a:pt x="1838" y="780"/>
                  <a:pt x="1838" y="780"/>
                  <a:pt x="1838" y="780"/>
                </a:cubicBezTo>
                <a:cubicBezTo>
                  <a:pt x="1836" y="782"/>
                  <a:pt x="1836" y="782"/>
                  <a:pt x="1836" y="782"/>
                </a:cubicBezTo>
                <a:cubicBezTo>
                  <a:pt x="1836" y="783"/>
                  <a:pt x="1836" y="783"/>
                  <a:pt x="1836" y="783"/>
                </a:cubicBezTo>
                <a:cubicBezTo>
                  <a:pt x="1837" y="785"/>
                  <a:pt x="1837" y="785"/>
                  <a:pt x="1837" y="785"/>
                </a:cubicBezTo>
                <a:cubicBezTo>
                  <a:pt x="1837" y="783"/>
                  <a:pt x="1837" y="783"/>
                  <a:pt x="1837" y="783"/>
                </a:cubicBezTo>
                <a:cubicBezTo>
                  <a:pt x="1838" y="782"/>
                  <a:pt x="1838" y="782"/>
                  <a:pt x="1838" y="782"/>
                </a:cubicBezTo>
                <a:cubicBezTo>
                  <a:pt x="1839" y="783"/>
                  <a:pt x="1839" y="783"/>
                  <a:pt x="1839" y="783"/>
                </a:cubicBezTo>
                <a:cubicBezTo>
                  <a:pt x="1840" y="783"/>
                  <a:pt x="1840" y="783"/>
                  <a:pt x="1840" y="783"/>
                </a:cubicBezTo>
                <a:cubicBezTo>
                  <a:pt x="1841" y="785"/>
                  <a:pt x="1841" y="785"/>
                  <a:pt x="1841" y="785"/>
                </a:cubicBezTo>
                <a:cubicBezTo>
                  <a:pt x="1844" y="786"/>
                  <a:pt x="1844" y="786"/>
                  <a:pt x="1844" y="786"/>
                </a:cubicBezTo>
                <a:cubicBezTo>
                  <a:pt x="1844" y="788"/>
                  <a:pt x="1844" y="788"/>
                  <a:pt x="1844" y="788"/>
                </a:cubicBezTo>
                <a:cubicBezTo>
                  <a:pt x="1844" y="791"/>
                  <a:pt x="1844" y="791"/>
                  <a:pt x="1844" y="791"/>
                </a:cubicBezTo>
                <a:cubicBezTo>
                  <a:pt x="1845" y="792"/>
                  <a:pt x="1845" y="792"/>
                  <a:pt x="1845" y="792"/>
                </a:cubicBezTo>
                <a:cubicBezTo>
                  <a:pt x="1844" y="797"/>
                  <a:pt x="1844" y="797"/>
                  <a:pt x="1844" y="797"/>
                </a:cubicBezTo>
                <a:cubicBezTo>
                  <a:pt x="1845" y="800"/>
                  <a:pt x="1845" y="800"/>
                  <a:pt x="1845" y="800"/>
                </a:cubicBezTo>
                <a:cubicBezTo>
                  <a:pt x="1847" y="805"/>
                  <a:pt x="1847" y="805"/>
                  <a:pt x="1847" y="805"/>
                </a:cubicBezTo>
                <a:cubicBezTo>
                  <a:pt x="1848" y="807"/>
                  <a:pt x="1848" y="807"/>
                  <a:pt x="1848" y="807"/>
                </a:cubicBezTo>
                <a:cubicBezTo>
                  <a:pt x="1849" y="809"/>
                  <a:pt x="1849" y="809"/>
                  <a:pt x="1849" y="809"/>
                </a:cubicBezTo>
                <a:lnTo>
                  <a:pt x="1849" y="811"/>
                </a:lnTo>
                <a:close/>
                <a:moveTo>
                  <a:pt x="2385" y="1188"/>
                </a:moveTo>
                <a:cubicBezTo>
                  <a:pt x="2387" y="1188"/>
                  <a:pt x="2387" y="1188"/>
                  <a:pt x="2387" y="1188"/>
                </a:cubicBezTo>
                <a:cubicBezTo>
                  <a:pt x="2388" y="1186"/>
                  <a:pt x="2388" y="1186"/>
                  <a:pt x="2388" y="1186"/>
                </a:cubicBezTo>
                <a:cubicBezTo>
                  <a:pt x="2387" y="1185"/>
                  <a:pt x="2387" y="1185"/>
                  <a:pt x="2387" y="1185"/>
                </a:cubicBezTo>
                <a:cubicBezTo>
                  <a:pt x="2385" y="1185"/>
                  <a:pt x="2385" y="1185"/>
                  <a:pt x="2385" y="1185"/>
                </a:cubicBezTo>
                <a:cubicBezTo>
                  <a:pt x="2385" y="1185"/>
                  <a:pt x="2385" y="1186"/>
                  <a:pt x="2385" y="1186"/>
                </a:cubicBezTo>
                <a:cubicBezTo>
                  <a:pt x="2385" y="1187"/>
                  <a:pt x="2385" y="1187"/>
                  <a:pt x="2385" y="1187"/>
                </a:cubicBezTo>
                <a:lnTo>
                  <a:pt x="2385" y="1188"/>
                </a:lnTo>
                <a:close/>
                <a:moveTo>
                  <a:pt x="2387" y="1184"/>
                </a:moveTo>
                <a:cubicBezTo>
                  <a:pt x="2387" y="1184"/>
                  <a:pt x="2387" y="1184"/>
                  <a:pt x="2387" y="1184"/>
                </a:cubicBezTo>
                <a:cubicBezTo>
                  <a:pt x="2386" y="1184"/>
                  <a:pt x="2386" y="1184"/>
                  <a:pt x="2386" y="1184"/>
                </a:cubicBezTo>
                <a:cubicBezTo>
                  <a:pt x="2385" y="1183"/>
                  <a:pt x="2385" y="1183"/>
                  <a:pt x="2385" y="1183"/>
                </a:cubicBezTo>
                <a:cubicBezTo>
                  <a:pt x="2383" y="1182"/>
                  <a:pt x="2383" y="1182"/>
                  <a:pt x="2383" y="1182"/>
                </a:cubicBezTo>
                <a:cubicBezTo>
                  <a:pt x="2383" y="1183"/>
                  <a:pt x="2383" y="1183"/>
                  <a:pt x="2383" y="1183"/>
                </a:cubicBezTo>
                <a:cubicBezTo>
                  <a:pt x="2384" y="1184"/>
                  <a:pt x="2384" y="1184"/>
                  <a:pt x="2384" y="1184"/>
                </a:cubicBezTo>
                <a:cubicBezTo>
                  <a:pt x="2385" y="1184"/>
                  <a:pt x="2385" y="1184"/>
                  <a:pt x="2385" y="1184"/>
                </a:cubicBezTo>
                <a:lnTo>
                  <a:pt x="2387" y="1184"/>
                </a:lnTo>
                <a:close/>
                <a:moveTo>
                  <a:pt x="2448" y="1254"/>
                </a:moveTo>
                <a:cubicBezTo>
                  <a:pt x="2445" y="1253"/>
                  <a:pt x="2445" y="1253"/>
                  <a:pt x="2445" y="1253"/>
                </a:cubicBezTo>
                <a:cubicBezTo>
                  <a:pt x="2443" y="1255"/>
                  <a:pt x="2443" y="1255"/>
                  <a:pt x="2443" y="1255"/>
                </a:cubicBezTo>
                <a:cubicBezTo>
                  <a:pt x="2442" y="1257"/>
                  <a:pt x="2442" y="1257"/>
                  <a:pt x="2442" y="1257"/>
                </a:cubicBezTo>
                <a:cubicBezTo>
                  <a:pt x="2441" y="1257"/>
                  <a:pt x="2441" y="1257"/>
                  <a:pt x="2441" y="1257"/>
                </a:cubicBezTo>
                <a:cubicBezTo>
                  <a:pt x="2440" y="1257"/>
                  <a:pt x="2440" y="1257"/>
                  <a:pt x="2440" y="1257"/>
                </a:cubicBezTo>
                <a:cubicBezTo>
                  <a:pt x="2441" y="1258"/>
                  <a:pt x="2441" y="1258"/>
                  <a:pt x="2441" y="1258"/>
                </a:cubicBezTo>
                <a:cubicBezTo>
                  <a:pt x="2443" y="1259"/>
                  <a:pt x="2443" y="1259"/>
                  <a:pt x="2443" y="1259"/>
                </a:cubicBezTo>
                <a:cubicBezTo>
                  <a:pt x="2445" y="1258"/>
                  <a:pt x="2445" y="1258"/>
                  <a:pt x="2445" y="1258"/>
                </a:cubicBezTo>
                <a:cubicBezTo>
                  <a:pt x="2447" y="1259"/>
                  <a:pt x="2447" y="1259"/>
                  <a:pt x="2447" y="1259"/>
                </a:cubicBezTo>
                <a:cubicBezTo>
                  <a:pt x="2446" y="1257"/>
                  <a:pt x="2446" y="1257"/>
                  <a:pt x="2446" y="1257"/>
                </a:cubicBezTo>
                <a:cubicBezTo>
                  <a:pt x="2447" y="1256"/>
                  <a:pt x="2447" y="1256"/>
                  <a:pt x="2447" y="1256"/>
                </a:cubicBezTo>
                <a:lnTo>
                  <a:pt x="2448" y="1254"/>
                </a:lnTo>
                <a:close/>
                <a:moveTo>
                  <a:pt x="2500" y="1258"/>
                </a:moveTo>
                <a:cubicBezTo>
                  <a:pt x="2501" y="1258"/>
                  <a:pt x="2501" y="1258"/>
                  <a:pt x="2501" y="1258"/>
                </a:cubicBezTo>
                <a:cubicBezTo>
                  <a:pt x="2502" y="1257"/>
                  <a:pt x="2502" y="1257"/>
                  <a:pt x="2502" y="1257"/>
                </a:cubicBezTo>
                <a:cubicBezTo>
                  <a:pt x="2504" y="1257"/>
                  <a:pt x="2504" y="1257"/>
                  <a:pt x="2504" y="1257"/>
                </a:cubicBezTo>
                <a:cubicBezTo>
                  <a:pt x="2505" y="1255"/>
                  <a:pt x="2505" y="1255"/>
                  <a:pt x="2505" y="1255"/>
                </a:cubicBezTo>
                <a:cubicBezTo>
                  <a:pt x="2506" y="1255"/>
                  <a:pt x="2506" y="1255"/>
                  <a:pt x="2506" y="1255"/>
                </a:cubicBezTo>
                <a:cubicBezTo>
                  <a:pt x="2507" y="1253"/>
                  <a:pt x="2507" y="1253"/>
                  <a:pt x="2507" y="1253"/>
                </a:cubicBezTo>
                <a:cubicBezTo>
                  <a:pt x="2507" y="1251"/>
                  <a:pt x="2507" y="1251"/>
                  <a:pt x="2507" y="1251"/>
                </a:cubicBezTo>
                <a:cubicBezTo>
                  <a:pt x="2505" y="1251"/>
                  <a:pt x="2505" y="1251"/>
                  <a:pt x="2505" y="1251"/>
                </a:cubicBezTo>
                <a:cubicBezTo>
                  <a:pt x="2504" y="1252"/>
                  <a:pt x="2504" y="1252"/>
                  <a:pt x="2504" y="1252"/>
                </a:cubicBezTo>
                <a:cubicBezTo>
                  <a:pt x="2504" y="1252"/>
                  <a:pt x="2504" y="1252"/>
                  <a:pt x="2504" y="1252"/>
                </a:cubicBezTo>
                <a:cubicBezTo>
                  <a:pt x="2503" y="1254"/>
                  <a:pt x="2503" y="1254"/>
                  <a:pt x="2503" y="1254"/>
                </a:cubicBezTo>
                <a:cubicBezTo>
                  <a:pt x="2502" y="1254"/>
                  <a:pt x="2502" y="1254"/>
                  <a:pt x="2502" y="1254"/>
                </a:cubicBezTo>
                <a:cubicBezTo>
                  <a:pt x="2501" y="1256"/>
                  <a:pt x="2501" y="1256"/>
                  <a:pt x="2501" y="1256"/>
                </a:cubicBezTo>
                <a:cubicBezTo>
                  <a:pt x="2498" y="1256"/>
                  <a:pt x="2498" y="1256"/>
                  <a:pt x="2498" y="1256"/>
                </a:cubicBezTo>
                <a:cubicBezTo>
                  <a:pt x="2497" y="1255"/>
                  <a:pt x="2497" y="1255"/>
                  <a:pt x="2497" y="1255"/>
                </a:cubicBezTo>
                <a:cubicBezTo>
                  <a:pt x="2495" y="1255"/>
                  <a:pt x="2495" y="1255"/>
                  <a:pt x="2495" y="1255"/>
                </a:cubicBezTo>
                <a:cubicBezTo>
                  <a:pt x="2493" y="1255"/>
                  <a:pt x="2493" y="1255"/>
                  <a:pt x="2493" y="1255"/>
                </a:cubicBezTo>
                <a:cubicBezTo>
                  <a:pt x="2490" y="1254"/>
                  <a:pt x="2490" y="1254"/>
                  <a:pt x="2490" y="1254"/>
                </a:cubicBezTo>
                <a:cubicBezTo>
                  <a:pt x="2488" y="1253"/>
                  <a:pt x="2488" y="1253"/>
                  <a:pt x="2488" y="1253"/>
                </a:cubicBezTo>
                <a:cubicBezTo>
                  <a:pt x="2487" y="1254"/>
                  <a:pt x="2487" y="1254"/>
                  <a:pt x="2487" y="1254"/>
                </a:cubicBezTo>
                <a:cubicBezTo>
                  <a:pt x="2484" y="1252"/>
                  <a:pt x="2484" y="1252"/>
                  <a:pt x="2484" y="1252"/>
                </a:cubicBezTo>
                <a:cubicBezTo>
                  <a:pt x="2480" y="1253"/>
                  <a:pt x="2480" y="1253"/>
                  <a:pt x="2480" y="1253"/>
                </a:cubicBezTo>
                <a:cubicBezTo>
                  <a:pt x="2477" y="1255"/>
                  <a:pt x="2477" y="1255"/>
                  <a:pt x="2477" y="1255"/>
                </a:cubicBezTo>
                <a:cubicBezTo>
                  <a:pt x="2477" y="1255"/>
                  <a:pt x="2476" y="1257"/>
                  <a:pt x="2477" y="1257"/>
                </a:cubicBezTo>
                <a:cubicBezTo>
                  <a:pt x="2477" y="1258"/>
                  <a:pt x="2477" y="1258"/>
                  <a:pt x="2477" y="1258"/>
                </a:cubicBezTo>
                <a:cubicBezTo>
                  <a:pt x="2479" y="1259"/>
                  <a:pt x="2479" y="1259"/>
                  <a:pt x="2479" y="1259"/>
                </a:cubicBezTo>
                <a:cubicBezTo>
                  <a:pt x="2480" y="1258"/>
                  <a:pt x="2480" y="1258"/>
                  <a:pt x="2480" y="1258"/>
                </a:cubicBezTo>
                <a:cubicBezTo>
                  <a:pt x="2481" y="1259"/>
                  <a:pt x="2481" y="1259"/>
                  <a:pt x="2481" y="1259"/>
                </a:cubicBezTo>
                <a:cubicBezTo>
                  <a:pt x="2483" y="1259"/>
                  <a:pt x="2483" y="1259"/>
                  <a:pt x="2483" y="1259"/>
                </a:cubicBezTo>
                <a:cubicBezTo>
                  <a:pt x="2484" y="1259"/>
                  <a:pt x="2484" y="1259"/>
                  <a:pt x="2484" y="1259"/>
                </a:cubicBezTo>
                <a:cubicBezTo>
                  <a:pt x="2485" y="1260"/>
                  <a:pt x="2485" y="1260"/>
                  <a:pt x="2485" y="1260"/>
                </a:cubicBezTo>
                <a:cubicBezTo>
                  <a:pt x="2487" y="1259"/>
                  <a:pt x="2487" y="1259"/>
                  <a:pt x="2487" y="1259"/>
                </a:cubicBezTo>
                <a:cubicBezTo>
                  <a:pt x="2488" y="1260"/>
                  <a:pt x="2488" y="1260"/>
                  <a:pt x="2488" y="1260"/>
                </a:cubicBezTo>
                <a:cubicBezTo>
                  <a:pt x="2489" y="1260"/>
                  <a:pt x="2489" y="1260"/>
                  <a:pt x="2489" y="1260"/>
                </a:cubicBezTo>
                <a:cubicBezTo>
                  <a:pt x="2489" y="1259"/>
                  <a:pt x="2489" y="1259"/>
                  <a:pt x="2489" y="1259"/>
                </a:cubicBezTo>
                <a:cubicBezTo>
                  <a:pt x="2491" y="1258"/>
                  <a:pt x="2491" y="1258"/>
                  <a:pt x="2491" y="1258"/>
                </a:cubicBezTo>
                <a:cubicBezTo>
                  <a:pt x="2494" y="1259"/>
                  <a:pt x="2494" y="1259"/>
                  <a:pt x="2494" y="1259"/>
                </a:cubicBezTo>
                <a:cubicBezTo>
                  <a:pt x="2497" y="1258"/>
                  <a:pt x="2497" y="1258"/>
                  <a:pt x="2497" y="1258"/>
                </a:cubicBezTo>
                <a:lnTo>
                  <a:pt x="2500" y="1258"/>
                </a:lnTo>
                <a:close/>
                <a:moveTo>
                  <a:pt x="2494" y="1275"/>
                </a:moveTo>
                <a:cubicBezTo>
                  <a:pt x="2493" y="1276"/>
                  <a:pt x="2493" y="1276"/>
                  <a:pt x="2493" y="1276"/>
                </a:cubicBezTo>
                <a:cubicBezTo>
                  <a:pt x="2495" y="1276"/>
                  <a:pt x="2495" y="1276"/>
                  <a:pt x="2495" y="1276"/>
                </a:cubicBezTo>
                <a:cubicBezTo>
                  <a:pt x="2496" y="1276"/>
                  <a:pt x="2496" y="1276"/>
                  <a:pt x="2496" y="1276"/>
                </a:cubicBezTo>
                <a:cubicBezTo>
                  <a:pt x="2496" y="1275"/>
                  <a:pt x="2496" y="1275"/>
                  <a:pt x="2496" y="1275"/>
                </a:cubicBezTo>
                <a:cubicBezTo>
                  <a:pt x="2495" y="1274"/>
                  <a:pt x="2495" y="1274"/>
                  <a:pt x="2495" y="1274"/>
                </a:cubicBezTo>
                <a:lnTo>
                  <a:pt x="2494" y="1275"/>
                </a:lnTo>
                <a:close/>
                <a:moveTo>
                  <a:pt x="2449" y="1260"/>
                </a:moveTo>
                <a:cubicBezTo>
                  <a:pt x="2450" y="1261"/>
                  <a:pt x="2450" y="1261"/>
                  <a:pt x="2450" y="1261"/>
                </a:cubicBezTo>
                <a:cubicBezTo>
                  <a:pt x="2453" y="1261"/>
                  <a:pt x="2453" y="1261"/>
                  <a:pt x="2453" y="1261"/>
                </a:cubicBezTo>
                <a:cubicBezTo>
                  <a:pt x="2454" y="1261"/>
                  <a:pt x="2454" y="1261"/>
                  <a:pt x="2454" y="1261"/>
                </a:cubicBezTo>
                <a:cubicBezTo>
                  <a:pt x="2456" y="1260"/>
                  <a:pt x="2456" y="1260"/>
                  <a:pt x="2456" y="1260"/>
                </a:cubicBezTo>
                <a:cubicBezTo>
                  <a:pt x="2457" y="1259"/>
                  <a:pt x="2457" y="1259"/>
                  <a:pt x="2457" y="1259"/>
                </a:cubicBezTo>
                <a:cubicBezTo>
                  <a:pt x="2459" y="1260"/>
                  <a:pt x="2459" y="1260"/>
                  <a:pt x="2459" y="1260"/>
                </a:cubicBezTo>
                <a:cubicBezTo>
                  <a:pt x="2461" y="1259"/>
                  <a:pt x="2461" y="1259"/>
                  <a:pt x="2461" y="1259"/>
                </a:cubicBezTo>
                <a:cubicBezTo>
                  <a:pt x="2462" y="1259"/>
                  <a:pt x="2462" y="1259"/>
                  <a:pt x="2462" y="1259"/>
                </a:cubicBezTo>
                <a:cubicBezTo>
                  <a:pt x="2464" y="1258"/>
                  <a:pt x="2464" y="1258"/>
                  <a:pt x="2464" y="1258"/>
                </a:cubicBezTo>
                <a:cubicBezTo>
                  <a:pt x="2465" y="1259"/>
                  <a:pt x="2465" y="1259"/>
                  <a:pt x="2465" y="1259"/>
                </a:cubicBezTo>
                <a:cubicBezTo>
                  <a:pt x="2467" y="1259"/>
                  <a:pt x="2467" y="1259"/>
                  <a:pt x="2467" y="1259"/>
                </a:cubicBezTo>
                <a:cubicBezTo>
                  <a:pt x="2469" y="1259"/>
                  <a:pt x="2469" y="1259"/>
                  <a:pt x="2469" y="1259"/>
                </a:cubicBezTo>
                <a:cubicBezTo>
                  <a:pt x="2468" y="1258"/>
                  <a:pt x="2468" y="1258"/>
                  <a:pt x="2468" y="1258"/>
                </a:cubicBezTo>
                <a:cubicBezTo>
                  <a:pt x="2471" y="1258"/>
                  <a:pt x="2471" y="1258"/>
                  <a:pt x="2471" y="1258"/>
                </a:cubicBezTo>
                <a:cubicBezTo>
                  <a:pt x="2471" y="1256"/>
                  <a:pt x="2471" y="1256"/>
                  <a:pt x="2471" y="1256"/>
                </a:cubicBezTo>
                <a:cubicBezTo>
                  <a:pt x="2470" y="1257"/>
                  <a:pt x="2470" y="1257"/>
                  <a:pt x="2470" y="1257"/>
                </a:cubicBezTo>
                <a:cubicBezTo>
                  <a:pt x="2470" y="1255"/>
                  <a:pt x="2470" y="1255"/>
                  <a:pt x="2470" y="1255"/>
                </a:cubicBezTo>
                <a:cubicBezTo>
                  <a:pt x="2470" y="1254"/>
                  <a:pt x="2470" y="1254"/>
                  <a:pt x="2470" y="1254"/>
                </a:cubicBezTo>
                <a:cubicBezTo>
                  <a:pt x="2468" y="1253"/>
                  <a:pt x="2468" y="1253"/>
                  <a:pt x="2468" y="1253"/>
                </a:cubicBezTo>
                <a:cubicBezTo>
                  <a:pt x="2468" y="1255"/>
                  <a:pt x="2468" y="1255"/>
                  <a:pt x="2468" y="1255"/>
                </a:cubicBezTo>
                <a:cubicBezTo>
                  <a:pt x="2467" y="1255"/>
                  <a:pt x="2467" y="1255"/>
                  <a:pt x="2467" y="1255"/>
                </a:cubicBezTo>
                <a:cubicBezTo>
                  <a:pt x="2467" y="1254"/>
                  <a:pt x="2467" y="1254"/>
                  <a:pt x="2467" y="1254"/>
                </a:cubicBezTo>
                <a:cubicBezTo>
                  <a:pt x="2465" y="1252"/>
                  <a:pt x="2465" y="1252"/>
                  <a:pt x="2465" y="1252"/>
                </a:cubicBezTo>
                <a:cubicBezTo>
                  <a:pt x="2463" y="1253"/>
                  <a:pt x="2463" y="1253"/>
                  <a:pt x="2463" y="1253"/>
                </a:cubicBezTo>
                <a:cubicBezTo>
                  <a:pt x="2462" y="1252"/>
                  <a:pt x="2462" y="1252"/>
                  <a:pt x="2462" y="1252"/>
                </a:cubicBezTo>
                <a:cubicBezTo>
                  <a:pt x="2460" y="1251"/>
                  <a:pt x="2460" y="1251"/>
                  <a:pt x="2460" y="1251"/>
                </a:cubicBezTo>
                <a:cubicBezTo>
                  <a:pt x="2458" y="1253"/>
                  <a:pt x="2458" y="1253"/>
                  <a:pt x="2458" y="1253"/>
                </a:cubicBezTo>
                <a:cubicBezTo>
                  <a:pt x="2458" y="1254"/>
                  <a:pt x="2458" y="1254"/>
                  <a:pt x="2458" y="1254"/>
                </a:cubicBezTo>
                <a:cubicBezTo>
                  <a:pt x="2462" y="1255"/>
                  <a:pt x="2462" y="1255"/>
                  <a:pt x="2462" y="1255"/>
                </a:cubicBezTo>
                <a:cubicBezTo>
                  <a:pt x="2463" y="1257"/>
                  <a:pt x="2463" y="1257"/>
                  <a:pt x="2463" y="1257"/>
                </a:cubicBezTo>
                <a:cubicBezTo>
                  <a:pt x="2461" y="1257"/>
                  <a:pt x="2461" y="1257"/>
                  <a:pt x="2461" y="1257"/>
                </a:cubicBezTo>
                <a:cubicBezTo>
                  <a:pt x="2459" y="1258"/>
                  <a:pt x="2459" y="1258"/>
                  <a:pt x="2459" y="1258"/>
                </a:cubicBezTo>
                <a:cubicBezTo>
                  <a:pt x="2457" y="1256"/>
                  <a:pt x="2457" y="1256"/>
                  <a:pt x="2457" y="1256"/>
                </a:cubicBezTo>
                <a:cubicBezTo>
                  <a:pt x="2456" y="1255"/>
                  <a:pt x="2456" y="1255"/>
                  <a:pt x="2456" y="1255"/>
                </a:cubicBezTo>
                <a:cubicBezTo>
                  <a:pt x="2455" y="1254"/>
                  <a:pt x="2455" y="1254"/>
                  <a:pt x="2455" y="1254"/>
                </a:cubicBezTo>
                <a:cubicBezTo>
                  <a:pt x="2454" y="1255"/>
                  <a:pt x="2454" y="1255"/>
                  <a:pt x="2454" y="1255"/>
                </a:cubicBezTo>
                <a:cubicBezTo>
                  <a:pt x="2452" y="1254"/>
                  <a:pt x="2452" y="1254"/>
                  <a:pt x="2452" y="1254"/>
                </a:cubicBezTo>
                <a:cubicBezTo>
                  <a:pt x="2449" y="1255"/>
                  <a:pt x="2449" y="1255"/>
                  <a:pt x="2449" y="1255"/>
                </a:cubicBezTo>
                <a:cubicBezTo>
                  <a:pt x="2449" y="1255"/>
                  <a:pt x="2448" y="1257"/>
                  <a:pt x="2448" y="1257"/>
                </a:cubicBezTo>
                <a:cubicBezTo>
                  <a:pt x="2448" y="1258"/>
                  <a:pt x="2448" y="1258"/>
                  <a:pt x="2448" y="1258"/>
                </a:cubicBezTo>
                <a:cubicBezTo>
                  <a:pt x="2449" y="1259"/>
                  <a:pt x="2449" y="1259"/>
                  <a:pt x="2449" y="1259"/>
                </a:cubicBezTo>
                <a:cubicBezTo>
                  <a:pt x="2448" y="1259"/>
                  <a:pt x="2448" y="1259"/>
                  <a:pt x="2448" y="1259"/>
                </a:cubicBezTo>
                <a:lnTo>
                  <a:pt x="2449" y="1260"/>
                </a:lnTo>
                <a:close/>
                <a:moveTo>
                  <a:pt x="2515" y="1329"/>
                </a:moveTo>
                <a:cubicBezTo>
                  <a:pt x="2515" y="1327"/>
                  <a:pt x="2515" y="1327"/>
                  <a:pt x="2515" y="1327"/>
                </a:cubicBezTo>
                <a:cubicBezTo>
                  <a:pt x="2514" y="1325"/>
                  <a:pt x="2514" y="1325"/>
                  <a:pt x="2514" y="1325"/>
                </a:cubicBezTo>
                <a:cubicBezTo>
                  <a:pt x="2514" y="1328"/>
                  <a:pt x="2514" y="1328"/>
                  <a:pt x="2514" y="1328"/>
                </a:cubicBezTo>
                <a:lnTo>
                  <a:pt x="2515" y="1329"/>
                </a:lnTo>
                <a:close/>
                <a:moveTo>
                  <a:pt x="2515" y="1322"/>
                </a:moveTo>
                <a:cubicBezTo>
                  <a:pt x="2515" y="1323"/>
                  <a:pt x="2515" y="1323"/>
                  <a:pt x="2515" y="1323"/>
                </a:cubicBezTo>
                <a:cubicBezTo>
                  <a:pt x="2517" y="1323"/>
                  <a:pt x="2517" y="1323"/>
                  <a:pt x="2517" y="1323"/>
                </a:cubicBezTo>
                <a:cubicBezTo>
                  <a:pt x="2516" y="1321"/>
                  <a:pt x="2516" y="1321"/>
                  <a:pt x="2516" y="1321"/>
                </a:cubicBezTo>
                <a:cubicBezTo>
                  <a:pt x="2516" y="1321"/>
                  <a:pt x="2515" y="1322"/>
                  <a:pt x="2515" y="1322"/>
                </a:cubicBezTo>
                <a:close/>
                <a:moveTo>
                  <a:pt x="2447" y="1208"/>
                </a:moveTo>
                <a:cubicBezTo>
                  <a:pt x="2446" y="1207"/>
                  <a:pt x="2446" y="1207"/>
                  <a:pt x="2446" y="1207"/>
                </a:cubicBezTo>
                <a:cubicBezTo>
                  <a:pt x="2446" y="1208"/>
                  <a:pt x="2446" y="1208"/>
                  <a:pt x="2446" y="1208"/>
                </a:cubicBezTo>
                <a:cubicBezTo>
                  <a:pt x="2446" y="1210"/>
                  <a:pt x="2446" y="1210"/>
                  <a:pt x="2446" y="1210"/>
                </a:cubicBezTo>
                <a:cubicBezTo>
                  <a:pt x="2447" y="1210"/>
                  <a:pt x="2447" y="1210"/>
                  <a:pt x="2447" y="1210"/>
                </a:cubicBezTo>
                <a:lnTo>
                  <a:pt x="2447" y="1208"/>
                </a:lnTo>
                <a:close/>
                <a:moveTo>
                  <a:pt x="2446" y="1210"/>
                </a:moveTo>
                <a:cubicBezTo>
                  <a:pt x="2446" y="1207"/>
                  <a:pt x="2446" y="1207"/>
                  <a:pt x="2446" y="1207"/>
                </a:cubicBezTo>
                <a:cubicBezTo>
                  <a:pt x="2445" y="1207"/>
                  <a:pt x="2445" y="1207"/>
                  <a:pt x="2445" y="1207"/>
                </a:cubicBezTo>
                <a:cubicBezTo>
                  <a:pt x="2444" y="1207"/>
                  <a:pt x="2444" y="1207"/>
                  <a:pt x="2444" y="1207"/>
                </a:cubicBezTo>
                <a:cubicBezTo>
                  <a:pt x="2443" y="1210"/>
                  <a:pt x="2443" y="1210"/>
                  <a:pt x="2443" y="1210"/>
                </a:cubicBezTo>
                <a:cubicBezTo>
                  <a:pt x="2443" y="1212"/>
                  <a:pt x="2443" y="1212"/>
                  <a:pt x="2443" y="1212"/>
                </a:cubicBezTo>
                <a:cubicBezTo>
                  <a:pt x="2444" y="1213"/>
                  <a:pt x="2444" y="1213"/>
                  <a:pt x="2444" y="1213"/>
                </a:cubicBezTo>
                <a:cubicBezTo>
                  <a:pt x="2445" y="1212"/>
                  <a:pt x="2445" y="1212"/>
                  <a:pt x="2445" y="1212"/>
                </a:cubicBezTo>
                <a:lnTo>
                  <a:pt x="2446" y="1210"/>
                </a:lnTo>
                <a:close/>
                <a:moveTo>
                  <a:pt x="2442" y="1243"/>
                </a:moveTo>
                <a:cubicBezTo>
                  <a:pt x="2441" y="1243"/>
                  <a:pt x="2441" y="1243"/>
                  <a:pt x="2441" y="1243"/>
                </a:cubicBezTo>
                <a:cubicBezTo>
                  <a:pt x="2440" y="1243"/>
                  <a:pt x="2440" y="1243"/>
                  <a:pt x="2440" y="1243"/>
                </a:cubicBezTo>
                <a:cubicBezTo>
                  <a:pt x="2440" y="1244"/>
                  <a:pt x="2440" y="1244"/>
                  <a:pt x="2440" y="1244"/>
                </a:cubicBezTo>
                <a:cubicBezTo>
                  <a:pt x="2442" y="1244"/>
                  <a:pt x="2442" y="1244"/>
                  <a:pt x="2442" y="1244"/>
                </a:cubicBezTo>
                <a:lnTo>
                  <a:pt x="2442" y="1243"/>
                </a:lnTo>
                <a:close/>
                <a:moveTo>
                  <a:pt x="2759" y="1219"/>
                </a:moveTo>
                <a:cubicBezTo>
                  <a:pt x="2759" y="1220"/>
                  <a:pt x="2759" y="1220"/>
                  <a:pt x="2759" y="1220"/>
                </a:cubicBezTo>
                <a:cubicBezTo>
                  <a:pt x="2761" y="1222"/>
                  <a:pt x="2761" y="1222"/>
                  <a:pt x="2761" y="1222"/>
                </a:cubicBezTo>
                <a:cubicBezTo>
                  <a:pt x="2762" y="1221"/>
                  <a:pt x="2762" y="1221"/>
                  <a:pt x="2762" y="1221"/>
                </a:cubicBezTo>
                <a:cubicBezTo>
                  <a:pt x="2760" y="1219"/>
                  <a:pt x="2760" y="1219"/>
                  <a:pt x="2760" y="1219"/>
                </a:cubicBezTo>
                <a:lnTo>
                  <a:pt x="2759" y="1219"/>
                </a:lnTo>
                <a:close/>
                <a:moveTo>
                  <a:pt x="2708" y="1248"/>
                </a:moveTo>
                <a:cubicBezTo>
                  <a:pt x="2709" y="1247"/>
                  <a:pt x="2709" y="1247"/>
                  <a:pt x="2709" y="1247"/>
                </a:cubicBezTo>
                <a:cubicBezTo>
                  <a:pt x="2708" y="1247"/>
                  <a:pt x="2708" y="1247"/>
                  <a:pt x="2708" y="1247"/>
                </a:cubicBezTo>
                <a:lnTo>
                  <a:pt x="2708" y="1248"/>
                </a:lnTo>
                <a:close/>
                <a:moveTo>
                  <a:pt x="2715" y="1359"/>
                </a:moveTo>
                <a:cubicBezTo>
                  <a:pt x="2716" y="1358"/>
                  <a:pt x="2716" y="1358"/>
                  <a:pt x="2716" y="1358"/>
                </a:cubicBezTo>
                <a:cubicBezTo>
                  <a:pt x="2716" y="1355"/>
                  <a:pt x="2716" y="1355"/>
                  <a:pt x="2716" y="1355"/>
                </a:cubicBezTo>
                <a:cubicBezTo>
                  <a:pt x="2715" y="1355"/>
                  <a:pt x="2715" y="1355"/>
                  <a:pt x="2715" y="1355"/>
                </a:cubicBezTo>
                <a:cubicBezTo>
                  <a:pt x="2714" y="1355"/>
                  <a:pt x="2714" y="1355"/>
                  <a:pt x="2714" y="1355"/>
                </a:cubicBezTo>
                <a:cubicBezTo>
                  <a:pt x="2715" y="1357"/>
                  <a:pt x="2715" y="1357"/>
                  <a:pt x="2715" y="1357"/>
                </a:cubicBezTo>
                <a:cubicBezTo>
                  <a:pt x="2714" y="1358"/>
                  <a:pt x="2714" y="1358"/>
                  <a:pt x="2714" y="1358"/>
                </a:cubicBezTo>
                <a:lnTo>
                  <a:pt x="2715" y="1359"/>
                </a:lnTo>
                <a:close/>
                <a:moveTo>
                  <a:pt x="2712" y="1248"/>
                </a:moveTo>
                <a:cubicBezTo>
                  <a:pt x="2712" y="1249"/>
                  <a:pt x="2712" y="1249"/>
                  <a:pt x="2712" y="1249"/>
                </a:cubicBezTo>
                <a:cubicBezTo>
                  <a:pt x="2712" y="1249"/>
                  <a:pt x="2712" y="1247"/>
                  <a:pt x="2712" y="1247"/>
                </a:cubicBezTo>
                <a:lnTo>
                  <a:pt x="2712" y="1248"/>
                </a:lnTo>
                <a:close/>
                <a:moveTo>
                  <a:pt x="2749" y="1399"/>
                </a:moveTo>
                <a:cubicBezTo>
                  <a:pt x="2749" y="1398"/>
                  <a:pt x="2749" y="1398"/>
                  <a:pt x="2749" y="1398"/>
                </a:cubicBezTo>
                <a:cubicBezTo>
                  <a:pt x="2748" y="1399"/>
                  <a:pt x="2748" y="1399"/>
                  <a:pt x="2748" y="1399"/>
                </a:cubicBezTo>
                <a:lnTo>
                  <a:pt x="2749" y="1399"/>
                </a:lnTo>
                <a:close/>
                <a:moveTo>
                  <a:pt x="2706" y="1247"/>
                </a:moveTo>
                <a:cubicBezTo>
                  <a:pt x="2706" y="1248"/>
                  <a:pt x="2706" y="1248"/>
                  <a:pt x="2706" y="1248"/>
                </a:cubicBezTo>
                <a:cubicBezTo>
                  <a:pt x="2707" y="1248"/>
                  <a:pt x="2707" y="1248"/>
                  <a:pt x="2707" y="1248"/>
                </a:cubicBezTo>
                <a:cubicBezTo>
                  <a:pt x="2706" y="1248"/>
                  <a:pt x="2706" y="1248"/>
                  <a:pt x="2706" y="1248"/>
                </a:cubicBezTo>
                <a:lnTo>
                  <a:pt x="2706" y="1247"/>
                </a:lnTo>
                <a:close/>
                <a:moveTo>
                  <a:pt x="2701" y="1248"/>
                </a:moveTo>
                <a:cubicBezTo>
                  <a:pt x="2702" y="1249"/>
                  <a:pt x="2702" y="1249"/>
                  <a:pt x="2702" y="1249"/>
                </a:cubicBezTo>
                <a:cubicBezTo>
                  <a:pt x="2703" y="1249"/>
                  <a:pt x="2703" y="1249"/>
                  <a:pt x="2703" y="1249"/>
                </a:cubicBezTo>
                <a:cubicBezTo>
                  <a:pt x="2702" y="1248"/>
                  <a:pt x="2702" y="1248"/>
                  <a:pt x="2702" y="1248"/>
                </a:cubicBezTo>
                <a:lnTo>
                  <a:pt x="2701" y="1248"/>
                </a:lnTo>
                <a:close/>
                <a:moveTo>
                  <a:pt x="2699" y="1258"/>
                </a:moveTo>
                <a:cubicBezTo>
                  <a:pt x="2698" y="1257"/>
                  <a:pt x="2698" y="1257"/>
                  <a:pt x="2698" y="1257"/>
                </a:cubicBezTo>
                <a:cubicBezTo>
                  <a:pt x="2698" y="1257"/>
                  <a:pt x="2695" y="1256"/>
                  <a:pt x="2695" y="1256"/>
                </a:cubicBezTo>
                <a:lnTo>
                  <a:pt x="2699" y="1258"/>
                </a:lnTo>
                <a:close/>
                <a:moveTo>
                  <a:pt x="2753" y="1412"/>
                </a:moveTo>
                <a:cubicBezTo>
                  <a:pt x="2752" y="1412"/>
                  <a:pt x="2752" y="1412"/>
                  <a:pt x="2752" y="1412"/>
                </a:cubicBezTo>
                <a:cubicBezTo>
                  <a:pt x="2752" y="1412"/>
                  <a:pt x="2752" y="1412"/>
                  <a:pt x="2752" y="1412"/>
                </a:cubicBezTo>
                <a:cubicBezTo>
                  <a:pt x="2753" y="1414"/>
                  <a:pt x="2753" y="1414"/>
                  <a:pt x="2753" y="1414"/>
                </a:cubicBezTo>
                <a:cubicBezTo>
                  <a:pt x="2754" y="1416"/>
                  <a:pt x="2754" y="1416"/>
                  <a:pt x="2754" y="1416"/>
                </a:cubicBezTo>
                <a:cubicBezTo>
                  <a:pt x="2755" y="1414"/>
                  <a:pt x="2755" y="1414"/>
                  <a:pt x="2755" y="1414"/>
                </a:cubicBezTo>
                <a:cubicBezTo>
                  <a:pt x="2754" y="1413"/>
                  <a:pt x="2754" y="1413"/>
                  <a:pt x="2754" y="1413"/>
                </a:cubicBezTo>
                <a:cubicBezTo>
                  <a:pt x="2754" y="1412"/>
                  <a:pt x="2754" y="1412"/>
                  <a:pt x="2754" y="1412"/>
                </a:cubicBezTo>
                <a:lnTo>
                  <a:pt x="2753" y="1412"/>
                </a:lnTo>
                <a:close/>
                <a:moveTo>
                  <a:pt x="2707" y="1246"/>
                </a:moveTo>
                <a:cubicBezTo>
                  <a:pt x="2707" y="1247"/>
                  <a:pt x="2707" y="1247"/>
                  <a:pt x="2707" y="1247"/>
                </a:cubicBezTo>
                <a:cubicBezTo>
                  <a:pt x="2708" y="1248"/>
                  <a:pt x="2708" y="1248"/>
                  <a:pt x="2708" y="1248"/>
                </a:cubicBezTo>
                <a:cubicBezTo>
                  <a:pt x="2708" y="1247"/>
                  <a:pt x="2708" y="1247"/>
                  <a:pt x="2708" y="1247"/>
                </a:cubicBezTo>
                <a:cubicBezTo>
                  <a:pt x="2708" y="1246"/>
                  <a:pt x="2708" y="1246"/>
                  <a:pt x="2708" y="1246"/>
                </a:cubicBezTo>
                <a:lnTo>
                  <a:pt x="2707" y="1246"/>
                </a:lnTo>
                <a:close/>
                <a:moveTo>
                  <a:pt x="2611" y="1232"/>
                </a:moveTo>
                <a:cubicBezTo>
                  <a:pt x="2612" y="1234"/>
                  <a:pt x="2612" y="1234"/>
                  <a:pt x="2612" y="1234"/>
                </a:cubicBezTo>
                <a:cubicBezTo>
                  <a:pt x="2613" y="1234"/>
                  <a:pt x="2613" y="1234"/>
                  <a:pt x="2613" y="1234"/>
                </a:cubicBezTo>
                <a:cubicBezTo>
                  <a:pt x="2614" y="1234"/>
                  <a:pt x="2614" y="1234"/>
                  <a:pt x="2614" y="1234"/>
                </a:cubicBezTo>
                <a:cubicBezTo>
                  <a:pt x="2612" y="1233"/>
                  <a:pt x="2612" y="1233"/>
                  <a:pt x="2612" y="1233"/>
                </a:cubicBezTo>
                <a:cubicBezTo>
                  <a:pt x="2612" y="1232"/>
                  <a:pt x="2612" y="1232"/>
                  <a:pt x="2612" y="1232"/>
                </a:cubicBezTo>
                <a:cubicBezTo>
                  <a:pt x="2611" y="1231"/>
                  <a:pt x="2611" y="1231"/>
                  <a:pt x="2611" y="1231"/>
                </a:cubicBezTo>
                <a:lnTo>
                  <a:pt x="2611" y="1232"/>
                </a:lnTo>
                <a:close/>
                <a:moveTo>
                  <a:pt x="2379" y="1191"/>
                </a:moveTo>
                <a:cubicBezTo>
                  <a:pt x="2380" y="1192"/>
                  <a:pt x="2380" y="1192"/>
                  <a:pt x="2380" y="1192"/>
                </a:cubicBezTo>
                <a:cubicBezTo>
                  <a:pt x="2381" y="1191"/>
                  <a:pt x="2381" y="1191"/>
                  <a:pt x="2381" y="1191"/>
                </a:cubicBezTo>
                <a:cubicBezTo>
                  <a:pt x="2380" y="1190"/>
                  <a:pt x="2380" y="1190"/>
                  <a:pt x="2380" y="1190"/>
                </a:cubicBezTo>
                <a:cubicBezTo>
                  <a:pt x="2379" y="1190"/>
                  <a:pt x="2379" y="1190"/>
                  <a:pt x="2379" y="1190"/>
                </a:cubicBezTo>
                <a:lnTo>
                  <a:pt x="2379" y="1191"/>
                </a:lnTo>
                <a:close/>
                <a:moveTo>
                  <a:pt x="2696" y="1255"/>
                </a:moveTo>
                <a:cubicBezTo>
                  <a:pt x="2697" y="1256"/>
                  <a:pt x="2697" y="1256"/>
                  <a:pt x="2697" y="1256"/>
                </a:cubicBezTo>
                <a:cubicBezTo>
                  <a:pt x="2697" y="1255"/>
                  <a:pt x="2697" y="1255"/>
                  <a:pt x="2697" y="1255"/>
                </a:cubicBezTo>
                <a:lnTo>
                  <a:pt x="2696" y="1255"/>
                </a:lnTo>
                <a:close/>
                <a:moveTo>
                  <a:pt x="2755" y="1186"/>
                </a:moveTo>
                <a:cubicBezTo>
                  <a:pt x="2757" y="1187"/>
                  <a:pt x="2757" y="1187"/>
                  <a:pt x="2757" y="1187"/>
                </a:cubicBezTo>
                <a:cubicBezTo>
                  <a:pt x="2757" y="1186"/>
                  <a:pt x="2757" y="1186"/>
                  <a:pt x="2757" y="1186"/>
                </a:cubicBezTo>
                <a:cubicBezTo>
                  <a:pt x="2756" y="1184"/>
                  <a:pt x="2756" y="1184"/>
                  <a:pt x="2756" y="1184"/>
                </a:cubicBezTo>
                <a:cubicBezTo>
                  <a:pt x="2754" y="1184"/>
                  <a:pt x="2754" y="1184"/>
                  <a:pt x="2754" y="1184"/>
                </a:cubicBezTo>
                <a:lnTo>
                  <a:pt x="2755" y="1186"/>
                </a:lnTo>
                <a:close/>
                <a:moveTo>
                  <a:pt x="2763" y="1198"/>
                </a:moveTo>
                <a:cubicBezTo>
                  <a:pt x="2762" y="1197"/>
                  <a:pt x="2762" y="1197"/>
                  <a:pt x="2762" y="1197"/>
                </a:cubicBezTo>
                <a:cubicBezTo>
                  <a:pt x="2760" y="1198"/>
                  <a:pt x="2760" y="1198"/>
                  <a:pt x="2760" y="1198"/>
                </a:cubicBezTo>
                <a:cubicBezTo>
                  <a:pt x="2760" y="1199"/>
                  <a:pt x="2760" y="1199"/>
                  <a:pt x="2760" y="1199"/>
                </a:cubicBezTo>
                <a:cubicBezTo>
                  <a:pt x="2761" y="1200"/>
                  <a:pt x="2761" y="1200"/>
                  <a:pt x="2761" y="1200"/>
                </a:cubicBezTo>
                <a:cubicBezTo>
                  <a:pt x="2763" y="1200"/>
                  <a:pt x="2763" y="1200"/>
                  <a:pt x="2763" y="1200"/>
                </a:cubicBezTo>
                <a:lnTo>
                  <a:pt x="2763" y="1198"/>
                </a:lnTo>
                <a:close/>
                <a:moveTo>
                  <a:pt x="2751" y="1261"/>
                </a:moveTo>
                <a:cubicBezTo>
                  <a:pt x="2750" y="1260"/>
                  <a:pt x="2750" y="1260"/>
                  <a:pt x="2750" y="1260"/>
                </a:cubicBezTo>
                <a:cubicBezTo>
                  <a:pt x="2749" y="1260"/>
                  <a:pt x="2749" y="1260"/>
                  <a:pt x="2749" y="1260"/>
                </a:cubicBezTo>
                <a:cubicBezTo>
                  <a:pt x="2748" y="1260"/>
                  <a:pt x="2748" y="1260"/>
                  <a:pt x="2748" y="1260"/>
                </a:cubicBezTo>
                <a:cubicBezTo>
                  <a:pt x="2746" y="1260"/>
                  <a:pt x="2746" y="1260"/>
                  <a:pt x="2746" y="1260"/>
                </a:cubicBezTo>
                <a:cubicBezTo>
                  <a:pt x="2745" y="1260"/>
                  <a:pt x="2745" y="1260"/>
                  <a:pt x="2745" y="1260"/>
                </a:cubicBezTo>
                <a:cubicBezTo>
                  <a:pt x="2744" y="1258"/>
                  <a:pt x="2744" y="1258"/>
                  <a:pt x="2744" y="1258"/>
                </a:cubicBezTo>
                <a:cubicBezTo>
                  <a:pt x="2744" y="1256"/>
                  <a:pt x="2744" y="1256"/>
                  <a:pt x="2744" y="1256"/>
                </a:cubicBezTo>
                <a:cubicBezTo>
                  <a:pt x="2742" y="1255"/>
                  <a:pt x="2742" y="1255"/>
                  <a:pt x="2742" y="1255"/>
                </a:cubicBezTo>
                <a:cubicBezTo>
                  <a:pt x="2740" y="1251"/>
                  <a:pt x="2740" y="1251"/>
                  <a:pt x="2740" y="1251"/>
                </a:cubicBezTo>
                <a:cubicBezTo>
                  <a:pt x="2740" y="1251"/>
                  <a:pt x="2740" y="1251"/>
                  <a:pt x="2740" y="1251"/>
                </a:cubicBezTo>
                <a:cubicBezTo>
                  <a:pt x="2739" y="1249"/>
                  <a:pt x="2739" y="1249"/>
                  <a:pt x="2739" y="1249"/>
                </a:cubicBezTo>
                <a:cubicBezTo>
                  <a:pt x="2737" y="1249"/>
                  <a:pt x="2737" y="1249"/>
                  <a:pt x="2737" y="1249"/>
                </a:cubicBezTo>
                <a:cubicBezTo>
                  <a:pt x="2736" y="1249"/>
                  <a:pt x="2736" y="1249"/>
                  <a:pt x="2736" y="1249"/>
                </a:cubicBezTo>
                <a:cubicBezTo>
                  <a:pt x="2735" y="1247"/>
                  <a:pt x="2735" y="1247"/>
                  <a:pt x="2735" y="1247"/>
                </a:cubicBezTo>
                <a:cubicBezTo>
                  <a:pt x="2733" y="1244"/>
                  <a:pt x="2733" y="1244"/>
                  <a:pt x="2733" y="1244"/>
                </a:cubicBezTo>
                <a:cubicBezTo>
                  <a:pt x="2732" y="1242"/>
                  <a:pt x="2732" y="1242"/>
                  <a:pt x="2732" y="1242"/>
                </a:cubicBezTo>
                <a:cubicBezTo>
                  <a:pt x="2731" y="1241"/>
                  <a:pt x="2731" y="1241"/>
                  <a:pt x="2731" y="1241"/>
                </a:cubicBezTo>
                <a:cubicBezTo>
                  <a:pt x="2730" y="1239"/>
                  <a:pt x="2730" y="1239"/>
                  <a:pt x="2730" y="1239"/>
                </a:cubicBezTo>
                <a:cubicBezTo>
                  <a:pt x="2730" y="1239"/>
                  <a:pt x="2730" y="1239"/>
                  <a:pt x="2730" y="1239"/>
                </a:cubicBezTo>
                <a:cubicBezTo>
                  <a:pt x="2734" y="1239"/>
                  <a:pt x="2734" y="1239"/>
                  <a:pt x="2734" y="1239"/>
                </a:cubicBezTo>
                <a:cubicBezTo>
                  <a:pt x="2737" y="1237"/>
                  <a:pt x="2737" y="1237"/>
                  <a:pt x="2737" y="1237"/>
                </a:cubicBezTo>
                <a:cubicBezTo>
                  <a:pt x="2738" y="1236"/>
                  <a:pt x="2738" y="1236"/>
                  <a:pt x="2738" y="1236"/>
                </a:cubicBezTo>
                <a:cubicBezTo>
                  <a:pt x="2738" y="1234"/>
                  <a:pt x="2738" y="1234"/>
                  <a:pt x="2738" y="1234"/>
                </a:cubicBezTo>
                <a:cubicBezTo>
                  <a:pt x="2735" y="1231"/>
                  <a:pt x="2735" y="1231"/>
                  <a:pt x="2735" y="1231"/>
                </a:cubicBezTo>
                <a:cubicBezTo>
                  <a:pt x="2733" y="1230"/>
                  <a:pt x="2733" y="1230"/>
                  <a:pt x="2733" y="1230"/>
                </a:cubicBezTo>
                <a:cubicBezTo>
                  <a:pt x="2733" y="1231"/>
                  <a:pt x="2733" y="1231"/>
                  <a:pt x="2733" y="1231"/>
                </a:cubicBezTo>
                <a:cubicBezTo>
                  <a:pt x="2730" y="1230"/>
                  <a:pt x="2730" y="1230"/>
                  <a:pt x="2730" y="1230"/>
                </a:cubicBezTo>
                <a:cubicBezTo>
                  <a:pt x="2727" y="1229"/>
                  <a:pt x="2727" y="1229"/>
                  <a:pt x="2727" y="1229"/>
                </a:cubicBezTo>
                <a:cubicBezTo>
                  <a:pt x="2726" y="1227"/>
                  <a:pt x="2726" y="1227"/>
                  <a:pt x="2726" y="1227"/>
                </a:cubicBezTo>
                <a:cubicBezTo>
                  <a:pt x="2724" y="1227"/>
                  <a:pt x="2724" y="1227"/>
                  <a:pt x="2724" y="1227"/>
                </a:cubicBezTo>
                <a:cubicBezTo>
                  <a:pt x="2719" y="1226"/>
                  <a:pt x="2719" y="1226"/>
                  <a:pt x="2719" y="1226"/>
                </a:cubicBezTo>
                <a:cubicBezTo>
                  <a:pt x="2719" y="1224"/>
                  <a:pt x="2719" y="1224"/>
                  <a:pt x="2719" y="1224"/>
                </a:cubicBezTo>
                <a:cubicBezTo>
                  <a:pt x="2720" y="1222"/>
                  <a:pt x="2720" y="1222"/>
                  <a:pt x="2720" y="1222"/>
                </a:cubicBezTo>
                <a:cubicBezTo>
                  <a:pt x="2720" y="1221"/>
                  <a:pt x="2720" y="1221"/>
                  <a:pt x="2720" y="1221"/>
                </a:cubicBezTo>
                <a:cubicBezTo>
                  <a:pt x="2719" y="1219"/>
                  <a:pt x="2719" y="1219"/>
                  <a:pt x="2719" y="1219"/>
                </a:cubicBezTo>
                <a:cubicBezTo>
                  <a:pt x="2716" y="1216"/>
                  <a:pt x="2716" y="1216"/>
                  <a:pt x="2716" y="1216"/>
                </a:cubicBezTo>
                <a:cubicBezTo>
                  <a:pt x="2715" y="1216"/>
                  <a:pt x="2715" y="1216"/>
                  <a:pt x="2715" y="1216"/>
                </a:cubicBezTo>
                <a:cubicBezTo>
                  <a:pt x="2714" y="1216"/>
                  <a:pt x="2714" y="1216"/>
                  <a:pt x="2714" y="1216"/>
                </a:cubicBezTo>
                <a:cubicBezTo>
                  <a:pt x="2713" y="1215"/>
                  <a:pt x="2713" y="1215"/>
                  <a:pt x="2713" y="1215"/>
                </a:cubicBezTo>
                <a:cubicBezTo>
                  <a:pt x="2711" y="1213"/>
                  <a:pt x="2711" y="1213"/>
                  <a:pt x="2711" y="1213"/>
                </a:cubicBezTo>
                <a:cubicBezTo>
                  <a:pt x="2711" y="1212"/>
                  <a:pt x="2711" y="1212"/>
                  <a:pt x="2711" y="1212"/>
                </a:cubicBezTo>
                <a:cubicBezTo>
                  <a:pt x="2709" y="1212"/>
                  <a:pt x="2709" y="1212"/>
                  <a:pt x="2709" y="1212"/>
                </a:cubicBezTo>
                <a:cubicBezTo>
                  <a:pt x="2708" y="1210"/>
                  <a:pt x="2708" y="1210"/>
                  <a:pt x="2708" y="1210"/>
                </a:cubicBezTo>
                <a:cubicBezTo>
                  <a:pt x="2707" y="1211"/>
                  <a:pt x="2707" y="1211"/>
                  <a:pt x="2707" y="1211"/>
                </a:cubicBezTo>
                <a:cubicBezTo>
                  <a:pt x="2706" y="1210"/>
                  <a:pt x="2706" y="1210"/>
                  <a:pt x="2706" y="1210"/>
                </a:cubicBezTo>
                <a:cubicBezTo>
                  <a:pt x="2704" y="1210"/>
                  <a:pt x="2704" y="1210"/>
                  <a:pt x="2704" y="1210"/>
                </a:cubicBezTo>
                <a:cubicBezTo>
                  <a:pt x="2702" y="1208"/>
                  <a:pt x="2702" y="1208"/>
                  <a:pt x="2702" y="1208"/>
                </a:cubicBezTo>
                <a:cubicBezTo>
                  <a:pt x="2699" y="1208"/>
                  <a:pt x="2699" y="1208"/>
                  <a:pt x="2699" y="1208"/>
                </a:cubicBezTo>
                <a:cubicBezTo>
                  <a:pt x="2696" y="1206"/>
                  <a:pt x="2696" y="1206"/>
                  <a:pt x="2696" y="1206"/>
                </a:cubicBezTo>
                <a:cubicBezTo>
                  <a:pt x="2691" y="1205"/>
                  <a:pt x="2691" y="1205"/>
                  <a:pt x="2691" y="1205"/>
                </a:cubicBezTo>
                <a:cubicBezTo>
                  <a:pt x="2689" y="1204"/>
                  <a:pt x="2689" y="1204"/>
                  <a:pt x="2689" y="1204"/>
                </a:cubicBezTo>
                <a:cubicBezTo>
                  <a:pt x="2688" y="1203"/>
                  <a:pt x="2688" y="1203"/>
                  <a:pt x="2688" y="1203"/>
                </a:cubicBezTo>
                <a:cubicBezTo>
                  <a:pt x="2687" y="1203"/>
                  <a:pt x="2687" y="1203"/>
                  <a:pt x="2687" y="1203"/>
                </a:cubicBezTo>
                <a:cubicBezTo>
                  <a:pt x="2687" y="1203"/>
                  <a:pt x="2687" y="1203"/>
                  <a:pt x="2687" y="1203"/>
                </a:cubicBezTo>
                <a:cubicBezTo>
                  <a:pt x="2683" y="1202"/>
                  <a:pt x="2683" y="1202"/>
                  <a:pt x="2683" y="1202"/>
                </a:cubicBezTo>
                <a:cubicBezTo>
                  <a:pt x="2682" y="1201"/>
                  <a:pt x="2682" y="1201"/>
                  <a:pt x="2682" y="1201"/>
                </a:cubicBezTo>
                <a:cubicBezTo>
                  <a:pt x="2681" y="1200"/>
                  <a:pt x="2681" y="1200"/>
                  <a:pt x="2681" y="1200"/>
                </a:cubicBezTo>
                <a:cubicBezTo>
                  <a:pt x="2677" y="1199"/>
                  <a:pt x="2677" y="1199"/>
                  <a:pt x="2677" y="1199"/>
                </a:cubicBezTo>
                <a:cubicBezTo>
                  <a:pt x="2676" y="1199"/>
                  <a:pt x="2676" y="1199"/>
                  <a:pt x="2676" y="1199"/>
                </a:cubicBezTo>
                <a:cubicBezTo>
                  <a:pt x="2676" y="1199"/>
                  <a:pt x="2676" y="1199"/>
                  <a:pt x="2676" y="1199"/>
                </a:cubicBezTo>
                <a:cubicBezTo>
                  <a:pt x="2674" y="1200"/>
                  <a:pt x="2674" y="1200"/>
                  <a:pt x="2674" y="1200"/>
                </a:cubicBezTo>
                <a:cubicBezTo>
                  <a:pt x="2673" y="1199"/>
                  <a:pt x="2673" y="1199"/>
                  <a:pt x="2673" y="1199"/>
                </a:cubicBezTo>
                <a:cubicBezTo>
                  <a:pt x="2673" y="1198"/>
                  <a:pt x="2673" y="1198"/>
                  <a:pt x="2673" y="1198"/>
                </a:cubicBezTo>
                <a:cubicBezTo>
                  <a:pt x="2673" y="1197"/>
                  <a:pt x="2673" y="1197"/>
                  <a:pt x="2673" y="1197"/>
                </a:cubicBezTo>
                <a:cubicBezTo>
                  <a:pt x="2672" y="1196"/>
                  <a:pt x="2672" y="1196"/>
                  <a:pt x="2672" y="1196"/>
                </a:cubicBezTo>
                <a:cubicBezTo>
                  <a:pt x="2670" y="1196"/>
                  <a:pt x="2670" y="1196"/>
                  <a:pt x="2670" y="1196"/>
                </a:cubicBezTo>
                <a:cubicBezTo>
                  <a:pt x="2668" y="1196"/>
                  <a:pt x="2668" y="1196"/>
                  <a:pt x="2668" y="1196"/>
                </a:cubicBezTo>
                <a:cubicBezTo>
                  <a:pt x="2667" y="1196"/>
                  <a:pt x="2667" y="1196"/>
                  <a:pt x="2667" y="1196"/>
                </a:cubicBezTo>
                <a:cubicBezTo>
                  <a:pt x="2665" y="1196"/>
                  <a:pt x="2665" y="1196"/>
                  <a:pt x="2665" y="1196"/>
                </a:cubicBezTo>
                <a:cubicBezTo>
                  <a:pt x="2660" y="1193"/>
                  <a:pt x="2660" y="1193"/>
                  <a:pt x="2660" y="1193"/>
                </a:cubicBezTo>
                <a:cubicBezTo>
                  <a:pt x="2658" y="1193"/>
                  <a:pt x="2658" y="1193"/>
                  <a:pt x="2658" y="1193"/>
                </a:cubicBezTo>
                <a:cubicBezTo>
                  <a:pt x="2656" y="1193"/>
                  <a:pt x="2656" y="1193"/>
                  <a:pt x="2656" y="1193"/>
                </a:cubicBezTo>
                <a:cubicBezTo>
                  <a:pt x="2654" y="1191"/>
                  <a:pt x="2654" y="1191"/>
                  <a:pt x="2654" y="1191"/>
                </a:cubicBezTo>
                <a:cubicBezTo>
                  <a:pt x="2651" y="1190"/>
                  <a:pt x="2651" y="1190"/>
                  <a:pt x="2651" y="1190"/>
                </a:cubicBezTo>
                <a:cubicBezTo>
                  <a:pt x="2648" y="1189"/>
                  <a:pt x="2648" y="1189"/>
                  <a:pt x="2648" y="1189"/>
                </a:cubicBezTo>
                <a:cubicBezTo>
                  <a:pt x="2647" y="1188"/>
                  <a:pt x="2647" y="1188"/>
                  <a:pt x="2647" y="1188"/>
                </a:cubicBezTo>
                <a:cubicBezTo>
                  <a:pt x="2644" y="1188"/>
                  <a:pt x="2644" y="1188"/>
                  <a:pt x="2644" y="1188"/>
                </a:cubicBezTo>
                <a:cubicBezTo>
                  <a:pt x="2640" y="1190"/>
                  <a:pt x="2640" y="1190"/>
                  <a:pt x="2640" y="1190"/>
                </a:cubicBezTo>
                <a:cubicBezTo>
                  <a:pt x="2640" y="1191"/>
                  <a:pt x="2640" y="1191"/>
                  <a:pt x="2640" y="1191"/>
                </a:cubicBezTo>
                <a:cubicBezTo>
                  <a:pt x="2640" y="1193"/>
                  <a:pt x="2640" y="1193"/>
                  <a:pt x="2640" y="1193"/>
                </a:cubicBezTo>
                <a:cubicBezTo>
                  <a:pt x="2640" y="1194"/>
                  <a:pt x="2640" y="1194"/>
                  <a:pt x="2640" y="1194"/>
                </a:cubicBezTo>
                <a:cubicBezTo>
                  <a:pt x="2637" y="1195"/>
                  <a:pt x="2637" y="1195"/>
                  <a:pt x="2637" y="1195"/>
                </a:cubicBezTo>
                <a:cubicBezTo>
                  <a:pt x="2636" y="1195"/>
                  <a:pt x="2636" y="1195"/>
                  <a:pt x="2636" y="1195"/>
                </a:cubicBezTo>
                <a:cubicBezTo>
                  <a:pt x="2635" y="1195"/>
                  <a:pt x="2635" y="1195"/>
                  <a:pt x="2635" y="1195"/>
                </a:cubicBezTo>
                <a:cubicBezTo>
                  <a:pt x="2634" y="1195"/>
                  <a:pt x="2634" y="1195"/>
                  <a:pt x="2634" y="1195"/>
                </a:cubicBezTo>
                <a:cubicBezTo>
                  <a:pt x="2633" y="1196"/>
                  <a:pt x="2633" y="1196"/>
                  <a:pt x="2633" y="1196"/>
                </a:cubicBezTo>
                <a:cubicBezTo>
                  <a:pt x="2633" y="1198"/>
                  <a:pt x="2633" y="1198"/>
                  <a:pt x="2633" y="1198"/>
                </a:cubicBezTo>
                <a:cubicBezTo>
                  <a:pt x="2631" y="1199"/>
                  <a:pt x="2631" y="1199"/>
                  <a:pt x="2631" y="1199"/>
                </a:cubicBezTo>
                <a:cubicBezTo>
                  <a:pt x="2629" y="1199"/>
                  <a:pt x="2629" y="1199"/>
                  <a:pt x="2629" y="1199"/>
                </a:cubicBezTo>
                <a:cubicBezTo>
                  <a:pt x="2628" y="1201"/>
                  <a:pt x="2628" y="1201"/>
                  <a:pt x="2628" y="1201"/>
                </a:cubicBezTo>
                <a:cubicBezTo>
                  <a:pt x="2628" y="1203"/>
                  <a:pt x="2628" y="1203"/>
                  <a:pt x="2628" y="1203"/>
                </a:cubicBezTo>
                <a:cubicBezTo>
                  <a:pt x="2627" y="1203"/>
                  <a:pt x="2627" y="1203"/>
                  <a:pt x="2627" y="1203"/>
                </a:cubicBezTo>
                <a:cubicBezTo>
                  <a:pt x="2626" y="1204"/>
                  <a:pt x="2626" y="1204"/>
                  <a:pt x="2626" y="1204"/>
                </a:cubicBezTo>
                <a:cubicBezTo>
                  <a:pt x="2626" y="1206"/>
                  <a:pt x="2626" y="1206"/>
                  <a:pt x="2626" y="1206"/>
                </a:cubicBezTo>
                <a:cubicBezTo>
                  <a:pt x="2624" y="1207"/>
                  <a:pt x="2624" y="1207"/>
                  <a:pt x="2624" y="1207"/>
                </a:cubicBezTo>
                <a:cubicBezTo>
                  <a:pt x="2622" y="1207"/>
                  <a:pt x="2622" y="1207"/>
                  <a:pt x="2622" y="1207"/>
                </a:cubicBezTo>
                <a:cubicBezTo>
                  <a:pt x="2621" y="1205"/>
                  <a:pt x="2621" y="1205"/>
                  <a:pt x="2621" y="1205"/>
                </a:cubicBezTo>
                <a:cubicBezTo>
                  <a:pt x="2619" y="1204"/>
                  <a:pt x="2619" y="1204"/>
                  <a:pt x="2619" y="1204"/>
                </a:cubicBezTo>
                <a:cubicBezTo>
                  <a:pt x="2619" y="1202"/>
                  <a:pt x="2619" y="1202"/>
                  <a:pt x="2619" y="1202"/>
                </a:cubicBezTo>
                <a:cubicBezTo>
                  <a:pt x="2618" y="1202"/>
                  <a:pt x="2618" y="1202"/>
                  <a:pt x="2618" y="1202"/>
                </a:cubicBezTo>
                <a:cubicBezTo>
                  <a:pt x="2617" y="1201"/>
                  <a:pt x="2617" y="1201"/>
                  <a:pt x="2617" y="1201"/>
                </a:cubicBezTo>
                <a:cubicBezTo>
                  <a:pt x="2617" y="1199"/>
                  <a:pt x="2617" y="1199"/>
                  <a:pt x="2617" y="1199"/>
                </a:cubicBezTo>
                <a:cubicBezTo>
                  <a:pt x="2616" y="1198"/>
                  <a:pt x="2616" y="1198"/>
                  <a:pt x="2616" y="1198"/>
                </a:cubicBezTo>
                <a:cubicBezTo>
                  <a:pt x="2616" y="1199"/>
                  <a:pt x="2616" y="1199"/>
                  <a:pt x="2616" y="1199"/>
                </a:cubicBezTo>
                <a:cubicBezTo>
                  <a:pt x="2616" y="1201"/>
                  <a:pt x="2616" y="1201"/>
                  <a:pt x="2616" y="1201"/>
                </a:cubicBezTo>
                <a:cubicBezTo>
                  <a:pt x="2615" y="1201"/>
                  <a:pt x="2615" y="1201"/>
                  <a:pt x="2615" y="1201"/>
                </a:cubicBezTo>
                <a:cubicBezTo>
                  <a:pt x="2614" y="1200"/>
                  <a:pt x="2614" y="1200"/>
                  <a:pt x="2614" y="1200"/>
                </a:cubicBezTo>
                <a:cubicBezTo>
                  <a:pt x="2613" y="1198"/>
                  <a:pt x="2613" y="1198"/>
                  <a:pt x="2613" y="1198"/>
                </a:cubicBezTo>
                <a:cubicBezTo>
                  <a:pt x="2613" y="1194"/>
                  <a:pt x="2613" y="1194"/>
                  <a:pt x="2613" y="1194"/>
                </a:cubicBezTo>
                <a:cubicBezTo>
                  <a:pt x="2612" y="1191"/>
                  <a:pt x="2612" y="1191"/>
                  <a:pt x="2612" y="1191"/>
                </a:cubicBezTo>
                <a:cubicBezTo>
                  <a:pt x="2613" y="1190"/>
                  <a:pt x="2613" y="1190"/>
                  <a:pt x="2613" y="1190"/>
                </a:cubicBezTo>
                <a:cubicBezTo>
                  <a:pt x="2614" y="1188"/>
                  <a:pt x="2614" y="1188"/>
                  <a:pt x="2614" y="1188"/>
                </a:cubicBezTo>
                <a:cubicBezTo>
                  <a:pt x="2613" y="1186"/>
                  <a:pt x="2613" y="1186"/>
                  <a:pt x="2613" y="1186"/>
                </a:cubicBezTo>
                <a:cubicBezTo>
                  <a:pt x="2612" y="1185"/>
                  <a:pt x="2612" y="1185"/>
                  <a:pt x="2612" y="1185"/>
                </a:cubicBezTo>
                <a:cubicBezTo>
                  <a:pt x="2612" y="1183"/>
                  <a:pt x="2612" y="1183"/>
                  <a:pt x="2612" y="1183"/>
                </a:cubicBezTo>
                <a:cubicBezTo>
                  <a:pt x="2612" y="1182"/>
                  <a:pt x="2612" y="1182"/>
                  <a:pt x="2612" y="1182"/>
                </a:cubicBezTo>
                <a:cubicBezTo>
                  <a:pt x="2612" y="1181"/>
                  <a:pt x="2612" y="1181"/>
                  <a:pt x="2612" y="1181"/>
                </a:cubicBezTo>
                <a:cubicBezTo>
                  <a:pt x="2609" y="1181"/>
                  <a:pt x="2609" y="1181"/>
                  <a:pt x="2609" y="1181"/>
                </a:cubicBezTo>
                <a:cubicBezTo>
                  <a:pt x="2606" y="1181"/>
                  <a:pt x="2606" y="1181"/>
                  <a:pt x="2606" y="1181"/>
                </a:cubicBezTo>
                <a:cubicBezTo>
                  <a:pt x="2603" y="1179"/>
                  <a:pt x="2603" y="1179"/>
                  <a:pt x="2603" y="1179"/>
                </a:cubicBezTo>
                <a:cubicBezTo>
                  <a:pt x="2598" y="1177"/>
                  <a:pt x="2598" y="1177"/>
                  <a:pt x="2598" y="1177"/>
                </a:cubicBezTo>
                <a:cubicBezTo>
                  <a:pt x="2595" y="1178"/>
                  <a:pt x="2595" y="1178"/>
                  <a:pt x="2595" y="1178"/>
                </a:cubicBezTo>
                <a:cubicBezTo>
                  <a:pt x="2594" y="1178"/>
                  <a:pt x="2594" y="1178"/>
                  <a:pt x="2594" y="1178"/>
                </a:cubicBezTo>
                <a:cubicBezTo>
                  <a:pt x="2592" y="1180"/>
                  <a:pt x="2592" y="1180"/>
                  <a:pt x="2592" y="1180"/>
                </a:cubicBezTo>
                <a:cubicBezTo>
                  <a:pt x="2591" y="1180"/>
                  <a:pt x="2591" y="1180"/>
                  <a:pt x="2591" y="1180"/>
                </a:cubicBezTo>
                <a:cubicBezTo>
                  <a:pt x="2589" y="1182"/>
                  <a:pt x="2589" y="1182"/>
                  <a:pt x="2589" y="1182"/>
                </a:cubicBezTo>
                <a:cubicBezTo>
                  <a:pt x="2587" y="1182"/>
                  <a:pt x="2587" y="1182"/>
                  <a:pt x="2587" y="1182"/>
                </a:cubicBezTo>
                <a:cubicBezTo>
                  <a:pt x="2585" y="1183"/>
                  <a:pt x="2585" y="1183"/>
                  <a:pt x="2585" y="1183"/>
                </a:cubicBezTo>
                <a:cubicBezTo>
                  <a:pt x="2586" y="1184"/>
                  <a:pt x="2586" y="1184"/>
                  <a:pt x="2586" y="1184"/>
                </a:cubicBezTo>
                <a:cubicBezTo>
                  <a:pt x="2586" y="1185"/>
                  <a:pt x="2586" y="1185"/>
                  <a:pt x="2586" y="1185"/>
                </a:cubicBezTo>
                <a:cubicBezTo>
                  <a:pt x="2584" y="1187"/>
                  <a:pt x="2584" y="1187"/>
                  <a:pt x="2584" y="1187"/>
                </a:cubicBezTo>
                <a:cubicBezTo>
                  <a:pt x="2583" y="1188"/>
                  <a:pt x="2583" y="1188"/>
                  <a:pt x="2583" y="1188"/>
                </a:cubicBezTo>
                <a:cubicBezTo>
                  <a:pt x="2586" y="1188"/>
                  <a:pt x="2586" y="1188"/>
                  <a:pt x="2586" y="1188"/>
                </a:cubicBezTo>
                <a:cubicBezTo>
                  <a:pt x="2587" y="1188"/>
                  <a:pt x="2587" y="1188"/>
                  <a:pt x="2587" y="1188"/>
                </a:cubicBezTo>
                <a:cubicBezTo>
                  <a:pt x="2587" y="1187"/>
                  <a:pt x="2587" y="1187"/>
                  <a:pt x="2587" y="1187"/>
                </a:cubicBezTo>
                <a:cubicBezTo>
                  <a:pt x="2588" y="1188"/>
                  <a:pt x="2588" y="1188"/>
                  <a:pt x="2588" y="1188"/>
                </a:cubicBezTo>
                <a:cubicBezTo>
                  <a:pt x="2591" y="1189"/>
                  <a:pt x="2591" y="1189"/>
                  <a:pt x="2591" y="1189"/>
                </a:cubicBezTo>
                <a:cubicBezTo>
                  <a:pt x="2592" y="1191"/>
                  <a:pt x="2592" y="1191"/>
                  <a:pt x="2592" y="1191"/>
                </a:cubicBezTo>
                <a:cubicBezTo>
                  <a:pt x="2592" y="1192"/>
                  <a:pt x="2592" y="1192"/>
                  <a:pt x="2592" y="1192"/>
                </a:cubicBezTo>
                <a:cubicBezTo>
                  <a:pt x="2592" y="1194"/>
                  <a:pt x="2592" y="1194"/>
                  <a:pt x="2592" y="1194"/>
                </a:cubicBezTo>
                <a:cubicBezTo>
                  <a:pt x="2594" y="1195"/>
                  <a:pt x="2594" y="1195"/>
                  <a:pt x="2594" y="1195"/>
                </a:cubicBezTo>
                <a:cubicBezTo>
                  <a:pt x="2596" y="1196"/>
                  <a:pt x="2596" y="1196"/>
                  <a:pt x="2596" y="1196"/>
                </a:cubicBezTo>
                <a:cubicBezTo>
                  <a:pt x="2598" y="1195"/>
                  <a:pt x="2598" y="1195"/>
                  <a:pt x="2598" y="1195"/>
                </a:cubicBezTo>
                <a:cubicBezTo>
                  <a:pt x="2599" y="1196"/>
                  <a:pt x="2599" y="1196"/>
                  <a:pt x="2599" y="1196"/>
                </a:cubicBezTo>
                <a:cubicBezTo>
                  <a:pt x="2600" y="1195"/>
                  <a:pt x="2600" y="1195"/>
                  <a:pt x="2600" y="1195"/>
                </a:cubicBezTo>
                <a:cubicBezTo>
                  <a:pt x="2601" y="1196"/>
                  <a:pt x="2601" y="1196"/>
                  <a:pt x="2601" y="1196"/>
                </a:cubicBezTo>
                <a:cubicBezTo>
                  <a:pt x="2604" y="1195"/>
                  <a:pt x="2604" y="1195"/>
                  <a:pt x="2604" y="1195"/>
                </a:cubicBezTo>
                <a:cubicBezTo>
                  <a:pt x="2605" y="1195"/>
                  <a:pt x="2605" y="1195"/>
                  <a:pt x="2605" y="1195"/>
                </a:cubicBezTo>
                <a:cubicBezTo>
                  <a:pt x="2606" y="1195"/>
                  <a:pt x="2606" y="1195"/>
                  <a:pt x="2606" y="1195"/>
                </a:cubicBezTo>
                <a:cubicBezTo>
                  <a:pt x="2605" y="1194"/>
                  <a:pt x="2605" y="1194"/>
                  <a:pt x="2605" y="1194"/>
                </a:cubicBezTo>
                <a:cubicBezTo>
                  <a:pt x="2610" y="1195"/>
                  <a:pt x="2610" y="1195"/>
                  <a:pt x="2610" y="1195"/>
                </a:cubicBezTo>
                <a:cubicBezTo>
                  <a:pt x="2610" y="1196"/>
                  <a:pt x="2610" y="1196"/>
                  <a:pt x="2610" y="1196"/>
                </a:cubicBezTo>
                <a:cubicBezTo>
                  <a:pt x="2610" y="1198"/>
                  <a:pt x="2610" y="1198"/>
                  <a:pt x="2610" y="1198"/>
                </a:cubicBezTo>
                <a:cubicBezTo>
                  <a:pt x="2609" y="1198"/>
                  <a:pt x="2609" y="1198"/>
                  <a:pt x="2609" y="1198"/>
                </a:cubicBezTo>
                <a:cubicBezTo>
                  <a:pt x="2608" y="1199"/>
                  <a:pt x="2608" y="1199"/>
                  <a:pt x="2608" y="1199"/>
                </a:cubicBezTo>
                <a:cubicBezTo>
                  <a:pt x="2607" y="1201"/>
                  <a:pt x="2607" y="1201"/>
                  <a:pt x="2607" y="1201"/>
                </a:cubicBezTo>
                <a:cubicBezTo>
                  <a:pt x="2606" y="1199"/>
                  <a:pt x="2606" y="1199"/>
                  <a:pt x="2606" y="1199"/>
                </a:cubicBezTo>
                <a:cubicBezTo>
                  <a:pt x="2603" y="1198"/>
                  <a:pt x="2603" y="1198"/>
                  <a:pt x="2603" y="1198"/>
                </a:cubicBezTo>
                <a:cubicBezTo>
                  <a:pt x="2602" y="1198"/>
                  <a:pt x="2602" y="1198"/>
                  <a:pt x="2602" y="1198"/>
                </a:cubicBezTo>
                <a:cubicBezTo>
                  <a:pt x="2601" y="1200"/>
                  <a:pt x="2601" y="1200"/>
                  <a:pt x="2601" y="1200"/>
                </a:cubicBezTo>
                <a:cubicBezTo>
                  <a:pt x="2599" y="1201"/>
                  <a:pt x="2599" y="1201"/>
                  <a:pt x="2599" y="1201"/>
                </a:cubicBezTo>
                <a:cubicBezTo>
                  <a:pt x="2598" y="1201"/>
                  <a:pt x="2598" y="1201"/>
                  <a:pt x="2598" y="1201"/>
                </a:cubicBezTo>
                <a:cubicBezTo>
                  <a:pt x="2596" y="1200"/>
                  <a:pt x="2596" y="1200"/>
                  <a:pt x="2596" y="1200"/>
                </a:cubicBezTo>
                <a:cubicBezTo>
                  <a:pt x="2595" y="1200"/>
                  <a:pt x="2595" y="1200"/>
                  <a:pt x="2595" y="1200"/>
                </a:cubicBezTo>
                <a:cubicBezTo>
                  <a:pt x="2593" y="1200"/>
                  <a:pt x="2593" y="1200"/>
                  <a:pt x="2593" y="1200"/>
                </a:cubicBezTo>
                <a:cubicBezTo>
                  <a:pt x="2592" y="1201"/>
                  <a:pt x="2592" y="1201"/>
                  <a:pt x="2592" y="1201"/>
                </a:cubicBezTo>
                <a:cubicBezTo>
                  <a:pt x="2593" y="1202"/>
                  <a:pt x="2593" y="1202"/>
                  <a:pt x="2593" y="1202"/>
                </a:cubicBezTo>
                <a:cubicBezTo>
                  <a:pt x="2595" y="1203"/>
                  <a:pt x="2595" y="1203"/>
                  <a:pt x="2595" y="1203"/>
                </a:cubicBezTo>
                <a:cubicBezTo>
                  <a:pt x="2597" y="1203"/>
                  <a:pt x="2597" y="1203"/>
                  <a:pt x="2597" y="1203"/>
                </a:cubicBezTo>
                <a:cubicBezTo>
                  <a:pt x="2598" y="1206"/>
                  <a:pt x="2598" y="1206"/>
                  <a:pt x="2598" y="1206"/>
                </a:cubicBezTo>
                <a:cubicBezTo>
                  <a:pt x="2598" y="1206"/>
                  <a:pt x="2598" y="1206"/>
                  <a:pt x="2598" y="1206"/>
                </a:cubicBezTo>
                <a:cubicBezTo>
                  <a:pt x="2599" y="1206"/>
                  <a:pt x="2599" y="1206"/>
                  <a:pt x="2599" y="1206"/>
                </a:cubicBezTo>
                <a:cubicBezTo>
                  <a:pt x="2600" y="1207"/>
                  <a:pt x="2600" y="1207"/>
                  <a:pt x="2600" y="1207"/>
                </a:cubicBezTo>
                <a:cubicBezTo>
                  <a:pt x="2599" y="1208"/>
                  <a:pt x="2599" y="1208"/>
                  <a:pt x="2599" y="1208"/>
                </a:cubicBezTo>
                <a:cubicBezTo>
                  <a:pt x="2599" y="1209"/>
                  <a:pt x="2599" y="1209"/>
                  <a:pt x="2599" y="1209"/>
                </a:cubicBezTo>
                <a:cubicBezTo>
                  <a:pt x="2599" y="1210"/>
                  <a:pt x="2599" y="1210"/>
                  <a:pt x="2599" y="1210"/>
                </a:cubicBezTo>
                <a:cubicBezTo>
                  <a:pt x="2600" y="1213"/>
                  <a:pt x="2600" y="1213"/>
                  <a:pt x="2600" y="1213"/>
                </a:cubicBezTo>
                <a:cubicBezTo>
                  <a:pt x="2602" y="1214"/>
                  <a:pt x="2602" y="1214"/>
                  <a:pt x="2602" y="1214"/>
                </a:cubicBezTo>
                <a:cubicBezTo>
                  <a:pt x="2603" y="1213"/>
                  <a:pt x="2603" y="1213"/>
                  <a:pt x="2603" y="1213"/>
                </a:cubicBezTo>
                <a:cubicBezTo>
                  <a:pt x="2605" y="1211"/>
                  <a:pt x="2605" y="1211"/>
                  <a:pt x="2605" y="1211"/>
                </a:cubicBezTo>
                <a:cubicBezTo>
                  <a:pt x="2605" y="1209"/>
                  <a:pt x="2605" y="1209"/>
                  <a:pt x="2605" y="1209"/>
                </a:cubicBezTo>
                <a:cubicBezTo>
                  <a:pt x="2606" y="1207"/>
                  <a:pt x="2606" y="1207"/>
                  <a:pt x="2606" y="1207"/>
                </a:cubicBezTo>
                <a:cubicBezTo>
                  <a:pt x="2607" y="1206"/>
                  <a:pt x="2607" y="1206"/>
                  <a:pt x="2607" y="1206"/>
                </a:cubicBezTo>
                <a:cubicBezTo>
                  <a:pt x="2608" y="1205"/>
                  <a:pt x="2608" y="1205"/>
                  <a:pt x="2608" y="1205"/>
                </a:cubicBezTo>
                <a:cubicBezTo>
                  <a:pt x="2608" y="1203"/>
                  <a:pt x="2608" y="1203"/>
                  <a:pt x="2608" y="1203"/>
                </a:cubicBezTo>
                <a:cubicBezTo>
                  <a:pt x="2609" y="1201"/>
                  <a:pt x="2609" y="1201"/>
                  <a:pt x="2609" y="1201"/>
                </a:cubicBezTo>
                <a:cubicBezTo>
                  <a:pt x="2609" y="1203"/>
                  <a:pt x="2609" y="1203"/>
                  <a:pt x="2609" y="1203"/>
                </a:cubicBezTo>
                <a:cubicBezTo>
                  <a:pt x="2608" y="1205"/>
                  <a:pt x="2608" y="1205"/>
                  <a:pt x="2608" y="1205"/>
                </a:cubicBezTo>
                <a:cubicBezTo>
                  <a:pt x="2609" y="1207"/>
                  <a:pt x="2609" y="1207"/>
                  <a:pt x="2609" y="1207"/>
                </a:cubicBezTo>
                <a:cubicBezTo>
                  <a:pt x="2609" y="1209"/>
                  <a:pt x="2609" y="1209"/>
                  <a:pt x="2609" y="1209"/>
                </a:cubicBezTo>
                <a:cubicBezTo>
                  <a:pt x="2610" y="1210"/>
                  <a:pt x="2610" y="1210"/>
                  <a:pt x="2610" y="1210"/>
                </a:cubicBezTo>
                <a:cubicBezTo>
                  <a:pt x="2611" y="1209"/>
                  <a:pt x="2611" y="1209"/>
                  <a:pt x="2611" y="1209"/>
                </a:cubicBezTo>
                <a:cubicBezTo>
                  <a:pt x="2612" y="1209"/>
                  <a:pt x="2612" y="1209"/>
                  <a:pt x="2612" y="1209"/>
                </a:cubicBezTo>
                <a:cubicBezTo>
                  <a:pt x="2612" y="1210"/>
                  <a:pt x="2612" y="1210"/>
                  <a:pt x="2612" y="1210"/>
                </a:cubicBezTo>
                <a:cubicBezTo>
                  <a:pt x="2613" y="1211"/>
                  <a:pt x="2613" y="1211"/>
                  <a:pt x="2613" y="1211"/>
                </a:cubicBezTo>
                <a:cubicBezTo>
                  <a:pt x="2613" y="1210"/>
                  <a:pt x="2613" y="1210"/>
                  <a:pt x="2613" y="1210"/>
                </a:cubicBezTo>
                <a:cubicBezTo>
                  <a:pt x="2614" y="1211"/>
                  <a:pt x="2614" y="1211"/>
                  <a:pt x="2614" y="1211"/>
                </a:cubicBezTo>
                <a:cubicBezTo>
                  <a:pt x="2615" y="1211"/>
                  <a:pt x="2615" y="1211"/>
                  <a:pt x="2615" y="1211"/>
                </a:cubicBezTo>
                <a:cubicBezTo>
                  <a:pt x="2616" y="1212"/>
                  <a:pt x="2616" y="1212"/>
                  <a:pt x="2616" y="1212"/>
                </a:cubicBezTo>
                <a:cubicBezTo>
                  <a:pt x="2617" y="1211"/>
                  <a:pt x="2617" y="1211"/>
                  <a:pt x="2617" y="1211"/>
                </a:cubicBezTo>
                <a:cubicBezTo>
                  <a:pt x="2619" y="1211"/>
                  <a:pt x="2619" y="1211"/>
                  <a:pt x="2619" y="1211"/>
                </a:cubicBezTo>
                <a:cubicBezTo>
                  <a:pt x="2619" y="1212"/>
                  <a:pt x="2619" y="1212"/>
                  <a:pt x="2619" y="1212"/>
                </a:cubicBezTo>
                <a:cubicBezTo>
                  <a:pt x="2618" y="1212"/>
                  <a:pt x="2618" y="1212"/>
                  <a:pt x="2618" y="1212"/>
                </a:cubicBezTo>
                <a:cubicBezTo>
                  <a:pt x="2617" y="1212"/>
                  <a:pt x="2617" y="1212"/>
                  <a:pt x="2617" y="1212"/>
                </a:cubicBezTo>
                <a:cubicBezTo>
                  <a:pt x="2617" y="1213"/>
                  <a:pt x="2617" y="1213"/>
                  <a:pt x="2617" y="1213"/>
                </a:cubicBezTo>
                <a:cubicBezTo>
                  <a:pt x="2619" y="1214"/>
                  <a:pt x="2619" y="1214"/>
                  <a:pt x="2619" y="1214"/>
                </a:cubicBezTo>
                <a:cubicBezTo>
                  <a:pt x="2619" y="1214"/>
                  <a:pt x="2619" y="1214"/>
                  <a:pt x="2619" y="1214"/>
                </a:cubicBezTo>
                <a:cubicBezTo>
                  <a:pt x="2619" y="1215"/>
                  <a:pt x="2619" y="1215"/>
                  <a:pt x="2619" y="1215"/>
                </a:cubicBezTo>
                <a:cubicBezTo>
                  <a:pt x="2622" y="1216"/>
                  <a:pt x="2622" y="1216"/>
                  <a:pt x="2622" y="1216"/>
                </a:cubicBezTo>
                <a:cubicBezTo>
                  <a:pt x="2624" y="1216"/>
                  <a:pt x="2624" y="1216"/>
                  <a:pt x="2624" y="1216"/>
                </a:cubicBezTo>
                <a:cubicBezTo>
                  <a:pt x="2630" y="1218"/>
                  <a:pt x="2630" y="1218"/>
                  <a:pt x="2630" y="1218"/>
                </a:cubicBezTo>
                <a:cubicBezTo>
                  <a:pt x="2635" y="1220"/>
                  <a:pt x="2635" y="1220"/>
                  <a:pt x="2635" y="1220"/>
                </a:cubicBezTo>
                <a:cubicBezTo>
                  <a:pt x="2637" y="1220"/>
                  <a:pt x="2637" y="1220"/>
                  <a:pt x="2637" y="1220"/>
                </a:cubicBezTo>
                <a:cubicBezTo>
                  <a:pt x="2639" y="1220"/>
                  <a:pt x="2639" y="1220"/>
                  <a:pt x="2639" y="1220"/>
                </a:cubicBezTo>
                <a:cubicBezTo>
                  <a:pt x="2640" y="1222"/>
                  <a:pt x="2640" y="1222"/>
                  <a:pt x="2640" y="1222"/>
                </a:cubicBezTo>
                <a:cubicBezTo>
                  <a:pt x="2643" y="1223"/>
                  <a:pt x="2643" y="1223"/>
                  <a:pt x="2643" y="1223"/>
                </a:cubicBezTo>
                <a:cubicBezTo>
                  <a:pt x="2644" y="1223"/>
                  <a:pt x="2644" y="1223"/>
                  <a:pt x="2644" y="1223"/>
                </a:cubicBezTo>
                <a:cubicBezTo>
                  <a:pt x="2646" y="1222"/>
                  <a:pt x="2646" y="1222"/>
                  <a:pt x="2646" y="1222"/>
                </a:cubicBezTo>
                <a:cubicBezTo>
                  <a:pt x="2644" y="1224"/>
                  <a:pt x="2644" y="1224"/>
                  <a:pt x="2644" y="1224"/>
                </a:cubicBezTo>
                <a:cubicBezTo>
                  <a:pt x="2645" y="1225"/>
                  <a:pt x="2645" y="1225"/>
                  <a:pt x="2645" y="1225"/>
                </a:cubicBezTo>
                <a:cubicBezTo>
                  <a:pt x="2646" y="1224"/>
                  <a:pt x="2646" y="1224"/>
                  <a:pt x="2646" y="1224"/>
                </a:cubicBezTo>
                <a:cubicBezTo>
                  <a:pt x="2646" y="1225"/>
                  <a:pt x="2646" y="1225"/>
                  <a:pt x="2646" y="1225"/>
                </a:cubicBezTo>
                <a:cubicBezTo>
                  <a:pt x="2649" y="1225"/>
                  <a:pt x="2649" y="1225"/>
                  <a:pt x="2649" y="1225"/>
                </a:cubicBezTo>
                <a:cubicBezTo>
                  <a:pt x="2647" y="1226"/>
                  <a:pt x="2647" y="1226"/>
                  <a:pt x="2647" y="1226"/>
                </a:cubicBezTo>
                <a:cubicBezTo>
                  <a:pt x="2648" y="1226"/>
                  <a:pt x="2648" y="1226"/>
                  <a:pt x="2648" y="1226"/>
                </a:cubicBezTo>
                <a:cubicBezTo>
                  <a:pt x="2648" y="1227"/>
                  <a:pt x="2648" y="1227"/>
                  <a:pt x="2648" y="1227"/>
                </a:cubicBezTo>
                <a:cubicBezTo>
                  <a:pt x="2649" y="1228"/>
                  <a:pt x="2649" y="1228"/>
                  <a:pt x="2649" y="1228"/>
                </a:cubicBezTo>
                <a:cubicBezTo>
                  <a:pt x="2650" y="1228"/>
                  <a:pt x="2650" y="1228"/>
                  <a:pt x="2650" y="1228"/>
                </a:cubicBezTo>
                <a:cubicBezTo>
                  <a:pt x="2648" y="1229"/>
                  <a:pt x="2648" y="1229"/>
                  <a:pt x="2648" y="1229"/>
                </a:cubicBezTo>
                <a:cubicBezTo>
                  <a:pt x="2648" y="1230"/>
                  <a:pt x="2648" y="1230"/>
                  <a:pt x="2648" y="1230"/>
                </a:cubicBezTo>
                <a:cubicBezTo>
                  <a:pt x="2650" y="1232"/>
                  <a:pt x="2650" y="1232"/>
                  <a:pt x="2650" y="1232"/>
                </a:cubicBezTo>
                <a:cubicBezTo>
                  <a:pt x="2650" y="1234"/>
                  <a:pt x="2650" y="1234"/>
                  <a:pt x="2650" y="1234"/>
                </a:cubicBezTo>
                <a:cubicBezTo>
                  <a:pt x="2651" y="1235"/>
                  <a:pt x="2651" y="1235"/>
                  <a:pt x="2651" y="1235"/>
                </a:cubicBezTo>
                <a:cubicBezTo>
                  <a:pt x="2652" y="1236"/>
                  <a:pt x="2652" y="1236"/>
                  <a:pt x="2652" y="1236"/>
                </a:cubicBezTo>
                <a:cubicBezTo>
                  <a:pt x="2655" y="1238"/>
                  <a:pt x="2655" y="1238"/>
                  <a:pt x="2655" y="1238"/>
                </a:cubicBezTo>
                <a:cubicBezTo>
                  <a:pt x="2655" y="1239"/>
                  <a:pt x="2655" y="1239"/>
                  <a:pt x="2655" y="1239"/>
                </a:cubicBezTo>
                <a:cubicBezTo>
                  <a:pt x="2654" y="1239"/>
                  <a:pt x="2654" y="1239"/>
                  <a:pt x="2654" y="1239"/>
                </a:cubicBezTo>
                <a:cubicBezTo>
                  <a:pt x="2653" y="1239"/>
                  <a:pt x="2653" y="1239"/>
                  <a:pt x="2653" y="1239"/>
                </a:cubicBezTo>
                <a:cubicBezTo>
                  <a:pt x="2653" y="1240"/>
                  <a:pt x="2653" y="1240"/>
                  <a:pt x="2653" y="1240"/>
                </a:cubicBezTo>
                <a:cubicBezTo>
                  <a:pt x="2654" y="1241"/>
                  <a:pt x="2654" y="1241"/>
                  <a:pt x="2654" y="1241"/>
                </a:cubicBezTo>
                <a:cubicBezTo>
                  <a:pt x="2656" y="1242"/>
                  <a:pt x="2656" y="1242"/>
                  <a:pt x="2656" y="1242"/>
                </a:cubicBezTo>
                <a:cubicBezTo>
                  <a:pt x="2658" y="1242"/>
                  <a:pt x="2658" y="1242"/>
                  <a:pt x="2658" y="1242"/>
                </a:cubicBezTo>
                <a:cubicBezTo>
                  <a:pt x="2659" y="1242"/>
                  <a:pt x="2659" y="1242"/>
                  <a:pt x="2659" y="1242"/>
                </a:cubicBezTo>
                <a:cubicBezTo>
                  <a:pt x="2658" y="1242"/>
                  <a:pt x="2658" y="1242"/>
                  <a:pt x="2658" y="1242"/>
                </a:cubicBezTo>
                <a:cubicBezTo>
                  <a:pt x="2656" y="1243"/>
                  <a:pt x="2656" y="1243"/>
                  <a:pt x="2656" y="1243"/>
                </a:cubicBezTo>
                <a:cubicBezTo>
                  <a:pt x="2655" y="1243"/>
                  <a:pt x="2655" y="1243"/>
                  <a:pt x="2655" y="1243"/>
                </a:cubicBezTo>
                <a:cubicBezTo>
                  <a:pt x="2654" y="1243"/>
                  <a:pt x="2654" y="1243"/>
                  <a:pt x="2654" y="1243"/>
                </a:cubicBezTo>
                <a:cubicBezTo>
                  <a:pt x="2655" y="1244"/>
                  <a:pt x="2655" y="1244"/>
                  <a:pt x="2655" y="1244"/>
                </a:cubicBezTo>
                <a:cubicBezTo>
                  <a:pt x="2656" y="1245"/>
                  <a:pt x="2656" y="1245"/>
                  <a:pt x="2656" y="1245"/>
                </a:cubicBezTo>
                <a:cubicBezTo>
                  <a:pt x="2656" y="1247"/>
                  <a:pt x="2656" y="1247"/>
                  <a:pt x="2656" y="1247"/>
                </a:cubicBezTo>
                <a:cubicBezTo>
                  <a:pt x="2656" y="1248"/>
                  <a:pt x="2656" y="1248"/>
                  <a:pt x="2656" y="1248"/>
                </a:cubicBezTo>
                <a:cubicBezTo>
                  <a:pt x="2656" y="1249"/>
                  <a:pt x="2656" y="1249"/>
                  <a:pt x="2656" y="1249"/>
                </a:cubicBezTo>
                <a:cubicBezTo>
                  <a:pt x="2655" y="1250"/>
                  <a:pt x="2655" y="1250"/>
                  <a:pt x="2655" y="1250"/>
                </a:cubicBezTo>
                <a:cubicBezTo>
                  <a:pt x="2654" y="1251"/>
                  <a:pt x="2654" y="1251"/>
                  <a:pt x="2654" y="1251"/>
                </a:cubicBezTo>
                <a:cubicBezTo>
                  <a:pt x="2655" y="1252"/>
                  <a:pt x="2655" y="1252"/>
                  <a:pt x="2655" y="1252"/>
                </a:cubicBezTo>
                <a:cubicBezTo>
                  <a:pt x="2658" y="1251"/>
                  <a:pt x="2658" y="1251"/>
                  <a:pt x="2658" y="1251"/>
                </a:cubicBezTo>
                <a:cubicBezTo>
                  <a:pt x="2658" y="1252"/>
                  <a:pt x="2658" y="1252"/>
                  <a:pt x="2658" y="1252"/>
                </a:cubicBezTo>
                <a:cubicBezTo>
                  <a:pt x="2660" y="1252"/>
                  <a:pt x="2660" y="1252"/>
                  <a:pt x="2660" y="1252"/>
                </a:cubicBezTo>
                <a:cubicBezTo>
                  <a:pt x="2661" y="1251"/>
                  <a:pt x="2661" y="1251"/>
                  <a:pt x="2661" y="1251"/>
                </a:cubicBezTo>
                <a:cubicBezTo>
                  <a:pt x="2664" y="1251"/>
                  <a:pt x="2664" y="1251"/>
                  <a:pt x="2664" y="1251"/>
                </a:cubicBezTo>
                <a:cubicBezTo>
                  <a:pt x="2665" y="1250"/>
                  <a:pt x="2665" y="1250"/>
                  <a:pt x="2665" y="1250"/>
                </a:cubicBezTo>
                <a:cubicBezTo>
                  <a:pt x="2666" y="1248"/>
                  <a:pt x="2666" y="1248"/>
                  <a:pt x="2666" y="1248"/>
                </a:cubicBezTo>
                <a:cubicBezTo>
                  <a:pt x="2666" y="1250"/>
                  <a:pt x="2666" y="1250"/>
                  <a:pt x="2666" y="1250"/>
                </a:cubicBezTo>
                <a:cubicBezTo>
                  <a:pt x="2665" y="1252"/>
                  <a:pt x="2665" y="1252"/>
                  <a:pt x="2665" y="1252"/>
                </a:cubicBezTo>
                <a:cubicBezTo>
                  <a:pt x="2665" y="1253"/>
                  <a:pt x="2665" y="1253"/>
                  <a:pt x="2665" y="1253"/>
                </a:cubicBezTo>
                <a:cubicBezTo>
                  <a:pt x="2666" y="1254"/>
                  <a:pt x="2666" y="1254"/>
                  <a:pt x="2666" y="1254"/>
                </a:cubicBezTo>
                <a:cubicBezTo>
                  <a:pt x="2668" y="1255"/>
                  <a:pt x="2668" y="1255"/>
                  <a:pt x="2668" y="1255"/>
                </a:cubicBezTo>
                <a:cubicBezTo>
                  <a:pt x="2668" y="1256"/>
                  <a:pt x="2668" y="1256"/>
                  <a:pt x="2668" y="1256"/>
                </a:cubicBezTo>
                <a:cubicBezTo>
                  <a:pt x="2668" y="1257"/>
                  <a:pt x="2668" y="1257"/>
                  <a:pt x="2668" y="1257"/>
                </a:cubicBezTo>
                <a:cubicBezTo>
                  <a:pt x="2671" y="1260"/>
                  <a:pt x="2671" y="1260"/>
                  <a:pt x="2671" y="1260"/>
                </a:cubicBezTo>
                <a:cubicBezTo>
                  <a:pt x="2673" y="1261"/>
                  <a:pt x="2673" y="1261"/>
                  <a:pt x="2673" y="1261"/>
                </a:cubicBezTo>
                <a:cubicBezTo>
                  <a:pt x="2674" y="1261"/>
                  <a:pt x="2674" y="1261"/>
                  <a:pt x="2674" y="1261"/>
                </a:cubicBezTo>
                <a:cubicBezTo>
                  <a:pt x="2677" y="1261"/>
                  <a:pt x="2677" y="1261"/>
                  <a:pt x="2677" y="1261"/>
                </a:cubicBezTo>
                <a:cubicBezTo>
                  <a:pt x="2678" y="1262"/>
                  <a:pt x="2678" y="1262"/>
                  <a:pt x="2678" y="1262"/>
                </a:cubicBezTo>
                <a:cubicBezTo>
                  <a:pt x="2680" y="1261"/>
                  <a:pt x="2680" y="1261"/>
                  <a:pt x="2680" y="1261"/>
                </a:cubicBezTo>
                <a:cubicBezTo>
                  <a:pt x="2685" y="1261"/>
                  <a:pt x="2685" y="1261"/>
                  <a:pt x="2685" y="1261"/>
                </a:cubicBezTo>
                <a:cubicBezTo>
                  <a:pt x="2686" y="1261"/>
                  <a:pt x="2686" y="1261"/>
                  <a:pt x="2686" y="1261"/>
                </a:cubicBezTo>
                <a:cubicBezTo>
                  <a:pt x="2686" y="1262"/>
                  <a:pt x="2686" y="1262"/>
                  <a:pt x="2686" y="1262"/>
                </a:cubicBezTo>
                <a:cubicBezTo>
                  <a:pt x="2687" y="1263"/>
                  <a:pt x="2687" y="1263"/>
                  <a:pt x="2687" y="1263"/>
                </a:cubicBezTo>
                <a:cubicBezTo>
                  <a:pt x="2689" y="1264"/>
                  <a:pt x="2689" y="1264"/>
                  <a:pt x="2689" y="1264"/>
                </a:cubicBezTo>
                <a:cubicBezTo>
                  <a:pt x="2691" y="1262"/>
                  <a:pt x="2691" y="1262"/>
                  <a:pt x="2691" y="1262"/>
                </a:cubicBezTo>
                <a:cubicBezTo>
                  <a:pt x="2694" y="1262"/>
                  <a:pt x="2694" y="1262"/>
                  <a:pt x="2694" y="1262"/>
                </a:cubicBezTo>
                <a:cubicBezTo>
                  <a:pt x="2694" y="1261"/>
                  <a:pt x="2694" y="1261"/>
                  <a:pt x="2694" y="1261"/>
                </a:cubicBezTo>
                <a:cubicBezTo>
                  <a:pt x="2695" y="1261"/>
                  <a:pt x="2695" y="1261"/>
                  <a:pt x="2695" y="1261"/>
                </a:cubicBezTo>
                <a:cubicBezTo>
                  <a:pt x="2696" y="1260"/>
                  <a:pt x="2696" y="1260"/>
                  <a:pt x="2696" y="1260"/>
                </a:cubicBezTo>
                <a:cubicBezTo>
                  <a:pt x="2696" y="1258"/>
                  <a:pt x="2696" y="1258"/>
                  <a:pt x="2696" y="1258"/>
                </a:cubicBezTo>
                <a:cubicBezTo>
                  <a:pt x="2693" y="1256"/>
                  <a:pt x="2693" y="1256"/>
                  <a:pt x="2693" y="1256"/>
                </a:cubicBezTo>
                <a:cubicBezTo>
                  <a:pt x="2691" y="1255"/>
                  <a:pt x="2691" y="1255"/>
                  <a:pt x="2691" y="1255"/>
                </a:cubicBezTo>
                <a:cubicBezTo>
                  <a:pt x="2688" y="1254"/>
                  <a:pt x="2688" y="1254"/>
                  <a:pt x="2688" y="1254"/>
                </a:cubicBezTo>
                <a:cubicBezTo>
                  <a:pt x="2688" y="1254"/>
                  <a:pt x="2688" y="1254"/>
                  <a:pt x="2688" y="1254"/>
                </a:cubicBezTo>
                <a:cubicBezTo>
                  <a:pt x="2686" y="1253"/>
                  <a:pt x="2686" y="1253"/>
                  <a:pt x="2686" y="1253"/>
                </a:cubicBezTo>
                <a:cubicBezTo>
                  <a:pt x="2686" y="1253"/>
                  <a:pt x="2686" y="1253"/>
                  <a:pt x="2686" y="1253"/>
                </a:cubicBezTo>
                <a:cubicBezTo>
                  <a:pt x="2685" y="1252"/>
                  <a:pt x="2685" y="1252"/>
                  <a:pt x="2685" y="1252"/>
                </a:cubicBezTo>
                <a:cubicBezTo>
                  <a:pt x="2684" y="1250"/>
                  <a:pt x="2684" y="1250"/>
                  <a:pt x="2684" y="1250"/>
                </a:cubicBezTo>
                <a:cubicBezTo>
                  <a:pt x="2683" y="1248"/>
                  <a:pt x="2683" y="1248"/>
                  <a:pt x="2683" y="1248"/>
                </a:cubicBezTo>
                <a:cubicBezTo>
                  <a:pt x="2681" y="1247"/>
                  <a:pt x="2681" y="1247"/>
                  <a:pt x="2681" y="1247"/>
                </a:cubicBezTo>
                <a:cubicBezTo>
                  <a:pt x="2681" y="1246"/>
                  <a:pt x="2681" y="1246"/>
                  <a:pt x="2681" y="1246"/>
                </a:cubicBezTo>
                <a:cubicBezTo>
                  <a:pt x="2679" y="1245"/>
                  <a:pt x="2679" y="1245"/>
                  <a:pt x="2679" y="1245"/>
                </a:cubicBezTo>
                <a:cubicBezTo>
                  <a:pt x="2681" y="1246"/>
                  <a:pt x="2681" y="1246"/>
                  <a:pt x="2681" y="1246"/>
                </a:cubicBezTo>
                <a:cubicBezTo>
                  <a:pt x="2681" y="1247"/>
                  <a:pt x="2681" y="1247"/>
                  <a:pt x="2681" y="1247"/>
                </a:cubicBezTo>
                <a:cubicBezTo>
                  <a:pt x="2682" y="1247"/>
                  <a:pt x="2682" y="1247"/>
                  <a:pt x="2682" y="1247"/>
                </a:cubicBezTo>
                <a:cubicBezTo>
                  <a:pt x="2684" y="1249"/>
                  <a:pt x="2684" y="1249"/>
                  <a:pt x="2684" y="1249"/>
                </a:cubicBezTo>
                <a:cubicBezTo>
                  <a:pt x="2685" y="1250"/>
                  <a:pt x="2685" y="1250"/>
                  <a:pt x="2685" y="1250"/>
                </a:cubicBezTo>
                <a:cubicBezTo>
                  <a:pt x="2685" y="1252"/>
                  <a:pt x="2685" y="1252"/>
                  <a:pt x="2685" y="1252"/>
                </a:cubicBezTo>
                <a:cubicBezTo>
                  <a:pt x="2686" y="1252"/>
                  <a:pt x="2686" y="1252"/>
                  <a:pt x="2686" y="1252"/>
                </a:cubicBezTo>
                <a:cubicBezTo>
                  <a:pt x="2688" y="1253"/>
                  <a:pt x="2688" y="1253"/>
                  <a:pt x="2688" y="1253"/>
                </a:cubicBezTo>
                <a:cubicBezTo>
                  <a:pt x="2689" y="1254"/>
                  <a:pt x="2689" y="1254"/>
                  <a:pt x="2689" y="1254"/>
                </a:cubicBezTo>
                <a:cubicBezTo>
                  <a:pt x="2690" y="1254"/>
                  <a:pt x="2690" y="1254"/>
                  <a:pt x="2690" y="1254"/>
                </a:cubicBezTo>
                <a:cubicBezTo>
                  <a:pt x="2692" y="1254"/>
                  <a:pt x="2692" y="1254"/>
                  <a:pt x="2692" y="1254"/>
                </a:cubicBezTo>
                <a:cubicBezTo>
                  <a:pt x="2695" y="1253"/>
                  <a:pt x="2695" y="1253"/>
                  <a:pt x="2695" y="1253"/>
                </a:cubicBezTo>
                <a:cubicBezTo>
                  <a:pt x="2697" y="1253"/>
                  <a:pt x="2697" y="1253"/>
                  <a:pt x="2697" y="1253"/>
                </a:cubicBezTo>
                <a:cubicBezTo>
                  <a:pt x="2698" y="1253"/>
                  <a:pt x="2698" y="1253"/>
                  <a:pt x="2698" y="1253"/>
                </a:cubicBezTo>
                <a:cubicBezTo>
                  <a:pt x="2698" y="1252"/>
                  <a:pt x="2698" y="1252"/>
                  <a:pt x="2698" y="1252"/>
                </a:cubicBezTo>
                <a:cubicBezTo>
                  <a:pt x="2696" y="1251"/>
                  <a:pt x="2696" y="1251"/>
                  <a:pt x="2696" y="1251"/>
                </a:cubicBezTo>
                <a:cubicBezTo>
                  <a:pt x="2696" y="1250"/>
                  <a:pt x="2696" y="1250"/>
                  <a:pt x="2696" y="1250"/>
                </a:cubicBezTo>
                <a:cubicBezTo>
                  <a:pt x="2695" y="1250"/>
                  <a:pt x="2695" y="1250"/>
                  <a:pt x="2695" y="1250"/>
                </a:cubicBezTo>
                <a:cubicBezTo>
                  <a:pt x="2694" y="1249"/>
                  <a:pt x="2694" y="1249"/>
                  <a:pt x="2694" y="1249"/>
                </a:cubicBezTo>
                <a:cubicBezTo>
                  <a:pt x="2695" y="1250"/>
                  <a:pt x="2695" y="1250"/>
                  <a:pt x="2695" y="1250"/>
                </a:cubicBezTo>
                <a:cubicBezTo>
                  <a:pt x="2697" y="1249"/>
                  <a:pt x="2697" y="1249"/>
                  <a:pt x="2697" y="1249"/>
                </a:cubicBezTo>
                <a:cubicBezTo>
                  <a:pt x="2698" y="1251"/>
                  <a:pt x="2698" y="1251"/>
                  <a:pt x="2698" y="1251"/>
                </a:cubicBezTo>
                <a:cubicBezTo>
                  <a:pt x="2700" y="1251"/>
                  <a:pt x="2700" y="1251"/>
                  <a:pt x="2700" y="1251"/>
                </a:cubicBezTo>
                <a:cubicBezTo>
                  <a:pt x="2699" y="1250"/>
                  <a:pt x="2699" y="1250"/>
                  <a:pt x="2699" y="1250"/>
                </a:cubicBezTo>
                <a:cubicBezTo>
                  <a:pt x="2699" y="1249"/>
                  <a:pt x="2699" y="1249"/>
                  <a:pt x="2699" y="1249"/>
                </a:cubicBezTo>
                <a:cubicBezTo>
                  <a:pt x="2700" y="1248"/>
                  <a:pt x="2700" y="1248"/>
                  <a:pt x="2700" y="1248"/>
                </a:cubicBezTo>
                <a:cubicBezTo>
                  <a:pt x="2700" y="1247"/>
                  <a:pt x="2700" y="1247"/>
                  <a:pt x="2700" y="1247"/>
                </a:cubicBezTo>
                <a:cubicBezTo>
                  <a:pt x="2700" y="1246"/>
                  <a:pt x="2700" y="1246"/>
                  <a:pt x="2700" y="1246"/>
                </a:cubicBezTo>
                <a:cubicBezTo>
                  <a:pt x="2698" y="1245"/>
                  <a:pt x="2698" y="1245"/>
                  <a:pt x="2698" y="1245"/>
                </a:cubicBezTo>
                <a:cubicBezTo>
                  <a:pt x="2698" y="1244"/>
                  <a:pt x="2698" y="1244"/>
                  <a:pt x="2698" y="1244"/>
                </a:cubicBezTo>
                <a:cubicBezTo>
                  <a:pt x="2700" y="1245"/>
                  <a:pt x="2700" y="1245"/>
                  <a:pt x="2700" y="1245"/>
                </a:cubicBezTo>
                <a:cubicBezTo>
                  <a:pt x="2701" y="1246"/>
                  <a:pt x="2701" y="1246"/>
                  <a:pt x="2701" y="1246"/>
                </a:cubicBezTo>
                <a:cubicBezTo>
                  <a:pt x="2702" y="1247"/>
                  <a:pt x="2702" y="1247"/>
                  <a:pt x="2702" y="1247"/>
                </a:cubicBezTo>
                <a:cubicBezTo>
                  <a:pt x="2704" y="1248"/>
                  <a:pt x="2704" y="1248"/>
                  <a:pt x="2704" y="1248"/>
                </a:cubicBezTo>
                <a:cubicBezTo>
                  <a:pt x="2704" y="1247"/>
                  <a:pt x="2704" y="1247"/>
                  <a:pt x="2704" y="1247"/>
                </a:cubicBezTo>
                <a:cubicBezTo>
                  <a:pt x="2704" y="1246"/>
                  <a:pt x="2704" y="1246"/>
                  <a:pt x="2704" y="1246"/>
                </a:cubicBezTo>
                <a:cubicBezTo>
                  <a:pt x="2704" y="1246"/>
                  <a:pt x="2704" y="1246"/>
                  <a:pt x="2704" y="1246"/>
                </a:cubicBezTo>
                <a:cubicBezTo>
                  <a:pt x="2705" y="1248"/>
                  <a:pt x="2705" y="1248"/>
                  <a:pt x="2705" y="1248"/>
                </a:cubicBezTo>
                <a:cubicBezTo>
                  <a:pt x="2705" y="1248"/>
                  <a:pt x="2705" y="1248"/>
                  <a:pt x="2705" y="1248"/>
                </a:cubicBezTo>
                <a:cubicBezTo>
                  <a:pt x="2705" y="1246"/>
                  <a:pt x="2705" y="1246"/>
                  <a:pt x="2705" y="1246"/>
                </a:cubicBezTo>
                <a:cubicBezTo>
                  <a:pt x="2705" y="1245"/>
                  <a:pt x="2705" y="1245"/>
                  <a:pt x="2705" y="1245"/>
                </a:cubicBezTo>
                <a:cubicBezTo>
                  <a:pt x="2705" y="1243"/>
                  <a:pt x="2705" y="1243"/>
                  <a:pt x="2705" y="1243"/>
                </a:cubicBezTo>
                <a:cubicBezTo>
                  <a:pt x="2706" y="1244"/>
                  <a:pt x="2706" y="1244"/>
                  <a:pt x="2706" y="1244"/>
                </a:cubicBezTo>
                <a:cubicBezTo>
                  <a:pt x="2708" y="1245"/>
                  <a:pt x="2708" y="1245"/>
                  <a:pt x="2708" y="1245"/>
                </a:cubicBezTo>
                <a:cubicBezTo>
                  <a:pt x="2709" y="1246"/>
                  <a:pt x="2709" y="1246"/>
                  <a:pt x="2709" y="1246"/>
                </a:cubicBezTo>
                <a:cubicBezTo>
                  <a:pt x="2710" y="1247"/>
                  <a:pt x="2710" y="1247"/>
                  <a:pt x="2710" y="1247"/>
                </a:cubicBezTo>
                <a:cubicBezTo>
                  <a:pt x="2711" y="1247"/>
                  <a:pt x="2711" y="1247"/>
                  <a:pt x="2711" y="1247"/>
                </a:cubicBezTo>
                <a:cubicBezTo>
                  <a:pt x="2712" y="1247"/>
                  <a:pt x="2712" y="1247"/>
                  <a:pt x="2712" y="1247"/>
                </a:cubicBezTo>
                <a:cubicBezTo>
                  <a:pt x="2713" y="1246"/>
                  <a:pt x="2713" y="1246"/>
                  <a:pt x="2713" y="1246"/>
                </a:cubicBezTo>
                <a:cubicBezTo>
                  <a:pt x="2713" y="1247"/>
                  <a:pt x="2713" y="1247"/>
                  <a:pt x="2713" y="1247"/>
                </a:cubicBezTo>
                <a:cubicBezTo>
                  <a:pt x="2713" y="1248"/>
                  <a:pt x="2713" y="1248"/>
                  <a:pt x="2713" y="1248"/>
                </a:cubicBezTo>
                <a:cubicBezTo>
                  <a:pt x="2714" y="1249"/>
                  <a:pt x="2714" y="1249"/>
                  <a:pt x="2714" y="1249"/>
                </a:cubicBezTo>
                <a:cubicBezTo>
                  <a:pt x="2715" y="1250"/>
                  <a:pt x="2715" y="1250"/>
                  <a:pt x="2715" y="1250"/>
                </a:cubicBezTo>
                <a:cubicBezTo>
                  <a:pt x="2720" y="1251"/>
                  <a:pt x="2720" y="1251"/>
                  <a:pt x="2720" y="1251"/>
                </a:cubicBezTo>
                <a:cubicBezTo>
                  <a:pt x="2721" y="1252"/>
                  <a:pt x="2721" y="1252"/>
                  <a:pt x="2721" y="1252"/>
                </a:cubicBezTo>
                <a:cubicBezTo>
                  <a:pt x="2723" y="1254"/>
                  <a:pt x="2723" y="1254"/>
                  <a:pt x="2723" y="1254"/>
                </a:cubicBezTo>
                <a:cubicBezTo>
                  <a:pt x="2723" y="1256"/>
                  <a:pt x="2723" y="1256"/>
                  <a:pt x="2723" y="1256"/>
                </a:cubicBezTo>
                <a:cubicBezTo>
                  <a:pt x="2726" y="1259"/>
                  <a:pt x="2726" y="1259"/>
                  <a:pt x="2726" y="1259"/>
                </a:cubicBezTo>
                <a:cubicBezTo>
                  <a:pt x="2726" y="1260"/>
                  <a:pt x="2726" y="1260"/>
                  <a:pt x="2726" y="1260"/>
                </a:cubicBezTo>
                <a:cubicBezTo>
                  <a:pt x="2728" y="1261"/>
                  <a:pt x="2728" y="1261"/>
                  <a:pt x="2728" y="1261"/>
                </a:cubicBezTo>
                <a:cubicBezTo>
                  <a:pt x="2729" y="1262"/>
                  <a:pt x="2729" y="1262"/>
                  <a:pt x="2729" y="1262"/>
                </a:cubicBezTo>
                <a:cubicBezTo>
                  <a:pt x="2729" y="1263"/>
                  <a:pt x="2729" y="1263"/>
                  <a:pt x="2729" y="1263"/>
                </a:cubicBezTo>
                <a:cubicBezTo>
                  <a:pt x="2734" y="1268"/>
                  <a:pt x="2734" y="1268"/>
                  <a:pt x="2734" y="1268"/>
                </a:cubicBezTo>
                <a:cubicBezTo>
                  <a:pt x="2734" y="1269"/>
                  <a:pt x="2734" y="1269"/>
                  <a:pt x="2734" y="1269"/>
                </a:cubicBezTo>
                <a:cubicBezTo>
                  <a:pt x="2735" y="1270"/>
                  <a:pt x="2735" y="1270"/>
                  <a:pt x="2735" y="1270"/>
                </a:cubicBezTo>
                <a:cubicBezTo>
                  <a:pt x="2738" y="1271"/>
                  <a:pt x="2738" y="1271"/>
                  <a:pt x="2738" y="1271"/>
                </a:cubicBezTo>
                <a:cubicBezTo>
                  <a:pt x="2739" y="1271"/>
                  <a:pt x="2739" y="1271"/>
                  <a:pt x="2739" y="1271"/>
                </a:cubicBezTo>
                <a:cubicBezTo>
                  <a:pt x="2740" y="1271"/>
                  <a:pt x="2740" y="1271"/>
                  <a:pt x="2740" y="1271"/>
                </a:cubicBezTo>
                <a:cubicBezTo>
                  <a:pt x="2741" y="1271"/>
                  <a:pt x="2741" y="1271"/>
                  <a:pt x="2741" y="1271"/>
                </a:cubicBezTo>
                <a:cubicBezTo>
                  <a:pt x="2744" y="1271"/>
                  <a:pt x="2744" y="1271"/>
                  <a:pt x="2744" y="1271"/>
                </a:cubicBezTo>
                <a:cubicBezTo>
                  <a:pt x="2746" y="1272"/>
                  <a:pt x="2746" y="1272"/>
                  <a:pt x="2746" y="1272"/>
                </a:cubicBezTo>
                <a:cubicBezTo>
                  <a:pt x="2748" y="1272"/>
                  <a:pt x="2748" y="1272"/>
                  <a:pt x="2748" y="1272"/>
                </a:cubicBezTo>
                <a:cubicBezTo>
                  <a:pt x="2750" y="1272"/>
                  <a:pt x="2750" y="1272"/>
                  <a:pt x="2750" y="1272"/>
                </a:cubicBezTo>
                <a:cubicBezTo>
                  <a:pt x="2752" y="1273"/>
                  <a:pt x="2752" y="1273"/>
                  <a:pt x="2752" y="1273"/>
                </a:cubicBezTo>
                <a:cubicBezTo>
                  <a:pt x="2754" y="1273"/>
                  <a:pt x="2754" y="1273"/>
                  <a:pt x="2754" y="1273"/>
                </a:cubicBezTo>
                <a:cubicBezTo>
                  <a:pt x="2755" y="1274"/>
                  <a:pt x="2755" y="1274"/>
                  <a:pt x="2755" y="1274"/>
                </a:cubicBezTo>
                <a:cubicBezTo>
                  <a:pt x="2757" y="1274"/>
                  <a:pt x="2757" y="1274"/>
                  <a:pt x="2757" y="1274"/>
                </a:cubicBezTo>
                <a:cubicBezTo>
                  <a:pt x="2757" y="1274"/>
                  <a:pt x="2757" y="1274"/>
                  <a:pt x="2757" y="1274"/>
                </a:cubicBezTo>
                <a:cubicBezTo>
                  <a:pt x="2756" y="1275"/>
                  <a:pt x="2756" y="1275"/>
                  <a:pt x="2756" y="1275"/>
                </a:cubicBezTo>
                <a:cubicBezTo>
                  <a:pt x="2758" y="1275"/>
                  <a:pt x="2758" y="1275"/>
                  <a:pt x="2758" y="1275"/>
                </a:cubicBezTo>
                <a:cubicBezTo>
                  <a:pt x="2760" y="1277"/>
                  <a:pt x="2760" y="1277"/>
                  <a:pt x="2760" y="1277"/>
                </a:cubicBezTo>
                <a:cubicBezTo>
                  <a:pt x="2762" y="1276"/>
                  <a:pt x="2762" y="1276"/>
                  <a:pt x="2762" y="1276"/>
                </a:cubicBezTo>
                <a:cubicBezTo>
                  <a:pt x="2762" y="1275"/>
                  <a:pt x="2762" y="1275"/>
                  <a:pt x="2762" y="1275"/>
                </a:cubicBezTo>
                <a:cubicBezTo>
                  <a:pt x="2760" y="1274"/>
                  <a:pt x="2760" y="1274"/>
                  <a:pt x="2760" y="1274"/>
                </a:cubicBezTo>
                <a:cubicBezTo>
                  <a:pt x="2759" y="1274"/>
                  <a:pt x="2759" y="1274"/>
                  <a:pt x="2759" y="1274"/>
                </a:cubicBezTo>
                <a:cubicBezTo>
                  <a:pt x="2760" y="1273"/>
                  <a:pt x="2760" y="1273"/>
                  <a:pt x="2760" y="1273"/>
                </a:cubicBezTo>
                <a:cubicBezTo>
                  <a:pt x="2761" y="1272"/>
                  <a:pt x="2761" y="1272"/>
                  <a:pt x="2761" y="1272"/>
                </a:cubicBezTo>
                <a:cubicBezTo>
                  <a:pt x="2763" y="1273"/>
                  <a:pt x="2763" y="1273"/>
                  <a:pt x="2763" y="1273"/>
                </a:cubicBezTo>
                <a:cubicBezTo>
                  <a:pt x="2764" y="1272"/>
                  <a:pt x="2764" y="1272"/>
                  <a:pt x="2764" y="1272"/>
                </a:cubicBezTo>
                <a:cubicBezTo>
                  <a:pt x="2761" y="1271"/>
                  <a:pt x="2761" y="1271"/>
                  <a:pt x="2761" y="1271"/>
                </a:cubicBezTo>
                <a:cubicBezTo>
                  <a:pt x="2757" y="1271"/>
                  <a:pt x="2757" y="1271"/>
                  <a:pt x="2757" y="1271"/>
                </a:cubicBezTo>
                <a:cubicBezTo>
                  <a:pt x="2754" y="1269"/>
                  <a:pt x="2754" y="1269"/>
                  <a:pt x="2754" y="1269"/>
                </a:cubicBezTo>
                <a:cubicBezTo>
                  <a:pt x="2754" y="1268"/>
                  <a:pt x="2754" y="1268"/>
                  <a:pt x="2754" y="1268"/>
                </a:cubicBezTo>
                <a:cubicBezTo>
                  <a:pt x="2756" y="1267"/>
                  <a:pt x="2756" y="1267"/>
                  <a:pt x="2756" y="1267"/>
                </a:cubicBezTo>
                <a:cubicBezTo>
                  <a:pt x="2757" y="1267"/>
                  <a:pt x="2757" y="1267"/>
                  <a:pt x="2757" y="1267"/>
                </a:cubicBezTo>
                <a:cubicBezTo>
                  <a:pt x="2758" y="1267"/>
                  <a:pt x="2758" y="1267"/>
                  <a:pt x="2758" y="1267"/>
                </a:cubicBezTo>
                <a:cubicBezTo>
                  <a:pt x="2757" y="1266"/>
                  <a:pt x="2757" y="1266"/>
                  <a:pt x="2757" y="1266"/>
                </a:cubicBezTo>
                <a:cubicBezTo>
                  <a:pt x="2753" y="1266"/>
                  <a:pt x="2753" y="1266"/>
                  <a:pt x="2753" y="1266"/>
                </a:cubicBezTo>
                <a:cubicBezTo>
                  <a:pt x="2750" y="1266"/>
                  <a:pt x="2750" y="1266"/>
                  <a:pt x="2750" y="1266"/>
                </a:cubicBezTo>
                <a:cubicBezTo>
                  <a:pt x="2749" y="1265"/>
                  <a:pt x="2749" y="1265"/>
                  <a:pt x="2749" y="1265"/>
                </a:cubicBezTo>
                <a:cubicBezTo>
                  <a:pt x="2749" y="1263"/>
                  <a:pt x="2749" y="1263"/>
                  <a:pt x="2749" y="1263"/>
                </a:cubicBezTo>
                <a:cubicBezTo>
                  <a:pt x="2750" y="1262"/>
                  <a:pt x="2750" y="1262"/>
                  <a:pt x="2750" y="1262"/>
                </a:cubicBezTo>
                <a:lnTo>
                  <a:pt x="2751" y="1261"/>
                </a:lnTo>
                <a:close/>
                <a:moveTo>
                  <a:pt x="2769" y="1257"/>
                </a:moveTo>
                <a:cubicBezTo>
                  <a:pt x="2769" y="1256"/>
                  <a:pt x="2769" y="1256"/>
                  <a:pt x="2769" y="1256"/>
                </a:cubicBezTo>
                <a:cubicBezTo>
                  <a:pt x="2769" y="1253"/>
                  <a:pt x="2769" y="1253"/>
                  <a:pt x="2769" y="1253"/>
                </a:cubicBezTo>
                <a:cubicBezTo>
                  <a:pt x="2768" y="1254"/>
                  <a:pt x="2768" y="1254"/>
                  <a:pt x="2768" y="1254"/>
                </a:cubicBezTo>
                <a:cubicBezTo>
                  <a:pt x="2767" y="1254"/>
                  <a:pt x="2767" y="1254"/>
                  <a:pt x="2767" y="1254"/>
                </a:cubicBezTo>
                <a:cubicBezTo>
                  <a:pt x="2768" y="1256"/>
                  <a:pt x="2768" y="1256"/>
                  <a:pt x="2768" y="1256"/>
                </a:cubicBezTo>
                <a:cubicBezTo>
                  <a:pt x="2768" y="1256"/>
                  <a:pt x="2768" y="1256"/>
                  <a:pt x="2768" y="1256"/>
                </a:cubicBezTo>
                <a:cubicBezTo>
                  <a:pt x="2769" y="1257"/>
                  <a:pt x="2769" y="1257"/>
                  <a:pt x="2769" y="1257"/>
                </a:cubicBezTo>
                <a:cubicBezTo>
                  <a:pt x="2768" y="1257"/>
                  <a:pt x="2768" y="1257"/>
                  <a:pt x="2768" y="1257"/>
                </a:cubicBezTo>
                <a:lnTo>
                  <a:pt x="2769" y="1257"/>
                </a:lnTo>
                <a:close/>
                <a:moveTo>
                  <a:pt x="2764" y="1264"/>
                </a:moveTo>
                <a:cubicBezTo>
                  <a:pt x="2764" y="1264"/>
                  <a:pt x="2764" y="1264"/>
                  <a:pt x="2764" y="1264"/>
                </a:cubicBezTo>
                <a:cubicBezTo>
                  <a:pt x="2763" y="1264"/>
                  <a:pt x="2763" y="1264"/>
                  <a:pt x="2763" y="1264"/>
                </a:cubicBezTo>
                <a:cubicBezTo>
                  <a:pt x="2762" y="1264"/>
                  <a:pt x="2762" y="1264"/>
                  <a:pt x="2762" y="1264"/>
                </a:cubicBezTo>
                <a:cubicBezTo>
                  <a:pt x="2763" y="1266"/>
                  <a:pt x="2763" y="1266"/>
                  <a:pt x="2763" y="1266"/>
                </a:cubicBezTo>
                <a:cubicBezTo>
                  <a:pt x="2763" y="1266"/>
                  <a:pt x="2763" y="1266"/>
                  <a:pt x="2763" y="1266"/>
                </a:cubicBezTo>
                <a:cubicBezTo>
                  <a:pt x="2765" y="1266"/>
                  <a:pt x="2765" y="1266"/>
                  <a:pt x="2765" y="1266"/>
                </a:cubicBezTo>
                <a:cubicBezTo>
                  <a:pt x="2765" y="1267"/>
                  <a:pt x="2765" y="1267"/>
                  <a:pt x="2765" y="1267"/>
                </a:cubicBezTo>
                <a:cubicBezTo>
                  <a:pt x="2765" y="1266"/>
                  <a:pt x="2765" y="1266"/>
                  <a:pt x="2765" y="1266"/>
                </a:cubicBezTo>
                <a:cubicBezTo>
                  <a:pt x="2765" y="1265"/>
                  <a:pt x="2765" y="1265"/>
                  <a:pt x="2765" y="1265"/>
                </a:cubicBezTo>
                <a:cubicBezTo>
                  <a:pt x="2764" y="1265"/>
                  <a:pt x="2764" y="1265"/>
                  <a:pt x="2764" y="1265"/>
                </a:cubicBezTo>
                <a:cubicBezTo>
                  <a:pt x="2765" y="1265"/>
                  <a:pt x="2765" y="1265"/>
                  <a:pt x="2765" y="1265"/>
                </a:cubicBezTo>
                <a:lnTo>
                  <a:pt x="2764" y="1264"/>
                </a:lnTo>
                <a:close/>
                <a:moveTo>
                  <a:pt x="2760" y="1265"/>
                </a:moveTo>
                <a:cubicBezTo>
                  <a:pt x="2761" y="1265"/>
                  <a:pt x="2761" y="1265"/>
                  <a:pt x="2761" y="1265"/>
                </a:cubicBezTo>
                <a:cubicBezTo>
                  <a:pt x="2761" y="1264"/>
                  <a:pt x="2761" y="1264"/>
                  <a:pt x="2761" y="1264"/>
                </a:cubicBezTo>
                <a:cubicBezTo>
                  <a:pt x="2760" y="1263"/>
                  <a:pt x="2760" y="1263"/>
                  <a:pt x="2760" y="1263"/>
                </a:cubicBezTo>
                <a:cubicBezTo>
                  <a:pt x="2759" y="1262"/>
                  <a:pt x="2759" y="1262"/>
                  <a:pt x="2759" y="1262"/>
                </a:cubicBezTo>
                <a:cubicBezTo>
                  <a:pt x="2758" y="1263"/>
                  <a:pt x="2758" y="1263"/>
                  <a:pt x="2758" y="1263"/>
                </a:cubicBezTo>
                <a:cubicBezTo>
                  <a:pt x="2759" y="1264"/>
                  <a:pt x="2759" y="1264"/>
                  <a:pt x="2759" y="1264"/>
                </a:cubicBezTo>
                <a:cubicBezTo>
                  <a:pt x="2760" y="1264"/>
                  <a:pt x="2760" y="1264"/>
                  <a:pt x="2760" y="1264"/>
                </a:cubicBezTo>
                <a:lnTo>
                  <a:pt x="2760" y="1265"/>
                </a:lnTo>
                <a:close/>
                <a:moveTo>
                  <a:pt x="2767" y="1269"/>
                </a:moveTo>
                <a:cubicBezTo>
                  <a:pt x="2766" y="1269"/>
                  <a:pt x="2766" y="1269"/>
                  <a:pt x="2766" y="1269"/>
                </a:cubicBezTo>
                <a:cubicBezTo>
                  <a:pt x="2766" y="1268"/>
                  <a:pt x="2766" y="1268"/>
                  <a:pt x="2766" y="1268"/>
                </a:cubicBezTo>
                <a:cubicBezTo>
                  <a:pt x="2765" y="1267"/>
                  <a:pt x="2765" y="1267"/>
                  <a:pt x="2765" y="1267"/>
                </a:cubicBezTo>
                <a:cubicBezTo>
                  <a:pt x="2764" y="1267"/>
                  <a:pt x="2764" y="1267"/>
                  <a:pt x="2764" y="1267"/>
                </a:cubicBezTo>
                <a:cubicBezTo>
                  <a:pt x="2764" y="1268"/>
                  <a:pt x="2764" y="1268"/>
                  <a:pt x="2764" y="1268"/>
                </a:cubicBezTo>
                <a:cubicBezTo>
                  <a:pt x="2765" y="1268"/>
                  <a:pt x="2765" y="1268"/>
                  <a:pt x="2765" y="1268"/>
                </a:cubicBezTo>
                <a:cubicBezTo>
                  <a:pt x="2765" y="1269"/>
                  <a:pt x="2765" y="1269"/>
                  <a:pt x="2765" y="1269"/>
                </a:cubicBezTo>
                <a:cubicBezTo>
                  <a:pt x="2766" y="1270"/>
                  <a:pt x="2766" y="1270"/>
                  <a:pt x="2766" y="1270"/>
                </a:cubicBezTo>
                <a:cubicBezTo>
                  <a:pt x="2766" y="1271"/>
                  <a:pt x="2766" y="1271"/>
                  <a:pt x="2766" y="1271"/>
                </a:cubicBezTo>
                <a:cubicBezTo>
                  <a:pt x="2767" y="1271"/>
                  <a:pt x="2767" y="1271"/>
                  <a:pt x="2767" y="1271"/>
                </a:cubicBezTo>
                <a:cubicBezTo>
                  <a:pt x="2768" y="1271"/>
                  <a:pt x="2768" y="1271"/>
                  <a:pt x="2768" y="1271"/>
                </a:cubicBezTo>
                <a:cubicBezTo>
                  <a:pt x="2768" y="1270"/>
                  <a:pt x="2768" y="1270"/>
                  <a:pt x="2768" y="1270"/>
                </a:cubicBezTo>
                <a:cubicBezTo>
                  <a:pt x="2769" y="1269"/>
                  <a:pt x="2769" y="1269"/>
                  <a:pt x="2769" y="1269"/>
                </a:cubicBezTo>
                <a:cubicBezTo>
                  <a:pt x="2769" y="1268"/>
                  <a:pt x="2769" y="1268"/>
                  <a:pt x="2769" y="1268"/>
                </a:cubicBezTo>
                <a:cubicBezTo>
                  <a:pt x="2768" y="1268"/>
                  <a:pt x="2768" y="1268"/>
                  <a:pt x="2768" y="1268"/>
                </a:cubicBezTo>
                <a:cubicBezTo>
                  <a:pt x="2767" y="1269"/>
                  <a:pt x="2767" y="1269"/>
                  <a:pt x="2767" y="1269"/>
                </a:cubicBezTo>
                <a:close/>
                <a:moveTo>
                  <a:pt x="2628" y="1286"/>
                </a:moveTo>
                <a:cubicBezTo>
                  <a:pt x="2627" y="1286"/>
                  <a:pt x="2627" y="1286"/>
                  <a:pt x="2627" y="1286"/>
                </a:cubicBezTo>
                <a:cubicBezTo>
                  <a:pt x="2627" y="1286"/>
                  <a:pt x="2627" y="1286"/>
                  <a:pt x="2627" y="1286"/>
                </a:cubicBezTo>
                <a:lnTo>
                  <a:pt x="2628" y="1286"/>
                </a:lnTo>
                <a:close/>
                <a:moveTo>
                  <a:pt x="2624" y="1286"/>
                </a:moveTo>
                <a:cubicBezTo>
                  <a:pt x="2623" y="1287"/>
                  <a:pt x="2623" y="1287"/>
                  <a:pt x="2623" y="1287"/>
                </a:cubicBezTo>
                <a:cubicBezTo>
                  <a:pt x="2624" y="1287"/>
                  <a:pt x="2624" y="1287"/>
                  <a:pt x="2624" y="1287"/>
                </a:cubicBezTo>
                <a:lnTo>
                  <a:pt x="2624" y="1286"/>
                </a:lnTo>
                <a:close/>
                <a:moveTo>
                  <a:pt x="2629" y="1285"/>
                </a:moveTo>
                <a:cubicBezTo>
                  <a:pt x="2629" y="1284"/>
                  <a:pt x="2629" y="1284"/>
                  <a:pt x="2629" y="1284"/>
                </a:cubicBezTo>
                <a:cubicBezTo>
                  <a:pt x="2628" y="1285"/>
                  <a:pt x="2628" y="1285"/>
                  <a:pt x="2628" y="1285"/>
                </a:cubicBezTo>
                <a:lnTo>
                  <a:pt x="2629" y="1285"/>
                </a:lnTo>
                <a:close/>
                <a:moveTo>
                  <a:pt x="2652" y="1252"/>
                </a:moveTo>
                <a:cubicBezTo>
                  <a:pt x="2652" y="1253"/>
                  <a:pt x="2652" y="1253"/>
                  <a:pt x="2652" y="1253"/>
                </a:cubicBezTo>
                <a:cubicBezTo>
                  <a:pt x="2652" y="1253"/>
                  <a:pt x="2652" y="1253"/>
                  <a:pt x="2652" y="1253"/>
                </a:cubicBezTo>
                <a:cubicBezTo>
                  <a:pt x="2654" y="1254"/>
                  <a:pt x="2654" y="1254"/>
                  <a:pt x="2654" y="1254"/>
                </a:cubicBezTo>
                <a:cubicBezTo>
                  <a:pt x="2655" y="1253"/>
                  <a:pt x="2655" y="1253"/>
                  <a:pt x="2655" y="1253"/>
                </a:cubicBezTo>
                <a:cubicBezTo>
                  <a:pt x="2654" y="1251"/>
                  <a:pt x="2654" y="1251"/>
                  <a:pt x="2654" y="1251"/>
                </a:cubicBezTo>
                <a:cubicBezTo>
                  <a:pt x="2653" y="1251"/>
                  <a:pt x="2653" y="1251"/>
                  <a:pt x="2653" y="1251"/>
                </a:cubicBezTo>
                <a:lnTo>
                  <a:pt x="2652" y="1252"/>
                </a:lnTo>
                <a:close/>
                <a:moveTo>
                  <a:pt x="2630" y="1283"/>
                </a:moveTo>
                <a:cubicBezTo>
                  <a:pt x="2631" y="1284"/>
                  <a:pt x="2631" y="1284"/>
                  <a:pt x="2631" y="1284"/>
                </a:cubicBezTo>
                <a:cubicBezTo>
                  <a:pt x="2631" y="1282"/>
                  <a:pt x="2631" y="1282"/>
                  <a:pt x="2631" y="1282"/>
                </a:cubicBezTo>
                <a:cubicBezTo>
                  <a:pt x="2633" y="1281"/>
                  <a:pt x="2633" y="1281"/>
                  <a:pt x="2633" y="1281"/>
                </a:cubicBezTo>
                <a:cubicBezTo>
                  <a:pt x="2632" y="1280"/>
                  <a:pt x="2632" y="1280"/>
                  <a:pt x="2632" y="1280"/>
                </a:cubicBezTo>
                <a:cubicBezTo>
                  <a:pt x="2630" y="1282"/>
                  <a:pt x="2630" y="1282"/>
                  <a:pt x="2630" y="1282"/>
                </a:cubicBezTo>
                <a:lnTo>
                  <a:pt x="2630" y="1283"/>
                </a:lnTo>
                <a:close/>
                <a:moveTo>
                  <a:pt x="2611" y="1237"/>
                </a:moveTo>
                <a:cubicBezTo>
                  <a:pt x="2611" y="1239"/>
                  <a:pt x="2611" y="1239"/>
                  <a:pt x="2611" y="1239"/>
                </a:cubicBezTo>
                <a:cubicBezTo>
                  <a:pt x="2612" y="1239"/>
                  <a:pt x="2612" y="1239"/>
                  <a:pt x="2612" y="1239"/>
                </a:cubicBezTo>
                <a:cubicBezTo>
                  <a:pt x="2612" y="1239"/>
                  <a:pt x="2612" y="1239"/>
                  <a:pt x="2612" y="1239"/>
                </a:cubicBezTo>
                <a:cubicBezTo>
                  <a:pt x="2614" y="1238"/>
                  <a:pt x="2614" y="1238"/>
                  <a:pt x="2614" y="1238"/>
                </a:cubicBezTo>
                <a:cubicBezTo>
                  <a:pt x="2614" y="1237"/>
                  <a:pt x="2614" y="1237"/>
                  <a:pt x="2614" y="1237"/>
                </a:cubicBezTo>
                <a:cubicBezTo>
                  <a:pt x="2614" y="1236"/>
                  <a:pt x="2614" y="1236"/>
                  <a:pt x="2614" y="1236"/>
                </a:cubicBezTo>
                <a:cubicBezTo>
                  <a:pt x="2613" y="1235"/>
                  <a:pt x="2613" y="1235"/>
                  <a:pt x="2613" y="1235"/>
                </a:cubicBezTo>
                <a:cubicBezTo>
                  <a:pt x="2611" y="1234"/>
                  <a:pt x="2611" y="1234"/>
                  <a:pt x="2611" y="1234"/>
                </a:cubicBezTo>
                <a:cubicBezTo>
                  <a:pt x="2611" y="1233"/>
                  <a:pt x="2611" y="1233"/>
                  <a:pt x="2611" y="1233"/>
                </a:cubicBezTo>
                <a:cubicBezTo>
                  <a:pt x="2611" y="1234"/>
                  <a:pt x="2611" y="1234"/>
                  <a:pt x="2611" y="1234"/>
                </a:cubicBezTo>
                <a:cubicBezTo>
                  <a:pt x="2611" y="1236"/>
                  <a:pt x="2611" y="1236"/>
                  <a:pt x="2611" y="1236"/>
                </a:cubicBezTo>
                <a:cubicBezTo>
                  <a:pt x="2612" y="1237"/>
                  <a:pt x="2612" y="1237"/>
                  <a:pt x="2612" y="1237"/>
                </a:cubicBezTo>
                <a:cubicBezTo>
                  <a:pt x="2612" y="1238"/>
                  <a:pt x="2612" y="1238"/>
                  <a:pt x="2612" y="1238"/>
                </a:cubicBezTo>
                <a:cubicBezTo>
                  <a:pt x="2611" y="1237"/>
                  <a:pt x="2611" y="1237"/>
                  <a:pt x="2611" y="1237"/>
                </a:cubicBezTo>
                <a:close/>
                <a:moveTo>
                  <a:pt x="2619" y="1291"/>
                </a:moveTo>
                <a:cubicBezTo>
                  <a:pt x="2620" y="1291"/>
                  <a:pt x="2620" y="1291"/>
                  <a:pt x="2620" y="1291"/>
                </a:cubicBezTo>
                <a:cubicBezTo>
                  <a:pt x="2620" y="1290"/>
                  <a:pt x="2620" y="1290"/>
                  <a:pt x="2620" y="1290"/>
                </a:cubicBezTo>
                <a:cubicBezTo>
                  <a:pt x="2618" y="1291"/>
                  <a:pt x="2618" y="1291"/>
                  <a:pt x="2618" y="1291"/>
                </a:cubicBezTo>
                <a:lnTo>
                  <a:pt x="2619" y="1291"/>
                </a:lnTo>
                <a:close/>
                <a:moveTo>
                  <a:pt x="2621" y="1289"/>
                </a:moveTo>
                <a:cubicBezTo>
                  <a:pt x="2621" y="1290"/>
                  <a:pt x="2621" y="1290"/>
                  <a:pt x="2621" y="1290"/>
                </a:cubicBezTo>
                <a:cubicBezTo>
                  <a:pt x="2622" y="1289"/>
                  <a:pt x="2622" y="1289"/>
                  <a:pt x="2622" y="1289"/>
                </a:cubicBezTo>
                <a:cubicBezTo>
                  <a:pt x="2623" y="1289"/>
                  <a:pt x="2623" y="1289"/>
                  <a:pt x="2623" y="1289"/>
                </a:cubicBezTo>
                <a:cubicBezTo>
                  <a:pt x="2624" y="1288"/>
                  <a:pt x="2624" y="1288"/>
                  <a:pt x="2624" y="1288"/>
                </a:cubicBezTo>
                <a:cubicBezTo>
                  <a:pt x="2622" y="1288"/>
                  <a:pt x="2622" y="1288"/>
                  <a:pt x="2622" y="1288"/>
                </a:cubicBezTo>
                <a:lnTo>
                  <a:pt x="2621" y="1289"/>
                </a:lnTo>
                <a:close/>
                <a:moveTo>
                  <a:pt x="2698" y="1251"/>
                </a:moveTo>
                <a:cubicBezTo>
                  <a:pt x="2698" y="1252"/>
                  <a:pt x="2698" y="1252"/>
                  <a:pt x="2698" y="1252"/>
                </a:cubicBezTo>
                <a:cubicBezTo>
                  <a:pt x="2699" y="1252"/>
                  <a:pt x="2699" y="1252"/>
                  <a:pt x="2699" y="1252"/>
                </a:cubicBezTo>
                <a:cubicBezTo>
                  <a:pt x="2699" y="1252"/>
                  <a:pt x="2699" y="1252"/>
                  <a:pt x="2699" y="1252"/>
                </a:cubicBezTo>
                <a:lnTo>
                  <a:pt x="2698" y="1251"/>
                </a:lnTo>
                <a:close/>
                <a:moveTo>
                  <a:pt x="2684" y="1271"/>
                </a:moveTo>
                <a:cubicBezTo>
                  <a:pt x="2685" y="1272"/>
                  <a:pt x="2685" y="1272"/>
                  <a:pt x="2685" y="1272"/>
                </a:cubicBezTo>
                <a:cubicBezTo>
                  <a:pt x="2685" y="1271"/>
                  <a:pt x="2685" y="1271"/>
                  <a:pt x="2685" y="1271"/>
                </a:cubicBezTo>
                <a:lnTo>
                  <a:pt x="2684" y="1271"/>
                </a:lnTo>
                <a:close/>
                <a:moveTo>
                  <a:pt x="2698" y="1256"/>
                </a:moveTo>
                <a:cubicBezTo>
                  <a:pt x="2699" y="1257"/>
                  <a:pt x="2699" y="1257"/>
                  <a:pt x="2699" y="1257"/>
                </a:cubicBezTo>
                <a:cubicBezTo>
                  <a:pt x="2698" y="1256"/>
                  <a:pt x="2698" y="1256"/>
                  <a:pt x="2698" y="1256"/>
                </a:cubicBezTo>
                <a:close/>
                <a:moveTo>
                  <a:pt x="2701" y="1250"/>
                </a:moveTo>
                <a:cubicBezTo>
                  <a:pt x="2700" y="1248"/>
                  <a:pt x="2700" y="1248"/>
                  <a:pt x="2700" y="1248"/>
                </a:cubicBezTo>
                <a:cubicBezTo>
                  <a:pt x="2699" y="1249"/>
                  <a:pt x="2699" y="1249"/>
                  <a:pt x="2699" y="1249"/>
                </a:cubicBezTo>
                <a:cubicBezTo>
                  <a:pt x="2699" y="1250"/>
                  <a:pt x="2699" y="1250"/>
                  <a:pt x="2699" y="1250"/>
                </a:cubicBezTo>
                <a:cubicBezTo>
                  <a:pt x="2700" y="1251"/>
                  <a:pt x="2700" y="1251"/>
                  <a:pt x="2700" y="1251"/>
                </a:cubicBezTo>
                <a:cubicBezTo>
                  <a:pt x="2700" y="1251"/>
                  <a:pt x="2701" y="1251"/>
                  <a:pt x="2701" y="1251"/>
                </a:cubicBezTo>
                <a:lnTo>
                  <a:pt x="2701" y="1250"/>
                </a:lnTo>
                <a:close/>
                <a:moveTo>
                  <a:pt x="2701" y="1254"/>
                </a:moveTo>
                <a:cubicBezTo>
                  <a:pt x="2699" y="1254"/>
                  <a:pt x="2699" y="1254"/>
                  <a:pt x="2699" y="1254"/>
                </a:cubicBezTo>
                <a:cubicBezTo>
                  <a:pt x="2698" y="1255"/>
                  <a:pt x="2698" y="1255"/>
                  <a:pt x="2698" y="1255"/>
                </a:cubicBezTo>
                <a:cubicBezTo>
                  <a:pt x="2698" y="1255"/>
                  <a:pt x="2700" y="1255"/>
                  <a:pt x="2700" y="1255"/>
                </a:cubicBezTo>
                <a:lnTo>
                  <a:pt x="2701" y="1254"/>
                </a:lnTo>
                <a:close/>
                <a:moveTo>
                  <a:pt x="2654" y="1343"/>
                </a:moveTo>
                <a:cubicBezTo>
                  <a:pt x="2655" y="1342"/>
                  <a:pt x="2655" y="1342"/>
                  <a:pt x="2655" y="1342"/>
                </a:cubicBezTo>
                <a:cubicBezTo>
                  <a:pt x="2655" y="1341"/>
                  <a:pt x="2655" y="1341"/>
                  <a:pt x="2655" y="1341"/>
                </a:cubicBezTo>
                <a:cubicBezTo>
                  <a:pt x="2653" y="1342"/>
                  <a:pt x="2653" y="1342"/>
                  <a:pt x="2653" y="1342"/>
                </a:cubicBezTo>
                <a:lnTo>
                  <a:pt x="2654" y="1343"/>
                </a:lnTo>
                <a:close/>
                <a:moveTo>
                  <a:pt x="2654" y="1249"/>
                </a:moveTo>
                <a:cubicBezTo>
                  <a:pt x="2655" y="1248"/>
                  <a:pt x="2655" y="1248"/>
                  <a:pt x="2655" y="1248"/>
                </a:cubicBezTo>
                <a:cubicBezTo>
                  <a:pt x="2655" y="1247"/>
                  <a:pt x="2655" y="1247"/>
                  <a:pt x="2655" y="1247"/>
                </a:cubicBezTo>
                <a:cubicBezTo>
                  <a:pt x="2655" y="1246"/>
                  <a:pt x="2655" y="1246"/>
                  <a:pt x="2655" y="1246"/>
                </a:cubicBezTo>
                <a:cubicBezTo>
                  <a:pt x="2654" y="1245"/>
                  <a:pt x="2654" y="1245"/>
                  <a:pt x="2654" y="1245"/>
                </a:cubicBezTo>
                <a:cubicBezTo>
                  <a:pt x="2653" y="1244"/>
                  <a:pt x="2653" y="1244"/>
                  <a:pt x="2653" y="1244"/>
                </a:cubicBezTo>
                <a:cubicBezTo>
                  <a:pt x="2650" y="1244"/>
                  <a:pt x="2650" y="1244"/>
                  <a:pt x="2650" y="1244"/>
                </a:cubicBezTo>
                <a:cubicBezTo>
                  <a:pt x="2648" y="1245"/>
                  <a:pt x="2648" y="1245"/>
                  <a:pt x="2648" y="1245"/>
                </a:cubicBezTo>
                <a:cubicBezTo>
                  <a:pt x="2647" y="1248"/>
                  <a:pt x="2647" y="1248"/>
                  <a:pt x="2647" y="1248"/>
                </a:cubicBezTo>
                <a:cubicBezTo>
                  <a:pt x="2646" y="1250"/>
                  <a:pt x="2646" y="1250"/>
                  <a:pt x="2646" y="1250"/>
                </a:cubicBezTo>
                <a:cubicBezTo>
                  <a:pt x="2642" y="1253"/>
                  <a:pt x="2642" y="1253"/>
                  <a:pt x="2642" y="1253"/>
                </a:cubicBezTo>
                <a:cubicBezTo>
                  <a:pt x="2642" y="1253"/>
                  <a:pt x="2646" y="1253"/>
                  <a:pt x="2646" y="1253"/>
                </a:cubicBezTo>
                <a:cubicBezTo>
                  <a:pt x="2647" y="1253"/>
                  <a:pt x="2647" y="1253"/>
                  <a:pt x="2647" y="1253"/>
                </a:cubicBezTo>
                <a:cubicBezTo>
                  <a:pt x="2649" y="1253"/>
                  <a:pt x="2649" y="1253"/>
                  <a:pt x="2649" y="1253"/>
                </a:cubicBezTo>
                <a:cubicBezTo>
                  <a:pt x="2651" y="1253"/>
                  <a:pt x="2651" y="1253"/>
                  <a:pt x="2651" y="1253"/>
                </a:cubicBezTo>
                <a:cubicBezTo>
                  <a:pt x="2652" y="1251"/>
                  <a:pt x="2652" y="1251"/>
                  <a:pt x="2652" y="1251"/>
                </a:cubicBezTo>
                <a:cubicBezTo>
                  <a:pt x="2654" y="1251"/>
                  <a:pt x="2654" y="1251"/>
                  <a:pt x="2654" y="1251"/>
                </a:cubicBezTo>
                <a:cubicBezTo>
                  <a:pt x="2654" y="1250"/>
                  <a:pt x="2654" y="1250"/>
                  <a:pt x="2654" y="1250"/>
                </a:cubicBezTo>
                <a:lnTo>
                  <a:pt x="2654" y="1249"/>
                </a:lnTo>
                <a:close/>
                <a:moveTo>
                  <a:pt x="2683" y="1276"/>
                </a:moveTo>
                <a:cubicBezTo>
                  <a:pt x="2683" y="1278"/>
                  <a:pt x="2683" y="1278"/>
                  <a:pt x="2683" y="1278"/>
                </a:cubicBezTo>
                <a:cubicBezTo>
                  <a:pt x="2684" y="1277"/>
                  <a:pt x="2684" y="1277"/>
                  <a:pt x="2684" y="1277"/>
                </a:cubicBezTo>
                <a:cubicBezTo>
                  <a:pt x="2685" y="1277"/>
                  <a:pt x="2685" y="1277"/>
                  <a:pt x="2685" y="1277"/>
                </a:cubicBezTo>
                <a:cubicBezTo>
                  <a:pt x="2684" y="1276"/>
                  <a:pt x="2684" y="1276"/>
                  <a:pt x="2684" y="1276"/>
                </a:cubicBezTo>
                <a:lnTo>
                  <a:pt x="2683" y="1276"/>
                </a:lnTo>
                <a:close/>
                <a:moveTo>
                  <a:pt x="2656" y="1336"/>
                </a:moveTo>
                <a:cubicBezTo>
                  <a:pt x="2654" y="1335"/>
                  <a:pt x="2654" y="1335"/>
                  <a:pt x="2654" y="1335"/>
                </a:cubicBezTo>
                <a:cubicBezTo>
                  <a:pt x="2651" y="1337"/>
                  <a:pt x="2651" y="1337"/>
                  <a:pt x="2651" y="1337"/>
                </a:cubicBezTo>
                <a:cubicBezTo>
                  <a:pt x="2651" y="1337"/>
                  <a:pt x="2651" y="1338"/>
                  <a:pt x="2651" y="1338"/>
                </a:cubicBezTo>
                <a:cubicBezTo>
                  <a:pt x="2652" y="1339"/>
                  <a:pt x="2652" y="1339"/>
                  <a:pt x="2652" y="1339"/>
                </a:cubicBezTo>
                <a:cubicBezTo>
                  <a:pt x="2653" y="1338"/>
                  <a:pt x="2653" y="1338"/>
                  <a:pt x="2653" y="1338"/>
                </a:cubicBezTo>
                <a:cubicBezTo>
                  <a:pt x="2654" y="1337"/>
                  <a:pt x="2654" y="1337"/>
                  <a:pt x="2654" y="1337"/>
                </a:cubicBezTo>
                <a:cubicBezTo>
                  <a:pt x="2656" y="1337"/>
                  <a:pt x="2656" y="1337"/>
                  <a:pt x="2656" y="1337"/>
                </a:cubicBezTo>
                <a:lnTo>
                  <a:pt x="2656" y="1336"/>
                </a:lnTo>
                <a:close/>
                <a:moveTo>
                  <a:pt x="2622" y="1189"/>
                </a:moveTo>
                <a:cubicBezTo>
                  <a:pt x="2623" y="1189"/>
                  <a:pt x="2623" y="1189"/>
                  <a:pt x="2623" y="1189"/>
                </a:cubicBezTo>
                <a:cubicBezTo>
                  <a:pt x="2620" y="1189"/>
                  <a:pt x="2620" y="1189"/>
                  <a:pt x="2620" y="1189"/>
                </a:cubicBezTo>
                <a:lnTo>
                  <a:pt x="2622" y="1189"/>
                </a:lnTo>
                <a:close/>
                <a:moveTo>
                  <a:pt x="2568" y="1175"/>
                </a:moveTo>
                <a:cubicBezTo>
                  <a:pt x="2570" y="1176"/>
                  <a:pt x="2570" y="1176"/>
                  <a:pt x="2570" y="1176"/>
                </a:cubicBezTo>
                <a:cubicBezTo>
                  <a:pt x="2570" y="1175"/>
                  <a:pt x="2570" y="1175"/>
                  <a:pt x="2570" y="1175"/>
                </a:cubicBezTo>
                <a:cubicBezTo>
                  <a:pt x="2566" y="1174"/>
                  <a:pt x="2566" y="1174"/>
                  <a:pt x="2566" y="1174"/>
                </a:cubicBezTo>
                <a:lnTo>
                  <a:pt x="2568" y="1175"/>
                </a:lnTo>
                <a:close/>
                <a:moveTo>
                  <a:pt x="2516" y="1255"/>
                </a:moveTo>
                <a:cubicBezTo>
                  <a:pt x="2515" y="1256"/>
                  <a:pt x="2515" y="1256"/>
                  <a:pt x="2515" y="1256"/>
                </a:cubicBezTo>
                <a:cubicBezTo>
                  <a:pt x="2517" y="1256"/>
                  <a:pt x="2517" y="1256"/>
                  <a:pt x="2517" y="1256"/>
                </a:cubicBezTo>
                <a:cubicBezTo>
                  <a:pt x="2518" y="1257"/>
                  <a:pt x="2518" y="1257"/>
                  <a:pt x="2518" y="1257"/>
                </a:cubicBezTo>
                <a:cubicBezTo>
                  <a:pt x="2519" y="1255"/>
                  <a:pt x="2519" y="1255"/>
                  <a:pt x="2519" y="1255"/>
                </a:cubicBezTo>
                <a:cubicBezTo>
                  <a:pt x="2519" y="1254"/>
                  <a:pt x="2519" y="1254"/>
                  <a:pt x="2519" y="1254"/>
                </a:cubicBezTo>
                <a:cubicBezTo>
                  <a:pt x="2518" y="1255"/>
                  <a:pt x="2518" y="1255"/>
                  <a:pt x="2518" y="1255"/>
                </a:cubicBezTo>
                <a:lnTo>
                  <a:pt x="2516" y="1255"/>
                </a:lnTo>
                <a:close/>
                <a:moveTo>
                  <a:pt x="2496" y="1179"/>
                </a:moveTo>
                <a:cubicBezTo>
                  <a:pt x="2497" y="1180"/>
                  <a:pt x="2497" y="1180"/>
                  <a:pt x="2497" y="1180"/>
                </a:cubicBezTo>
                <a:cubicBezTo>
                  <a:pt x="2498" y="1179"/>
                  <a:pt x="2498" y="1179"/>
                  <a:pt x="2498" y="1179"/>
                </a:cubicBezTo>
                <a:cubicBezTo>
                  <a:pt x="2497" y="1179"/>
                  <a:pt x="2497" y="1179"/>
                  <a:pt x="2497" y="1179"/>
                </a:cubicBezTo>
                <a:lnTo>
                  <a:pt x="2496" y="1179"/>
                </a:lnTo>
                <a:close/>
                <a:moveTo>
                  <a:pt x="2524" y="1169"/>
                </a:moveTo>
                <a:cubicBezTo>
                  <a:pt x="2524" y="1167"/>
                  <a:pt x="2524" y="1167"/>
                  <a:pt x="2524" y="1167"/>
                </a:cubicBezTo>
                <a:cubicBezTo>
                  <a:pt x="2526" y="1167"/>
                  <a:pt x="2526" y="1167"/>
                  <a:pt x="2526" y="1167"/>
                </a:cubicBezTo>
                <a:cubicBezTo>
                  <a:pt x="2527" y="1166"/>
                  <a:pt x="2527" y="1166"/>
                  <a:pt x="2527" y="1166"/>
                </a:cubicBezTo>
                <a:cubicBezTo>
                  <a:pt x="2528" y="1165"/>
                  <a:pt x="2528" y="1165"/>
                  <a:pt x="2528" y="1165"/>
                </a:cubicBezTo>
                <a:cubicBezTo>
                  <a:pt x="2528" y="1163"/>
                  <a:pt x="2528" y="1163"/>
                  <a:pt x="2528" y="1163"/>
                </a:cubicBezTo>
                <a:cubicBezTo>
                  <a:pt x="2529" y="1162"/>
                  <a:pt x="2529" y="1162"/>
                  <a:pt x="2529" y="1162"/>
                </a:cubicBezTo>
                <a:cubicBezTo>
                  <a:pt x="2530" y="1161"/>
                  <a:pt x="2530" y="1161"/>
                  <a:pt x="2530" y="1161"/>
                </a:cubicBezTo>
                <a:cubicBezTo>
                  <a:pt x="2529" y="1161"/>
                  <a:pt x="2529" y="1161"/>
                  <a:pt x="2529" y="1161"/>
                </a:cubicBezTo>
                <a:cubicBezTo>
                  <a:pt x="2529" y="1159"/>
                  <a:pt x="2529" y="1159"/>
                  <a:pt x="2529" y="1159"/>
                </a:cubicBezTo>
                <a:cubicBezTo>
                  <a:pt x="2526" y="1159"/>
                  <a:pt x="2526" y="1159"/>
                  <a:pt x="2526" y="1159"/>
                </a:cubicBezTo>
                <a:cubicBezTo>
                  <a:pt x="2525" y="1159"/>
                  <a:pt x="2525" y="1159"/>
                  <a:pt x="2525" y="1159"/>
                </a:cubicBezTo>
                <a:cubicBezTo>
                  <a:pt x="2524" y="1161"/>
                  <a:pt x="2524" y="1161"/>
                  <a:pt x="2524" y="1161"/>
                </a:cubicBezTo>
                <a:cubicBezTo>
                  <a:pt x="2523" y="1162"/>
                  <a:pt x="2523" y="1162"/>
                  <a:pt x="2523" y="1162"/>
                </a:cubicBezTo>
                <a:cubicBezTo>
                  <a:pt x="2523" y="1163"/>
                  <a:pt x="2523" y="1163"/>
                  <a:pt x="2523" y="1163"/>
                </a:cubicBezTo>
                <a:cubicBezTo>
                  <a:pt x="2521" y="1165"/>
                  <a:pt x="2521" y="1165"/>
                  <a:pt x="2521" y="1165"/>
                </a:cubicBezTo>
                <a:cubicBezTo>
                  <a:pt x="2519" y="1165"/>
                  <a:pt x="2519" y="1165"/>
                  <a:pt x="2519" y="1165"/>
                </a:cubicBezTo>
                <a:cubicBezTo>
                  <a:pt x="2518" y="1166"/>
                  <a:pt x="2518" y="1166"/>
                  <a:pt x="2518" y="1166"/>
                </a:cubicBezTo>
                <a:cubicBezTo>
                  <a:pt x="2516" y="1167"/>
                  <a:pt x="2516" y="1167"/>
                  <a:pt x="2516" y="1167"/>
                </a:cubicBezTo>
                <a:cubicBezTo>
                  <a:pt x="2512" y="1166"/>
                  <a:pt x="2512" y="1166"/>
                  <a:pt x="2512" y="1166"/>
                </a:cubicBezTo>
                <a:cubicBezTo>
                  <a:pt x="2508" y="1166"/>
                  <a:pt x="2508" y="1166"/>
                  <a:pt x="2508" y="1166"/>
                </a:cubicBezTo>
                <a:cubicBezTo>
                  <a:pt x="2508" y="1167"/>
                  <a:pt x="2508" y="1167"/>
                  <a:pt x="2508" y="1167"/>
                </a:cubicBezTo>
                <a:cubicBezTo>
                  <a:pt x="2507" y="1167"/>
                  <a:pt x="2507" y="1167"/>
                  <a:pt x="2507" y="1167"/>
                </a:cubicBezTo>
                <a:cubicBezTo>
                  <a:pt x="2505" y="1165"/>
                  <a:pt x="2505" y="1165"/>
                  <a:pt x="2505" y="1165"/>
                </a:cubicBezTo>
                <a:cubicBezTo>
                  <a:pt x="2503" y="1165"/>
                  <a:pt x="2503" y="1165"/>
                  <a:pt x="2503" y="1165"/>
                </a:cubicBezTo>
                <a:cubicBezTo>
                  <a:pt x="2502" y="1165"/>
                  <a:pt x="2502" y="1165"/>
                  <a:pt x="2502" y="1165"/>
                </a:cubicBezTo>
                <a:cubicBezTo>
                  <a:pt x="2500" y="1165"/>
                  <a:pt x="2500" y="1165"/>
                  <a:pt x="2500" y="1165"/>
                </a:cubicBezTo>
                <a:cubicBezTo>
                  <a:pt x="2498" y="1164"/>
                  <a:pt x="2498" y="1164"/>
                  <a:pt x="2498" y="1164"/>
                </a:cubicBezTo>
                <a:cubicBezTo>
                  <a:pt x="2497" y="1165"/>
                  <a:pt x="2497" y="1165"/>
                  <a:pt x="2497" y="1165"/>
                </a:cubicBezTo>
                <a:cubicBezTo>
                  <a:pt x="2495" y="1164"/>
                  <a:pt x="2495" y="1164"/>
                  <a:pt x="2495" y="1164"/>
                </a:cubicBezTo>
                <a:cubicBezTo>
                  <a:pt x="2493" y="1163"/>
                  <a:pt x="2493" y="1163"/>
                  <a:pt x="2493" y="1163"/>
                </a:cubicBezTo>
                <a:cubicBezTo>
                  <a:pt x="2491" y="1162"/>
                  <a:pt x="2491" y="1162"/>
                  <a:pt x="2491" y="1162"/>
                </a:cubicBezTo>
                <a:cubicBezTo>
                  <a:pt x="2489" y="1162"/>
                  <a:pt x="2489" y="1162"/>
                  <a:pt x="2489" y="1162"/>
                </a:cubicBezTo>
                <a:cubicBezTo>
                  <a:pt x="2489" y="1164"/>
                  <a:pt x="2489" y="1164"/>
                  <a:pt x="2489" y="1164"/>
                </a:cubicBezTo>
                <a:cubicBezTo>
                  <a:pt x="2488" y="1165"/>
                  <a:pt x="2488" y="1165"/>
                  <a:pt x="2488" y="1165"/>
                </a:cubicBezTo>
                <a:cubicBezTo>
                  <a:pt x="2487" y="1167"/>
                  <a:pt x="2487" y="1167"/>
                  <a:pt x="2487" y="1167"/>
                </a:cubicBezTo>
                <a:cubicBezTo>
                  <a:pt x="2486" y="1168"/>
                  <a:pt x="2486" y="1168"/>
                  <a:pt x="2486" y="1168"/>
                </a:cubicBezTo>
                <a:cubicBezTo>
                  <a:pt x="2483" y="1167"/>
                  <a:pt x="2483" y="1167"/>
                  <a:pt x="2483" y="1167"/>
                </a:cubicBezTo>
                <a:cubicBezTo>
                  <a:pt x="2481" y="1167"/>
                  <a:pt x="2481" y="1167"/>
                  <a:pt x="2481" y="1167"/>
                </a:cubicBezTo>
                <a:cubicBezTo>
                  <a:pt x="2480" y="1168"/>
                  <a:pt x="2480" y="1168"/>
                  <a:pt x="2480" y="1168"/>
                </a:cubicBezTo>
                <a:cubicBezTo>
                  <a:pt x="2480" y="1169"/>
                  <a:pt x="2480" y="1169"/>
                  <a:pt x="2480" y="1169"/>
                </a:cubicBezTo>
                <a:cubicBezTo>
                  <a:pt x="2478" y="1171"/>
                  <a:pt x="2478" y="1171"/>
                  <a:pt x="2478" y="1171"/>
                </a:cubicBezTo>
                <a:cubicBezTo>
                  <a:pt x="2478" y="1174"/>
                  <a:pt x="2478" y="1174"/>
                  <a:pt x="2478" y="1174"/>
                </a:cubicBezTo>
                <a:cubicBezTo>
                  <a:pt x="2478" y="1176"/>
                  <a:pt x="2478" y="1176"/>
                  <a:pt x="2478" y="1176"/>
                </a:cubicBezTo>
                <a:cubicBezTo>
                  <a:pt x="2478" y="1179"/>
                  <a:pt x="2478" y="1179"/>
                  <a:pt x="2478" y="1179"/>
                </a:cubicBezTo>
                <a:cubicBezTo>
                  <a:pt x="2478" y="1180"/>
                  <a:pt x="2478" y="1180"/>
                  <a:pt x="2478" y="1180"/>
                </a:cubicBezTo>
                <a:cubicBezTo>
                  <a:pt x="2479" y="1182"/>
                  <a:pt x="2479" y="1182"/>
                  <a:pt x="2479" y="1182"/>
                </a:cubicBezTo>
                <a:cubicBezTo>
                  <a:pt x="2479" y="1184"/>
                  <a:pt x="2479" y="1184"/>
                  <a:pt x="2479" y="1184"/>
                </a:cubicBezTo>
                <a:cubicBezTo>
                  <a:pt x="2478" y="1183"/>
                  <a:pt x="2478" y="1183"/>
                  <a:pt x="2478" y="1183"/>
                </a:cubicBezTo>
                <a:cubicBezTo>
                  <a:pt x="2478" y="1181"/>
                  <a:pt x="2478" y="1181"/>
                  <a:pt x="2478" y="1181"/>
                </a:cubicBezTo>
                <a:cubicBezTo>
                  <a:pt x="2477" y="1182"/>
                  <a:pt x="2477" y="1182"/>
                  <a:pt x="2477" y="1182"/>
                </a:cubicBezTo>
                <a:cubicBezTo>
                  <a:pt x="2475" y="1183"/>
                  <a:pt x="2475" y="1183"/>
                  <a:pt x="2475" y="1183"/>
                </a:cubicBezTo>
                <a:cubicBezTo>
                  <a:pt x="2474" y="1184"/>
                  <a:pt x="2474" y="1184"/>
                  <a:pt x="2474" y="1184"/>
                </a:cubicBezTo>
                <a:cubicBezTo>
                  <a:pt x="2474" y="1186"/>
                  <a:pt x="2474" y="1186"/>
                  <a:pt x="2474" y="1186"/>
                </a:cubicBezTo>
                <a:cubicBezTo>
                  <a:pt x="2474" y="1188"/>
                  <a:pt x="2474" y="1188"/>
                  <a:pt x="2474" y="1188"/>
                </a:cubicBezTo>
                <a:cubicBezTo>
                  <a:pt x="2473" y="1189"/>
                  <a:pt x="2473" y="1189"/>
                  <a:pt x="2473" y="1189"/>
                </a:cubicBezTo>
                <a:cubicBezTo>
                  <a:pt x="2474" y="1193"/>
                  <a:pt x="2474" y="1193"/>
                  <a:pt x="2474" y="1193"/>
                </a:cubicBezTo>
                <a:cubicBezTo>
                  <a:pt x="2473" y="1194"/>
                  <a:pt x="2473" y="1194"/>
                  <a:pt x="2473" y="1194"/>
                </a:cubicBezTo>
                <a:cubicBezTo>
                  <a:pt x="2473" y="1195"/>
                  <a:pt x="2473" y="1195"/>
                  <a:pt x="2473" y="1195"/>
                </a:cubicBezTo>
                <a:cubicBezTo>
                  <a:pt x="2472" y="1196"/>
                  <a:pt x="2472" y="1196"/>
                  <a:pt x="2472" y="1196"/>
                </a:cubicBezTo>
                <a:cubicBezTo>
                  <a:pt x="2472" y="1198"/>
                  <a:pt x="2472" y="1198"/>
                  <a:pt x="2472" y="1198"/>
                </a:cubicBezTo>
                <a:cubicBezTo>
                  <a:pt x="2470" y="1200"/>
                  <a:pt x="2470" y="1200"/>
                  <a:pt x="2470" y="1200"/>
                </a:cubicBezTo>
                <a:cubicBezTo>
                  <a:pt x="2469" y="1202"/>
                  <a:pt x="2469" y="1202"/>
                  <a:pt x="2469" y="1202"/>
                </a:cubicBezTo>
                <a:cubicBezTo>
                  <a:pt x="2469" y="1203"/>
                  <a:pt x="2469" y="1203"/>
                  <a:pt x="2469" y="1203"/>
                </a:cubicBezTo>
                <a:cubicBezTo>
                  <a:pt x="2469" y="1204"/>
                  <a:pt x="2469" y="1204"/>
                  <a:pt x="2469" y="1204"/>
                </a:cubicBezTo>
                <a:cubicBezTo>
                  <a:pt x="2470" y="1207"/>
                  <a:pt x="2470" y="1207"/>
                  <a:pt x="2470" y="1207"/>
                </a:cubicBezTo>
                <a:cubicBezTo>
                  <a:pt x="2471" y="1209"/>
                  <a:pt x="2471" y="1209"/>
                  <a:pt x="2471" y="1209"/>
                </a:cubicBezTo>
                <a:cubicBezTo>
                  <a:pt x="2471" y="1208"/>
                  <a:pt x="2471" y="1208"/>
                  <a:pt x="2471" y="1208"/>
                </a:cubicBezTo>
                <a:cubicBezTo>
                  <a:pt x="2473" y="1208"/>
                  <a:pt x="2473" y="1208"/>
                  <a:pt x="2473" y="1208"/>
                </a:cubicBezTo>
                <a:cubicBezTo>
                  <a:pt x="2474" y="1208"/>
                  <a:pt x="2474" y="1208"/>
                  <a:pt x="2474" y="1208"/>
                </a:cubicBezTo>
                <a:cubicBezTo>
                  <a:pt x="2475" y="1208"/>
                  <a:pt x="2475" y="1208"/>
                  <a:pt x="2475" y="1208"/>
                </a:cubicBezTo>
                <a:cubicBezTo>
                  <a:pt x="2475" y="1210"/>
                  <a:pt x="2475" y="1210"/>
                  <a:pt x="2475" y="1210"/>
                </a:cubicBezTo>
                <a:cubicBezTo>
                  <a:pt x="2477" y="1215"/>
                  <a:pt x="2477" y="1215"/>
                  <a:pt x="2477" y="1215"/>
                </a:cubicBezTo>
                <a:cubicBezTo>
                  <a:pt x="2476" y="1216"/>
                  <a:pt x="2476" y="1216"/>
                  <a:pt x="2476" y="1216"/>
                </a:cubicBezTo>
                <a:cubicBezTo>
                  <a:pt x="2476" y="1218"/>
                  <a:pt x="2476" y="1218"/>
                  <a:pt x="2476" y="1218"/>
                </a:cubicBezTo>
                <a:cubicBezTo>
                  <a:pt x="2474" y="1220"/>
                  <a:pt x="2474" y="1220"/>
                  <a:pt x="2474" y="1220"/>
                </a:cubicBezTo>
                <a:cubicBezTo>
                  <a:pt x="2474" y="1224"/>
                  <a:pt x="2474" y="1224"/>
                  <a:pt x="2474" y="1224"/>
                </a:cubicBezTo>
                <a:cubicBezTo>
                  <a:pt x="2474" y="1227"/>
                  <a:pt x="2474" y="1227"/>
                  <a:pt x="2474" y="1227"/>
                </a:cubicBezTo>
                <a:cubicBezTo>
                  <a:pt x="2475" y="1227"/>
                  <a:pt x="2475" y="1227"/>
                  <a:pt x="2475" y="1227"/>
                </a:cubicBezTo>
                <a:cubicBezTo>
                  <a:pt x="2477" y="1228"/>
                  <a:pt x="2477" y="1228"/>
                  <a:pt x="2477" y="1228"/>
                </a:cubicBezTo>
                <a:cubicBezTo>
                  <a:pt x="2479" y="1228"/>
                  <a:pt x="2479" y="1228"/>
                  <a:pt x="2479" y="1228"/>
                </a:cubicBezTo>
                <a:cubicBezTo>
                  <a:pt x="2479" y="1227"/>
                  <a:pt x="2479" y="1227"/>
                  <a:pt x="2479" y="1227"/>
                </a:cubicBezTo>
                <a:cubicBezTo>
                  <a:pt x="2481" y="1227"/>
                  <a:pt x="2481" y="1227"/>
                  <a:pt x="2481" y="1227"/>
                </a:cubicBezTo>
                <a:cubicBezTo>
                  <a:pt x="2483" y="1227"/>
                  <a:pt x="2483" y="1227"/>
                  <a:pt x="2483" y="1227"/>
                </a:cubicBezTo>
                <a:cubicBezTo>
                  <a:pt x="2484" y="1228"/>
                  <a:pt x="2484" y="1228"/>
                  <a:pt x="2484" y="1228"/>
                </a:cubicBezTo>
                <a:cubicBezTo>
                  <a:pt x="2484" y="1226"/>
                  <a:pt x="2484" y="1226"/>
                  <a:pt x="2484" y="1226"/>
                </a:cubicBezTo>
                <a:cubicBezTo>
                  <a:pt x="2484" y="1224"/>
                  <a:pt x="2484" y="1224"/>
                  <a:pt x="2484" y="1224"/>
                </a:cubicBezTo>
                <a:cubicBezTo>
                  <a:pt x="2483" y="1224"/>
                  <a:pt x="2483" y="1224"/>
                  <a:pt x="2483" y="1224"/>
                </a:cubicBezTo>
                <a:cubicBezTo>
                  <a:pt x="2482" y="1221"/>
                  <a:pt x="2482" y="1221"/>
                  <a:pt x="2482" y="1221"/>
                </a:cubicBezTo>
                <a:cubicBezTo>
                  <a:pt x="2483" y="1220"/>
                  <a:pt x="2483" y="1220"/>
                  <a:pt x="2483" y="1220"/>
                </a:cubicBezTo>
                <a:cubicBezTo>
                  <a:pt x="2484" y="1216"/>
                  <a:pt x="2484" y="1216"/>
                  <a:pt x="2484" y="1216"/>
                </a:cubicBezTo>
                <a:cubicBezTo>
                  <a:pt x="2483" y="1214"/>
                  <a:pt x="2483" y="1214"/>
                  <a:pt x="2483" y="1214"/>
                </a:cubicBezTo>
                <a:cubicBezTo>
                  <a:pt x="2483" y="1213"/>
                  <a:pt x="2483" y="1213"/>
                  <a:pt x="2483" y="1213"/>
                </a:cubicBezTo>
                <a:cubicBezTo>
                  <a:pt x="2485" y="1210"/>
                  <a:pt x="2485" y="1210"/>
                  <a:pt x="2485" y="1210"/>
                </a:cubicBezTo>
                <a:cubicBezTo>
                  <a:pt x="2485" y="1208"/>
                  <a:pt x="2485" y="1208"/>
                  <a:pt x="2485" y="1208"/>
                </a:cubicBezTo>
                <a:cubicBezTo>
                  <a:pt x="2485" y="1205"/>
                  <a:pt x="2485" y="1205"/>
                  <a:pt x="2485" y="1205"/>
                </a:cubicBezTo>
                <a:cubicBezTo>
                  <a:pt x="2483" y="1204"/>
                  <a:pt x="2483" y="1204"/>
                  <a:pt x="2483" y="1204"/>
                </a:cubicBezTo>
                <a:cubicBezTo>
                  <a:pt x="2483" y="1203"/>
                  <a:pt x="2483" y="1203"/>
                  <a:pt x="2483" y="1203"/>
                </a:cubicBezTo>
                <a:cubicBezTo>
                  <a:pt x="2485" y="1202"/>
                  <a:pt x="2485" y="1202"/>
                  <a:pt x="2485" y="1202"/>
                </a:cubicBezTo>
                <a:cubicBezTo>
                  <a:pt x="2486" y="1200"/>
                  <a:pt x="2486" y="1200"/>
                  <a:pt x="2486" y="1200"/>
                </a:cubicBezTo>
                <a:cubicBezTo>
                  <a:pt x="2488" y="1200"/>
                  <a:pt x="2488" y="1200"/>
                  <a:pt x="2488" y="1200"/>
                </a:cubicBezTo>
                <a:cubicBezTo>
                  <a:pt x="2490" y="1201"/>
                  <a:pt x="2490" y="1201"/>
                  <a:pt x="2490" y="1201"/>
                </a:cubicBezTo>
                <a:cubicBezTo>
                  <a:pt x="2490" y="1202"/>
                  <a:pt x="2490" y="1202"/>
                  <a:pt x="2490" y="1202"/>
                </a:cubicBezTo>
                <a:cubicBezTo>
                  <a:pt x="2491" y="1203"/>
                  <a:pt x="2491" y="1203"/>
                  <a:pt x="2491" y="1203"/>
                </a:cubicBezTo>
                <a:cubicBezTo>
                  <a:pt x="2491" y="1205"/>
                  <a:pt x="2491" y="1205"/>
                  <a:pt x="2491" y="1205"/>
                </a:cubicBezTo>
                <a:cubicBezTo>
                  <a:pt x="2489" y="1207"/>
                  <a:pt x="2489" y="1207"/>
                  <a:pt x="2489" y="1207"/>
                </a:cubicBezTo>
                <a:cubicBezTo>
                  <a:pt x="2489" y="1208"/>
                  <a:pt x="2489" y="1208"/>
                  <a:pt x="2489" y="1208"/>
                </a:cubicBezTo>
                <a:cubicBezTo>
                  <a:pt x="2490" y="1210"/>
                  <a:pt x="2490" y="1210"/>
                  <a:pt x="2490" y="1210"/>
                </a:cubicBezTo>
                <a:cubicBezTo>
                  <a:pt x="2491" y="1210"/>
                  <a:pt x="2491" y="1210"/>
                  <a:pt x="2491" y="1210"/>
                </a:cubicBezTo>
                <a:cubicBezTo>
                  <a:pt x="2492" y="1212"/>
                  <a:pt x="2492" y="1212"/>
                  <a:pt x="2492" y="1212"/>
                </a:cubicBezTo>
                <a:cubicBezTo>
                  <a:pt x="2494" y="1213"/>
                  <a:pt x="2494" y="1213"/>
                  <a:pt x="2494" y="1213"/>
                </a:cubicBezTo>
                <a:cubicBezTo>
                  <a:pt x="2495" y="1215"/>
                  <a:pt x="2495" y="1215"/>
                  <a:pt x="2495" y="1215"/>
                </a:cubicBezTo>
                <a:cubicBezTo>
                  <a:pt x="2494" y="1215"/>
                  <a:pt x="2494" y="1215"/>
                  <a:pt x="2494" y="1215"/>
                </a:cubicBezTo>
                <a:cubicBezTo>
                  <a:pt x="2493" y="1218"/>
                  <a:pt x="2493" y="1218"/>
                  <a:pt x="2493" y="1218"/>
                </a:cubicBezTo>
                <a:cubicBezTo>
                  <a:pt x="2494" y="1220"/>
                  <a:pt x="2494" y="1220"/>
                  <a:pt x="2494" y="1220"/>
                </a:cubicBezTo>
                <a:cubicBezTo>
                  <a:pt x="2495" y="1220"/>
                  <a:pt x="2495" y="1220"/>
                  <a:pt x="2495" y="1220"/>
                </a:cubicBezTo>
                <a:cubicBezTo>
                  <a:pt x="2496" y="1220"/>
                  <a:pt x="2496" y="1220"/>
                  <a:pt x="2496" y="1220"/>
                </a:cubicBezTo>
                <a:cubicBezTo>
                  <a:pt x="2498" y="1221"/>
                  <a:pt x="2498" y="1221"/>
                  <a:pt x="2498" y="1221"/>
                </a:cubicBezTo>
                <a:cubicBezTo>
                  <a:pt x="2500" y="1221"/>
                  <a:pt x="2500" y="1221"/>
                  <a:pt x="2500" y="1221"/>
                </a:cubicBezTo>
                <a:cubicBezTo>
                  <a:pt x="2500" y="1220"/>
                  <a:pt x="2500" y="1220"/>
                  <a:pt x="2500" y="1220"/>
                </a:cubicBezTo>
                <a:cubicBezTo>
                  <a:pt x="2499" y="1219"/>
                  <a:pt x="2499" y="1219"/>
                  <a:pt x="2499" y="1219"/>
                </a:cubicBezTo>
                <a:cubicBezTo>
                  <a:pt x="2501" y="1217"/>
                  <a:pt x="2501" y="1217"/>
                  <a:pt x="2501" y="1217"/>
                </a:cubicBezTo>
                <a:cubicBezTo>
                  <a:pt x="2502" y="1217"/>
                  <a:pt x="2502" y="1217"/>
                  <a:pt x="2502" y="1217"/>
                </a:cubicBezTo>
                <a:cubicBezTo>
                  <a:pt x="2505" y="1216"/>
                  <a:pt x="2505" y="1216"/>
                  <a:pt x="2505" y="1216"/>
                </a:cubicBezTo>
                <a:cubicBezTo>
                  <a:pt x="2507" y="1216"/>
                  <a:pt x="2507" y="1216"/>
                  <a:pt x="2507" y="1216"/>
                </a:cubicBezTo>
                <a:cubicBezTo>
                  <a:pt x="2508" y="1215"/>
                  <a:pt x="2508" y="1215"/>
                  <a:pt x="2508" y="1215"/>
                </a:cubicBezTo>
                <a:cubicBezTo>
                  <a:pt x="2509" y="1215"/>
                  <a:pt x="2509" y="1215"/>
                  <a:pt x="2509" y="1215"/>
                </a:cubicBezTo>
                <a:cubicBezTo>
                  <a:pt x="2510" y="1215"/>
                  <a:pt x="2510" y="1215"/>
                  <a:pt x="2510" y="1215"/>
                </a:cubicBezTo>
                <a:cubicBezTo>
                  <a:pt x="2511" y="1214"/>
                  <a:pt x="2511" y="1214"/>
                  <a:pt x="2511" y="1214"/>
                </a:cubicBezTo>
                <a:cubicBezTo>
                  <a:pt x="2511" y="1213"/>
                  <a:pt x="2511" y="1213"/>
                  <a:pt x="2511" y="1213"/>
                </a:cubicBezTo>
                <a:cubicBezTo>
                  <a:pt x="2509" y="1213"/>
                  <a:pt x="2509" y="1213"/>
                  <a:pt x="2509" y="1213"/>
                </a:cubicBezTo>
                <a:cubicBezTo>
                  <a:pt x="2508" y="1213"/>
                  <a:pt x="2508" y="1213"/>
                  <a:pt x="2508" y="1213"/>
                </a:cubicBezTo>
                <a:cubicBezTo>
                  <a:pt x="2507" y="1213"/>
                  <a:pt x="2507" y="1213"/>
                  <a:pt x="2507" y="1213"/>
                </a:cubicBezTo>
                <a:cubicBezTo>
                  <a:pt x="2505" y="1213"/>
                  <a:pt x="2505" y="1213"/>
                  <a:pt x="2505" y="1213"/>
                </a:cubicBezTo>
                <a:cubicBezTo>
                  <a:pt x="2505" y="1212"/>
                  <a:pt x="2505" y="1212"/>
                  <a:pt x="2505" y="1212"/>
                </a:cubicBezTo>
                <a:cubicBezTo>
                  <a:pt x="2504" y="1212"/>
                  <a:pt x="2504" y="1212"/>
                  <a:pt x="2504" y="1212"/>
                </a:cubicBezTo>
                <a:cubicBezTo>
                  <a:pt x="2504" y="1211"/>
                  <a:pt x="2504" y="1211"/>
                  <a:pt x="2504" y="1211"/>
                </a:cubicBezTo>
                <a:cubicBezTo>
                  <a:pt x="2504" y="1211"/>
                  <a:pt x="2504" y="1211"/>
                  <a:pt x="2504" y="1211"/>
                </a:cubicBezTo>
                <a:cubicBezTo>
                  <a:pt x="2503" y="1211"/>
                  <a:pt x="2503" y="1211"/>
                  <a:pt x="2503" y="1211"/>
                </a:cubicBezTo>
                <a:cubicBezTo>
                  <a:pt x="2503" y="1210"/>
                  <a:pt x="2503" y="1210"/>
                  <a:pt x="2503" y="1210"/>
                </a:cubicBezTo>
                <a:cubicBezTo>
                  <a:pt x="2501" y="1210"/>
                  <a:pt x="2501" y="1210"/>
                  <a:pt x="2501" y="1210"/>
                </a:cubicBezTo>
                <a:cubicBezTo>
                  <a:pt x="2501" y="1208"/>
                  <a:pt x="2501" y="1208"/>
                  <a:pt x="2501" y="1208"/>
                </a:cubicBezTo>
                <a:cubicBezTo>
                  <a:pt x="2502" y="1207"/>
                  <a:pt x="2502" y="1207"/>
                  <a:pt x="2502" y="1207"/>
                </a:cubicBezTo>
                <a:cubicBezTo>
                  <a:pt x="2502" y="1206"/>
                  <a:pt x="2502" y="1206"/>
                  <a:pt x="2502" y="1206"/>
                </a:cubicBezTo>
                <a:cubicBezTo>
                  <a:pt x="2503" y="1207"/>
                  <a:pt x="2503" y="1207"/>
                  <a:pt x="2503" y="1207"/>
                </a:cubicBezTo>
                <a:cubicBezTo>
                  <a:pt x="2502" y="1206"/>
                  <a:pt x="2502" y="1206"/>
                  <a:pt x="2502" y="1206"/>
                </a:cubicBezTo>
                <a:cubicBezTo>
                  <a:pt x="2503" y="1205"/>
                  <a:pt x="2503" y="1205"/>
                  <a:pt x="2503" y="1205"/>
                </a:cubicBezTo>
                <a:cubicBezTo>
                  <a:pt x="2503" y="1205"/>
                  <a:pt x="2503" y="1205"/>
                  <a:pt x="2503" y="1205"/>
                </a:cubicBezTo>
                <a:cubicBezTo>
                  <a:pt x="2502" y="1204"/>
                  <a:pt x="2502" y="1204"/>
                  <a:pt x="2502" y="1204"/>
                </a:cubicBezTo>
                <a:cubicBezTo>
                  <a:pt x="2501" y="1203"/>
                  <a:pt x="2501" y="1203"/>
                  <a:pt x="2501" y="1203"/>
                </a:cubicBezTo>
                <a:cubicBezTo>
                  <a:pt x="2502" y="1202"/>
                  <a:pt x="2502" y="1202"/>
                  <a:pt x="2502" y="1202"/>
                </a:cubicBezTo>
                <a:cubicBezTo>
                  <a:pt x="2502" y="1201"/>
                  <a:pt x="2502" y="1201"/>
                  <a:pt x="2502" y="1201"/>
                </a:cubicBezTo>
                <a:cubicBezTo>
                  <a:pt x="2500" y="1200"/>
                  <a:pt x="2500" y="1200"/>
                  <a:pt x="2500" y="1200"/>
                </a:cubicBezTo>
                <a:cubicBezTo>
                  <a:pt x="2499" y="1200"/>
                  <a:pt x="2499" y="1200"/>
                  <a:pt x="2499" y="1200"/>
                </a:cubicBezTo>
                <a:cubicBezTo>
                  <a:pt x="2498" y="1199"/>
                  <a:pt x="2498" y="1199"/>
                  <a:pt x="2498" y="1199"/>
                </a:cubicBezTo>
                <a:cubicBezTo>
                  <a:pt x="2496" y="1196"/>
                  <a:pt x="2496" y="1196"/>
                  <a:pt x="2496" y="1196"/>
                </a:cubicBezTo>
                <a:cubicBezTo>
                  <a:pt x="2494" y="1195"/>
                  <a:pt x="2494" y="1195"/>
                  <a:pt x="2494" y="1195"/>
                </a:cubicBezTo>
                <a:cubicBezTo>
                  <a:pt x="2493" y="1193"/>
                  <a:pt x="2493" y="1193"/>
                  <a:pt x="2493" y="1193"/>
                </a:cubicBezTo>
                <a:cubicBezTo>
                  <a:pt x="2494" y="1192"/>
                  <a:pt x="2494" y="1192"/>
                  <a:pt x="2494" y="1192"/>
                </a:cubicBezTo>
                <a:cubicBezTo>
                  <a:pt x="2494" y="1192"/>
                  <a:pt x="2494" y="1192"/>
                  <a:pt x="2494" y="1192"/>
                </a:cubicBezTo>
                <a:cubicBezTo>
                  <a:pt x="2495" y="1193"/>
                  <a:pt x="2495" y="1193"/>
                  <a:pt x="2495" y="1193"/>
                </a:cubicBezTo>
                <a:cubicBezTo>
                  <a:pt x="2496" y="1193"/>
                  <a:pt x="2496" y="1193"/>
                  <a:pt x="2496" y="1193"/>
                </a:cubicBezTo>
                <a:cubicBezTo>
                  <a:pt x="2498" y="1192"/>
                  <a:pt x="2498" y="1192"/>
                  <a:pt x="2498" y="1192"/>
                </a:cubicBezTo>
                <a:cubicBezTo>
                  <a:pt x="2498" y="1191"/>
                  <a:pt x="2498" y="1191"/>
                  <a:pt x="2498" y="1191"/>
                </a:cubicBezTo>
                <a:cubicBezTo>
                  <a:pt x="2502" y="1190"/>
                  <a:pt x="2502" y="1190"/>
                  <a:pt x="2502" y="1190"/>
                </a:cubicBezTo>
                <a:cubicBezTo>
                  <a:pt x="2505" y="1188"/>
                  <a:pt x="2505" y="1188"/>
                  <a:pt x="2505" y="1188"/>
                </a:cubicBezTo>
                <a:cubicBezTo>
                  <a:pt x="2506" y="1186"/>
                  <a:pt x="2506" y="1186"/>
                  <a:pt x="2506" y="1186"/>
                </a:cubicBezTo>
                <a:cubicBezTo>
                  <a:pt x="2508" y="1185"/>
                  <a:pt x="2508" y="1185"/>
                  <a:pt x="2508" y="1185"/>
                </a:cubicBezTo>
                <a:cubicBezTo>
                  <a:pt x="2508" y="1183"/>
                  <a:pt x="2508" y="1183"/>
                  <a:pt x="2508" y="1183"/>
                </a:cubicBezTo>
                <a:cubicBezTo>
                  <a:pt x="2510" y="1183"/>
                  <a:pt x="2510" y="1183"/>
                  <a:pt x="2510" y="1183"/>
                </a:cubicBezTo>
                <a:cubicBezTo>
                  <a:pt x="2511" y="1184"/>
                  <a:pt x="2511" y="1184"/>
                  <a:pt x="2511" y="1184"/>
                </a:cubicBezTo>
                <a:cubicBezTo>
                  <a:pt x="2513" y="1184"/>
                  <a:pt x="2513" y="1184"/>
                  <a:pt x="2513" y="1184"/>
                </a:cubicBezTo>
                <a:cubicBezTo>
                  <a:pt x="2514" y="1182"/>
                  <a:pt x="2514" y="1182"/>
                  <a:pt x="2514" y="1182"/>
                </a:cubicBezTo>
                <a:cubicBezTo>
                  <a:pt x="2514" y="1180"/>
                  <a:pt x="2514" y="1180"/>
                  <a:pt x="2514" y="1180"/>
                </a:cubicBezTo>
                <a:cubicBezTo>
                  <a:pt x="2512" y="1180"/>
                  <a:pt x="2512" y="1180"/>
                  <a:pt x="2512" y="1180"/>
                </a:cubicBezTo>
                <a:cubicBezTo>
                  <a:pt x="2508" y="1180"/>
                  <a:pt x="2508" y="1180"/>
                  <a:pt x="2508" y="1180"/>
                </a:cubicBezTo>
                <a:cubicBezTo>
                  <a:pt x="2506" y="1181"/>
                  <a:pt x="2506" y="1181"/>
                  <a:pt x="2506" y="1181"/>
                </a:cubicBezTo>
                <a:cubicBezTo>
                  <a:pt x="2504" y="1181"/>
                  <a:pt x="2504" y="1181"/>
                  <a:pt x="2504" y="1181"/>
                </a:cubicBezTo>
                <a:cubicBezTo>
                  <a:pt x="2502" y="1182"/>
                  <a:pt x="2502" y="1182"/>
                  <a:pt x="2502" y="1182"/>
                </a:cubicBezTo>
                <a:cubicBezTo>
                  <a:pt x="2501" y="1183"/>
                  <a:pt x="2501" y="1183"/>
                  <a:pt x="2501" y="1183"/>
                </a:cubicBezTo>
                <a:cubicBezTo>
                  <a:pt x="2499" y="1183"/>
                  <a:pt x="2499" y="1183"/>
                  <a:pt x="2499" y="1183"/>
                </a:cubicBezTo>
                <a:cubicBezTo>
                  <a:pt x="2498" y="1184"/>
                  <a:pt x="2498" y="1184"/>
                  <a:pt x="2498" y="1184"/>
                </a:cubicBezTo>
                <a:cubicBezTo>
                  <a:pt x="2496" y="1182"/>
                  <a:pt x="2496" y="1182"/>
                  <a:pt x="2496" y="1182"/>
                </a:cubicBezTo>
                <a:cubicBezTo>
                  <a:pt x="2494" y="1182"/>
                  <a:pt x="2494" y="1182"/>
                  <a:pt x="2494" y="1182"/>
                </a:cubicBezTo>
                <a:cubicBezTo>
                  <a:pt x="2492" y="1184"/>
                  <a:pt x="2492" y="1184"/>
                  <a:pt x="2492" y="1184"/>
                </a:cubicBezTo>
                <a:cubicBezTo>
                  <a:pt x="2491" y="1187"/>
                  <a:pt x="2491" y="1187"/>
                  <a:pt x="2491" y="1187"/>
                </a:cubicBezTo>
                <a:cubicBezTo>
                  <a:pt x="2489" y="1188"/>
                  <a:pt x="2489" y="1188"/>
                  <a:pt x="2489" y="1188"/>
                </a:cubicBezTo>
                <a:cubicBezTo>
                  <a:pt x="2488" y="1188"/>
                  <a:pt x="2488" y="1188"/>
                  <a:pt x="2488" y="1188"/>
                </a:cubicBezTo>
                <a:cubicBezTo>
                  <a:pt x="2487" y="1187"/>
                  <a:pt x="2487" y="1187"/>
                  <a:pt x="2487" y="1187"/>
                </a:cubicBezTo>
                <a:cubicBezTo>
                  <a:pt x="2485" y="1185"/>
                  <a:pt x="2485" y="1185"/>
                  <a:pt x="2485" y="1185"/>
                </a:cubicBezTo>
                <a:cubicBezTo>
                  <a:pt x="2482" y="1182"/>
                  <a:pt x="2482" y="1182"/>
                  <a:pt x="2482" y="1182"/>
                </a:cubicBezTo>
                <a:cubicBezTo>
                  <a:pt x="2481" y="1179"/>
                  <a:pt x="2481" y="1179"/>
                  <a:pt x="2481" y="1179"/>
                </a:cubicBezTo>
                <a:cubicBezTo>
                  <a:pt x="2481" y="1176"/>
                  <a:pt x="2481" y="1176"/>
                  <a:pt x="2481" y="1176"/>
                </a:cubicBezTo>
                <a:cubicBezTo>
                  <a:pt x="2483" y="1172"/>
                  <a:pt x="2483" y="1172"/>
                  <a:pt x="2483" y="1172"/>
                </a:cubicBezTo>
                <a:cubicBezTo>
                  <a:pt x="2484" y="1171"/>
                  <a:pt x="2484" y="1171"/>
                  <a:pt x="2484" y="1171"/>
                </a:cubicBezTo>
                <a:cubicBezTo>
                  <a:pt x="2487" y="1170"/>
                  <a:pt x="2487" y="1170"/>
                  <a:pt x="2487" y="1170"/>
                </a:cubicBezTo>
                <a:cubicBezTo>
                  <a:pt x="2489" y="1171"/>
                  <a:pt x="2489" y="1171"/>
                  <a:pt x="2489" y="1171"/>
                </a:cubicBezTo>
                <a:cubicBezTo>
                  <a:pt x="2492" y="1171"/>
                  <a:pt x="2492" y="1171"/>
                  <a:pt x="2492" y="1171"/>
                </a:cubicBezTo>
                <a:cubicBezTo>
                  <a:pt x="2495" y="1169"/>
                  <a:pt x="2495" y="1169"/>
                  <a:pt x="2495" y="1169"/>
                </a:cubicBezTo>
                <a:cubicBezTo>
                  <a:pt x="2498" y="1170"/>
                  <a:pt x="2498" y="1170"/>
                  <a:pt x="2498" y="1170"/>
                </a:cubicBezTo>
                <a:cubicBezTo>
                  <a:pt x="2498" y="1171"/>
                  <a:pt x="2498" y="1171"/>
                  <a:pt x="2498" y="1171"/>
                </a:cubicBezTo>
                <a:cubicBezTo>
                  <a:pt x="2500" y="1171"/>
                  <a:pt x="2500" y="1171"/>
                  <a:pt x="2500" y="1171"/>
                </a:cubicBezTo>
                <a:cubicBezTo>
                  <a:pt x="2501" y="1170"/>
                  <a:pt x="2501" y="1170"/>
                  <a:pt x="2501" y="1170"/>
                </a:cubicBezTo>
                <a:cubicBezTo>
                  <a:pt x="2505" y="1171"/>
                  <a:pt x="2505" y="1171"/>
                  <a:pt x="2505" y="1171"/>
                </a:cubicBezTo>
                <a:cubicBezTo>
                  <a:pt x="2507" y="1170"/>
                  <a:pt x="2507" y="1170"/>
                  <a:pt x="2507" y="1170"/>
                </a:cubicBezTo>
                <a:cubicBezTo>
                  <a:pt x="2508" y="1170"/>
                  <a:pt x="2508" y="1170"/>
                  <a:pt x="2508" y="1170"/>
                </a:cubicBezTo>
                <a:cubicBezTo>
                  <a:pt x="2510" y="1170"/>
                  <a:pt x="2510" y="1170"/>
                  <a:pt x="2510" y="1170"/>
                </a:cubicBezTo>
                <a:cubicBezTo>
                  <a:pt x="2511" y="1171"/>
                  <a:pt x="2511" y="1171"/>
                  <a:pt x="2511" y="1171"/>
                </a:cubicBezTo>
                <a:cubicBezTo>
                  <a:pt x="2512" y="1172"/>
                  <a:pt x="2512" y="1172"/>
                  <a:pt x="2512" y="1172"/>
                </a:cubicBezTo>
                <a:cubicBezTo>
                  <a:pt x="2514" y="1172"/>
                  <a:pt x="2514" y="1172"/>
                  <a:pt x="2514" y="1172"/>
                </a:cubicBezTo>
                <a:cubicBezTo>
                  <a:pt x="2521" y="1171"/>
                  <a:pt x="2521" y="1171"/>
                  <a:pt x="2521" y="1171"/>
                </a:cubicBezTo>
                <a:lnTo>
                  <a:pt x="2524" y="1169"/>
                </a:lnTo>
                <a:close/>
                <a:moveTo>
                  <a:pt x="2512" y="1189"/>
                </a:moveTo>
                <a:cubicBezTo>
                  <a:pt x="2513" y="1189"/>
                  <a:pt x="2513" y="1189"/>
                  <a:pt x="2513" y="1189"/>
                </a:cubicBezTo>
                <a:cubicBezTo>
                  <a:pt x="2514" y="1189"/>
                  <a:pt x="2514" y="1189"/>
                  <a:pt x="2514" y="1189"/>
                </a:cubicBezTo>
                <a:cubicBezTo>
                  <a:pt x="2514" y="1188"/>
                  <a:pt x="2514" y="1188"/>
                  <a:pt x="2514" y="1188"/>
                </a:cubicBezTo>
                <a:cubicBezTo>
                  <a:pt x="2513" y="1187"/>
                  <a:pt x="2513" y="1187"/>
                  <a:pt x="2513" y="1187"/>
                </a:cubicBezTo>
                <a:cubicBezTo>
                  <a:pt x="2513" y="1188"/>
                  <a:pt x="2513" y="1188"/>
                  <a:pt x="2513" y="1188"/>
                </a:cubicBezTo>
                <a:cubicBezTo>
                  <a:pt x="2511" y="1188"/>
                  <a:pt x="2511" y="1188"/>
                  <a:pt x="2511" y="1188"/>
                </a:cubicBezTo>
                <a:cubicBezTo>
                  <a:pt x="2512" y="1187"/>
                  <a:pt x="2512" y="1187"/>
                  <a:pt x="2512" y="1187"/>
                </a:cubicBezTo>
                <a:cubicBezTo>
                  <a:pt x="2512" y="1186"/>
                  <a:pt x="2512" y="1186"/>
                  <a:pt x="2512" y="1186"/>
                </a:cubicBezTo>
                <a:cubicBezTo>
                  <a:pt x="2509" y="1186"/>
                  <a:pt x="2509" y="1186"/>
                  <a:pt x="2509" y="1186"/>
                </a:cubicBezTo>
                <a:cubicBezTo>
                  <a:pt x="2507" y="1187"/>
                  <a:pt x="2507" y="1187"/>
                  <a:pt x="2507" y="1187"/>
                </a:cubicBezTo>
                <a:cubicBezTo>
                  <a:pt x="2507" y="1189"/>
                  <a:pt x="2507" y="1189"/>
                  <a:pt x="2507" y="1189"/>
                </a:cubicBezTo>
                <a:cubicBezTo>
                  <a:pt x="2508" y="1190"/>
                  <a:pt x="2508" y="1190"/>
                  <a:pt x="2508" y="1190"/>
                </a:cubicBezTo>
                <a:cubicBezTo>
                  <a:pt x="2510" y="1189"/>
                  <a:pt x="2510" y="1189"/>
                  <a:pt x="2510" y="1189"/>
                </a:cubicBezTo>
                <a:cubicBezTo>
                  <a:pt x="2511" y="1190"/>
                  <a:pt x="2511" y="1190"/>
                  <a:pt x="2511" y="1190"/>
                </a:cubicBezTo>
                <a:lnTo>
                  <a:pt x="2512" y="1189"/>
                </a:lnTo>
                <a:close/>
                <a:moveTo>
                  <a:pt x="2499" y="1178"/>
                </a:moveTo>
                <a:cubicBezTo>
                  <a:pt x="2499" y="1178"/>
                  <a:pt x="2497" y="1178"/>
                  <a:pt x="2497" y="1178"/>
                </a:cubicBezTo>
                <a:cubicBezTo>
                  <a:pt x="2499" y="1179"/>
                  <a:pt x="2499" y="1179"/>
                  <a:pt x="2499" y="1179"/>
                </a:cubicBezTo>
                <a:lnTo>
                  <a:pt x="2499" y="1178"/>
                </a:lnTo>
                <a:close/>
                <a:moveTo>
                  <a:pt x="2510" y="1193"/>
                </a:moveTo>
                <a:cubicBezTo>
                  <a:pt x="2510" y="1193"/>
                  <a:pt x="2510" y="1192"/>
                  <a:pt x="2510" y="1192"/>
                </a:cubicBezTo>
                <a:cubicBezTo>
                  <a:pt x="2509" y="1193"/>
                  <a:pt x="2509" y="1193"/>
                  <a:pt x="2509" y="1193"/>
                </a:cubicBezTo>
                <a:lnTo>
                  <a:pt x="2510" y="1193"/>
                </a:lnTo>
                <a:close/>
                <a:moveTo>
                  <a:pt x="2511" y="1192"/>
                </a:moveTo>
                <a:cubicBezTo>
                  <a:pt x="2513" y="1192"/>
                  <a:pt x="2513" y="1192"/>
                  <a:pt x="2513" y="1192"/>
                </a:cubicBezTo>
                <a:cubicBezTo>
                  <a:pt x="2512" y="1191"/>
                  <a:pt x="2512" y="1191"/>
                  <a:pt x="2512" y="1191"/>
                </a:cubicBezTo>
                <a:lnTo>
                  <a:pt x="2511" y="1192"/>
                </a:lnTo>
                <a:close/>
                <a:moveTo>
                  <a:pt x="2515" y="1191"/>
                </a:moveTo>
                <a:cubicBezTo>
                  <a:pt x="2515" y="1189"/>
                  <a:pt x="2515" y="1189"/>
                  <a:pt x="2515" y="1189"/>
                </a:cubicBezTo>
                <a:cubicBezTo>
                  <a:pt x="2514" y="1190"/>
                  <a:pt x="2514" y="1190"/>
                  <a:pt x="2514" y="1190"/>
                </a:cubicBezTo>
                <a:lnTo>
                  <a:pt x="2515" y="1191"/>
                </a:lnTo>
                <a:close/>
                <a:moveTo>
                  <a:pt x="2521" y="1255"/>
                </a:moveTo>
                <a:cubicBezTo>
                  <a:pt x="2522" y="1255"/>
                  <a:pt x="2522" y="1255"/>
                  <a:pt x="2522" y="1255"/>
                </a:cubicBezTo>
                <a:cubicBezTo>
                  <a:pt x="2525" y="1254"/>
                  <a:pt x="2525" y="1254"/>
                  <a:pt x="2525" y="1254"/>
                </a:cubicBezTo>
                <a:cubicBezTo>
                  <a:pt x="2526" y="1253"/>
                  <a:pt x="2526" y="1253"/>
                  <a:pt x="2526" y="1253"/>
                </a:cubicBezTo>
                <a:cubicBezTo>
                  <a:pt x="2525" y="1252"/>
                  <a:pt x="2525" y="1252"/>
                  <a:pt x="2525" y="1252"/>
                </a:cubicBezTo>
                <a:cubicBezTo>
                  <a:pt x="2523" y="1253"/>
                  <a:pt x="2523" y="1253"/>
                  <a:pt x="2523" y="1253"/>
                </a:cubicBezTo>
                <a:cubicBezTo>
                  <a:pt x="2522" y="1252"/>
                  <a:pt x="2522" y="1252"/>
                  <a:pt x="2522" y="1252"/>
                </a:cubicBezTo>
                <a:cubicBezTo>
                  <a:pt x="2520" y="1253"/>
                  <a:pt x="2520" y="1253"/>
                  <a:pt x="2520" y="1253"/>
                </a:cubicBezTo>
                <a:cubicBezTo>
                  <a:pt x="2521" y="1253"/>
                  <a:pt x="2521" y="1253"/>
                  <a:pt x="2521" y="1253"/>
                </a:cubicBezTo>
                <a:cubicBezTo>
                  <a:pt x="2520" y="1254"/>
                  <a:pt x="2520" y="1254"/>
                  <a:pt x="2520" y="1254"/>
                </a:cubicBezTo>
                <a:lnTo>
                  <a:pt x="2521" y="1255"/>
                </a:lnTo>
                <a:close/>
                <a:moveTo>
                  <a:pt x="2552" y="861"/>
                </a:moveTo>
                <a:cubicBezTo>
                  <a:pt x="2553" y="860"/>
                  <a:pt x="2553" y="860"/>
                  <a:pt x="2553" y="860"/>
                </a:cubicBezTo>
                <a:cubicBezTo>
                  <a:pt x="2552" y="859"/>
                  <a:pt x="2552" y="859"/>
                  <a:pt x="2552" y="859"/>
                </a:cubicBezTo>
                <a:cubicBezTo>
                  <a:pt x="2551" y="857"/>
                  <a:pt x="2551" y="857"/>
                  <a:pt x="2551" y="857"/>
                </a:cubicBezTo>
                <a:cubicBezTo>
                  <a:pt x="2550" y="857"/>
                  <a:pt x="2550" y="857"/>
                  <a:pt x="2550" y="857"/>
                </a:cubicBezTo>
                <a:cubicBezTo>
                  <a:pt x="2550" y="858"/>
                  <a:pt x="2550" y="858"/>
                  <a:pt x="2550" y="858"/>
                </a:cubicBezTo>
                <a:cubicBezTo>
                  <a:pt x="2551" y="860"/>
                  <a:pt x="2551" y="860"/>
                  <a:pt x="2551" y="860"/>
                </a:cubicBezTo>
                <a:lnTo>
                  <a:pt x="2552" y="861"/>
                </a:lnTo>
                <a:close/>
                <a:moveTo>
                  <a:pt x="2551" y="1179"/>
                </a:moveTo>
                <a:cubicBezTo>
                  <a:pt x="2550" y="1179"/>
                  <a:pt x="2550" y="1179"/>
                  <a:pt x="2550" y="1179"/>
                </a:cubicBezTo>
                <a:cubicBezTo>
                  <a:pt x="2549" y="1179"/>
                  <a:pt x="2549" y="1179"/>
                  <a:pt x="2549" y="1179"/>
                </a:cubicBezTo>
                <a:cubicBezTo>
                  <a:pt x="2549" y="1180"/>
                  <a:pt x="2549" y="1180"/>
                  <a:pt x="2549" y="1180"/>
                </a:cubicBezTo>
                <a:cubicBezTo>
                  <a:pt x="2550" y="1182"/>
                  <a:pt x="2550" y="1182"/>
                  <a:pt x="2550" y="1182"/>
                </a:cubicBezTo>
                <a:cubicBezTo>
                  <a:pt x="2552" y="1182"/>
                  <a:pt x="2552" y="1182"/>
                  <a:pt x="2552" y="1182"/>
                </a:cubicBezTo>
                <a:cubicBezTo>
                  <a:pt x="2553" y="1183"/>
                  <a:pt x="2553" y="1183"/>
                  <a:pt x="2553" y="1183"/>
                </a:cubicBezTo>
                <a:cubicBezTo>
                  <a:pt x="2554" y="1182"/>
                  <a:pt x="2554" y="1182"/>
                  <a:pt x="2554" y="1182"/>
                </a:cubicBezTo>
                <a:cubicBezTo>
                  <a:pt x="2553" y="1181"/>
                  <a:pt x="2553" y="1181"/>
                  <a:pt x="2553" y="1181"/>
                </a:cubicBezTo>
                <a:cubicBezTo>
                  <a:pt x="2552" y="1181"/>
                  <a:pt x="2552" y="1181"/>
                  <a:pt x="2552" y="1181"/>
                </a:cubicBezTo>
                <a:cubicBezTo>
                  <a:pt x="2552" y="1179"/>
                  <a:pt x="2552" y="1179"/>
                  <a:pt x="2552" y="1179"/>
                </a:cubicBezTo>
                <a:lnTo>
                  <a:pt x="2551" y="1179"/>
                </a:lnTo>
                <a:close/>
                <a:moveTo>
                  <a:pt x="2562" y="1164"/>
                </a:moveTo>
                <a:cubicBezTo>
                  <a:pt x="2563" y="1161"/>
                  <a:pt x="2563" y="1161"/>
                  <a:pt x="2563" y="1161"/>
                </a:cubicBezTo>
                <a:cubicBezTo>
                  <a:pt x="2563" y="1160"/>
                  <a:pt x="2563" y="1160"/>
                  <a:pt x="2563" y="1160"/>
                </a:cubicBezTo>
                <a:cubicBezTo>
                  <a:pt x="2562" y="1159"/>
                  <a:pt x="2562" y="1159"/>
                  <a:pt x="2562" y="1159"/>
                </a:cubicBezTo>
                <a:cubicBezTo>
                  <a:pt x="2559" y="1160"/>
                  <a:pt x="2559" y="1160"/>
                  <a:pt x="2559" y="1160"/>
                </a:cubicBezTo>
                <a:cubicBezTo>
                  <a:pt x="2557" y="1161"/>
                  <a:pt x="2557" y="1161"/>
                  <a:pt x="2557" y="1161"/>
                </a:cubicBezTo>
                <a:cubicBezTo>
                  <a:pt x="2556" y="1162"/>
                  <a:pt x="2556" y="1162"/>
                  <a:pt x="2556" y="1162"/>
                </a:cubicBezTo>
                <a:cubicBezTo>
                  <a:pt x="2557" y="1163"/>
                  <a:pt x="2557" y="1163"/>
                  <a:pt x="2557" y="1163"/>
                </a:cubicBezTo>
                <a:cubicBezTo>
                  <a:pt x="2556" y="1163"/>
                  <a:pt x="2556" y="1163"/>
                  <a:pt x="2556" y="1163"/>
                </a:cubicBezTo>
                <a:cubicBezTo>
                  <a:pt x="2555" y="1164"/>
                  <a:pt x="2555" y="1164"/>
                  <a:pt x="2555" y="1164"/>
                </a:cubicBezTo>
                <a:cubicBezTo>
                  <a:pt x="2554" y="1166"/>
                  <a:pt x="2554" y="1166"/>
                  <a:pt x="2554" y="1166"/>
                </a:cubicBezTo>
                <a:cubicBezTo>
                  <a:pt x="2553" y="1166"/>
                  <a:pt x="2553" y="1166"/>
                  <a:pt x="2553" y="1166"/>
                </a:cubicBezTo>
                <a:cubicBezTo>
                  <a:pt x="2552" y="1164"/>
                  <a:pt x="2552" y="1164"/>
                  <a:pt x="2552" y="1164"/>
                </a:cubicBezTo>
                <a:cubicBezTo>
                  <a:pt x="2554" y="1163"/>
                  <a:pt x="2554" y="1163"/>
                  <a:pt x="2554" y="1163"/>
                </a:cubicBezTo>
                <a:cubicBezTo>
                  <a:pt x="2555" y="1163"/>
                  <a:pt x="2555" y="1163"/>
                  <a:pt x="2555" y="1163"/>
                </a:cubicBezTo>
                <a:cubicBezTo>
                  <a:pt x="2556" y="1161"/>
                  <a:pt x="2556" y="1161"/>
                  <a:pt x="2556" y="1161"/>
                </a:cubicBezTo>
                <a:cubicBezTo>
                  <a:pt x="2556" y="1158"/>
                  <a:pt x="2556" y="1158"/>
                  <a:pt x="2556" y="1158"/>
                </a:cubicBezTo>
                <a:cubicBezTo>
                  <a:pt x="2554" y="1157"/>
                  <a:pt x="2554" y="1157"/>
                  <a:pt x="2554" y="1157"/>
                </a:cubicBezTo>
                <a:cubicBezTo>
                  <a:pt x="2554" y="1156"/>
                  <a:pt x="2554" y="1156"/>
                  <a:pt x="2554" y="1156"/>
                </a:cubicBezTo>
                <a:cubicBezTo>
                  <a:pt x="2555" y="1155"/>
                  <a:pt x="2555" y="1155"/>
                  <a:pt x="2555" y="1155"/>
                </a:cubicBezTo>
                <a:cubicBezTo>
                  <a:pt x="2556" y="1153"/>
                  <a:pt x="2556" y="1153"/>
                  <a:pt x="2556" y="1153"/>
                </a:cubicBezTo>
                <a:cubicBezTo>
                  <a:pt x="2555" y="1153"/>
                  <a:pt x="2555" y="1153"/>
                  <a:pt x="2555" y="1153"/>
                </a:cubicBezTo>
                <a:cubicBezTo>
                  <a:pt x="2552" y="1156"/>
                  <a:pt x="2552" y="1156"/>
                  <a:pt x="2552" y="1156"/>
                </a:cubicBezTo>
                <a:cubicBezTo>
                  <a:pt x="2551" y="1159"/>
                  <a:pt x="2551" y="1159"/>
                  <a:pt x="2551" y="1159"/>
                </a:cubicBezTo>
                <a:cubicBezTo>
                  <a:pt x="2551" y="1161"/>
                  <a:pt x="2551" y="1161"/>
                  <a:pt x="2551" y="1161"/>
                </a:cubicBezTo>
                <a:cubicBezTo>
                  <a:pt x="2550" y="1162"/>
                  <a:pt x="2550" y="1162"/>
                  <a:pt x="2550" y="1162"/>
                </a:cubicBezTo>
                <a:cubicBezTo>
                  <a:pt x="2550" y="1164"/>
                  <a:pt x="2550" y="1164"/>
                  <a:pt x="2550" y="1164"/>
                </a:cubicBezTo>
                <a:cubicBezTo>
                  <a:pt x="2551" y="1165"/>
                  <a:pt x="2551" y="1165"/>
                  <a:pt x="2551" y="1165"/>
                </a:cubicBezTo>
                <a:cubicBezTo>
                  <a:pt x="2552" y="1167"/>
                  <a:pt x="2552" y="1167"/>
                  <a:pt x="2552" y="1167"/>
                </a:cubicBezTo>
                <a:cubicBezTo>
                  <a:pt x="2551" y="1169"/>
                  <a:pt x="2551" y="1169"/>
                  <a:pt x="2551" y="1169"/>
                </a:cubicBezTo>
                <a:cubicBezTo>
                  <a:pt x="2551" y="1170"/>
                  <a:pt x="2551" y="1170"/>
                  <a:pt x="2551" y="1170"/>
                </a:cubicBezTo>
                <a:cubicBezTo>
                  <a:pt x="2552" y="1172"/>
                  <a:pt x="2552" y="1172"/>
                  <a:pt x="2552" y="1172"/>
                </a:cubicBezTo>
                <a:cubicBezTo>
                  <a:pt x="2552" y="1173"/>
                  <a:pt x="2552" y="1173"/>
                  <a:pt x="2552" y="1173"/>
                </a:cubicBezTo>
                <a:cubicBezTo>
                  <a:pt x="2553" y="1174"/>
                  <a:pt x="2553" y="1174"/>
                  <a:pt x="2553" y="1174"/>
                </a:cubicBezTo>
                <a:cubicBezTo>
                  <a:pt x="2552" y="1176"/>
                  <a:pt x="2552" y="1176"/>
                  <a:pt x="2552" y="1176"/>
                </a:cubicBezTo>
                <a:cubicBezTo>
                  <a:pt x="2553" y="1178"/>
                  <a:pt x="2553" y="1178"/>
                  <a:pt x="2553" y="1178"/>
                </a:cubicBezTo>
                <a:cubicBezTo>
                  <a:pt x="2555" y="1179"/>
                  <a:pt x="2555" y="1179"/>
                  <a:pt x="2555" y="1179"/>
                </a:cubicBezTo>
                <a:cubicBezTo>
                  <a:pt x="2556" y="1182"/>
                  <a:pt x="2556" y="1182"/>
                  <a:pt x="2556" y="1182"/>
                </a:cubicBezTo>
                <a:cubicBezTo>
                  <a:pt x="2558" y="1183"/>
                  <a:pt x="2558" y="1183"/>
                  <a:pt x="2558" y="1183"/>
                </a:cubicBezTo>
                <a:cubicBezTo>
                  <a:pt x="2558" y="1184"/>
                  <a:pt x="2558" y="1184"/>
                  <a:pt x="2558" y="1184"/>
                </a:cubicBezTo>
                <a:cubicBezTo>
                  <a:pt x="2559" y="1183"/>
                  <a:pt x="2559" y="1183"/>
                  <a:pt x="2559" y="1183"/>
                </a:cubicBezTo>
                <a:cubicBezTo>
                  <a:pt x="2559" y="1183"/>
                  <a:pt x="2559" y="1183"/>
                  <a:pt x="2559" y="1183"/>
                </a:cubicBezTo>
                <a:cubicBezTo>
                  <a:pt x="2559" y="1182"/>
                  <a:pt x="2559" y="1182"/>
                  <a:pt x="2559" y="1182"/>
                </a:cubicBezTo>
                <a:cubicBezTo>
                  <a:pt x="2556" y="1180"/>
                  <a:pt x="2556" y="1180"/>
                  <a:pt x="2556" y="1180"/>
                </a:cubicBezTo>
                <a:cubicBezTo>
                  <a:pt x="2556" y="1177"/>
                  <a:pt x="2556" y="1177"/>
                  <a:pt x="2556" y="1177"/>
                </a:cubicBezTo>
                <a:cubicBezTo>
                  <a:pt x="2554" y="1174"/>
                  <a:pt x="2554" y="1174"/>
                  <a:pt x="2554" y="1174"/>
                </a:cubicBezTo>
                <a:cubicBezTo>
                  <a:pt x="2554" y="1171"/>
                  <a:pt x="2554" y="1171"/>
                  <a:pt x="2554" y="1171"/>
                </a:cubicBezTo>
                <a:cubicBezTo>
                  <a:pt x="2555" y="1170"/>
                  <a:pt x="2555" y="1170"/>
                  <a:pt x="2555" y="1170"/>
                </a:cubicBezTo>
                <a:cubicBezTo>
                  <a:pt x="2558" y="1171"/>
                  <a:pt x="2558" y="1171"/>
                  <a:pt x="2558" y="1171"/>
                </a:cubicBezTo>
                <a:cubicBezTo>
                  <a:pt x="2560" y="1171"/>
                  <a:pt x="2560" y="1171"/>
                  <a:pt x="2560" y="1171"/>
                </a:cubicBezTo>
                <a:cubicBezTo>
                  <a:pt x="2561" y="1172"/>
                  <a:pt x="2561" y="1172"/>
                  <a:pt x="2561" y="1172"/>
                </a:cubicBezTo>
                <a:cubicBezTo>
                  <a:pt x="2563" y="1172"/>
                  <a:pt x="2563" y="1172"/>
                  <a:pt x="2563" y="1172"/>
                </a:cubicBezTo>
                <a:cubicBezTo>
                  <a:pt x="2562" y="1171"/>
                  <a:pt x="2562" y="1171"/>
                  <a:pt x="2562" y="1171"/>
                </a:cubicBezTo>
                <a:cubicBezTo>
                  <a:pt x="2562" y="1170"/>
                  <a:pt x="2562" y="1170"/>
                  <a:pt x="2562" y="1170"/>
                </a:cubicBezTo>
                <a:cubicBezTo>
                  <a:pt x="2559" y="1168"/>
                  <a:pt x="2559" y="1168"/>
                  <a:pt x="2559" y="1168"/>
                </a:cubicBezTo>
                <a:cubicBezTo>
                  <a:pt x="2558" y="1168"/>
                  <a:pt x="2558" y="1168"/>
                  <a:pt x="2558" y="1168"/>
                </a:cubicBezTo>
                <a:cubicBezTo>
                  <a:pt x="2558" y="1167"/>
                  <a:pt x="2558" y="1167"/>
                  <a:pt x="2558" y="1167"/>
                </a:cubicBezTo>
                <a:cubicBezTo>
                  <a:pt x="2559" y="1166"/>
                  <a:pt x="2559" y="1166"/>
                  <a:pt x="2559" y="1166"/>
                </a:cubicBezTo>
                <a:lnTo>
                  <a:pt x="2562" y="1164"/>
                </a:lnTo>
                <a:close/>
                <a:moveTo>
                  <a:pt x="2575" y="1194"/>
                </a:moveTo>
                <a:cubicBezTo>
                  <a:pt x="2578" y="1193"/>
                  <a:pt x="2578" y="1193"/>
                  <a:pt x="2578" y="1193"/>
                </a:cubicBezTo>
                <a:cubicBezTo>
                  <a:pt x="2577" y="1193"/>
                  <a:pt x="2577" y="1193"/>
                  <a:pt x="2577" y="1193"/>
                </a:cubicBezTo>
                <a:cubicBezTo>
                  <a:pt x="2577" y="1191"/>
                  <a:pt x="2577" y="1191"/>
                  <a:pt x="2577" y="1191"/>
                </a:cubicBezTo>
                <a:cubicBezTo>
                  <a:pt x="2576" y="1190"/>
                  <a:pt x="2576" y="1190"/>
                  <a:pt x="2576" y="1190"/>
                </a:cubicBezTo>
                <a:cubicBezTo>
                  <a:pt x="2573" y="1191"/>
                  <a:pt x="2573" y="1191"/>
                  <a:pt x="2573" y="1191"/>
                </a:cubicBezTo>
                <a:cubicBezTo>
                  <a:pt x="2571" y="1192"/>
                  <a:pt x="2571" y="1192"/>
                  <a:pt x="2571" y="1192"/>
                </a:cubicBezTo>
                <a:cubicBezTo>
                  <a:pt x="2572" y="1193"/>
                  <a:pt x="2572" y="1193"/>
                  <a:pt x="2572" y="1193"/>
                </a:cubicBezTo>
                <a:lnTo>
                  <a:pt x="2575" y="1194"/>
                </a:lnTo>
                <a:close/>
                <a:moveTo>
                  <a:pt x="2555" y="855"/>
                </a:moveTo>
                <a:cubicBezTo>
                  <a:pt x="2555" y="853"/>
                  <a:pt x="2555" y="853"/>
                  <a:pt x="2555" y="853"/>
                </a:cubicBezTo>
                <a:cubicBezTo>
                  <a:pt x="2554" y="852"/>
                  <a:pt x="2554" y="852"/>
                  <a:pt x="2554" y="852"/>
                </a:cubicBezTo>
                <a:cubicBezTo>
                  <a:pt x="2554" y="854"/>
                  <a:pt x="2554" y="854"/>
                  <a:pt x="2554" y="854"/>
                </a:cubicBezTo>
                <a:cubicBezTo>
                  <a:pt x="2554" y="856"/>
                  <a:pt x="2554" y="856"/>
                  <a:pt x="2554" y="856"/>
                </a:cubicBezTo>
                <a:cubicBezTo>
                  <a:pt x="2554" y="856"/>
                  <a:pt x="2554" y="856"/>
                  <a:pt x="2554" y="856"/>
                </a:cubicBezTo>
                <a:lnTo>
                  <a:pt x="2555" y="855"/>
                </a:lnTo>
                <a:close/>
                <a:moveTo>
                  <a:pt x="2580" y="805"/>
                </a:moveTo>
                <a:cubicBezTo>
                  <a:pt x="2579" y="805"/>
                  <a:pt x="2579" y="805"/>
                  <a:pt x="2579" y="805"/>
                </a:cubicBezTo>
                <a:cubicBezTo>
                  <a:pt x="2579" y="806"/>
                  <a:pt x="2579" y="806"/>
                  <a:pt x="2579" y="806"/>
                </a:cubicBezTo>
                <a:cubicBezTo>
                  <a:pt x="2579" y="808"/>
                  <a:pt x="2579" y="808"/>
                  <a:pt x="2579" y="808"/>
                </a:cubicBezTo>
                <a:cubicBezTo>
                  <a:pt x="2579" y="810"/>
                  <a:pt x="2579" y="810"/>
                  <a:pt x="2579" y="810"/>
                </a:cubicBezTo>
                <a:cubicBezTo>
                  <a:pt x="2580" y="810"/>
                  <a:pt x="2580" y="810"/>
                  <a:pt x="2580" y="810"/>
                </a:cubicBezTo>
                <a:cubicBezTo>
                  <a:pt x="2581" y="808"/>
                  <a:pt x="2581" y="808"/>
                  <a:pt x="2581" y="808"/>
                </a:cubicBezTo>
                <a:cubicBezTo>
                  <a:pt x="2580" y="808"/>
                  <a:pt x="2580" y="808"/>
                  <a:pt x="2580" y="808"/>
                </a:cubicBezTo>
                <a:cubicBezTo>
                  <a:pt x="2581" y="806"/>
                  <a:pt x="2581" y="806"/>
                  <a:pt x="2581" y="806"/>
                </a:cubicBezTo>
                <a:lnTo>
                  <a:pt x="2580" y="805"/>
                </a:lnTo>
                <a:close/>
                <a:moveTo>
                  <a:pt x="2575" y="808"/>
                </a:moveTo>
                <a:cubicBezTo>
                  <a:pt x="2575" y="807"/>
                  <a:pt x="2575" y="807"/>
                  <a:pt x="2575" y="807"/>
                </a:cubicBezTo>
                <a:cubicBezTo>
                  <a:pt x="2574" y="807"/>
                  <a:pt x="2574" y="807"/>
                  <a:pt x="2574" y="807"/>
                </a:cubicBezTo>
                <a:cubicBezTo>
                  <a:pt x="2573" y="808"/>
                  <a:pt x="2573" y="808"/>
                  <a:pt x="2573" y="808"/>
                </a:cubicBezTo>
                <a:cubicBezTo>
                  <a:pt x="2574" y="808"/>
                  <a:pt x="2574" y="808"/>
                  <a:pt x="2574" y="808"/>
                </a:cubicBezTo>
                <a:lnTo>
                  <a:pt x="2575" y="808"/>
                </a:lnTo>
                <a:close/>
                <a:moveTo>
                  <a:pt x="2560" y="1155"/>
                </a:moveTo>
                <a:cubicBezTo>
                  <a:pt x="2562" y="1154"/>
                  <a:pt x="2562" y="1154"/>
                  <a:pt x="2562" y="1154"/>
                </a:cubicBezTo>
                <a:cubicBezTo>
                  <a:pt x="2561" y="1152"/>
                  <a:pt x="2561" y="1152"/>
                  <a:pt x="2561" y="1152"/>
                </a:cubicBezTo>
                <a:cubicBezTo>
                  <a:pt x="2560" y="1151"/>
                  <a:pt x="2560" y="1151"/>
                  <a:pt x="2560" y="1151"/>
                </a:cubicBezTo>
                <a:cubicBezTo>
                  <a:pt x="2559" y="1152"/>
                  <a:pt x="2559" y="1152"/>
                  <a:pt x="2559" y="1152"/>
                </a:cubicBezTo>
                <a:cubicBezTo>
                  <a:pt x="2557" y="1153"/>
                  <a:pt x="2557" y="1153"/>
                  <a:pt x="2557" y="1153"/>
                </a:cubicBezTo>
                <a:cubicBezTo>
                  <a:pt x="2558" y="1156"/>
                  <a:pt x="2558" y="1156"/>
                  <a:pt x="2558" y="1156"/>
                </a:cubicBezTo>
                <a:cubicBezTo>
                  <a:pt x="2559" y="1155"/>
                  <a:pt x="2559" y="1155"/>
                  <a:pt x="2559" y="1155"/>
                </a:cubicBezTo>
                <a:lnTo>
                  <a:pt x="2560" y="1155"/>
                </a:lnTo>
                <a:close/>
                <a:moveTo>
                  <a:pt x="2511" y="1257"/>
                </a:moveTo>
                <a:cubicBezTo>
                  <a:pt x="2512" y="1256"/>
                  <a:pt x="2512" y="1256"/>
                  <a:pt x="2512" y="1256"/>
                </a:cubicBezTo>
                <a:cubicBezTo>
                  <a:pt x="2513" y="1255"/>
                  <a:pt x="2513" y="1255"/>
                  <a:pt x="2513" y="1255"/>
                </a:cubicBezTo>
                <a:cubicBezTo>
                  <a:pt x="2515" y="1254"/>
                  <a:pt x="2515" y="1254"/>
                  <a:pt x="2515" y="1254"/>
                </a:cubicBezTo>
                <a:cubicBezTo>
                  <a:pt x="2515" y="1253"/>
                  <a:pt x="2515" y="1253"/>
                  <a:pt x="2515" y="1253"/>
                </a:cubicBezTo>
                <a:cubicBezTo>
                  <a:pt x="2513" y="1254"/>
                  <a:pt x="2513" y="1254"/>
                  <a:pt x="2513" y="1254"/>
                </a:cubicBezTo>
                <a:cubicBezTo>
                  <a:pt x="2512" y="1254"/>
                  <a:pt x="2512" y="1254"/>
                  <a:pt x="2512" y="1254"/>
                </a:cubicBezTo>
                <a:cubicBezTo>
                  <a:pt x="2511" y="1254"/>
                  <a:pt x="2511" y="1254"/>
                  <a:pt x="2511" y="1254"/>
                </a:cubicBezTo>
                <a:cubicBezTo>
                  <a:pt x="2512" y="1255"/>
                  <a:pt x="2512" y="1255"/>
                  <a:pt x="2512" y="1255"/>
                </a:cubicBezTo>
                <a:cubicBezTo>
                  <a:pt x="2510" y="1256"/>
                  <a:pt x="2510" y="1256"/>
                  <a:pt x="2510" y="1256"/>
                </a:cubicBezTo>
                <a:lnTo>
                  <a:pt x="2511" y="1257"/>
                </a:lnTo>
                <a:close/>
                <a:moveTo>
                  <a:pt x="2480" y="1125"/>
                </a:moveTo>
                <a:cubicBezTo>
                  <a:pt x="2482" y="1123"/>
                  <a:pt x="2482" y="1123"/>
                  <a:pt x="2482" y="1123"/>
                </a:cubicBezTo>
                <a:cubicBezTo>
                  <a:pt x="2482" y="1122"/>
                  <a:pt x="2482" y="1122"/>
                  <a:pt x="2482" y="1122"/>
                </a:cubicBezTo>
                <a:cubicBezTo>
                  <a:pt x="2481" y="1122"/>
                  <a:pt x="2481" y="1122"/>
                  <a:pt x="2481" y="1122"/>
                </a:cubicBezTo>
                <a:cubicBezTo>
                  <a:pt x="2478" y="1125"/>
                  <a:pt x="2478" y="1125"/>
                  <a:pt x="2478" y="1125"/>
                </a:cubicBezTo>
                <a:cubicBezTo>
                  <a:pt x="2478" y="1125"/>
                  <a:pt x="2478" y="1125"/>
                  <a:pt x="2478" y="1125"/>
                </a:cubicBezTo>
                <a:lnTo>
                  <a:pt x="2480" y="1125"/>
                </a:lnTo>
                <a:close/>
                <a:moveTo>
                  <a:pt x="2477" y="1071"/>
                </a:moveTo>
                <a:cubicBezTo>
                  <a:pt x="2477" y="1070"/>
                  <a:pt x="2477" y="1070"/>
                  <a:pt x="2477" y="1070"/>
                </a:cubicBezTo>
                <a:cubicBezTo>
                  <a:pt x="2477" y="1071"/>
                  <a:pt x="2477" y="1071"/>
                  <a:pt x="2477" y="1071"/>
                </a:cubicBezTo>
                <a:cubicBezTo>
                  <a:pt x="2476" y="1072"/>
                  <a:pt x="2476" y="1072"/>
                  <a:pt x="2476" y="1072"/>
                </a:cubicBezTo>
                <a:cubicBezTo>
                  <a:pt x="2475" y="1073"/>
                  <a:pt x="2475" y="1073"/>
                  <a:pt x="2475" y="1073"/>
                </a:cubicBezTo>
                <a:cubicBezTo>
                  <a:pt x="2477" y="1073"/>
                  <a:pt x="2477" y="1073"/>
                  <a:pt x="2477" y="1073"/>
                </a:cubicBezTo>
                <a:cubicBezTo>
                  <a:pt x="2478" y="1073"/>
                  <a:pt x="2478" y="1073"/>
                  <a:pt x="2478" y="1073"/>
                </a:cubicBezTo>
                <a:cubicBezTo>
                  <a:pt x="2478" y="1072"/>
                  <a:pt x="2478" y="1072"/>
                  <a:pt x="2478" y="1072"/>
                </a:cubicBezTo>
                <a:lnTo>
                  <a:pt x="2477" y="1071"/>
                </a:lnTo>
                <a:close/>
                <a:moveTo>
                  <a:pt x="2489" y="1116"/>
                </a:moveTo>
                <a:cubicBezTo>
                  <a:pt x="2488" y="1117"/>
                  <a:pt x="2488" y="1117"/>
                  <a:pt x="2488" y="1117"/>
                </a:cubicBezTo>
                <a:cubicBezTo>
                  <a:pt x="2488" y="1117"/>
                  <a:pt x="2488" y="1117"/>
                  <a:pt x="2488" y="1117"/>
                </a:cubicBezTo>
                <a:cubicBezTo>
                  <a:pt x="2490" y="1117"/>
                  <a:pt x="2490" y="1117"/>
                  <a:pt x="2490" y="1117"/>
                </a:cubicBezTo>
                <a:cubicBezTo>
                  <a:pt x="2491" y="1117"/>
                  <a:pt x="2491" y="1117"/>
                  <a:pt x="2491" y="1117"/>
                </a:cubicBezTo>
                <a:cubicBezTo>
                  <a:pt x="2492" y="1117"/>
                  <a:pt x="2492" y="1117"/>
                  <a:pt x="2492" y="1117"/>
                </a:cubicBezTo>
                <a:cubicBezTo>
                  <a:pt x="2493" y="1116"/>
                  <a:pt x="2493" y="1116"/>
                  <a:pt x="2493" y="1116"/>
                </a:cubicBezTo>
                <a:cubicBezTo>
                  <a:pt x="2493" y="1116"/>
                  <a:pt x="2493" y="1116"/>
                  <a:pt x="2493" y="1116"/>
                </a:cubicBezTo>
                <a:cubicBezTo>
                  <a:pt x="2491" y="1115"/>
                  <a:pt x="2491" y="1115"/>
                  <a:pt x="2491" y="1115"/>
                </a:cubicBezTo>
                <a:lnTo>
                  <a:pt x="2489" y="1116"/>
                </a:lnTo>
                <a:close/>
                <a:moveTo>
                  <a:pt x="2486" y="1113"/>
                </a:moveTo>
                <a:cubicBezTo>
                  <a:pt x="2487" y="1112"/>
                  <a:pt x="2487" y="1112"/>
                  <a:pt x="2487" y="1112"/>
                </a:cubicBezTo>
                <a:cubicBezTo>
                  <a:pt x="2486" y="1111"/>
                  <a:pt x="2486" y="1111"/>
                  <a:pt x="2486" y="1111"/>
                </a:cubicBezTo>
                <a:cubicBezTo>
                  <a:pt x="2485" y="1112"/>
                  <a:pt x="2485" y="1112"/>
                  <a:pt x="2485" y="1112"/>
                </a:cubicBezTo>
                <a:lnTo>
                  <a:pt x="2486" y="1113"/>
                </a:lnTo>
                <a:close/>
                <a:moveTo>
                  <a:pt x="2476" y="1061"/>
                </a:moveTo>
                <a:cubicBezTo>
                  <a:pt x="2477" y="1060"/>
                  <a:pt x="2477" y="1060"/>
                  <a:pt x="2477" y="1060"/>
                </a:cubicBezTo>
                <a:cubicBezTo>
                  <a:pt x="2477" y="1060"/>
                  <a:pt x="2477" y="1060"/>
                  <a:pt x="2477" y="1060"/>
                </a:cubicBezTo>
                <a:cubicBezTo>
                  <a:pt x="2477" y="1058"/>
                  <a:pt x="2477" y="1058"/>
                  <a:pt x="2477" y="1058"/>
                </a:cubicBezTo>
                <a:cubicBezTo>
                  <a:pt x="2475" y="1058"/>
                  <a:pt x="2475" y="1058"/>
                  <a:pt x="2475" y="1058"/>
                </a:cubicBezTo>
                <a:cubicBezTo>
                  <a:pt x="2475" y="1059"/>
                  <a:pt x="2475" y="1059"/>
                  <a:pt x="2475" y="1059"/>
                </a:cubicBezTo>
                <a:cubicBezTo>
                  <a:pt x="2475" y="1061"/>
                  <a:pt x="2475" y="1061"/>
                  <a:pt x="2475" y="1061"/>
                </a:cubicBezTo>
                <a:lnTo>
                  <a:pt x="2476" y="1061"/>
                </a:lnTo>
                <a:close/>
                <a:moveTo>
                  <a:pt x="2501" y="1225"/>
                </a:moveTo>
                <a:cubicBezTo>
                  <a:pt x="2502" y="1225"/>
                  <a:pt x="2502" y="1225"/>
                  <a:pt x="2502" y="1225"/>
                </a:cubicBezTo>
                <a:cubicBezTo>
                  <a:pt x="2503" y="1225"/>
                  <a:pt x="2503" y="1225"/>
                  <a:pt x="2503" y="1225"/>
                </a:cubicBezTo>
                <a:cubicBezTo>
                  <a:pt x="2504" y="1224"/>
                  <a:pt x="2504" y="1224"/>
                  <a:pt x="2504" y="1224"/>
                </a:cubicBezTo>
                <a:cubicBezTo>
                  <a:pt x="2504" y="1224"/>
                  <a:pt x="2504" y="1224"/>
                  <a:pt x="2504" y="1224"/>
                </a:cubicBezTo>
                <a:cubicBezTo>
                  <a:pt x="2504" y="1223"/>
                  <a:pt x="2504" y="1223"/>
                  <a:pt x="2504" y="1223"/>
                </a:cubicBezTo>
                <a:cubicBezTo>
                  <a:pt x="2506" y="1221"/>
                  <a:pt x="2506" y="1221"/>
                  <a:pt x="2506" y="1221"/>
                </a:cubicBezTo>
                <a:cubicBezTo>
                  <a:pt x="2506" y="1220"/>
                  <a:pt x="2506" y="1220"/>
                  <a:pt x="2506" y="1220"/>
                </a:cubicBezTo>
                <a:cubicBezTo>
                  <a:pt x="2505" y="1219"/>
                  <a:pt x="2505" y="1219"/>
                  <a:pt x="2505" y="1219"/>
                </a:cubicBezTo>
                <a:cubicBezTo>
                  <a:pt x="2503" y="1220"/>
                  <a:pt x="2503" y="1220"/>
                  <a:pt x="2503" y="1220"/>
                </a:cubicBezTo>
                <a:cubicBezTo>
                  <a:pt x="2502" y="1221"/>
                  <a:pt x="2502" y="1221"/>
                  <a:pt x="2502" y="1221"/>
                </a:cubicBezTo>
                <a:cubicBezTo>
                  <a:pt x="2503" y="1222"/>
                  <a:pt x="2503" y="1222"/>
                  <a:pt x="2503" y="1222"/>
                </a:cubicBezTo>
                <a:cubicBezTo>
                  <a:pt x="2501" y="1224"/>
                  <a:pt x="2501" y="1224"/>
                  <a:pt x="2501" y="1224"/>
                </a:cubicBezTo>
                <a:cubicBezTo>
                  <a:pt x="2501" y="1224"/>
                  <a:pt x="2501" y="1225"/>
                  <a:pt x="2501" y="1225"/>
                </a:cubicBezTo>
                <a:close/>
                <a:moveTo>
                  <a:pt x="2503" y="1054"/>
                </a:moveTo>
                <a:cubicBezTo>
                  <a:pt x="2503" y="1053"/>
                  <a:pt x="2503" y="1053"/>
                  <a:pt x="2503" y="1053"/>
                </a:cubicBezTo>
                <a:cubicBezTo>
                  <a:pt x="2501" y="1052"/>
                  <a:pt x="2501" y="1052"/>
                  <a:pt x="2501" y="1052"/>
                </a:cubicBezTo>
                <a:cubicBezTo>
                  <a:pt x="2501" y="1053"/>
                  <a:pt x="2501" y="1053"/>
                  <a:pt x="2501" y="1053"/>
                </a:cubicBezTo>
                <a:cubicBezTo>
                  <a:pt x="2501" y="1054"/>
                  <a:pt x="2501" y="1054"/>
                  <a:pt x="2501" y="1054"/>
                </a:cubicBezTo>
                <a:lnTo>
                  <a:pt x="2503" y="1054"/>
                </a:lnTo>
                <a:close/>
                <a:moveTo>
                  <a:pt x="2499" y="1059"/>
                </a:moveTo>
                <a:cubicBezTo>
                  <a:pt x="2497" y="1058"/>
                  <a:pt x="2497" y="1058"/>
                  <a:pt x="2497" y="1058"/>
                </a:cubicBezTo>
                <a:cubicBezTo>
                  <a:pt x="2495" y="1058"/>
                  <a:pt x="2495" y="1058"/>
                  <a:pt x="2495" y="1058"/>
                </a:cubicBezTo>
                <a:cubicBezTo>
                  <a:pt x="2495" y="1059"/>
                  <a:pt x="2495" y="1059"/>
                  <a:pt x="2495" y="1059"/>
                </a:cubicBezTo>
                <a:cubicBezTo>
                  <a:pt x="2497" y="1060"/>
                  <a:pt x="2497" y="1060"/>
                  <a:pt x="2497" y="1060"/>
                </a:cubicBezTo>
                <a:cubicBezTo>
                  <a:pt x="2498" y="1060"/>
                  <a:pt x="2498" y="1060"/>
                  <a:pt x="2498" y="1060"/>
                </a:cubicBezTo>
                <a:cubicBezTo>
                  <a:pt x="2497" y="1062"/>
                  <a:pt x="2497" y="1062"/>
                  <a:pt x="2497" y="1062"/>
                </a:cubicBezTo>
                <a:cubicBezTo>
                  <a:pt x="2497" y="1064"/>
                  <a:pt x="2497" y="1064"/>
                  <a:pt x="2497" y="1064"/>
                </a:cubicBezTo>
                <a:cubicBezTo>
                  <a:pt x="2497" y="1067"/>
                  <a:pt x="2497" y="1067"/>
                  <a:pt x="2497" y="1067"/>
                </a:cubicBezTo>
                <a:cubicBezTo>
                  <a:pt x="2496" y="1069"/>
                  <a:pt x="2496" y="1069"/>
                  <a:pt x="2496" y="1069"/>
                </a:cubicBezTo>
                <a:cubicBezTo>
                  <a:pt x="2497" y="1072"/>
                  <a:pt x="2497" y="1072"/>
                  <a:pt x="2497" y="1072"/>
                </a:cubicBezTo>
                <a:cubicBezTo>
                  <a:pt x="2498" y="1072"/>
                  <a:pt x="2498" y="1072"/>
                  <a:pt x="2498" y="1072"/>
                </a:cubicBezTo>
                <a:cubicBezTo>
                  <a:pt x="2499" y="1071"/>
                  <a:pt x="2499" y="1071"/>
                  <a:pt x="2499" y="1071"/>
                </a:cubicBezTo>
                <a:cubicBezTo>
                  <a:pt x="2501" y="1070"/>
                  <a:pt x="2501" y="1070"/>
                  <a:pt x="2501" y="1070"/>
                </a:cubicBezTo>
                <a:cubicBezTo>
                  <a:pt x="2502" y="1070"/>
                  <a:pt x="2502" y="1070"/>
                  <a:pt x="2502" y="1070"/>
                </a:cubicBezTo>
                <a:cubicBezTo>
                  <a:pt x="2502" y="1069"/>
                  <a:pt x="2502" y="1069"/>
                  <a:pt x="2502" y="1069"/>
                </a:cubicBezTo>
                <a:cubicBezTo>
                  <a:pt x="2503" y="1069"/>
                  <a:pt x="2503" y="1069"/>
                  <a:pt x="2503" y="1069"/>
                </a:cubicBezTo>
                <a:cubicBezTo>
                  <a:pt x="2504" y="1068"/>
                  <a:pt x="2504" y="1068"/>
                  <a:pt x="2504" y="1068"/>
                </a:cubicBezTo>
                <a:cubicBezTo>
                  <a:pt x="2506" y="1066"/>
                  <a:pt x="2506" y="1066"/>
                  <a:pt x="2506" y="1066"/>
                </a:cubicBezTo>
                <a:cubicBezTo>
                  <a:pt x="2507" y="1064"/>
                  <a:pt x="2507" y="1064"/>
                  <a:pt x="2507" y="1064"/>
                </a:cubicBezTo>
                <a:cubicBezTo>
                  <a:pt x="2508" y="1063"/>
                  <a:pt x="2508" y="1063"/>
                  <a:pt x="2508" y="1063"/>
                </a:cubicBezTo>
                <a:cubicBezTo>
                  <a:pt x="2508" y="1062"/>
                  <a:pt x="2508" y="1062"/>
                  <a:pt x="2508" y="1062"/>
                </a:cubicBezTo>
                <a:cubicBezTo>
                  <a:pt x="2507" y="1060"/>
                  <a:pt x="2507" y="1060"/>
                  <a:pt x="2507" y="1060"/>
                </a:cubicBezTo>
                <a:cubicBezTo>
                  <a:pt x="2506" y="1061"/>
                  <a:pt x="2506" y="1061"/>
                  <a:pt x="2506" y="1061"/>
                </a:cubicBezTo>
                <a:cubicBezTo>
                  <a:pt x="2505" y="1063"/>
                  <a:pt x="2505" y="1063"/>
                  <a:pt x="2505" y="1063"/>
                </a:cubicBezTo>
                <a:cubicBezTo>
                  <a:pt x="2504" y="1061"/>
                  <a:pt x="2504" y="1061"/>
                  <a:pt x="2504" y="1061"/>
                </a:cubicBezTo>
                <a:cubicBezTo>
                  <a:pt x="2503" y="1061"/>
                  <a:pt x="2503" y="1061"/>
                  <a:pt x="2503" y="1061"/>
                </a:cubicBezTo>
                <a:cubicBezTo>
                  <a:pt x="2501" y="1061"/>
                  <a:pt x="2501" y="1061"/>
                  <a:pt x="2501" y="1061"/>
                </a:cubicBezTo>
                <a:cubicBezTo>
                  <a:pt x="2500" y="1061"/>
                  <a:pt x="2500" y="1061"/>
                  <a:pt x="2500" y="1061"/>
                </a:cubicBezTo>
                <a:cubicBezTo>
                  <a:pt x="2500" y="1060"/>
                  <a:pt x="2500" y="1060"/>
                  <a:pt x="2500" y="1060"/>
                </a:cubicBezTo>
                <a:lnTo>
                  <a:pt x="2499" y="1059"/>
                </a:lnTo>
                <a:close/>
                <a:moveTo>
                  <a:pt x="2497" y="1050"/>
                </a:moveTo>
                <a:cubicBezTo>
                  <a:pt x="2496" y="1052"/>
                  <a:pt x="2496" y="1052"/>
                  <a:pt x="2496" y="1052"/>
                </a:cubicBezTo>
                <a:cubicBezTo>
                  <a:pt x="2495" y="1054"/>
                  <a:pt x="2495" y="1054"/>
                  <a:pt x="2495" y="1054"/>
                </a:cubicBezTo>
                <a:cubicBezTo>
                  <a:pt x="2496" y="1056"/>
                  <a:pt x="2496" y="1056"/>
                  <a:pt x="2496" y="1056"/>
                </a:cubicBezTo>
                <a:cubicBezTo>
                  <a:pt x="2497" y="1056"/>
                  <a:pt x="2497" y="1056"/>
                  <a:pt x="2497" y="1056"/>
                </a:cubicBezTo>
                <a:cubicBezTo>
                  <a:pt x="2498" y="1054"/>
                  <a:pt x="2498" y="1054"/>
                  <a:pt x="2498" y="1054"/>
                </a:cubicBezTo>
                <a:cubicBezTo>
                  <a:pt x="2497" y="1052"/>
                  <a:pt x="2497" y="1052"/>
                  <a:pt x="2497" y="1052"/>
                </a:cubicBezTo>
                <a:cubicBezTo>
                  <a:pt x="2498" y="1050"/>
                  <a:pt x="2498" y="1050"/>
                  <a:pt x="2498" y="1050"/>
                </a:cubicBezTo>
                <a:lnTo>
                  <a:pt x="2497" y="1050"/>
                </a:lnTo>
                <a:close/>
                <a:moveTo>
                  <a:pt x="2475" y="1127"/>
                </a:moveTo>
                <a:cubicBezTo>
                  <a:pt x="2474" y="1128"/>
                  <a:pt x="2474" y="1128"/>
                  <a:pt x="2474" y="1128"/>
                </a:cubicBezTo>
                <a:cubicBezTo>
                  <a:pt x="2475" y="1129"/>
                  <a:pt x="2475" y="1129"/>
                  <a:pt x="2475" y="1129"/>
                </a:cubicBezTo>
                <a:cubicBezTo>
                  <a:pt x="2475" y="1128"/>
                  <a:pt x="2475" y="1128"/>
                  <a:pt x="2475" y="1128"/>
                </a:cubicBezTo>
                <a:lnTo>
                  <a:pt x="2475" y="1127"/>
                </a:lnTo>
                <a:close/>
                <a:moveTo>
                  <a:pt x="2475" y="1258"/>
                </a:moveTo>
                <a:cubicBezTo>
                  <a:pt x="2476" y="1258"/>
                  <a:pt x="2476" y="1258"/>
                  <a:pt x="2476" y="1258"/>
                </a:cubicBezTo>
                <a:cubicBezTo>
                  <a:pt x="2476" y="1257"/>
                  <a:pt x="2476" y="1257"/>
                  <a:pt x="2476" y="1257"/>
                </a:cubicBezTo>
                <a:cubicBezTo>
                  <a:pt x="2475" y="1257"/>
                  <a:pt x="2475" y="1257"/>
                  <a:pt x="2475" y="1257"/>
                </a:cubicBezTo>
                <a:lnTo>
                  <a:pt x="2475" y="1258"/>
                </a:lnTo>
                <a:close/>
                <a:moveTo>
                  <a:pt x="2486" y="1242"/>
                </a:moveTo>
                <a:cubicBezTo>
                  <a:pt x="2485" y="1241"/>
                  <a:pt x="2485" y="1241"/>
                  <a:pt x="2485" y="1241"/>
                </a:cubicBezTo>
                <a:cubicBezTo>
                  <a:pt x="2484" y="1242"/>
                  <a:pt x="2484" y="1242"/>
                  <a:pt x="2484" y="1242"/>
                </a:cubicBezTo>
                <a:cubicBezTo>
                  <a:pt x="2485" y="1243"/>
                  <a:pt x="2485" y="1243"/>
                  <a:pt x="2485" y="1243"/>
                </a:cubicBezTo>
                <a:lnTo>
                  <a:pt x="2486" y="1242"/>
                </a:lnTo>
                <a:close/>
                <a:moveTo>
                  <a:pt x="2486" y="1232"/>
                </a:moveTo>
                <a:cubicBezTo>
                  <a:pt x="2484" y="1229"/>
                  <a:pt x="2484" y="1229"/>
                  <a:pt x="2484" y="1229"/>
                </a:cubicBezTo>
                <a:cubicBezTo>
                  <a:pt x="2484" y="1230"/>
                  <a:pt x="2484" y="1230"/>
                  <a:pt x="2484" y="1230"/>
                </a:cubicBezTo>
                <a:cubicBezTo>
                  <a:pt x="2484" y="1232"/>
                  <a:pt x="2484" y="1232"/>
                  <a:pt x="2484" y="1232"/>
                </a:cubicBezTo>
                <a:cubicBezTo>
                  <a:pt x="2483" y="1233"/>
                  <a:pt x="2483" y="1233"/>
                  <a:pt x="2483" y="1233"/>
                </a:cubicBezTo>
                <a:cubicBezTo>
                  <a:pt x="2484" y="1234"/>
                  <a:pt x="2484" y="1234"/>
                  <a:pt x="2484" y="1234"/>
                </a:cubicBezTo>
                <a:cubicBezTo>
                  <a:pt x="2484" y="1236"/>
                  <a:pt x="2484" y="1236"/>
                  <a:pt x="2484" y="1236"/>
                </a:cubicBezTo>
                <a:cubicBezTo>
                  <a:pt x="2485" y="1234"/>
                  <a:pt x="2485" y="1234"/>
                  <a:pt x="2485" y="1234"/>
                </a:cubicBezTo>
                <a:lnTo>
                  <a:pt x="2486" y="1232"/>
                </a:lnTo>
                <a:close/>
                <a:moveTo>
                  <a:pt x="2497" y="1223"/>
                </a:moveTo>
                <a:cubicBezTo>
                  <a:pt x="2497" y="1224"/>
                  <a:pt x="2497" y="1224"/>
                  <a:pt x="2497" y="1224"/>
                </a:cubicBezTo>
                <a:cubicBezTo>
                  <a:pt x="2496" y="1224"/>
                  <a:pt x="2496" y="1224"/>
                  <a:pt x="2496" y="1224"/>
                </a:cubicBezTo>
                <a:cubicBezTo>
                  <a:pt x="2497" y="1226"/>
                  <a:pt x="2497" y="1226"/>
                  <a:pt x="2497" y="1226"/>
                </a:cubicBezTo>
                <a:cubicBezTo>
                  <a:pt x="2498" y="1227"/>
                  <a:pt x="2498" y="1227"/>
                  <a:pt x="2498" y="1227"/>
                </a:cubicBezTo>
                <a:cubicBezTo>
                  <a:pt x="2499" y="1226"/>
                  <a:pt x="2499" y="1226"/>
                  <a:pt x="2499" y="1226"/>
                </a:cubicBezTo>
                <a:cubicBezTo>
                  <a:pt x="2499" y="1224"/>
                  <a:pt x="2499" y="1224"/>
                  <a:pt x="2499" y="1224"/>
                </a:cubicBezTo>
                <a:cubicBezTo>
                  <a:pt x="2498" y="1222"/>
                  <a:pt x="2498" y="1222"/>
                  <a:pt x="2498" y="1222"/>
                </a:cubicBezTo>
                <a:cubicBezTo>
                  <a:pt x="2498" y="1222"/>
                  <a:pt x="2497" y="1223"/>
                  <a:pt x="2497" y="1223"/>
                </a:cubicBezTo>
                <a:close/>
                <a:moveTo>
                  <a:pt x="2472" y="1257"/>
                </a:moveTo>
                <a:cubicBezTo>
                  <a:pt x="2473" y="1258"/>
                  <a:pt x="2473" y="1258"/>
                  <a:pt x="2473" y="1258"/>
                </a:cubicBezTo>
                <a:cubicBezTo>
                  <a:pt x="2474" y="1256"/>
                  <a:pt x="2474" y="1256"/>
                  <a:pt x="2474" y="1256"/>
                </a:cubicBezTo>
                <a:cubicBezTo>
                  <a:pt x="2474" y="1256"/>
                  <a:pt x="2474" y="1256"/>
                  <a:pt x="2474" y="1256"/>
                </a:cubicBezTo>
                <a:cubicBezTo>
                  <a:pt x="2473" y="1255"/>
                  <a:pt x="2473" y="1255"/>
                  <a:pt x="2473" y="1255"/>
                </a:cubicBezTo>
                <a:lnTo>
                  <a:pt x="2472" y="1257"/>
                </a:lnTo>
                <a:close/>
                <a:moveTo>
                  <a:pt x="2479" y="1040"/>
                </a:moveTo>
                <a:cubicBezTo>
                  <a:pt x="2477" y="1038"/>
                  <a:pt x="2477" y="1038"/>
                  <a:pt x="2477" y="1038"/>
                </a:cubicBezTo>
                <a:cubicBezTo>
                  <a:pt x="2476" y="1038"/>
                  <a:pt x="2476" y="1038"/>
                  <a:pt x="2476" y="1038"/>
                </a:cubicBezTo>
                <a:cubicBezTo>
                  <a:pt x="2476" y="1040"/>
                  <a:pt x="2476" y="1040"/>
                  <a:pt x="2476" y="1040"/>
                </a:cubicBezTo>
                <a:cubicBezTo>
                  <a:pt x="2479" y="1041"/>
                  <a:pt x="2479" y="1041"/>
                  <a:pt x="2479" y="1041"/>
                </a:cubicBezTo>
                <a:lnTo>
                  <a:pt x="2479" y="1040"/>
                </a:lnTo>
                <a:close/>
                <a:moveTo>
                  <a:pt x="2491" y="1046"/>
                </a:moveTo>
                <a:cubicBezTo>
                  <a:pt x="2489" y="1045"/>
                  <a:pt x="2489" y="1045"/>
                  <a:pt x="2489" y="1045"/>
                </a:cubicBezTo>
                <a:cubicBezTo>
                  <a:pt x="2485" y="1042"/>
                  <a:pt x="2485" y="1042"/>
                  <a:pt x="2485" y="1042"/>
                </a:cubicBezTo>
                <a:cubicBezTo>
                  <a:pt x="2483" y="1042"/>
                  <a:pt x="2483" y="1042"/>
                  <a:pt x="2483" y="1042"/>
                </a:cubicBezTo>
                <a:cubicBezTo>
                  <a:pt x="2481" y="1042"/>
                  <a:pt x="2481" y="1042"/>
                  <a:pt x="2481" y="1042"/>
                </a:cubicBezTo>
                <a:cubicBezTo>
                  <a:pt x="2479" y="1042"/>
                  <a:pt x="2479" y="1042"/>
                  <a:pt x="2479" y="1042"/>
                </a:cubicBezTo>
                <a:cubicBezTo>
                  <a:pt x="2480" y="1043"/>
                  <a:pt x="2480" y="1043"/>
                  <a:pt x="2480" y="1043"/>
                </a:cubicBezTo>
                <a:cubicBezTo>
                  <a:pt x="2481" y="1043"/>
                  <a:pt x="2481" y="1043"/>
                  <a:pt x="2481" y="1043"/>
                </a:cubicBezTo>
                <a:cubicBezTo>
                  <a:pt x="2481" y="1045"/>
                  <a:pt x="2481" y="1045"/>
                  <a:pt x="2481" y="1045"/>
                </a:cubicBezTo>
                <a:cubicBezTo>
                  <a:pt x="2483" y="1046"/>
                  <a:pt x="2483" y="1046"/>
                  <a:pt x="2483" y="1046"/>
                </a:cubicBezTo>
                <a:cubicBezTo>
                  <a:pt x="2484" y="1047"/>
                  <a:pt x="2484" y="1047"/>
                  <a:pt x="2484" y="1047"/>
                </a:cubicBezTo>
                <a:cubicBezTo>
                  <a:pt x="2484" y="1050"/>
                  <a:pt x="2484" y="1050"/>
                  <a:pt x="2484" y="1050"/>
                </a:cubicBezTo>
                <a:cubicBezTo>
                  <a:pt x="2485" y="1051"/>
                  <a:pt x="2485" y="1051"/>
                  <a:pt x="2485" y="1051"/>
                </a:cubicBezTo>
                <a:cubicBezTo>
                  <a:pt x="2485" y="1053"/>
                  <a:pt x="2485" y="1053"/>
                  <a:pt x="2485" y="1053"/>
                </a:cubicBezTo>
                <a:cubicBezTo>
                  <a:pt x="2487" y="1055"/>
                  <a:pt x="2487" y="1055"/>
                  <a:pt x="2487" y="1055"/>
                </a:cubicBezTo>
                <a:cubicBezTo>
                  <a:pt x="2489" y="1055"/>
                  <a:pt x="2489" y="1055"/>
                  <a:pt x="2489" y="1055"/>
                </a:cubicBezTo>
                <a:cubicBezTo>
                  <a:pt x="2490" y="1054"/>
                  <a:pt x="2490" y="1054"/>
                  <a:pt x="2490" y="1054"/>
                </a:cubicBezTo>
                <a:cubicBezTo>
                  <a:pt x="2490" y="1052"/>
                  <a:pt x="2490" y="1052"/>
                  <a:pt x="2490" y="1052"/>
                </a:cubicBezTo>
                <a:cubicBezTo>
                  <a:pt x="2491" y="1052"/>
                  <a:pt x="2491" y="1052"/>
                  <a:pt x="2491" y="1052"/>
                </a:cubicBezTo>
                <a:cubicBezTo>
                  <a:pt x="2491" y="1050"/>
                  <a:pt x="2491" y="1050"/>
                  <a:pt x="2491" y="1050"/>
                </a:cubicBezTo>
                <a:cubicBezTo>
                  <a:pt x="2490" y="1049"/>
                  <a:pt x="2490" y="1049"/>
                  <a:pt x="2490" y="1049"/>
                </a:cubicBezTo>
                <a:cubicBezTo>
                  <a:pt x="2491" y="1048"/>
                  <a:pt x="2491" y="1048"/>
                  <a:pt x="2491" y="1048"/>
                </a:cubicBezTo>
                <a:lnTo>
                  <a:pt x="2491" y="1046"/>
                </a:lnTo>
                <a:close/>
                <a:moveTo>
                  <a:pt x="2474" y="1054"/>
                </a:moveTo>
                <a:cubicBezTo>
                  <a:pt x="2475" y="1056"/>
                  <a:pt x="2475" y="1056"/>
                  <a:pt x="2475" y="1056"/>
                </a:cubicBezTo>
                <a:cubicBezTo>
                  <a:pt x="2476" y="1057"/>
                  <a:pt x="2476" y="1057"/>
                  <a:pt x="2476" y="1057"/>
                </a:cubicBezTo>
                <a:cubicBezTo>
                  <a:pt x="2478" y="1057"/>
                  <a:pt x="2478" y="1057"/>
                  <a:pt x="2478" y="1057"/>
                </a:cubicBezTo>
                <a:cubicBezTo>
                  <a:pt x="2479" y="1057"/>
                  <a:pt x="2479" y="1057"/>
                  <a:pt x="2479" y="1057"/>
                </a:cubicBezTo>
                <a:cubicBezTo>
                  <a:pt x="2480" y="1057"/>
                  <a:pt x="2480" y="1057"/>
                  <a:pt x="2480" y="1057"/>
                </a:cubicBezTo>
                <a:cubicBezTo>
                  <a:pt x="2479" y="1056"/>
                  <a:pt x="2479" y="1056"/>
                  <a:pt x="2479" y="1056"/>
                </a:cubicBezTo>
                <a:cubicBezTo>
                  <a:pt x="2478" y="1055"/>
                  <a:pt x="2478" y="1055"/>
                  <a:pt x="2478" y="1055"/>
                </a:cubicBezTo>
                <a:cubicBezTo>
                  <a:pt x="2477" y="1054"/>
                  <a:pt x="2477" y="1054"/>
                  <a:pt x="2477" y="1054"/>
                </a:cubicBezTo>
                <a:cubicBezTo>
                  <a:pt x="2475" y="1054"/>
                  <a:pt x="2475" y="1054"/>
                  <a:pt x="2475" y="1054"/>
                </a:cubicBezTo>
                <a:lnTo>
                  <a:pt x="2474" y="1054"/>
                </a:lnTo>
                <a:close/>
                <a:moveTo>
                  <a:pt x="2403" y="1150"/>
                </a:moveTo>
                <a:cubicBezTo>
                  <a:pt x="2403" y="1150"/>
                  <a:pt x="2403" y="1150"/>
                  <a:pt x="2403" y="1150"/>
                </a:cubicBezTo>
                <a:cubicBezTo>
                  <a:pt x="2403" y="1148"/>
                  <a:pt x="2403" y="1148"/>
                  <a:pt x="2403" y="1148"/>
                </a:cubicBezTo>
                <a:cubicBezTo>
                  <a:pt x="2403" y="1148"/>
                  <a:pt x="2403" y="1148"/>
                  <a:pt x="2403" y="1148"/>
                </a:cubicBezTo>
                <a:cubicBezTo>
                  <a:pt x="2403" y="1150"/>
                  <a:pt x="2403" y="1150"/>
                  <a:pt x="2403" y="1150"/>
                </a:cubicBezTo>
                <a:close/>
                <a:moveTo>
                  <a:pt x="2495" y="1026"/>
                </a:moveTo>
                <a:cubicBezTo>
                  <a:pt x="2492" y="1027"/>
                  <a:pt x="2492" y="1027"/>
                  <a:pt x="2492" y="1027"/>
                </a:cubicBezTo>
                <a:cubicBezTo>
                  <a:pt x="2493" y="1029"/>
                  <a:pt x="2493" y="1029"/>
                  <a:pt x="2493" y="1029"/>
                </a:cubicBezTo>
                <a:cubicBezTo>
                  <a:pt x="2493" y="1030"/>
                  <a:pt x="2493" y="1030"/>
                  <a:pt x="2493" y="1030"/>
                </a:cubicBezTo>
                <a:cubicBezTo>
                  <a:pt x="2493" y="1031"/>
                  <a:pt x="2493" y="1031"/>
                  <a:pt x="2493" y="1031"/>
                </a:cubicBezTo>
                <a:cubicBezTo>
                  <a:pt x="2495" y="1030"/>
                  <a:pt x="2495" y="1030"/>
                  <a:pt x="2495" y="1030"/>
                </a:cubicBezTo>
                <a:cubicBezTo>
                  <a:pt x="2495" y="1027"/>
                  <a:pt x="2495" y="1027"/>
                  <a:pt x="2495" y="1027"/>
                </a:cubicBezTo>
                <a:cubicBezTo>
                  <a:pt x="2496" y="1026"/>
                  <a:pt x="2496" y="1026"/>
                  <a:pt x="2496" y="1026"/>
                </a:cubicBezTo>
                <a:lnTo>
                  <a:pt x="2495" y="1026"/>
                </a:lnTo>
                <a:close/>
                <a:moveTo>
                  <a:pt x="2544" y="816"/>
                </a:moveTo>
                <a:cubicBezTo>
                  <a:pt x="2542" y="818"/>
                  <a:pt x="2542" y="818"/>
                  <a:pt x="2542" y="818"/>
                </a:cubicBezTo>
                <a:cubicBezTo>
                  <a:pt x="2541" y="819"/>
                  <a:pt x="2541" y="819"/>
                  <a:pt x="2541" y="819"/>
                </a:cubicBezTo>
                <a:cubicBezTo>
                  <a:pt x="2540" y="820"/>
                  <a:pt x="2540" y="820"/>
                  <a:pt x="2540" y="820"/>
                </a:cubicBezTo>
                <a:cubicBezTo>
                  <a:pt x="2539" y="821"/>
                  <a:pt x="2539" y="821"/>
                  <a:pt x="2539" y="821"/>
                </a:cubicBezTo>
                <a:cubicBezTo>
                  <a:pt x="2538" y="823"/>
                  <a:pt x="2538" y="823"/>
                  <a:pt x="2538" y="823"/>
                </a:cubicBezTo>
                <a:cubicBezTo>
                  <a:pt x="2536" y="823"/>
                  <a:pt x="2536" y="823"/>
                  <a:pt x="2536" y="823"/>
                </a:cubicBezTo>
                <a:cubicBezTo>
                  <a:pt x="2535" y="824"/>
                  <a:pt x="2535" y="824"/>
                  <a:pt x="2535" y="824"/>
                </a:cubicBezTo>
                <a:cubicBezTo>
                  <a:pt x="2536" y="824"/>
                  <a:pt x="2536" y="824"/>
                  <a:pt x="2536" y="824"/>
                </a:cubicBezTo>
                <a:cubicBezTo>
                  <a:pt x="2536" y="824"/>
                  <a:pt x="2536" y="824"/>
                  <a:pt x="2536" y="824"/>
                </a:cubicBezTo>
                <a:cubicBezTo>
                  <a:pt x="2537" y="826"/>
                  <a:pt x="2537" y="826"/>
                  <a:pt x="2537" y="826"/>
                </a:cubicBezTo>
                <a:cubicBezTo>
                  <a:pt x="2538" y="828"/>
                  <a:pt x="2538" y="828"/>
                  <a:pt x="2538" y="828"/>
                </a:cubicBezTo>
                <a:cubicBezTo>
                  <a:pt x="2537" y="828"/>
                  <a:pt x="2537" y="828"/>
                  <a:pt x="2537" y="828"/>
                </a:cubicBezTo>
                <a:cubicBezTo>
                  <a:pt x="2537" y="827"/>
                  <a:pt x="2537" y="827"/>
                  <a:pt x="2537" y="827"/>
                </a:cubicBezTo>
                <a:cubicBezTo>
                  <a:pt x="2536" y="826"/>
                  <a:pt x="2536" y="826"/>
                  <a:pt x="2536" y="826"/>
                </a:cubicBezTo>
                <a:cubicBezTo>
                  <a:pt x="2536" y="827"/>
                  <a:pt x="2536" y="827"/>
                  <a:pt x="2536" y="827"/>
                </a:cubicBezTo>
                <a:cubicBezTo>
                  <a:pt x="2536" y="829"/>
                  <a:pt x="2536" y="829"/>
                  <a:pt x="2536" y="829"/>
                </a:cubicBezTo>
                <a:cubicBezTo>
                  <a:pt x="2537" y="829"/>
                  <a:pt x="2537" y="829"/>
                  <a:pt x="2537" y="829"/>
                </a:cubicBezTo>
                <a:cubicBezTo>
                  <a:pt x="2538" y="830"/>
                  <a:pt x="2538" y="830"/>
                  <a:pt x="2538" y="830"/>
                </a:cubicBezTo>
                <a:cubicBezTo>
                  <a:pt x="2537" y="832"/>
                  <a:pt x="2537" y="832"/>
                  <a:pt x="2537" y="832"/>
                </a:cubicBezTo>
                <a:cubicBezTo>
                  <a:pt x="2538" y="831"/>
                  <a:pt x="2538" y="831"/>
                  <a:pt x="2538" y="831"/>
                </a:cubicBezTo>
                <a:cubicBezTo>
                  <a:pt x="2538" y="830"/>
                  <a:pt x="2538" y="830"/>
                  <a:pt x="2538" y="830"/>
                </a:cubicBezTo>
                <a:cubicBezTo>
                  <a:pt x="2540" y="829"/>
                  <a:pt x="2540" y="829"/>
                  <a:pt x="2540" y="829"/>
                </a:cubicBezTo>
                <a:cubicBezTo>
                  <a:pt x="2541" y="830"/>
                  <a:pt x="2541" y="830"/>
                  <a:pt x="2541" y="830"/>
                </a:cubicBezTo>
                <a:cubicBezTo>
                  <a:pt x="2540" y="830"/>
                  <a:pt x="2540" y="830"/>
                  <a:pt x="2540" y="830"/>
                </a:cubicBezTo>
                <a:cubicBezTo>
                  <a:pt x="2541" y="831"/>
                  <a:pt x="2541" y="831"/>
                  <a:pt x="2541" y="831"/>
                </a:cubicBezTo>
                <a:cubicBezTo>
                  <a:pt x="2542" y="830"/>
                  <a:pt x="2542" y="830"/>
                  <a:pt x="2542" y="830"/>
                </a:cubicBezTo>
                <a:cubicBezTo>
                  <a:pt x="2542" y="829"/>
                  <a:pt x="2542" y="829"/>
                  <a:pt x="2542" y="829"/>
                </a:cubicBezTo>
                <a:cubicBezTo>
                  <a:pt x="2541" y="828"/>
                  <a:pt x="2541" y="828"/>
                  <a:pt x="2541" y="828"/>
                </a:cubicBezTo>
                <a:cubicBezTo>
                  <a:pt x="2539" y="828"/>
                  <a:pt x="2539" y="828"/>
                  <a:pt x="2539" y="828"/>
                </a:cubicBezTo>
                <a:cubicBezTo>
                  <a:pt x="2539" y="828"/>
                  <a:pt x="2539" y="828"/>
                  <a:pt x="2539" y="828"/>
                </a:cubicBezTo>
                <a:cubicBezTo>
                  <a:pt x="2540" y="827"/>
                  <a:pt x="2540" y="827"/>
                  <a:pt x="2540" y="827"/>
                </a:cubicBezTo>
                <a:cubicBezTo>
                  <a:pt x="2540" y="825"/>
                  <a:pt x="2540" y="825"/>
                  <a:pt x="2540" y="825"/>
                </a:cubicBezTo>
                <a:cubicBezTo>
                  <a:pt x="2540" y="824"/>
                  <a:pt x="2540" y="824"/>
                  <a:pt x="2540" y="824"/>
                </a:cubicBezTo>
                <a:cubicBezTo>
                  <a:pt x="2542" y="825"/>
                  <a:pt x="2542" y="825"/>
                  <a:pt x="2542" y="825"/>
                </a:cubicBezTo>
                <a:cubicBezTo>
                  <a:pt x="2543" y="828"/>
                  <a:pt x="2543" y="828"/>
                  <a:pt x="2543" y="828"/>
                </a:cubicBezTo>
                <a:cubicBezTo>
                  <a:pt x="2544" y="830"/>
                  <a:pt x="2544" y="830"/>
                  <a:pt x="2544" y="830"/>
                </a:cubicBezTo>
                <a:cubicBezTo>
                  <a:pt x="2544" y="831"/>
                  <a:pt x="2544" y="831"/>
                  <a:pt x="2544" y="831"/>
                </a:cubicBezTo>
                <a:cubicBezTo>
                  <a:pt x="2545" y="834"/>
                  <a:pt x="2545" y="834"/>
                  <a:pt x="2545" y="834"/>
                </a:cubicBezTo>
                <a:cubicBezTo>
                  <a:pt x="2543" y="837"/>
                  <a:pt x="2543" y="837"/>
                  <a:pt x="2543" y="837"/>
                </a:cubicBezTo>
                <a:cubicBezTo>
                  <a:pt x="2542" y="837"/>
                  <a:pt x="2542" y="837"/>
                  <a:pt x="2542" y="837"/>
                </a:cubicBezTo>
                <a:cubicBezTo>
                  <a:pt x="2542" y="838"/>
                  <a:pt x="2542" y="838"/>
                  <a:pt x="2542" y="838"/>
                </a:cubicBezTo>
                <a:cubicBezTo>
                  <a:pt x="2543" y="840"/>
                  <a:pt x="2543" y="840"/>
                  <a:pt x="2543" y="840"/>
                </a:cubicBezTo>
                <a:cubicBezTo>
                  <a:pt x="2544" y="844"/>
                  <a:pt x="2544" y="844"/>
                  <a:pt x="2544" y="844"/>
                </a:cubicBezTo>
                <a:cubicBezTo>
                  <a:pt x="2546" y="845"/>
                  <a:pt x="2546" y="845"/>
                  <a:pt x="2546" y="845"/>
                </a:cubicBezTo>
                <a:cubicBezTo>
                  <a:pt x="2546" y="847"/>
                  <a:pt x="2546" y="847"/>
                  <a:pt x="2546" y="847"/>
                </a:cubicBezTo>
                <a:cubicBezTo>
                  <a:pt x="2545" y="848"/>
                  <a:pt x="2545" y="848"/>
                  <a:pt x="2545" y="848"/>
                </a:cubicBezTo>
                <a:cubicBezTo>
                  <a:pt x="2546" y="849"/>
                  <a:pt x="2546" y="849"/>
                  <a:pt x="2546" y="849"/>
                </a:cubicBezTo>
                <a:cubicBezTo>
                  <a:pt x="2547" y="849"/>
                  <a:pt x="2547" y="849"/>
                  <a:pt x="2547" y="849"/>
                </a:cubicBezTo>
                <a:cubicBezTo>
                  <a:pt x="2549" y="850"/>
                  <a:pt x="2549" y="850"/>
                  <a:pt x="2549" y="850"/>
                </a:cubicBezTo>
                <a:cubicBezTo>
                  <a:pt x="2549" y="849"/>
                  <a:pt x="2549" y="849"/>
                  <a:pt x="2549" y="849"/>
                </a:cubicBezTo>
                <a:cubicBezTo>
                  <a:pt x="2549" y="848"/>
                  <a:pt x="2549" y="848"/>
                  <a:pt x="2549" y="848"/>
                </a:cubicBezTo>
                <a:cubicBezTo>
                  <a:pt x="2548" y="846"/>
                  <a:pt x="2548" y="846"/>
                  <a:pt x="2548" y="846"/>
                </a:cubicBezTo>
                <a:cubicBezTo>
                  <a:pt x="2548" y="843"/>
                  <a:pt x="2548" y="843"/>
                  <a:pt x="2548" y="843"/>
                </a:cubicBezTo>
                <a:cubicBezTo>
                  <a:pt x="2549" y="842"/>
                  <a:pt x="2549" y="842"/>
                  <a:pt x="2549" y="842"/>
                </a:cubicBezTo>
                <a:cubicBezTo>
                  <a:pt x="2550" y="843"/>
                  <a:pt x="2550" y="843"/>
                  <a:pt x="2550" y="843"/>
                </a:cubicBezTo>
                <a:cubicBezTo>
                  <a:pt x="2549" y="844"/>
                  <a:pt x="2549" y="844"/>
                  <a:pt x="2549" y="844"/>
                </a:cubicBezTo>
                <a:cubicBezTo>
                  <a:pt x="2549" y="845"/>
                  <a:pt x="2549" y="845"/>
                  <a:pt x="2549" y="845"/>
                </a:cubicBezTo>
                <a:cubicBezTo>
                  <a:pt x="2550" y="846"/>
                  <a:pt x="2550" y="846"/>
                  <a:pt x="2550" y="846"/>
                </a:cubicBezTo>
                <a:cubicBezTo>
                  <a:pt x="2551" y="849"/>
                  <a:pt x="2551" y="849"/>
                  <a:pt x="2551" y="849"/>
                </a:cubicBezTo>
                <a:cubicBezTo>
                  <a:pt x="2551" y="850"/>
                  <a:pt x="2551" y="850"/>
                  <a:pt x="2551" y="850"/>
                </a:cubicBezTo>
                <a:cubicBezTo>
                  <a:pt x="2551" y="851"/>
                  <a:pt x="2551" y="851"/>
                  <a:pt x="2551" y="851"/>
                </a:cubicBezTo>
                <a:cubicBezTo>
                  <a:pt x="2552" y="850"/>
                  <a:pt x="2552" y="850"/>
                  <a:pt x="2552" y="850"/>
                </a:cubicBezTo>
                <a:cubicBezTo>
                  <a:pt x="2554" y="848"/>
                  <a:pt x="2554" y="848"/>
                  <a:pt x="2554" y="848"/>
                </a:cubicBezTo>
                <a:cubicBezTo>
                  <a:pt x="2553" y="846"/>
                  <a:pt x="2553" y="846"/>
                  <a:pt x="2553" y="846"/>
                </a:cubicBezTo>
                <a:cubicBezTo>
                  <a:pt x="2553" y="845"/>
                  <a:pt x="2553" y="845"/>
                  <a:pt x="2553" y="845"/>
                </a:cubicBezTo>
                <a:cubicBezTo>
                  <a:pt x="2553" y="845"/>
                  <a:pt x="2553" y="845"/>
                  <a:pt x="2553" y="845"/>
                </a:cubicBezTo>
                <a:cubicBezTo>
                  <a:pt x="2555" y="845"/>
                  <a:pt x="2555" y="845"/>
                  <a:pt x="2555" y="845"/>
                </a:cubicBezTo>
                <a:cubicBezTo>
                  <a:pt x="2556" y="846"/>
                  <a:pt x="2556" y="846"/>
                  <a:pt x="2556" y="846"/>
                </a:cubicBezTo>
                <a:cubicBezTo>
                  <a:pt x="2556" y="844"/>
                  <a:pt x="2556" y="844"/>
                  <a:pt x="2556" y="844"/>
                </a:cubicBezTo>
                <a:cubicBezTo>
                  <a:pt x="2556" y="841"/>
                  <a:pt x="2556" y="841"/>
                  <a:pt x="2556" y="841"/>
                </a:cubicBezTo>
                <a:cubicBezTo>
                  <a:pt x="2555" y="839"/>
                  <a:pt x="2555" y="839"/>
                  <a:pt x="2555" y="839"/>
                </a:cubicBezTo>
                <a:cubicBezTo>
                  <a:pt x="2556" y="834"/>
                  <a:pt x="2556" y="834"/>
                  <a:pt x="2556" y="834"/>
                </a:cubicBezTo>
                <a:cubicBezTo>
                  <a:pt x="2555" y="831"/>
                  <a:pt x="2555" y="831"/>
                  <a:pt x="2555" y="831"/>
                </a:cubicBezTo>
                <a:cubicBezTo>
                  <a:pt x="2556" y="830"/>
                  <a:pt x="2556" y="830"/>
                  <a:pt x="2556" y="830"/>
                </a:cubicBezTo>
                <a:cubicBezTo>
                  <a:pt x="2558" y="828"/>
                  <a:pt x="2558" y="828"/>
                  <a:pt x="2558" y="828"/>
                </a:cubicBezTo>
                <a:cubicBezTo>
                  <a:pt x="2558" y="827"/>
                  <a:pt x="2558" y="827"/>
                  <a:pt x="2558" y="827"/>
                </a:cubicBezTo>
                <a:cubicBezTo>
                  <a:pt x="2557" y="826"/>
                  <a:pt x="2557" y="826"/>
                  <a:pt x="2557" y="826"/>
                </a:cubicBezTo>
                <a:cubicBezTo>
                  <a:pt x="2557" y="825"/>
                  <a:pt x="2557" y="825"/>
                  <a:pt x="2557" y="825"/>
                </a:cubicBezTo>
                <a:cubicBezTo>
                  <a:pt x="2556" y="824"/>
                  <a:pt x="2556" y="824"/>
                  <a:pt x="2556" y="824"/>
                </a:cubicBezTo>
                <a:cubicBezTo>
                  <a:pt x="2556" y="823"/>
                  <a:pt x="2556" y="823"/>
                  <a:pt x="2556" y="823"/>
                </a:cubicBezTo>
                <a:cubicBezTo>
                  <a:pt x="2553" y="823"/>
                  <a:pt x="2553" y="823"/>
                  <a:pt x="2553" y="823"/>
                </a:cubicBezTo>
                <a:cubicBezTo>
                  <a:pt x="2553" y="823"/>
                  <a:pt x="2553" y="823"/>
                  <a:pt x="2553" y="823"/>
                </a:cubicBezTo>
                <a:cubicBezTo>
                  <a:pt x="2554" y="822"/>
                  <a:pt x="2554" y="822"/>
                  <a:pt x="2554" y="822"/>
                </a:cubicBezTo>
                <a:cubicBezTo>
                  <a:pt x="2554" y="821"/>
                  <a:pt x="2554" y="821"/>
                  <a:pt x="2554" y="821"/>
                </a:cubicBezTo>
                <a:cubicBezTo>
                  <a:pt x="2554" y="818"/>
                  <a:pt x="2554" y="818"/>
                  <a:pt x="2554" y="818"/>
                </a:cubicBezTo>
                <a:cubicBezTo>
                  <a:pt x="2553" y="817"/>
                  <a:pt x="2553" y="817"/>
                  <a:pt x="2553" y="817"/>
                </a:cubicBezTo>
                <a:cubicBezTo>
                  <a:pt x="2551" y="818"/>
                  <a:pt x="2551" y="818"/>
                  <a:pt x="2551" y="818"/>
                </a:cubicBezTo>
                <a:cubicBezTo>
                  <a:pt x="2551" y="818"/>
                  <a:pt x="2551" y="818"/>
                  <a:pt x="2551" y="818"/>
                </a:cubicBezTo>
                <a:cubicBezTo>
                  <a:pt x="2550" y="819"/>
                  <a:pt x="2550" y="819"/>
                  <a:pt x="2550" y="819"/>
                </a:cubicBezTo>
                <a:cubicBezTo>
                  <a:pt x="2549" y="819"/>
                  <a:pt x="2549" y="819"/>
                  <a:pt x="2549" y="819"/>
                </a:cubicBezTo>
                <a:cubicBezTo>
                  <a:pt x="2547" y="817"/>
                  <a:pt x="2547" y="817"/>
                  <a:pt x="2547" y="817"/>
                </a:cubicBezTo>
                <a:cubicBezTo>
                  <a:pt x="2547" y="816"/>
                  <a:pt x="2547" y="816"/>
                  <a:pt x="2547" y="816"/>
                </a:cubicBezTo>
                <a:cubicBezTo>
                  <a:pt x="2550" y="814"/>
                  <a:pt x="2550" y="814"/>
                  <a:pt x="2550" y="814"/>
                </a:cubicBezTo>
                <a:cubicBezTo>
                  <a:pt x="2552" y="814"/>
                  <a:pt x="2552" y="814"/>
                  <a:pt x="2552" y="814"/>
                </a:cubicBezTo>
                <a:cubicBezTo>
                  <a:pt x="2555" y="815"/>
                  <a:pt x="2555" y="815"/>
                  <a:pt x="2555" y="815"/>
                </a:cubicBezTo>
                <a:cubicBezTo>
                  <a:pt x="2557" y="815"/>
                  <a:pt x="2557" y="815"/>
                  <a:pt x="2557" y="815"/>
                </a:cubicBezTo>
                <a:cubicBezTo>
                  <a:pt x="2557" y="814"/>
                  <a:pt x="2557" y="814"/>
                  <a:pt x="2557" y="814"/>
                </a:cubicBezTo>
                <a:cubicBezTo>
                  <a:pt x="2557" y="813"/>
                  <a:pt x="2557" y="813"/>
                  <a:pt x="2557" y="813"/>
                </a:cubicBezTo>
                <a:cubicBezTo>
                  <a:pt x="2557" y="811"/>
                  <a:pt x="2557" y="811"/>
                  <a:pt x="2557" y="811"/>
                </a:cubicBezTo>
                <a:cubicBezTo>
                  <a:pt x="2557" y="810"/>
                  <a:pt x="2557" y="810"/>
                  <a:pt x="2557" y="810"/>
                </a:cubicBezTo>
                <a:cubicBezTo>
                  <a:pt x="2557" y="809"/>
                  <a:pt x="2557" y="809"/>
                  <a:pt x="2557" y="809"/>
                </a:cubicBezTo>
                <a:cubicBezTo>
                  <a:pt x="2558" y="809"/>
                  <a:pt x="2558" y="809"/>
                  <a:pt x="2558" y="809"/>
                </a:cubicBezTo>
                <a:cubicBezTo>
                  <a:pt x="2559" y="810"/>
                  <a:pt x="2559" y="810"/>
                  <a:pt x="2559" y="810"/>
                </a:cubicBezTo>
                <a:cubicBezTo>
                  <a:pt x="2560" y="810"/>
                  <a:pt x="2560" y="810"/>
                  <a:pt x="2560" y="810"/>
                </a:cubicBezTo>
                <a:cubicBezTo>
                  <a:pt x="2562" y="809"/>
                  <a:pt x="2562" y="809"/>
                  <a:pt x="2562" y="809"/>
                </a:cubicBezTo>
                <a:cubicBezTo>
                  <a:pt x="2565" y="809"/>
                  <a:pt x="2565" y="809"/>
                  <a:pt x="2565" y="809"/>
                </a:cubicBezTo>
                <a:cubicBezTo>
                  <a:pt x="2568" y="808"/>
                  <a:pt x="2568" y="808"/>
                  <a:pt x="2568" y="808"/>
                </a:cubicBezTo>
                <a:cubicBezTo>
                  <a:pt x="2570" y="808"/>
                  <a:pt x="2570" y="808"/>
                  <a:pt x="2570" y="808"/>
                </a:cubicBezTo>
                <a:cubicBezTo>
                  <a:pt x="2570" y="808"/>
                  <a:pt x="2570" y="808"/>
                  <a:pt x="2570" y="808"/>
                </a:cubicBezTo>
                <a:cubicBezTo>
                  <a:pt x="2571" y="808"/>
                  <a:pt x="2571" y="808"/>
                  <a:pt x="2571" y="808"/>
                </a:cubicBezTo>
                <a:cubicBezTo>
                  <a:pt x="2571" y="807"/>
                  <a:pt x="2571" y="807"/>
                  <a:pt x="2571" y="807"/>
                </a:cubicBezTo>
                <a:cubicBezTo>
                  <a:pt x="2573" y="806"/>
                  <a:pt x="2573" y="806"/>
                  <a:pt x="2573" y="806"/>
                </a:cubicBezTo>
                <a:cubicBezTo>
                  <a:pt x="2574" y="805"/>
                  <a:pt x="2574" y="805"/>
                  <a:pt x="2574" y="805"/>
                </a:cubicBezTo>
                <a:cubicBezTo>
                  <a:pt x="2576" y="803"/>
                  <a:pt x="2576" y="803"/>
                  <a:pt x="2576" y="803"/>
                </a:cubicBezTo>
                <a:cubicBezTo>
                  <a:pt x="2578" y="802"/>
                  <a:pt x="2578" y="802"/>
                  <a:pt x="2578" y="802"/>
                </a:cubicBezTo>
                <a:cubicBezTo>
                  <a:pt x="2581" y="803"/>
                  <a:pt x="2581" y="803"/>
                  <a:pt x="2581" y="803"/>
                </a:cubicBezTo>
                <a:cubicBezTo>
                  <a:pt x="2582" y="803"/>
                  <a:pt x="2582" y="803"/>
                  <a:pt x="2582" y="803"/>
                </a:cubicBezTo>
                <a:cubicBezTo>
                  <a:pt x="2583" y="803"/>
                  <a:pt x="2583" y="803"/>
                  <a:pt x="2583" y="803"/>
                </a:cubicBezTo>
                <a:cubicBezTo>
                  <a:pt x="2583" y="805"/>
                  <a:pt x="2583" y="805"/>
                  <a:pt x="2583" y="805"/>
                </a:cubicBezTo>
                <a:cubicBezTo>
                  <a:pt x="2582" y="807"/>
                  <a:pt x="2582" y="807"/>
                  <a:pt x="2582" y="807"/>
                </a:cubicBezTo>
                <a:cubicBezTo>
                  <a:pt x="2581" y="808"/>
                  <a:pt x="2581" y="808"/>
                  <a:pt x="2581" y="808"/>
                </a:cubicBezTo>
                <a:cubicBezTo>
                  <a:pt x="2582" y="809"/>
                  <a:pt x="2582" y="809"/>
                  <a:pt x="2582" y="809"/>
                </a:cubicBezTo>
                <a:cubicBezTo>
                  <a:pt x="2582" y="810"/>
                  <a:pt x="2582" y="810"/>
                  <a:pt x="2582" y="810"/>
                </a:cubicBezTo>
                <a:cubicBezTo>
                  <a:pt x="2583" y="812"/>
                  <a:pt x="2583" y="812"/>
                  <a:pt x="2583" y="812"/>
                </a:cubicBezTo>
                <a:cubicBezTo>
                  <a:pt x="2582" y="813"/>
                  <a:pt x="2582" y="813"/>
                  <a:pt x="2582" y="813"/>
                </a:cubicBezTo>
                <a:cubicBezTo>
                  <a:pt x="2583" y="815"/>
                  <a:pt x="2583" y="815"/>
                  <a:pt x="2583" y="815"/>
                </a:cubicBezTo>
                <a:cubicBezTo>
                  <a:pt x="2585" y="815"/>
                  <a:pt x="2585" y="815"/>
                  <a:pt x="2585" y="815"/>
                </a:cubicBezTo>
                <a:cubicBezTo>
                  <a:pt x="2587" y="818"/>
                  <a:pt x="2587" y="818"/>
                  <a:pt x="2587" y="818"/>
                </a:cubicBezTo>
                <a:cubicBezTo>
                  <a:pt x="2589" y="818"/>
                  <a:pt x="2589" y="818"/>
                  <a:pt x="2589" y="818"/>
                </a:cubicBezTo>
                <a:cubicBezTo>
                  <a:pt x="2590" y="818"/>
                  <a:pt x="2590" y="818"/>
                  <a:pt x="2590" y="818"/>
                </a:cubicBezTo>
                <a:cubicBezTo>
                  <a:pt x="2592" y="815"/>
                  <a:pt x="2592" y="815"/>
                  <a:pt x="2592" y="815"/>
                </a:cubicBezTo>
                <a:cubicBezTo>
                  <a:pt x="2592" y="813"/>
                  <a:pt x="2592" y="813"/>
                  <a:pt x="2592" y="813"/>
                </a:cubicBezTo>
                <a:cubicBezTo>
                  <a:pt x="2593" y="813"/>
                  <a:pt x="2593" y="813"/>
                  <a:pt x="2593" y="813"/>
                </a:cubicBezTo>
                <a:cubicBezTo>
                  <a:pt x="2593" y="812"/>
                  <a:pt x="2593" y="812"/>
                  <a:pt x="2593" y="812"/>
                </a:cubicBezTo>
                <a:cubicBezTo>
                  <a:pt x="2593" y="811"/>
                  <a:pt x="2593" y="811"/>
                  <a:pt x="2593" y="811"/>
                </a:cubicBezTo>
                <a:cubicBezTo>
                  <a:pt x="2594" y="808"/>
                  <a:pt x="2594" y="808"/>
                  <a:pt x="2594" y="808"/>
                </a:cubicBezTo>
                <a:cubicBezTo>
                  <a:pt x="2596" y="808"/>
                  <a:pt x="2596" y="808"/>
                  <a:pt x="2596" y="808"/>
                </a:cubicBezTo>
                <a:cubicBezTo>
                  <a:pt x="2597" y="808"/>
                  <a:pt x="2597" y="808"/>
                  <a:pt x="2597" y="808"/>
                </a:cubicBezTo>
                <a:cubicBezTo>
                  <a:pt x="2598" y="807"/>
                  <a:pt x="2598" y="807"/>
                  <a:pt x="2598" y="807"/>
                </a:cubicBezTo>
                <a:cubicBezTo>
                  <a:pt x="2597" y="806"/>
                  <a:pt x="2597" y="806"/>
                  <a:pt x="2597" y="806"/>
                </a:cubicBezTo>
                <a:cubicBezTo>
                  <a:pt x="2597" y="805"/>
                  <a:pt x="2597" y="805"/>
                  <a:pt x="2597" y="805"/>
                </a:cubicBezTo>
                <a:cubicBezTo>
                  <a:pt x="2594" y="803"/>
                  <a:pt x="2594" y="803"/>
                  <a:pt x="2594" y="803"/>
                </a:cubicBezTo>
                <a:cubicBezTo>
                  <a:pt x="2593" y="802"/>
                  <a:pt x="2593" y="802"/>
                  <a:pt x="2593" y="802"/>
                </a:cubicBezTo>
                <a:cubicBezTo>
                  <a:pt x="2594" y="800"/>
                  <a:pt x="2594" y="800"/>
                  <a:pt x="2594" y="800"/>
                </a:cubicBezTo>
                <a:cubicBezTo>
                  <a:pt x="2595" y="799"/>
                  <a:pt x="2595" y="799"/>
                  <a:pt x="2595" y="799"/>
                </a:cubicBezTo>
                <a:cubicBezTo>
                  <a:pt x="2596" y="799"/>
                  <a:pt x="2596" y="799"/>
                  <a:pt x="2596" y="799"/>
                </a:cubicBezTo>
                <a:cubicBezTo>
                  <a:pt x="2595" y="799"/>
                  <a:pt x="2595" y="799"/>
                  <a:pt x="2595" y="799"/>
                </a:cubicBezTo>
                <a:cubicBezTo>
                  <a:pt x="2595" y="801"/>
                  <a:pt x="2595" y="801"/>
                  <a:pt x="2595" y="801"/>
                </a:cubicBezTo>
                <a:cubicBezTo>
                  <a:pt x="2596" y="802"/>
                  <a:pt x="2596" y="802"/>
                  <a:pt x="2596" y="802"/>
                </a:cubicBezTo>
                <a:cubicBezTo>
                  <a:pt x="2597" y="801"/>
                  <a:pt x="2597" y="801"/>
                  <a:pt x="2597" y="801"/>
                </a:cubicBezTo>
                <a:cubicBezTo>
                  <a:pt x="2597" y="801"/>
                  <a:pt x="2597" y="801"/>
                  <a:pt x="2597" y="801"/>
                </a:cubicBezTo>
                <a:cubicBezTo>
                  <a:pt x="2599" y="801"/>
                  <a:pt x="2599" y="801"/>
                  <a:pt x="2599" y="801"/>
                </a:cubicBezTo>
                <a:cubicBezTo>
                  <a:pt x="2599" y="802"/>
                  <a:pt x="2599" y="802"/>
                  <a:pt x="2599" y="802"/>
                </a:cubicBezTo>
                <a:cubicBezTo>
                  <a:pt x="2600" y="801"/>
                  <a:pt x="2600" y="801"/>
                  <a:pt x="2600" y="801"/>
                </a:cubicBezTo>
                <a:cubicBezTo>
                  <a:pt x="2601" y="802"/>
                  <a:pt x="2601" y="802"/>
                  <a:pt x="2601" y="802"/>
                </a:cubicBezTo>
                <a:cubicBezTo>
                  <a:pt x="2601" y="802"/>
                  <a:pt x="2601" y="802"/>
                  <a:pt x="2601" y="802"/>
                </a:cubicBezTo>
                <a:cubicBezTo>
                  <a:pt x="2599" y="803"/>
                  <a:pt x="2599" y="803"/>
                  <a:pt x="2599" y="803"/>
                </a:cubicBezTo>
                <a:cubicBezTo>
                  <a:pt x="2599" y="803"/>
                  <a:pt x="2599" y="803"/>
                  <a:pt x="2599" y="803"/>
                </a:cubicBezTo>
                <a:cubicBezTo>
                  <a:pt x="2599" y="804"/>
                  <a:pt x="2599" y="804"/>
                  <a:pt x="2599" y="804"/>
                </a:cubicBezTo>
                <a:cubicBezTo>
                  <a:pt x="2601" y="803"/>
                  <a:pt x="2601" y="803"/>
                  <a:pt x="2601" y="803"/>
                </a:cubicBezTo>
                <a:cubicBezTo>
                  <a:pt x="2603" y="802"/>
                  <a:pt x="2603" y="802"/>
                  <a:pt x="2603" y="802"/>
                </a:cubicBezTo>
                <a:cubicBezTo>
                  <a:pt x="2608" y="802"/>
                  <a:pt x="2608" y="802"/>
                  <a:pt x="2608" y="802"/>
                </a:cubicBezTo>
                <a:cubicBezTo>
                  <a:pt x="2610" y="802"/>
                  <a:pt x="2610" y="802"/>
                  <a:pt x="2610" y="802"/>
                </a:cubicBezTo>
                <a:cubicBezTo>
                  <a:pt x="2609" y="801"/>
                  <a:pt x="2609" y="801"/>
                  <a:pt x="2609" y="801"/>
                </a:cubicBezTo>
                <a:cubicBezTo>
                  <a:pt x="2609" y="800"/>
                  <a:pt x="2609" y="800"/>
                  <a:pt x="2609" y="800"/>
                </a:cubicBezTo>
                <a:cubicBezTo>
                  <a:pt x="2609" y="797"/>
                  <a:pt x="2609" y="797"/>
                  <a:pt x="2609" y="797"/>
                </a:cubicBezTo>
                <a:cubicBezTo>
                  <a:pt x="2611" y="796"/>
                  <a:pt x="2611" y="796"/>
                  <a:pt x="2611" y="796"/>
                </a:cubicBezTo>
                <a:cubicBezTo>
                  <a:pt x="2613" y="797"/>
                  <a:pt x="2613" y="797"/>
                  <a:pt x="2613" y="797"/>
                </a:cubicBezTo>
                <a:cubicBezTo>
                  <a:pt x="2613" y="799"/>
                  <a:pt x="2613" y="799"/>
                  <a:pt x="2613" y="799"/>
                </a:cubicBezTo>
                <a:cubicBezTo>
                  <a:pt x="2613" y="800"/>
                  <a:pt x="2613" y="800"/>
                  <a:pt x="2613" y="800"/>
                </a:cubicBezTo>
                <a:cubicBezTo>
                  <a:pt x="2614" y="802"/>
                  <a:pt x="2614" y="802"/>
                  <a:pt x="2614" y="802"/>
                </a:cubicBezTo>
                <a:cubicBezTo>
                  <a:pt x="2615" y="802"/>
                  <a:pt x="2615" y="802"/>
                  <a:pt x="2615" y="802"/>
                </a:cubicBezTo>
                <a:cubicBezTo>
                  <a:pt x="2616" y="800"/>
                  <a:pt x="2616" y="800"/>
                  <a:pt x="2616" y="800"/>
                </a:cubicBezTo>
                <a:cubicBezTo>
                  <a:pt x="2615" y="796"/>
                  <a:pt x="2615" y="796"/>
                  <a:pt x="2615" y="796"/>
                </a:cubicBezTo>
                <a:cubicBezTo>
                  <a:pt x="2616" y="794"/>
                  <a:pt x="2616" y="794"/>
                  <a:pt x="2616" y="794"/>
                </a:cubicBezTo>
                <a:cubicBezTo>
                  <a:pt x="2618" y="793"/>
                  <a:pt x="2618" y="793"/>
                  <a:pt x="2618" y="793"/>
                </a:cubicBezTo>
                <a:cubicBezTo>
                  <a:pt x="2619" y="793"/>
                  <a:pt x="2619" y="793"/>
                  <a:pt x="2619" y="793"/>
                </a:cubicBezTo>
                <a:cubicBezTo>
                  <a:pt x="2620" y="792"/>
                  <a:pt x="2620" y="792"/>
                  <a:pt x="2620" y="792"/>
                </a:cubicBezTo>
                <a:cubicBezTo>
                  <a:pt x="2619" y="791"/>
                  <a:pt x="2619" y="791"/>
                  <a:pt x="2619" y="791"/>
                </a:cubicBezTo>
                <a:cubicBezTo>
                  <a:pt x="2619" y="789"/>
                  <a:pt x="2619" y="789"/>
                  <a:pt x="2619" y="789"/>
                </a:cubicBezTo>
                <a:cubicBezTo>
                  <a:pt x="2620" y="788"/>
                  <a:pt x="2620" y="788"/>
                  <a:pt x="2620" y="788"/>
                </a:cubicBezTo>
                <a:cubicBezTo>
                  <a:pt x="2622" y="788"/>
                  <a:pt x="2622" y="788"/>
                  <a:pt x="2622" y="788"/>
                </a:cubicBezTo>
                <a:cubicBezTo>
                  <a:pt x="2623" y="789"/>
                  <a:pt x="2623" y="789"/>
                  <a:pt x="2623" y="789"/>
                </a:cubicBezTo>
                <a:cubicBezTo>
                  <a:pt x="2622" y="790"/>
                  <a:pt x="2622" y="790"/>
                  <a:pt x="2622" y="790"/>
                </a:cubicBezTo>
                <a:cubicBezTo>
                  <a:pt x="2621" y="793"/>
                  <a:pt x="2621" y="793"/>
                  <a:pt x="2621" y="793"/>
                </a:cubicBezTo>
                <a:cubicBezTo>
                  <a:pt x="2622" y="798"/>
                  <a:pt x="2622" y="798"/>
                  <a:pt x="2622" y="798"/>
                </a:cubicBezTo>
                <a:cubicBezTo>
                  <a:pt x="2623" y="799"/>
                  <a:pt x="2623" y="799"/>
                  <a:pt x="2623" y="799"/>
                </a:cubicBezTo>
                <a:cubicBezTo>
                  <a:pt x="2624" y="798"/>
                  <a:pt x="2624" y="798"/>
                  <a:pt x="2624" y="798"/>
                </a:cubicBezTo>
                <a:cubicBezTo>
                  <a:pt x="2625" y="796"/>
                  <a:pt x="2625" y="796"/>
                  <a:pt x="2625" y="796"/>
                </a:cubicBezTo>
                <a:cubicBezTo>
                  <a:pt x="2626" y="796"/>
                  <a:pt x="2626" y="796"/>
                  <a:pt x="2626" y="796"/>
                </a:cubicBezTo>
                <a:cubicBezTo>
                  <a:pt x="2628" y="794"/>
                  <a:pt x="2628" y="794"/>
                  <a:pt x="2628" y="794"/>
                </a:cubicBezTo>
                <a:cubicBezTo>
                  <a:pt x="2629" y="792"/>
                  <a:pt x="2629" y="792"/>
                  <a:pt x="2629" y="792"/>
                </a:cubicBezTo>
                <a:cubicBezTo>
                  <a:pt x="2628" y="790"/>
                  <a:pt x="2628" y="790"/>
                  <a:pt x="2628" y="790"/>
                </a:cubicBezTo>
                <a:cubicBezTo>
                  <a:pt x="2630" y="788"/>
                  <a:pt x="2630" y="788"/>
                  <a:pt x="2630" y="788"/>
                </a:cubicBezTo>
                <a:cubicBezTo>
                  <a:pt x="2630" y="787"/>
                  <a:pt x="2630" y="787"/>
                  <a:pt x="2630" y="787"/>
                </a:cubicBezTo>
                <a:cubicBezTo>
                  <a:pt x="2629" y="786"/>
                  <a:pt x="2629" y="786"/>
                  <a:pt x="2629" y="786"/>
                </a:cubicBezTo>
                <a:cubicBezTo>
                  <a:pt x="2627" y="783"/>
                  <a:pt x="2627" y="783"/>
                  <a:pt x="2627" y="783"/>
                </a:cubicBezTo>
                <a:cubicBezTo>
                  <a:pt x="2626" y="781"/>
                  <a:pt x="2626" y="781"/>
                  <a:pt x="2626" y="781"/>
                </a:cubicBezTo>
                <a:cubicBezTo>
                  <a:pt x="2625" y="777"/>
                  <a:pt x="2625" y="777"/>
                  <a:pt x="2625" y="777"/>
                </a:cubicBezTo>
                <a:cubicBezTo>
                  <a:pt x="2626" y="771"/>
                  <a:pt x="2626" y="771"/>
                  <a:pt x="2626" y="771"/>
                </a:cubicBezTo>
                <a:cubicBezTo>
                  <a:pt x="2626" y="768"/>
                  <a:pt x="2626" y="768"/>
                  <a:pt x="2626" y="768"/>
                </a:cubicBezTo>
                <a:cubicBezTo>
                  <a:pt x="2625" y="761"/>
                  <a:pt x="2625" y="761"/>
                  <a:pt x="2625" y="761"/>
                </a:cubicBezTo>
                <a:cubicBezTo>
                  <a:pt x="2622" y="758"/>
                  <a:pt x="2622" y="758"/>
                  <a:pt x="2622" y="758"/>
                </a:cubicBezTo>
                <a:cubicBezTo>
                  <a:pt x="2622" y="756"/>
                  <a:pt x="2622" y="756"/>
                  <a:pt x="2622" y="756"/>
                </a:cubicBezTo>
                <a:cubicBezTo>
                  <a:pt x="2623" y="753"/>
                  <a:pt x="2623" y="753"/>
                  <a:pt x="2623" y="753"/>
                </a:cubicBezTo>
                <a:cubicBezTo>
                  <a:pt x="2626" y="752"/>
                  <a:pt x="2626" y="752"/>
                  <a:pt x="2626" y="752"/>
                </a:cubicBezTo>
                <a:cubicBezTo>
                  <a:pt x="2627" y="752"/>
                  <a:pt x="2627" y="752"/>
                  <a:pt x="2627" y="752"/>
                </a:cubicBezTo>
                <a:cubicBezTo>
                  <a:pt x="2628" y="753"/>
                  <a:pt x="2628" y="753"/>
                  <a:pt x="2628" y="753"/>
                </a:cubicBezTo>
                <a:cubicBezTo>
                  <a:pt x="2628" y="752"/>
                  <a:pt x="2628" y="752"/>
                  <a:pt x="2628" y="752"/>
                </a:cubicBezTo>
                <a:cubicBezTo>
                  <a:pt x="2628" y="750"/>
                  <a:pt x="2628" y="750"/>
                  <a:pt x="2628" y="750"/>
                </a:cubicBezTo>
                <a:cubicBezTo>
                  <a:pt x="2627" y="749"/>
                  <a:pt x="2627" y="749"/>
                  <a:pt x="2627" y="749"/>
                </a:cubicBezTo>
                <a:cubicBezTo>
                  <a:pt x="2627" y="748"/>
                  <a:pt x="2627" y="748"/>
                  <a:pt x="2627" y="748"/>
                </a:cubicBezTo>
                <a:cubicBezTo>
                  <a:pt x="2626" y="746"/>
                  <a:pt x="2626" y="746"/>
                  <a:pt x="2626" y="746"/>
                </a:cubicBezTo>
                <a:cubicBezTo>
                  <a:pt x="2626" y="745"/>
                  <a:pt x="2626" y="745"/>
                  <a:pt x="2626" y="745"/>
                </a:cubicBezTo>
                <a:cubicBezTo>
                  <a:pt x="2626" y="744"/>
                  <a:pt x="2626" y="744"/>
                  <a:pt x="2626" y="744"/>
                </a:cubicBezTo>
                <a:cubicBezTo>
                  <a:pt x="2627" y="743"/>
                  <a:pt x="2627" y="743"/>
                  <a:pt x="2627" y="743"/>
                </a:cubicBezTo>
                <a:cubicBezTo>
                  <a:pt x="2627" y="742"/>
                  <a:pt x="2627" y="742"/>
                  <a:pt x="2627" y="742"/>
                </a:cubicBezTo>
                <a:cubicBezTo>
                  <a:pt x="2627" y="741"/>
                  <a:pt x="2627" y="741"/>
                  <a:pt x="2627" y="741"/>
                </a:cubicBezTo>
                <a:cubicBezTo>
                  <a:pt x="2627" y="740"/>
                  <a:pt x="2627" y="740"/>
                  <a:pt x="2627" y="740"/>
                </a:cubicBezTo>
                <a:cubicBezTo>
                  <a:pt x="2627" y="738"/>
                  <a:pt x="2627" y="738"/>
                  <a:pt x="2627" y="738"/>
                </a:cubicBezTo>
                <a:cubicBezTo>
                  <a:pt x="2627" y="737"/>
                  <a:pt x="2627" y="737"/>
                  <a:pt x="2627" y="737"/>
                </a:cubicBezTo>
                <a:cubicBezTo>
                  <a:pt x="2626" y="735"/>
                  <a:pt x="2626" y="735"/>
                  <a:pt x="2626" y="735"/>
                </a:cubicBezTo>
                <a:cubicBezTo>
                  <a:pt x="2626" y="732"/>
                  <a:pt x="2626" y="732"/>
                  <a:pt x="2626" y="732"/>
                </a:cubicBezTo>
                <a:cubicBezTo>
                  <a:pt x="2624" y="729"/>
                  <a:pt x="2624" y="729"/>
                  <a:pt x="2624" y="729"/>
                </a:cubicBezTo>
                <a:cubicBezTo>
                  <a:pt x="2623" y="729"/>
                  <a:pt x="2623" y="729"/>
                  <a:pt x="2623" y="729"/>
                </a:cubicBezTo>
                <a:cubicBezTo>
                  <a:pt x="2622" y="728"/>
                  <a:pt x="2622" y="728"/>
                  <a:pt x="2622" y="728"/>
                </a:cubicBezTo>
                <a:cubicBezTo>
                  <a:pt x="2622" y="724"/>
                  <a:pt x="2622" y="724"/>
                  <a:pt x="2622" y="724"/>
                </a:cubicBezTo>
                <a:cubicBezTo>
                  <a:pt x="2620" y="723"/>
                  <a:pt x="2620" y="723"/>
                  <a:pt x="2620" y="723"/>
                </a:cubicBezTo>
                <a:cubicBezTo>
                  <a:pt x="2616" y="719"/>
                  <a:pt x="2616" y="719"/>
                  <a:pt x="2616" y="719"/>
                </a:cubicBezTo>
                <a:cubicBezTo>
                  <a:pt x="2615" y="717"/>
                  <a:pt x="2615" y="717"/>
                  <a:pt x="2615" y="717"/>
                </a:cubicBezTo>
                <a:cubicBezTo>
                  <a:pt x="2615" y="714"/>
                  <a:pt x="2615" y="714"/>
                  <a:pt x="2615" y="714"/>
                </a:cubicBezTo>
                <a:cubicBezTo>
                  <a:pt x="2615" y="711"/>
                  <a:pt x="2615" y="711"/>
                  <a:pt x="2615" y="711"/>
                </a:cubicBezTo>
                <a:cubicBezTo>
                  <a:pt x="2615" y="710"/>
                  <a:pt x="2615" y="710"/>
                  <a:pt x="2615" y="710"/>
                </a:cubicBezTo>
                <a:cubicBezTo>
                  <a:pt x="2614" y="711"/>
                  <a:pt x="2614" y="711"/>
                  <a:pt x="2614" y="711"/>
                </a:cubicBezTo>
                <a:cubicBezTo>
                  <a:pt x="2613" y="711"/>
                  <a:pt x="2613" y="711"/>
                  <a:pt x="2613" y="711"/>
                </a:cubicBezTo>
                <a:cubicBezTo>
                  <a:pt x="2612" y="710"/>
                  <a:pt x="2612" y="710"/>
                  <a:pt x="2612" y="710"/>
                </a:cubicBezTo>
                <a:cubicBezTo>
                  <a:pt x="2611" y="710"/>
                  <a:pt x="2611" y="710"/>
                  <a:pt x="2611" y="710"/>
                </a:cubicBezTo>
                <a:cubicBezTo>
                  <a:pt x="2610" y="710"/>
                  <a:pt x="2610" y="710"/>
                  <a:pt x="2610" y="710"/>
                </a:cubicBezTo>
                <a:cubicBezTo>
                  <a:pt x="2610" y="710"/>
                  <a:pt x="2610" y="710"/>
                  <a:pt x="2610" y="710"/>
                </a:cubicBezTo>
                <a:cubicBezTo>
                  <a:pt x="2609" y="712"/>
                  <a:pt x="2609" y="712"/>
                  <a:pt x="2609" y="712"/>
                </a:cubicBezTo>
                <a:cubicBezTo>
                  <a:pt x="2609" y="714"/>
                  <a:pt x="2609" y="714"/>
                  <a:pt x="2609" y="714"/>
                </a:cubicBezTo>
                <a:cubicBezTo>
                  <a:pt x="2610" y="715"/>
                  <a:pt x="2610" y="715"/>
                  <a:pt x="2610" y="715"/>
                </a:cubicBezTo>
                <a:cubicBezTo>
                  <a:pt x="2611" y="714"/>
                  <a:pt x="2611" y="714"/>
                  <a:pt x="2611" y="714"/>
                </a:cubicBezTo>
                <a:cubicBezTo>
                  <a:pt x="2613" y="712"/>
                  <a:pt x="2613" y="712"/>
                  <a:pt x="2613" y="712"/>
                </a:cubicBezTo>
                <a:cubicBezTo>
                  <a:pt x="2614" y="715"/>
                  <a:pt x="2614" y="715"/>
                  <a:pt x="2614" y="715"/>
                </a:cubicBezTo>
                <a:cubicBezTo>
                  <a:pt x="2613" y="716"/>
                  <a:pt x="2613" y="716"/>
                  <a:pt x="2613" y="716"/>
                </a:cubicBezTo>
                <a:cubicBezTo>
                  <a:pt x="2612" y="717"/>
                  <a:pt x="2612" y="717"/>
                  <a:pt x="2612" y="717"/>
                </a:cubicBezTo>
                <a:cubicBezTo>
                  <a:pt x="2611" y="716"/>
                  <a:pt x="2611" y="716"/>
                  <a:pt x="2611" y="716"/>
                </a:cubicBezTo>
                <a:cubicBezTo>
                  <a:pt x="2610" y="716"/>
                  <a:pt x="2610" y="716"/>
                  <a:pt x="2610" y="716"/>
                </a:cubicBezTo>
                <a:cubicBezTo>
                  <a:pt x="2611" y="718"/>
                  <a:pt x="2611" y="718"/>
                  <a:pt x="2611" y="718"/>
                </a:cubicBezTo>
                <a:cubicBezTo>
                  <a:pt x="2610" y="719"/>
                  <a:pt x="2610" y="719"/>
                  <a:pt x="2610" y="719"/>
                </a:cubicBezTo>
                <a:cubicBezTo>
                  <a:pt x="2609" y="719"/>
                  <a:pt x="2609" y="719"/>
                  <a:pt x="2609" y="719"/>
                </a:cubicBezTo>
                <a:cubicBezTo>
                  <a:pt x="2608" y="717"/>
                  <a:pt x="2608" y="717"/>
                  <a:pt x="2608" y="717"/>
                </a:cubicBezTo>
                <a:cubicBezTo>
                  <a:pt x="2608" y="715"/>
                  <a:pt x="2608" y="715"/>
                  <a:pt x="2608" y="715"/>
                </a:cubicBezTo>
                <a:cubicBezTo>
                  <a:pt x="2608" y="714"/>
                  <a:pt x="2608" y="714"/>
                  <a:pt x="2608" y="714"/>
                </a:cubicBezTo>
                <a:cubicBezTo>
                  <a:pt x="2606" y="715"/>
                  <a:pt x="2606" y="715"/>
                  <a:pt x="2606" y="715"/>
                </a:cubicBezTo>
                <a:cubicBezTo>
                  <a:pt x="2605" y="714"/>
                  <a:pt x="2605" y="714"/>
                  <a:pt x="2605" y="714"/>
                </a:cubicBezTo>
                <a:cubicBezTo>
                  <a:pt x="2605" y="716"/>
                  <a:pt x="2605" y="716"/>
                  <a:pt x="2605" y="716"/>
                </a:cubicBezTo>
                <a:cubicBezTo>
                  <a:pt x="2606" y="718"/>
                  <a:pt x="2606" y="718"/>
                  <a:pt x="2606" y="718"/>
                </a:cubicBezTo>
                <a:cubicBezTo>
                  <a:pt x="2606" y="720"/>
                  <a:pt x="2606" y="720"/>
                  <a:pt x="2606" y="720"/>
                </a:cubicBezTo>
                <a:cubicBezTo>
                  <a:pt x="2605" y="721"/>
                  <a:pt x="2605" y="721"/>
                  <a:pt x="2605" y="721"/>
                </a:cubicBezTo>
                <a:cubicBezTo>
                  <a:pt x="2604" y="722"/>
                  <a:pt x="2604" y="722"/>
                  <a:pt x="2604" y="722"/>
                </a:cubicBezTo>
                <a:cubicBezTo>
                  <a:pt x="2604" y="723"/>
                  <a:pt x="2604" y="723"/>
                  <a:pt x="2604" y="723"/>
                </a:cubicBezTo>
                <a:cubicBezTo>
                  <a:pt x="2606" y="726"/>
                  <a:pt x="2606" y="726"/>
                  <a:pt x="2606" y="726"/>
                </a:cubicBezTo>
                <a:cubicBezTo>
                  <a:pt x="2607" y="727"/>
                  <a:pt x="2607" y="727"/>
                  <a:pt x="2607" y="727"/>
                </a:cubicBezTo>
                <a:cubicBezTo>
                  <a:pt x="2606" y="729"/>
                  <a:pt x="2606" y="729"/>
                  <a:pt x="2606" y="729"/>
                </a:cubicBezTo>
                <a:cubicBezTo>
                  <a:pt x="2605" y="730"/>
                  <a:pt x="2605" y="730"/>
                  <a:pt x="2605" y="730"/>
                </a:cubicBezTo>
                <a:cubicBezTo>
                  <a:pt x="2603" y="730"/>
                  <a:pt x="2603" y="730"/>
                  <a:pt x="2603" y="730"/>
                </a:cubicBezTo>
                <a:cubicBezTo>
                  <a:pt x="2603" y="731"/>
                  <a:pt x="2603" y="731"/>
                  <a:pt x="2603" y="731"/>
                </a:cubicBezTo>
                <a:cubicBezTo>
                  <a:pt x="2604" y="733"/>
                  <a:pt x="2604" y="733"/>
                  <a:pt x="2604" y="733"/>
                </a:cubicBezTo>
                <a:cubicBezTo>
                  <a:pt x="2606" y="732"/>
                  <a:pt x="2606" y="732"/>
                  <a:pt x="2606" y="732"/>
                </a:cubicBezTo>
                <a:cubicBezTo>
                  <a:pt x="2607" y="731"/>
                  <a:pt x="2607" y="731"/>
                  <a:pt x="2607" y="731"/>
                </a:cubicBezTo>
                <a:cubicBezTo>
                  <a:pt x="2609" y="735"/>
                  <a:pt x="2609" y="735"/>
                  <a:pt x="2609" y="735"/>
                </a:cubicBezTo>
                <a:cubicBezTo>
                  <a:pt x="2609" y="739"/>
                  <a:pt x="2609" y="739"/>
                  <a:pt x="2609" y="739"/>
                </a:cubicBezTo>
                <a:cubicBezTo>
                  <a:pt x="2609" y="742"/>
                  <a:pt x="2609" y="742"/>
                  <a:pt x="2609" y="742"/>
                </a:cubicBezTo>
                <a:cubicBezTo>
                  <a:pt x="2609" y="746"/>
                  <a:pt x="2609" y="746"/>
                  <a:pt x="2609" y="746"/>
                </a:cubicBezTo>
                <a:cubicBezTo>
                  <a:pt x="2608" y="753"/>
                  <a:pt x="2608" y="753"/>
                  <a:pt x="2608" y="753"/>
                </a:cubicBezTo>
                <a:cubicBezTo>
                  <a:pt x="2608" y="755"/>
                  <a:pt x="2608" y="755"/>
                  <a:pt x="2608" y="755"/>
                </a:cubicBezTo>
                <a:cubicBezTo>
                  <a:pt x="2607" y="758"/>
                  <a:pt x="2607" y="758"/>
                  <a:pt x="2607" y="758"/>
                </a:cubicBezTo>
                <a:cubicBezTo>
                  <a:pt x="2605" y="759"/>
                  <a:pt x="2605" y="759"/>
                  <a:pt x="2605" y="759"/>
                </a:cubicBezTo>
                <a:cubicBezTo>
                  <a:pt x="2604" y="762"/>
                  <a:pt x="2604" y="762"/>
                  <a:pt x="2604" y="762"/>
                </a:cubicBezTo>
                <a:cubicBezTo>
                  <a:pt x="2604" y="765"/>
                  <a:pt x="2604" y="765"/>
                  <a:pt x="2604" y="765"/>
                </a:cubicBezTo>
                <a:cubicBezTo>
                  <a:pt x="2603" y="767"/>
                  <a:pt x="2603" y="767"/>
                  <a:pt x="2603" y="767"/>
                </a:cubicBezTo>
                <a:cubicBezTo>
                  <a:pt x="2603" y="769"/>
                  <a:pt x="2603" y="769"/>
                  <a:pt x="2603" y="769"/>
                </a:cubicBezTo>
                <a:cubicBezTo>
                  <a:pt x="2601" y="771"/>
                  <a:pt x="2601" y="771"/>
                  <a:pt x="2601" y="771"/>
                </a:cubicBezTo>
                <a:cubicBezTo>
                  <a:pt x="2596" y="773"/>
                  <a:pt x="2596" y="773"/>
                  <a:pt x="2596" y="773"/>
                </a:cubicBezTo>
                <a:cubicBezTo>
                  <a:pt x="2594" y="774"/>
                  <a:pt x="2594" y="774"/>
                  <a:pt x="2594" y="774"/>
                </a:cubicBezTo>
                <a:cubicBezTo>
                  <a:pt x="2594" y="776"/>
                  <a:pt x="2594" y="776"/>
                  <a:pt x="2594" y="776"/>
                </a:cubicBezTo>
                <a:cubicBezTo>
                  <a:pt x="2591" y="774"/>
                  <a:pt x="2591" y="774"/>
                  <a:pt x="2591" y="774"/>
                </a:cubicBezTo>
                <a:cubicBezTo>
                  <a:pt x="2589" y="772"/>
                  <a:pt x="2589" y="772"/>
                  <a:pt x="2589" y="772"/>
                </a:cubicBezTo>
                <a:cubicBezTo>
                  <a:pt x="2589" y="770"/>
                  <a:pt x="2589" y="770"/>
                  <a:pt x="2589" y="770"/>
                </a:cubicBezTo>
                <a:cubicBezTo>
                  <a:pt x="2590" y="770"/>
                  <a:pt x="2590" y="770"/>
                  <a:pt x="2590" y="770"/>
                </a:cubicBezTo>
                <a:cubicBezTo>
                  <a:pt x="2591" y="768"/>
                  <a:pt x="2591" y="768"/>
                  <a:pt x="2591" y="768"/>
                </a:cubicBezTo>
                <a:cubicBezTo>
                  <a:pt x="2591" y="767"/>
                  <a:pt x="2591" y="767"/>
                  <a:pt x="2591" y="767"/>
                </a:cubicBezTo>
                <a:cubicBezTo>
                  <a:pt x="2592" y="766"/>
                  <a:pt x="2592" y="766"/>
                  <a:pt x="2592" y="766"/>
                </a:cubicBezTo>
                <a:cubicBezTo>
                  <a:pt x="2592" y="766"/>
                  <a:pt x="2592" y="766"/>
                  <a:pt x="2592" y="766"/>
                </a:cubicBezTo>
                <a:cubicBezTo>
                  <a:pt x="2590" y="766"/>
                  <a:pt x="2590" y="766"/>
                  <a:pt x="2590" y="766"/>
                </a:cubicBezTo>
                <a:cubicBezTo>
                  <a:pt x="2588" y="768"/>
                  <a:pt x="2588" y="768"/>
                  <a:pt x="2588" y="768"/>
                </a:cubicBezTo>
                <a:cubicBezTo>
                  <a:pt x="2586" y="769"/>
                  <a:pt x="2586" y="769"/>
                  <a:pt x="2586" y="769"/>
                </a:cubicBezTo>
                <a:cubicBezTo>
                  <a:pt x="2586" y="770"/>
                  <a:pt x="2586" y="770"/>
                  <a:pt x="2586" y="770"/>
                </a:cubicBezTo>
                <a:cubicBezTo>
                  <a:pt x="2587" y="773"/>
                  <a:pt x="2587" y="773"/>
                  <a:pt x="2587" y="773"/>
                </a:cubicBezTo>
                <a:cubicBezTo>
                  <a:pt x="2588" y="777"/>
                  <a:pt x="2588" y="777"/>
                  <a:pt x="2588" y="777"/>
                </a:cubicBezTo>
                <a:cubicBezTo>
                  <a:pt x="2587" y="779"/>
                  <a:pt x="2587" y="779"/>
                  <a:pt x="2587" y="779"/>
                </a:cubicBezTo>
                <a:cubicBezTo>
                  <a:pt x="2585" y="781"/>
                  <a:pt x="2585" y="781"/>
                  <a:pt x="2585" y="781"/>
                </a:cubicBezTo>
                <a:cubicBezTo>
                  <a:pt x="2585" y="782"/>
                  <a:pt x="2585" y="782"/>
                  <a:pt x="2585" y="782"/>
                </a:cubicBezTo>
                <a:cubicBezTo>
                  <a:pt x="2584" y="783"/>
                  <a:pt x="2584" y="783"/>
                  <a:pt x="2584" y="783"/>
                </a:cubicBezTo>
                <a:cubicBezTo>
                  <a:pt x="2584" y="786"/>
                  <a:pt x="2584" y="786"/>
                  <a:pt x="2584" y="786"/>
                </a:cubicBezTo>
                <a:cubicBezTo>
                  <a:pt x="2585" y="787"/>
                  <a:pt x="2585" y="787"/>
                  <a:pt x="2585" y="787"/>
                </a:cubicBezTo>
                <a:cubicBezTo>
                  <a:pt x="2585" y="789"/>
                  <a:pt x="2585" y="789"/>
                  <a:pt x="2585" y="789"/>
                </a:cubicBezTo>
                <a:cubicBezTo>
                  <a:pt x="2584" y="789"/>
                  <a:pt x="2584" y="789"/>
                  <a:pt x="2584" y="789"/>
                </a:cubicBezTo>
                <a:cubicBezTo>
                  <a:pt x="2585" y="790"/>
                  <a:pt x="2585" y="790"/>
                  <a:pt x="2585" y="790"/>
                </a:cubicBezTo>
                <a:cubicBezTo>
                  <a:pt x="2584" y="791"/>
                  <a:pt x="2584" y="791"/>
                  <a:pt x="2584" y="791"/>
                </a:cubicBezTo>
                <a:cubicBezTo>
                  <a:pt x="2583" y="791"/>
                  <a:pt x="2583" y="791"/>
                  <a:pt x="2583" y="791"/>
                </a:cubicBezTo>
                <a:cubicBezTo>
                  <a:pt x="2584" y="792"/>
                  <a:pt x="2584" y="792"/>
                  <a:pt x="2584" y="792"/>
                </a:cubicBezTo>
                <a:cubicBezTo>
                  <a:pt x="2583" y="792"/>
                  <a:pt x="2583" y="792"/>
                  <a:pt x="2583" y="792"/>
                </a:cubicBezTo>
                <a:cubicBezTo>
                  <a:pt x="2582" y="792"/>
                  <a:pt x="2582" y="792"/>
                  <a:pt x="2582" y="792"/>
                </a:cubicBezTo>
                <a:cubicBezTo>
                  <a:pt x="2580" y="793"/>
                  <a:pt x="2580" y="793"/>
                  <a:pt x="2580" y="793"/>
                </a:cubicBezTo>
                <a:cubicBezTo>
                  <a:pt x="2580" y="792"/>
                  <a:pt x="2580" y="792"/>
                  <a:pt x="2580" y="792"/>
                </a:cubicBezTo>
                <a:cubicBezTo>
                  <a:pt x="2579" y="790"/>
                  <a:pt x="2579" y="790"/>
                  <a:pt x="2579" y="790"/>
                </a:cubicBezTo>
                <a:cubicBezTo>
                  <a:pt x="2579" y="790"/>
                  <a:pt x="2579" y="790"/>
                  <a:pt x="2579" y="790"/>
                </a:cubicBezTo>
                <a:cubicBezTo>
                  <a:pt x="2578" y="791"/>
                  <a:pt x="2578" y="791"/>
                  <a:pt x="2578" y="791"/>
                </a:cubicBezTo>
                <a:cubicBezTo>
                  <a:pt x="2576" y="791"/>
                  <a:pt x="2576" y="791"/>
                  <a:pt x="2576" y="791"/>
                </a:cubicBezTo>
                <a:cubicBezTo>
                  <a:pt x="2576" y="791"/>
                  <a:pt x="2576" y="791"/>
                  <a:pt x="2576" y="791"/>
                </a:cubicBezTo>
                <a:cubicBezTo>
                  <a:pt x="2572" y="792"/>
                  <a:pt x="2572" y="792"/>
                  <a:pt x="2572" y="792"/>
                </a:cubicBezTo>
                <a:cubicBezTo>
                  <a:pt x="2570" y="793"/>
                  <a:pt x="2570" y="793"/>
                  <a:pt x="2570" y="793"/>
                </a:cubicBezTo>
                <a:cubicBezTo>
                  <a:pt x="2568" y="794"/>
                  <a:pt x="2568" y="794"/>
                  <a:pt x="2568" y="794"/>
                </a:cubicBezTo>
                <a:cubicBezTo>
                  <a:pt x="2565" y="794"/>
                  <a:pt x="2565" y="794"/>
                  <a:pt x="2565" y="794"/>
                </a:cubicBezTo>
                <a:cubicBezTo>
                  <a:pt x="2563" y="794"/>
                  <a:pt x="2563" y="794"/>
                  <a:pt x="2563" y="794"/>
                </a:cubicBezTo>
                <a:cubicBezTo>
                  <a:pt x="2562" y="794"/>
                  <a:pt x="2562" y="794"/>
                  <a:pt x="2562" y="794"/>
                </a:cubicBezTo>
                <a:cubicBezTo>
                  <a:pt x="2560" y="794"/>
                  <a:pt x="2560" y="794"/>
                  <a:pt x="2560" y="794"/>
                </a:cubicBezTo>
                <a:cubicBezTo>
                  <a:pt x="2557" y="797"/>
                  <a:pt x="2557" y="797"/>
                  <a:pt x="2557" y="797"/>
                </a:cubicBezTo>
                <a:cubicBezTo>
                  <a:pt x="2556" y="799"/>
                  <a:pt x="2556" y="799"/>
                  <a:pt x="2556" y="799"/>
                </a:cubicBezTo>
                <a:cubicBezTo>
                  <a:pt x="2555" y="800"/>
                  <a:pt x="2555" y="800"/>
                  <a:pt x="2555" y="800"/>
                </a:cubicBezTo>
                <a:cubicBezTo>
                  <a:pt x="2555" y="801"/>
                  <a:pt x="2555" y="801"/>
                  <a:pt x="2555" y="801"/>
                </a:cubicBezTo>
                <a:cubicBezTo>
                  <a:pt x="2552" y="804"/>
                  <a:pt x="2552" y="804"/>
                  <a:pt x="2552" y="804"/>
                </a:cubicBezTo>
                <a:cubicBezTo>
                  <a:pt x="2551" y="804"/>
                  <a:pt x="2551" y="804"/>
                  <a:pt x="2551" y="804"/>
                </a:cubicBezTo>
                <a:cubicBezTo>
                  <a:pt x="2549" y="806"/>
                  <a:pt x="2549" y="806"/>
                  <a:pt x="2549" y="806"/>
                </a:cubicBezTo>
                <a:cubicBezTo>
                  <a:pt x="2549" y="807"/>
                  <a:pt x="2549" y="807"/>
                  <a:pt x="2549" y="807"/>
                </a:cubicBezTo>
                <a:cubicBezTo>
                  <a:pt x="2547" y="809"/>
                  <a:pt x="2547" y="809"/>
                  <a:pt x="2547" y="809"/>
                </a:cubicBezTo>
                <a:cubicBezTo>
                  <a:pt x="2545" y="809"/>
                  <a:pt x="2545" y="809"/>
                  <a:pt x="2545" y="809"/>
                </a:cubicBezTo>
                <a:cubicBezTo>
                  <a:pt x="2544" y="811"/>
                  <a:pt x="2544" y="811"/>
                  <a:pt x="2544" y="811"/>
                </a:cubicBezTo>
                <a:cubicBezTo>
                  <a:pt x="2545" y="813"/>
                  <a:pt x="2545" y="813"/>
                  <a:pt x="2545" y="813"/>
                </a:cubicBezTo>
                <a:cubicBezTo>
                  <a:pt x="2546" y="814"/>
                  <a:pt x="2546" y="814"/>
                  <a:pt x="2546" y="814"/>
                </a:cubicBezTo>
                <a:cubicBezTo>
                  <a:pt x="2546" y="815"/>
                  <a:pt x="2546" y="815"/>
                  <a:pt x="2546" y="815"/>
                </a:cubicBezTo>
                <a:cubicBezTo>
                  <a:pt x="2545" y="816"/>
                  <a:pt x="2545" y="816"/>
                  <a:pt x="2545" y="816"/>
                </a:cubicBezTo>
                <a:lnTo>
                  <a:pt x="2544" y="816"/>
                </a:lnTo>
                <a:close/>
                <a:moveTo>
                  <a:pt x="2490" y="986"/>
                </a:moveTo>
                <a:cubicBezTo>
                  <a:pt x="2489" y="988"/>
                  <a:pt x="2489" y="988"/>
                  <a:pt x="2489" y="988"/>
                </a:cubicBezTo>
                <a:cubicBezTo>
                  <a:pt x="2490" y="989"/>
                  <a:pt x="2490" y="989"/>
                  <a:pt x="2490" y="989"/>
                </a:cubicBezTo>
                <a:cubicBezTo>
                  <a:pt x="2491" y="987"/>
                  <a:pt x="2491" y="987"/>
                  <a:pt x="2491" y="987"/>
                </a:cubicBezTo>
                <a:cubicBezTo>
                  <a:pt x="2491" y="987"/>
                  <a:pt x="2490" y="986"/>
                  <a:pt x="2490" y="986"/>
                </a:cubicBezTo>
                <a:close/>
                <a:moveTo>
                  <a:pt x="2470" y="929"/>
                </a:moveTo>
                <a:cubicBezTo>
                  <a:pt x="2468" y="932"/>
                  <a:pt x="2468" y="932"/>
                  <a:pt x="2468" y="932"/>
                </a:cubicBezTo>
                <a:cubicBezTo>
                  <a:pt x="2467" y="936"/>
                  <a:pt x="2467" y="936"/>
                  <a:pt x="2467" y="936"/>
                </a:cubicBezTo>
                <a:cubicBezTo>
                  <a:pt x="2466" y="936"/>
                  <a:pt x="2466" y="936"/>
                  <a:pt x="2466" y="936"/>
                </a:cubicBezTo>
                <a:cubicBezTo>
                  <a:pt x="2467" y="937"/>
                  <a:pt x="2467" y="937"/>
                  <a:pt x="2467" y="937"/>
                </a:cubicBezTo>
                <a:cubicBezTo>
                  <a:pt x="2467" y="941"/>
                  <a:pt x="2467" y="941"/>
                  <a:pt x="2467" y="941"/>
                </a:cubicBezTo>
                <a:cubicBezTo>
                  <a:pt x="2467" y="944"/>
                  <a:pt x="2467" y="944"/>
                  <a:pt x="2467" y="944"/>
                </a:cubicBezTo>
                <a:cubicBezTo>
                  <a:pt x="2468" y="945"/>
                  <a:pt x="2468" y="945"/>
                  <a:pt x="2468" y="945"/>
                </a:cubicBezTo>
                <a:cubicBezTo>
                  <a:pt x="2468" y="946"/>
                  <a:pt x="2468" y="946"/>
                  <a:pt x="2468" y="946"/>
                </a:cubicBezTo>
                <a:cubicBezTo>
                  <a:pt x="2468" y="946"/>
                  <a:pt x="2468" y="946"/>
                  <a:pt x="2468" y="946"/>
                </a:cubicBezTo>
                <a:cubicBezTo>
                  <a:pt x="2468" y="947"/>
                  <a:pt x="2468" y="947"/>
                  <a:pt x="2468" y="947"/>
                </a:cubicBezTo>
                <a:cubicBezTo>
                  <a:pt x="2469" y="949"/>
                  <a:pt x="2469" y="949"/>
                  <a:pt x="2469" y="949"/>
                </a:cubicBezTo>
                <a:cubicBezTo>
                  <a:pt x="2470" y="949"/>
                  <a:pt x="2470" y="949"/>
                  <a:pt x="2470" y="949"/>
                </a:cubicBezTo>
                <a:cubicBezTo>
                  <a:pt x="2470" y="950"/>
                  <a:pt x="2470" y="950"/>
                  <a:pt x="2470" y="950"/>
                </a:cubicBezTo>
                <a:cubicBezTo>
                  <a:pt x="2473" y="951"/>
                  <a:pt x="2473" y="951"/>
                  <a:pt x="2473" y="951"/>
                </a:cubicBezTo>
                <a:cubicBezTo>
                  <a:pt x="2474" y="953"/>
                  <a:pt x="2474" y="953"/>
                  <a:pt x="2474" y="953"/>
                </a:cubicBezTo>
                <a:cubicBezTo>
                  <a:pt x="2474" y="955"/>
                  <a:pt x="2474" y="955"/>
                  <a:pt x="2474" y="955"/>
                </a:cubicBezTo>
                <a:cubicBezTo>
                  <a:pt x="2474" y="957"/>
                  <a:pt x="2474" y="957"/>
                  <a:pt x="2474" y="957"/>
                </a:cubicBezTo>
                <a:cubicBezTo>
                  <a:pt x="2475" y="956"/>
                  <a:pt x="2475" y="956"/>
                  <a:pt x="2475" y="956"/>
                </a:cubicBezTo>
                <a:cubicBezTo>
                  <a:pt x="2477" y="957"/>
                  <a:pt x="2477" y="957"/>
                  <a:pt x="2477" y="957"/>
                </a:cubicBezTo>
                <a:cubicBezTo>
                  <a:pt x="2476" y="955"/>
                  <a:pt x="2476" y="955"/>
                  <a:pt x="2476" y="955"/>
                </a:cubicBezTo>
                <a:cubicBezTo>
                  <a:pt x="2477" y="953"/>
                  <a:pt x="2477" y="953"/>
                  <a:pt x="2477" y="953"/>
                </a:cubicBezTo>
                <a:cubicBezTo>
                  <a:pt x="2476" y="950"/>
                  <a:pt x="2476" y="950"/>
                  <a:pt x="2476" y="950"/>
                </a:cubicBezTo>
                <a:cubicBezTo>
                  <a:pt x="2477" y="948"/>
                  <a:pt x="2477" y="948"/>
                  <a:pt x="2477" y="948"/>
                </a:cubicBezTo>
                <a:cubicBezTo>
                  <a:pt x="2480" y="945"/>
                  <a:pt x="2480" y="945"/>
                  <a:pt x="2480" y="945"/>
                </a:cubicBezTo>
                <a:cubicBezTo>
                  <a:pt x="2480" y="942"/>
                  <a:pt x="2480" y="942"/>
                  <a:pt x="2480" y="942"/>
                </a:cubicBezTo>
                <a:cubicBezTo>
                  <a:pt x="2480" y="942"/>
                  <a:pt x="2480" y="942"/>
                  <a:pt x="2480" y="942"/>
                </a:cubicBezTo>
                <a:cubicBezTo>
                  <a:pt x="2479" y="941"/>
                  <a:pt x="2479" y="941"/>
                  <a:pt x="2479" y="941"/>
                </a:cubicBezTo>
                <a:cubicBezTo>
                  <a:pt x="2480" y="938"/>
                  <a:pt x="2480" y="938"/>
                  <a:pt x="2480" y="938"/>
                </a:cubicBezTo>
                <a:cubicBezTo>
                  <a:pt x="2480" y="935"/>
                  <a:pt x="2480" y="935"/>
                  <a:pt x="2480" y="935"/>
                </a:cubicBezTo>
                <a:cubicBezTo>
                  <a:pt x="2480" y="933"/>
                  <a:pt x="2480" y="933"/>
                  <a:pt x="2480" y="933"/>
                </a:cubicBezTo>
                <a:cubicBezTo>
                  <a:pt x="2481" y="931"/>
                  <a:pt x="2481" y="931"/>
                  <a:pt x="2481" y="931"/>
                </a:cubicBezTo>
                <a:cubicBezTo>
                  <a:pt x="2481" y="926"/>
                  <a:pt x="2481" y="926"/>
                  <a:pt x="2481" y="926"/>
                </a:cubicBezTo>
                <a:cubicBezTo>
                  <a:pt x="2482" y="924"/>
                  <a:pt x="2482" y="924"/>
                  <a:pt x="2482" y="924"/>
                </a:cubicBezTo>
                <a:cubicBezTo>
                  <a:pt x="2483" y="923"/>
                  <a:pt x="2483" y="923"/>
                  <a:pt x="2483" y="923"/>
                </a:cubicBezTo>
                <a:cubicBezTo>
                  <a:pt x="2482" y="922"/>
                  <a:pt x="2482" y="922"/>
                  <a:pt x="2482" y="922"/>
                </a:cubicBezTo>
                <a:cubicBezTo>
                  <a:pt x="2481" y="921"/>
                  <a:pt x="2481" y="921"/>
                  <a:pt x="2481" y="921"/>
                </a:cubicBezTo>
                <a:cubicBezTo>
                  <a:pt x="2480" y="921"/>
                  <a:pt x="2480" y="921"/>
                  <a:pt x="2480" y="921"/>
                </a:cubicBezTo>
                <a:cubicBezTo>
                  <a:pt x="2479" y="919"/>
                  <a:pt x="2479" y="919"/>
                  <a:pt x="2479" y="919"/>
                </a:cubicBezTo>
                <a:cubicBezTo>
                  <a:pt x="2477" y="918"/>
                  <a:pt x="2477" y="918"/>
                  <a:pt x="2477" y="918"/>
                </a:cubicBezTo>
                <a:cubicBezTo>
                  <a:pt x="2476" y="918"/>
                  <a:pt x="2476" y="918"/>
                  <a:pt x="2476" y="918"/>
                </a:cubicBezTo>
                <a:cubicBezTo>
                  <a:pt x="2476" y="920"/>
                  <a:pt x="2476" y="920"/>
                  <a:pt x="2476" y="920"/>
                </a:cubicBezTo>
                <a:cubicBezTo>
                  <a:pt x="2474" y="920"/>
                  <a:pt x="2474" y="920"/>
                  <a:pt x="2474" y="920"/>
                </a:cubicBezTo>
                <a:cubicBezTo>
                  <a:pt x="2472" y="923"/>
                  <a:pt x="2472" y="923"/>
                  <a:pt x="2472" y="923"/>
                </a:cubicBezTo>
                <a:cubicBezTo>
                  <a:pt x="2470" y="926"/>
                  <a:pt x="2470" y="926"/>
                  <a:pt x="2470" y="926"/>
                </a:cubicBezTo>
                <a:cubicBezTo>
                  <a:pt x="2471" y="927"/>
                  <a:pt x="2471" y="927"/>
                  <a:pt x="2471" y="927"/>
                </a:cubicBezTo>
                <a:cubicBezTo>
                  <a:pt x="2471" y="928"/>
                  <a:pt x="2471" y="928"/>
                  <a:pt x="2471" y="928"/>
                </a:cubicBezTo>
                <a:lnTo>
                  <a:pt x="2470" y="929"/>
                </a:lnTo>
                <a:close/>
                <a:moveTo>
                  <a:pt x="2476" y="865"/>
                </a:moveTo>
                <a:cubicBezTo>
                  <a:pt x="2475" y="864"/>
                  <a:pt x="2475" y="864"/>
                  <a:pt x="2475" y="864"/>
                </a:cubicBezTo>
                <a:cubicBezTo>
                  <a:pt x="2473" y="864"/>
                  <a:pt x="2473" y="864"/>
                  <a:pt x="2473" y="864"/>
                </a:cubicBezTo>
                <a:cubicBezTo>
                  <a:pt x="2473" y="864"/>
                  <a:pt x="2473" y="864"/>
                  <a:pt x="2473" y="864"/>
                </a:cubicBezTo>
                <a:cubicBezTo>
                  <a:pt x="2473" y="865"/>
                  <a:pt x="2473" y="865"/>
                  <a:pt x="2473" y="865"/>
                </a:cubicBezTo>
                <a:cubicBezTo>
                  <a:pt x="2475" y="866"/>
                  <a:pt x="2475" y="866"/>
                  <a:pt x="2475" y="866"/>
                </a:cubicBezTo>
                <a:cubicBezTo>
                  <a:pt x="2476" y="866"/>
                  <a:pt x="2476" y="866"/>
                  <a:pt x="2476" y="866"/>
                </a:cubicBezTo>
                <a:lnTo>
                  <a:pt x="2476" y="865"/>
                </a:lnTo>
                <a:close/>
                <a:moveTo>
                  <a:pt x="2518" y="1052"/>
                </a:moveTo>
                <a:cubicBezTo>
                  <a:pt x="2518" y="1051"/>
                  <a:pt x="2518" y="1051"/>
                  <a:pt x="2518" y="1051"/>
                </a:cubicBezTo>
                <a:cubicBezTo>
                  <a:pt x="2518" y="1052"/>
                  <a:pt x="2518" y="1052"/>
                  <a:pt x="2518" y="1052"/>
                </a:cubicBezTo>
                <a:cubicBezTo>
                  <a:pt x="2519" y="1055"/>
                  <a:pt x="2519" y="1055"/>
                  <a:pt x="2519" y="1055"/>
                </a:cubicBezTo>
                <a:cubicBezTo>
                  <a:pt x="2521" y="1057"/>
                  <a:pt x="2521" y="1057"/>
                  <a:pt x="2521" y="1057"/>
                </a:cubicBezTo>
                <a:cubicBezTo>
                  <a:pt x="2523" y="1060"/>
                  <a:pt x="2523" y="1060"/>
                  <a:pt x="2523" y="1060"/>
                </a:cubicBezTo>
                <a:cubicBezTo>
                  <a:pt x="2524" y="1060"/>
                  <a:pt x="2524" y="1060"/>
                  <a:pt x="2524" y="1060"/>
                </a:cubicBezTo>
                <a:cubicBezTo>
                  <a:pt x="2524" y="1061"/>
                  <a:pt x="2524" y="1061"/>
                  <a:pt x="2524" y="1061"/>
                </a:cubicBezTo>
                <a:cubicBezTo>
                  <a:pt x="2523" y="1062"/>
                  <a:pt x="2523" y="1062"/>
                  <a:pt x="2523" y="1062"/>
                </a:cubicBezTo>
                <a:cubicBezTo>
                  <a:pt x="2523" y="1063"/>
                  <a:pt x="2523" y="1063"/>
                  <a:pt x="2523" y="1063"/>
                </a:cubicBezTo>
                <a:cubicBezTo>
                  <a:pt x="2524" y="1062"/>
                  <a:pt x="2524" y="1062"/>
                  <a:pt x="2524" y="1062"/>
                </a:cubicBezTo>
                <a:cubicBezTo>
                  <a:pt x="2524" y="1063"/>
                  <a:pt x="2524" y="1063"/>
                  <a:pt x="2524" y="1063"/>
                </a:cubicBezTo>
                <a:cubicBezTo>
                  <a:pt x="2525" y="1063"/>
                  <a:pt x="2525" y="1063"/>
                  <a:pt x="2525" y="1063"/>
                </a:cubicBezTo>
                <a:cubicBezTo>
                  <a:pt x="2526" y="1064"/>
                  <a:pt x="2526" y="1064"/>
                  <a:pt x="2526" y="1064"/>
                </a:cubicBezTo>
                <a:cubicBezTo>
                  <a:pt x="2527" y="1066"/>
                  <a:pt x="2527" y="1066"/>
                  <a:pt x="2527" y="1066"/>
                </a:cubicBezTo>
                <a:cubicBezTo>
                  <a:pt x="2530" y="1066"/>
                  <a:pt x="2530" y="1066"/>
                  <a:pt x="2530" y="1066"/>
                </a:cubicBezTo>
                <a:cubicBezTo>
                  <a:pt x="2530" y="1066"/>
                  <a:pt x="2530" y="1066"/>
                  <a:pt x="2530" y="1066"/>
                </a:cubicBezTo>
                <a:cubicBezTo>
                  <a:pt x="2531" y="1065"/>
                  <a:pt x="2531" y="1065"/>
                  <a:pt x="2531" y="1065"/>
                </a:cubicBezTo>
                <a:cubicBezTo>
                  <a:pt x="2532" y="1066"/>
                  <a:pt x="2532" y="1066"/>
                  <a:pt x="2532" y="1066"/>
                </a:cubicBezTo>
                <a:cubicBezTo>
                  <a:pt x="2531" y="1065"/>
                  <a:pt x="2531" y="1065"/>
                  <a:pt x="2531" y="1065"/>
                </a:cubicBezTo>
                <a:cubicBezTo>
                  <a:pt x="2530" y="1063"/>
                  <a:pt x="2530" y="1063"/>
                  <a:pt x="2530" y="1063"/>
                </a:cubicBezTo>
                <a:cubicBezTo>
                  <a:pt x="2529" y="1062"/>
                  <a:pt x="2529" y="1062"/>
                  <a:pt x="2529" y="1062"/>
                </a:cubicBezTo>
                <a:cubicBezTo>
                  <a:pt x="2529" y="1060"/>
                  <a:pt x="2529" y="1060"/>
                  <a:pt x="2529" y="1060"/>
                </a:cubicBezTo>
                <a:cubicBezTo>
                  <a:pt x="2529" y="1056"/>
                  <a:pt x="2529" y="1056"/>
                  <a:pt x="2529" y="1056"/>
                </a:cubicBezTo>
                <a:cubicBezTo>
                  <a:pt x="2529" y="1055"/>
                  <a:pt x="2529" y="1055"/>
                  <a:pt x="2529" y="1055"/>
                </a:cubicBezTo>
                <a:cubicBezTo>
                  <a:pt x="2528" y="1055"/>
                  <a:pt x="2528" y="1055"/>
                  <a:pt x="2528" y="1055"/>
                </a:cubicBezTo>
                <a:cubicBezTo>
                  <a:pt x="2527" y="1053"/>
                  <a:pt x="2527" y="1053"/>
                  <a:pt x="2527" y="1053"/>
                </a:cubicBezTo>
                <a:cubicBezTo>
                  <a:pt x="2526" y="1051"/>
                  <a:pt x="2526" y="1051"/>
                  <a:pt x="2526" y="1051"/>
                </a:cubicBezTo>
                <a:cubicBezTo>
                  <a:pt x="2525" y="1051"/>
                  <a:pt x="2525" y="1051"/>
                  <a:pt x="2525" y="1051"/>
                </a:cubicBezTo>
                <a:cubicBezTo>
                  <a:pt x="2524" y="1051"/>
                  <a:pt x="2524" y="1051"/>
                  <a:pt x="2524" y="1051"/>
                </a:cubicBezTo>
                <a:cubicBezTo>
                  <a:pt x="2523" y="1051"/>
                  <a:pt x="2523" y="1051"/>
                  <a:pt x="2523" y="1051"/>
                </a:cubicBezTo>
                <a:cubicBezTo>
                  <a:pt x="2522" y="1051"/>
                  <a:pt x="2522" y="1051"/>
                  <a:pt x="2522" y="1051"/>
                </a:cubicBezTo>
                <a:cubicBezTo>
                  <a:pt x="2522" y="1052"/>
                  <a:pt x="2522" y="1052"/>
                  <a:pt x="2522" y="1052"/>
                </a:cubicBezTo>
                <a:cubicBezTo>
                  <a:pt x="2520" y="1052"/>
                  <a:pt x="2520" y="1052"/>
                  <a:pt x="2520" y="1052"/>
                </a:cubicBezTo>
                <a:lnTo>
                  <a:pt x="2518" y="1052"/>
                </a:lnTo>
                <a:close/>
                <a:moveTo>
                  <a:pt x="2494" y="1035"/>
                </a:moveTo>
                <a:cubicBezTo>
                  <a:pt x="2496" y="1036"/>
                  <a:pt x="2496" y="1036"/>
                  <a:pt x="2496" y="1036"/>
                </a:cubicBezTo>
                <a:cubicBezTo>
                  <a:pt x="2495" y="1035"/>
                  <a:pt x="2495" y="1035"/>
                  <a:pt x="2495" y="1035"/>
                </a:cubicBezTo>
                <a:cubicBezTo>
                  <a:pt x="2494" y="1034"/>
                  <a:pt x="2494" y="1034"/>
                  <a:pt x="2494" y="1034"/>
                </a:cubicBezTo>
                <a:lnTo>
                  <a:pt x="2494" y="1035"/>
                </a:lnTo>
                <a:close/>
                <a:moveTo>
                  <a:pt x="2515" y="1042"/>
                </a:moveTo>
                <a:cubicBezTo>
                  <a:pt x="2517" y="1041"/>
                  <a:pt x="2517" y="1041"/>
                  <a:pt x="2517" y="1041"/>
                </a:cubicBezTo>
                <a:cubicBezTo>
                  <a:pt x="2518" y="1039"/>
                  <a:pt x="2518" y="1039"/>
                  <a:pt x="2518" y="1039"/>
                </a:cubicBezTo>
                <a:cubicBezTo>
                  <a:pt x="2517" y="1037"/>
                  <a:pt x="2517" y="1037"/>
                  <a:pt x="2517" y="1037"/>
                </a:cubicBezTo>
                <a:cubicBezTo>
                  <a:pt x="2516" y="1036"/>
                  <a:pt x="2516" y="1036"/>
                  <a:pt x="2516" y="1036"/>
                </a:cubicBezTo>
                <a:cubicBezTo>
                  <a:pt x="2515" y="1037"/>
                  <a:pt x="2515" y="1037"/>
                  <a:pt x="2515" y="1037"/>
                </a:cubicBezTo>
                <a:cubicBezTo>
                  <a:pt x="2515" y="1039"/>
                  <a:pt x="2515" y="1039"/>
                  <a:pt x="2515" y="1039"/>
                </a:cubicBezTo>
                <a:cubicBezTo>
                  <a:pt x="2515" y="1040"/>
                  <a:pt x="2515" y="1040"/>
                  <a:pt x="2515" y="1040"/>
                </a:cubicBezTo>
                <a:cubicBezTo>
                  <a:pt x="2514" y="1041"/>
                  <a:pt x="2514" y="1041"/>
                  <a:pt x="2514" y="1041"/>
                </a:cubicBezTo>
                <a:lnTo>
                  <a:pt x="2515" y="1042"/>
                </a:lnTo>
                <a:close/>
                <a:moveTo>
                  <a:pt x="2487" y="994"/>
                </a:moveTo>
                <a:cubicBezTo>
                  <a:pt x="2486" y="993"/>
                  <a:pt x="2486" y="993"/>
                  <a:pt x="2486" y="993"/>
                </a:cubicBezTo>
                <a:cubicBezTo>
                  <a:pt x="2485" y="992"/>
                  <a:pt x="2485" y="992"/>
                  <a:pt x="2485" y="992"/>
                </a:cubicBezTo>
                <a:cubicBezTo>
                  <a:pt x="2481" y="991"/>
                  <a:pt x="2481" y="991"/>
                  <a:pt x="2481" y="991"/>
                </a:cubicBezTo>
                <a:cubicBezTo>
                  <a:pt x="2478" y="992"/>
                  <a:pt x="2478" y="992"/>
                  <a:pt x="2478" y="992"/>
                </a:cubicBezTo>
                <a:cubicBezTo>
                  <a:pt x="2478" y="994"/>
                  <a:pt x="2478" y="994"/>
                  <a:pt x="2478" y="994"/>
                </a:cubicBezTo>
                <a:cubicBezTo>
                  <a:pt x="2476" y="998"/>
                  <a:pt x="2476" y="998"/>
                  <a:pt x="2476" y="998"/>
                </a:cubicBezTo>
                <a:cubicBezTo>
                  <a:pt x="2477" y="1000"/>
                  <a:pt x="2477" y="1000"/>
                  <a:pt x="2477" y="1000"/>
                </a:cubicBezTo>
                <a:cubicBezTo>
                  <a:pt x="2477" y="1004"/>
                  <a:pt x="2477" y="1004"/>
                  <a:pt x="2477" y="1004"/>
                </a:cubicBezTo>
                <a:cubicBezTo>
                  <a:pt x="2476" y="1008"/>
                  <a:pt x="2476" y="1008"/>
                  <a:pt x="2476" y="1008"/>
                </a:cubicBezTo>
                <a:cubicBezTo>
                  <a:pt x="2475" y="1010"/>
                  <a:pt x="2475" y="1010"/>
                  <a:pt x="2475" y="1010"/>
                </a:cubicBezTo>
                <a:cubicBezTo>
                  <a:pt x="2476" y="1013"/>
                  <a:pt x="2476" y="1013"/>
                  <a:pt x="2476" y="1013"/>
                </a:cubicBezTo>
                <a:cubicBezTo>
                  <a:pt x="2476" y="1015"/>
                  <a:pt x="2476" y="1015"/>
                  <a:pt x="2476" y="1015"/>
                </a:cubicBezTo>
                <a:cubicBezTo>
                  <a:pt x="2475" y="1015"/>
                  <a:pt x="2475" y="1015"/>
                  <a:pt x="2475" y="1015"/>
                </a:cubicBezTo>
                <a:cubicBezTo>
                  <a:pt x="2473" y="1015"/>
                  <a:pt x="2473" y="1015"/>
                  <a:pt x="2473" y="1015"/>
                </a:cubicBezTo>
                <a:cubicBezTo>
                  <a:pt x="2472" y="1014"/>
                  <a:pt x="2472" y="1014"/>
                  <a:pt x="2472" y="1014"/>
                </a:cubicBezTo>
                <a:cubicBezTo>
                  <a:pt x="2472" y="1016"/>
                  <a:pt x="2472" y="1016"/>
                  <a:pt x="2472" y="1016"/>
                </a:cubicBezTo>
                <a:cubicBezTo>
                  <a:pt x="2472" y="1018"/>
                  <a:pt x="2472" y="1018"/>
                  <a:pt x="2472" y="1018"/>
                </a:cubicBezTo>
                <a:cubicBezTo>
                  <a:pt x="2473" y="1018"/>
                  <a:pt x="2473" y="1018"/>
                  <a:pt x="2473" y="1018"/>
                </a:cubicBezTo>
                <a:cubicBezTo>
                  <a:pt x="2474" y="1019"/>
                  <a:pt x="2474" y="1019"/>
                  <a:pt x="2474" y="1019"/>
                </a:cubicBezTo>
                <a:cubicBezTo>
                  <a:pt x="2473" y="1020"/>
                  <a:pt x="2473" y="1020"/>
                  <a:pt x="2473" y="1020"/>
                </a:cubicBezTo>
                <a:cubicBezTo>
                  <a:pt x="2474" y="1022"/>
                  <a:pt x="2474" y="1022"/>
                  <a:pt x="2474" y="1022"/>
                </a:cubicBezTo>
                <a:cubicBezTo>
                  <a:pt x="2475" y="1025"/>
                  <a:pt x="2475" y="1025"/>
                  <a:pt x="2475" y="1025"/>
                </a:cubicBezTo>
                <a:cubicBezTo>
                  <a:pt x="2475" y="1028"/>
                  <a:pt x="2475" y="1028"/>
                  <a:pt x="2475" y="1028"/>
                </a:cubicBezTo>
                <a:cubicBezTo>
                  <a:pt x="2476" y="1029"/>
                  <a:pt x="2476" y="1029"/>
                  <a:pt x="2476" y="1029"/>
                </a:cubicBezTo>
                <a:cubicBezTo>
                  <a:pt x="2477" y="1028"/>
                  <a:pt x="2477" y="1028"/>
                  <a:pt x="2477" y="1028"/>
                </a:cubicBezTo>
                <a:cubicBezTo>
                  <a:pt x="2477" y="1029"/>
                  <a:pt x="2477" y="1029"/>
                  <a:pt x="2477" y="1029"/>
                </a:cubicBezTo>
                <a:cubicBezTo>
                  <a:pt x="2477" y="1030"/>
                  <a:pt x="2477" y="1030"/>
                  <a:pt x="2477" y="1030"/>
                </a:cubicBezTo>
                <a:cubicBezTo>
                  <a:pt x="2479" y="1033"/>
                  <a:pt x="2479" y="1033"/>
                  <a:pt x="2479" y="1033"/>
                </a:cubicBezTo>
                <a:cubicBezTo>
                  <a:pt x="2480" y="1033"/>
                  <a:pt x="2480" y="1033"/>
                  <a:pt x="2480" y="1033"/>
                </a:cubicBezTo>
                <a:cubicBezTo>
                  <a:pt x="2481" y="1031"/>
                  <a:pt x="2481" y="1031"/>
                  <a:pt x="2481" y="1031"/>
                </a:cubicBezTo>
                <a:cubicBezTo>
                  <a:pt x="2480" y="1030"/>
                  <a:pt x="2480" y="1030"/>
                  <a:pt x="2480" y="1030"/>
                </a:cubicBezTo>
                <a:cubicBezTo>
                  <a:pt x="2481" y="1029"/>
                  <a:pt x="2481" y="1029"/>
                  <a:pt x="2481" y="1029"/>
                </a:cubicBezTo>
                <a:cubicBezTo>
                  <a:pt x="2483" y="1029"/>
                  <a:pt x="2483" y="1029"/>
                  <a:pt x="2483" y="1029"/>
                </a:cubicBezTo>
                <a:cubicBezTo>
                  <a:pt x="2484" y="1031"/>
                  <a:pt x="2484" y="1031"/>
                  <a:pt x="2484" y="1031"/>
                </a:cubicBezTo>
                <a:cubicBezTo>
                  <a:pt x="2482" y="1033"/>
                  <a:pt x="2482" y="1033"/>
                  <a:pt x="2482" y="1033"/>
                </a:cubicBezTo>
                <a:cubicBezTo>
                  <a:pt x="2481" y="1034"/>
                  <a:pt x="2481" y="1034"/>
                  <a:pt x="2481" y="1034"/>
                </a:cubicBezTo>
                <a:cubicBezTo>
                  <a:pt x="2481" y="1036"/>
                  <a:pt x="2481" y="1036"/>
                  <a:pt x="2481" y="1036"/>
                </a:cubicBezTo>
                <a:cubicBezTo>
                  <a:pt x="2481" y="1038"/>
                  <a:pt x="2481" y="1038"/>
                  <a:pt x="2481" y="1038"/>
                </a:cubicBezTo>
                <a:cubicBezTo>
                  <a:pt x="2482" y="1040"/>
                  <a:pt x="2482" y="1040"/>
                  <a:pt x="2482" y="1040"/>
                </a:cubicBezTo>
                <a:cubicBezTo>
                  <a:pt x="2483" y="1038"/>
                  <a:pt x="2483" y="1038"/>
                  <a:pt x="2483" y="1038"/>
                </a:cubicBezTo>
                <a:cubicBezTo>
                  <a:pt x="2484" y="1038"/>
                  <a:pt x="2484" y="1038"/>
                  <a:pt x="2484" y="1038"/>
                </a:cubicBezTo>
                <a:cubicBezTo>
                  <a:pt x="2485" y="1039"/>
                  <a:pt x="2485" y="1039"/>
                  <a:pt x="2485" y="1039"/>
                </a:cubicBezTo>
                <a:cubicBezTo>
                  <a:pt x="2484" y="1041"/>
                  <a:pt x="2484" y="1041"/>
                  <a:pt x="2484" y="1041"/>
                </a:cubicBezTo>
                <a:cubicBezTo>
                  <a:pt x="2485" y="1040"/>
                  <a:pt x="2485" y="1040"/>
                  <a:pt x="2485" y="1040"/>
                </a:cubicBezTo>
                <a:cubicBezTo>
                  <a:pt x="2487" y="1039"/>
                  <a:pt x="2487" y="1039"/>
                  <a:pt x="2487" y="1039"/>
                </a:cubicBezTo>
                <a:cubicBezTo>
                  <a:pt x="2489" y="1041"/>
                  <a:pt x="2489" y="1041"/>
                  <a:pt x="2489" y="1041"/>
                </a:cubicBezTo>
                <a:cubicBezTo>
                  <a:pt x="2490" y="1040"/>
                  <a:pt x="2490" y="1040"/>
                  <a:pt x="2490" y="1040"/>
                </a:cubicBezTo>
                <a:cubicBezTo>
                  <a:pt x="2490" y="1039"/>
                  <a:pt x="2490" y="1039"/>
                  <a:pt x="2490" y="1039"/>
                </a:cubicBezTo>
                <a:cubicBezTo>
                  <a:pt x="2491" y="1038"/>
                  <a:pt x="2491" y="1038"/>
                  <a:pt x="2491" y="1038"/>
                </a:cubicBezTo>
                <a:cubicBezTo>
                  <a:pt x="2493" y="1038"/>
                  <a:pt x="2493" y="1038"/>
                  <a:pt x="2493" y="1038"/>
                </a:cubicBezTo>
                <a:cubicBezTo>
                  <a:pt x="2497" y="1039"/>
                  <a:pt x="2497" y="1039"/>
                  <a:pt x="2497" y="1039"/>
                </a:cubicBezTo>
                <a:cubicBezTo>
                  <a:pt x="2497" y="1041"/>
                  <a:pt x="2497" y="1041"/>
                  <a:pt x="2497" y="1041"/>
                </a:cubicBezTo>
                <a:cubicBezTo>
                  <a:pt x="2499" y="1042"/>
                  <a:pt x="2499" y="1042"/>
                  <a:pt x="2499" y="1042"/>
                </a:cubicBezTo>
                <a:cubicBezTo>
                  <a:pt x="2501" y="1045"/>
                  <a:pt x="2501" y="1045"/>
                  <a:pt x="2501" y="1045"/>
                </a:cubicBezTo>
                <a:cubicBezTo>
                  <a:pt x="2502" y="1045"/>
                  <a:pt x="2502" y="1045"/>
                  <a:pt x="2502" y="1045"/>
                </a:cubicBezTo>
                <a:cubicBezTo>
                  <a:pt x="2501" y="1042"/>
                  <a:pt x="2501" y="1042"/>
                  <a:pt x="2501" y="1042"/>
                </a:cubicBezTo>
                <a:cubicBezTo>
                  <a:pt x="2499" y="1038"/>
                  <a:pt x="2499" y="1038"/>
                  <a:pt x="2499" y="1038"/>
                </a:cubicBezTo>
                <a:cubicBezTo>
                  <a:pt x="2500" y="1038"/>
                  <a:pt x="2500" y="1038"/>
                  <a:pt x="2500" y="1038"/>
                </a:cubicBezTo>
                <a:cubicBezTo>
                  <a:pt x="2501" y="1038"/>
                  <a:pt x="2501" y="1038"/>
                  <a:pt x="2501" y="1038"/>
                </a:cubicBezTo>
                <a:cubicBezTo>
                  <a:pt x="2502" y="1039"/>
                  <a:pt x="2502" y="1039"/>
                  <a:pt x="2502" y="1039"/>
                </a:cubicBezTo>
                <a:cubicBezTo>
                  <a:pt x="2503" y="1039"/>
                  <a:pt x="2503" y="1039"/>
                  <a:pt x="2503" y="1039"/>
                </a:cubicBezTo>
                <a:cubicBezTo>
                  <a:pt x="2504" y="1042"/>
                  <a:pt x="2504" y="1042"/>
                  <a:pt x="2504" y="1042"/>
                </a:cubicBezTo>
                <a:cubicBezTo>
                  <a:pt x="2507" y="1042"/>
                  <a:pt x="2507" y="1042"/>
                  <a:pt x="2507" y="1042"/>
                </a:cubicBezTo>
                <a:cubicBezTo>
                  <a:pt x="2508" y="1044"/>
                  <a:pt x="2508" y="1044"/>
                  <a:pt x="2508" y="1044"/>
                </a:cubicBezTo>
                <a:cubicBezTo>
                  <a:pt x="2508" y="1046"/>
                  <a:pt x="2508" y="1046"/>
                  <a:pt x="2508" y="1046"/>
                </a:cubicBezTo>
                <a:cubicBezTo>
                  <a:pt x="2509" y="1047"/>
                  <a:pt x="2509" y="1047"/>
                  <a:pt x="2509" y="1047"/>
                </a:cubicBezTo>
                <a:cubicBezTo>
                  <a:pt x="2511" y="1049"/>
                  <a:pt x="2511" y="1049"/>
                  <a:pt x="2511" y="1049"/>
                </a:cubicBezTo>
                <a:cubicBezTo>
                  <a:pt x="2513" y="1049"/>
                  <a:pt x="2513" y="1049"/>
                  <a:pt x="2513" y="1049"/>
                </a:cubicBezTo>
                <a:cubicBezTo>
                  <a:pt x="2513" y="1048"/>
                  <a:pt x="2513" y="1048"/>
                  <a:pt x="2513" y="1048"/>
                </a:cubicBezTo>
                <a:cubicBezTo>
                  <a:pt x="2514" y="1048"/>
                  <a:pt x="2514" y="1048"/>
                  <a:pt x="2514" y="1048"/>
                </a:cubicBezTo>
                <a:cubicBezTo>
                  <a:pt x="2514" y="1049"/>
                  <a:pt x="2514" y="1049"/>
                  <a:pt x="2514" y="1049"/>
                </a:cubicBezTo>
                <a:cubicBezTo>
                  <a:pt x="2512" y="1050"/>
                  <a:pt x="2512" y="1050"/>
                  <a:pt x="2512" y="1050"/>
                </a:cubicBezTo>
                <a:cubicBezTo>
                  <a:pt x="2514" y="1052"/>
                  <a:pt x="2514" y="1052"/>
                  <a:pt x="2514" y="1052"/>
                </a:cubicBezTo>
                <a:cubicBezTo>
                  <a:pt x="2516" y="1052"/>
                  <a:pt x="2516" y="1052"/>
                  <a:pt x="2516" y="1052"/>
                </a:cubicBezTo>
                <a:cubicBezTo>
                  <a:pt x="2516" y="1050"/>
                  <a:pt x="2516" y="1050"/>
                  <a:pt x="2516" y="1050"/>
                </a:cubicBezTo>
                <a:cubicBezTo>
                  <a:pt x="2516" y="1049"/>
                  <a:pt x="2516" y="1049"/>
                  <a:pt x="2516" y="1049"/>
                </a:cubicBezTo>
                <a:cubicBezTo>
                  <a:pt x="2517" y="1048"/>
                  <a:pt x="2517" y="1048"/>
                  <a:pt x="2517" y="1048"/>
                </a:cubicBezTo>
                <a:cubicBezTo>
                  <a:pt x="2516" y="1047"/>
                  <a:pt x="2516" y="1047"/>
                  <a:pt x="2516" y="1047"/>
                </a:cubicBezTo>
                <a:cubicBezTo>
                  <a:pt x="2515" y="1047"/>
                  <a:pt x="2515" y="1047"/>
                  <a:pt x="2515" y="1047"/>
                </a:cubicBezTo>
                <a:cubicBezTo>
                  <a:pt x="2513" y="1046"/>
                  <a:pt x="2513" y="1046"/>
                  <a:pt x="2513" y="1046"/>
                </a:cubicBezTo>
                <a:cubicBezTo>
                  <a:pt x="2511" y="1046"/>
                  <a:pt x="2511" y="1046"/>
                  <a:pt x="2511" y="1046"/>
                </a:cubicBezTo>
                <a:cubicBezTo>
                  <a:pt x="2511" y="1045"/>
                  <a:pt x="2511" y="1045"/>
                  <a:pt x="2511" y="1045"/>
                </a:cubicBezTo>
                <a:cubicBezTo>
                  <a:pt x="2510" y="1042"/>
                  <a:pt x="2510" y="1042"/>
                  <a:pt x="2510" y="1042"/>
                </a:cubicBezTo>
                <a:cubicBezTo>
                  <a:pt x="2510" y="1040"/>
                  <a:pt x="2510" y="1040"/>
                  <a:pt x="2510" y="1040"/>
                </a:cubicBezTo>
                <a:cubicBezTo>
                  <a:pt x="2511" y="1040"/>
                  <a:pt x="2511" y="1040"/>
                  <a:pt x="2511" y="1040"/>
                </a:cubicBezTo>
                <a:cubicBezTo>
                  <a:pt x="2512" y="1040"/>
                  <a:pt x="2512" y="1040"/>
                  <a:pt x="2512" y="1040"/>
                </a:cubicBezTo>
                <a:cubicBezTo>
                  <a:pt x="2513" y="1040"/>
                  <a:pt x="2513" y="1040"/>
                  <a:pt x="2513" y="1040"/>
                </a:cubicBezTo>
                <a:cubicBezTo>
                  <a:pt x="2513" y="1039"/>
                  <a:pt x="2513" y="1039"/>
                  <a:pt x="2513" y="1039"/>
                </a:cubicBezTo>
                <a:cubicBezTo>
                  <a:pt x="2511" y="1038"/>
                  <a:pt x="2511" y="1038"/>
                  <a:pt x="2511" y="1038"/>
                </a:cubicBezTo>
                <a:cubicBezTo>
                  <a:pt x="2509" y="1038"/>
                  <a:pt x="2509" y="1038"/>
                  <a:pt x="2509" y="1038"/>
                </a:cubicBezTo>
                <a:cubicBezTo>
                  <a:pt x="2508" y="1036"/>
                  <a:pt x="2508" y="1036"/>
                  <a:pt x="2508" y="1036"/>
                </a:cubicBezTo>
                <a:cubicBezTo>
                  <a:pt x="2507" y="1037"/>
                  <a:pt x="2507" y="1037"/>
                  <a:pt x="2507" y="1037"/>
                </a:cubicBezTo>
                <a:cubicBezTo>
                  <a:pt x="2507" y="1039"/>
                  <a:pt x="2507" y="1039"/>
                  <a:pt x="2507" y="1039"/>
                </a:cubicBezTo>
                <a:cubicBezTo>
                  <a:pt x="2506" y="1040"/>
                  <a:pt x="2506" y="1040"/>
                  <a:pt x="2506" y="1040"/>
                </a:cubicBezTo>
                <a:cubicBezTo>
                  <a:pt x="2505" y="1039"/>
                  <a:pt x="2505" y="1039"/>
                  <a:pt x="2505" y="1039"/>
                </a:cubicBezTo>
                <a:cubicBezTo>
                  <a:pt x="2505" y="1037"/>
                  <a:pt x="2505" y="1037"/>
                  <a:pt x="2505" y="1037"/>
                </a:cubicBezTo>
                <a:cubicBezTo>
                  <a:pt x="2504" y="1035"/>
                  <a:pt x="2504" y="1035"/>
                  <a:pt x="2504" y="1035"/>
                </a:cubicBezTo>
                <a:cubicBezTo>
                  <a:pt x="2501" y="1033"/>
                  <a:pt x="2501" y="1033"/>
                  <a:pt x="2501" y="1033"/>
                </a:cubicBezTo>
                <a:cubicBezTo>
                  <a:pt x="2499" y="1033"/>
                  <a:pt x="2499" y="1033"/>
                  <a:pt x="2499" y="1033"/>
                </a:cubicBezTo>
                <a:cubicBezTo>
                  <a:pt x="2497" y="1035"/>
                  <a:pt x="2497" y="1035"/>
                  <a:pt x="2497" y="1035"/>
                </a:cubicBezTo>
                <a:cubicBezTo>
                  <a:pt x="2497" y="1036"/>
                  <a:pt x="2497" y="1036"/>
                  <a:pt x="2497" y="1036"/>
                </a:cubicBezTo>
                <a:cubicBezTo>
                  <a:pt x="2495" y="1037"/>
                  <a:pt x="2495" y="1037"/>
                  <a:pt x="2495" y="1037"/>
                </a:cubicBezTo>
                <a:cubicBezTo>
                  <a:pt x="2493" y="1036"/>
                  <a:pt x="2493" y="1036"/>
                  <a:pt x="2493" y="1036"/>
                </a:cubicBezTo>
                <a:cubicBezTo>
                  <a:pt x="2492" y="1034"/>
                  <a:pt x="2492" y="1034"/>
                  <a:pt x="2492" y="1034"/>
                </a:cubicBezTo>
                <a:cubicBezTo>
                  <a:pt x="2491" y="1033"/>
                  <a:pt x="2491" y="1033"/>
                  <a:pt x="2491" y="1033"/>
                </a:cubicBezTo>
                <a:cubicBezTo>
                  <a:pt x="2491" y="1031"/>
                  <a:pt x="2491" y="1031"/>
                  <a:pt x="2491" y="1031"/>
                </a:cubicBezTo>
                <a:cubicBezTo>
                  <a:pt x="2491" y="1030"/>
                  <a:pt x="2491" y="1030"/>
                  <a:pt x="2491" y="1030"/>
                </a:cubicBezTo>
                <a:cubicBezTo>
                  <a:pt x="2490" y="1029"/>
                  <a:pt x="2490" y="1029"/>
                  <a:pt x="2490" y="1029"/>
                </a:cubicBezTo>
                <a:cubicBezTo>
                  <a:pt x="2489" y="1026"/>
                  <a:pt x="2489" y="1026"/>
                  <a:pt x="2489" y="1026"/>
                </a:cubicBezTo>
                <a:cubicBezTo>
                  <a:pt x="2488" y="1026"/>
                  <a:pt x="2488" y="1026"/>
                  <a:pt x="2488" y="1026"/>
                </a:cubicBezTo>
                <a:cubicBezTo>
                  <a:pt x="2489" y="1023"/>
                  <a:pt x="2489" y="1023"/>
                  <a:pt x="2489" y="1023"/>
                </a:cubicBezTo>
                <a:cubicBezTo>
                  <a:pt x="2490" y="1022"/>
                  <a:pt x="2490" y="1022"/>
                  <a:pt x="2490" y="1022"/>
                </a:cubicBezTo>
                <a:cubicBezTo>
                  <a:pt x="2489" y="1020"/>
                  <a:pt x="2489" y="1020"/>
                  <a:pt x="2489" y="1020"/>
                </a:cubicBezTo>
                <a:cubicBezTo>
                  <a:pt x="2490" y="1018"/>
                  <a:pt x="2490" y="1018"/>
                  <a:pt x="2490" y="1018"/>
                </a:cubicBezTo>
                <a:cubicBezTo>
                  <a:pt x="2493" y="1015"/>
                  <a:pt x="2493" y="1015"/>
                  <a:pt x="2493" y="1015"/>
                </a:cubicBezTo>
                <a:cubicBezTo>
                  <a:pt x="2494" y="1015"/>
                  <a:pt x="2494" y="1015"/>
                  <a:pt x="2494" y="1015"/>
                </a:cubicBezTo>
                <a:cubicBezTo>
                  <a:pt x="2493" y="1016"/>
                  <a:pt x="2493" y="1016"/>
                  <a:pt x="2493" y="1016"/>
                </a:cubicBezTo>
                <a:cubicBezTo>
                  <a:pt x="2494" y="1017"/>
                  <a:pt x="2494" y="1017"/>
                  <a:pt x="2494" y="1017"/>
                </a:cubicBezTo>
                <a:cubicBezTo>
                  <a:pt x="2495" y="1015"/>
                  <a:pt x="2495" y="1015"/>
                  <a:pt x="2495" y="1015"/>
                </a:cubicBezTo>
                <a:cubicBezTo>
                  <a:pt x="2495" y="1012"/>
                  <a:pt x="2495" y="1012"/>
                  <a:pt x="2495" y="1012"/>
                </a:cubicBezTo>
                <a:cubicBezTo>
                  <a:pt x="2496" y="1010"/>
                  <a:pt x="2496" y="1010"/>
                  <a:pt x="2496" y="1010"/>
                </a:cubicBezTo>
                <a:cubicBezTo>
                  <a:pt x="2497" y="1005"/>
                  <a:pt x="2497" y="1005"/>
                  <a:pt x="2497" y="1005"/>
                </a:cubicBezTo>
                <a:cubicBezTo>
                  <a:pt x="2496" y="1004"/>
                  <a:pt x="2496" y="1004"/>
                  <a:pt x="2496" y="1004"/>
                </a:cubicBezTo>
                <a:cubicBezTo>
                  <a:pt x="2495" y="1002"/>
                  <a:pt x="2495" y="1002"/>
                  <a:pt x="2495" y="1002"/>
                </a:cubicBezTo>
                <a:cubicBezTo>
                  <a:pt x="2494" y="1002"/>
                  <a:pt x="2494" y="1002"/>
                  <a:pt x="2494" y="1002"/>
                </a:cubicBezTo>
                <a:cubicBezTo>
                  <a:pt x="2492" y="999"/>
                  <a:pt x="2492" y="999"/>
                  <a:pt x="2492" y="999"/>
                </a:cubicBezTo>
                <a:cubicBezTo>
                  <a:pt x="2493" y="995"/>
                  <a:pt x="2493" y="995"/>
                  <a:pt x="2493" y="995"/>
                </a:cubicBezTo>
                <a:cubicBezTo>
                  <a:pt x="2494" y="994"/>
                  <a:pt x="2494" y="994"/>
                  <a:pt x="2494" y="994"/>
                </a:cubicBezTo>
                <a:cubicBezTo>
                  <a:pt x="2494" y="993"/>
                  <a:pt x="2494" y="993"/>
                  <a:pt x="2494" y="993"/>
                </a:cubicBezTo>
                <a:cubicBezTo>
                  <a:pt x="2493" y="991"/>
                  <a:pt x="2493" y="991"/>
                  <a:pt x="2493" y="991"/>
                </a:cubicBezTo>
                <a:cubicBezTo>
                  <a:pt x="2492" y="991"/>
                  <a:pt x="2492" y="991"/>
                  <a:pt x="2492" y="991"/>
                </a:cubicBezTo>
                <a:cubicBezTo>
                  <a:pt x="2492" y="992"/>
                  <a:pt x="2492" y="992"/>
                  <a:pt x="2492" y="992"/>
                </a:cubicBezTo>
                <a:cubicBezTo>
                  <a:pt x="2490" y="993"/>
                  <a:pt x="2490" y="993"/>
                  <a:pt x="2490" y="993"/>
                </a:cubicBezTo>
                <a:cubicBezTo>
                  <a:pt x="2488" y="993"/>
                  <a:pt x="2488" y="993"/>
                  <a:pt x="2488" y="993"/>
                </a:cubicBezTo>
                <a:lnTo>
                  <a:pt x="2487" y="994"/>
                </a:lnTo>
                <a:close/>
                <a:moveTo>
                  <a:pt x="2460" y="918"/>
                </a:moveTo>
                <a:cubicBezTo>
                  <a:pt x="2460" y="917"/>
                  <a:pt x="2460" y="917"/>
                  <a:pt x="2460" y="917"/>
                </a:cubicBezTo>
                <a:cubicBezTo>
                  <a:pt x="2459" y="916"/>
                  <a:pt x="2459" y="916"/>
                  <a:pt x="2459" y="916"/>
                </a:cubicBezTo>
                <a:cubicBezTo>
                  <a:pt x="2458" y="917"/>
                  <a:pt x="2458" y="917"/>
                  <a:pt x="2458" y="917"/>
                </a:cubicBezTo>
                <a:cubicBezTo>
                  <a:pt x="2459" y="919"/>
                  <a:pt x="2459" y="919"/>
                  <a:pt x="2459" y="919"/>
                </a:cubicBezTo>
                <a:lnTo>
                  <a:pt x="2460" y="918"/>
                </a:lnTo>
                <a:close/>
                <a:moveTo>
                  <a:pt x="2406" y="1150"/>
                </a:moveTo>
                <a:cubicBezTo>
                  <a:pt x="2406" y="1148"/>
                  <a:pt x="2406" y="1148"/>
                  <a:pt x="2406" y="1148"/>
                </a:cubicBezTo>
                <a:cubicBezTo>
                  <a:pt x="2404" y="1148"/>
                  <a:pt x="2404" y="1148"/>
                  <a:pt x="2404" y="1148"/>
                </a:cubicBezTo>
                <a:cubicBezTo>
                  <a:pt x="2404" y="1148"/>
                  <a:pt x="2404" y="1148"/>
                  <a:pt x="2404" y="1148"/>
                </a:cubicBezTo>
                <a:cubicBezTo>
                  <a:pt x="2404" y="1149"/>
                  <a:pt x="2404" y="1149"/>
                  <a:pt x="2404" y="1149"/>
                </a:cubicBezTo>
                <a:cubicBezTo>
                  <a:pt x="2404" y="1149"/>
                  <a:pt x="2404" y="1149"/>
                  <a:pt x="2404" y="1149"/>
                </a:cubicBezTo>
                <a:cubicBezTo>
                  <a:pt x="2405" y="1151"/>
                  <a:pt x="2405" y="1151"/>
                  <a:pt x="2405" y="1151"/>
                </a:cubicBezTo>
                <a:lnTo>
                  <a:pt x="2406" y="1150"/>
                </a:lnTo>
                <a:close/>
                <a:moveTo>
                  <a:pt x="2370" y="994"/>
                </a:moveTo>
                <a:cubicBezTo>
                  <a:pt x="2372" y="994"/>
                  <a:pt x="2372" y="994"/>
                  <a:pt x="2372" y="994"/>
                </a:cubicBezTo>
                <a:cubicBezTo>
                  <a:pt x="2373" y="995"/>
                  <a:pt x="2373" y="995"/>
                  <a:pt x="2373" y="995"/>
                </a:cubicBezTo>
                <a:cubicBezTo>
                  <a:pt x="2375" y="994"/>
                  <a:pt x="2375" y="994"/>
                  <a:pt x="2375" y="994"/>
                </a:cubicBezTo>
                <a:cubicBezTo>
                  <a:pt x="2376" y="996"/>
                  <a:pt x="2376" y="996"/>
                  <a:pt x="2376" y="996"/>
                </a:cubicBezTo>
                <a:cubicBezTo>
                  <a:pt x="2377" y="995"/>
                  <a:pt x="2377" y="995"/>
                  <a:pt x="2377" y="995"/>
                </a:cubicBezTo>
                <a:cubicBezTo>
                  <a:pt x="2378" y="993"/>
                  <a:pt x="2378" y="993"/>
                  <a:pt x="2378" y="993"/>
                </a:cubicBezTo>
                <a:cubicBezTo>
                  <a:pt x="2379" y="993"/>
                  <a:pt x="2379" y="993"/>
                  <a:pt x="2379" y="993"/>
                </a:cubicBezTo>
                <a:cubicBezTo>
                  <a:pt x="2381" y="993"/>
                  <a:pt x="2381" y="993"/>
                  <a:pt x="2381" y="993"/>
                </a:cubicBezTo>
                <a:cubicBezTo>
                  <a:pt x="2382" y="992"/>
                  <a:pt x="2382" y="992"/>
                  <a:pt x="2382" y="992"/>
                </a:cubicBezTo>
                <a:cubicBezTo>
                  <a:pt x="2382" y="991"/>
                  <a:pt x="2382" y="991"/>
                  <a:pt x="2382" y="991"/>
                </a:cubicBezTo>
                <a:cubicBezTo>
                  <a:pt x="2384" y="991"/>
                  <a:pt x="2384" y="991"/>
                  <a:pt x="2384" y="991"/>
                </a:cubicBezTo>
                <a:cubicBezTo>
                  <a:pt x="2385" y="989"/>
                  <a:pt x="2385" y="989"/>
                  <a:pt x="2385" y="989"/>
                </a:cubicBezTo>
                <a:cubicBezTo>
                  <a:pt x="2385" y="988"/>
                  <a:pt x="2385" y="988"/>
                  <a:pt x="2385" y="988"/>
                </a:cubicBezTo>
                <a:cubicBezTo>
                  <a:pt x="2386" y="985"/>
                  <a:pt x="2386" y="985"/>
                  <a:pt x="2386" y="985"/>
                </a:cubicBezTo>
                <a:cubicBezTo>
                  <a:pt x="2387" y="984"/>
                  <a:pt x="2387" y="984"/>
                  <a:pt x="2387" y="984"/>
                </a:cubicBezTo>
                <a:cubicBezTo>
                  <a:pt x="2387" y="983"/>
                  <a:pt x="2387" y="983"/>
                  <a:pt x="2387" y="983"/>
                </a:cubicBezTo>
                <a:cubicBezTo>
                  <a:pt x="2388" y="980"/>
                  <a:pt x="2388" y="980"/>
                  <a:pt x="2388" y="980"/>
                </a:cubicBezTo>
                <a:cubicBezTo>
                  <a:pt x="2388" y="978"/>
                  <a:pt x="2388" y="978"/>
                  <a:pt x="2388" y="978"/>
                </a:cubicBezTo>
                <a:cubicBezTo>
                  <a:pt x="2386" y="977"/>
                  <a:pt x="2386" y="977"/>
                  <a:pt x="2386" y="977"/>
                </a:cubicBezTo>
                <a:cubicBezTo>
                  <a:pt x="2384" y="976"/>
                  <a:pt x="2384" y="976"/>
                  <a:pt x="2384" y="976"/>
                </a:cubicBezTo>
                <a:cubicBezTo>
                  <a:pt x="2382" y="977"/>
                  <a:pt x="2382" y="977"/>
                  <a:pt x="2382" y="977"/>
                </a:cubicBezTo>
                <a:cubicBezTo>
                  <a:pt x="2382" y="977"/>
                  <a:pt x="2381" y="976"/>
                  <a:pt x="2381" y="976"/>
                </a:cubicBezTo>
                <a:cubicBezTo>
                  <a:pt x="2380" y="977"/>
                  <a:pt x="2380" y="977"/>
                  <a:pt x="2380" y="977"/>
                </a:cubicBezTo>
                <a:cubicBezTo>
                  <a:pt x="2379" y="976"/>
                  <a:pt x="2379" y="976"/>
                  <a:pt x="2379" y="976"/>
                </a:cubicBezTo>
                <a:cubicBezTo>
                  <a:pt x="2377" y="977"/>
                  <a:pt x="2377" y="977"/>
                  <a:pt x="2377" y="977"/>
                </a:cubicBezTo>
                <a:cubicBezTo>
                  <a:pt x="2376" y="977"/>
                  <a:pt x="2376" y="977"/>
                  <a:pt x="2376" y="977"/>
                </a:cubicBezTo>
                <a:cubicBezTo>
                  <a:pt x="2374" y="978"/>
                  <a:pt x="2374" y="978"/>
                  <a:pt x="2374" y="978"/>
                </a:cubicBezTo>
                <a:cubicBezTo>
                  <a:pt x="2372" y="978"/>
                  <a:pt x="2372" y="978"/>
                  <a:pt x="2372" y="978"/>
                </a:cubicBezTo>
                <a:cubicBezTo>
                  <a:pt x="2372" y="980"/>
                  <a:pt x="2372" y="980"/>
                  <a:pt x="2372" y="980"/>
                </a:cubicBezTo>
                <a:cubicBezTo>
                  <a:pt x="2369" y="982"/>
                  <a:pt x="2369" y="982"/>
                  <a:pt x="2369" y="982"/>
                </a:cubicBezTo>
                <a:cubicBezTo>
                  <a:pt x="2367" y="984"/>
                  <a:pt x="2367" y="984"/>
                  <a:pt x="2367" y="984"/>
                </a:cubicBezTo>
                <a:cubicBezTo>
                  <a:pt x="2367" y="986"/>
                  <a:pt x="2367" y="986"/>
                  <a:pt x="2367" y="986"/>
                </a:cubicBezTo>
                <a:cubicBezTo>
                  <a:pt x="2368" y="989"/>
                  <a:pt x="2368" y="989"/>
                  <a:pt x="2368" y="989"/>
                </a:cubicBezTo>
                <a:cubicBezTo>
                  <a:pt x="2369" y="991"/>
                  <a:pt x="2369" y="991"/>
                  <a:pt x="2369" y="991"/>
                </a:cubicBezTo>
                <a:cubicBezTo>
                  <a:pt x="2368" y="992"/>
                  <a:pt x="2368" y="992"/>
                  <a:pt x="2368" y="992"/>
                </a:cubicBezTo>
                <a:lnTo>
                  <a:pt x="2370" y="994"/>
                </a:lnTo>
                <a:close/>
                <a:moveTo>
                  <a:pt x="2385" y="967"/>
                </a:moveTo>
                <a:cubicBezTo>
                  <a:pt x="2383" y="967"/>
                  <a:pt x="2383" y="967"/>
                  <a:pt x="2383" y="967"/>
                </a:cubicBezTo>
                <a:cubicBezTo>
                  <a:pt x="2381" y="967"/>
                  <a:pt x="2381" y="967"/>
                  <a:pt x="2381" y="967"/>
                </a:cubicBezTo>
                <a:cubicBezTo>
                  <a:pt x="2382" y="968"/>
                  <a:pt x="2382" y="968"/>
                  <a:pt x="2382" y="968"/>
                </a:cubicBezTo>
                <a:cubicBezTo>
                  <a:pt x="2383" y="968"/>
                  <a:pt x="2383" y="968"/>
                  <a:pt x="2383" y="968"/>
                </a:cubicBezTo>
                <a:cubicBezTo>
                  <a:pt x="2385" y="968"/>
                  <a:pt x="2385" y="968"/>
                  <a:pt x="2385" y="968"/>
                </a:cubicBezTo>
                <a:lnTo>
                  <a:pt x="2385" y="967"/>
                </a:lnTo>
                <a:close/>
                <a:moveTo>
                  <a:pt x="2403" y="1151"/>
                </a:moveTo>
                <a:cubicBezTo>
                  <a:pt x="2404" y="1151"/>
                  <a:pt x="2404" y="1151"/>
                  <a:pt x="2404" y="1151"/>
                </a:cubicBezTo>
                <a:cubicBezTo>
                  <a:pt x="2405" y="1151"/>
                  <a:pt x="2405" y="1151"/>
                  <a:pt x="2405" y="1151"/>
                </a:cubicBezTo>
                <a:cubicBezTo>
                  <a:pt x="2404" y="1150"/>
                  <a:pt x="2404" y="1150"/>
                  <a:pt x="2404" y="1150"/>
                </a:cubicBezTo>
                <a:lnTo>
                  <a:pt x="2403" y="1151"/>
                </a:lnTo>
                <a:close/>
                <a:moveTo>
                  <a:pt x="2402" y="1152"/>
                </a:moveTo>
                <a:cubicBezTo>
                  <a:pt x="2403" y="1151"/>
                  <a:pt x="2403" y="1151"/>
                  <a:pt x="2403" y="1151"/>
                </a:cubicBezTo>
                <a:cubicBezTo>
                  <a:pt x="2403" y="1151"/>
                  <a:pt x="2403" y="1151"/>
                  <a:pt x="2403" y="1151"/>
                </a:cubicBezTo>
                <a:lnTo>
                  <a:pt x="2402" y="1152"/>
                </a:lnTo>
                <a:close/>
                <a:moveTo>
                  <a:pt x="2456" y="1087"/>
                </a:moveTo>
                <a:cubicBezTo>
                  <a:pt x="2454" y="1090"/>
                  <a:pt x="2454" y="1090"/>
                  <a:pt x="2454" y="1090"/>
                </a:cubicBezTo>
                <a:cubicBezTo>
                  <a:pt x="2453" y="1091"/>
                  <a:pt x="2453" y="1091"/>
                  <a:pt x="2453" y="1091"/>
                </a:cubicBezTo>
                <a:cubicBezTo>
                  <a:pt x="2453" y="1092"/>
                  <a:pt x="2453" y="1092"/>
                  <a:pt x="2453" y="1092"/>
                </a:cubicBezTo>
                <a:cubicBezTo>
                  <a:pt x="2455" y="1091"/>
                  <a:pt x="2455" y="1091"/>
                  <a:pt x="2455" y="1091"/>
                </a:cubicBezTo>
                <a:cubicBezTo>
                  <a:pt x="2456" y="1090"/>
                  <a:pt x="2456" y="1090"/>
                  <a:pt x="2456" y="1090"/>
                </a:cubicBezTo>
                <a:cubicBezTo>
                  <a:pt x="2458" y="1089"/>
                  <a:pt x="2458" y="1089"/>
                  <a:pt x="2458" y="1089"/>
                </a:cubicBezTo>
                <a:cubicBezTo>
                  <a:pt x="2460" y="1088"/>
                  <a:pt x="2460" y="1088"/>
                  <a:pt x="2460" y="1088"/>
                </a:cubicBezTo>
                <a:cubicBezTo>
                  <a:pt x="2462" y="1085"/>
                  <a:pt x="2462" y="1085"/>
                  <a:pt x="2462" y="1085"/>
                </a:cubicBezTo>
                <a:cubicBezTo>
                  <a:pt x="2464" y="1085"/>
                  <a:pt x="2464" y="1085"/>
                  <a:pt x="2464" y="1085"/>
                </a:cubicBezTo>
                <a:cubicBezTo>
                  <a:pt x="2465" y="1083"/>
                  <a:pt x="2465" y="1083"/>
                  <a:pt x="2465" y="1083"/>
                </a:cubicBezTo>
                <a:cubicBezTo>
                  <a:pt x="2465" y="1082"/>
                  <a:pt x="2465" y="1082"/>
                  <a:pt x="2465" y="1082"/>
                </a:cubicBezTo>
                <a:cubicBezTo>
                  <a:pt x="2467" y="1081"/>
                  <a:pt x="2467" y="1081"/>
                  <a:pt x="2467" y="1081"/>
                </a:cubicBezTo>
                <a:cubicBezTo>
                  <a:pt x="2467" y="1078"/>
                  <a:pt x="2467" y="1078"/>
                  <a:pt x="2467" y="1078"/>
                </a:cubicBezTo>
                <a:cubicBezTo>
                  <a:pt x="2468" y="1077"/>
                  <a:pt x="2468" y="1077"/>
                  <a:pt x="2468" y="1077"/>
                </a:cubicBezTo>
                <a:cubicBezTo>
                  <a:pt x="2471" y="1077"/>
                  <a:pt x="2471" y="1077"/>
                  <a:pt x="2471" y="1077"/>
                </a:cubicBezTo>
                <a:cubicBezTo>
                  <a:pt x="2471" y="1075"/>
                  <a:pt x="2471" y="1075"/>
                  <a:pt x="2471" y="1075"/>
                </a:cubicBezTo>
                <a:cubicBezTo>
                  <a:pt x="2473" y="1073"/>
                  <a:pt x="2473" y="1073"/>
                  <a:pt x="2473" y="1073"/>
                </a:cubicBezTo>
                <a:cubicBezTo>
                  <a:pt x="2474" y="1073"/>
                  <a:pt x="2474" y="1073"/>
                  <a:pt x="2474" y="1073"/>
                </a:cubicBezTo>
                <a:cubicBezTo>
                  <a:pt x="2475" y="1072"/>
                  <a:pt x="2475" y="1072"/>
                  <a:pt x="2475" y="1072"/>
                </a:cubicBezTo>
                <a:cubicBezTo>
                  <a:pt x="2474" y="1069"/>
                  <a:pt x="2474" y="1069"/>
                  <a:pt x="2474" y="1069"/>
                </a:cubicBezTo>
                <a:cubicBezTo>
                  <a:pt x="2472" y="1068"/>
                  <a:pt x="2472" y="1068"/>
                  <a:pt x="2472" y="1068"/>
                </a:cubicBezTo>
                <a:cubicBezTo>
                  <a:pt x="2473" y="1066"/>
                  <a:pt x="2473" y="1066"/>
                  <a:pt x="2473" y="1066"/>
                </a:cubicBezTo>
                <a:cubicBezTo>
                  <a:pt x="2472" y="1063"/>
                  <a:pt x="2472" y="1063"/>
                  <a:pt x="2472" y="1063"/>
                </a:cubicBezTo>
                <a:cubicBezTo>
                  <a:pt x="2472" y="1064"/>
                  <a:pt x="2472" y="1064"/>
                  <a:pt x="2472" y="1064"/>
                </a:cubicBezTo>
                <a:cubicBezTo>
                  <a:pt x="2471" y="1067"/>
                  <a:pt x="2471" y="1067"/>
                  <a:pt x="2471" y="1067"/>
                </a:cubicBezTo>
                <a:cubicBezTo>
                  <a:pt x="2471" y="1069"/>
                  <a:pt x="2471" y="1069"/>
                  <a:pt x="2471" y="1069"/>
                </a:cubicBezTo>
                <a:cubicBezTo>
                  <a:pt x="2470" y="1068"/>
                  <a:pt x="2470" y="1068"/>
                  <a:pt x="2470" y="1068"/>
                </a:cubicBezTo>
                <a:cubicBezTo>
                  <a:pt x="2471" y="1070"/>
                  <a:pt x="2471" y="1070"/>
                  <a:pt x="2471" y="1070"/>
                </a:cubicBezTo>
                <a:cubicBezTo>
                  <a:pt x="2471" y="1071"/>
                  <a:pt x="2471" y="1071"/>
                  <a:pt x="2471" y="1071"/>
                </a:cubicBezTo>
                <a:cubicBezTo>
                  <a:pt x="2470" y="1073"/>
                  <a:pt x="2470" y="1073"/>
                  <a:pt x="2470" y="1073"/>
                </a:cubicBezTo>
                <a:cubicBezTo>
                  <a:pt x="2468" y="1073"/>
                  <a:pt x="2468" y="1073"/>
                  <a:pt x="2468" y="1073"/>
                </a:cubicBezTo>
                <a:cubicBezTo>
                  <a:pt x="2467" y="1075"/>
                  <a:pt x="2467" y="1075"/>
                  <a:pt x="2467" y="1075"/>
                </a:cubicBezTo>
                <a:cubicBezTo>
                  <a:pt x="2467" y="1076"/>
                  <a:pt x="2467" y="1076"/>
                  <a:pt x="2467" y="1076"/>
                </a:cubicBezTo>
                <a:cubicBezTo>
                  <a:pt x="2465" y="1077"/>
                  <a:pt x="2465" y="1077"/>
                  <a:pt x="2465" y="1077"/>
                </a:cubicBezTo>
                <a:cubicBezTo>
                  <a:pt x="2463" y="1081"/>
                  <a:pt x="2463" y="1081"/>
                  <a:pt x="2463" y="1081"/>
                </a:cubicBezTo>
                <a:cubicBezTo>
                  <a:pt x="2460" y="1084"/>
                  <a:pt x="2460" y="1084"/>
                  <a:pt x="2460" y="1084"/>
                </a:cubicBezTo>
                <a:cubicBezTo>
                  <a:pt x="2459" y="1084"/>
                  <a:pt x="2459" y="1084"/>
                  <a:pt x="2459" y="1084"/>
                </a:cubicBezTo>
                <a:cubicBezTo>
                  <a:pt x="2457" y="1087"/>
                  <a:pt x="2457" y="1087"/>
                  <a:pt x="2457" y="1087"/>
                </a:cubicBezTo>
                <a:lnTo>
                  <a:pt x="2456" y="1087"/>
                </a:lnTo>
                <a:close/>
                <a:moveTo>
                  <a:pt x="2441" y="941"/>
                </a:moveTo>
                <a:cubicBezTo>
                  <a:pt x="2441" y="941"/>
                  <a:pt x="2441" y="941"/>
                  <a:pt x="2441" y="941"/>
                </a:cubicBezTo>
                <a:cubicBezTo>
                  <a:pt x="2440" y="940"/>
                  <a:pt x="2440" y="940"/>
                  <a:pt x="2440" y="940"/>
                </a:cubicBezTo>
                <a:cubicBezTo>
                  <a:pt x="2439" y="941"/>
                  <a:pt x="2439" y="941"/>
                  <a:pt x="2439" y="941"/>
                </a:cubicBezTo>
                <a:cubicBezTo>
                  <a:pt x="2439" y="941"/>
                  <a:pt x="2439" y="941"/>
                  <a:pt x="2439" y="941"/>
                </a:cubicBezTo>
                <a:lnTo>
                  <a:pt x="2441" y="941"/>
                </a:lnTo>
                <a:close/>
                <a:moveTo>
                  <a:pt x="2572" y="818"/>
                </a:moveTo>
                <a:cubicBezTo>
                  <a:pt x="2575" y="820"/>
                  <a:pt x="2575" y="820"/>
                  <a:pt x="2575" y="820"/>
                </a:cubicBezTo>
                <a:cubicBezTo>
                  <a:pt x="2576" y="821"/>
                  <a:pt x="2576" y="821"/>
                  <a:pt x="2576" y="821"/>
                </a:cubicBezTo>
                <a:cubicBezTo>
                  <a:pt x="2577" y="820"/>
                  <a:pt x="2577" y="820"/>
                  <a:pt x="2577" y="820"/>
                </a:cubicBezTo>
                <a:cubicBezTo>
                  <a:pt x="2578" y="817"/>
                  <a:pt x="2578" y="817"/>
                  <a:pt x="2578" y="817"/>
                </a:cubicBezTo>
                <a:cubicBezTo>
                  <a:pt x="2580" y="815"/>
                  <a:pt x="2580" y="815"/>
                  <a:pt x="2580" y="815"/>
                </a:cubicBezTo>
                <a:cubicBezTo>
                  <a:pt x="2580" y="814"/>
                  <a:pt x="2580" y="814"/>
                  <a:pt x="2580" y="814"/>
                </a:cubicBezTo>
                <a:cubicBezTo>
                  <a:pt x="2579" y="813"/>
                  <a:pt x="2579" y="813"/>
                  <a:pt x="2579" y="813"/>
                </a:cubicBezTo>
                <a:cubicBezTo>
                  <a:pt x="2579" y="812"/>
                  <a:pt x="2579" y="812"/>
                  <a:pt x="2579" y="812"/>
                </a:cubicBezTo>
                <a:cubicBezTo>
                  <a:pt x="2577" y="810"/>
                  <a:pt x="2577" y="810"/>
                  <a:pt x="2577" y="810"/>
                </a:cubicBezTo>
                <a:cubicBezTo>
                  <a:pt x="2576" y="810"/>
                  <a:pt x="2576" y="810"/>
                  <a:pt x="2576" y="810"/>
                </a:cubicBezTo>
                <a:cubicBezTo>
                  <a:pt x="2574" y="809"/>
                  <a:pt x="2574" y="809"/>
                  <a:pt x="2574" y="809"/>
                </a:cubicBezTo>
                <a:cubicBezTo>
                  <a:pt x="2572" y="809"/>
                  <a:pt x="2572" y="809"/>
                  <a:pt x="2572" y="809"/>
                </a:cubicBezTo>
                <a:cubicBezTo>
                  <a:pt x="2570" y="811"/>
                  <a:pt x="2570" y="811"/>
                  <a:pt x="2570" y="811"/>
                </a:cubicBezTo>
                <a:cubicBezTo>
                  <a:pt x="2570" y="812"/>
                  <a:pt x="2570" y="812"/>
                  <a:pt x="2570" y="812"/>
                </a:cubicBezTo>
                <a:cubicBezTo>
                  <a:pt x="2569" y="814"/>
                  <a:pt x="2569" y="814"/>
                  <a:pt x="2569" y="814"/>
                </a:cubicBezTo>
                <a:cubicBezTo>
                  <a:pt x="2567" y="814"/>
                  <a:pt x="2567" y="814"/>
                  <a:pt x="2567" y="814"/>
                </a:cubicBezTo>
                <a:cubicBezTo>
                  <a:pt x="2566" y="815"/>
                  <a:pt x="2566" y="815"/>
                  <a:pt x="2566" y="815"/>
                </a:cubicBezTo>
                <a:cubicBezTo>
                  <a:pt x="2565" y="815"/>
                  <a:pt x="2565" y="815"/>
                  <a:pt x="2565" y="815"/>
                </a:cubicBezTo>
                <a:cubicBezTo>
                  <a:pt x="2564" y="812"/>
                  <a:pt x="2564" y="812"/>
                  <a:pt x="2564" y="812"/>
                </a:cubicBezTo>
                <a:cubicBezTo>
                  <a:pt x="2563" y="812"/>
                  <a:pt x="2563" y="812"/>
                  <a:pt x="2563" y="812"/>
                </a:cubicBezTo>
                <a:cubicBezTo>
                  <a:pt x="2560" y="815"/>
                  <a:pt x="2560" y="815"/>
                  <a:pt x="2560" y="815"/>
                </a:cubicBezTo>
                <a:cubicBezTo>
                  <a:pt x="2560" y="817"/>
                  <a:pt x="2560" y="817"/>
                  <a:pt x="2560" y="817"/>
                </a:cubicBezTo>
                <a:cubicBezTo>
                  <a:pt x="2559" y="818"/>
                  <a:pt x="2559" y="818"/>
                  <a:pt x="2559" y="818"/>
                </a:cubicBezTo>
                <a:cubicBezTo>
                  <a:pt x="2558" y="820"/>
                  <a:pt x="2558" y="820"/>
                  <a:pt x="2558" y="820"/>
                </a:cubicBezTo>
                <a:cubicBezTo>
                  <a:pt x="2561" y="820"/>
                  <a:pt x="2561" y="820"/>
                  <a:pt x="2561" y="820"/>
                </a:cubicBezTo>
                <a:cubicBezTo>
                  <a:pt x="2561" y="822"/>
                  <a:pt x="2561" y="822"/>
                  <a:pt x="2561" y="822"/>
                </a:cubicBezTo>
                <a:cubicBezTo>
                  <a:pt x="2561" y="823"/>
                  <a:pt x="2561" y="823"/>
                  <a:pt x="2561" y="823"/>
                </a:cubicBezTo>
                <a:cubicBezTo>
                  <a:pt x="2561" y="824"/>
                  <a:pt x="2561" y="824"/>
                  <a:pt x="2561" y="824"/>
                </a:cubicBezTo>
                <a:cubicBezTo>
                  <a:pt x="2562" y="826"/>
                  <a:pt x="2562" y="826"/>
                  <a:pt x="2562" y="826"/>
                </a:cubicBezTo>
                <a:cubicBezTo>
                  <a:pt x="2565" y="826"/>
                  <a:pt x="2565" y="826"/>
                  <a:pt x="2565" y="826"/>
                </a:cubicBezTo>
                <a:cubicBezTo>
                  <a:pt x="2564" y="827"/>
                  <a:pt x="2564" y="827"/>
                  <a:pt x="2564" y="827"/>
                </a:cubicBezTo>
                <a:cubicBezTo>
                  <a:pt x="2565" y="828"/>
                  <a:pt x="2565" y="828"/>
                  <a:pt x="2565" y="828"/>
                </a:cubicBezTo>
                <a:cubicBezTo>
                  <a:pt x="2566" y="827"/>
                  <a:pt x="2566" y="827"/>
                  <a:pt x="2566" y="827"/>
                </a:cubicBezTo>
                <a:cubicBezTo>
                  <a:pt x="2567" y="827"/>
                  <a:pt x="2567" y="827"/>
                  <a:pt x="2567" y="827"/>
                </a:cubicBezTo>
                <a:cubicBezTo>
                  <a:pt x="2568" y="827"/>
                  <a:pt x="2568" y="827"/>
                  <a:pt x="2568" y="827"/>
                </a:cubicBezTo>
                <a:cubicBezTo>
                  <a:pt x="2568" y="826"/>
                  <a:pt x="2568" y="826"/>
                  <a:pt x="2568" y="826"/>
                </a:cubicBezTo>
                <a:cubicBezTo>
                  <a:pt x="2566" y="824"/>
                  <a:pt x="2566" y="824"/>
                  <a:pt x="2566" y="824"/>
                </a:cubicBezTo>
                <a:cubicBezTo>
                  <a:pt x="2567" y="823"/>
                  <a:pt x="2567" y="823"/>
                  <a:pt x="2567" y="823"/>
                </a:cubicBezTo>
                <a:cubicBezTo>
                  <a:pt x="2568" y="820"/>
                  <a:pt x="2568" y="820"/>
                  <a:pt x="2568" y="820"/>
                </a:cubicBezTo>
                <a:cubicBezTo>
                  <a:pt x="2570" y="819"/>
                  <a:pt x="2570" y="819"/>
                  <a:pt x="2570" y="819"/>
                </a:cubicBezTo>
                <a:cubicBezTo>
                  <a:pt x="2570" y="818"/>
                  <a:pt x="2570" y="818"/>
                  <a:pt x="2570" y="818"/>
                </a:cubicBezTo>
                <a:lnTo>
                  <a:pt x="2572" y="818"/>
                </a:lnTo>
                <a:close/>
                <a:moveTo>
                  <a:pt x="2578" y="1182"/>
                </a:moveTo>
                <a:cubicBezTo>
                  <a:pt x="2579" y="1183"/>
                  <a:pt x="2579" y="1183"/>
                  <a:pt x="2579" y="1183"/>
                </a:cubicBezTo>
                <a:cubicBezTo>
                  <a:pt x="2582" y="1183"/>
                  <a:pt x="2582" y="1183"/>
                  <a:pt x="2582" y="1183"/>
                </a:cubicBezTo>
                <a:cubicBezTo>
                  <a:pt x="2580" y="1182"/>
                  <a:pt x="2580" y="1182"/>
                  <a:pt x="2580" y="1182"/>
                </a:cubicBezTo>
                <a:lnTo>
                  <a:pt x="2578" y="1182"/>
                </a:lnTo>
                <a:close/>
                <a:moveTo>
                  <a:pt x="2580" y="1246"/>
                </a:moveTo>
                <a:cubicBezTo>
                  <a:pt x="2581" y="1246"/>
                  <a:pt x="2581" y="1246"/>
                  <a:pt x="2581" y="1246"/>
                </a:cubicBezTo>
                <a:cubicBezTo>
                  <a:pt x="2581" y="1246"/>
                  <a:pt x="2581" y="1245"/>
                  <a:pt x="2581" y="1245"/>
                </a:cubicBezTo>
                <a:lnTo>
                  <a:pt x="2580" y="1246"/>
                </a:lnTo>
                <a:close/>
                <a:moveTo>
                  <a:pt x="2581" y="1245"/>
                </a:moveTo>
                <a:cubicBezTo>
                  <a:pt x="2582" y="1245"/>
                  <a:pt x="2582" y="1245"/>
                  <a:pt x="2582" y="1245"/>
                </a:cubicBezTo>
                <a:cubicBezTo>
                  <a:pt x="2583" y="1245"/>
                  <a:pt x="2583" y="1245"/>
                  <a:pt x="2583" y="1245"/>
                </a:cubicBezTo>
                <a:cubicBezTo>
                  <a:pt x="2583" y="1244"/>
                  <a:pt x="2583" y="1244"/>
                  <a:pt x="2583" y="1244"/>
                </a:cubicBezTo>
                <a:lnTo>
                  <a:pt x="2581" y="1245"/>
                </a:lnTo>
                <a:close/>
                <a:moveTo>
                  <a:pt x="2584" y="1183"/>
                </a:moveTo>
                <a:cubicBezTo>
                  <a:pt x="2583" y="1183"/>
                  <a:pt x="2583" y="1183"/>
                  <a:pt x="2583" y="1183"/>
                </a:cubicBezTo>
                <a:cubicBezTo>
                  <a:pt x="2581" y="1184"/>
                  <a:pt x="2581" y="1184"/>
                  <a:pt x="2581" y="1184"/>
                </a:cubicBezTo>
                <a:cubicBezTo>
                  <a:pt x="2581" y="1187"/>
                  <a:pt x="2581" y="1187"/>
                  <a:pt x="2581" y="1187"/>
                </a:cubicBezTo>
                <a:cubicBezTo>
                  <a:pt x="2583" y="1187"/>
                  <a:pt x="2583" y="1187"/>
                  <a:pt x="2583" y="1187"/>
                </a:cubicBezTo>
                <a:cubicBezTo>
                  <a:pt x="2584" y="1186"/>
                  <a:pt x="2584" y="1186"/>
                  <a:pt x="2584" y="1186"/>
                </a:cubicBezTo>
                <a:lnTo>
                  <a:pt x="2584" y="1183"/>
                </a:lnTo>
                <a:close/>
                <a:moveTo>
                  <a:pt x="2583" y="1181"/>
                </a:moveTo>
                <a:cubicBezTo>
                  <a:pt x="2581" y="1182"/>
                  <a:pt x="2581" y="1182"/>
                  <a:pt x="2581" y="1182"/>
                </a:cubicBezTo>
                <a:cubicBezTo>
                  <a:pt x="2582" y="1182"/>
                  <a:pt x="2582" y="1182"/>
                  <a:pt x="2582" y="1182"/>
                </a:cubicBezTo>
                <a:lnTo>
                  <a:pt x="2583" y="1181"/>
                </a:lnTo>
                <a:close/>
                <a:moveTo>
                  <a:pt x="2558" y="787"/>
                </a:moveTo>
                <a:cubicBezTo>
                  <a:pt x="2558" y="788"/>
                  <a:pt x="2558" y="788"/>
                  <a:pt x="2558" y="788"/>
                </a:cubicBezTo>
                <a:cubicBezTo>
                  <a:pt x="2558" y="788"/>
                  <a:pt x="2558" y="788"/>
                  <a:pt x="2558" y="788"/>
                </a:cubicBezTo>
                <a:cubicBezTo>
                  <a:pt x="2559" y="787"/>
                  <a:pt x="2559" y="787"/>
                  <a:pt x="2559" y="787"/>
                </a:cubicBezTo>
                <a:lnTo>
                  <a:pt x="2558" y="787"/>
                </a:lnTo>
                <a:close/>
                <a:moveTo>
                  <a:pt x="2585" y="1177"/>
                </a:moveTo>
                <a:cubicBezTo>
                  <a:pt x="2586" y="1178"/>
                  <a:pt x="2586" y="1178"/>
                  <a:pt x="2586" y="1178"/>
                </a:cubicBezTo>
                <a:cubicBezTo>
                  <a:pt x="2587" y="1177"/>
                  <a:pt x="2587" y="1177"/>
                  <a:pt x="2587" y="1177"/>
                </a:cubicBezTo>
                <a:cubicBezTo>
                  <a:pt x="2587" y="1176"/>
                  <a:pt x="2587" y="1176"/>
                  <a:pt x="2587" y="1176"/>
                </a:cubicBezTo>
                <a:cubicBezTo>
                  <a:pt x="2585" y="1175"/>
                  <a:pt x="2585" y="1175"/>
                  <a:pt x="2585" y="1175"/>
                </a:cubicBezTo>
                <a:cubicBezTo>
                  <a:pt x="2582" y="1175"/>
                  <a:pt x="2582" y="1175"/>
                  <a:pt x="2582" y="1175"/>
                </a:cubicBezTo>
                <a:cubicBezTo>
                  <a:pt x="2580" y="1176"/>
                  <a:pt x="2580" y="1176"/>
                  <a:pt x="2580" y="1176"/>
                </a:cubicBezTo>
                <a:cubicBezTo>
                  <a:pt x="2578" y="1176"/>
                  <a:pt x="2578" y="1176"/>
                  <a:pt x="2578" y="1176"/>
                </a:cubicBezTo>
                <a:cubicBezTo>
                  <a:pt x="2578" y="1176"/>
                  <a:pt x="2578" y="1176"/>
                  <a:pt x="2578" y="1176"/>
                </a:cubicBezTo>
                <a:cubicBezTo>
                  <a:pt x="2578" y="1177"/>
                  <a:pt x="2578" y="1177"/>
                  <a:pt x="2578" y="1177"/>
                </a:cubicBezTo>
                <a:cubicBezTo>
                  <a:pt x="2577" y="1177"/>
                  <a:pt x="2577" y="1177"/>
                  <a:pt x="2577" y="1177"/>
                </a:cubicBezTo>
                <a:cubicBezTo>
                  <a:pt x="2580" y="1177"/>
                  <a:pt x="2580" y="1177"/>
                  <a:pt x="2580" y="1177"/>
                </a:cubicBezTo>
                <a:cubicBezTo>
                  <a:pt x="2582" y="1178"/>
                  <a:pt x="2582" y="1178"/>
                  <a:pt x="2582" y="1178"/>
                </a:cubicBezTo>
                <a:cubicBezTo>
                  <a:pt x="2583" y="1178"/>
                  <a:pt x="2583" y="1178"/>
                  <a:pt x="2583" y="1178"/>
                </a:cubicBezTo>
                <a:cubicBezTo>
                  <a:pt x="2583" y="1177"/>
                  <a:pt x="2583" y="1177"/>
                  <a:pt x="2583" y="1177"/>
                </a:cubicBezTo>
                <a:cubicBezTo>
                  <a:pt x="2582" y="1177"/>
                  <a:pt x="2582" y="1177"/>
                  <a:pt x="2582" y="1177"/>
                </a:cubicBezTo>
                <a:cubicBezTo>
                  <a:pt x="2581" y="1176"/>
                  <a:pt x="2581" y="1176"/>
                  <a:pt x="2581" y="1176"/>
                </a:cubicBezTo>
                <a:cubicBezTo>
                  <a:pt x="2582" y="1176"/>
                  <a:pt x="2582" y="1176"/>
                  <a:pt x="2582" y="1176"/>
                </a:cubicBezTo>
                <a:lnTo>
                  <a:pt x="2585" y="1177"/>
                </a:lnTo>
                <a:close/>
                <a:moveTo>
                  <a:pt x="2583" y="1252"/>
                </a:moveTo>
                <a:cubicBezTo>
                  <a:pt x="2583" y="1251"/>
                  <a:pt x="2583" y="1251"/>
                  <a:pt x="2583" y="1251"/>
                </a:cubicBezTo>
                <a:cubicBezTo>
                  <a:pt x="2582" y="1251"/>
                  <a:pt x="2582" y="1251"/>
                  <a:pt x="2582" y="1251"/>
                </a:cubicBezTo>
                <a:cubicBezTo>
                  <a:pt x="2581" y="1252"/>
                  <a:pt x="2581" y="1252"/>
                  <a:pt x="2581" y="1252"/>
                </a:cubicBezTo>
                <a:cubicBezTo>
                  <a:pt x="2580" y="1253"/>
                  <a:pt x="2580" y="1253"/>
                  <a:pt x="2580" y="1253"/>
                </a:cubicBezTo>
                <a:cubicBezTo>
                  <a:pt x="2582" y="1253"/>
                  <a:pt x="2582" y="1253"/>
                  <a:pt x="2582" y="1253"/>
                </a:cubicBezTo>
                <a:lnTo>
                  <a:pt x="2583" y="1252"/>
                </a:lnTo>
                <a:close/>
                <a:moveTo>
                  <a:pt x="2625" y="1190"/>
                </a:moveTo>
                <a:cubicBezTo>
                  <a:pt x="2628" y="1191"/>
                  <a:pt x="2628" y="1191"/>
                  <a:pt x="2628" y="1191"/>
                </a:cubicBezTo>
                <a:cubicBezTo>
                  <a:pt x="2632" y="1192"/>
                  <a:pt x="2632" y="1192"/>
                  <a:pt x="2632" y="1192"/>
                </a:cubicBezTo>
                <a:cubicBezTo>
                  <a:pt x="2636" y="1191"/>
                  <a:pt x="2636" y="1191"/>
                  <a:pt x="2636" y="1191"/>
                </a:cubicBezTo>
                <a:cubicBezTo>
                  <a:pt x="2637" y="1191"/>
                  <a:pt x="2637" y="1191"/>
                  <a:pt x="2637" y="1191"/>
                </a:cubicBezTo>
                <a:cubicBezTo>
                  <a:pt x="2634" y="1190"/>
                  <a:pt x="2634" y="1190"/>
                  <a:pt x="2634" y="1190"/>
                </a:cubicBezTo>
                <a:cubicBezTo>
                  <a:pt x="2632" y="1190"/>
                  <a:pt x="2632" y="1190"/>
                  <a:pt x="2632" y="1190"/>
                </a:cubicBezTo>
                <a:cubicBezTo>
                  <a:pt x="2629" y="1190"/>
                  <a:pt x="2629" y="1190"/>
                  <a:pt x="2629" y="1190"/>
                </a:cubicBezTo>
                <a:cubicBezTo>
                  <a:pt x="2627" y="1190"/>
                  <a:pt x="2627" y="1190"/>
                  <a:pt x="2627" y="1190"/>
                </a:cubicBezTo>
                <a:cubicBezTo>
                  <a:pt x="2624" y="1189"/>
                  <a:pt x="2624" y="1189"/>
                  <a:pt x="2624" y="1189"/>
                </a:cubicBezTo>
                <a:cubicBezTo>
                  <a:pt x="2624" y="1189"/>
                  <a:pt x="2625" y="1190"/>
                  <a:pt x="2625" y="1190"/>
                </a:cubicBezTo>
                <a:close/>
                <a:moveTo>
                  <a:pt x="2629" y="1185"/>
                </a:moveTo>
                <a:cubicBezTo>
                  <a:pt x="2630" y="1185"/>
                  <a:pt x="2630" y="1185"/>
                  <a:pt x="2630" y="1185"/>
                </a:cubicBezTo>
                <a:cubicBezTo>
                  <a:pt x="2631" y="1185"/>
                  <a:pt x="2631" y="1185"/>
                  <a:pt x="2631" y="1185"/>
                </a:cubicBezTo>
                <a:cubicBezTo>
                  <a:pt x="2633" y="1185"/>
                  <a:pt x="2633" y="1185"/>
                  <a:pt x="2633" y="1185"/>
                </a:cubicBezTo>
                <a:cubicBezTo>
                  <a:pt x="2632" y="1184"/>
                  <a:pt x="2632" y="1184"/>
                  <a:pt x="2632" y="1184"/>
                </a:cubicBezTo>
                <a:cubicBezTo>
                  <a:pt x="2631" y="1183"/>
                  <a:pt x="2631" y="1183"/>
                  <a:pt x="2631" y="1183"/>
                </a:cubicBezTo>
                <a:cubicBezTo>
                  <a:pt x="2629" y="1181"/>
                  <a:pt x="2629" y="1181"/>
                  <a:pt x="2629" y="1181"/>
                </a:cubicBezTo>
                <a:cubicBezTo>
                  <a:pt x="2628" y="1180"/>
                  <a:pt x="2628" y="1180"/>
                  <a:pt x="2628" y="1180"/>
                </a:cubicBezTo>
                <a:cubicBezTo>
                  <a:pt x="2626" y="1180"/>
                  <a:pt x="2626" y="1180"/>
                  <a:pt x="2626" y="1180"/>
                </a:cubicBezTo>
                <a:cubicBezTo>
                  <a:pt x="2624" y="1180"/>
                  <a:pt x="2624" y="1180"/>
                  <a:pt x="2624" y="1180"/>
                </a:cubicBezTo>
                <a:cubicBezTo>
                  <a:pt x="2624" y="1180"/>
                  <a:pt x="2624" y="1180"/>
                  <a:pt x="2624" y="1180"/>
                </a:cubicBezTo>
                <a:cubicBezTo>
                  <a:pt x="2626" y="1182"/>
                  <a:pt x="2626" y="1182"/>
                  <a:pt x="2626" y="1182"/>
                </a:cubicBezTo>
                <a:cubicBezTo>
                  <a:pt x="2626" y="1181"/>
                  <a:pt x="2626" y="1181"/>
                  <a:pt x="2626" y="1181"/>
                </a:cubicBezTo>
                <a:cubicBezTo>
                  <a:pt x="2626" y="1181"/>
                  <a:pt x="2626" y="1181"/>
                  <a:pt x="2626" y="1181"/>
                </a:cubicBezTo>
                <a:cubicBezTo>
                  <a:pt x="2628" y="1183"/>
                  <a:pt x="2628" y="1183"/>
                  <a:pt x="2628" y="1183"/>
                </a:cubicBezTo>
                <a:cubicBezTo>
                  <a:pt x="2628" y="1184"/>
                  <a:pt x="2628" y="1184"/>
                  <a:pt x="2628" y="1184"/>
                </a:cubicBezTo>
                <a:lnTo>
                  <a:pt x="2629" y="1185"/>
                </a:lnTo>
                <a:close/>
                <a:moveTo>
                  <a:pt x="2600" y="762"/>
                </a:moveTo>
                <a:cubicBezTo>
                  <a:pt x="2601" y="762"/>
                  <a:pt x="2601" y="762"/>
                  <a:pt x="2601" y="762"/>
                </a:cubicBezTo>
                <a:cubicBezTo>
                  <a:pt x="2602" y="761"/>
                  <a:pt x="2602" y="761"/>
                  <a:pt x="2602" y="761"/>
                </a:cubicBezTo>
                <a:cubicBezTo>
                  <a:pt x="2602" y="759"/>
                  <a:pt x="2602" y="759"/>
                  <a:pt x="2602" y="759"/>
                </a:cubicBezTo>
                <a:cubicBezTo>
                  <a:pt x="2602" y="758"/>
                  <a:pt x="2602" y="758"/>
                  <a:pt x="2602" y="758"/>
                </a:cubicBezTo>
                <a:cubicBezTo>
                  <a:pt x="2600" y="758"/>
                  <a:pt x="2600" y="758"/>
                  <a:pt x="2600" y="758"/>
                </a:cubicBezTo>
                <a:cubicBezTo>
                  <a:pt x="2601" y="756"/>
                  <a:pt x="2601" y="756"/>
                  <a:pt x="2601" y="756"/>
                </a:cubicBezTo>
                <a:cubicBezTo>
                  <a:pt x="2600" y="755"/>
                  <a:pt x="2600" y="755"/>
                  <a:pt x="2600" y="755"/>
                </a:cubicBezTo>
                <a:cubicBezTo>
                  <a:pt x="2600" y="756"/>
                  <a:pt x="2600" y="756"/>
                  <a:pt x="2600" y="756"/>
                </a:cubicBezTo>
                <a:cubicBezTo>
                  <a:pt x="2599" y="759"/>
                  <a:pt x="2599" y="759"/>
                  <a:pt x="2599" y="759"/>
                </a:cubicBezTo>
                <a:cubicBezTo>
                  <a:pt x="2599" y="760"/>
                  <a:pt x="2599" y="760"/>
                  <a:pt x="2599" y="760"/>
                </a:cubicBezTo>
                <a:cubicBezTo>
                  <a:pt x="2600" y="759"/>
                  <a:pt x="2600" y="759"/>
                  <a:pt x="2600" y="759"/>
                </a:cubicBezTo>
                <a:cubicBezTo>
                  <a:pt x="2601" y="760"/>
                  <a:pt x="2601" y="760"/>
                  <a:pt x="2601" y="760"/>
                </a:cubicBezTo>
                <a:cubicBezTo>
                  <a:pt x="2600" y="761"/>
                  <a:pt x="2600" y="761"/>
                  <a:pt x="2600" y="761"/>
                </a:cubicBezTo>
                <a:lnTo>
                  <a:pt x="2600" y="762"/>
                </a:lnTo>
                <a:close/>
                <a:moveTo>
                  <a:pt x="2591" y="700"/>
                </a:moveTo>
                <a:cubicBezTo>
                  <a:pt x="2591" y="702"/>
                  <a:pt x="2591" y="702"/>
                  <a:pt x="2591" y="702"/>
                </a:cubicBezTo>
                <a:cubicBezTo>
                  <a:pt x="2592" y="702"/>
                  <a:pt x="2592" y="702"/>
                  <a:pt x="2592" y="702"/>
                </a:cubicBezTo>
                <a:cubicBezTo>
                  <a:pt x="2593" y="702"/>
                  <a:pt x="2593" y="702"/>
                  <a:pt x="2593" y="702"/>
                </a:cubicBezTo>
                <a:cubicBezTo>
                  <a:pt x="2593" y="700"/>
                  <a:pt x="2593" y="700"/>
                  <a:pt x="2593" y="700"/>
                </a:cubicBezTo>
                <a:cubicBezTo>
                  <a:pt x="2593" y="698"/>
                  <a:pt x="2593" y="698"/>
                  <a:pt x="2593" y="698"/>
                </a:cubicBezTo>
                <a:cubicBezTo>
                  <a:pt x="2592" y="699"/>
                  <a:pt x="2592" y="699"/>
                  <a:pt x="2592" y="699"/>
                </a:cubicBezTo>
                <a:lnTo>
                  <a:pt x="2591" y="700"/>
                </a:lnTo>
                <a:close/>
                <a:moveTo>
                  <a:pt x="2561" y="786"/>
                </a:moveTo>
                <a:cubicBezTo>
                  <a:pt x="2561" y="785"/>
                  <a:pt x="2561" y="785"/>
                  <a:pt x="2561" y="785"/>
                </a:cubicBezTo>
                <a:cubicBezTo>
                  <a:pt x="2560" y="785"/>
                  <a:pt x="2560" y="785"/>
                  <a:pt x="2560" y="785"/>
                </a:cubicBezTo>
                <a:cubicBezTo>
                  <a:pt x="2559" y="786"/>
                  <a:pt x="2559" y="786"/>
                  <a:pt x="2559" y="786"/>
                </a:cubicBezTo>
                <a:cubicBezTo>
                  <a:pt x="2560" y="787"/>
                  <a:pt x="2560" y="787"/>
                  <a:pt x="2560" y="787"/>
                </a:cubicBezTo>
                <a:cubicBezTo>
                  <a:pt x="2561" y="787"/>
                  <a:pt x="2561" y="787"/>
                  <a:pt x="2561" y="787"/>
                </a:cubicBezTo>
                <a:lnTo>
                  <a:pt x="2561" y="786"/>
                </a:lnTo>
                <a:close/>
                <a:moveTo>
                  <a:pt x="2637" y="668"/>
                </a:moveTo>
                <a:cubicBezTo>
                  <a:pt x="2637" y="666"/>
                  <a:pt x="2637" y="666"/>
                  <a:pt x="2637" y="666"/>
                </a:cubicBezTo>
                <a:cubicBezTo>
                  <a:pt x="2637" y="665"/>
                  <a:pt x="2637" y="665"/>
                  <a:pt x="2637" y="665"/>
                </a:cubicBezTo>
                <a:cubicBezTo>
                  <a:pt x="2637" y="666"/>
                  <a:pt x="2637" y="666"/>
                  <a:pt x="2637" y="666"/>
                </a:cubicBezTo>
                <a:cubicBezTo>
                  <a:pt x="2636" y="668"/>
                  <a:pt x="2636" y="668"/>
                  <a:pt x="2636" y="668"/>
                </a:cubicBezTo>
                <a:cubicBezTo>
                  <a:pt x="2635" y="669"/>
                  <a:pt x="2635" y="669"/>
                  <a:pt x="2635" y="669"/>
                </a:cubicBezTo>
                <a:cubicBezTo>
                  <a:pt x="2632" y="672"/>
                  <a:pt x="2632" y="672"/>
                  <a:pt x="2632" y="672"/>
                </a:cubicBezTo>
                <a:cubicBezTo>
                  <a:pt x="2629" y="672"/>
                  <a:pt x="2629" y="672"/>
                  <a:pt x="2629" y="672"/>
                </a:cubicBezTo>
                <a:cubicBezTo>
                  <a:pt x="2629" y="671"/>
                  <a:pt x="2629" y="671"/>
                  <a:pt x="2629" y="671"/>
                </a:cubicBezTo>
                <a:cubicBezTo>
                  <a:pt x="2627" y="672"/>
                  <a:pt x="2627" y="672"/>
                  <a:pt x="2627" y="672"/>
                </a:cubicBezTo>
                <a:cubicBezTo>
                  <a:pt x="2626" y="670"/>
                  <a:pt x="2626" y="670"/>
                  <a:pt x="2626" y="670"/>
                </a:cubicBezTo>
                <a:cubicBezTo>
                  <a:pt x="2623" y="670"/>
                  <a:pt x="2623" y="670"/>
                  <a:pt x="2623" y="670"/>
                </a:cubicBezTo>
                <a:cubicBezTo>
                  <a:pt x="2621" y="668"/>
                  <a:pt x="2621" y="668"/>
                  <a:pt x="2621" y="668"/>
                </a:cubicBezTo>
                <a:cubicBezTo>
                  <a:pt x="2619" y="667"/>
                  <a:pt x="2619" y="667"/>
                  <a:pt x="2619" y="667"/>
                </a:cubicBezTo>
                <a:cubicBezTo>
                  <a:pt x="2617" y="666"/>
                  <a:pt x="2617" y="666"/>
                  <a:pt x="2617" y="666"/>
                </a:cubicBezTo>
                <a:cubicBezTo>
                  <a:pt x="2616" y="665"/>
                  <a:pt x="2616" y="665"/>
                  <a:pt x="2616" y="665"/>
                </a:cubicBezTo>
                <a:cubicBezTo>
                  <a:pt x="2614" y="663"/>
                  <a:pt x="2614" y="663"/>
                  <a:pt x="2614" y="663"/>
                </a:cubicBezTo>
                <a:cubicBezTo>
                  <a:pt x="2610" y="659"/>
                  <a:pt x="2610" y="659"/>
                  <a:pt x="2610" y="659"/>
                </a:cubicBezTo>
                <a:cubicBezTo>
                  <a:pt x="2609" y="657"/>
                  <a:pt x="2609" y="657"/>
                  <a:pt x="2609" y="657"/>
                </a:cubicBezTo>
                <a:cubicBezTo>
                  <a:pt x="2606" y="656"/>
                  <a:pt x="2606" y="656"/>
                  <a:pt x="2606" y="656"/>
                </a:cubicBezTo>
                <a:cubicBezTo>
                  <a:pt x="2603" y="654"/>
                  <a:pt x="2603" y="654"/>
                  <a:pt x="2603" y="654"/>
                </a:cubicBezTo>
                <a:cubicBezTo>
                  <a:pt x="2603" y="652"/>
                  <a:pt x="2603" y="652"/>
                  <a:pt x="2603" y="652"/>
                </a:cubicBezTo>
                <a:cubicBezTo>
                  <a:pt x="2600" y="652"/>
                  <a:pt x="2600" y="652"/>
                  <a:pt x="2600" y="652"/>
                </a:cubicBezTo>
                <a:cubicBezTo>
                  <a:pt x="2601" y="653"/>
                  <a:pt x="2601" y="653"/>
                  <a:pt x="2601" y="653"/>
                </a:cubicBezTo>
                <a:cubicBezTo>
                  <a:pt x="2600" y="654"/>
                  <a:pt x="2600" y="654"/>
                  <a:pt x="2600" y="654"/>
                </a:cubicBezTo>
                <a:cubicBezTo>
                  <a:pt x="2599" y="654"/>
                  <a:pt x="2599" y="654"/>
                  <a:pt x="2599" y="654"/>
                </a:cubicBezTo>
                <a:cubicBezTo>
                  <a:pt x="2598" y="655"/>
                  <a:pt x="2598" y="655"/>
                  <a:pt x="2598" y="655"/>
                </a:cubicBezTo>
                <a:cubicBezTo>
                  <a:pt x="2599" y="656"/>
                  <a:pt x="2599" y="656"/>
                  <a:pt x="2599" y="656"/>
                </a:cubicBezTo>
                <a:cubicBezTo>
                  <a:pt x="2600" y="658"/>
                  <a:pt x="2600" y="658"/>
                  <a:pt x="2600" y="658"/>
                </a:cubicBezTo>
                <a:cubicBezTo>
                  <a:pt x="2603" y="663"/>
                  <a:pt x="2603" y="663"/>
                  <a:pt x="2603" y="663"/>
                </a:cubicBezTo>
                <a:cubicBezTo>
                  <a:pt x="2604" y="665"/>
                  <a:pt x="2604" y="665"/>
                  <a:pt x="2604" y="665"/>
                </a:cubicBezTo>
                <a:cubicBezTo>
                  <a:pt x="2604" y="669"/>
                  <a:pt x="2604" y="669"/>
                  <a:pt x="2604" y="669"/>
                </a:cubicBezTo>
                <a:cubicBezTo>
                  <a:pt x="2604" y="670"/>
                  <a:pt x="2604" y="670"/>
                  <a:pt x="2604" y="670"/>
                </a:cubicBezTo>
                <a:cubicBezTo>
                  <a:pt x="2604" y="673"/>
                  <a:pt x="2604" y="673"/>
                  <a:pt x="2604" y="673"/>
                </a:cubicBezTo>
                <a:cubicBezTo>
                  <a:pt x="2605" y="675"/>
                  <a:pt x="2605" y="675"/>
                  <a:pt x="2605" y="675"/>
                </a:cubicBezTo>
                <a:cubicBezTo>
                  <a:pt x="2605" y="675"/>
                  <a:pt x="2605" y="675"/>
                  <a:pt x="2605" y="675"/>
                </a:cubicBezTo>
                <a:cubicBezTo>
                  <a:pt x="2604" y="675"/>
                  <a:pt x="2604" y="675"/>
                  <a:pt x="2604" y="675"/>
                </a:cubicBezTo>
                <a:cubicBezTo>
                  <a:pt x="2603" y="677"/>
                  <a:pt x="2603" y="677"/>
                  <a:pt x="2603" y="677"/>
                </a:cubicBezTo>
                <a:cubicBezTo>
                  <a:pt x="2603" y="679"/>
                  <a:pt x="2603" y="679"/>
                  <a:pt x="2603" y="679"/>
                </a:cubicBezTo>
                <a:cubicBezTo>
                  <a:pt x="2604" y="680"/>
                  <a:pt x="2604" y="680"/>
                  <a:pt x="2604" y="680"/>
                </a:cubicBezTo>
                <a:cubicBezTo>
                  <a:pt x="2605" y="681"/>
                  <a:pt x="2605" y="681"/>
                  <a:pt x="2605" y="681"/>
                </a:cubicBezTo>
                <a:cubicBezTo>
                  <a:pt x="2605" y="682"/>
                  <a:pt x="2605" y="682"/>
                  <a:pt x="2605" y="682"/>
                </a:cubicBezTo>
                <a:cubicBezTo>
                  <a:pt x="2606" y="683"/>
                  <a:pt x="2606" y="683"/>
                  <a:pt x="2606" y="683"/>
                </a:cubicBezTo>
                <a:cubicBezTo>
                  <a:pt x="2605" y="684"/>
                  <a:pt x="2605" y="684"/>
                  <a:pt x="2605" y="684"/>
                </a:cubicBezTo>
                <a:cubicBezTo>
                  <a:pt x="2605" y="685"/>
                  <a:pt x="2605" y="685"/>
                  <a:pt x="2605" y="685"/>
                </a:cubicBezTo>
                <a:cubicBezTo>
                  <a:pt x="2604" y="686"/>
                  <a:pt x="2604" y="686"/>
                  <a:pt x="2604" y="686"/>
                </a:cubicBezTo>
                <a:cubicBezTo>
                  <a:pt x="2601" y="685"/>
                  <a:pt x="2601" y="685"/>
                  <a:pt x="2601" y="685"/>
                </a:cubicBezTo>
                <a:cubicBezTo>
                  <a:pt x="2598" y="684"/>
                  <a:pt x="2598" y="684"/>
                  <a:pt x="2598" y="684"/>
                </a:cubicBezTo>
                <a:cubicBezTo>
                  <a:pt x="2597" y="684"/>
                  <a:pt x="2597" y="684"/>
                  <a:pt x="2597" y="684"/>
                </a:cubicBezTo>
                <a:cubicBezTo>
                  <a:pt x="2596" y="685"/>
                  <a:pt x="2596" y="685"/>
                  <a:pt x="2596" y="685"/>
                </a:cubicBezTo>
                <a:cubicBezTo>
                  <a:pt x="2597" y="686"/>
                  <a:pt x="2597" y="686"/>
                  <a:pt x="2597" y="686"/>
                </a:cubicBezTo>
                <a:cubicBezTo>
                  <a:pt x="2598" y="686"/>
                  <a:pt x="2598" y="686"/>
                  <a:pt x="2598" y="686"/>
                </a:cubicBezTo>
                <a:cubicBezTo>
                  <a:pt x="2599" y="688"/>
                  <a:pt x="2599" y="688"/>
                  <a:pt x="2599" y="688"/>
                </a:cubicBezTo>
                <a:cubicBezTo>
                  <a:pt x="2600" y="688"/>
                  <a:pt x="2600" y="688"/>
                  <a:pt x="2600" y="688"/>
                </a:cubicBezTo>
                <a:cubicBezTo>
                  <a:pt x="2599" y="689"/>
                  <a:pt x="2599" y="689"/>
                  <a:pt x="2599" y="689"/>
                </a:cubicBezTo>
                <a:cubicBezTo>
                  <a:pt x="2598" y="691"/>
                  <a:pt x="2598" y="691"/>
                  <a:pt x="2598" y="691"/>
                </a:cubicBezTo>
                <a:cubicBezTo>
                  <a:pt x="2597" y="691"/>
                  <a:pt x="2597" y="691"/>
                  <a:pt x="2597" y="691"/>
                </a:cubicBezTo>
                <a:cubicBezTo>
                  <a:pt x="2597" y="692"/>
                  <a:pt x="2597" y="692"/>
                  <a:pt x="2597" y="692"/>
                </a:cubicBezTo>
                <a:cubicBezTo>
                  <a:pt x="2596" y="693"/>
                  <a:pt x="2596" y="693"/>
                  <a:pt x="2596" y="693"/>
                </a:cubicBezTo>
                <a:cubicBezTo>
                  <a:pt x="2595" y="694"/>
                  <a:pt x="2595" y="694"/>
                  <a:pt x="2595" y="694"/>
                </a:cubicBezTo>
                <a:cubicBezTo>
                  <a:pt x="2595" y="696"/>
                  <a:pt x="2595" y="696"/>
                  <a:pt x="2595" y="696"/>
                </a:cubicBezTo>
                <a:cubicBezTo>
                  <a:pt x="2595" y="699"/>
                  <a:pt x="2595" y="699"/>
                  <a:pt x="2595" y="699"/>
                </a:cubicBezTo>
                <a:cubicBezTo>
                  <a:pt x="2595" y="700"/>
                  <a:pt x="2595" y="700"/>
                  <a:pt x="2595" y="700"/>
                </a:cubicBezTo>
                <a:cubicBezTo>
                  <a:pt x="2597" y="700"/>
                  <a:pt x="2597" y="700"/>
                  <a:pt x="2597" y="700"/>
                </a:cubicBezTo>
                <a:cubicBezTo>
                  <a:pt x="2598" y="701"/>
                  <a:pt x="2598" y="701"/>
                  <a:pt x="2598" y="701"/>
                </a:cubicBezTo>
                <a:cubicBezTo>
                  <a:pt x="2599" y="702"/>
                  <a:pt x="2599" y="702"/>
                  <a:pt x="2599" y="702"/>
                </a:cubicBezTo>
                <a:cubicBezTo>
                  <a:pt x="2601" y="705"/>
                  <a:pt x="2601" y="705"/>
                  <a:pt x="2601" y="705"/>
                </a:cubicBezTo>
                <a:cubicBezTo>
                  <a:pt x="2601" y="709"/>
                  <a:pt x="2601" y="709"/>
                  <a:pt x="2601" y="709"/>
                </a:cubicBezTo>
                <a:cubicBezTo>
                  <a:pt x="2601" y="709"/>
                  <a:pt x="2601" y="709"/>
                  <a:pt x="2601" y="709"/>
                </a:cubicBezTo>
                <a:cubicBezTo>
                  <a:pt x="2601" y="711"/>
                  <a:pt x="2601" y="711"/>
                  <a:pt x="2601" y="711"/>
                </a:cubicBezTo>
                <a:cubicBezTo>
                  <a:pt x="2603" y="712"/>
                  <a:pt x="2603" y="712"/>
                  <a:pt x="2603" y="712"/>
                </a:cubicBezTo>
                <a:cubicBezTo>
                  <a:pt x="2605" y="709"/>
                  <a:pt x="2605" y="709"/>
                  <a:pt x="2605" y="709"/>
                </a:cubicBezTo>
                <a:cubicBezTo>
                  <a:pt x="2606" y="708"/>
                  <a:pt x="2606" y="708"/>
                  <a:pt x="2606" y="708"/>
                </a:cubicBezTo>
                <a:cubicBezTo>
                  <a:pt x="2606" y="706"/>
                  <a:pt x="2606" y="706"/>
                  <a:pt x="2606" y="706"/>
                </a:cubicBezTo>
                <a:cubicBezTo>
                  <a:pt x="2606" y="706"/>
                  <a:pt x="2606" y="706"/>
                  <a:pt x="2606" y="706"/>
                </a:cubicBezTo>
                <a:cubicBezTo>
                  <a:pt x="2609" y="706"/>
                  <a:pt x="2609" y="706"/>
                  <a:pt x="2609" y="706"/>
                </a:cubicBezTo>
                <a:cubicBezTo>
                  <a:pt x="2610" y="707"/>
                  <a:pt x="2610" y="707"/>
                  <a:pt x="2610" y="707"/>
                </a:cubicBezTo>
                <a:cubicBezTo>
                  <a:pt x="2611" y="705"/>
                  <a:pt x="2611" y="705"/>
                  <a:pt x="2611" y="705"/>
                </a:cubicBezTo>
                <a:cubicBezTo>
                  <a:pt x="2612" y="703"/>
                  <a:pt x="2612" y="703"/>
                  <a:pt x="2612" y="703"/>
                </a:cubicBezTo>
                <a:cubicBezTo>
                  <a:pt x="2611" y="702"/>
                  <a:pt x="2611" y="702"/>
                  <a:pt x="2611" y="702"/>
                </a:cubicBezTo>
                <a:cubicBezTo>
                  <a:pt x="2609" y="702"/>
                  <a:pt x="2609" y="702"/>
                  <a:pt x="2609" y="702"/>
                </a:cubicBezTo>
                <a:cubicBezTo>
                  <a:pt x="2607" y="702"/>
                  <a:pt x="2607" y="702"/>
                  <a:pt x="2607" y="702"/>
                </a:cubicBezTo>
                <a:cubicBezTo>
                  <a:pt x="2605" y="699"/>
                  <a:pt x="2605" y="699"/>
                  <a:pt x="2605" y="699"/>
                </a:cubicBezTo>
                <a:cubicBezTo>
                  <a:pt x="2603" y="700"/>
                  <a:pt x="2603" y="700"/>
                  <a:pt x="2603" y="700"/>
                </a:cubicBezTo>
                <a:cubicBezTo>
                  <a:pt x="2601" y="699"/>
                  <a:pt x="2601" y="699"/>
                  <a:pt x="2601" y="699"/>
                </a:cubicBezTo>
                <a:cubicBezTo>
                  <a:pt x="2600" y="697"/>
                  <a:pt x="2600" y="697"/>
                  <a:pt x="2600" y="697"/>
                </a:cubicBezTo>
                <a:cubicBezTo>
                  <a:pt x="2600" y="696"/>
                  <a:pt x="2600" y="696"/>
                  <a:pt x="2600" y="696"/>
                </a:cubicBezTo>
                <a:cubicBezTo>
                  <a:pt x="2602" y="694"/>
                  <a:pt x="2602" y="694"/>
                  <a:pt x="2602" y="694"/>
                </a:cubicBezTo>
                <a:cubicBezTo>
                  <a:pt x="2603" y="694"/>
                  <a:pt x="2603" y="694"/>
                  <a:pt x="2603" y="694"/>
                </a:cubicBezTo>
                <a:cubicBezTo>
                  <a:pt x="2605" y="696"/>
                  <a:pt x="2605" y="696"/>
                  <a:pt x="2605" y="696"/>
                </a:cubicBezTo>
                <a:cubicBezTo>
                  <a:pt x="2606" y="696"/>
                  <a:pt x="2606" y="696"/>
                  <a:pt x="2606" y="696"/>
                </a:cubicBezTo>
                <a:cubicBezTo>
                  <a:pt x="2608" y="693"/>
                  <a:pt x="2608" y="693"/>
                  <a:pt x="2608" y="693"/>
                </a:cubicBezTo>
                <a:cubicBezTo>
                  <a:pt x="2610" y="692"/>
                  <a:pt x="2610" y="692"/>
                  <a:pt x="2610" y="692"/>
                </a:cubicBezTo>
                <a:cubicBezTo>
                  <a:pt x="2612" y="692"/>
                  <a:pt x="2612" y="692"/>
                  <a:pt x="2612" y="692"/>
                </a:cubicBezTo>
                <a:cubicBezTo>
                  <a:pt x="2613" y="693"/>
                  <a:pt x="2613" y="693"/>
                  <a:pt x="2613" y="693"/>
                </a:cubicBezTo>
                <a:cubicBezTo>
                  <a:pt x="2614" y="693"/>
                  <a:pt x="2614" y="693"/>
                  <a:pt x="2614" y="693"/>
                </a:cubicBezTo>
                <a:cubicBezTo>
                  <a:pt x="2616" y="693"/>
                  <a:pt x="2616" y="693"/>
                  <a:pt x="2616" y="693"/>
                </a:cubicBezTo>
                <a:cubicBezTo>
                  <a:pt x="2617" y="695"/>
                  <a:pt x="2617" y="695"/>
                  <a:pt x="2617" y="695"/>
                </a:cubicBezTo>
                <a:cubicBezTo>
                  <a:pt x="2620" y="697"/>
                  <a:pt x="2620" y="697"/>
                  <a:pt x="2620" y="697"/>
                </a:cubicBezTo>
                <a:cubicBezTo>
                  <a:pt x="2623" y="698"/>
                  <a:pt x="2623" y="698"/>
                  <a:pt x="2623" y="698"/>
                </a:cubicBezTo>
                <a:cubicBezTo>
                  <a:pt x="2626" y="699"/>
                  <a:pt x="2626" y="699"/>
                  <a:pt x="2626" y="699"/>
                </a:cubicBezTo>
                <a:cubicBezTo>
                  <a:pt x="2626" y="700"/>
                  <a:pt x="2626" y="700"/>
                  <a:pt x="2626" y="700"/>
                </a:cubicBezTo>
                <a:cubicBezTo>
                  <a:pt x="2628" y="701"/>
                  <a:pt x="2628" y="701"/>
                  <a:pt x="2628" y="701"/>
                </a:cubicBezTo>
                <a:cubicBezTo>
                  <a:pt x="2628" y="699"/>
                  <a:pt x="2628" y="699"/>
                  <a:pt x="2628" y="699"/>
                </a:cubicBezTo>
                <a:cubicBezTo>
                  <a:pt x="2628" y="698"/>
                  <a:pt x="2628" y="698"/>
                  <a:pt x="2628" y="698"/>
                </a:cubicBezTo>
                <a:cubicBezTo>
                  <a:pt x="2628" y="696"/>
                  <a:pt x="2628" y="696"/>
                  <a:pt x="2628" y="696"/>
                </a:cubicBezTo>
                <a:cubicBezTo>
                  <a:pt x="2628" y="693"/>
                  <a:pt x="2628" y="693"/>
                  <a:pt x="2628" y="693"/>
                </a:cubicBezTo>
                <a:cubicBezTo>
                  <a:pt x="2629" y="689"/>
                  <a:pt x="2629" y="689"/>
                  <a:pt x="2629" y="689"/>
                </a:cubicBezTo>
                <a:cubicBezTo>
                  <a:pt x="2631" y="686"/>
                  <a:pt x="2631" y="686"/>
                  <a:pt x="2631" y="686"/>
                </a:cubicBezTo>
                <a:cubicBezTo>
                  <a:pt x="2633" y="685"/>
                  <a:pt x="2633" y="685"/>
                  <a:pt x="2633" y="685"/>
                </a:cubicBezTo>
                <a:cubicBezTo>
                  <a:pt x="2635" y="686"/>
                  <a:pt x="2635" y="686"/>
                  <a:pt x="2635" y="686"/>
                </a:cubicBezTo>
                <a:cubicBezTo>
                  <a:pt x="2637" y="686"/>
                  <a:pt x="2637" y="686"/>
                  <a:pt x="2637" y="686"/>
                </a:cubicBezTo>
                <a:cubicBezTo>
                  <a:pt x="2637" y="685"/>
                  <a:pt x="2637" y="685"/>
                  <a:pt x="2637" y="685"/>
                </a:cubicBezTo>
                <a:cubicBezTo>
                  <a:pt x="2638" y="684"/>
                  <a:pt x="2638" y="684"/>
                  <a:pt x="2638" y="684"/>
                </a:cubicBezTo>
                <a:cubicBezTo>
                  <a:pt x="2639" y="684"/>
                  <a:pt x="2639" y="684"/>
                  <a:pt x="2639" y="684"/>
                </a:cubicBezTo>
                <a:cubicBezTo>
                  <a:pt x="2640" y="684"/>
                  <a:pt x="2640" y="684"/>
                  <a:pt x="2640" y="684"/>
                </a:cubicBezTo>
                <a:cubicBezTo>
                  <a:pt x="2641" y="683"/>
                  <a:pt x="2641" y="683"/>
                  <a:pt x="2641" y="683"/>
                </a:cubicBezTo>
                <a:cubicBezTo>
                  <a:pt x="2641" y="682"/>
                  <a:pt x="2641" y="682"/>
                  <a:pt x="2641" y="682"/>
                </a:cubicBezTo>
                <a:cubicBezTo>
                  <a:pt x="2643" y="681"/>
                  <a:pt x="2643" y="681"/>
                  <a:pt x="2643" y="681"/>
                </a:cubicBezTo>
                <a:cubicBezTo>
                  <a:pt x="2644" y="680"/>
                  <a:pt x="2644" y="680"/>
                  <a:pt x="2644" y="680"/>
                </a:cubicBezTo>
                <a:cubicBezTo>
                  <a:pt x="2644" y="678"/>
                  <a:pt x="2644" y="678"/>
                  <a:pt x="2644" y="678"/>
                </a:cubicBezTo>
                <a:cubicBezTo>
                  <a:pt x="2645" y="678"/>
                  <a:pt x="2645" y="678"/>
                  <a:pt x="2645" y="678"/>
                </a:cubicBezTo>
                <a:cubicBezTo>
                  <a:pt x="2645" y="677"/>
                  <a:pt x="2645" y="677"/>
                  <a:pt x="2645" y="677"/>
                </a:cubicBezTo>
                <a:cubicBezTo>
                  <a:pt x="2644" y="677"/>
                  <a:pt x="2644" y="677"/>
                  <a:pt x="2644" y="677"/>
                </a:cubicBezTo>
                <a:cubicBezTo>
                  <a:pt x="2643" y="678"/>
                  <a:pt x="2643" y="678"/>
                  <a:pt x="2643" y="678"/>
                </a:cubicBezTo>
                <a:cubicBezTo>
                  <a:pt x="2642" y="679"/>
                  <a:pt x="2642" y="679"/>
                  <a:pt x="2642" y="679"/>
                </a:cubicBezTo>
                <a:cubicBezTo>
                  <a:pt x="2641" y="679"/>
                  <a:pt x="2641" y="679"/>
                  <a:pt x="2641" y="679"/>
                </a:cubicBezTo>
                <a:cubicBezTo>
                  <a:pt x="2641" y="678"/>
                  <a:pt x="2641" y="678"/>
                  <a:pt x="2641" y="678"/>
                </a:cubicBezTo>
                <a:cubicBezTo>
                  <a:pt x="2641" y="677"/>
                  <a:pt x="2641" y="677"/>
                  <a:pt x="2641" y="677"/>
                </a:cubicBezTo>
                <a:cubicBezTo>
                  <a:pt x="2639" y="675"/>
                  <a:pt x="2639" y="675"/>
                  <a:pt x="2639" y="675"/>
                </a:cubicBezTo>
                <a:cubicBezTo>
                  <a:pt x="2637" y="674"/>
                  <a:pt x="2637" y="674"/>
                  <a:pt x="2637" y="674"/>
                </a:cubicBezTo>
                <a:cubicBezTo>
                  <a:pt x="2636" y="673"/>
                  <a:pt x="2636" y="673"/>
                  <a:pt x="2636" y="673"/>
                </a:cubicBezTo>
                <a:cubicBezTo>
                  <a:pt x="2636" y="670"/>
                  <a:pt x="2636" y="670"/>
                  <a:pt x="2636" y="670"/>
                </a:cubicBezTo>
                <a:lnTo>
                  <a:pt x="2637" y="668"/>
                </a:lnTo>
                <a:close/>
                <a:moveTo>
                  <a:pt x="2507" y="1056"/>
                </a:moveTo>
                <a:cubicBezTo>
                  <a:pt x="2508" y="1058"/>
                  <a:pt x="2508" y="1058"/>
                  <a:pt x="2508" y="1058"/>
                </a:cubicBezTo>
                <a:cubicBezTo>
                  <a:pt x="2509" y="1055"/>
                  <a:pt x="2509" y="1055"/>
                  <a:pt x="2509" y="1055"/>
                </a:cubicBezTo>
                <a:cubicBezTo>
                  <a:pt x="2510" y="1055"/>
                  <a:pt x="2510" y="1055"/>
                  <a:pt x="2510" y="1055"/>
                </a:cubicBezTo>
                <a:cubicBezTo>
                  <a:pt x="2512" y="1058"/>
                  <a:pt x="2512" y="1058"/>
                  <a:pt x="2512" y="1058"/>
                </a:cubicBezTo>
                <a:cubicBezTo>
                  <a:pt x="2515" y="1058"/>
                  <a:pt x="2515" y="1058"/>
                  <a:pt x="2515" y="1058"/>
                </a:cubicBezTo>
                <a:cubicBezTo>
                  <a:pt x="2516" y="1058"/>
                  <a:pt x="2516" y="1058"/>
                  <a:pt x="2516" y="1058"/>
                </a:cubicBezTo>
                <a:cubicBezTo>
                  <a:pt x="2516" y="1057"/>
                  <a:pt x="2516" y="1057"/>
                  <a:pt x="2516" y="1057"/>
                </a:cubicBezTo>
                <a:cubicBezTo>
                  <a:pt x="2515" y="1056"/>
                  <a:pt x="2515" y="1056"/>
                  <a:pt x="2515" y="1056"/>
                </a:cubicBezTo>
                <a:cubicBezTo>
                  <a:pt x="2512" y="1054"/>
                  <a:pt x="2512" y="1054"/>
                  <a:pt x="2512" y="1054"/>
                </a:cubicBezTo>
                <a:cubicBezTo>
                  <a:pt x="2511" y="1054"/>
                  <a:pt x="2511" y="1054"/>
                  <a:pt x="2511" y="1054"/>
                </a:cubicBezTo>
                <a:cubicBezTo>
                  <a:pt x="2509" y="1052"/>
                  <a:pt x="2509" y="1052"/>
                  <a:pt x="2509" y="1052"/>
                </a:cubicBezTo>
                <a:cubicBezTo>
                  <a:pt x="2509" y="1052"/>
                  <a:pt x="2509" y="1052"/>
                  <a:pt x="2509" y="1052"/>
                </a:cubicBezTo>
                <a:cubicBezTo>
                  <a:pt x="2509" y="1052"/>
                  <a:pt x="2509" y="1052"/>
                  <a:pt x="2509" y="1052"/>
                </a:cubicBezTo>
                <a:cubicBezTo>
                  <a:pt x="2508" y="1051"/>
                  <a:pt x="2508" y="1051"/>
                  <a:pt x="2508" y="1051"/>
                </a:cubicBezTo>
                <a:cubicBezTo>
                  <a:pt x="2508" y="1053"/>
                  <a:pt x="2508" y="1053"/>
                  <a:pt x="2508" y="1053"/>
                </a:cubicBezTo>
                <a:cubicBezTo>
                  <a:pt x="2508" y="1055"/>
                  <a:pt x="2508" y="1055"/>
                  <a:pt x="2508" y="1055"/>
                </a:cubicBezTo>
                <a:cubicBezTo>
                  <a:pt x="2507" y="1055"/>
                  <a:pt x="2507" y="1055"/>
                  <a:pt x="2507" y="1055"/>
                </a:cubicBezTo>
                <a:lnTo>
                  <a:pt x="2507" y="1056"/>
                </a:lnTo>
                <a:close/>
                <a:moveTo>
                  <a:pt x="1214" y="480"/>
                </a:moveTo>
                <a:cubicBezTo>
                  <a:pt x="1215" y="481"/>
                  <a:pt x="1215" y="481"/>
                  <a:pt x="1215" y="481"/>
                </a:cubicBezTo>
                <a:cubicBezTo>
                  <a:pt x="1217" y="480"/>
                  <a:pt x="1217" y="480"/>
                  <a:pt x="1217" y="480"/>
                </a:cubicBezTo>
                <a:cubicBezTo>
                  <a:pt x="1218" y="480"/>
                  <a:pt x="1218" y="480"/>
                  <a:pt x="1218" y="480"/>
                </a:cubicBezTo>
                <a:cubicBezTo>
                  <a:pt x="1221" y="483"/>
                  <a:pt x="1221" y="483"/>
                  <a:pt x="1221" y="483"/>
                </a:cubicBezTo>
                <a:cubicBezTo>
                  <a:pt x="1225" y="483"/>
                  <a:pt x="1225" y="483"/>
                  <a:pt x="1225" y="483"/>
                </a:cubicBezTo>
                <a:cubicBezTo>
                  <a:pt x="1227" y="483"/>
                  <a:pt x="1227" y="483"/>
                  <a:pt x="1227" y="483"/>
                </a:cubicBezTo>
                <a:cubicBezTo>
                  <a:pt x="1229" y="482"/>
                  <a:pt x="1229" y="482"/>
                  <a:pt x="1229" y="482"/>
                </a:cubicBezTo>
                <a:cubicBezTo>
                  <a:pt x="1229" y="480"/>
                  <a:pt x="1229" y="480"/>
                  <a:pt x="1229" y="480"/>
                </a:cubicBezTo>
                <a:cubicBezTo>
                  <a:pt x="1229" y="479"/>
                  <a:pt x="1229" y="479"/>
                  <a:pt x="1229" y="479"/>
                </a:cubicBezTo>
                <a:cubicBezTo>
                  <a:pt x="1230" y="481"/>
                  <a:pt x="1230" y="481"/>
                  <a:pt x="1230" y="481"/>
                </a:cubicBezTo>
                <a:cubicBezTo>
                  <a:pt x="1232" y="481"/>
                  <a:pt x="1232" y="481"/>
                  <a:pt x="1232" y="481"/>
                </a:cubicBezTo>
                <a:cubicBezTo>
                  <a:pt x="1234" y="479"/>
                  <a:pt x="1234" y="479"/>
                  <a:pt x="1234" y="479"/>
                </a:cubicBezTo>
                <a:cubicBezTo>
                  <a:pt x="1234" y="477"/>
                  <a:pt x="1234" y="477"/>
                  <a:pt x="1234" y="477"/>
                </a:cubicBezTo>
                <a:cubicBezTo>
                  <a:pt x="1236" y="477"/>
                  <a:pt x="1236" y="477"/>
                  <a:pt x="1236" y="477"/>
                </a:cubicBezTo>
                <a:cubicBezTo>
                  <a:pt x="1236" y="478"/>
                  <a:pt x="1236" y="478"/>
                  <a:pt x="1236" y="478"/>
                </a:cubicBezTo>
                <a:cubicBezTo>
                  <a:pt x="1236" y="479"/>
                  <a:pt x="1236" y="479"/>
                  <a:pt x="1236" y="479"/>
                </a:cubicBezTo>
                <a:cubicBezTo>
                  <a:pt x="1237" y="478"/>
                  <a:pt x="1237" y="478"/>
                  <a:pt x="1237" y="478"/>
                </a:cubicBezTo>
                <a:cubicBezTo>
                  <a:pt x="1238" y="478"/>
                  <a:pt x="1238" y="478"/>
                  <a:pt x="1238" y="478"/>
                </a:cubicBezTo>
                <a:cubicBezTo>
                  <a:pt x="1240" y="475"/>
                  <a:pt x="1240" y="475"/>
                  <a:pt x="1240" y="475"/>
                </a:cubicBezTo>
                <a:cubicBezTo>
                  <a:pt x="1241" y="476"/>
                  <a:pt x="1241" y="476"/>
                  <a:pt x="1241" y="476"/>
                </a:cubicBezTo>
                <a:cubicBezTo>
                  <a:pt x="1242" y="476"/>
                  <a:pt x="1242" y="476"/>
                  <a:pt x="1242" y="476"/>
                </a:cubicBezTo>
                <a:cubicBezTo>
                  <a:pt x="1243" y="476"/>
                  <a:pt x="1243" y="476"/>
                  <a:pt x="1243" y="476"/>
                </a:cubicBezTo>
                <a:cubicBezTo>
                  <a:pt x="1243" y="476"/>
                  <a:pt x="1243" y="476"/>
                  <a:pt x="1243" y="476"/>
                </a:cubicBezTo>
                <a:cubicBezTo>
                  <a:pt x="1244" y="476"/>
                  <a:pt x="1244" y="476"/>
                  <a:pt x="1244" y="476"/>
                </a:cubicBezTo>
                <a:cubicBezTo>
                  <a:pt x="1248" y="472"/>
                  <a:pt x="1248" y="472"/>
                  <a:pt x="1248" y="472"/>
                </a:cubicBezTo>
                <a:cubicBezTo>
                  <a:pt x="1249" y="470"/>
                  <a:pt x="1249" y="470"/>
                  <a:pt x="1249" y="470"/>
                </a:cubicBezTo>
                <a:cubicBezTo>
                  <a:pt x="1254" y="469"/>
                  <a:pt x="1254" y="469"/>
                  <a:pt x="1254" y="469"/>
                </a:cubicBezTo>
                <a:cubicBezTo>
                  <a:pt x="1255" y="468"/>
                  <a:pt x="1255" y="468"/>
                  <a:pt x="1255" y="468"/>
                </a:cubicBezTo>
                <a:cubicBezTo>
                  <a:pt x="1254" y="468"/>
                  <a:pt x="1254" y="468"/>
                  <a:pt x="1254" y="468"/>
                </a:cubicBezTo>
                <a:cubicBezTo>
                  <a:pt x="1254" y="466"/>
                  <a:pt x="1254" y="466"/>
                  <a:pt x="1254" y="466"/>
                </a:cubicBezTo>
                <a:cubicBezTo>
                  <a:pt x="1255" y="466"/>
                  <a:pt x="1255" y="466"/>
                  <a:pt x="1255" y="466"/>
                </a:cubicBezTo>
                <a:cubicBezTo>
                  <a:pt x="1256" y="468"/>
                  <a:pt x="1256" y="468"/>
                  <a:pt x="1256" y="468"/>
                </a:cubicBezTo>
                <a:cubicBezTo>
                  <a:pt x="1258" y="469"/>
                  <a:pt x="1258" y="469"/>
                  <a:pt x="1258" y="469"/>
                </a:cubicBezTo>
                <a:cubicBezTo>
                  <a:pt x="1259" y="467"/>
                  <a:pt x="1259" y="467"/>
                  <a:pt x="1259" y="467"/>
                </a:cubicBezTo>
                <a:cubicBezTo>
                  <a:pt x="1260" y="466"/>
                  <a:pt x="1260" y="466"/>
                  <a:pt x="1260" y="466"/>
                </a:cubicBezTo>
                <a:cubicBezTo>
                  <a:pt x="1259" y="465"/>
                  <a:pt x="1259" y="465"/>
                  <a:pt x="1259" y="465"/>
                </a:cubicBezTo>
                <a:cubicBezTo>
                  <a:pt x="1259" y="464"/>
                  <a:pt x="1259" y="464"/>
                  <a:pt x="1259" y="464"/>
                </a:cubicBezTo>
                <a:cubicBezTo>
                  <a:pt x="1260" y="464"/>
                  <a:pt x="1260" y="464"/>
                  <a:pt x="1260" y="464"/>
                </a:cubicBezTo>
                <a:cubicBezTo>
                  <a:pt x="1259" y="462"/>
                  <a:pt x="1259" y="462"/>
                  <a:pt x="1259" y="462"/>
                </a:cubicBezTo>
                <a:cubicBezTo>
                  <a:pt x="1260" y="461"/>
                  <a:pt x="1260" y="461"/>
                  <a:pt x="1260" y="461"/>
                </a:cubicBezTo>
                <a:cubicBezTo>
                  <a:pt x="1262" y="462"/>
                  <a:pt x="1262" y="462"/>
                  <a:pt x="1262" y="462"/>
                </a:cubicBezTo>
                <a:cubicBezTo>
                  <a:pt x="1262" y="463"/>
                  <a:pt x="1262" y="463"/>
                  <a:pt x="1262" y="463"/>
                </a:cubicBezTo>
                <a:cubicBezTo>
                  <a:pt x="1264" y="463"/>
                  <a:pt x="1264" y="463"/>
                  <a:pt x="1264" y="463"/>
                </a:cubicBezTo>
                <a:cubicBezTo>
                  <a:pt x="1265" y="461"/>
                  <a:pt x="1265" y="461"/>
                  <a:pt x="1265" y="461"/>
                </a:cubicBezTo>
                <a:cubicBezTo>
                  <a:pt x="1264" y="459"/>
                  <a:pt x="1264" y="459"/>
                  <a:pt x="1264" y="459"/>
                </a:cubicBezTo>
                <a:cubicBezTo>
                  <a:pt x="1262" y="458"/>
                  <a:pt x="1262" y="458"/>
                  <a:pt x="1262" y="458"/>
                </a:cubicBezTo>
                <a:cubicBezTo>
                  <a:pt x="1262" y="456"/>
                  <a:pt x="1262" y="456"/>
                  <a:pt x="1262" y="456"/>
                </a:cubicBezTo>
                <a:cubicBezTo>
                  <a:pt x="1263" y="455"/>
                  <a:pt x="1263" y="455"/>
                  <a:pt x="1263" y="455"/>
                </a:cubicBezTo>
                <a:cubicBezTo>
                  <a:pt x="1263" y="453"/>
                  <a:pt x="1263" y="453"/>
                  <a:pt x="1263" y="453"/>
                </a:cubicBezTo>
                <a:cubicBezTo>
                  <a:pt x="1265" y="453"/>
                  <a:pt x="1265" y="453"/>
                  <a:pt x="1265" y="453"/>
                </a:cubicBezTo>
                <a:cubicBezTo>
                  <a:pt x="1266" y="452"/>
                  <a:pt x="1266" y="452"/>
                  <a:pt x="1266" y="452"/>
                </a:cubicBezTo>
                <a:cubicBezTo>
                  <a:pt x="1267" y="451"/>
                  <a:pt x="1267" y="451"/>
                  <a:pt x="1267" y="451"/>
                </a:cubicBezTo>
                <a:cubicBezTo>
                  <a:pt x="1266" y="450"/>
                  <a:pt x="1266" y="450"/>
                  <a:pt x="1266" y="450"/>
                </a:cubicBezTo>
                <a:cubicBezTo>
                  <a:pt x="1262" y="449"/>
                  <a:pt x="1262" y="449"/>
                  <a:pt x="1262" y="449"/>
                </a:cubicBezTo>
                <a:cubicBezTo>
                  <a:pt x="1261" y="450"/>
                  <a:pt x="1261" y="450"/>
                  <a:pt x="1261" y="450"/>
                </a:cubicBezTo>
                <a:cubicBezTo>
                  <a:pt x="1262" y="449"/>
                  <a:pt x="1262" y="449"/>
                  <a:pt x="1262" y="449"/>
                </a:cubicBezTo>
                <a:cubicBezTo>
                  <a:pt x="1261" y="447"/>
                  <a:pt x="1261" y="447"/>
                  <a:pt x="1261" y="447"/>
                </a:cubicBezTo>
                <a:cubicBezTo>
                  <a:pt x="1259" y="447"/>
                  <a:pt x="1259" y="447"/>
                  <a:pt x="1259" y="447"/>
                </a:cubicBezTo>
                <a:cubicBezTo>
                  <a:pt x="1259" y="448"/>
                  <a:pt x="1259" y="448"/>
                  <a:pt x="1259" y="448"/>
                </a:cubicBezTo>
                <a:cubicBezTo>
                  <a:pt x="1258" y="446"/>
                  <a:pt x="1258" y="446"/>
                  <a:pt x="1258" y="446"/>
                </a:cubicBezTo>
                <a:cubicBezTo>
                  <a:pt x="1259" y="444"/>
                  <a:pt x="1259" y="444"/>
                  <a:pt x="1259" y="444"/>
                </a:cubicBezTo>
                <a:cubicBezTo>
                  <a:pt x="1261" y="444"/>
                  <a:pt x="1261" y="444"/>
                  <a:pt x="1261" y="444"/>
                </a:cubicBezTo>
                <a:cubicBezTo>
                  <a:pt x="1261" y="441"/>
                  <a:pt x="1261" y="441"/>
                  <a:pt x="1261" y="441"/>
                </a:cubicBezTo>
                <a:cubicBezTo>
                  <a:pt x="1260" y="441"/>
                  <a:pt x="1260" y="441"/>
                  <a:pt x="1260" y="441"/>
                </a:cubicBezTo>
                <a:cubicBezTo>
                  <a:pt x="1258" y="442"/>
                  <a:pt x="1258" y="442"/>
                  <a:pt x="1258" y="442"/>
                </a:cubicBezTo>
                <a:cubicBezTo>
                  <a:pt x="1257" y="441"/>
                  <a:pt x="1257" y="441"/>
                  <a:pt x="1257" y="441"/>
                </a:cubicBezTo>
                <a:cubicBezTo>
                  <a:pt x="1256" y="440"/>
                  <a:pt x="1256" y="440"/>
                  <a:pt x="1256" y="440"/>
                </a:cubicBezTo>
                <a:cubicBezTo>
                  <a:pt x="1258" y="439"/>
                  <a:pt x="1258" y="439"/>
                  <a:pt x="1258" y="439"/>
                </a:cubicBezTo>
                <a:cubicBezTo>
                  <a:pt x="1258" y="437"/>
                  <a:pt x="1258" y="437"/>
                  <a:pt x="1258" y="437"/>
                </a:cubicBezTo>
                <a:cubicBezTo>
                  <a:pt x="1259" y="437"/>
                  <a:pt x="1259" y="437"/>
                  <a:pt x="1259" y="437"/>
                </a:cubicBezTo>
                <a:cubicBezTo>
                  <a:pt x="1261" y="436"/>
                  <a:pt x="1261" y="436"/>
                  <a:pt x="1261" y="436"/>
                </a:cubicBezTo>
                <a:cubicBezTo>
                  <a:pt x="1259" y="435"/>
                  <a:pt x="1259" y="435"/>
                  <a:pt x="1259" y="435"/>
                </a:cubicBezTo>
                <a:cubicBezTo>
                  <a:pt x="1257" y="436"/>
                  <a:pt x="1257" y="436"/>
                  <a:pt x="1257" y="436"/>
                </a:cubicBezTo>
                <a:cubicBezTo>
                  <a:pt x="1254" y="439"/>
                  <a:pt x="1254" y="439"/>
                  <a:pt x="1254" y="439"/>
                </a:cubicBezTo>
                <a:cubicBezTo>
                  <a:pt x="1254" y="440"/>
                  <a:pt x="1254" y="440"/>
                  <a:pt x="1254" y="440"/>
                </a:cubicBezTo>
                <a:cubicBezTo>
                  <a:pt x="1253" y="440"/>
                  <a:pt x="1253" y="440"/>
                  <a:pt x="1253" y="440"/>
                </a:cubicBezTo>
                <a:cubicBezTo>
                  <a:pt x="1252" y="439"/>
                  <a:pt x="1252" y="439"/>
                  <a:pt x="1252" y="439"/>
                </a:cubicBezTo>
                <a:cubicBezTo>
                  <a:pt x="1252" y="437"/>
                  <a:pt x="1252" y="437"/>
                  <a:pt x="1252" y="437"/>
                </a:cubicBezTo>
                <a:cubicBezTo>
                  <a:pt x="1251" y="437"/>
                  <a:pt x="1251" y="437"/>
                  <a:pt x="1251" y="437"/>
                </a:cubicBezTo>
                <a:cubicBezTo>
                  <a:pt x="1251" y="435"/>
                  <a:pt x="1251" y="435"/>
                  <a:pt x="1251" y="435"/>
                </a:cubicBezTo>
                <a:cubicBezTo>
                  <a:pt x="1249" y="434"/>
                  <a:pt x="1249" y="434"/>
                  <a:pt x="1249" y="434"/>
                </a:cubicBezTo>
                <a:cubicBezTo>
                  <a:pt x="1248" y="435"/>
                  <a:pt x="1248" y="435"/>
                  <a:pt x="1248" y="435"/>
                </a:cubicBezTo>
                <a:cubicBezTo>
                  <a:pt x="1247" y="435"/>
                  <a:pt x="1247" y="435"/>
                  <a:pt x="1247" y="435"/>
                </a:cubicBezTo>
                <a:cubicBezTo>
                  <a:pt x="1246" y="436"/>
                  <a:pt x="1246" y="436"/>
                  <a:pt x="1246" y="436"/>
                </a:cubicBezTo>
                <a:cubicBezTo>
                  <a:pt x="1247" y="438"/>
                  <a:pt x="1247" y="438"/>
                  <a:pt x="1247" y="438"/>
                </a:cubicBezTo>
                <a:cubicBezTo>
                  <a:pt x="1246" y="439"/>
                  <a:pt x="1246" y="439"/>
                  <a:pt x="1246" y="439"/>
                </a:cubicBezTo>
                <a:cubicBezTo>
                  <a:pt x="1244" y="440"/>
                  <a:pt x="1244" y="440"/>
                  <a:pt x="1244" y="440"/>
                </a:cubicBezTo>
                <a:cubicBezTo>
                  <a:pt x="1243" y="440"/>
                  <a:pt x="1243" y="440"/>
                  <a:pt x="1243" y="440"/>
                </a:cubicBezTo>
                <a:cubicBezTo>
                  <a:pt x="1242" y="439"/>
                  <a:pt x="1242" y="439"/>
                  <a:pt x="1242" y="439"/>
                </a:cubicBezTo>
                <a:cubicBezTo>
                  <a:pt x="1242" y="438"/>
                  <a:pt x="1242" y="438"/>
                  <a:pt x="1242" y="438"/>
                </a:cubicBezTo>
                <a:cubicBezTo>
                  <a:pt x="1240" y="440"/>
                  <a:pt x="1240" y="440"/>
                  <a:pt x="1240" y="440"/>
                </a:cubicBezTo>
                <a:cubicBezTo>
                  <a:pt x="1239" y="442"/>
                  <a:pt x="1239" y="442"/>
                  <a:pt x="1239" y="442"/>
                </a:cubicBezTo>
                <a:cubicBezTo>
                  <a:pt x="1238" y="442"/>
                  <a:pt x="1238" y="442"/>
                  <a:pt x="1238" y="442"/>
                </a:cubicBezTo>
                <a:cubicBezTo>
                  <a:pt x="1236" y="439"/>
                  <a:pt x="1236" y="439"/>
                  <a:pt x="1236" y="439"/>
                </a:cubicBezTo>
                <a:cubicBezTo>
                  <a:pt x="1235" y="439"/>
                  <a:pt x="1235" y="439"/>
                  <a:pt x="1235" y="439"/>
                </a:cubicBezTo>
                <a:cubicBezTo>
                  <a:pt x="1234" y="439"/>
                  <a:pt x="1234" y="439"/>
                  <a:pt x="1234" y="439"/>
                </a:cubicBezTo>
                <a:cubicBezTo>
                  <a:pt x="1233" y="439"/>
                  <a:pt x="1233" y="439"/>
                  <a:pt x="1233" y="439"/>
                </a:cubicBezTo>
                <a:cubicBezTo>
                  <a:pt x="1232" y="442"/>
                  <a:pt x="1232" y="442"/>
                  <a:pt x="1232" y="442"/>
                </a:cubicBezTo>
                <a:cubicBezTo>
                  <a:pt x="1234" y="445"/>
                  <a:pt x="1234" y="445"/>
                  <a:pt x="1234" y="445"/>
                </a:cubicBezTo>
                <a:cubicBezTo>
                  <a:pt x="1232" y="450"/>
                  <a:pt x="1232" y="450"/>
                  <a:pt x="1232" y="450"/>
                </a:cubicBezTo>
                <a:cubicBezTo>
                  <a:pt x="1232" y="446"/>
                  <a:pt x="1232" y="446"/>
                  <a:pt x="1232" y="446"/>
                </a:cubicBezTo>
                <a:cubicBezTo>
                  <a:pt x="1231" y="443"/>
                  <a:pt x="1231" y="443"/>
                  <a:pt x="1231" y="443"/>
                </a:cubicBezTo>
                <a:cubicBezTo>
                  <a:pt x="1231" y="442"/>
                  <a:pt x="1231" y="442"/>
                  <a:pt x="1231" y="442"/>
                </a:cubicBezTo>
                <a:cubicBezTo>
                  <a:pt x="1230" y="441"/>
                  <a:pt x="1230" y="441"/>
                  <a:pt x="1230" y="441"/>
                </a:cubicBezTo>
                <a:cubicBezTo>
                  <a:pt x="1230" y="439"/>
                  <a:pt x="1230" y="439"/>
                  <a:pt x="1230" y="439"/>
                </a:cubicBezTo>
                <a:cubicBezTo>
                  <a:pt x="1228" y="438"/>
                  <a:pt x="1228" y="438"/>
                  <a:pt x="1228" y="438"/>
                </a:cubicBezTo>
                <a:cubicBezTo>
                  <a:pt x="1225" y="440"/>
                  <a:pt x="1225" y="440"/>
                  <a:pt x="1225" y="440"/>
                </a:cubicBezTo>
                <a:cubicBezTo>
                  <a:pt x="1224" y="442"/>
                  <a:pt x="1224" y="442"/>
                  <a:pt x="1224" y="442"/>
                </a:cubicBezTo>
                <a:cubicBezTo>
                  <a:pt x="1225" y="444"/>
                  <a:pt x="1225" y="444"/>
                  <a:pt x="1225" y="444"/>
                </a:cubicBezTo>
                <a:cubicBezTo>
                  <a:pt x="1223" y="446"/>
                  <a:pt x="1223" y="446"/>
                  <a:pt x="1223" y="446"/>
                </a:cubicBezTo>
                <a:cubicBezTo>
                  <a:pt x="1222" y="446"/>
                  <a:pt x="1222" y="446"/>
                  <a:pt x="1222" y="446"/>
                </a:cubicBezTo>
                <a:cubicBezTo>
                  <a:pt x="1222" y="444"/>
                  <a:pt x="1222" y="444"/>
                  <a:pt x="1222" y="444"/>
                </a:cubicBezTo>
                <a:cubicBezTo>
                  <a:pt x="1220" y="443"/>
                  <a:pt x="1220" y="443"/>
                  <a:pt x="1220" y="443"/>
                </a:cubicBezTo>
                <a:cubicBezTo>
                  <a:pt x="1220" y="439"/>
                  <a:pt x="1220" y="439"/>
                  <a:pt x="1220" y="439"/>
                </a:cubicBezTo>
                <a:cubicBezTo>
                  <a:pt x="1219" y="438"/>
                  <a:pt x="1219" y="438"/>
                  <a:pt x="1219" y="438"/>
                </a:cubicBezTo>
                <a:cubicBezTo>
                  <a:pt x="1217" y="440"/>
                  <a:pt x="1217" y="440"/>
                  <a:pt x="1217" y="440"/>
                </a:cubicBezTo>
                <a:cubicBezTo>
                  <a:pt x="1217" y="444"/>
                  <a:pt x="1217" y="444"/>
                  <a:pt x="1217" y="444"/>
                </a:cubicBezTo>
                <a:cubicBezTo>
                  <a:pt x="1218" y="446"/>
                  <a:pt x="1218" y="446"/>
                  <a:pt x="1218" y="446"/>
                </a:cubicBezTo>
                <a:cubicBezTo>
                  <a:pt x="1218" y="449"/>
                  <a:pt x="1218" y="449"/>
                  <a:pt x="1218" y="449"/>
                </a:cubicBezTo>
                <a:cubicBezTo>
                  <a:pt x="1217" y="450"/>
                  <a:pt x="1217" y="450"/>
                  <a:pt x="1217" y="450"/>
                </a:cubicBezTo>
                <a:cubicBezTo>
                  <a:pt x="1215" y="450"/>
                  <a:pt x="1215" y="450"/>
                  <a:pt x="1215" y="450"/>
                </a:cubicBezTo>
                <a:cubicBezTo>
                  <a:pt x="1215" y="448"/>
                  <a:pt x="1215" y="448"/>
                  <a:pt x="1215" y="448"/>
                </a:cubicBezTo>
                <a:cubicBezTo>
                  <a:pt x="1213" y="449"/>
                  <a:pt x="1213" y="449"/>
                  <a:pt x="1213" y="449"/>
                </a:cubicBezTo>
                <a:cubicBezTo>
                  <a:pt x="1212" y="451"/>
                  <a:pt x="1212" y="451"/>
                  <a:pt x="1212" y="451"/>
                </a:cubicBezTo>
                <a:cubicBezTo>
                  <a:pt x="1211" y="452"/>
                  <a:pt x="1211" y="452"/>
                  <a:pt x="1211" y="452"/>
                </a:cubicBezTo>
                <a:cubicBezTo>
                  <a:pt x="1211" y="455"/>
                  <a:pt x="1211" y="455"/>
                  <a:pt x="1211" y="455"/>
                </a:cubicBezTo>
                <a:cubicBezTo>
                  <a:pt x="1210" y="452"/>
                  <a:pt x="1210" y="452"/>
                  <a:pt x="1210" y="452"/>
                </a:cubicBezTo>
                <a:cubicBezTo>
                  <a:pt x="1209" y="452"/>
                  <a:pt x="1209" y="452"/>
                  <a:pt x="1209" y="452"/>
                </a:cubicBezTo>
                <a:cubicBezTo>
                  <a:pt x="1209" y="450"/>
                  <a:pt x="1209" y="450"/>
                  <a:pt x="1209" y="450"/>
                </a:cubicBezTo>
                <a:cubicBezTo>
                  <a:pt x="1210" y="449"/>
                  <a:pt x="1210" y="449"/>
                  <a:pt x="1210" y="449"/>
                </a:cubicBezTo>
                <a:cubicBezTo>
                  <a:pt x="1210" y="447"/>
                  <a:pt x="1210" y="447"/>
                  <a:pt x="1210" y="447"/>
                </a:cubicBezTo>
                <a:cubicBezTo>
                  <a:pt x="1208" y="447"/>
                  <a:pt x="1208" y="447"/>
                  <a:pt x="1208" y="447"/>
                </a:cubicBezTo>
                <a:cubicBezTo>
                  <a:pt x="1209" y="446"/>
                  <a:pt x="1209" y="446"/>
                  <a:pt x="1209" y="446"/>
                </a:cubicBezTo>
                <a:cubicBezTo>
                  <a:pt x="1208" y="444"/>
                  <a:pt x="1208" y="444"/>
                  <a:pt x="1208" y="444"/>
                </a:cubicBezTo>
                <a:cubicBezTo>
                  <a:pt x="1209" y="445"/>
                  <a:pt x="1209" y="445"/>
                  <a:pt x="1209" y="445"/>
                </a:cubicBezTo>
                <a:cubicBezTo>
                  <a:pt x="1211" y="443"/>
                  <a:pt x="1211" y="443"/>
                  <a:pt x="1211" y="443"/>
                </a:cubicBezTo>
                <a:cubicBezTo>
                  <a:pt x="1210" y="442"/>
                  <a:pt x="1210" y="442"/>
                  <a:pt x="1210" y="442"/>
                </a:cubicBezTo>
                <a:cubicBezTo>
                  <a:pt x="1209" y="441"/>
                  <a:pt x="1209" y="441"/>
                  <a:pt x="1209" y="441"/>
                </a:cubicBezTo>
                <a:cubicBezTo>
                  <a:pt x="1210" y="440"/>
                  <a:pt x="1210" y="440"/>
                  <a:pt x="1210" y="440"/>
                </a:cubicBezTo>
                <a:cubicBezTo>
                  <a:pt x="1209" y="439"/>
                  <a:pt x="1209" y="439"/>
                  <a:pt x="1209" y="439"/>
                </a:cubicBezTo>
                <a:cubicBezTo>
                  <a:pt x="1208" y="440"/>
                  <a:pt x="1208" y="440"/>
                  <a:pt x="1208" y="440"/>
                </a:cubicBezTo>
                <a:cubicBezTo>
                  <a:pt x="1207" y="438"/>
                  <a:pt x="1207" y="438"/>
                  <a:pt x="1207" y="438"/>
                </a:cubicBezTo>
                <a:cubicBezTo>
                  <a:pt x="1205" y="437"/>
                  <a:pt x="1205" y="437"/>
                  <a:pt x="1205" y="437"/>
                </a:cubicBezTo>
                <a:cubicBezTo>
                  <a:pt x="1205" y="435"/>
                  <a:pt x="1205" y="435"/>
                  <a:pt x="1205" y="435"/>
                </a:cubicBezTo>
                <a:cubicBezTo>
                  <a:pt x="1204" y="434"/>
                  <a:pt x="1204" y="434"/>
                  <a:pt x="1204" y="434"/>
                </a:cubicBezTo>
                <a:cubicBezTo>
                  <a:pt x="1202" y="434"/>
                  <a:pt x="1202" y="434"/>
                  <a:pt x="1202" y="434"/>
                </a:cubicBezTo>
                <a:cubicBezTo>
                  <a:pt x="1200" y="433"/>
                  <a:pt x="1200" y="433"/>
                  <a:pt x="1200" y="433"/>
                </a:cubicBezTo>
                <a:cubicBezTo>
                  <a:pt x="1197" y="434"/>
                  <a:pt x="1197" y="434"/>
                  <a:pt x="1197" y="434"/>
                </a:cubicBezTo>
                <a:cubicBezTo>
                  <a:pt x="1197" y="434"/>
                  <a:pt x="1197" y="434"/>
                  <a:pt x="1197" y="434"/>
                </a:cubicBezTo>
                <a:cubicBezTo>
                  <a:pt x="1198" y="435"/>
                  <a:pt x="1198" y="435"/>
                  <a:pt x="1198" y="435"/>
                </a:cubicBezTo>
                <a:cubicBezTo>
                  <a:pt x="1199" y="435"/>
                  <a:pt x="1199" y="435"/>
                  <a:pt x="1199" y="435"/>
                </a:cubicBezTo>
                <a:cubicBezTo>
                  <a:pt x="1199" y="435"/>
                  <a:pt x="1199" y="435"/>
                  <a:pt x="1199" y="435"/>
                </a:cubicBezTo>
                <a:cubicBezTo>
                  <a:pt x="1200" y="435"/>
                  <a:pt x="1200" y="435"/>
                  <a:pt x="1200" y="435"/>
                </a:cubicBezTo>
                <a:cubicBezTo>
                  <a:pt x="1202" y="435"/>
                  <a:pt x="1202" y="435"/>
                  <a:pt x="1202" y="435"/>
                </a:cubicBezTo>
                <a:cubicBezTo>
                  <a:pt x="1203" y="436"/>
                  <a:pt x="1203" y="436"/>
                  <a:pt x="1203" y="436"/>
                </a:cubicBezTo>
                <a:cubicBezTo>
                  <a:pt x="1202" y="437"/>
                  <a:pt x="1202" y="437"/>
                  <a:pt x="1202" y="437"/>
                </a:cubicBezTo>
                <a:cubicBezTo>
                  <a:pt x="1201" y="436"/>
                  <a:pt x="1201" y="436"/>
                  <a:pt x="1201" y="436"/>
                </a:cubicBezTo>
                <a:cubicBezTo>
                  <a:pt x="1199" y="436"/>
                  <a:pt x="1199" y="436"/>
                  <a:pt x="1199" y="436"/>
                </a:cubicBezTo>
                <a:cubicBezTo>
                  <a:pt x="1199" y="437"/>
                  <a:pt x="1199" y="437"/>
                  <a:pt x="1199" y="437"/>
                </a:cubicBezTo>
                <a:cubicBezTo>
                  <a:pt x="1202" y="439"/>
                  <a:pt x="1202" y="439"/>
                  <a:pt x="1202" y="439"/>
                </a:cubicBezTo>
                <a:cubicBezTo>
                  <a:pt x="1203" y="441"/>
                  <a:pt x="1203" y="441"/>
                  <a:pt x="1203" y="441"/>
                </a:cubicBezTo>
                <a:cubicBezTo>
                  <a:pt x="1203" y="442"/>
                  <a:pt x="1203" y="442"/>
                  <a:pt x="1203" y="442"/>
                </a:cubicBezTo>
                <a:cubicBezTo>
                  <a:pt x="1202" y="442"/>
                  <a:pt x="1202" y="442"/>
                  <a:pt x="1202" y="442"/>
                </a:cubicBezTo>
                <a:cubicBezTo>
                  <a:pt x="1202" y="441"/>
                  <a:pt x="1202" y="441"/>
                  <a:pt x="1202" y="441"/>
                </a:cubicBezTo>
                <a:cubicBezTo>
                  <a:pt x="1200" y="440"/>
                  <a:pt x="1200" y="440"/>
                  <a:pt x="1200" y="440"/>
                </a:cubicBezTo>
                <a:cubicBezTo>
                  <a:pt x="1199" y="441"/>
                  <a:pt x="1199" y="441"/>
                  <a:pt x="1199" y="441"/>
                </a:cubicBezTo>
                <a:cubicBezTo>
                  <a:pt x="1198" y="440"/>
                  <a:pt x="1198" y="440"/>
                  <a:pt x="1198" y="440"/>
                </a:cubicBezTo>
                <a:cubicBezTo>
                  <a:pt x="1198" y="439"/>
                  <a:pt x="1198" y="439"/>
                  <a:pt x="1198" y="439"/>
                </a:cubicBezTo>
                <a:cubicBezTo>
                  <a:pt x="1197" y="437"/>
                  <a:pt x="1197" y="437"/>
                  <a:pt x="1197" y="437"/>
                </a:cubicBezTo>
                <a:cubicBezTo>
                  <a:pt x="1195" y="437"/>
                  <a:pt x="1195" y="437"/>
                  <a:pt x="1195" y="437"/>
                </a:cubicBezTo>
                <a:cubicBezTo>
                  <a:pt x="1194" y="437"/>
                  <a:pt x="1194" y="437"/>
                  <a:pt x="1194" y="437"/>
                </a:cubicBezTo>
                <a:cubicBezTo>
                  <a:pt x="1195" y="439"/>
                  <a:pt x="1195" y="439"/>
                  <a:pt x="1195" y="439"/>
                </a:cubicBezTo>
                <a:cubicBezTo>
                  <a:pt x="1195" y="440"/>
                  <a:pt x="1195" y="440"/>
                  <a:pt x="1195" y="440"/>
                </a:cubicBezTo>
                <a:cubicBezTo>
                  <a:pt x="1194" y="439"/>
                  <a:pt x="1194" y="439"/>
                  <a:pt x="1194" y="439"/>
                </a:cubicBezTo>
                <a:cubicBezTo>
                  <a:pt x="1192" y="438"/>
                  <a:pt x="1192" y="438"/>
                  <a:pt x="1192" y="438"/>
                </a:cubicBezTo>
                <a:cubicBezTo>
                  <a:pt x="1192" y="439"/>
                  <a:pt x="1192" y="439"/>
                  <a:pt x="1192" y="439"/>
                </a:cubicBezTo>
                <a:cubicBezTo>
                  <a:pt x="1193" y="440"/>
                  <a:pt x="1193" y="440"/>
                  <a:pt x="1193" y="440"/>
                </a:cubicBezTo>
                <a:cubicBezTo>
                  <a:pt x="1194" y="441"/>
                  <a:pt x="1194" y="441"/>
                  <a:pt x="1194" y="441"/>
                </a:cubicBezTo>
                <a:cubicBezTo>
                  <a:pt x="1195" y="442"/>
                  <a:pt x="1195" y="442"/>
                  <a:pt x="1195" y="442"/>
                </a:cubicBezTo>
                <a:cubicBezTo>
                  <a:pt x="1193" y="441"/>
                  <a:pt x="1193" y="441"/>
                  <a:pt x="1193" y="441"/>
                </a:cubicBezTo>
                <a:cubicBezTo>
                  <a:pt x="1191" y="442"/>
                  <a:pt x="1191" y="442"/>
                  <a:pt x="1191" y="442"/>
                </a:cubicBezTo>
                <a:cubicBezTo>
                  <a:pt x="1192" y="443"/>
                  <a:pt x="1192" y="443"/>
                  <a:pt x="1192" y="443"/>
                </a:cubicBezTo>
                <a:cubicBezTo>
                  <a:pt x="1195" y="444"/>
                  <a:pt x="1195" y="444"/>
                  <a:pt x="1195" y="444"/>
                </a:cubicBezTo>
                <a:cubicBezTo>
                  <a:pt x="1193" y="444"/>
                  <a:pt x="1193" y="444"/>
                  <a:pt x="1193" y="444"/>
                </a:cubicBezTo>
                <a:cubicBezTo>
                  <a:pt x="1193" y="445"/>
                  <a:pt x="1193" y="445"/>
                  <a:pt x="1193" y="445"/>
                </a:cubicBezTo>
                <a:cubicBezTo>
                  <a:pt x="1193" y="446"/>
                  <a:pt x="1193" y="446"/>
                  <a:pt x="1193" y="446"/>
                </a:cubicBezTo>
                <a:cubicBezTo>
                  <a:pt x="1193" y="446"/>
                  <a:pt x="1193" y="446"/>
                  <a:pt x="1193" y="446"/>
                </a:cubicBezTo>
                <a:cubicBezTo>
                  <a:pt x="1190" y="444"/>
                  <a:pt x="1190" y="444"/>
                  <a:pt x="1190" y="444"/>
                </a:cubicBezTo>
                <a:cubicBezTo>
                  <a:pt x="1189" y="443"/>
                  <a:pt x="1189" y="443"/>
                  <a:pt x="1189" y="443"/>
                </a:cubicBezTo>
                <a:cubicBezTo>
                  <a:pt x="1189" y="444"/>
                  <a:pt x="1189" y="444"/>
                  <a:pt x="1189" y="444"/>
                </a:cubicBezTo>
                <a:cubicBezTo>
                  <a:pt x="1190" y="446"/>
                  <a:pt x="1190" y="446"/>
                  <a:pt x="1190" y="446"/>
                </a:cubicBezTo>
                <a:cubicBezTo>
                  <a:pt x="1190" y="448"/>
                  <a:pt x="1190" y="448"/>
                  <a:pt x="1190" y="448"/>
                </a:cubicBezTo>
                <a:cubicBezTo>
                  <a:pt x="1190" y="448"/>
                  <a:pt x="1190" y="448"/>
                  <a:pt x="1190" y="448"/>
                </a:cubicBezTo>
                <a:cubicBezTo>
                  <a:pt x="1188" y="446"/>
                  <a:pt x="1188" y="446"/>
                  <a:pt x="1188" y="446"/>
                </a:cubicBezTo>
                <a:cubicBezTo>
                  <a:pt x="1187" y="446"/>
                  <a:pt x="1187" y="446"/>
                  <a:pt x="1187" y="446"/>
                </a:cubicBezTo>
                <a:cubicBezTo>
                  <a:pt x="1186" y="447"/>
                  <a:pt x="1186" y="447"/>
                  <a:pt x="1186" y="447"/>
                </a:cubicBezTo>
                <a:cubicBezTo>
                  <a:pt x="1188" y="448"/>
                  <a:pt x="1188" y="448"/>
                  <a:pt x="1188" y="448"/>
                </a:cubicBezTo>
                <a:cubicBezTo>
                  <a:pt x="1189" y="450"/>
                  <a:pt x="1189" y="450"/>
                  <a:pt x="1189" y="450"/>
                </a:cubicBezTo>
                <a:cubicBezTo>
                  <a:pt x="1191" y="450"/>
                  <a:pt x="1191" y="450"/>
                  <a:pt x="1191" y="450"/>
                </a:cubicBezTo>
                <a:cubicBezTo>
                  <a:pt x="1193" y="448"/>
                  <a:pt x="1193" y="448"/>
                  <a:pt x="1193" y="448"/>
                </a:cubicBezTo>
                <a:cubicBezTo>
                  <a:pt x="1194" y="448"/>
                  <a:pt x="1194" y="448"/>
                  <a:pt x="1194" y="448"/>
                </a:cubicBezTo>
                <a:cubicBezTo>
                  <a:pt x="1195" y="446"/>
                  <a:pt x="1195" y="446"/>
                  <a:pt x="1195" y="446"/>
                </a:cubicBezTo>
                <a:cubicBezTo>
                  <a:pt x="1196" y="447"/>
                  <a:pt x="1196" y="447"/>
                  <a:pt x="1196" y="447"/>
                </a:cubicBezTo>
                <a:cubicBezTo>
                  <a:pt x="1196" y="448"/>
                  <a:pt x="1196" y="448"/>
                  <a:pt x="1196" y="448"/>
                </a:cubicBezTo>
                <a:cubicBezTo>
                  <a:pt x="1197" y="448"/>
                  <a:pt x="1197" y="448"/>
                  <a:pt x="1197" y="448"/>
                </a:cubicBezTo>
                <a:cubicBezTo>
                  <a:pt x="1198" y="447"/>
                  <a:pt x="1198" y="447"/>
                  <a:pt x="1198" y="447"/>
                </a:cubicBezTo>
                <a:cubicBezTo>
                  <a:pt x="1198" y="449"/>
                  <a:pt x="1198" y="449"/>
                  <a:pt x="1198" y="449"/>
                </a:cubicBezTo>
                <a:cubicBezTo>
                  <a:pt x="1199" y="449"/>
                  <a:pt x="1199" y="449"/>
                  <a:pt x="1199" y="449"/>
                </a:cubicBezTo>
                <a:cubicBezTo>
                  <a:pt x="1201" y="448"/>
                  <a:pt x="1201" y="448"/>
                  <a:pt x="1201" y="448"/>
                </a:cubicBezTo>
                <a:cubicBezTo>
                  <a:pt x="1201" y="447"/>
                  <a:pt x="1201" y="447"/>
                  <a:pt x="1201" y="447"/>
                </a:cubicBezTo>
                <a:cubicBezTo>
                  <a:pt x="1201" y="449"/>
                  <a:pt x="1201" y="449"/>
                  <a:pt x="1201" y="449"/>
                </a:cubicBezTo>
                <a:cubicBezTo>
                  <a:pt x="1202" y="449"/>
                  <a:pt x="1202" y="449"/>
                  <a:pt x="1202" y="449"/>
                </a:cubicBezTo>
                <a:cubicBezTo>
                  <a:pt x="1204" y="447"/>
                  <a:pt x="1204" y="447"/>
                  <a:pt x="1204" y="447"/>
                </a:cubicBezTo>
                <a:cubicBezTo>
                  <a:pt x="1204" y="448"/>
                  <a:pt x="1204" y="448"/>
                  <a:pt x="1204" y="448"/>
                </a:cubicBezTo>
                <a:cubicBezTo>
                  <a:pt x="1203" y="450"/>
                  <a:pt x="1203" y="450"/>
                  <a:pt x="1203" y="450"/>
                </a:cubicBezTo>
                <a:cubicBezTo>
                  <a:pt x="1204" y="450"/>
                  <a:pt x="1204" y="450"/>
                  <a:pt x="1204" y="450"/>
                </a:cubicBezTo>
                <a:cubicBezTo>
                  <a:pt x="1205" y="449"/>
                  <a:pt x="1205" y="449"/>
                  <a:pt x="1205" y="449"/>
                </a:cubicBezTo>
                <a:cubicBezTo>
                  <a:pt x="1207" y="450"/>
                  <a:pt x="1207" y="450"/>
                  <a:pt x="1207" y="450"/>
                </a:cubicBezTo>
                <a:cubicBezTo>
                  <a:pt x="1206" y="451"/>
                  <a:pt x="1206" y="451"/>
                  <a:pt x="1206" y="451"/>
                </a:cubicBezTo>
                <a:cubicBezTo>
                  <a:pt x="1205" y="451"/>
                  <a:pt x="1205" y="451"/>
                  <a:pt x="1205" y="451"/>
                </a:cubicBezTo>
                <a:cubicBezTo>
                  <a:pt x="1204" y="452"/>
                  <a:pt x="1204" y="452"/>
                  <a:pt x="1204" y="452"/>
                </a:cubicBezTo>
                <a:cubicBezTo>
                  <a:pt x="1202" y="452"/>
                  <a:pt x="1202" y="452"/>
                  <a:pt x="1202" y="452"/>
                </a:cubicBezTo>
                <a:cubicBezTo>
                  <a:pt x="1200" y="453"/>
                  <a:pt x="1200" y="453"/>
                  <a:pt x="1200" y="453"/>
                </a:cubicBezTo>
                <a:cubicBezTo>
                  <a:pt x="1200" y="454"/>
                  <a:pt x="1200" y="454"/>
                  <a:pt x="1200" y="454"/>
                </a:cubicBezTo>
                <a:cubicBezTo>
                  <a:pt x="1203" y="454"/>
                  <a:pt x="1203" y="454"/>
                  <a:pt x="1203" y="454"/>
                </a:cubicBezTo>
                <a:cubicBezTo>
                  <a:pt x="1204" y="454"/>
                  <a:pt x="1204" y="454"/>
                  <a:pt x="1204" y="454"/>
                </a:cubicBezTo>
                <a:cubicBezTo>
                  <a:pt x="1205" y="453"/>
                  <a:pt x="1205" y="453"/>
                  <a:pt x="1205" y="453"/>
                </a:cubicBezTo>
                <a:cubicBezTo>
                  <a:pt x="1206" y="453"/>
                  <a:pt x="1206" y="453"/>
                  <a:pt x="1206" y="453"/>
                </a:cubicBezTo>
                <a:cubicBezTo>
                  <a:pt x="1206" y="454"/>
                  <a:pt x="1206" y="454"/>
                  <a:pt x="1206" y="454"/>
                </a:cubicBezTo>
                <a:cubicBezTo>
                  <a:pt x="1205" y="455"/>
                  <a:pt x="1205" y="455"/>
                  <a:pt x="1205" y="455"/>
                </a:cubicBezTo>
                <a:cubicBezTo>
                  <a:pt x="1202" y="456"/>
                  <a:pt x="1202" y="456"/>
                  <a:pt x="1202" y="456"/>
                </a:cubicBezTo>
                <a:cubicBezTo>
                  <a:pt x="1201" y="456"/>
                  <a:pt x="1201" y="456"/>
                  <a:pt x="1201" y="456"/>
                </a:cubicBezTo>
                <a:cubicBezTo>
                  <a:pt x="1199" y="457"/>
                  <a:pt x="1199" y="457"/>
                  <a:pt x="1199" y="457"/>
                </a:cubicBezTo>
                <a:cubicBezTo>
                  <a:pt x="1198" y="456"/>
                  <a:pt x="1198" y="456"/>
                  <a:pt x="1198" y="456"/>
                </a:cubicBezTo>
                <a:cubicBezTo>
                  <a:pt x="1198" y="455"/>
                  <a:pt x="1198" y="455"/>
                  <a:pt x="1198" y="455"/>
                </a:cubicBezTo>
                <a:cubicBezTo>
                  <a:pt x="1198" y="455"/>
                  <a:pt x="1198" y="455"/>
                  <a:pt x="1198" y="455"/>
                </a:cubicBezTo>
                <a:cubicBezTo>
                  <a:pt x="1197" y="454"/>
                  <a:pt x="1197" y="454"/>
                  <a:pt x="1197" y="454"/>
                </a:cubicBezTo>
                <a:cubicBezTo>
                  <a:pt x="1197" y="455"/>
                  <a:pt x="1197" y="455"/>
                  <a:pt x="1197" y="455"/>
                </a:cubicBezTo>
                <a:cubicBezTo>
                  <a:pt x="1197" y="456"/>
                  <a:pt x="1197" y="456"/>
                  <a:pt x="1197" y="456"/>
                </a:cubicBezTo>
                <a:cubicBezTo>
                  <a:pt x="1196" y="457"/>
                  <a:pt x="1196" y="457"/>
                  <a:pt x="1196" y="457"/>
                </a:cubicBezTo>
                <a:cubicBezTo>
                  <a:pt x="1194" y="456"/>
                  <a:pt x="1194" y="456"/>
                  <a:pt x="1194" y="456"/>
                </a:cubicBezTo>
                <a:cubicBezTo>
                  <a:pt x="1193" y="456"/>
                  <a:pt x="1193" y="456"/>
                  <a:pt x="1193" y="456"/>
                </a:cubicBezTo>
                <a:cubicBezTo>
                  <a:pt x="1191" y="457"/>
                  <a:pt x="1191" y="457"/>
                  <a:pt x="1191" y="457"/>
                </a:cubicBezTo>
                <a:cubicBezTo>
                  <a:pt x="1189" y="456"/>
                  <a:pt x="1189" y="456"/>
                  <a:pt x="1189" y="456"/>
                </a:cubicBezTo>
                <a:cubicBezTo>
                  <a:pt x="1188" y="457"/>
                  <a:pt x="1188" y="457"/>
                  <a:pt x="1188" y="457"/>
                </a:cubicBezTo>
                <a:cubicBezTo>
                  <a:pt x="1187" y="457"/>
                  <a:pt x="1187" y="457"/>
                  <a:pt x="1187" y="457"/>
                </a:cubicBezTo>
                <a:cubicBezTo>
                  <a:pt x="1189" y="459"/>
                  <a:pt x="1189" y="459"/>
                  <a:pt x="1189" y="459"/>
                </a:cubicBezTo>
                <a:cubicBezTo>
                  <a:pt x="1189" y="460"/>
                  <a:pt x="1189" y="460"/>
                  <a:pt x="1189" y="460"/>
                </a:cubicBezTo>
                <a:cubicBezTo>
                  <a:pt x="1192" y="460"/>
                  <a:pt x="1192" y="460"/>
                  <a:pt x="1192" y="460"/>
                </a:cubicBezTo>
                <a:cubicBezTo>
                  <a:pt x="1192" y="460"/>
                  <a:pt x="1192" y="460"/>
                  <a:pt x="1192" y="460"/>
                </a:cubicBezTo>
                <a:cubicBezTo>
                  <a:pt x="1195" y="461"/>
                  <a:pt x="1195" y="461"/>
                  <a:pt x="1195" y="461"/>
                </a:cubicBezTo>
                <a:cubicBezTo>
                  <a:pt x="1198" y="460"/>
                  <a:pt x="1198" y="460"/>
                  <a:pt x="1198" y="460"/>
                </a:cubicBezTo>
                <a:cubicBezTo>
                  <a:pt x="1200" y="461"/>
                  <a:pt x="1200" y="461"/>
                  <a:pt x="1200" y="461"/>
                </a:cubicBezTo>
                <a:cubicBezTo>
                  <a:pt x="1200" y="461"/>
                  <a:pt x="1200" y="461"/>
                  <a:pt x="1200" y="461"/>
                </a:cubicBezTo>
                <a:cubicBezTo>
                  <a:pt x="1199" y="462"/>
                  <a:pt x="1199" y="462"/>
                  <a:pt x="1199" y="462"/>
                </a:cubicBezTo>
                <a:cubicBezTo>
                  <a:pt x="1199" y="463"/>
                  <a:pt x="1199" y="463"/>
                  <a:pt x="1199" y="463"/>
                </a:cubicBezTo>
                <a:cubicBezTo>
                  <a:pt x="1200" y="464"/>
                  <a:pt x="1200" y="464"/>
                  <a:pt x="1200" y="464"/>
                </a:cubicBezTo>
                <a:cubicBezTo>
                  <a:pt x="1201" y="465"/>
                  <a:pt x="1201" y="465"/>
                  <a:pt x="1201" y="465"/>
                </a:cubicBezTo>
                <a:cubicBezTo>
                  <a:pt x="1202" y="465"/>
                  <a:pt x="1202" y="465"/>
                  <a:pt x="1202" y="465"/>
                </a:cubicBezTo>
                <a:cubicBezTo>
                  <a:pt x="1204" y="464"/>
                  <a:pt x="1204" y="464"/>
                  <a:pt x="1204" y="464"/>
                </a:cubicBezTo>
                <a:cubicBezTo>
                  <a:pt x="1204" y="465"/>
                  <a:pt x="1204" y="465"/>
                  <a:pt x="1204" y="465"/>
                </a:cubicBezTo>
                <a:cubicBezTo>
                  <a:pt x="1202" y="466"/>
                  <a:pt x="1202" y="466"/>
                  <a:pt x="1202" y="466"/>
                </a:cubicBezTo>
                <a:cubicBezTo>
                  <a:pt x="1201" y="467"/>
                  <a:pt x="1201" y="467"/>
                  <a:pt x="1201" y="467"/>
                </a:cubicBezTo>
                <a:cubicBezTo>
                  <a:pt x="1203" y="468"/>
                  <a:pt x="1203" y="468"/>
                  <a:pt x="1203" y="468"/>
                </a:cubicBezTo>
                <a:cubicBezTo>
                  <a:pt x="1205" y="466"/>
                  <a:pt x="1205" y="466"/>
                  <a:pt x="1205" y="466"/>
                </a:cubicBezTo>
                <a:cubicBezTo>
                  <a:pt x="1207" y="467"/>
                  <a:pt x="1207" y="467"/>
                  <a:pt x="1207" y="467"/>
                </a:cubicBezTo>
                <a:cubicBezTo>
                  <a:pt x="1208" y="468"/>
                  <a:pt x="1208" y="468"/>
                  <a:pt x="1208" y="468"/>
                </a:cubicBezTo>
                <a:cubicBezTo>
                  <a:pt x="1206" y="467"/>
                  <a:pt x="1206" y="467"/>
                  <a:pt x="1206" y="467"/>
                </a:cubicBezTo>
                <a:cubicBezTo>
                  <a:pt x="1205" y="468"/>
                  <a:pt x="1205" y="468"/>
                  <a:pt x="1205" y="468"/>
                </a:cubicBezTo>
                <a:cubicBezTo>
                  <a:pt x="1203" y="469"/>
                  <a:pt x="1203" y="469"/>
                  <a:pt x="1203" y="469"/>
                </a:cubicBezTo>
                <a:cubicBezTo>
                  <a:pt x="1202" y="469"/>
                  <a:pt x="1202" y="469"/>
                  <a:pt x="1202" y="469"/>
                </a:cubicBezTo>
                <a:cubicBezTo>
                  <a:pt x="1201" y="470"/>
                  <a:pt x="1201" y="470"/>
                  <a:pt x="1201" y="470"/>
                </a:cubicBezTo>
                <a:cubicBezTo>
                  <a:pt x="1201" y="471"/>
                  <a:pt x="1201" y="471"/>
                  <a:pt x="1201" y="471"/>
                </a:cubicBezTo>
                <a:cubicBezTo>
                  <a:pt x="1200" y="471"/>
                  <a:pt x="1200" y="471"/>
                  <a:pt x="1200" y="471"/>
                </a:cubicBezTo>
                <a:cubicBezTo>
                  <a:pt x="1198" y="472"/>
                  <a:pt x="1198" y="472"/>
                  <a:pt x="1198" y="472"/>
                </a:cubicBezTo>
                <a:cubicBezTo>
                  <a:pt x="1198" y="471"/>
                  <a:pt x="1198" y="471"/>
                  <a:pt x="1198" y="471"/>
                </a:cubicBezTo>
                <a:cubicBezTo>
                  <a:pt x="1196" y="470"/>
                  <a:pt x="1196" y="470"/>
                  <a:pt x="1196" y="470"/>
                </a:cubicBezTo>
                <a:cubicBezTo>
                  <a:pt x="1196" y="471"/>
                  <a:pt x="1196" y="471"/>
                  <a:pt x="1196" y="471"/>
                </a:cubicBezTo>
                <a:cubicBezTo>
                  <a:pt x="1196" y="471"/>
                  <a:pt x="1196" y="471"/>
                  <a:pt x="1196" y="471"/>
                </a:cubicBezTo>
                <a:cubicBezTo>
                  <a:pt x="1196" y="473"/>
                  <a:pt x="1196" y="473"/>
                  <a:pt x="1196" y="473"/>
                </a:cubicBezTo>
                <a:cubicBezTo>
                  <a:pt x="1197" y="473"/>
                  <a:pt x="1197" y="473"/>
                  <a:pt x="1197" y="473"/>
                </a:cubicBezTo>
                <a:cubicBezTo>
                  <a:pt x="1196" y="474"/>
                  <a:pt x="1196" y="474"/>
                  <a:pt x="1196" y="474"/>
                </a:cubicBezTo>
                <a:cubicBezTo>
                  <a:pt x="1196" y="477"/>
                  <a:pt x="1196" y="477"/>
                  <a:pt x="1196" y="477"/>
                </a:cubicBezTo>
                <a:cubicBezTo>
                  <a:pt x="1198" y="477"/>
                  <a:pt x="1198" y="477"/>
                  <a:pt x="1198" y="477"/>
                </a:cubicBezTo>
                <a:cubicBezTo>
                  <a:pt x="1199" y="476"/>
                  <a:pt x="1199" y="476"/>
                  <a:pt x="1199" y="476"/>
                </a:cubicBezTo>
                <a:cubicBezTo>
                  <a:pt x="1200" y="477"/>
                  <a:pt x="1200" y="477"/>
                  <a:pt x="1200" y="477"/>
                </a:cubicBezTo>
                <a:cubicBezTo>
                  <a:pt x="1203" y="477"/>
                  <a:pt x="1203" y="477"/>
                  <a:pt x="1203" y="477"/>
                </a:cubicBezTo>
                <a:cubicBezTo>
                  <a:pt x="1205" y="475"/>
                  <a:pt x="1205" y="475"/>
                  <a:pt x="1205" y="475"/>
                </a:cubicBezTo>
                <a:cubicBezTo>
                  <a:pt x="1207" y="476"/>
                  <a:pt x="1207" y="476"/>
                  <a:pt x="1207" y="476"/>
                </a:cubicBezTo>
                <a:cubicBezTo>
                  <a:pt x="1209" y="476"/>
                  <a:pt x="1209" y="476"/>
                  <a:pt x="1209" y="476"/>
                </a:cubicBezTo>
                <a:cubicBezTo>
                  <a:pt x="1209" y="477"/>
                  <a:pt x="1209" y="477"/>
                  <a:pt x="1209" y="477"/>
                </a:cubicBezTo>
                <a:cubicBezTo>
                  <a:pt x="1210" y="477"/>
                  <a:pt x="1210" y="477"/>
                  <a:pt x="1210" y="477"/>
                </a:cubicBezTo>
                <a:cubicBezTo>
                  <a:pt x="1212" y="476"/>
                  <a:pt x="1212" y="476"/>
                  <a:pt x="1212" y="476"/>
                </a:cubicBezTo>
                <a:cubicBezTo>
                  <a:pt x="1212" y="478"/>
                  <a:pt x="1212" y="478"/>
                  <a:pt x="1212" y="478"/>
                </a:cubicBezTo>
                <a:lnTo>
                  <a:pt x="1214" y="480"/>
                </a:lnTo>
                <a:close/>
                <a:moveTo>
                  <a:pt x="1214" y="482"/>
                </a:moveTo>
                <a:cubicBezTo>
                  <a:pt x="1214" y="484"/>
                  <a:pt x="1214" y="484"/>
                  <a:pt x="1214" y="484"/>
                </a:cubicBezTo>
                <a:cubicBezTo>
                  <a:pt x="1214" y="485"/>
                  <a:pt x="1214" y="485"/>
                  <a:pt x="1214" y="485"/>
                </a:cubicBezTo>
                <a:cubicBezTo>
                  <a:pt x="1215" y="484"/>
                  <a:pt x="1215" y="484"/>
                  <a:pt x="1215" y="484"/>
                </a:cubicBezTo>
                <a:cubicBezTo>
                  <a:pt x="1215" y="482"/>
                  <a:pt x="1215" y="482"/>
                  <a:pt x="1215" y="482"/>
                </a:cubicBezTo>
                <a:lnTo>
                  <a:pt x="1214" y="482"/>
                </a:lnTo>
                <a:close/>
                <a:moveTo>
                  <a:pt x="1112" y="78"/>
                </a:moveTo>
                <a:cubicBezTo>
                  <a:pt x="1112" y="79"/>
                  <a:pt x="1112" y="79"/>
                  <a:pt x="1112" y="79"/>
                </a:cubicBezTo>
                <a:cubicBezTo>
                  <a:pt x="1113" y="81"/>
                  <a:pt x="1113" y="81"/>
                  <a:pt x="1113" y="81"/>
                </a:cubicBezTo>
                <a:cubicBezTo>
                  <a:pt x="1113" y="81"/>
                  <a:pt x="1113" y="81"/>
                  <a:pt x="1113" y="81"/>
                </a:cubicBezTo>
                <a:cubicBezTo>
                  <a:pt x="1116" y="81"/>
                  <a:pt x="1116" y="81"/>
                  <a:pt x="1116" y="81"/>
                </a:cubicBezTo>
                <a:cubicBezTo>
                  <a:pt x="1117" y="80"/>
                  <a:pt x="1117" y="80"/>
                  <a:pt x="1117" y="80"/>
                </a:cubicBezTo>
                <a:cubicBezTo>
                  <a:pt x="1116" y="79"/>
                  <a:pt x="1116" y="79"/>
                  <a:pt x="1116" y="79"/>
                </a:cubicBezTo>
                <a:cubicBezTo>
                  <a:pt x="1115" y="78"/>
                  <a:pt x="1115" y="78"/>
                  <a:pt x="1115" y="78"/>
                </a:cubicBezTo>
                <a:cubicBezTo>
                  <a:pt x="1115" y="77"/>
                  <a:pt x="1115" y="77"/>
                  <a:pt x="1115" y="77"/>
                </a:cubicBezTo>
                <a:cubicBezTo>
                  <a:pt x="1114" y="76"/>
                  <a:pt x="1114" y="76"/>
                  <a:pt x="1114" y="76"/>
                </a:cubicBezTo>
                <a:cubicBezTo>
                  <a:pt x="1113" y="76"/>
                  <a:pt x="1113" y="76"/>
                  <a:pt x="1113" y="76"/>
                </a:cubicBezTo>
                <a:lnTo>
                  <a:pt x="1112" y="78"/>
                </a:lnTo>
                <a:close/>
                <a:moveTo>
                  <a:pt x="1116" y="90"/>
                </a:moveTo>
                <a:cubicBezTo>
                  <a:pt x="1117" y="89"/>
                  <a:pt x="1117" y="89"/>
                  <a:pt x="1117" y="89"/>
                </a:cubicBezTo>
                <a:cubicBezTo>
                  <a:pt x="1117" y="85"/>
                  <a:pt x="1117" y="85"/>
                  <a:pt x="1117" y="85"/>
                </a:cubicBezTo>
                <a:cubicBezTo>
                  <a:pt x="1116" y="84"/>
                  <a:pt x="1116" y="84"/>
                  <a:pt x="1116" y="84"/>
                </a:cubicBezTo>
                <a:cubicBezTo>
                  <a:pt x="1114" y="83"/>
                  <a:pt x="1114" y="83"/>
                  <a:pt x="1114" y="83"/>
                </a:cubicBezTo>
                <a:cubicBezTo>
                  <a:pt x="1113" y="84"/>
                  <a:pt x="1113" y="84"/>
                  <a:pt x="1113" y="84"/>
                </a:cubicBezTo>
                <a:cubicBezTo>
                  <a:pt x="1113" y="85"/>
                  <a:pt x="1113" y="85"/>
                  <a:pt x="1113" y="85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3" y="88"/>
                  <a:pt x="1113" y="88"/>
                  <a:pt x="1113" y="88"/>
                </a:cubicBezTo>
                <a:lnTo>
                  <a:pt x="1116" y="90"/>
                </a:lnTo>
                <a:close/>
                <a:moveTo>
                  <a:pt x="1119" y="48"/>
                </a:moveTo>
                <a:cubicBezTo>
                  <a:pt x="1120" y="49"/>
                  <a:pt x="1120" y="49"/>
                  <a:pt x="1120" y="49"/>
                </a:cubicBezTo>
                <a:cubicBezTo>
                  <a:pt x="1121" y="49"/>
                  <a:pt x="1121" y="49"/>
                  <a:pt x="1121" y="49"/>
                </a:cubicBezTo>
                <a:cubicBezTo>
                  <a:pt x="1121" y="48"/>
                  <a:pt x="1121" y="48"/>
                  <a:pt x="1121" y="48"/>
                </a:cubicBezTo>
                <a:cubicBezTo>
                  <a:pt x="1120" y="47"/>
                  <a:pt x="1120" y="47"/>
                  <a:pt x="1120" y="47"/>
                </a:cubicBezTo>
                <a:cubicBezTo>
                  <a:pt x="1119" y="47"/>
                  <a:pt x="1119" y="47"/>
                  <a:pt x="1119" y="47"/>
                </a:cubicBezTo>
                <a:cubicBezTo>
                  <a:pt x="1119" y="45"/>
                  <a:pt x="1119" y="45"/>
                  <a:pt x="1119" y="45"/>
                </a:cubicBezTo>
                <a:cubicBezTo>
                  <a:pt x="1118" y="45"/>
                  <a:pt x="1118" y="45"/>
                  <a:pt x="1118" y="45"/>
                </a:cubicBezTo>
                <a:cubicBezTo>
                  <a:pt x="1117" y="46"/>
                  <a:pt x="1117" y="46"/>
                  <a:pt x="1117" y="46"/>
                </a:cubicBezTo>
                <a:cubicBezTo>
                  <a:pt x="1116" y="47"/>
                  <a:pt x="1116" y="47"/>
                  <a:pt x="1116" y="47"/>
                </a:cubicBezTo>
                <a:cubicBezTo>
                  <a:pt x="1117" y="48"/>
                  <a:pt x="1117" y="48"/>
                  <a:pt x="1117" y="48"/>
                </a:cubicBezTo>
                <a:lnTo>
                  <a:pt x="1119" y="48"/>
                </a:lnTo>
                <a:close/>
                <a:moveTo>
                  <a:pt x="1127" y="50"/>
                </a:moveTo>
                <a:cubicBezTo>
                  <a:pt x="1127" y="48"/>
                  <a:pt x="1127" y="48"/>
                  <a:pt x="1127" y="48"/>
                </a:cubicBezTo>
                <a:cubicBezTo>
                  <a:pt x="1126" y="47"/>
                  <a:pt x="1126" y="47"/>
                  <a:pt x="1126" y="47"/>
                </a:cubicBezTo>
                <a:cubicBezTo>
                  <a:pt x="1125" y="47"/>
                  <a:pt x="1125" y="47"/>
                  <a:pt x="1125" y="47"/>
                </a:cubicBezTo>
                <a:cubicBezTo>
                  <a:pt x="1126" y="50"/>
                  <a:pt x="1126" y="50"/>
                  <a:pt x="1126" y="50"/>
                </a:cubicBezTo>
                <a:lnTo>
                  <a:pt x="1127" y="50"/>
                </a:lnTo>
                <a:close/>
                <a:moveTo>
                  <a:pt x="1110" y="63"/>
                </a:moveTo>
                <a:cubicBezTo>
                  <a:pt x="1111" y="64"/>
                  <a:pt x="1111" y="64"/>
                  <a:pt x="1111" y="64"/>
                </a:cubicBezTo>
                <a:cubicBezTo>
                  <a:pt x="1112" y="64"/>
                  <a:pt x="1112" y="64"/>
                  <a:pt x="1112" y="64"/>
                </a:cubicBezTo>
                <a:cubicBezTo>
                  <a:pt x="1113" y="64"/>
                  <a:pt x="1113" y="64"/>
                  <a:pt x="1113" y="64"/>
                </a:cubicBezTo>
                <a:cubicBezTo>
                  <a:pt x="1113" y="63"/>
                  <a:pt x="1113" y="63"/>
                  <a:pt x="1113" y="63"/>
                </a:cubicBezTo>
                <a:cubicBezTo>
                  <a:pt x="1112" y="61"/>
                  <a:pt x="1112" y="61"/>
                  <a:pt x="1112" y="61"/>
                </a:cubicBezTo>
                <a:cubicBezTo>
                  <a:pt x="1112" y="59"/>
                  <a:pt x="1112" y="59"/>
                  <a:pt x="1112" y="59"/>
                </a:cubicBezTo>
                <a:cubicBezTo>
                  <a:pt x="1110" y="57"/>
                  <a:pt x="1110" y="57"/>
                  <a:pt x="1110" y="57"/>
                </a:cubicBezTo>
                <a:cubicBezTo>
                  <a:pt x="1109" y="58"/>
                  <a:pt x="1109" y="58"/>
                  <a:pt x="1109" y="58"/>
                </a:cubicBezTo>
                <a:cubicBezTo>
                  <a:pt x="1109" y="59"/>
                  <a:pt x="1109" y="59"/>
                  <a:pt x="1109" y="59"/>
                </a:cubicBezTo>
                <a:cubicBezTo>
                  <a:pt x="1110" y="61"/>
                  <a:pt x="1110" y="61"/>
                  <a:pt x="1110" y="61"/>
                </a:cubicBezTo>
                <a:lnTo>
                  <a:pt x="1110" y="63"/>
                </a:lnTo>
                <a:close/>
                <a:moveTo>
                  <a:pt x="985" y="92"/>
                </a:moveTo>
                <a:cubicBezTo>
                  <a:pt x="986" y="93"/>
                  <a:pt x="986" y="93"/>
                  <a:pt x="986" y="93"/>
                </a:cubicBezTo>
                <a:cubicBezTo>
                  <a:pt x="986" y="95"/>
                  <a:pt x="986" y="95"/>
                  <a:pt x="986" y="95"/>
                </a:cubicBezTo>
                <a:cubicBezTo>
                  <a:pt x="987" y="95"/>
                  <a:pt x="987" y="95"/>
                  <a:pt x="987" y="95"/>
                </a:cubicBezTo>
                <a:cubicBezTo>
                  <a:pt x="988" y="93"/>
                  <a:pt x="988" y="93"/>
                  <a:pt x="988" y="93"/>
                </a:cubicBezTo>
                <a:cubicBezTo>
                  <a:pt x="986" y="92"/>
                  <a:pt x="986" y="92"/>
                  <a:pt x="986" y="92"/>
                </a:cubicBezTo>
                <a:lnTo>
                  <a:pt x="985" y="92"/>
                </a:lnTo>
                <a:close/>
                <a:moveTo>
                  <a:pt x="1082" y="74"/>
                </a:moveTo>
                <a:cubicBezTo>
                  <a:pt x="1084" y="77"/>
                  <a:pt x="1084" y="77"/>
                  <a:pt x="1084" y="77"/>
                </a:cubicBezTo>
                <a:cubicBezTo>
                  <a:pt x="1085" y="78"/>
                  <a:pt x="1085" y="78"/>
                  <a:pt x="1085" y="78"/>
                </a:cubicBezTo>
                <a:cubicBezTo>
                  <a:pt x="1086" y="76"/>
                  <a:pt x="1086" y="76"/>
                  <a:pt x="1086" y="76"/>
                </a:cubicBezTo>
                <a:cubicBezTo>
                  <a:pt x="1085" y="74"/>
                  <a:pt x="1085" y="74"/>
                  <a:pt x="1085" y="74"/>
                </a:cubicBezTo>
                <a:cubicBezTo>
                  <a:pt x="1083" y="72"/>
                  <a:pt x="1083" y="72"/>
                  <a:pt x="1083" y="72"/>
                </a:cubicBezTo>
                <a:cubicBezTo>
                  <a:pt x="1083" y="69"/>
                  <a:pt x="1083" y="69"/>
                  <a:pt x="1083" y="69"/>
                </a:cubicBezTo>
                <a:cubicBezTo>
                  <a:pt x="1084" y="66"/>
                  <a:pt x="1084" y="66"/>
                  <a:pt x="1084" y="66"/>
                </a:cubicBezTo>
                <a:cubicBezTo>
                  <a:pt x="1084" y="63"/>
                  <a:pt x="1084" y="63"/>
                  <a:pt x="1084" y="63"/>
                </a:cubicBezTo>
                <a:cubicBezTo>
                  <a:pt x="1083" y="61"/>
                  <a:pt x="1083" y="61"/>
                  <a:pt x="1083" y="61"/>
                </a:cubicBezTo>
                <a:cubicBezTo>
                  <a:pt x="1083" y="59"/>
                  <a:pt x="1083" y="59"/>
                  <a:pt x="1083" y="59"/>
                </a:cubicBezTo>
                <a:cubicBezTo>
                  <a:pt x="1083" y="57"/>
                  <a:pt x="1083" y="57"/>
                  <a:pt x="1083" y="57"/>
                </a:cubicBezTo>
                <a:cubicBezTo>
                  <a:pt x="1081" y="59"/>
                  <a:pt x="1081" y="59"/>
                  <a:pt x="1081" y="59"/>
                </a:cubicBezTo>
                <a:cubicBezTo>
                  <a:pt x="1081" y="64"/>
                  <a:pt x="1081" y="64"/>
                  <a:pt x="1081" y="64"/>
                </a:cubicBezTo>
                <a:cubicBezTo>
                  <a:pt x="1080" y="66"/>
                  <a:pt x="1080" y="66"/>
                  <a:pt x="1080" y="66"/>
                </a:cubicBezTo>
                <a:cubicBezTo>
                  <a:pt x="1080" y="68"/>
                  <a:pt x="1080" y="68"/>
                  <a:pt x="1080" y="68"/>
                </a:cubicBezTo>
                <a:cubicBezTo>
                  <a:pt x="1082" y="72"/>
                  <a:pt x="1082" y="72"/>
                  <a:pt x="1082" y="72"/>
                </a:cubicBezTo>
                <a:lnTo>
                  <a:pt x="1082" y="74"/>
                </a:lnTo>
                <a:close/>
                <a:moveTo>
                  <a:pt x="1088" y="65"/>
                </a:moveTo>
                <a:cubicBezTo>
                  <a:pt x="1088" y="65"/>
                  <a:pt x="1088" y="65"/>
                  <a:pt x="1088" y="65"/>
                </a:cubicBezTo>
                <a:cubicBezTo>
                  <a:pt x="1088" y="63"/>
                  <a:pt x="1088" y="63"/>
                  <a:pt x="1088" y="63"/>
                </a:cubicBezTo>
                <a:cubicBezTo>
                  <a:pt x="1087" y="63"/>
                  <a:pt x="1087" y="63"/>
                  <a:pt x="1087" y="63"/>
                </a:cubicBezTo>
                <a:cubicBezTo>
                  <a:pt x="1087" y="63"/>
                  <a:pt x="1087" y="63"/>
                  <a:pt x="1087" y="63"/>
                </a:cubicBezTo>
                <a:cubicBezTo>
                  <a:pt x="1087" y="64"/>
                  <a:pt x="1087" y="64"/>
                  <a:pt x="1087" y="64"/>
                </a:cubicBezTo>
                <a:cubicBezTo>
                  <a:pt x="1088" y="66"/>
                  <a:pt x="1088" y="66"/>
                  <a:pt x="1088" y="66"/>
                </a:cubicBezTo>
                <a:lnTo>
                  <a:pt x="1088" y="65"/>
                </a:lnTo>
                <a:close/>
                <a:moveTo>
                  <a:pt x="1266" y="104"/>
                </a:moveTo>
                <a:cubicBezTo>
                  <a:pt x="1267" y="106"/>
                  <a:pt x="1267" y="106"/>
                  <a:pt x="1267" y="106"/>
                </a:cubicBezTo>
                <a:cubicBezTo>
                  <a:pt x="1267" y="106"/>
                  <a:pt x="1268" y="106"/>
                  <a:pt x="1268" y="106"/>
                </a:cubicBezTo>
                <a:cubicBezTo>
                  <a:pt x="1268" y="105"/>
                  <a:pt x="1268" y="105"/>
                  <a:pt x="1268" y="105"/>
                </a:cubicBezTo>
                <a:cubicBezTo>
                  <a:pt x="1268" y="102"/>
                  <a:pt x="1268" y="102"/>
                  <a:pt x="1268" y="102"/>
                </a:cubicBezTo>
                <a:cubicBezTo>
                  <a:pt x="1267" y="101"/>
                  <a:pt x="1267" y="101"/>
                  <a:pt x="1267" y="101"/>
                </a:cubicBezTo>
                <a:cubicBezTo>
                  <a:pt x="1266" y="102"/>
                  <a:pt x="1266" y="102"/>
                  <a:pt x="1266" y="102"/>
                </a:cubicBezTo>
                <a:lnTo>
                  <a:pt x="1266" y="104"/>
                </a:lnTo>
                <a:close/>
                <a:moveTo>
                  <a:pt x="1272" y="100"/>
                </a:moveTo>
                <a:cubicBezTo>
                  <a:pt x="1273" y="99"/>
                  <a:pt x="1273" y="99"/>
                  <a:pt x="1273" y="99"/>
                </a:cubicBezTo>
                <a:cubicBezTo>
                  <a:pt x="1273" y="97"/>
                  <a:pt x="1273" y="97"/>
                  <a:pt x="1273" y="97"/>
                </a:cubicBezTo>
                <a:cubicBezTo>
                  <a:pt x="1273" y="95"/>
                  <a:pt x="1273" y="95"/>
                  <a:pt x="1273" y="95"/>
                </a:cubicBezTo>
                <a:cubicBezTo>
                  <a:pt x="1273" y="94"/>
                  <a:pt x="1273" y="94"/>
                  <a:pt x="1273" y="94"/>
                </a:cubicBezTo>
                <a:cubicBezTo>
                  <a:pt x="1273" y="92"/>
                  <a:pt x="1273" y="92"/>
                  <a:pt x="1273" y="92"/>
                </a:cubicBezTo>
                <a:cubicBezTo>
                  <a:pt x="1272" y="92"/>
                  <a:pt x="1272" y="92"/>
                  <a:pt x="1272" y="92"/>
                </a:cubicBezTo>
                <a:cubicBezTo>
                  <a:pt x="1271" y="94"/>
                  <a:pt x="1271" y="94"/>
                  <a:pt x="1271" y="94"/>
                </a:cubicBezTo>
                <a:cubicBezTo>
                  <a:pt x="1272" y="94"/>
                  <a:pt x="1272" y="94"/>
                  <a:pt x="1272" y="94"/>
                </a:cubicBezTo>
                <a:cubicBezTo>
                  <a:pt x="1272" y="96"/>
                  <a:pt x="1272" y="96"/>
                  <a:pt x="1272" y="96"/>
                </a:cubicBezTo>
                <a:cubicBezTo>
                  <a:pt x="1271" y="97"/>
                  <a:pt x="1271" y="97"/>
                  <a:pt x="1271" y="97"/>
                </a:cubicBezTo>
                <a:lnTo>
                  <a:pt x="1272" y="100"/>
                </a:lnTo>
                <a:close/>
                <a:moveTo>
                  <a:pt x="1263" y="101"/>
                </a:moveTo>
                <a:cubicBezTo>
                  <a:pt x="1264" y="101"/>
                  <a:pt x="1264" y="101"/>
                  <a:pt x="1264" y="101"/>
                </a:cubicBezTo>
                <a:cubicBezTo>
                  <a:pt x="1265" y="100"/>
                  <a:pt x="1265" y="100"/>
                  <a:pt x="1265" y="100"/>
                </a:cubicBezTo>
                <a:cubicBezTo>
                  <a:pt x="1266" y="98"/>
                  <a:pt x="1266" y="98"/>
                  <a:pt x="1266" y="98"/>
                </a:cubicBezTo>
                <a:cubicBezTo>
                  <a:pt x="1266" y="97"/>
                  <a:pt x="1266" y="97"/>
                  <a:pt x="1266" y="97"/>
                </a:cubicBezTo>
                <a:cubicBezTo>
                  <a:pt x="1266" y="96"/>
                  <a:pt x="1266" y="96"/>
                  <a:pt x="1266" y="96"/>
                </a:cubicBezTo>
                <a:cubicBezTo>
                  <a:pt x="1266" y="95"/>
                  <a:pt x="1266" y="95"/>
                  <a:pt x="1266" y="95"/>
                </a:cubicBezTo>
                <a:cubicBezTo>
                  <a:pt x="1264" y="95"/>
                  <a:pt x="1264" y="95"/>
                  <a:pt x="1264" y="95"/>
                </a:cubicBezTo>
                <a:cubicBezTo>
                  <a:pt x="1263" y="97"/>
                  <a:pt x="1263" y="97"/>
                  <a:pt x="1263" y="97"/>
                </a:cubicBezTo>
                <a:cubicBezTo>
                  <a:pt x="1264" y="99"/>
                  <a:pt x="1264" y="99"/>
                  <a:pt x="1264" y="99"/>
                </a:cubicBezTo>
                <a:lnTo>
                  <a:pt x="1263" y="101"/>
                </a:lnTo>
                <a:close/>
                <a:moveTo>
                  <a:pt x="1167" y="36"/>
                </a:moveTo>
                <a:cubicBezTo>
                  <a:pt x="1168" y="37"/>
                  <a:pt x="1168" y="37"/>
                  <a:pt x="1168" y="37"/>
                </a:cubicBezTo>
                <a:cubicBezTo>
                  <a:pt x="1169" y="37"/>
                  <a:pt x="1169" y="37"/>
                  <a:pt x="1169" y="37"/>
                </a:cubicBezTo>
                <a:cubicBezTo>
                  <a:pt x="1170" y="36"/>
                  <a:pt x="1170" y="36"/>
                  <a:pt x="1170" y="36"/>
                </a:cubicBezTo>
                <a:cubicBezTo>
                  <a:pt x="1170" y="34"/>
                  <a:pt x="1170" y="34"/>
                  <a:pt x="1170" y="34"/>
                </a:cubicBezTo>
                <a:cubicBezTo>
                  <a:pt x="1169" y="34"/>
                  <a:pt x="1169" y="34"/>
                  <a:pt x="1169" y="34"/>
                </a:cubicBezTo>
                <a:cubicBezTo>
                  <a:pt x="1167" y="35"/>
                  <a:pt x="1167" y="35"/>
                  <a:pt x="1167" y="35"/>
                </a:cubicBezTo>
                <a:lnTo>
                  <a:pt x="1167" y="36"/>
                </a:lnTo>
                <a:close/>
                <a:moveTo>
                  <a:pt x="921" y="175"/>
                </a:moveTo>
                <a:cubicBezTo>
                  <a:pt x="918" y="173"/>
                  <a:pt x="918" y="173"/>
                  <a:pt x="918" y="173"/>
                </a:cubicBezTo>
                <a:cubicBezTo>
                  <a:pt x="916" y="172"/>
                  <a:pt x="916" y="172"/>
                  <a:pt x="916" y="172"/>
                </a:cubicBezTo>
                <a:cubicBezTo>
                  <a:pt x="914" y="172"/>
                  <a:pt x="914" y="172"/>
                  <a:pt x="914" y="172"/>
                </a:cubicBezTo>
                <a:cubicBezTo>
                  <a:pt x="913" y="173"/>
                  <a:pt x="913" y="173"/>
                  <a:pt x="913" y="173"/>
                </a:cubicBezTo>
                <a:cubicBezTo>
                  <a:pt x="915" y="175"/>
                  <a:pt x="915" y="175"/>
                  <a:pt x="915" y="175"/>
                </a:cubicBezTo>
                <a:cubicBezTo>
                  <a:pt x="917" y="175"/>
                  <a:pt x="917" y="175"/>
                  <a:pt x="917" y="175"/>
                </a:cubicBezTo>
                <a:cubicBezTo>
                  <a:pt x="918" y="176"/>
                  <a:pt x="918" y="176"/>
                  <a:pt x="918" y="176"/>
                </a:cubicBezTo>
                <a:lnTo>
                  <a:pt x="921" y="175"/>
                </a:lnTo>
                <a:close/>
                <a:moveTo>
                  <a:pt x="1156" y="40"/>
                </a:moveTo>
                <a:cubicBezTo>
                  <a:pt x="1156" y="40"/>
                  <a:pt x="1156" y="40"/>
                  <a:pt x="1156" y="40"/>
                </a:cubicBezTo>
                <a:cubicBezTo>
                  <a:pt x="1156" y="39"/>
                  <a:pt x="1156" y="39"/>
                  <a:pt x="1156" y="39"/>
                </a:cubicBezTo>
                <a:cubicBezTo>
                  <a:pt x="1155" y="38"/>
                  <a:pt x="1155" y="38"/>
                  <a:pt x="1155" y="38"/>
                </a:cubicBezTo>
                <a:cubicBezTo>
                  <a:pt x="1155" y="38"/>
                  <a:pt x="1155" y="38"/>
                  <a:pt x="1155" y="38"/>
                </a:cubicBezTo>
                <a:cubicBezTo>
                  <a:pt x="1155" y="40"/>
                  <a:pt x="1155" y="40"/>
                  <a:pt x="1155" y="40"/>
                </a:cubicBezTo>
                <a:lnTo>
                  <a:pt x="1156" y="40"/>
                </a:lnTo>
                <a:close/>
                <a:moveTo>
                  <a:pt x="1129" y="48"/>
                </a:moveTo>
                <a:cubicBezTo>
                  <a:pt x="1131" y="50"/>
                  <a:pt x="1131" y="50"/>
                  <a:pt x="1131" y="50"/>
                </a:cubicBezTo>
                <a:cubicBezTo>
                  <a:pt x="1133" y="51"/>
                  <a:pt x="1133" y="51"/>
                  <a:pt x="1133" y="51"/>
                </a:cubicBezTo>
                <a:cubicBezTo>
                  <a:pt x="1133" y="49"/>
                  <a:pt x="1133" y="49"/>
                  <a:pt x="1133" y="49"/>
                </a:cubicBezTo>
                <a:cubicBezTo>
                  <a:pt x="1134" y="47"/>
                  <a:pt x="1134" y="47"/>
                  <a:pt x="1134" y="47"/>
                </a:cubicBezTo>
                <a:cubicBezTo>
                  <a:pt x="1134" y="46"/>
                  <a:pt x="1134" y="46"/>
                  <a:pt x="1134" y="46"/>
                </a:cubicBezTo>
                <a:cubicBezTo>
                  <a:pt x="1134" y="45"/>
                  <a:pt x="1134" y="45"/>
                  <a:pt x="1134" y="45"/>
                </a:cubicBezTo>
                <a:cubicBezTo>
                  <a:pt x="1133" y="45"/>
                  <a:pt x="1133" y="45"/>
                  <a:pt x="1133" y="45"/>
                </a:cubicBezTo>
                <a:cubicBezTo>
                  <a:pt x="1131" y="43"/>
                  <a:pt x="1131" y="43"/>
                  <a:pt x="1131" y="43"/>
                </a:cubicBezTo>
                <a:cubicBezTo>
                  <a:pt x="1130" y="42"/>
                  <a:pt x="1130" y="42"/>
                  <a:pt x="1130" y="42"/>
                </a:cubicBezTo>
                <a:cubicBezTo>
                  <a:pt x="1129" y="43"/>
                  <a:pt x="1129" y="43"/>
                  <a:pt x="1129" y="43"/>
                </a:cubicBezTo>
                <a:cubicBezTo>
                  <a:pt x="1129" y="45"/>
                  <a:pt x="1129" y="45"/>
                  <a:pt x="1129" y="45"/>
                </a:cubicBezTo>
                <a:cubicBezTo>
                  <a:pt x="1130" y="46"/>
                  <a:pt x="1130" y="46"/>
                  <a:pt x="1130" y="46"/>
                </a:cubicBezTo>
                <a:cubicBezTo>
                  <a:pt x="1129" y="47"/>
                  <a:pt x="1129" y="47"/>
                  <a:pt x="1129" y="47"/>
                </a:cubicBezTo>
                <a:cubicBezTo>
                  <a:pt x="1128" y="45"/>
                  <a:pt x="1128" y="45"/>
                  <a:pt x="1128" y="45"/>
                </a:cubicBezTo>
                <a:cubicBezTo>
                  <a:pt x="1127" y="46"/>
                  <a:pt x="1127" y="46"/>
                  <a:pt x="1127" y="46"/>
                </a:cubicBezTo>
                <a:cubicBezTo>
                  <a:pt x="1128" y="47"/>
                  <a:pt x="1128" y="47"/>
                  <a:pt x="1128" y="47"/>
                </a:cubicBezTo>
                <a:lnTo>
                  <a:pt x="1129" y="48"/>
                </a:lnTo>
                <a:close/>
                <a:moveTo>
                  <a:pt x="1161" y="39"/>
                </a:moveTo>
                <a:cubicBezTo>
                  <a:pt x="1161" y="40"/>
                  <a:pt x="1161" y="40"/>
                  <a:pt x="1161" y="40"/>
                </a:cubicBezTo>
                <a:cubicBezTo>
                  <a:pt x="1162" y="40"/>
                  <a:pt x="1162" y="40"/>
                  <a:pt x="1162" y="40"/>
                </a:cubicBezTo>
                <a:cubicBezTo>
                  <a:pt x="1163" y="38"/>
                  <a:pt x="1163" y="38"/>
                  <a:pt x="1163" y="38"/>
                </a:cubicBezTo>
                <a:cubicBezTo>
                  <a:pt x="1164" y="38"/>
                  <a:pt x="1164" y="38"/>
                  <a:pt x="1164" y="38"/>
                </a:cubicBezTo>
                <a:cubicBezTo>
                  <a:pt x="1162" y="36"/>
                  <a:pt x="1162" y="36"/>
                  <a:pt x="1162" y="36"/>
                </a:cubicBezTo>
                <a:cubicBezTo>
                  <a:pt x="1161" y="34"/>
                  <a:pt x="1161" y="34"/>
                  <a:pt x="1161" y="34"/>
                </a:cubicBezTo>
                <a:cubicBezTo>
                  <a:pt x="1160" y="33"/>
                  <a:pt x="1160" y="33"/>
                  <a:pt x="1160" y="33"/>
                </a:cubicBezTo>
                <a:cubicBezTo>
                  <a:pt x="1160" y="34"/>
                  <a:pt x="1160" y="34"/>
                  <a:pt x="1160" y="34"/>
                </a:cubicBezTo>
                <a:cubicBezTo>
                  <a:pt x="1160" y="35"/>
                  <a:pt x="1160" y="35"/>
                  <a:pt x="1160" y="35"/>
                </a:cubicBezTo>
                <a:cubicBezTo>
                  <a:pt x="1159" y="36"/>
                  <a:pt x="1159" y="36"/>
                  <a:pt x="1159" y="36"/>
                </a:cubicBezTo>
                <a:cubicBezTo>
                  <a:pt x="1159" y="37"/>
                  <a:pt x="1159" y="37"/>
                  <a:pt x="1159" y="37"/>
                </a:cubicBezTo>
                <a:lnTo>
                  <a:pt x="1161" y="39"/>
                </a:lnTo>
                <a:close/>
                <a:moveTo>
                  <a:pt x="1167" y="33"/>
                </a:moveTo>
                <a:cubicBezTo>
                  <a:pt x="1168" y="33"/>
                  <a:pt x="1168" y="33"/>
                  <a:pt x="1168" y="33"/>
                </a:cubicBezTo>
                <a:cubicBezTo>
                  <a:pt x="1168" y="31"/>
                  <a:pt x="1168" y="31"/>
                  <a:pt x="1168" y="31"/>
                </a:cubicBezTo>
                <a:cubicBezTo>
                  <a:pt x="1168" y="30"/>
                  <a:pt x="1168" y="30"/>
                  <a:pt x="1168" y="30"/>
                </a:cubicBezTo>
                <a:cubicBezTo>
                  <a:pt x="1167" y="30"/>
                  <a:pt x="1167" y="30"/>
                  <a:pt x="1167" y="30"/>
                </a:cubicBezTo>
                <a:cubicBezTo>
                  <a:pt x="1166" y="31"/>
                  <a:pt x="1166" y="31"/>
                  <a:pt x="1166" y="31"/>
                </a:cubicBezTo>
                <a:cubicBezTo>
                  <a:pt x="1167" y="33"/>
                  <a:pt x="1167" y="33"/>
                  <a:pt x="1167" y="33"/>
                </a:cubicBezTo>
                <a:close/>
                <a:moveTo>
                  <a:pt x="1006" y="510"/>
                </a:moveTo>
                <a:cubicBezTo>
                  <a:pt x="1007" y="509"/>
                  <a:pt x="1007" y="509"/>
                  <a:pt x="1007" y="509"/>
                </a:cubicBezTo>
                <a:cubicBezTo>
                  <a:pt x="1007" y="508"/>
                  <a:pt x="1007" y="508"/>
                  <a:pt x="1007" y="508"/>
                </a:cubicBezTo>
                <a:cubicBezTo>
                  <a:pt x="1005" y="508"/>
                  <a:pt x="1005" y="508"/>
                  <a:pt x="1005" y="508"/>
                </a:cubicBezTo>
                <a:cubicBezTo>
                  <a:pt x="1004" y="509"/>
                  <a:pt x="1004" y="509"/>
                  <a:pt x="1004" y="509"/>
                </a:cubicBezTo>
                <a:cubicBezTo>
                  <a:pt x="1005" y="510"/>
                  <a:pt x="1005" y="510"/>
                  <a:pt x="1005" y="510"/>
                </a:cubicBezTo>
                <a:lnTo>
                  <a:pt x="1006" y="510"/>
                </a:lnTo>
                <a:close/>
                <a:moveTo>
                  <a:pt x="976" y="354"/>
                </a:moveTo>
                <a:cubicBezTo>
                  <a:pt x="976" y="355"/>
                  <a:pt x="976" y="355"/>
                  <a:pt x="976" y="355"/>
                </a:cubicBezTo>
                <a:cubicBezTo>
                  <a:pt x="975" y="357"/>
                  <a:pt x="975" y="357"/>
                  <a:pt x="975" y="357"/>
                </a:cubicBezTo>
                <a:cubicBezTo>
                  <a:pt x="978" y="358"/>
                  <a:pt x="978" y="358"/>
                  <a:pt x="978" y="358"/>
                </a:cubicBezTo>
                <a:cubicBezTo>
                  <a:pt x="976" y="359"/>
                  <a:pt x="976" y="359"/>
                  <a:pt x="976" y="359"/>
                </a:cubicBezTo>
                <a:cubicBezTo>
                  <a:pt x="976" y="359"/>
                  <a:pt x="976" y="359"/>
                  <a:pt x="976" y="359"/>
                </a:cubicBezTo>
                <a:cubicBezTo>
                  <a:pt x="976" y="361"/>
                  <a:pt x="976" y="361"/>
                  <a:pt x="976" y="361"/>
                </a:cubicBezTo>
                <a:cubicBezTo>
                  <a:pt x="981" y="362"/>
                  <a:pt x="981" y="362"/>
                  <a:pt x="981" y="362"/>
                </a:cubicBezTo>
                <a:cubicBezTo>
                  <a:pt x="981" y="363"/>
                  <a:pt x="981" y="363"/>
                  <a:pt x="981" y="363"/>
                </a:cubicBezTo>
                <a:cubicBezTo>
                  <a:pt x="983" y="363"/>
                  <a:pt x="983" y="363"/>
                  <a:pt x="983" y="363"/>
                </a:cubicBezTo>
                <a:cubicBezTo>
                  <a:pt x="985" y="361"/>
                  <a:pt x="985" y="361"/>
                  <a:pt x="985" y="361"/>
                </a:cubicBezTo>
                <a:cubicBezTo>
                  <a:pt x="983" y="364"/>
                  <a:pt x="983" y="364"/>
                  <a:pt x="983" y="364"/>
                </a:cubicBezTo>
                <a:cubicBezTo>
                  <a:pt x="982" y="364"/>
                  <a:pt x="982" y="364"/>
                  <a:pt x="982" y="364"/>
                </a:cubicBezTo>
                <a:cubicBezTo>
                  <a:pt x="979" y="363"/>
                  <a:pt x="979" y="363"/>
                  <a:pt x="979" y="363"/>
                </a:cubicBezTo>
                <a:cubicBezTo>
                  <a:pt x="978" y="363"/>
                  <a:pt x="978" y="363"/>
                  <a:pt x="978" y="363"/>
                </a:cubicBezTo>
                <a:cubicBezTo>
                  <a:pt x="978" y="365"/>
                  <a:pt x="978" y="365"/>
                  <a:pt x="978" y="365"/>
                </a:cubicBezTo>
                <a:cubicBezTo>
                  <a:pt x="979" y="366"/>
                  <a:pt x="979" y="366"/>
                  <a:pt x="979" y="366"/>
                </a:cubicBezTo>
                <a:cubicBezTo>
                  <a:pt x="982" y="366"/>
                  <a:pt x="982" y="366"/>
                  <a:pt x="982" y="366"/>
                </a:cubicBezTo>
                <a:cubicBezTo>
                  <a:pt x="982" y="367"/>
                  <a:pt x="982" y="367"/>
                  <a:pt x="982" y="367"/>
                </a:cubicBezTo>
                <a:cubicBezTo>
                  <a:pt x="984" y="368"/>
                  <a:pt x="984" y="368"/>
                  <a:pt x="984" y="368"/>
                </a:cubicBezTo>
                <a:cubicBezTo>
                  <a:pt x="985" y="367"/>
                  <a:pt x="985" y="367"/>
                  <a:pt x="985" y="367"/>
                </a:cubicBezTo>
                <a:cubicBezTo>
                  <a:pt x="990" y="366"/>
                  <a:pt x="990" y="366"/>
                  <a:pt x="990" y="366"/>
                </a:cubicBezTo>
                <a:cubicBezTo>
                  <a:pt x="993" y="366"/>
                  <a:pt x="993" y="366"/>
                  <a:pt x="993" y="366"/>
                </a:cubicBezTo>
                <a:cubicBezTo>
                  <a:pt x="996" y="363"/>
                  <a:pt x="996" y="363"/>
                  <a:pt x="996" y="363"/>
                </a:cubicBezTo>
                <a:cubicBezTo>
                  <a:pt x="995" y="360"/>
                  <a:pt x="995" y="360"/>
                  <a:pt x="995" y="360"/>
                </a:cubicBezTo>
                <a:cubicBezTo>
                  <a:pt x="994" y="358"/>
                  <a:pt x="994" y="358"/>
                  <a:pt x="994" y="358"/>
                </a:cubicBezTo>
                <a:cubicBezTo>
                  <a:pt x="992" y="358"/>
                  <a:pt x="992" y="358"/>
                  <a:pt x="992" y="358"/>
                </a:cubicBezTo>
                <a:cubicBezTo>
                  <a:pt x="991" y="357"/>
                  <a:pt x="991" y="357"/>
                  <a:pt x="991" y="357"/>
                </a:cubicBezTo>
                <a:cubicBezTo>
                  <a:pt x="990" y="353"/>
                  <a:pt x="990" y="353"/>
                  <a:pt x="990" y="353"/>
                </a:cubicBezTo>
                <a:cubicBezTo>
                  <a:pt x="988" y="350"/>
                  <a:pt x="988" y="350"/>
                  <a:pt x="988" y="350"/>
                </a:cubicBezTo>
                <a:cubicBezTo>
                  <a:pt x="985" y="349"/>
                  <a:pt x="985" y="349"/>
                  <a:pt x="985" y="349"/>
                </a:cubicBezTo>
                <a:cubicBezTo>
                  <a:pt x="983" y="347"/>
                  <a:pt x="983" y="347"/>
                  <a:pt x="983" y="347"/>
                </a:cubicBezTo>
                <a:cubicBezTo>
                  <a:pt x="981" y="347"/>
                  <a:pt x="981" y="347"/>
                  <a:pt x="981" y="347"/>
                </a:cubicBezTo>
                <a:cubicBezTo>
                  <a:pt x="979" y="346"/>
                  <a:pt x="979" y="346"/>
                  <a:pt x="979" y="346"/>
                </a:cubicBezTo>
                <a:cubicBezTo>
                  <a:pt x="978" y="347"/>
                  <a:pt x="978" y="347"/>
                  <a:pt x="978" y="347"/>
                </a:cubicBezTo>
                <a:cubicBezTo>
                  <a:pt x="976" y="349"/>
                  <a:pt x="976" y="349"/>
                  <a:pt x="976" y="349"/>
                </a:cubicBezTo>
                <a:cubicBezTo>
                  <a:pt x="976" y="352"/>
                  <a:pt x="976" y="352"/>
                  <a:pt x="976" y="352"/>
                </a:cubicBezTo>
                <a:cubicBezTo>
                  <a:pt x="978" y="353"/>
                  <a:pt x="978" y="353"/>
                  <a:pt x="978" y="353"/>
                </a:cubicBezTo>
                <a:cubicBezTo>
                  <a:pt x="979" y="354"/>
                  <a:pt x="979" y="354"/>
                  <a:pt x="979" y="354"/>
                </a:cubicBezTo>
                <a:cubicBezTo>
                  <a:pt x="977" y="353"/>
                  <a:pt x="977" y="353"/>
                  <a:pt x="977" y="353"/>
                </a:cubicBezTo>
                <a:lnTo>
                  <a:pt x="976" y="354"/>
                </a:lnTo>
                <a:close/>
                <a:moveTo>
                  <a:pt x="980" y="344"/>
                </a:moveTo>
                <a:cubicBezTo>
                  <a:pt x="980" y="343"/>
                  <a:pt x="980" y="343"/>
                  <a:pt x="980" y="343"/>
                </a:cubicBezTo>
                <a:cubicBezTo>
                  <a:pt x="979" y="341"/>
                  <a:pt x="979" y="341"/>
                  <a:pt x="979" y="341"/>
                </a:cubicBezTo>
                <a:cubicBezTo>
                  <a:pt x="978" y="341"/>
                  <a:pt x="978" y="341"/>
                  <a:pt x="978" y="341"/>
                </a:cubicBezTo>
                <a:cubicBezTo>
                  <a:pt x="978" y="342"/>
                  <a:pt x="978" y="342"/>
                  <a:pt x="978" y="342"/>
                </a:cubicBezTo>
                <a:cubicBezTo>
                  <a:pt x="979" y="344"/>
                  <a:pt x="979" y="344"/>
                  <a:pt x="979" y="344"/>
                </a:cubicBezTo>
                <a:lnTo>
                  <a:pt x="980" y="344"/>
                </a:lnTo>
                <a:close/>
                <a:moveTo>
                  <a:pt x="991" y="380"/>
                </a:moveTo>
                <a:cubicBezTo>
                  <a:pt x="992" y="379"/>
                  <a:pt x="992" y="379"/>
                  <a:pt x="992" y="379"/>
                </a:cubicBezTo>
                <a:cubicBezTo>
                  <a:pt x="991" y="379"/>
                  <a:pt x="991" y="379"/>
                  <a:pt x="991" y="379"/>
                </a:cubicBezTo>
                <a:cubicBezTo>
                  <a:pt x="989" y="379"/>
                  <a:pt x="989" y="379"/>
                  <a:pt x="989" y="379"/>
                </a:cubicBezTo>
                <a:cubicBezTo>
                  <a:pt x="990" y="380"/>
                  <a:pt x="990" y="380"/>
                  <a:pt x="990" y="380"/>
                </a:cubicBezTo>
                <a:lnTo>
                  <a:pt x="991" y="380"/>
                </a:lnTo>
                <a:close/>
                <a:moveTo>
                  <a:pt x="987" y="377"/>
                </a:moveTo>
                <a:cubicBezTo>
                  <a:pt x="985" y="377"/>
                  <a:pt x="985" y="377"/>
                  <a:pt x="985" y="377"/>
                </a:cubicBezTo>
                <a:cubicBezTo>
                  <a:pt x="985" y="378"/>
                  <a:pt x="985" y="378"/>
                  <a:pt x="985" y="378"/>
                </a:cubicBezTo>
                <a:cubicBezTo>
                  <a:pt x="987" y="379"/>
                  <a:pt x="987" y="379"/>
                  <a:pt x="987" y="379"/>
                </a:cubicBezTo>
                <a:cubicBezTo>
                  <a:pt x="988" y="379"/>
                  <a:pt x="988" y="379"/>
                  <a:pt x="988" y="379"/>
                </a:cubicBezTo>
                <a:cubicBezTo>
                  <a:pt x="990" y="378"/>
                  <a:pt x="990" y="378"/>
                  <a:pt x="990" y="378"/>
                </a:cubicBezTo>
                <a:cubicBezTo>
                  <a:pt x="988" y="377"/>
                  <a:pt x="988" y="377"/>
                  <a:pt x="988" y="377"/>
                </a:cubicBezTo>
                <a:lnTo>
                  <a:pt x="987" y="377"/>
                </a:lnTo>
                <a:close/>
                <a:moveTo>
                  <a:pt x="975" y="394"/>
                </a:moveTo>
                <a:cubicBezTo>
                  <a:pt x="975" y="393"/>
                  <a:pt x="975" y="393"/>
                  <a:pt x="975" y="393"/>
                </a:cubicBezTo>
                <a:cubicBezTo>
                  <a:pt x="974" y="393"/>
                  <a:pt x="974" y="393"/>
                  <a:pt x="974" y="393"/>
                </a:cubicBezTo>
                <a:cubicBezTo>
                  <a:pt x="973" y="394"/>
                  <a:pt x="973" y="394"/>
                  <a:pt x="973" y="394"/>
                </a:cubicBezTo>
                <a:cubicBezTo>
                  <a:pt x="973" y="395"/>
                  <a:pt x="973" y="395"/>
                  <a:pt x="973" y="395"/>
                </a:cubicBezTo>
                <a:cubicBezTo>
                  <a:pt x="973" y="395"/>
                  <a:pt x="973" y="395"/>
                  <a:pt x="973" y="395"/>
                </a:cubicBezTo>
                <a:cubicBezTo>
                  <a:pt x="974" y="395"/>
                  <a:pt x="974" y="395"/>
                  <a:pt x="974" y="395"/>
                </a:cubicBezTo>
                <a:lnTo>
                  <a:pt x="975" y="394"/>
                </a:lnTo>
                <a:close/>
                <a:moveTo>
                  <a:pt x="974" y="411"/>
                </a:moveTo>
                <a:cubicBezTo>
                  <a:pt x="975" y="411"/>
                  <a:pt x="975" y="411"/>
                  <a:pt x="975" y="411"/>
                </a:cubicBezTo>
                <a:cubicBezTo>
                  <a:pt x="973" y="410"/>
                  <a:pt x="973" y="410"/>
                  <a:pt x="973" y="410"/>
                </a:cubicBezTo>
                <a:cubicBezTo>
                  <a:pt x="972" y="410"/>
                  <a:pt x="972" y="410"/>
                  <a:pt x="972" y="410"/>
                </a:cubicBezTo>
                <a:cubicBezTo>
                  <a:pt x="972" y="411"/>
                  <a:pt x="972" y="411"/>
                  <a:pt x="972" y="411"/>
                </a:cubicBezTo>
                <a:cubicBezTo>
                  <a:pt x="972" y="411"/>
                  <a:pt x="972" y="411"/>
                  <a:pt x="972" y="411"/>
                </a:cubicBezTo>
                <a:lnTo>
                  <a:pt x="974" y="411"/>
                </a:lnTo>
                <a:close/>
                <a:moveTo>
                  <a:pt x="969" y="411"/>
                </a:moveTo>
                <a:cubicBezTo>
                  <a:pt x="969" y="410"/>
                  <a:pt x="969" y="410"/>
                  <a:pt x="969" y="410"/>
                </a:cubicBezTo>
                <a:cubicBezTo>
                  <a:pt x="969" y="410"/>
                  <a:pt x="969" y="410"/>
                  <a:pt x="969" y="410"/>
                </a:cubicBezTo>
                <a:cubicBezTo>
                  <a:pt x="968" y="410"/>
                  <a:pt x="968" y="410"/>
                  <a:pt x="968" y="410"/>
                </a:cubicBezTo>
                <a:cubicBezTo>
                  <a:pt x="969" y="411"/>
                  <a:pt x="969" y="411"/>
                  <a:pt x="969" y="411"/>
                </a:cubicBezTo>
                <a:close/>
                <a:moveTo>
                  <a:pt x="982" y="380"/>
                </a:moveTo>
                <a:cubicBezTo>
                  <a:pt x="982" y="380"/>
                  <a:pt x="982" y="380"/>
                  <a:pt x="982" y="380"/>
                </a:cubicBezTo>
                <a:cubicBezTo>
                  <a:pt x="982" y="381"/>
                  <a:pt x="982" y="381"/>
                  <a:pt x="982" y="381"/>
                </a:cubicBezTo>
                <a:cubicBezTo>
                  <a:pt x="985" y="381"/>
                  <a:pt x="985" y="381"/>
                  <a:pt x="985" y="381"/>
                </a:cubicBezTo>
                <a:cubicBezTo>
                  <a:pt x="985" y="380"/>
                  <a:pt x="985" y="380"/>
                  <a:pt x="985" y="380"/>
                </a:cubicBezTo>
                <a:cubicBezTo>
                  <a:pt x="983" y="379"/>
                  <a:pt x="983" y="379"/>
                  <a:pt x="983" y="379"/>
                </a:cubicBezTo>
                <a:lnTo>
                  <a:pt x="982" y="380"/>
                </a:lnTo>
                <a:close/>
                <a:moveTo>
                  <a:pt x="979" y="454"/>
                </a:moveTo>
                <a:cubicBezTo>
                  <a:pt x="980" y="452"/>
                  <a:pt x="980" y="452"/>
                  <a:pt x="980" y="452"/>
                </a:cubicBezTo>
                <a:cubicBezTo>
                  <a:pt x="982" y="451"/>
                  <a:pt x="982" y="451"/>
                  <a:pt x="982" y="451"/>
                </a:cubicBezTo>
                <a:cubicBezTo>
                  <a:pt x="981" y="451"/>
                  <a:pt x="981" y="451"/>
                  <a:pt x="981" y="451"/>
                </a:cubicBezTo>
                <a:cubicBezTo>
                  <a:pt x="980" y="452"/>
                  <a:pt x="980" y="452"/>
                  <a:pt x="980" y="452"/>
                </a:cubicBezTo>
                <a:cubicBezTo>
                  <a:pt x="978" y="454"/>
                  <a:pt x="978" y="454"/>
                  <a:pt x="978" y="454"/>
                </a:cubicBezTo>
                <a:lnTo>
                  <a:pt x="979" y="454"/>
                </a:lnTo>
                <a:close/>
                <a:moveTo>
                  <a:pt x="972" y="413"/>
                </a:moveTo>
                <a:cubicBezTo>
                  <a:pt x="973" y="412"/>
                  <a:pt x="973" y="412"/>
                  <a:pt x="973" y="412"/>
                </a:cubicBezTo>
                <a:cubicBezTo>
                  <a:pt x="972" y="412"/>
                  <a:pt x="972" y="412"/>
                  <a:pt x="972" y="412"/>
                </a:cubicBezTo>
                <a:cubicBezTo>
                  <a:pt x="971" y="413"/>
                  <a:pt x="971" y="413"/>
                  <a:pt x="971" y="413"/>
                </a:cubicBezTo>
                <a:lnTo>
                  <a:pt x="972" y="413"/>
                </a:lnTo>
                <a:close/>
                <a:moveTo>
                  <a:pt x="990" y="258"/>
                </a:moveTo>
                <a:cubicBezTo>
                  <a:pt x="991" y="259"/>
                  <a:pt x="991" y="259"/>
                  <a:pt x="991" y="259"/>
                </a:cubicBezTo>
                <a:cubicBezTo>
                  <a:pt x="991" y="258"/>
                  <a:pt x="991" y="258"/>
                  <a:pt x="991" y="258"/>
                </a:cubicBezTo>
                <a:cubicBezTo>
                  <a:pt x="990" y="257"/>
                  <a:pt x="990" y="257"/>
                  <a:pt x="990" y="257"/>
                </a:cubicBezTo>
                <a:cubicBezTo>
                  <a:pt x="988" y="256"/>
                  <a:pt x="988" y="256"/>
                  <a:pt x="988" y="256"/>
                </a:cubicBezTo>
                <a:cubicBezTo>
                  <a:pt x="987" y="257"/>
                  <a:pt x="987" y="257"/>
                  <a:pt x="987" y="257"/>
                </a:cubicBezTo>
                <a:cubicBezTo>
                  <a:pt x="985" y="256"/>
                  <a:pt x="985" y="256"/>
                  <a:pt x="985" y="256"/>
                </a:cubicBezTo>
                <a:cubicBezTo>
                  <a:pt x="984" y="256"/>
                  <a:pt x="984" y="256"/>
                  <a:pt x="984" y="256"/>
                </a:cubicBezTo>
                <a:cubicBezTo>
                  <a:pt x="983" y="256"/>
                  <a:pt x="983" y="256"/>
                  <a:pt x="983" y="256"/>
                </a:cubicBezTo>
                <a:cubicBezTo>
                  <a:pt x="984" y="257"/>
                  <a:pt x="984" y="257"/>
                  <a:pt x="984" y="257"/>
                </a:cubicBezTo>
                <a:cubicBezTo>
                  <a:pt x="985" y="257"/>
                  <a:pt x="985" y="257"/>
                  <a:pt x="985" y="257"/>
                </a:cubicBezTo>
                <a:cubicBezTo>
                  <a:pt x="986" y="258"/>
                  <a:pt x="986" y="258"/>
                  <a:pt x="986" y="258"/>
                </a:cubicBezTo>
                <a:cubicBezTo>
                  <a:pt x="989" y="258"/>
                  <a:pt x="989" y="258"/>
                  <a:pt x="989" y="258"/>
                </a:cubicBezTo>
                <a:lnTo>
                  <a:pt x="990" y="258"/>
                </a:lnTo>
                <a:close/>
                <a:moveTo>
                  <a:pt x="1000" y="338"/>
                </a:moveTo>
                <a:cubicBezTo>
                  <a:pt x="1000" y="339"/>
                  <a:pt x="1000" y="339"/>
                  <a:pt x="1000" y="339"/>
                </a:cubicBezTo>
                <a:cubicBezTo>
                  <a:pt x="1001" y="340"/>
                  <a:pt x="1001" y="340"/>
                  <a:pt x="1001" y="340"/>
                </a:cubicBezTo>
                <a:cubicBezTo>
                  <a:pt x="1002" y="340"/>
                  <a:pt x="1002" y="340"/>
                  <a:pt x="1002" y="340"/>
                </a:cubicBezTo>
                <a:cubicBezTo>
                  <a:pt x="1002" y="338"/>
                  <a:pt x="1002" y="338"/>
                  <a:pt x="1002" y="338"/>
                </a:cubicBezTo>
                <a:cubicBezTo>
                  <a:pt x="1002" y="338"/>
                  <a:pt x="1000" y="338"/>
                  <a:pt x="1000" y="338"/>
                </a:cubicBezTo>
                <a:close/>
                <a:moveTo>
                  <a:pt x="979" y="452"/>
                </a:moveTo>
                <a:cubicBezTo>
                  <a:pt x="980" y="451"/>
                  <a:pt x="980" y="451"/>
                  <a:pt x="980" y="451"/>
                </a:cubicBezTo>
                <a:cubicBezTo>
                  <a:pt x="980" y="450"/>
                  <a:pt x="980" y="450"/>
                  <a:pt x="980" y="450"/>
                </a:cubicBezTo>
                <a:cubicBezTo>
                  <a:pt x="980" y="450"/>
                  <a:pt x="980" y="450"/>
                  <a:pt x="980" y="450"/>
                </a:cubicBezTo>
                <a:cubicBezTo>
                  <a:pt x="978" y="452"/>
                  <a:pt x="978" y="452"/>
                  <a:pt x="978" y="452"/>
                </a:cubicBezTo>
                <a:cubicBezTo>
                  <a:pt x="978" y="452"/>
                  <a:pt x="978" y="452"/>
                  <a:pt x="978" y="452"/>
                </a:cubicBezTo>
                <a:lnTo>
                  <a:pt x="979" y="452"/>
                </a:lnTo>
                <a:close/>
                <a:moveTo>
                  <a:pt x="1001" y="343"/>
                </a:moveTo>
                <a:cubicBezTo>
                  <a:pt x="1002" y="344"/>
                  <a:pt x="1002" y="344"/>
                  <a:pt x="1002" y="344"/>
                </a:cubicBezTo>
                <a:cubicBezTo>
                  <a:pt x="1003" y="343"/>
                  <a:pt x="1003" y="343"/>
                  <a:pt x="1003" y="343"/>
                </a:cubicBezTo>
                <a:cubicBezTo>
                  <a:pt x="1002" y="342"/>
                  <a:pt x="1002" y="342"/>
                  <a:pt x="1002" y="342"/>
                </a:cubicBezTo>
                <a:cubicBezTo>
                  <a:pt x="1001" y="342"/>
                  <a:pt x="1001" y="342"/>
                  <a:pt x="1001" y="342"/>
                </a:cubicBezTo>
                <a:lnTo>
                  <a:pt x="1001" y="343"/>
                </a:lnTo>
                <a:close/>
                <a:moveTo>
                  <a:pt x="987" y="260"/>
                </a:moveTo>
                <a:cubicBezTo>
                  <a:pt x="987" y="260"/>
                  <a:pt x="987" y="260"/>
                  <a:pt x="987" y="260"/>
                </a:cubicBezTo>
                <a:cubicBezTo>
                  <a:pt x="987" y="260"/>
                  <a:pt x="987" y="260"/>
                  <a:pt x="987" y="260"/>
                </a:cubicBezTo>
                <a:cubicBezTo>
                  <a:pt x="986" y="260"/>
                  <a:pt x="986" y="260"/>
                  <a:pt x="986" y="260"/>
                </a:cubicBezTo>
                <a:lnTo>
                  <a:pt x="987" y="260"/>
                </a:lnTo>
                <a:close/>
                <a:moveTo>
                  <a:pt x="1001" y="363"/>
                </a:moveTo>
                <a:cubicBezTo>
                  <a:pt x="1002" y="362"/>
                  <a:pt x="1002" y="362"/>
                  <a:pt x="1002" y="362"/>
                </a:cubicBezTo>
                <a:cubicBezTo>
                  <a:pt x="1003" y="360"/>
                  <a:pt x="1003" y="360"/>
                  <a:pt x="1003" y="360"/>
                </a:cubicBezTo>
                <a:cubicBezTo>
                  <a:pt x="1004" y="358"/>
                  <a:pt x="1004" y="358"/>
                  <a:pt x="1004" y="358"/>
                </a:cubicBezTo>
                <a:cubicBezTo>
                  <a:pt x="1004" y="358"/>
                  <a:pt x="1004" y="358"/>
                  <a:pt x="1004" y="358"/>
                </a:cubicBezTo>
                <a:cubicBezTo>
                  <a:pt x="1003" y="358"/>
                  <a:pt x="1003" y="358"/>
                  <a:pt x="1003" y="358"/>
                </a:cubicBezTo>
                <a:cubicBezTo>
                  <a:pt x="1001" y="358"/>
                  <a:pt x="1001" y="358"/>
                  <a:pt x="1001" y="358"/>
                </a:cubicBezTo>
                <a:cubicBezTo>
                  <a:pt x="1000" y="359"/>
                  <a:pt x="1000" y="359"/>
                  <a:pt x="1000" y="359"/>
                </a:cubicBezTo>
                <a:cubicBezTo>
                  <a:pt x="1000" y="359"/>
                  <a:pt x="1000" y="359"/>
                  <a:pt x="1000" y="359"/>
                </a:cubicBezTo>
                <a:cubicBezTo>
                  <a:pt x="1001" y="359"/>
                  <a:pt x="1001" y="359"/>
                  <a:pt x="1001" y="359"/>
                </a:cubicBezTo>
                <a:cubicBezTo>
                  <a:pt x="1001" y="360"/>
                  <a:pt x="1001" y="360"/>
                  <a:pt x="1001" y="360"/>
                </a:cubicBezTo>
                <a:cubicBezTo>
                  <a:pt x="1000" y="362"/>
                  <a:pt x="1000" y="362"/>
                  <a:pt x="1000" y="362"/>
                </a:cubicBezTo>
                <a:lnTo>
                  <a:pt x="1001" y="363"/>
                </a:lnTo>
                <a:close/>
                <a:moveTo>
                  <a:pt x="990" y="330"/>
                </a:moveTo>
                <a:cubicBezTo>
                  <a:pt x="989" y="331"/>
                  <a:pt x="989" y="331"/>
                  <a:pt x="989" y="331"/>
                </a:cubicBezTo>
                <a:cubicBezTo>
                  <a:pt x="989" y="333"/>
                  <a:pt x="989" y="333"/>
                  <a:pt x="989" y="333"/>
                </a:cubicBezTo>
                <a:cubicBezTo>
                  <a:pt x="991" y="334"/>
                  <a:pt x="991" y="334"/>
                  <a:pt x="991" y="334"/>
                </a:cubicBezTo>
                <a:cubicBezTo>
                  <a:pt x="992" y="332"/>
                  <a:pt x="992" y="332"/>
                  <a:pt x="992" y="332"/>
                </a:cubicBezTo>
                <a:cubicBezTo>
                  <a:pt x="992" y="331"/>
                  <a:pt x="992" y="331"/>
                  <a:pt x="992" y="331"/>
                </a:cubicBezTo>
                <a:cubicBezTo>
                  <a:pt x="992" y="328"/>
                  <a:pt x="992" y="328"/>
                  <a:pt x="992" y="328"/>
                </a:cubicBezTo>
                <a:lnTo>
                  <a:pt x="990" y="330"/>
                </a:lnTo>
                <a:close/>
                <a:moveTo>
                  <a:pt x="995" y="332"/>
                </a:moveTo>
                <a:cubicBezTo>
                  <a:pt x="996" y="333"/>
                  <a:pt x="996" y="333"/>
                  <a:pt x="996" y="333"/>
                </a:cubicBezTo>
                <a:cubicBezTo>
                  <a:pt x="997" y="333"/>
                  <a:pt x="997" y="333"/>
                  <a:pt x="997" y="333"/>
                </a:cubicBezTo>
                <a:cubicBezTo>
                  <a:pt x="999" y="331"/>
                  <a:pt x="999" y="331"/>
                  <a:pt x="999" y="331"/>
                </a:cubicBezTo>
                <a:cubicBezTo>
                  <a:pt x="999" y="329"/>
                  <a:pt x="999" y="329"/>
                  <a:pt x="999" y="329"/>
                </a:cubicBezTo>
                <a:cubicBezTo>
                  <a:pt x="997" y="329"/>
                  <a:pt x="997" y="329"/>
                  <a:pt x="997" y="329"/>
                </a:cubicBezTo>
                <a:cubicBezTo>
                  <a:pt x="996" y="329"/>
                  <a:pt x="996" y="329"/>
                  <a:pt x="996" y="329"/>
                </a:cubicBezTo>
                <a:lnTo>
                  <a:pt x="995" y="332"/>
                </a:lnTo>
                <a:close/>
                <a:moveTo>
                  <a:pt x="991" y="387"/>
                </a:moveTo>
                <a:cubicBezTo>
                  <a:pt x="989" y="387"/>
                  <a:pt x="989" y="387"/>
                  <a:pt x="989" y="387"/>
                </a:cubicBezTo>
                <a:cubicBezTo>
                  <a:pt x="988" y="387"/>
                  <a:pt x="988" y="387"/>
                  <a:pt x="988" y="387"/>
                </a:cubicBezTo>
                <a:cubicBezTo>
                  <a:pt x="988" y="388"/>
                  <a:pt x="988" y="388"/>
                  <a:pt x="988" y="388"/>
                </a:cubicBezTo>
                <a:cubicBezTo>
                  <a:pt x="989" y="389"/>
                  <a:pt x="989" y="389"/>
                  <a:pt x="989" y="389"/>
                </a:cubicBezTo>
                <a:cubicBezTo>
                  <a:pt x="991" y="388"/>
                  <a:pt x="991" y="388"/>
                  <a:pt x="991" y="388"/>
                </a:cubicBezTo>
                <a:lnTo>
                  <a:pt x="991" y="387"/>
                </a:lnTo>
                <a:close/>
                <a:moveTo>
                  <a:pt x="999" y="323"/>
                </a:moveTo>
                <a:cubicBezTo>
                  <a:pt x="997" y="323"/>
                  <a:pt x="997" y="323"/>
                  <a:pt x="997" y="323"/>
                </a:cubicBezTo>
                <a:cubicBezTo>
                  <a:pt x="996" y="322"/>
                  <a:pt x="996" y="322"/>
                  <a:pt x="996" y="322"/>
                </a:cubicBezTo>
                <a:cubicBezTo>
                  <a:pt x="995" y="323"/>
                  <a:pt x="995" y="323"/>
                  <a:pt x="995" y="323"/>
                </a:cubicBezTo>
                <a:cubicBezTo>
                  <a:pt x="995" y="324"/>
                  <a:pt x="995" y="324"/>
                  <a:pt x="995" y="324"/>
                </a:cubicBezTo>
                <a:cubicBezTo>
                  <a:pt x="995" y="325"/>
                  <a:pt x="995" y="325"/>
                  <a:pt x="995" y="325"/>
                </a:cubicBezTo>
                <a:cubicBezTo>
                  <a:pt x="996" y="325"/>
                  <a:pt x="996" y="325"/>
                  <a:pt x="996" y="325"/>
                </a:cubicBezTo>
                <a:cubicBezTo>
                  <a:pt x="998" y="324"/>
                  <a:pt x="998" y="324"/>
                  <a:pt x="998" y="324"/>
                </a:cubicBezTo>
                <a:cubicBezTo>
                  <a:pt x="999" y="324"/>
                  <a:pt x="999" y="324"/>
                  <a:pt x="999" y="324"/>
                </a:cubicBezTo>
                <a:lnTo>
                  <a:pt x="999" y="323"/>
                </a:lnTo>
                <a:close/>
                <a:moveTo>
                  <a:pt x="992" y="511"/>
                </a:moveTo>
                <a:cubicBezTo>
                  <a:pt x="992" y="512"/>
                  <a:pt x="992" y="512"/>
                  <a:pt x="992" y="512"/>
                </a:cubicBezTo>
                <a:cubicBezTo>
                  <a:pt x="994" y="511"/>
                  <a:pt x="994" y="511"/>
                  <a:pt x="994" y="511"/>
                </a:cubicBezTo>
                <a:cubicBezTo>
                  <a:pt x="993" y="510"/>
                  <a:pt x="993" y="510"/>
                  <a:pt x="993" y="510"/>
                </a:cubicBezTo>
                <a:cubicBezTo>
                  <a:pt x="992" y="510"/>
                  <a:pt x="992" y="510"/>
                  <a:pt x="992" y="510"/>
                </a:cubicBezTo>
                <a:cubicBezTo>
                  <a:pt x="991" y="510"/>
                  <a:pt x="991" y="510"/>
                  <a:pt x="991" y="510"/>
                </a:cubicBezTo>
                <a:cubicBezTo>
                  <a:pt x="991" y="511"/>
                  <a:pt x="991" y="511"/>
                  <a:pt x="991" y="511"/>
                </a:cubicBezTo>
                <a:lnTo>
                  <a:pt x="992" y="511"/>
                </a:lnTo>
                <a:close/>
                <a:moveTo>
                  <a:pt x="1025" y="524"/>
                </a:moveTo>
                <a:cubicBezTo>
                  <a:pt x="1027" y="523"/>
                  <a:pt x="1027" y="523"/>
                  <a:pt x="1027" y="523"/>
                </a:cubicBezTo>
                <a:cubicBezTo>
                  <a:pt x="1024" y="522"/>
                  <a:pt x="1024" y="522"/>
                  <a:pt x="1024" y="522"/>
                </a:cubicBezTo>
                <a:cubicBezTo>
                  <a:pt x="1022" y="521"/>
                  <a:pt x="1022" y="521"/>
                  <a:pt x="1022" y="521"/>
                </a:cubicBezTo>
                <a:cubicBezTo>
                  <a:pt x="1022" y="522"/>
                  <a:pt x="1022" y="522"/>
                  <a:pt x="1022" y="522"/>
                </a:cubicBezTo>
                <a:cubicBezTo>
                  <a:pt x="1024" y="524"/>
                  <a:pt x="1024" y="524"/>
                  <a:pt x="1024" y="524"/>
                </a:cubicBezTo>
                <a:lnTo>
                  <a:pt x="1025" y="524"/>
                </a:lnTo>
                <a:close/>
                <a:moveTo>
                  <a:pt x="1012" y="521"/>
                </a:moveTo>
                <a:cubicBezTo>
                  <a:pt x="1013" y="520"/>
                  <a:pt x="1013" y="520"/>
                  <a:pt x="1013" y="520"/>
                </a:cubicBezTo>
                <a:cubicBezTo>
                  <a:pt x="1013" y="518"/>
                  <a:pt x="1013" y="518"/>
                  <a:pt x="1013" y="518"/>
                </a:cubicBezTo>
                <a:cubicBezTo>
                  <a:pt x="1012" y="518"/>
                  <a:pt x="1012" y="518"/>
                  <a:pt x="1012" y="518"/>
                </a:cubicBezTo>
                <a:cubicBezTo>
                  <a:pt x="1012" y="519"/>
                  <a:pt x="1012" y="519"/>
                  <a:pt x="1012" y="519"/>
                </a:cubicBezTo>
                <a:cubicBezTo>
                  <a:pt x="1011" y="520"/>
                  <a:pt x="1011" y="520"/>
                  <a:pt x="1011" y="520"/>
                </a:cubicBezTo>
                <a:cubicBezTo>
                  <a:pt x="1011" y="521"/>
                  <a:pt x="1011" y="521"/>
                  <a:pt x="1011" y="521"/>
                </a:cubicBezTo>
                <a:cubicBezTo>
                  <a:pt x="1012" y="521"/>
                  <a:pt x="1012" y="521"/>
                  <a:pt x="1012" y="521"/>
                </a:cubicBezTo>
                <a:close/>
                <a:moveTo>
                  <a:pt x="1021" y="527"/>
                </a:moveTo>
                <a:cubicBezTo>
                  <a:pt x="1022" y="528"/>
                  <a:pt x="1022" y="528"/>
                  <a:pt x="1022" y="528"/>
                </a:cubicBezTo>
                <a:cubicBezTo>
                  <a:pt x="1022" y="527"/>
                  <a:pt x="1022" y="527"/>
                  <a:pt x="1022" y="527"/>
                </a:cubicBezTo>
                <a:cubicBezTo>
                  <a:pt x="1024" y="527"/>
                  <a:pt x="1024" y="527"/>
                  <a:pt x="1024" y="527"/>
                </a:cubicBezTo>
                <a:cubicBezTo>
                  <a:pt x="1024" y="526"/>
                  <a:pt x="1024" y="526"/>
                  <a:pt x="1024" y="526"/>
                </a:cubicBezTo>
                <a:cubicBezTo>
                  <a:pt x="1024" y="526"/>
                  <a:pt x="1024" y="526"/>
                  <a:pt x="1024" y="526"/>
                </a:cubicBezTo>
                <a:cubicBezTo>
                  <a:pt x="1022" y="526"/>
                  <a:pt x="1022" y="526"/>
                  <a:pt x="1022" y="526"/>
                </a:cubicBezTo>
                <a:lnTo>
                  <a:pt x="1021" y="527"/>
                </a:lnTo>
                <a:close/>
                <a:moveTo>
                  <a:pt x="1042" y="493"/>
                </a:moveTo>
                <a:cubicBezTo>
                  <a:pt x="1043" y="493"/>
                  <a:pt x="1043" y="493"/>
                  <a:pt x="1043" y="493"/>
                </a:cubicBezTo>
                <a:cubicBezTo>
                  <a:pt x="1043" y="492"/>
                  <a:pt x="1043" y="492"/>
                  <a:pt x="1043" y="492"/>
                </a:cubicBezTo>
                <a:lnTo>
                  <a:pt x="1042" y="493"/>
                </a:lnTo>
                <a:close/>
                <a:moveTo>
                  <a:pt x="1034" y="511"/>
                </a:moveTo>
                <a:cubicBezTo>
                  <a:pt x="1033" y="511"/>
                  <a:pt x="1033" y="511"/>
                  <a:pt x="1033" y="511"/>
                </a:cubicBezTo>
                <a:cubicBezTo>
                  <a:pt x="1034" y="512"/>
                  <a:pt x="1034" y="512"/>
                  <a:pt x="1034" y="512"/>
                </a:cubicBezTo>
                <a:cubicBezTo>
                  <a:pt x="1035" y="511"/>
                  <a:pt x="1035" y="511"/>
                  <a:pt x="1035" y="511"/>
                </a:cubicBezTo>
                <a:cubicBezTo>
                  <a:pt x="1035" y="511"/>
                  <a:pt x="1035" y="511"/>
                  <a:pt x="1035" y="511"/>
                </a:cubicBezTo>
                <a:lnTo>
                  <a:pt x="1034" y="511"/>
                </a:lnTo>
                <a:close/>
                <a:moveTo>
                  <a:pt x="969" y="431"/>
                </a:moveTo>
                <a:cubicBezTo>
                  <a:pt x="970" y="432"/>
                  <a:pt x="970" y="432"/>
                  <a:pt x="970" y="432"/>
                </a:cubicBezTo>
                <a:cubicBezTo>
                  <a:pt x="971" y="432"/>
                  <a:pt x="971" y="432"/>
                  <a:pt x="971" y="432"/>
                </a:cubicBezTo>
                <a:cubicBezTo>
                  <a:pt x="971" y="430"/>
                  <a:pt x="971" y="430"/>
                  <a:pt x="971" y="430"/>
                </a:cubicBezTo>
                <a:cubicBezTo>
                  <a:pt x="971" y="430"/>
                  <a:pt x="971" y="430"/>
                  <a:pt x="971" y="430"/>
                </a:cubicBezTo>
                <a:lnTo>
                  <a:pt x="969" y="431"/>
                </a:lnTo>
                <a:close/>
                <a:moveTo>
                  <a:pt x="1047" y="484"/>
                </a:moveTo>
                <a:cubicBezTo>
                  <a:pt x="1046" y="484"/>
                  <a:pt x="1046" y="484"/>
                  <a:pt x="1046" y="484"/>
                </a:cubicBezTo>
                <a:cubicBezTo>
                  <a:pt x="1044" y="484"/>
                  <a:pt x="1044" y="484"/>
                  <a:pt x="1044" y="484"/>
                </a:cubicBezTo>
                <a:cubicBezTo>
                  <a:pt x="1043" y="483"/>
                  <a:pt x="1043" y="483"/>
                  <a:pt x="1043" y="483"/>
                </a:cubicBezTo>
                <a:cubicBezTo>
                  <a:pt x="1042" y="483"/>
                  <a:pt x="1042" y="483"/>
                  <a:pt x="1042" y="483"/>
                </a:cubicBezTo>
                <a:cubicBezTo>
                  <a:pt x="1043" y="484"/>
                  <a:pt x="1043" y="484"/>
                  <a:pt x="1043" y="484"/>
                </a:cubicBezTo>
                <a:cubicBezTo>
                  <a:pt x="1044" y="484"/>
                  <a:pt x="1044" y="484"/>
                  <a:pt x="1044" y="484"/>
                </a:cubicBezTo>
                <a:cubicBezTo>
                  <a:pt x="1044" y="485"/>
                  <a:pt x="1044" y="485"/>
                  <a:pt x="1044" y="485"/>
                </a:cubicBezTo>
                <a:cubicBezTo>
                  <a:pt x="1046" y="485"/>
                  <a:pt x="1046" y="485"/>
                  <a:pt x="1046" y="485"/>
                </a:cubicBezTo>
                <a:lnTo>
                  <a:pt x="1047" y="484"/>
                </a:lnTo>
                <a:close/>
                <a:moveTo>
                  <a:pt x="970" y="433"/>
                </a:moveTo>
                <a:cubicBezTo>
                  <a:pt x="970" y="434"/>
                  <a:pt x="970" y="434"/>
                  <a:pt x="970" y="434"/>
                </a:cubicBezTo>
                <a:cubicBezTo>
                  <a:pt x="970" y="434"/>
                  <a:pt x="970" y="434"/>
                  <a:pt x="970" y="434"/>
                </a:cubicBezTo>
                <a:cubicBezTo>
                  <a:pt x="972" y="434"/>
                  <a:pt x="972" y="434"/>
                  <a:pt x="972" y="434"/>
                </a:cubicBezTo>
                <a:cubicBezTo>
                  <a:pt x="972" y="433"/>
                  <a:pt x="972" y="433"/>
                  <a:pt x="972" y="433"/>
                </a:cubicBezTo>
                <a:cubicBezTo>
                  <a:pt x="971" y="433"/>
                  <a:pt x="971" y="433"/>
                  <a:pt x="971" y="433"/>
                </a:cubicBezTo>
                <a:lnTo>
                  <a:pt x="970" y="433"/>
                </a:lnTo>
                <a:close/>
                <a:moveTo>
                  <a:pt x="1002" y="509"/>
                </a:moveTo>
                <a:cubicBezTo>
                  <a:pt x="1002" y="509"/>
                  <a:pt x="1002" y="509"/>
                  <a:pt x="1002" y="509"/>
                </a:cubicBezTo>
                <a:cubicBezTo>
                  <a:pt x="1001" y="509"/>
                  <a:pt x="1001" y="509"/>
                  <a:pt x="1001" y="509"/>
                </a:cubicBezTo>
                <a:cubicBezTo>
                  <a:pt x="1001" y="510"/>
                  <a:pt x="1001" y="510"/>
                  <a:pt x="1001" y="510"/>
                </a:cubicBezTo>
                <a:cubicBezTo>
                  <a:pt x="1002" y="510"/>
                  <a:pt x="1002" y="510"/>
                  <a:pt x="1002" y="510"/>
                </a:cubicBezTo>
                <a:lnTo>
                  <a:pt x="1002" y="509"/>
                </a:lnTo>
                <a:close/>
                <a:moveTo>
                  <a:pt x="986" y="297"/>
                </a:moveTo>
                <a:cubicBezTo>
                  <a:pt x="985" y="299"/>
                  <a:pt x="985" y="299"/>
                  <a:pt x="985" y="299"/>
                </a:cubicBezTo>
                <a:cubicBezTo>
                  <a:pt x="985" y="299"/>
                  <a:pt x="985" y="299"/>
                  <a:pt x="985" y="299"/>
                </a:cubicBezTo>
                <a:cubicBezTo>
                  <a:pt x="985" y="300"/>
                  <a:pt x="985" y="300"/>
                  <a:pt x="985" y="300"/>
                </a:cubicBezTo>
                <a:cubicBezTo>
                  <a:pt x="985" y="301"/>
                  <a:pt x="985" y="301"/>
                  <a:pt x="985" y="301"/>
                </a:cubicBezTo>
                <a:cubicBezTo>
                  <a:pt x="985" y="301"/>
                  <a:pt x="985" y="301"/>
                  <a:pt x="985" y="301"/>
                </a:cubicBezTo>
                <a:cubicBezTo>
                  <a:pt x="986" y="301"/>
                  <a:pt x="986" y="301"/>
                  <a:pt x="986" y="301"/>
                </a:cubicBezTo>
                <a:cubicBezTo>
                  <a:pt x="989" y="298"/>
                  <a:pt x="989" y="298"/>
                  <a:pt x="989" y="298"/>
                </a:cubicBezTo>
                <a:cubicBezTo>
                  <a:pt x="990" y="297"/>
                  <a:pt x="990" y="297"/>
                  <a:pt x="990" y="297"/>
                </a:cubicBezTo>
                <a:cubicBezTo>
                  <a:pt x="990" y="296"/>
                  <a:pt x="990" y="296"/>
                  <a:pt x="990" y="296"/>
                </a:cubicBezTo>
                <a:cubicBezTo>
                  <a:pt x="989" y="296"/>
                  <a:pt x="989" y="296"/>
                  <a:pt x="989" y="296"/>
                </a:cubicBezTo>
                <a:cubicBezTo>
                  <a:pt x="987" y="297"/>
                  <a:pt x="987" y="297"/>
                  <a:pt x="987" y="297"/>
                </a:cubicBezTo>
                <a:lnTo>
                  <a:pt x="986" y="297"/>
                </a:lnTo>
                <a:close/>
                <a:moveTo>
                  <a:pt x="1044" y="487"/>
                </a:moveTo>
                <a:cubicBezTo>
                  <a:pt x="1044" y="488"/>
                  <a:pt x="1044" y="488"/>
                  <a:pt x="1044" y="488"/>
                </a:cubicBezTo>
                <a:cubicBezTo>
                  <a:pt x="1045" y="488"/>
                  <a:pt x="1045" y="488"/>
                  <a:pt x="1045" y="488"/>
                </a:cubicBezTo>
                <a:cubicBezTo>
                  <a:pt x="1045" y="487"/>
                  <a:pt x="1045" y="487"/>
                  <a:pt x="1045" y="487"/>
                </a:cubicBezTo>
                <a:cubicBezTo>
                  <a:pt x="1044" y="487"/>
                  <a:pt x="1044" y="487"/>
                  <a:pt x="1044" y="487"/>
                </a:cubicBezTo>
                <a:close/>
                <a:moveTo>
                  <a:pt x="1088" y="437"/>
                </a:moveTo>
                <a:cubicBezTo>
                  <a:pt x="1087" y="436"/>
                  <a:pt x="1087" y="436"/>
                  <a:pt x="1087" y="436"/>
                </a:cubicBezTo>
                <a:cubicBezTo>
                  <a:pt x="1086" y="436"/>
                  <a:pt x="1086" y="436"/>
                  <a:pt x="1086" y="436"/>
                </a:cubicBezTo>
                <a:cubicBezTo>
                  <a:pt x="1085" y="437"/>
                  <a:pt x="1085" y="437"/>
                  <a:pt x="1085" y="437"/>
                </a:cubicBezTo>
                <a:cubicBezTo>
                  <a:pt x="1085" y="438"/>
                  <a:pt x="1085" y="438"/>
                  <a:pt x="1085" y="438"/>
                </a:cubicBezTo>
                <a:cubicBezTo>
                  <a:pt x="1085" y="439"/>
                  <a:pt x="1085" y="439"/>
                  <a:pt x="1085" y="439"/>
                </a:cubicBezTo>
                <a:cubicBezTo>
                  <a:pt x="1086" y="440"/>
                  <a:pt x="1086" y="440"/>
                  <a:pt x="1086" y="440"/>
                </a:cubicBezTo>
                <a:cubicBezTo>
                  <a:pt x="1086" y="441"/>
                  <a:pt x="1086" y="441"/>
                  <a:pt x="1086" y="441"/>
                </a:cubicBezTo>
                <a:cubicBezTo>
                  <a:pt x="1087" y="441"/>
                  <a:pt x="1087" y="441"/>
                  <a:pt x="1087" y="441"/>
                </a:cubicBezTo>
                <a:cubicBezTo>
                  <a:pt x="1088" y="440"/>
                  <a:pt x="1088" y="440"/>
                  <a:pt x="1088" y="440"/>
                </a:cubicBezTo>
                <a:cubicBezTo>
                  <a:pt x="1089" y="440"/>
                  <a:pt x="1089" y="440"/>
                  <a:pt x="1089" y="440"/>
                </a:cubicBezTo>
                <a:cubicBezTo>
                  <a:pt x="1090" y="439"/>
                  <a:pt x="1090" y="439"/>
                  <a:pt x="1090" y="439"/>
                </a:cubicBezTo>
                <a:cubicBezTo>
                  <a:pt x="1089" y="437"/>
                  <a:pt x="1089" y="437"/>
                  <a:pt x="1089" y="437"/>
                </a:cubicBezTo>
                <a:lnTo>
                  <a:pt x="1088" y="437"/>
                </a:lnTo>
                <a:close/>
                <a:moveTo>
                  <a:pt x="1070" y="444"/>
                </a:moveTo>
                <a:cubicBezTo>
                  <a:pt x="1070" y="445"/>
                  <a:pt x="1070" y="445"/>
                  <a:pt x="1070" y="445"/>
                </a:cubicBezTo>
                <a:cubicBezTo>
                  <a:pt x="1071" y="446"/>
                  <a:pt x="1071" y="446"/>
                  <a:pt x="1071" y="446"/>
                </a:cubicBezTo>
                <a:cubicBezTo>
                  <a:pt x="1071" y="445"/>
                  <a:pt x="1071" y="445"/>
                  <a:pt x="1071" y="445"/>
                </a:cubicBezTo>
                <a:cubicBezTo>
                  <a:pt x="1070" y="444"/>
                  <a:pt x="1070" y="444"/>
                  <a:pt x="1070" y="444"/>
                </a:cubicBezTo>
                <a:close/>
                <a:moveTo>
                  <a:pt x="1072" y="442"/>
                </a:moveTo>
                <a:cubicBezTo>
                  <a:pt x="1073" y="443"/>
                  <a:pt x="1073" y="443"/>
                  <a:pt x="1073" y="443"/>
                </a:cubicBezTo>
                <a:cubicBezTo>
                  <a:pt x="1073" y="442"/>
                  <a:pt x="1073" y="442"/>
                  <a:pt x="1073" y="442"/>
                </a:cubicBezTo>
                <a:cubicBezTo>
                  <a:pt x="1072" y="442"/>
                  <a:pt x="1072" y="442"/>
                  <a:pt x="1072" y="442"/>
                </a:cubicBezTo>
                <a:close/>
                <a:moveTo>
                  <a:pt x="1185" y="387"/>
                </a:moveTo>
                <a:cubicBezTo>
                  <a:pt x="1186" y="388"/>
                  <a:pt x="1186" y="388"/>
                  <a:pt x="1186" y="388"/>
                </a:cubicBezTo>
                <a:cubicBezTo>
                  <a:pt x="1186" y="389"/>
                  <a:pt x="1186" y="389"/>
                  <a:pt x="1186" y="389"/>
                </a:cubicBezTo>
                <a:cubicBezTo>
                  <a:pt x="1187" y="389"/>
                  <a:pt x="1187" y="389"/>
                  <a:pt x="1187" y="389"/>
                </a:cubicBezTo>
                <a:cubicBezTo>
                  <a:pt x="1189" y="388"/>
                  <a:pt x="1189" y="388"/>
                  <a:pt x="1189" y="388"/>
                </a:cubicBezTo>
                <a:cubicBezTo>
                  <a:pt x="1189" y="386"/>
                  <a:pt x="1189" y="386"/>
                  <a:pt x="1189" y="386"/>
                </a:cubicBezTo>
                <a:cubicBezTo>
                  <a:pt x="1188" y="386"/>
                  <a:pt x="1188" y="386"/>
                  <a:pt x="1188" y="386"/>
                </a:cubicBezTo>
                <a:cubicBezTo>
                  <a:pt x="1188" y="385"/>
                  <a:pt x="1188" y="385"/>
                  <a:pt x="1188" y="385"/>
                </a:cubicBezTo>
                <a:cubicBezTo>
                  <a:pt x="1190" y="385"/>
                  <a:pt x="1190" y="385"/>
                  <a:pt x="1190" y="385"/>
                </a:cubicBezTo>
                <a:cubicBezTo>
                  <a:pt x="1190" y="385"/>
                  <a:pt x="1190" y="385"/>
                  <a:pt x="1190" y="385"/>
                </a:cubicBezTo>
                <a:cubicBezTo>
                  <a:pt x="1191" y="386"/>
                  <a:pt x="1191" y="386"/>
                  <a:pt x="1191" y="386"/>
                </a:cubicBezTo>
                <a:cubicBezTo>
                  <a:pt x="1192" y="385"/>
                  <a:pt x="1192" y="385"/>
                  <a:pt x="1192" y="385"/>
                </a:cubicBezTo>
                <a:cubicBezTo>
                  <a:pt x="1191" y="383"/>
                  <a:pt x="1191" y="383"/>
                  <a:pt x="1191" y="383"/>
                </a:cubicBezTo>
                <a:cubicBezTo>
                  <a:pt x="1191" y="382"/>
                  <a:pt x="1191" y="382"/>
                  <a:pt x="1191" y="382"/>
                </a:cubicBezTo>
                <a:cubicBezTo>
                  <a:pt x="1192" y="382"/>
                  <a:pt x="1192" y="382"/>
                  <a:pt x="1192" y="382"/>
                </a:cubicBezTo>
                <a:cubicBezTo>
                  <a:pt x="1192" y="383"/>
                  <a:pt x="1192" y="383"/>
                  <a:pt x="1192" y="383"/>
                </a:cubicBezTo>
                <a:cubicBezTo>
                  <a:pt x="1194" y="383"/>
                  <a:pt x="1194" y="383"/>
                  <a:pt x="1194" y="383"/>
                </a:cubicBezTo>
                <a:cubicBezTo>
                  <a:pt x="1195" y="382"/>
                  <a:pt x="1195" y="382"/>
                  <a:pt x="1195" y="382"/>
                </a:cubicBezTo>
                <a:cubicBezTo>
                  <a:pt x="1195" y="382"/>
                  <a:pt x="1195" y="382"/>
                  <a:pt x="1195" y="382"/>
                </a:cubicBezTo>
                <a:cubicBezTo>
                  <a:pt x="1196" y="382"/>
                  <a:pt x="1196" y="382"/>
                  <a:pt x="1196" y="382"/>
                </a:cubicBezTo>
                <a:cubicBezTo>
                  <a:pt x="1196" y="381"/>
                  <a:pt x="1196" y="381"/>
                  <a:pt x="1196" y="381"/>
                </a:cubicBezTo>
                <a:cubicBezTo>
                  <a:pt x="1196" y="380"/>
                  <a:pt x="1196" y="380"/>
                  <a:pt x="1196" y="380"/>
                </a:cubicBezTo>
                <a:cubicBezTo>
                  <a:pt x="1197" y="380"/>
                  <a:pt x="1197" y="380"/>
                  <a:pt x="1197" y="380"/>
                </a:cubicBezTo>
                <a:cubicBezTo>
                  <a:pt x="1197" y="380"/>
                  <a:pt x="1197" y="380"/>
                  <a:pt x="1197" y="380"/>
                </a:cubicBezTo>
                <a:cubicBezTo>
                  <a:pt x="1198" y="381"/>
                  <a:pt x="1198" y="381"/>
                  <a:pt x="1198" y="381"/>
                </a:cubicBezTo>
                <a:cubicBezTo>
                  <a:pt x="1199" y="380"/>
                  <a:pt x="1199" y="380"/>
                  <a:pt x="1199" y="380"/>
                </a:cubicBezTo>
                <a:cubicBezTo>
                  <a:pt x="1200" y="380"/>
                  <a:pt x="1200" y="380"/>
                  <a:pt x="1200" y="380"/>
                </a:cubicBezTo>
                <a:cubicBezTo>
                  <a:pt x="1200" y="379"/>
                  <a:pt x="1200" y="379"/>
                  <a:pt x="1200" y="379"/>
                </a:cubicBezTo>
                <a:cubicBezTo>
                  <a:pt x="1199" y="378"/>
                  <a:pt x="1199" y="378"/>
                  <a:pt x="1199" y="378"/>
                </a:cubicBezTo>
                <a:cubicBezTo>
                  <a:pt x="1199" y="377"/>
                  <a:pt x="1199" y="377"/>
                  <a:pt x="1199" y="377"/>
                </a:cubicBezTo>
                <a:cubicBezTo>
                  <a:pt x="1200" y="377"/>
                  <a:pt x="1200" y="377"/>
                  <a:pt x="1200" y="377"/>
                </a:cubicBezTo>
                <a:cubicBezTo>
                  <a:pt x="1201" y="377"/>
                  <a:pt x="1201" y="377"/>
                  <a:pt x="1201" y="377"/>
                </a:cubicBezTo>
                <a:cubicBezTo>
                  <a:pt x="1202" y="377"/>
                  <a:pt x="1202" y="377"/>
                  <a:pt x="1202" y="377"/>
                </a:cubicBezTo>
                <a:cubicBezTo>
                  <a:pt x="1202" y="377"/>
                  <a:pt x="1202" y="377"/>
                  <a:pt x="1202" y="377"/>
                </a:cubicBezTo>
                <a:cubicBezTo>
                  <a:pt x="1203" y="376"/>
                  <a:pt x="1203" y="376"/>
                  <a:pt x="1203" y="376"/>
                </a:cubicBezTo>
                <a:cubicBezTo>
                  <a:pt x="1204" y="376"/>
                  <a:pt x="1204" y="376"/>
                  <a:pt x="1204" y="376"/>
                </a:cubicBezTo>
                <a:cubicBezTo>
                  <a:pt x="1204" y="377"/>
                  <a:pt x="1204" y="377"/>
                  <a:pt x="1204" y="377"/>
                </a:cubicBezTo>
                <a:cubicBezTo>
                  <a:pt x="1205" y="377"/>
                  <a:pt x="1205" y="377"/>
                  <a:pt x="1205" y="377"/>
                </a:cubicBezTo>
                <a:cubicBezTo>
                  <a:pt x="1206" y="376"/>
                  <a:pt x="1206" y="376"/>
                  <a:pt x="1206" y="376"/>
                </a:cubicBezTo>
                <a:cubicBezTo>
                  <a:pt x="1205" y="376"/>
                  <a:pt x="1205" y="376"/>
                  <a:pt x="1205" y="376"/>
                </a:cubicBezTo>
                <a:cubicBezTo>
                  <a:pt x="1205" y="375"/>
                  <a:pt x="1205" y="375"/>
                  <a:pt x="1205" y="375"/>
                </a:cubicBezTo>
                <a:cubicBezTo>
                  <a:pt x="1205" y="374"/>
                  <a:pt x="1205" y="374"/>
                  <a:pt x="1205" y="374"/>
                </a:cubicBezTo>
                <a:cubicBezTo>
                  <a:pt x="1206" y="373"/>
                  <a:pt x="1206" y="373"/>
                  <a:pt x="1206" y="373"/>
                </a:cubicBezTo>
                <a:cubicBezTo>
                  <a:pt x="1207" y="373"/>
                  <a:pt x="1207" y="373"/>
                  <a:pt x="1207" y="373"/>
                </a:cubicBezTo>
                <a:cubicBezTo>
                  <a:pt x="1209" y="373"/>
                  <a:pt x="1209" y="373"/>
                  <a:pt x="1209" y="373"/>
                </a:cubicBezTo>
                <a:cubicBezTo>
                  <a:pt x="1210" y="372"/>
                  <a:pt x="1210" y="372"/>
                  <a:pt x="1210" y="372"/>
                </a:cubicBezTo>
                <a:cubicBezTo>
                  <a:pt x="1211" y="370"/>
                  <a:pt x="1211" y="370"/>
                  <a:pt x="1211" y="370"/>
                </a:cubicBezTo>
                <a:cubicBezTo>
                  <a:pt x="1211" y="370"/>
                  <a:pt x="1211" y="370"/>
                  <a:pt x="1211" y="370"/>
                </a:cubicBezTo>
                <a:cubicBezTo>
                  <a:pt x="1209" y="371"/>
                  <a:pt x="1209" y="371"/>
                  <a:pt x="1209" y="371"/>
                </a:cubicBezTo>
                <a:cubicBezTo>
                  <a:pt x="1207" y="371"/>
                  <a:pt x="1207" y="371"/>
                  <a:pt x="1207" y="371"/>
                </a:cubicBezTo>
                <a:cubicBezTo>
                  <a:pt x="1206" y="370"/>
                  <a:pt x="1206" y="370"/>
                  <a:pt x="1206" y="370"/>
                </a:cubicBezTo>
                <a:cubicBezTo>
                  <a:pt x="1204" y="370"/>
                  <a:pt x="1204" y="370"/>
                  <a:pt x="1204" y="370"/>
                </a:cubicBezTo>
                <a:cubicBezTo>
                  <a:pt x="1202" y="370"/>
                  <a:pt x="1202" y="370"/>
                  <a:pt x="1202" y="370"/>
                </a:cubicBezTo>
                <a:cubicBezTo>
                  <a:pt x="1200" y="370"/>
                  <a:pt x="1200" y="370"/>
                  <a:pt x="1200" y="370"/>
                </a:cubicBezTo>
                <a:cubicBezTo>
                  <a:pt x="1198" y="369"/>
                  <a:pt x="1198" y="369"/>
                  <a:pt x="1198" y="369"/>
                </a:cubicBezTo>
                <a:cubicBezTo>
                  <a:pt x="1195" y="368"/>
                  <a:pt x="1195" y="368"/>
                  <a:pt x="1195" y="368"/>
                </a:cubicBezTo>
                <a:cubicBezTo>
                  <a:pt x="1193" y="366"/>
                  <a:pt x="1193" y="366"/>
                  <a:pt x="1193" y="366"/>
                </a:cubicBezTo>
                <a:cubicBezTo>
                  <a:pt x="1192" y="365"/>
                  <a:pt x="1192" y="365"/>
                  <a:pt x="1192" y="365"/>
                </a:cubicBezTo>
                <a:cubicBezTo>
                  <a:pt x="1192" y="365"/>
                  <a:pt x="1192" y="365"/>
                  <a:pt x="1192" y="365"/>
                </a:cubicBezTo>
                <a:cubicBezTo>
                  <a:pt x="1191" y="366"/>
                  <a:pt x="1191" y="366"/>
                  <a:pt x="1191" y="366"/>
                </a:cubicBezTo>
                <a:cubicBezTo>
                  <a:pt x="1190" y="366"/>
                  <a:pt x="1190" y="366"/>
                  <a:pt x="1190" y="366"/>
                </a:cubicBezTo>
                <a:cubicBezTo>
                  <a:pt x="1191" y="365"/>
                  <a:pt x="1191" y="365"/>
                  <a:pt x="1191" y="365"/>
                </a:cubicBezTo>
                <a:cubicBezTo>
                  <a:pt x="1190" y="365"/>
                  <a:pt x="1190" y="365"/>
                  <a:pt x="1190" y="365"/>
                </a:cubicBezTo>
                <a:cubicBezTo>
                  <a:pt x="1189" y="366"/>
                  <a:pt x="1189" y="366"/>
                  <a:pt x="1189" y="366"/>
                </a:cubicBezTo>
                <a:cubicBezTo>
                  <a:pt x="1187" y="367"/>
                  <a:pt x="1187" y="367"/>
                  <a:pt x="1187" y="367"/>
                </a:cubicBezTo>
                <a:cubicBezTo>
                  <a:pt x="1186" y="368"/>
                  <a:pt x="1186" y="368"/>
                  <a:pt x="1186" y="368"/>
                </a:cubicBezTo>
                <a:cubicBezTo>
                  <a:pt x="1183" y="368"/>
                  <a:pt x="1183" y="368"/>
                  <a:pt x="1183" y="368"/>
                </a:cubicBezTo>
                <a:cubicBezTo>
                  <a:pt x="1182" y="369"/>
                  <a:pt x="1182" y="369"/>
                  <a:pt x="1182" y="369"/>
                </a:cubicBezTo>
                <a:cubicBezTo>
                  <a:pt x="1181" y="368"/>
                  <a:pt x="1181" y="368"/>
                  <a:pt x="1181" y="368"/>
                </a:cubicBezTo>
                <a:cubicBezTo>
                  <a:pt x="1180" y="368"/>
                  <a:pt x="1180" y="368"/>
                  <a:pt x="1180" y="368"/>
                </a:cubicBezTo>
                <a:cubicBezTo>
                  <a:pt x="1180" y="368"/>
                  <a:pt x="1179" y="368"/>
                  <a:pt x="1179" y="368"/>
                </a:cubicBezTo>
                <a:cubicBezTo>
                  <a:pt x="1179" y="368"/>
                  <a:pt x="1178" y="368"/>
                  <a:pt x="1178" y="368"/>
                </a:cubicBezTo>
                <a:cubicBezTo>
                  <a:pt x="1176" y="370"/>
                  <a:pt x="1176" y="370"/>
                  <a:pt x="1176" y="370"/>
                </a:cubicBezTo>
                <a:cubicBezTo>
                  <a:pt x="1175" y="371"/>
                  <a:pt x="1175" y="371"/>
                  <a:pt x="1175" y="371"/>
                </a:cubicBezTo>
                <a:cubicBezTo>
                  <a:pt x="1174" y="370"/>
                  <a:pt x="1174" y="370"/>
                  <a:pt x="1174" y="370"/>
                </a:cubicBezTo>
                <a:cubicBezTo>
                  <a:pt x="1173" y="370"/>
                  <a:pt x="1173" y="370"/>
                  <a:pt x="1173" y="370"/>
                </a:cubicBezTo>
                <a:cubicBezTo>
                  <a:pt x="1170" y="370"/>
                  <a:pt x="1170" y="370"/>
                  <a:pt x="1170" y="370"/>
                </a:cubicBezTo>
                <a:cubicBezTo>
                  <a:pt x="1169" y="369"/>
                  <a:pt x="1169" y="369"/>
                  <a:pt x="1169" y="369"/>
                </a:cubicBezTo>
                <a:cubicBezTo>
                  <a:pt x="1168" y="369"/>
                  <a:pt x="1168" y="369"/>
                  <a:pt x="1168" y="369"/>
                </a:cubicBezTo>
                <a:cubicBezTo>
                  <a:pt x="1168" y="369"/>
                  <a:pt x="1168" y="369"/>
                  <a:pt x="1168" y="369"/>
                </a:cubicBezTo>
                <a:cubicBezTo>
                  <a:pt x="1169" y="368"/>
                  <a:pt x="1169" y="368"/>
                  <a:pt x="1169" y="368"/>
                </a:cubicBezTo>
                <a:cubicBezTo>
                  <a:pt x="1170" y="367"/>
                  <a:pt x="1170" y="367"/>
                  <a:pt x="1170" y="367"/>
                </a:cubicBezTo>
                <a:cubicBezTo>
                  <a:pt x="1171" y="368"/>
                  <a:pt x="1171" y="368"/>
                  <a:pt x="1171" y="368"/>
                </a:cubicBezTo>
                <a:cubicBezTo>
                  <a:pt x="1172" y="369"/>
                  <a:pt x="1172" y="369"/>
                  <a:pt x="1172" y="369"/>
                </a:cubicBezTo>
                <a:cubicBezTo>
                  <a:pt x="1174" y="368"/>
                  <a:pt x="1174" y="368"/>
                  <a:pt x="1174" y="368"/>
                </a:cubicBezTo>
                <a:cubicBezTo>
                  <a:pt x="1176" y="368"/>
                  <a:pt x="1176" y="368"/>
                  <a:pt x="1176" y="368"/>
                </a:cubicBezTo>
                <a:cubicBezTo>
                  <a:pt x="1177" y="366"/>
                  <a:pt x="1177" y="366"/>
                  <a:pt x="1177" y="366"/>
                </a:cubicBezTo>
                <a:cubicBezTo>
                  <a:pt x="1179" y="366"/>
                  <a:pt x="1179" y="366"/>
                  <a:pt x="1179" y="366"/>
                </a:cubicBezTo>
                <a:cubicBezTo>
                  <a:pt x="1181" y="367"/>
                  <a:pt x="1181" y="367"/>
                  <a:pt x="1181" y="367"/>
                </a:cubicBezTo>
                <a:cubicBezTo>
                  <a:pt x="1182" y="366"/>
                  <a:pt x="1182" y="366"/>
                  <a:pt x="1182" y="366"/>
                </a:cubicBezTo>
                <a:cubicBezTo>
                  <a:pt x="1183" y="366"/>
                  <a:pt x="1183" y="366"/>
                  <a:pt x="1183" y="366"/>
                </a:cubicBezTo>
                <a:cubicBezTo>
                  <a:pt x="1182" y="365"/>
                  <a:pt x="1182" y="365"/>
                  <a:pt x="1182" y="365"/>
                </a:cubicBezTo>
                <a:cubicBezTo>
                  <a:pt x="1181" y="365"/>
                  <a:pt x="1181" y="365"/>
                  <a:pt x="1181" y="365"/>
                </a:cubicBezTo>
                <a:cubicBezTo>
                  <a:pt x="1181" y="364"/>
                  <a:pt x="1181" y="364"/>
                  <a:pt x="1181" y="364"/>
                </a:cubicBezTo>
                <a:cubicBezTo>
                  <a:pt x="1180" y="364"/>
                  <a:pt x="1180" y="364"/>
                  <a:pt x="1180" y="364"/>
                </a:cubicBezTo>
                <a:cubicBezTo>
                  <a:pt x="1179" y="364"/>
                  <a:pt x="1179" y="364"/>
                  <a:pt x="1179" y="364"/>
                </a:cubicBezTo>
                <a:cubicBezTo>
                  <a:pt x="1177" y="364"/>
                  <a:pt x="1177" y="364"/>
                  <a:pt x="1177" y="364"/>
                </a:cubicBezTo>
                <a:cubicBezTo>
                  <a:pt x="1175" y="364"/>
                  <a:pt x="1175" y="364"/>
                  <a:pt x="1175" y="364"/>
                </a:cubicBezTo>
                <a:cubicBezTo>
                  <a:pt x="1173" y="364"/>
                  <a:pt x="1173" y="364"/>
                  <a:pt x="1173" y="364"/>
                </a:cubicBezTo>
                <a:cubicBezTo>
                  <a:pt x="1171" y="364"/>
                  <a:pt x="1171" y="364"/>
                  <a:pt x="1171" y="364"/>
                </a:cubicBezTo>
                <a:cubicBezTo>
                  <a:pt x="1169" y="364"/>
                  <a:pt x="1169" y="364"/>
                  <a:pt x="1169" y="364"/>
                </a:cubicBezTo>
                <a:cubicBezTo>
                  <a:pt x="1169" y="363"/>
                  <a:pt x="1169" y="363"/>
                  <a:pt x="1169" y="363"/>
                </a:cubicBezTo>
                <a:cubicBezTo>
                  <a:pt x="1168" y="363"/>
                  <a:pt x="1168" y="363"/>
                  <a:pt x="1168" y="363"/>
                </a:cubicBezTo>
                <a:cubicBezTo>
                  <a:pt x="1166" y="363"/>
                  <a:pt x="1166" y="363"/>
                  <a:pt x="1166" y="363"/>
                </a:cubicBezTo>
                <a:cubicBezTo>
                  <a:pt x="1164" y="363"/>
                  <a:pt x="1164" y="363"/>
                  <a:pt x="1164" y="363"/>
                </a:cubicBezTo>
                <a:cubicBezTo>
                  <a:pt x="1161" y="364"/>
                  <a:pt x="1161" y="364"/>
                  <a:pt x="1161" y="364"/>
                </a:cubicBezTo>
                <a:cubicBezTo>
                  <a:pt x="1161" y="364"/>
                  <a:pt x="1161" y="364"/>
                  <a:pt x="1161" y="364"/>
                </a:cubicBezTo>
                <a:cubicBezTo>
                  <a:pt x="1161" y="363"/>
                  <a:pt x="1161" y="363"/>
                  <a:pt x="1161" y="363"/>
                </a:cubicBezTo>
                <a:cubicBezTo>
                  <a:pt x="1163" y="361"/>
                  <a:pt x="1163" y="361"/>
                  <a:pt x="1163" y="361"/>
                </a:cubicBezTo>
                <a:cubicBezTo>
                  <a:pt x="1164" y="362"/>
                  <a:pt x="1164" y="362"/>
                  <a:pt x="1164" y="362"/>
                </a:cubicBezTo>
                <a:cubicBezTo>
                  <a:pt x="1165" y="362"/>
                  <a:pt x="1165" y="362"/>
                  <a:pt x="1165" y="362"/>
                </a:cubicBezTo>
                <a:cubicBezTo>
                  <a:pt x="1169" y="360"/>
                  <a:pt x="1169" y="360"/>
                  <a:pt x="1169" y="360"/>
                </a:cubicBezTo>
                <a:cubicBezTo>
                  <a:pt x="1170" y="360"/>
                  <a:pt x="1170" y="360"/>
                  <a:pt x="1170" y="360"/>
                </a:cubicBezTo>
                <a:cubicBezTo>
                  <a:pt x="1170" y="358"/>
                  <a:pt x="1170" y="358"/>
                  <a:pt x="1170" y="358"/>
                </a:cubicBezTo>
                <a:cubicBezTo>
                  <a:pt x="1170" y="358"/>
                  <a:pt x="1170" y="358"/>
                  <a:pt x="1170" y="358"/>
                </a:cubicBezTo>
                <a:cubicBezTo>
                  <a:pt x="1171" y="358"/>
                  <a:pt x="1171" y="358"/>
                  <a:pt x="1171" y="358"/>
                </a:cubicBezTo>
                <a:cubicBezTo>
                  <a:pt x="1172" y="357"/>
                  <a:pt x="1172" y="357"/>
                  <a:pt x="1172" y="357"/>
                </a:cubicBezTo>
                <a:cubicBezTo>
                  <a:pt x="1173" y="356"/>
                  <a:pt x="1173" y="356"/>
                  <a:pt x="1173" y="356"/>
                </a:cubicBezTo>
                <a:cubicBezTo>
                  <a:pt x="1173" y="355"/>
                  <a:pt x="1173" y="355"/>
                  <a:pt x="1173" y="355"/>
                </a:cubicBezTo>
                <a:cubicBezTo>
                  <a:pt x="1172" y="354"/>
                  <a:pt x="1172" y="354"/>
                  <a:pt x="1172" y="354"/>
                </a:cubicBezTo>
                <a:cubicBezTo>
                  <a:pt x="1170" y="354"/>
                  <a:pt x="1170" y="354"/>
                  <a:pt x="1170" y="354"/>
                </a:cubicBezTo>
                <a:cubicBezTo>
                  <a:pt x="1170" y="353"/>
                  <a:pt x="1170" y="353"/>
                  <a:pt x="1170" y="353"/>
                </a:cubicBezTo>
                <a:cubicBezTo>
                  <a:pt x="1171" y="352"/>
                  <a:pt x="1171" y="352"/>
                  <a:pt x="1171" y="352"/>
                </a:cubicBezTo>
                <a:cubicBezTo>
                  <a:pt x="1172" y="353"/>
                  <a:pt x="1172" y="353"/>
                  <a:pt x="1172" y="353"/>
                </a:cubicBezTo>
                <a:cubicBezTo>
                  <a:pt x="1172" y="353"/>
                  <a:pt x="1172" y="353"/>
                  <a:pt x="1172" y="353"/>
                </a:cubicBezTo>
                <a:cubicBezTo>
                  <a:pt x="1174" y="353"/>
                  <a:pt x="1174" y="353"/>
                  <a:pt x="1174" y="353"/>
                </a:cubicBezTo>
                <a:cubicBezTo>
                  <a:pt x="1174" y="353"/>
                  <a:pt x="1174" y="353"/>
                  <a:pt x="1174" y="353"/>
                </a:cubicBezTo>
                <a:cubicBezTo>
                  <a:pt x="1174" y="352"/>
                  <a:pt x="1174" y="352"/>
                  <a:pt x="1174" y="352"/>
                </a:cubicBezTo>
                <a:cubicBezTo>
                  <a:pt x="1173" y="351"/>
                  <a:pt x="1173" y="351"/>
                  <a:pt x="1173" y="351"/>
                </a:cubicBezTo>
                <a:cubicBezTo>
                  <a:pt x="1173" y="350"/>
                  <a:pt x="1173" y="350"/>
                  <a:pt x="1173" y="350"/>
                </a:cubicBezTo>
                <a:cubicBezTo>
                  <a:pt x="1174" y="350"/>
                  <a:pt x="1174" y="350"/>
                  <a:pt x="1174" y="350"/>
                </a:cubicBezTo>
                <a:cubicBezTo>
                  <a:pt x="1175" y="351"/>
                  <a:pt x="1175" y="351"/>
                  <a:pt x="1175" y="351"/>
                </a:cubicBezTo>
                <a:cubicBezTo>
                  <a:pt x="1175" y="352"/>
                  <a:pt x="1175" y="352"/>
                  <a:pt x="1175" y="352"/>
                </a:cubicBezTo>
                <a:cubicBezTo>
                  <a:pt x="1176" y="354"/>
                  <a:pt x="1176" y="354"/>
                  <a:pt x="1176" y="354"/>
                </a:cubicBezTo>
                <a:cubicBezTo>
                  <a:pt x="1177" y="354"/>
                  <a:pt x="1177" y="354"/>
                  <a:pt x="1177" y="354"/>
                </a:cubicBezTo>
                <a:cubicBezTo>
                  <a:pt x="1179" y="354"/>
                  <a:pt x="1179" y="354"/>
                  <a:pt x="1179" y="354"/>
                </a:cubicBezTo>
                <a:cubicBezTo>
                  <a:pt x="1181" y="354"/>
                  <a:pt x="1181" y="354"/>
                  <a:pt x="1181" y="354"/>
                </a:cubicBezTo>
                <a:cubicBezTo>
                  <a:pt x="1185" y="351"/>
                  <a:pt x="1185" y="351"/>
                  <a:pt x="1185" y="351"/>
                </a:cubicBezTo>
                <a:cubicBezTo>
                  <a:pt x="1187" y="351"/>
                  <a:pt x="1187" y="351"/>
                  <a:pt x="1187" y="351"/>
                </a:cubicBezTo>
                <a:cubicBezTo>
                  <a:pt x="1188" y="351"/>
                  <a:pt x="1188" y="351"/>
                  <a:pt x="1188" y="351"/>
                </a:cubicBezTo>
                <a:cubicBezTo>
                  <a:pt x="1189" y="350"/>
                  <a:pt x="1189" y="350"/>
                  <a:pt x="1189" y="350"/>
                </a:cubicBezTo>
                <a:cubicBezTo>
                  <a:pt x="1190" y="349"/>
                  <a:pt x="1190" y="349"/>
                  <a:pt x="1190" y="349"/>
                </a:cubicBezTo>
                <a:cubicBezTo>
                  <a:pt x="1191" y="348"/>
                  <a:pt x="1191" y="348"/>
                  <a:pt x="1191" y="348"/>
                </a:cubicBezTo>
                <a:cubicBezTo>
                  <a:pt x="1190" y="346"/>
                  <a:pt x="1190" y="346"/>
                  <a:pt x="1190" y="346"/>
                </a:cubicBezTo>
                <a:cubicBezTo>
                  <a:pt x="1189" y="345"/>
                  <a:pt x="1189" y="345"/>
                  <a:pt x="1189" y="345"/>
                </a:cubicBezTo>
                <a:cubicBezTo>
                  <a:pt x="1188" y="345"/>
                  <a:pt x="1188" y="345"/>
                  <a:pt x="1188" y="345"/>
                </a:cubicBezTo>
                <a:cubicBezTo>
                  <a:pt x="1187" y="344"/>
                  <a:pt x="1187" y="344"/>
                  <a:pt x="1187" y="344"/>
                </a:cubicBezTo>
                <a:cubicBezTo>
                  <a:pt x="1183" y="343"/>
                  <a:pt x="1183" y="343"/>
                  <a:pt x="1183" y="343"/>
                </a:cubicBezTo>
                <a:cubicBezTo>
                  <a:pt x="1182" y="342"/>
                  <a:pt x="1182" y="342"/>
                  <a:pt x="1182" y="342"/>
                </a:cubicBezTo>
                <a:cubicBezTo>
                  <a:pt x="1180" y="343"/>
                  <a:pt x="1180" y="343"/>
                  <a:pt x="1180" y="343"/>
                </a:cubicBezTo>
                <a:cubicBezTo>
                  <a:pt x="1179" y="343"/>
                  <a:pt x="1179" y="343"/>
                  <a:pt x="1179" y="343"/>
                </a:cubicBezTo>
                <a:cubicBezTo>
                  <a:pt x="1179" y="341"/>
                  <a:pt x="1179" y="341"/>
                  <a:pt x="1179" y="341"/>
                </a:cubicBezTo>
                <a:cubicBezTo>
                  <a:pt x="1179" y="341"/>
                  <a:pt x="1179" y="341"/>
                  <a:pt x="1179" y="341"/>
                </a:cubicBezTo>
                <a:cubicBezTo>
                  <a:pt x="1177" y="342"/>
                  <a:pt x="1177" y="342"/>
                  <a:pt x="1177" y="342"/>
                </a:cubicBezTo>
                <a:cubicBezTo>
                  <a:pt x="1176" y="342"/>
                  <a:pt x="1176" y="342"/>
                  <a:pt x="1176" y="342"/>
                </a:cubicBezTo>
                <a:cubicBezTo>
                  <a:pt x="1174" y="343"/>
                  <a:pt x="1174" y="343"/>
                  <a:pt x="1174" y="343"/>
                </a:cubicBezTo>
                <a:cubicBezTo>
                  <a:pt x="1173" y="343"/>
                  <a:pt x="1173" y="343"/>
                  <a:pt x="1173" y="343"/>
                </a:cubicBezTo>
                <a:cubicBezTo>
                  <a:pt x="1172" y="342"/>
                  <a:pt x="1172" y="342"/>
                  <a:pt x="1172" y="342"/>
                </a:cubicBezTo>
                <a:cubicBezTo>
                  <a:pt x="1172" y="341"/>
                  <a:pt x="1172" y="341"/>
                  <a:pt x="1172" y="341"/>
                </a:cubicBezTo>
                <a:cubicBezTo>
                  <a:pt x="1173" y="342"/>
                  <a:pt x="1173" y="342"/>
                  <a:pt x="1173" y="342"/>
                </a:cubicBezTo>
                <a:cubicBezTo>
                  <a:pt x="1174" y="342"/>
                  <a:pt x="1174" y="342"/>
                  <a:pt x="1174" y="342"/>
                </a:cubicBezTo>
                <a:cubicBezTo>
                  <a:pt x="1175" y="341"/>
                  <a:pt x="1175" y="341"/>
                  <a:pt x="1175" y="341"/>
                </a:cubicBezTo>
                <a:cubicBezTo>
                  <a:pt x="1177" y="341"/>
                  <a:pt x="1177" y="341"/>
                  <a:pt x="1177" y="341"/>
                </a:cubicBezTo>
                <a:cubicBezTo>
                  <a:pt x="1177" y="340"/>
                  <a:pt x="1177" y="340"/>
                  <a:pt x="1177" y="340"/>
                </a:cubicBezTo>
                <a:cubicBezTo>
                  <a:pt x="1176" y="339"/>
                  <a:pt x="1176" y="339"/>
                  <a:pt x="1176" y="339"/>
                </a:cubicBezTo>
                <a:cubicBezTo>
                  <a:pt x="1175" y="337"/>
                  <a:pt x="1175" y="337"/>
                  <a:pt x="1175" y="337"/>
                </a:cubicBezTo>
                <a:cubicBezTo>
                  <a:pt x="1174" y="336"/>
                  <a:pt x="1174" y="336"/>
                  <a:pt x="1174" y="336"/>
                </a:cubicBezTo>
                <a:cubicBezTo>
                  <a:pt x="1173" y="336"/>
                  <a:pt x="1173" y="336"/>
                  <a:pt x="1173" y="336"/>
                </a:cubicBezTo>
                <a:cubicBezTo>
                  <a:pt x="1173" y="336"/>
                  <a:pt x="1173" y="336"/>
                  <a:pt x="1173" y="336"/>
                </a:cubicBezTo>
                <a:cubicBezTo>
                  <a:pt x="1175" y="335"/>
                  <a:pt x="1175" y="335"/>
                  <a:pt x="1175" y="335"/>
                </a:cubicBezTo>
                <a:cubicBezTo>
                  <a:pt x="1175" y="334"/>
                  <a:pt x="1175" y="334"/>
                  <a:pt x="1175" y="334"/>
                </a:cubicBezTo>
                <a:cubicBezTo>
                  <a:pt x="1175" y="333"/>
                  <a:pt x="1175" y="333"/>
                  <a:pt x="1175" y="333"/>
                </a:cubicBezTo>
                <a:cubicBezTo>
                  <a:pt x="1176" y="332"/>
                  <a:pt x="1176" y="332"/>
                  <a:pt x="1176" y="332"/>
                </a:cubicBezTo>
                <a:cubicBezTo>
                  <a:pt x="1176" y="333"/>
                  <a:pt x="1176" y="333"/>
                  <a:pt x="1176" y="333"/>
                </a:cubicBezTo>
                <a:cubicBezTo>
                  <a:pt x="1177" y="335"/>
                  <a:pt x="1177" y="335"/>
                  <a:pt x="1177" y="335"/>
                </a:cubicBezTo>
                <a:cubicBezTo>
                  <a:pt x="1178" y="336"/>
                  <a:pt x="1178" y="336"/>
                  <a:pt x="1178" y="336"/>
                </a:cubicBezTo>
                <a:cubicBezTo>
                  <a:pt x="1178" y="337"/>
                  <a:pt x="1178" y="337"/>
                  <a:pt x="1178" y="337"/>
                </a:cubicBezTo>
                <a:cubicBezTo>
                  <a:pt x="1180" y="339"/>
                  <a:pt x="1180" y="339"/>
                  <a:pt x="1180" y="339"/>
                </a:cubicBezTo>
                <a:cubicBezTo>
                  <a:pt x="1180" y="340"/>
                  <a:pt x="1180" y="340"/>
                  <a:pt x="1180" y="340"/>
                </a:cubicBezTo>
                <a:cubicBezTo>
                  <a:pt x="1181" y="341"/>
                  <a:pt x="1181" y="341"/>
                  <a:pt x="1181" y="341"/>
                </a:cubicBezTo>
                <a:cubicBezTo>
                  <a:pt x="1182" y="341"/>
                  <a:pt x="1182" y="341"/>
                  <a:pt x="1182" y="341"/>
                </a:cubicBezTo>
                <a:cubicBezTo>
                  <a:pt x="1183" y="341"/>
                  <a:pt x="1183" y="341"/>
                  <a:pt x="1183" y="341"/>
                </a:cubicBezTo>
                <a:cubicBezTo>
                  <a:pt x="1184" y="340"/>
                  <a:pt x="1184" y="340"/>
                  <a:pt x="1184" y="340"/>
                </a:cubicBezTo>
                <a:cubicBezTo>
                  <a:pt x="1185" y="341"/>
                  <a:pt x="1185" y="341"/>
                  <a:pt x="1185" y="341"/>
                </a:cubicBezTo>
                <a:cubicBezTo>
                  <a:pt x="1187" y="341"/>
                  <a:pt x="1187" y="341"/>
                  <a:pt x="1187" y="341"/>
                </a:cubicBezTo>
                <a:cubicBezTo>
                  <a:pt x="1188" y="340"/>
                  <a:pt x="1188" y="340"/>
                  <a:pt x="1188" y="340"/>
                </a:cubicBezTo>
                <a:cubicBezTo>
                  <a:pt x="1189" y="341"/>
                  <a:pt x="1189" y="341"/>
                  <a:pt x="1189" y="341"/>
                </a:cubicBezTo>
                <a:cubicBezTo>
                  <a:pt x="1189" y="342"/>
                  <a:pt x="1189" y="342"/>
                  <a:pt x="1189" y="342"/>
                </a:cubicBezTo>
                <a:cubicBezTo>
                  <a:pt x="1192" y="346"/>
                  <a:pt x="1192" y="346"/>
                  <a:pt x="1192" y="346"/>
                </a:cubicBezTo>
                <a:cubicBezTo>
                  <a:pt x="1193" y="347"/>
                  <a:pt x="1193" y="347"/>
                  <a:pt x="1193" y="347"/>
                </a:cubicBezTo>
                <a:cubicBezTo>
                  <a:pt x="1194" y="346"/>
                  <a:pt x="1194" y="346"/>
                  <a:pt x="1194" y="346"/>
                </a:cubicBezTo>
                <a:cubicBezTo>
                  <a:pt x="1195" y="346"/>
                  <a:pt x="1195" y="346"/>
                  <a:pt x="1195" y="346"/>
                </a:cubicBezTo>
                <a:cubicBezTo>
                  <a:pt x="1196" y="346"/>
                  <a:pt x="1196" y="346"/>
                  <a:pt x="1196" y="346"/>
                </a:cubicBezTo>
                <a:cubicBezTo>
                  <a:pt x="1196" y="347"/>
                  <a:pt x="1196" y="347"/>
                  <a:pt x="1196" y="347"/>
                </a:cubicBezTo>
                <a:cubicBezTo>
                  <a:pt x="1196" y="348"/>
                  <a:pt x="1196" y="348"/>
                  <a:pt x="1196" y="348"/>
                </a:cubicBezTo>
                <a:cubicBezTo>
                  <a:pt x="1196" y="350"/>
                  <a:pt x="1196" y="350"/>
                  <a:pt x="1196" y="350"/>
                </a:cubicBezTo>
                <a:cubicBezTo>
                  <a:pt x="1196" y="352"/>
                  <a:pt x="1196" y="352"/>
                  <a:pt x="1196" y="352"/>
                </a:cubicBezTo>
                <a:cubicBezTo>
                  <a:pt x="1197" y="353"/>
                  <a:pt x="1197" y="353"/>
                  <a:pt x="1197" y="353"/>
                </a:cubicBezTo>
                <a:cubicBezTo>
                  <a:pt x="1198" y="355"/>
                  <a:pt x="1198" y="355"/>
                  <a:pt x="1198" y="355"/>
                </a:cubicBezTo>
                <a:cubicBezTo>
                  <a:pt x="1198" y="358"/>
                  <a:pt x="1198" y="358"/>
                  <a:pt x="1198" y="358"/>
                </a:cubicBezTo>
                <a:cubicBezTo>
                  <a:pt x="1199" y="359"/>
                  <a:pt x="1199" y="359"/>
                  <a:pt x="1199" y="359"/>
                </a:cubicBezTo>
                <a:cubicBezTo>
                  <a:pt x="1200" y="360"/>
                  <a:pt x="1200" y="360"/>
                  <a:pt x="1200" y="360"/>
                </a:cubicBezTo>
                <a:cubicBezTo>
                  <a:pt x="1202" y="363"/>
                  <a:pt x="1202" y="363"/>
                  <a:pt x="1202" y="363"/>
                </a:cubicBezTo>
                <a:cubicBezTo>
                  <a:pt x="1204" y="364"/>
                  <a:pt x="1204" y="364"/>
                  <a:pt x="1204" y="364"/>
                </a:cubicBezTo>
                <a:cubicBezTo>
                  <a:pt x="1205" y="365"/>
                  <a:pt x="1205" y="365"/>
                  <a:pt x="1205" y="365"/>
                </a:cubicBezTo>
                <a:cubicBezTo>
                  <a:pt x="1206" y="365"/>
                  <a:pt x="1206" y="365"/>
                  <a:pt x="1206" y="365"/>
                </a:cubicBezTo>
                <a:cubicBezTo>
                  <a:pt x="1207" y="365"/>
                  <a:pt x="1207" y="365"/>
                  <a:pt x="1207" y="365"/>
                </a:cubicBezTo>
                <a:cubicBezTo>
                  <a:pt x="1208" y="365"/>
                  <a:pt x="1208" y="365"/>
                  <a:pt x="1208" y="365"/>
                </a:cubicBezTo>
                <a:cubicBezTo>
                  <a:pt x="1209" y="364"/>
                  <a:pt x="1209" y="364"/>
                  <a:pt x="1209" y="364"/>
                </a:cubicBezTo>
                <a:cubicBezTo>
                  <a:pt x="1209" y="363"/>
                  <a:pt x="1209" y="363"/>
                  <a:pt x="1209" y="363"/>
                </a:cubicBezTo>
                <a:cubicBezTo>
                  <a:pt x="1209" y="361"/>
                  <a:pt x="1209" y="361"/>
                  <a:pt x="1209" y="361"/>
                </a:cubicBezTo>
                <a:cubicBezTo>
                  <a:pt x="1209" y="359"/>
                  <a:pt x="1209" y="359"/>
                  <a:pt x="1209" y="359"/>
                </a:cubicBezTo>
                <a:cubicBezTo>
                  <a:pt x="1209" y="357"/>
                  <a:pt x="1209" y="357"/>
                  <a:pt x="1209" y="357"/>
                </a:cubicBezTo>
                <a:cubicBezTo>
                  <a:pt x="1210" y="356"/>
                  <a:pt x="1210" y="356"/>
                  <a:pt x="1210" y="356"/>
                </a:cubicBezTo>
                <a:cubicBezTo>
                  <a:pt x="1210" y="356"/>
                  <a:pt x="1210" y="356"/>
                  <a:pt x="1210" y="356"/>
                </a:cubicBezTo>
                <a:cubicBezTo>
                  <a:pt x="1211" y="357"/>
                  <a:pt x="1211" y="357"/>
                  <a:pt x="1211" y="357"/>
                </a:cubicBezTo>
                <a:cubicBezTo>
                  <a:pt x="1210" y="358"/>
                  <a:pt x="1210" y="358"/>
                  <a:pt x="1210" y="358"/>
                </a:cubicBezTo>
                <a:cubicBezTo>
                  <a:pt x="1210" y="359"/>
                  <a:pt x="1210" y="359"/>
                  <a:pt x="1210" y="359"/>
                </a:cubicBezTo>
                <a:cubicBezTo>
                  <a:pt x="1211" y="361"/>
                  <a:pt x="1211" y="361"/>
                  <a:pt x="1211" y="361"/>
                </a:cubicBezTo>
                <a:cubicBezTo>
                  <a:pt x="1210" y="363"/>
                  <a:pt x="1210" y="363"/>
                  <a:pt x="1210" y="363"/>
                </a:cubicBezTo>
                <a:cubicBezTo>
                  <a:pt x="1210" y="364"/>
                  <a:pt x="1210" y="364"/>
                  <a:pt x="1210" y="364"/>
                </a:cubicBezTo>
                <a:cubicBezTo>
                  <a:pt x="1211" y="364"/>
                  <a:pt x="1211" y="364"/>
                  <a:pt x="1211" y="364"/>
                </a:cubicBezTo>
                <a:cubicBezTo>
                  <a:pt x="1212" y="363"/>
                  <a:pt x="1212" y="363"/>
                  <a:pt x="1212" y="363"/>
                </a:cubicBezTo>
                <a:cubicBezTo>
                  <a:pt x="1213" y="363"/>
                  <a:pt x="1213" y="363"/>
                  <a:pt x="1213" y="363"/>
                </a:cubicBezTo>
                <a:cubicBezTo>
                  <a:pt x="1213" y="364"/>
                  <a:pt x="1213" y="364"/>
                  <a:pt x="1213" y="364"/>
                </a:cubicBezTo>
                <a:cubicBezTo>
                  <a:pt x="1214" y="364"/>
                  <a:pt x="1214" y="364"/>
                  <a:pt x="1214" y="364"/>
                </a:cubicBezTo>
                <a:cubicBezTo>
                  <a:pt x="1213" y="365"/>
                  <a:pt x="1213" y="365"/>
                  <a:pt x="1213" y="365"/>
                </a:cubicBezTo>
                <a:cubicBezTo>
                  <a:pt x="1214" y="366"/>
                  <a:pt x="1214" y="366"/>
                  <a:pt x="1214" y="366"/>
                </a:cubicBezTo>
                <a:cubicBezTo>
                  <a:pt x="1214" y="366"/>
                  <a:pt x="1214" y="366"/>
                  <a:pt x="1214" y="366"/>
                </a:cubicBezTo>
                <a:cubicBezTo>
                  <a:pt x="1215" y="366"/>
                  <a:pt x="1215" y="366"/>
                  <a:pt x="1215" y="366"/>
                </a:cubicBezTo>
                <a:cubicBezTo>
                  <a:pt x="1216" y="365"/>
                  <a:pt x="1216" y="365"/>
                  <a:pt x="1216" y="365"/>
                </a:cubicBezTo>
                <a:cubicBezTo>
                  <a:pt x="1216" y="364"/>
                  <a:pt x="1216" y="364"/>
                  <a:pt x="1216" y="364"/>
                </a:cubicBezTo>
                <a:cubicBezTo>
                  <a:pt x="1216" y="363"/>
                  <a:pt x="1216" y="363"/>
                  <a:pt x="1216" y="363"/>
                </a:cubicBezTo>
                <a:cubicBezTo>
                  <a:pt x="1216" y="360"/>
                  <a:pt x="1216" y="360"/>
                  <a:pt x="1216" y="360"/>
                </a:cubicBezTo>
                <a:cubicBezTo>
                  <a:pt x="1217" y="359"/>
                  <a:pt x="1217" y="359"/>
                  <a:pt x="1217" y="359"/>
                </a:cubicBezTo>
                <a:cubicBezTo>
                  <a:pt x="1217" y="357"/>
                  <a:pt x="1217" y="357"/>
                  <a:pt x="1217" y="357"/>
                </a:cubicBezTo>
                <a:cubicBezTo>
                  <a:pt x="1217" y="356"/>
                  <a:pt x="1217" y="356"/>
                  <a:pt x="1217" y="356"/>
                </a:cubicBezTo>
                <a:cubicBezTo>
                  <a:pt x="1216" y="355"/>
                  <a:pt x="1216" y="355"/>
                  <a:pt x="1216" y="355"/>
                </a:cubicBezTo>
                <a:cubicBezTo>
                  <a:pt x="1216" y="355"/>
                  <a:pt x="1216" y="355"/>
                  <a:pt x="1216" y="355"/>
                </a:cubicBezTo>
                <a:cubicBezTo>
                  <a:pt x="1216" y="354"/>
                  <a:pt x="1216" y="354"/>
                  <a:pt x="1216" y="354"/>
                </a:cubicBezTo>
                <a:cubicBezTo>
                  <a:pt x="1216" y="353"/>
                  <a:pt x="1216" y="353"/>
                  <a:pt x="1216" y="353"/>
                </a:cubicBezTo>
                <a:cubicBezTo>
                  <a:pt x="1216" y="353"/>
                  <a:pt x="1216" y="353"/>
                  <a:pt x="1216" y="353"/>
                </a:cubicBezTo>
                <a:cubicBezTo>
                  <a:pt x="1214" y="353"/>
                  <a:pt x="1214" y="353"/>
                  <a:pt x="1214" y="353"/>
                </a:cubicBezTo>
                <a:cubicBezTo>
                  <a:pt x="1214" y="353"/>
                  <a:pt x="1214" y="353"/>
                  <a:pt x="1214" y="353"/>
                </a:cubicBezTo>
                <a:cubicBezTo>
                  <a:pt x="1215" y="352"/>
                  <a:pt x="1215" y="352"/>
                  <a:pt x="1215" y="352"/>
                </a:cubicBezTo>
                <a:cubicBezTo>
                  <a:pt x="1216" y="352"/>
                  <a:pt x="1216" y="352"/>
                  <a:pt x="1216" y="352"/>
                </a:cubicBezTo>
                <a:cubicBezTo>
                  <a:pt x="1217" y="351"/>
                  <a:pt x="1217" y="351"/>
                  <a:pt x="1217" y="351"/>
                </a:cubicBezTo>
                <a:cubicBezTo>
                  <a:pt x="1217" y="349"/>
                  <a:pt x="1217" y="349"/>
                  <a:pt x="1217" y="349"/>
                </a:cubicBezTo>
                <a:cubicBezTo>
                  <a:pt x="1217" y="349"/>
                  <a:pt x="1217" y="349"/>
                  <a:pt x="1217" y="349"/>
                </a:cubicBezTo>
                <a:cubicBezTo>
                  <a:pt x="1216" y="349"/>
                  <a:pt x="1216" y="349"/>
                  <a:pt x="1216" y="349"/>
                </a:cubicBezTo>
                <a:cubicBezTo>
                  <a:pt x="1215" y="348"/>
                  <a:pt x="1215" y="348"/>
                  <a:pt x="1215" y="348"/>
                </a:cubicBezTo>
                <a:cubicBezTo>
                  <a:pt x="1216" y="347"/>
                  <a:pt x="1216" y="347"/>
                  <a:pt x="1216" y="347"/>
                </a:cubicBezTo>
                <a:cubicBezTo>
                  <a:pt x="1217" y="345"/>
                  <a:pt x="1217" y="345"/>
                  <a:pt x="1217" y="345"/>
                </a:cubicBezTo>
                <a:cubicBezTo>
                  <a:pt x="1217" y="345"/>
                  <a:pt x="1217" y="345"/>
                  <a:pt x="1217" y="345"/>
                </a:cubicBezTo>
                <a:cubicBezTo>
                  <a:pt x="1216" y="345"/>
                  <a:pt x="1216" y="345"/>
                  <a:pt x="1216" y="345"/>
                </a:cubicBezTo>
                <a:cubicBezTo>
                  <a:pt x="1215" y="345"/>
                  <a:pt x="1215" y="345"/>
                  <a:pt x="1215" y="345"/>
                </a:cubicBezTo>
                <a:cubicBezTo>
                  <a:pt x="1214" y="347"/>
                  <a:pt x="1214" y="347"/>
                  <a:pt x="1214" y="347"/>
                </a:cubicBezTo>
                <a:cubicBezTo>
                  <a:pt x="1213" y="350"/>
                  <a:pt x="1213" y="350"/>
                  <a:pt x="1213" y="350"/>
                </a:cubicBezTo>
                <a:cubicBezTo>
                  <a:pt x="1213" y="350"/>
                  <a:pt x="1213" y="350"/>
                  <a:pt x="1213" y="350"/>
                </a:cubicBezTo>
                <a:cubicBezTo>
                  <a:pt x="1212" y="349"/>
                  <a:pt x="1212" y="349"/>
                  <a:pt x="1212" y="349"/>
                </a:cubicBezTo>
                <a:cubicBezTo>
                  <a:pt x="1213" y="347"/>
                  <a:pt x="1213" y="347"/>
                  <a:pt x="1213" y="347"/>
                </a:cubicBezTo>
                <a:cubicBezTo>
                  <a:pt x="1213" y="346"/>
                  <a:pt x="1213" y="346"/>
                  <a:pt x="1213" y="346"/>
                </a:cubicBezTo>
                <a:cubicBezTo>
                  <a:pt x="1213" y="346"/>
                  <a:pt x="1213" y="346"/>
                  <a:pt x="1213" y="346"/>
                </a:cubicBezTo>
                <a:cubicBezTo>
                  <a:pt x="1212" y="345"/>
                  <a:pt x="1212" y="345"/>
                  <a:pt x="1212" y="345"/>
                </a:cubicBezTo>
                <a:cubicBezTo>
                  <a:pt x="1213" y="343"/>
                  <a:pt x="1213" y="343"/>
                  <a:pt x="1213" y="343"/>
                </a:cubicBezTo>
                <a:cubicBezTo>
                  <a:pt x="1214" y="342"/>
                  <a:pt x="1214" y="342"/>
                  <a:pt x="1214" y="342"/>
                </a:cubicBezTo>
                <a:cubicBezTo>
                  <a:pt x="1216" y="341"/>
                  <a:pt x="1216" y="341"/>
                  <a:pt x="1216" y="341"/>
                </a:cubicBezTo>
                <a:cubicBezTo>
                  <a:pt x="1216" y="340"/>
                  <a:pt x="1216" y="340"/>
                  <a:pt x="1216" y="340"/>
                </a:cubicBezTo>
                <a:cubicBezTo>
                  <a:pt x="1215" y="339"/>
                  <a:pt x="1215" y="339"/>
                  <a:pt x="1215" y="339"/>
                </a:cubicBezTo>
                <a:cubicBezTo>
                  <a:pt x="1214" y="339"/>
                  <a:pt x="1214" y="339"/>
                  <a:pt x="1214" y="339"/>
                </a:cubicBezTo>
                <a:cubicBezTo>
                  <a:pt x="1214" y="340"/>
                  <a:pt x="1214" y="340"/>
                  <a:pt x="1214" y="340"/>
                </a:cubicBezTo>
                <a:cubicBezTo>
                  <a:pt x="1213" y="341"/>
                  <a:pt x="1213" y="341"/>
                  <a:pt x="1213" y="341"/>
                </a:cubicBezTo>
                <a:cubicBezTo>
                  <a:pt x="1213" y="341"/>
                  <a:pt x="1213" y="341"/>
                  <a:pt x="1213" y="341"/>
                </a:cubicBezTo>
                <a:cubicBezTo>
                  <a:pt x="1213" y="340"/>
                  <a:pt x="1213" y="340"/>
                  <a:pt x="1213" y="340"/>
                </a:cubicBezTo>
                <a:cubicBezTo>
                  <a:pt x="1214" y="339"/>
                  <a:pt x="1214" y="339"/>
                  <a:pt x="1214" y="339"/>
                </a:cubicBezTo>
                <a:cubicBezTo>
                  <a:pt x="1213" y="339"/>
                  <a:pt x="1213" y="339"/>
                  <a:pt x="1213" y="339"/>
                </a:cubicBezTo>
                <a:cubicBezTo>
                  <a:pt x="1212" y="339"/>
                  <a:pt x="1212" y="339"/>
                  <a:pt x="1212" y="339"/>
                </a:cubicBezTo>
                <a:cubicBezTo>
                  <a:pt x="1211" y="340"/>
                  <a:pt x="1211" y="340"/>
                  <a:pt x="1211" y="340"/>
                </a:cubicBezTo>
                <a:cubicBezTo>
                  <a:pt x="1209" y="342"/>
                  <a:pt x="1209" y="342"/>
                  <a:pt x="1209" y="342"/>
                </a:cubicBezTo>
                <a:cubicBezTo>
                  <a:pt x="1209" y="341"/>
                  <a:pt x="1209" y="341"/>
                  <a:pt x="1209" y="341"/>
                </a:cubicBezTo>
                <a:cubicBezTo>
                  <a:pt x="1210" y="340"/>
                  <a:pt x="1210" y="340"/>
                  <a:pt x="1210" y="340"/>
                </a:cubicBezTo>
                <a:cubicBezTo>
                  <a:pt x="1210" y="339"/>
                  <a:pt x="1210" y="339"/>
                  <a:pt x="1210" y="339"/>
                </a:cubicBezTo>
                <a:cubicBezTo>
                  <a:pt x="1211" y="338"/>
                  <a:pt x="1211" y="338"/>
                  <a:pt x="1211" y="338"/>
                </a:cubicBezTo>
                <a:cubicBezTo>
                  <a:pt x="1212" y="336"/>
                  <a:pt x="1212" y="336"/>
                  <a:pt x="1212" y="336"/>
                </a:cubicBezTo>
                <a:cubicBezTo>
                  <a:pt x="1212" y="336"/>
                  <a:pt x="1212" y="336"/>
                  <a:pt x="1212" y="336"/>
                </a:cubicBezTo>
                <a:cubicBezTo>
                  <a:pt x="1212" y="335"/>
                  <a:pt x="1212" y="335"/>
                  <a:pt x="1212" y="335"/>
                </a:cubicBezTo>
                <a:cubicBezTo>
                  <a:pt x="1211" y="334"/>
                  <a:pt x="1211" y="334"/>
                  <a:pt x="1211" y="334"/>
                </a:cubicBezTo>
                <a:cubicBezTo>
                  <a:pt x="1210" y="334"/>
                  <a:pt x="1210" y="334"/>
                  <a:pt x="1210" y="334"/>
                </a:cubicBezTo>
                <a:cubicBezTo>
                  <a:pt x="1210" y="333"/>
                  <a:pt x="1210" y="333"/>
                  <a:pt x="1210" y="333"/>
                </a:cubicBezTo>
                <a:cubicBezTo>
                  <a:pt x="1209" y="332"/>
                  <a:pt x="1209" y="332"/>
                  <a:pt x="1209" y="332"/>
                </a:cubicBezTo>
                <a:cubicBezTo>
                  <a:pt x="1208" y="332"/>
                  <a:pt x="1208" y="332"/>
                  <a:pt x="1208" y="332"/>
                </a:cubicBezTo>
                <a:cubicBezTo>
                  <a:pt x="1207" y="331"/>
                  <a:pt x="1207" y="331"/>
                  <a:pt x="1207" y="331"/>
                </a:cubicBezTo>
                <a:cubicBezTo>
                  <a:pt x="1206" y="331"/>
                  <a:pt x="1206" y="331"/>
                  <a:pt x="1206" y="331"/>
                </a:cubicBezTo>
                <a:cubicBezTo>
                  <a:pt x="1206" y="330"/>
                  <a:pt x="1206" y="330"/>
                  <a:pt x="1206" y="330"/>
                </a:cubicBezTo>
                <a:cubicBezTo>
                  <a:pt x="1205" y="330"/>
                  <a:pt x="1205" y="330"/>
                  <a:pt x="1205" y="330"/>
                </a:cubicBezTo>
                <a:cubicBezTo>
                  <a:pt x="1205" y="329"/>
                  <a:pt x="1205" y="329"/>
                  <a:pt x="1205" y="329"/>
                </a:cubicBezTo>
                <a:cubicBezTo>
                  <a:pt x="1204" y="329"/>
                  <a:pt x="1204" y="329"/>
                  <a:pt x="1204" y="329"/>
                </a:cubicBezTo>
                <a:cubicBezTo>
                  <a:pt x="1201" y="327"/>
                  <a:pt x="1201" y="327"/>
                  <a:pt x="1201" y="327"/>
                </a:cubicBezTo>
                <a:cubicBezTo>
                  <a:pt x="1201" y="326"/>
                  <a:pt x="1201" y="326"/>
                  <a:pt x="1201" y="326"/>
                </a:cubicBezTo>
                <a:cubicBezTo>
                  <a:pt x="1199" y="325"/>
                  <a:pt x="1199" y="325"/>
                  <a:pt x="1199" y="325"/>
                </a:cubicBezTo>
                <a:cubicBezTo>
                  <a:pt x="1198" y="325"/>
                  <a:pt x="1198" y="325"/>
                  <a:pt x="1198" y="325"/>
                </a:cubicBezTo>
                <a:cubicBezTo>
                  <a:pt x="1196" y="325"/>
                  <a:pt x="1196" y="325"/>
                  <a:pt x="1196" y="325"/>
                </a:cubicBezTo>
                <a:cubicBezTo>
                  <a:pt x="1195" y="327"/>
                  <a:pt x="1195" y="327"/>
                  <a:pt x="1195" y="327"/>
                </a:cubicBezTo>
                <a:cubicBezTo>
                  <a:pt x="1195" y="326"/>
                  <a:pt x="1195" y="326"/>
                  <a:pt x="1195" y="326"/>
                </a:cubicBezTo>
                <a:cubicBezTo>
                  <a:pt x="1194" y="325"/>
                  <a:pt x="1194" y="325"/>
                  <a:pt x="1194" y="325"/>
                </a:cubicBezTo>
                <a:cubicBezTo>
                  <a:pt x="1192" y="324"/>
                  <a:pt x="1192" y="324"/>
                  <a:pt x="1192" y="324"/>
                </a:cubicBezTo>
                <a:cubicBezTo>
                  <a:pt x="1190" y="324"/>
                  <a:pt x="1190" y="324"/>
                  <a:pt x="1190" y="324"/>
                </a:cubicBezTo>
                <a:cubicBezTo>
                  <a:pt x="1188" y="324"/>
                  <a:pt x="1188" y="324"/>
                  <a:pt x="1188" y="324"/>
                </a:cubicBezTo>
                <a:cubicBezTo>
                  <a:pt x="1188" y="324"/>
                  <a:pt x="1188" y="324"/>
                  <a:pt x="1188" y="324"/>
                </a:cubicBezTo>
                <a:cubicBezTo>
                  <a:pt x="1189" y="323"/>
                  <a:pt x="1189" y="323"/>
                  <a:pt x="1189" y="323"/>
                </a:cubicBezTo>
                <a:cubicBezTo>
                  <a:pt x="1190" y="323"/>
                  <a:pt x="1190" y="323"/>
                  <a:pt x="1190" y="323"/>
                </a:cubicBezTo>
                <a:cubicBezTo>
                  <a:pt x="1193" y="323"/>
                  <a:pt x="1193" y="323"/>
                  <a:pt x="1193" y="323"/>
                </a:cubicBezTo>
                <a:cubicBezTo>
                  <a:pt x="1194" y="324"/>
                  <a:pt x="1194" y="324"/>
                  <a:pt x="1194" y="324"/>
                </a:cubicBezTo>
                <a:cubicBezTo>
                  <a:pt x="1195" y="324"/>
                  <a:pt x="1195" y="324"/>
                  <a:pt x="1195" y="324"/>
                </a:cubicBezTo>
                <a:cubicBezTo>
                  <a:pt x="1197" y="324"/>
                  <a:pt x="1197" y="324"/>
                  <a:pt x="1197" y="324"/>
                </a:cubicBezTo>
                <a:cubicBezTo>
                  <a:pt x="1198" y="323"/>
                  <a:pt x="1198" y="323"/>
                  <a:pt x="1198" y="323"/>
                </a:cubicBezTo>
                <a:cubicBezTo>
                  <a:pt x="1199" y="320"/>
                  <a:pt x="1199" y="320"/>
                  <a:pt x="1199" y="320"/>
                </a:cubicBezTo>
                <a:cubicBezTo>
                  <a:pt x="1198" y="319"/>
                  <a:pt x="1198" y="319"/>
                  <a:pt x="1198" y="319"/>
                </a:cubicBezTo>
                <a:cubicBezTo>
                  <a:pt x="1198" y="318"/>
                  <a:pt x="1198" y="318"/>
                  <a:pt x="1198" y="318"/>
                </a:cubicBezTo>
                <a:cubicBezTo>
                  <a:pt x="1197" y="318"/>
                  <a:pt x="1197" y="318"/>
                  <a:pt x="1197" y="318"/>
                </a:cubicBezTo>
                <a:cubicBezTo>
                  <a:pt x="1195" y="317"/>
                  <a:pt x="1195" y="317"/>
                  <a:pt x="1195" y="317"/>
                </a:cubicBezTo>
                <a:cubicBezTo>
                  <a:pt x="1194" y="316"/>
                  <a:pt x="1194" y="316"/>
                  <a:pt x="1194" y="316"/>
                </a:cubicBezTo>
                <a:cubicBezTo>
                  <a:pt x="1193" y="316"/>
                  <a:pt x="1193" y="316"/>
                  <a:pt x="1193" y="316"/>
                </a:cubicBezTo>
                <a:cubicBezTo>
                  <a:pt x="1192" y="318"/>
                  <a:pt x="1192" y="318"/>
                  <a:pt x="1192" y="318"/>
                </a:cubicBezTo>
                <a:cubicBezTo>
                  <a:pt x="1191" y="318"/>
                  <a:pt x="1191" y="318"/>
                  <a:pt x="1191" y="318"/>
                </a:cubicBezTo>
                <a:cubicBezTo>
                  <a:pt x="1190" y="318"/>
                  <a:pt x="1190" y="318"/>
                  <a:pt x="1190" y="318"/>
                </a:cubicBezTo>
                <a:cubicBezTo>
                  <a:pt x="1189" y="319"/>
                  <a:pt x="1189" y="319"/>
                  <a:pt x="1189" y="319"/>
                </a:cubicBezTo>
                <a:cubicBezTo>
                  <a:pt x="1188" y="319"/>
                  <a:pt x="1188" y="319"/>
                  <a:pt x="1188" y="319"/>
                </a:cubicBezTo>
                <a:cubicBezTo>
                  <a:pt x="1188" y="318"/>
                  <a:pt x="1188" y="318"/>
                  <a:pt x="1188" y="318"/>
                </a:cubicBezTo>
                <a:cubicBezTo>
                  <a:pt x="1188" y="317"/>
                  <a:pt x="1188" y="317"/>
                  <a:pt x="1188" y="317"/>
                </a:cubicBezTo>
                <a:cubicBezTo>
                  <a:pt x="1187" y="317"/>
                  <a:pt x="1187" y="317"/>
                  <a:pt x="1187" y="317"/>
                </a:cubicBezTo>
                <a:cubicBezTo>
                  <a:pt x="1185" y="318"/>
                  <a:pt x="1185" y="318"/>
                  <a:pt x="1185" y="318"/>
                </a:cubicBezTo>
                <a:cubicBezTo>
                  <a:pt x="1184" y="318"/>
                  <a:pt x="1184" y="318"/>
                  <a:pt x="1184" y="318"/>
                </a:cubicBezTo>
                <a:cubicBezTo>
                  <a:pt x="1184" y="318"/>
                  <a:pt x="1184" y="318"/>
                  <a:pt x="1184" y="318"/>
                </a:cubicBezTo>
                <a:cubicBezTo>
                  <a:pt x="1184" y="318"/>
                  <a:pt x="1184" y="318"/>
                  <a:pt x="1184" y="318"/>
                </a:cubicBezTo>
                <a:cubicBezTo>
                  <a:pt x="1186" y="317"/>
                  <a:pt x="1186" y="317"/>
                  <a:pt x="1186" y="317"/>
                </a:cubicBezTo>
                <a:cubicBezTo>
                  <a:pt x="1187" y="317"/>
                  <a:pt x="1187" y="317"/>
                  <a:pt x="1187" y="317"/>
                </a:cubicBezTo>
                <a:cubicBezTo>
                  <a:pt x="1188" y="316"/>
                  <a:pt x="1188" y="316"/>
                  <a:pt x="1188" y="316"/>
                </a:cubicBezTo>
                <a:cubicBezTo>
                  <a:pt x="1187" y="315"/>
                  <a:pt x="1187" y="315"/>
                  <a:pt x="1187" y="315"/>
                </a:cubicBezTo>
                <a:cubicBezTo>
                  <a:pt x="1186" y="315"/>
                  <a:pt x="1186" y="315"/>
                  <a:pt x="1186" y="315"/>
                </a:cubicBezTo>
                <a:cubicBezTo>
                  <a:pt x="1185" y="315"/>
                  <a:pt x="1185" y="315"/>
                  <a:pt x="1185" y="315"/>
                </a:cubicBezTo>
                <a:cubicBezTo>
                  <a:pt x="1184" y="315"/>
                  <a:pt x="1184" y="315"/>
                  <a:pt x="1184" y="315"/>
                </a:cubicBezTo>
                <a:cubicBezTo>
                  <a:pt x="1183" y="315"/>
                  <a:pt x="1183" y="315"/>
                  <a:pt x="1183" y="315"/>
                </a:cubicBezTo>
                <a:cubicBezTo>
                  <a:pt x="1183" y="315"/>
                  <a:pt x="1183" y="315"/>
                  <a:pt x="1183" y="315"/>
                </a:cubicBezTo>
                <a:cubicBezTo>
                  <a:pt x="1184" y="314"/>
                  <a:pt x="1184" y="314"/>
                  <a:pt x="1184" y="314"/>
                </a:cubicBezTo>
                <a:cubicBezTo>
                  <a:pt x="1184" y="315"/>
                  <a:pt x="1184" y="315"/>
                  <a:pt x="1184" y="315"/>
                </a:cubicBezTo>
                <a:cubicBezTo>
                  <a:pt x="1185" y="315"/>
                  <a:pt x="1185" y="315"/>
                  <a:pt x="1185" y="315"/>
                </a:cubicBezTo>
                <a:cubicBezTo>
                  <a:pt x="1186" y="314"/>
                  <a:pt x="1186" y="314"/>
                  <a:pt x="1186" y="314"/>
                </a:cubicBezTo>
                <a:cubicBezTo>
                  <a:pt x="1187" y="314"/>
                  <a:pt x="1187" y="314"/>
                  <a:pt x="1187" y="314"/>
                </a:cubicBezTo>
                <a:cubicBezTo>
                  <a:pt x="1188" y="314"/>
                  <a:pt x="1188" y="314"/>
                  <a:pt x="1188" y="314"/>
                </a:cubicBezTo>
                <a:cubicBezTo>
                  <a:pt x="1189" y="316"/>
                  <a:pt x="1189" y="316"/>
                  <a:pt x="1189" y="316"/>
                </a:cubicBezTo>
                <a:cubicBezTo>
                  <a:pt x="1191" y="316"/>
                  <a:pt x="1191" y="316"/>
                  <a:pt x="1191" y="316"/>
                </a:cubicBezTo>
                <a:cubicBezTo>
                  <a:pt x="1192" y="316"/>
                  <a:pt x="1192" y="316"/>
                  <a:pt x="1192" y="316"/>
                </a:cubicBezTo>
                <a:cubicBezTo>
                  <a:pt x="1194" y="314"/>
                  <a:pt x="1194" y="314"/>
                  <a:pt x="1194" y="314"/>
                </a:cubicBezTo>
                <a:cubicBezTo>
                  <a:pt x="1195" y="314"/>
                  <a:pt x="1195" y="314"/>
                  <a:pt x="1195" y="314"/>
                </a:cubicBezTo>
                <a:cubicBezTo>
                  <a:pt x="1196" y="314"/>
                  <a:pt x="1196" y="314"/>
                  <a:pt x="1196" y="314"/>
                </a:cubicBezTo>
                <a:cubicBezTo>
                  <a:pt x="1197" y="313"/>
                  <a:pt x="1197" y="313"/>
                  <a:pt x="1197" y="313"/>
                </a:cubicBezTo>
                <a:cubicBezTo>
                  <a:pt x="1198" y="313"/>
                  <a:pt x="1198" y="313"/>
                  <a:pt x="1198" y="313"/>
                </a:cubicBezTo>
                <a:cubicBezTo>
                  <a:pt x="1198" y="312"/>
                  <a:pt x="1198" y="312"/>
                  <a:pt x="1198" y="312"/>
                </a:cubicBezTo>
                <a:cubicBezTo>
                  <a:pt x="1198" y="311"/>
                  <a:pt x="1198" y="311"/>
                  <a:pt x="1198" y="311"/>
                </a:cubicBezTo>
                <a:cubicBezTo>
                  <a:pt x="1197" y="310"/>
                  <a:pt x="1197" y="310"/>
                  <a:pt x="1197" y="310"/>
                </a:cubicBezTo>
                <a:cubicBezTo>
                  <a:pt x="1195" y="309"/>
                  <a:pt x="1195" y="309"/>
                  <a:pt x="1195" y="309"/>
                </a:cubicBezTo>
                <a:cubicBezTo>
                  <a:pt x="1194" y="309"/>
                  <a:pt x="1194" y="309"/>
                  <a:pt x="1194" y="309"/>
                </a:cubicBezTo>
                <a:cubicBezTo>
                  <a:pt x="1193" y="308"/>
                  <a:pt x="1193" y="308"/>
                  <a:pt x="1193" y="308"/>
                </a:cubicBezTo>
                <a:cubicBezTo>
                  <a:pt x="1191" y="308"/>
                  <a:pt x="1191" y="308"/>
                  <a:pt x="1191" y="308"/>
                </a:cubicBezTo>
                <a:cubicBezTo>
                  <a:pt x="1190" y="308"/>
                  <a:pt x="1190" y="308"/>
                  <a:pt x="1190" y="308"/>
                </a:cubicBezTo>
                <a:cubicBezTo>
                  <a:pt x="1188" y="308"/>
                  <a:pt x="1188" y="308"/>
                  <a:pt x="1188" y="308"/>
                </a:cubicBezTo>
                <a:cubicBezTo>
                  <a:pt x="1188" y="309"/>
                  <a:pt x="1188" y="309"/>
                  <a:pt x="1188" y="309"/>
                </a:cubicBezTo>
                <a:cubicBezTo>
                  <a:pt x="1187" y="310"/>
                  <a:pt x="1187" y="310"/>
                  <a:pt x="1187" y="310"/>
                </a:cubicBezTo>
                <a:cubicBezTo>
                  <a:pt x="1187" y="310"/>
                  <a:pt x="1186" y="309"/>
                  <a:pt x="1186" y="309"/>
                </a:cubicBezTo>
                <a:cubicBezTo>
                  <a:pt x="1186" y="309"/>
                  <a:pt x="1184" y="309"/>
                  <a:pt x="1184" y="309"/>
                </a:cubicBezTo>
                <a:cubicBezTo>
                  <a:pt x="1183" y="309"/>
                  <a:pt x="1183" y="309"/>
                  <a:pt x="1183" y="309"/>
                </a:cubicBezTo>
                <a:cubicBezTo>
                  <a:pt x="1183" y="310"/>
                  <a:pt x="1183" y="310"/>
                  <a:pt x="1183" y="310"/>
                </a:cubicBezTo>
                <a:cubicBezTo>
                  <a:pt x="1182" y="311"/>
                  <a:pt x="1182" y="311"/>
                  <a:pt x="1182" y="311"/>
                </a:cubicBezTo>
                <a:cubicBezTo>
                  <a:pt x="1181" y="311"/>
                  <a:pt x="1181" y="311"/>
                  <a:pt x="1181" y="311"/>
                </a:cubicBezTo>
                <a:cubicBezTo>
                  <a:pt x="1181" y="310"/>
                  <a:pt x="1181" y="310"/>
                  <a:pt x="1181" y="310"/>
                </a:cubicBezTo>
                <a:cubicBezTo>
                  <a:pt x="1180" y="310"/>
                  <a:pt x="1180" y="310"/>
                  <a:pt x="1180" y="310"/>
                </a:cubicBezTo>
                <a:cubicBezTo>
                  <a:pt x="1180" y="309"/>
                  <a:pt x="1180" y="309"/>
                  <a:pt x="1180" y="309"/>
                </a:cubicBezTo>
                <a:cubicBezTo>
                  <a:pt x="1181" y="308"/>
                  <a:pt x="1181" y="308"/>
                  <a:pt x="1181" y="308"/>
                </a:cubicBezTo>
                <a:cubicBezTo>
                  <a:pt x="1182" y="308"/>
                  <a:pt x="1182" y="308"/>
                  <a:pt x="1182" y="308"/>
                </a:cubicBezTo>
                <a:cubicBezTo>
                  <a:pt x="1184" y="308"/>
                  <a:pt x="1184" y="308"/>
                  <a:pt x="1184" y="308"/>
                </a:cubicBezTo>
                <a:cubicBezTo>
                  <a:pt x="1187" y="308"/>
                  <a:pt x="1187" y="308"/>
                  <a:pt x="1187" y="308"/>
                </a:cubicBezTo>
                <a:cubicBezTo>
                  <a:pt x="1188" y="307"/>
                  <a:pt x="1188" y="307"/>
                  <a:pt x="1188" y="307"/>
                </a:cubicBezTo>
                <a:cubicBezTo>
                  <a:pt x="1188" y="306"/>
                  <a:pt x="1188" y="306"/>
                  <a:pt x="1188" y="306"/>
                </a:cubicBezTo>
                <a:cubicBezTo>
                  <a:pt x="1187" y="305"/>
                  <a:pt x="1187" y="305"/>
                  <a:pt x="1187" y="305"/>
                </a:cubicBezTo>
                <a:cubicBezTo>
                  <a:pt x="1185" y="304"/>
                  <a:pt x="1185" y="304"/>
                  <a:pt x="1185" y="304"/>
                </a:cubicBezTo>
                <a:cubicBezTo>
                  <a:pt x="1184" y="303"/>
                  <a:pt x="1184" y="303"/>
                  <a:pt x="1184" y="303"/>
                </a:cubicBezTo>
                <a:cubicBezTo>
                  <a:pt x="1183" y="302"/>
                  <a:pt x="1183" y="302"/>
                  <a:pt x="1183" y="302"/>
                </a:cubicBezTo>
                <a:cubicBezTo>
                  <a:pt x="1183" y="300"/>
                  <a:pt x="1183" y="300"/>
                  <a:pt x="1183" y="300"/>
                </a:cubicBezTo>
                <a:cubicBezTo>
                  <a:pt x="1184" y="300"/>
                  <a:pt x="1184" y="300"/>
                  <a:pt x="1184" y="300"/>
                </a:cubicBezTo>
                <a:cubicBezTo>
                  <a:pt x="1184" y="300"/>
                  <a:pt x="1184" y="300"/>
                  <a:pt x="1184" y="300"/>
                </a:cubicBezTo>
                <a:cubicBezTo>
                  <a:pt x="1185" y="301"/>
                  <a:pt x="1185" y="301"/>
                  <a:pt x="1185" y="301"/>
                </a:cubicBezTo>
                <a:cubicBezTo>
                  <a:pt x="1185" y="302"/>
                  <a:pt x="1185" y="302"/>
                  <a:pt x="1185" y="302"/>
                </a:cubicBezTo>
                <a:cubicBezTo>
                  <a:pt x="1186" y="303"/>
                  <a:pt x="1186" y="303"/>
                  <a:pt x="1186" y="303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8" y="305"/>
                  <a:pt x="1188" y="305"/>
                  <a:pt x="1188" y="305"/>
                </a:cubicBezTo>
                <a:cubicBezTo>
                  <a:pt x="1189" y="305"/>
                  <a:pt x="1189" y="305"/>
                  <a:pt x="1189" y="305"/>
                </a:cubicBezTo>
                <a:cubicBezTo>
                  <a:pt x="1190" y="305"/>
                  <a:pt x="1190" y="305"/>
                  <a:pt x="1190" y="305"/>
                </a:cubicBezTo>
                <a:cubicBezTo>
                  <a:pt x="1191" y="307"/>
                  <a:pt x="1191" y="307"/>
                  <a:pt x="1191" y="307"/>
                </a:cubicBezTo>
                <a:cubicBezTo>
                  <a:pt x="1192" y="307"/>
                  <a:pt x="1192" y="307"/>
                  <a:pt x="1192" y="307"/>
                </a:cubicBezTo>
                <a:cubicBezTo>
                  <a:pt x="1194" y="306"/>
                  <a:pt x="1194" y="306"/>
                  <a:pt x="1194" y="306"/>
                </a:cubicBezTo>
                <a:cubicBezTo>
                  <a:pt x="1195" y="306"/>
                  <a:pt x="1195" y="306"/>
                  <a:pt x="1195" y="306"/>
                </a:cubicBezTo>
                <a:cubicBezTo>
                  <a:pt x="1196" y="305"/>
                  <a:pt x="1196" y="305"/>
                  <a:pt x="1196" y="305"/>
                </a:cubicBezTo>
                <a:cubicBezTo>
                  <a:pt x="1197" y="304"/>
                  <a:pt x="1197" y="304"/>
                  <a:pt x="1197" y="304"/>
                </a:cubicBezTo>
                <a:cubicBezTo>
                  <a:pt x="1198" y="303"/>
                  <a:pt x="1198" y="303"/>
                  <a:pt x="1198" y="303"/>
                </a:cubicBezTo>
                <a:cubicBezTo>
                  <a:pt x="1199" y="303"/>
                  <a:pt x="1199" y="303"/>
                  <a:pt x="1199" y="303"/>
                </a:cubicBezTo>
                <a:cubicBezTo>
                  <a:pt x="1200" y="303"/>
                  <a:pt x="1200" y="303"/>
                  <a:pt x="1200" y="303"/>
                </a:cubicBezTo>
                <a:cubicBezTo>
                  <a:pt x="1201" y="302"/>
                  <a:pt x="1201" y="302"/>
                  <a:pt x="1201" y="302"/>
                </a:cubicBezTo>
                <a:cubicBezTo>
                  <a:pt x="1200" y="301"/>
                  <a:pt x="1200" y="301"/>
                  <a:pt x="1200" y="301"/>
                </a:cubicBezTo>
                <a:cubicBezTo>
                  <a:pt x="1199" y="300"/>
                  <a:pt x="1199" y="300"/>
                  <a:pt x="1199" y="300"/>
                </a:cubicBezTo>
                <a:cubicBezTo>
                  <a:pt x="1199" y="299"/>
                  <a:pt x="1199" y="299"/>
                  <a:pt x="1199" y="299"/>
                </a:cubicBezTo>
                <a:cubicBezTo>
                  <a:pt x="1197" y="295"/>
                  <a:pt x="1197" y="295"/>
                  <a:pt x="1197" y="295"/>
                </a:cubicBezTo>
                <a:cubicBezTo>
                  <a:pt x="1195" y="295"/>
                  <a:pt x="1195" y="295"/>
                  <a:pt x="1195" y="295"/>
                </a:cubicBezTo>
                <a:cubicBezTo>
                  <a:pt x="1195" y="294"/>
                  <a:pt x="1195" y="294"/>
                  <a:pt x="1195" y="294"/>
                </a:cubicBezTo>
                <a:cubicBezTo>
                  <a:pt x="1196" y="293"/>
                  <a:pt x="1196" y="293"/>
                  <a:pt x="1196" y="293"/>
                </a:cubicBezTo>
                <a:cubicBezTo>
                  <a:pt x="1196" y="293"/>
                  <a:pt x="1196" y="293"/>
                  <a:pt x="1196" y="293"/>
                </a:cubicBezTo>
                <a:cubicBezTo>
                  <a:pt x="1197" y="294"/>
                  <a:pt x="1197" y="294"/>
                  <a:pt x="1197" y="294"/>
                </a:cubicBezTo>
                <a:cubicBezTo>
                  <a:pt x="1197" y="295"/>
                  <a:pt x="1197" y="295"/>
                  <a:pt x="1197" y="295"/>
                </a:cubicBezTo>
                <a:cubicBezTo>
                  <a:pt x="1198" y="296"/>
                  <a:pt x="1198" y="296"/>
                  <a:pt x="1198" y="296"/>
                </a:cubicBezTo>
                <a:cubicBezTo>
                  <a:pt x="1200" y="299"/>
                  <a:pt x="1200" y="299"/>
                  <a:pt x="1200" y="299"/>
                </a:cubicBezTo>
                <a:cubicBezTo>
                  <a:pt x="1203" y="302"/>
                  <a:pt x="1203" y="302"/>
                  <a:pt x="1203" y="302"/>
                </a:cubicBezTo>
                <a:cubicBezTo>
                  <a:pt x="1203" y="303"/>
                  <a:pt x="1203" y="303"/>
                  <a:pt x="1203" y="303"/>
                </a:cubicBezTo>
                <a:cubicBezTo>
                  <a:pt x="1203" y="302"/>
                  <a:pt x="1203" y="302"/>
                  <a:pt x="1203" y="302"/>
                </a:cubicBezTo>
                <a:cubicBezTo>
                  <a:pt x="1203" y="301"/>
                  <a:pt x="1203" y="301"/>
                  <a:pt x="1203" y="301"/>
                </a:cubicBezTo>
                <a:cubicBezTo>
                  <a:pt x="1204" y="298"/>
                  <a:pt x="1204" y="298"/>
                  <a:pt x="1204" y="298"/>
                </a:cubicBezTo>
                <a:cubicBezTo>
                  <a:pt x="1204" y="296"/>
                  <a:pt x="1204" y="296"/>
                  <a:pt x="1204" y="296"/>
                </a:cubicBezTo>
                <a:cubicBezTo>
                  <a:pt x="1205" y="296"/>
                  <a:pt x="1205" y="296"/>
                  <a:pt x="1205" y="296"/>
                </a:cubicBezTo>
                <a:cubicBezTo>
                  <a:pt x="1205" y="296"/>
                  <a:pt x="1205" y="296"/>
                  <a:pt x="1205" y="296"/>
                </a:cubicBezTo>
                <a:cubicBezTo>
                  <a:pt x="1206" y="296"/>
                  <a:pt x="1206" y="296"/>
                  <a:pt x="1206" y="296"/>
                </a:cubicBezTo>
                <a:cubicBezTo>
                  <a:pt x="1206" y="297"/>
                  <a:pt x="1206" y="297"/>
                  <a:pt x="1206" y="297"/>
                </a:cubicBezTo>
                <a:cubicBezTo>
                  <a:pt x="1206" y="298"/>
                  <a:pt x="1206" y="298"/>
                  <a:pt x="1206" y="298"/>
                </a:cubicBezTo>
                <a:cubicBezTo>
                  <a:pt x="1207" y="298"/>
                  <a:pt x="1207" y="298"/>
                  <a:pt x="1207" y="298"/>
                </a:cubicBezTo>
                <a:cubicBezTo>
                  <a:pt x="1210" y="299"/>
                  <a:pt x="1210" y="299"/>
                  <a:pt x="1210" y="299"/>
                </a:cubicBezTo>
                <a:cubicBezTo>
                  <a:pt x="1213" y="301"/>
                  <a:pt x="1213" y="301"/>
                  <a:pt x="1213" y="301"/>
                </a:cubicBezTo>
                <a:cubicBezTo>
                  <a:pt x="1214" y="301"/>
                  <a:pt x="1214" y="301"/>
                  <a:pt x="1214" y="301"/>
                </a:cubicBezTo>
                <a:cubicBezTo>
                  <a:pt x="1215" y="301"/>
                  <a:pt x="1215" y="301"/>
                  <a:pt x="1215" y="301"/>
                </a:cubicBezTo>
                <a:cubicBezTo>
                  <a:pt x="1216" y="301"/>
                  <a:pt x="1216" y="301"/>
                  <a:pt x="1216" y="301"/>
                </a:cubicBezTo>
                <a:cubicBezTo>
                  <a:pt x="1217" y="301"/>
                  <a:pt x="1217" y="301"/>
                  <a:pt x="1217" y="301"/>
                </a:cubicBezTo>
                <a:cubicBezTo>
                  <a:pt x="1217" y="302"/>
                  <a:pt x="1217" y="302"/>
                  <a:pt x="1217" y="302"/>
                </a:cubicBezTo>
                <a:cubicBezTo>
                  <a:pt x="1214" y="303"/>
                  <a:pt x="1214" y="303"/>
                  <a:pt x="1214" y="303"/>
                </a:cubicBezTo>
                <a:cubicBezTo>
                  <a:pt x="1214" y="303"/>
                  <a:pt x="1214" y="303"/>
                  <a:pt x="1214" y="303"/>
                </a:cubicBezTo>
                <a:cubicBezTo>
                  <a:pt x="1212" y="301"/>
                  <a:pt x="1212" y="301"/>
                  <a:pt x="1212" y="301"/>
                </a:cubicBezTo>
                <a:cubicBezTo>
                  <a:pt x="1209" y="300"/>
                  <a:pt x="1209" y="300"/>
                  <a:pt x="1209" y="300"/>
                </a:cubicBezTo>
                <a:cubicBezTo>
                  <a:pt x="1208" y="299"/>
                  <a:pt x="1208" y="299"/>
                  <a:pt x="1208" y="299"/>
                </a:cubicBezTo>
                <a:cubicBezTo>
                  <a:pt x="1207" y="299"/>
                  <a:pt x="1207" y="299"/>
                  <a:pt x="1207" y="299"/>
                </a:cubicBezTo>
                <a:cubicBezTo>
                  <a:pt x="1206" y="299"/>
                  <a:pt x="1206" y="299"/>
                  <a:pt x="1206" y="299"/>
                </a:cubicBezTo>
                <a:cubicBezTo>
                  <a:pt x="1206" y="299"/>
                  <a:pt x="1206" y="299"/>
                  <a:pt x="1206" y="299"/>
                </a:cubicBezTo>
                <a:cubicBezTo>
                  <a:pt x="1206" y="300"/>
                  <a:pt x="1206" y="300"/>
                  <a:pt x="1206" y="300"/>
                </a:cubicBezTo>
                <a:cubicBezTo>
                  <a:pt x="1207" y="302"/>
                  <a:pt x="1207" y="302"/>
                  <a:pt x="1207" y="302"/>
                </a:cubicBezTo>
                <a:cubicBezTo>
                  <a:pt x="1210" y="305"/>
                  <a:pt x="1210" y="305"/>
                  <a:pt x="1210" y="305"/>
                </a:cubicBezTo>
                <a:cubicBezTo>
                  <a:pt x="1212" y="307"/>
                  <a:pt x="1212" y="307"/>
                  <a:pt x="1212" y="307"/>
                </a:cubicBezTo>
                <a:cubicBezTo>
                  <a:pt x="1214" y="308"/>
                  <a:pt x="1214" y="308"/>
                  <a:pt x="1214" y="308"/>
                </a:cubicBezTo>
                <a:cubicBezTo>
                  <a:pt x="1216" y="309"/>
                  <a:pt x="1216" y="309"/>
                  <a:pt x="1216" y="309"/>
                </a:cubicBezTo>
                <a:cubicBezTo>
                  <a:pt x="1217" y="310"/>
                  <a:pt x="1217" y="310"/>
                  <a:pt x="1217" y="310"/>
                </a:cubicBezTo>
                <a:cubicBezTo>
                  <a:pt x="1218" y="309"/>
                  <a:pt x="1218" y="309"/>
                  <a:pt x="1218" y="309"/>
                </a:cubicBezTo>
                <a:cubicBezTo>
                  <a:pt x="1218" y="309"/>
                  <a:pt x="1218" y="309"/>
                  <a:pt x="1218" y="309"/>
                </a:cubicBezTo>
                <a:cubicBezTo>
                  <a:pt x="1219" y="307"/>
                  <a:pt x="1219" y="307"/>
                  <a:pt x="1219" y="307"/>
                </a:cubicBezTo>
                <a:cubicBezTo>
                  <a:pt x="1220" y="308"/>
                  <a:pt x="1220" y="308"/>
                  <a:pt x="1220" y="308"/>
                </a:cubicBezTo>
                <a:cubicBezTo>
                  <a:pt x="1221" y="307"/>
                  <a:pt x="1221" y="307"/>
                  <a:pt x="1221" y="307"/>
                </a:cubicBezTo>
                <a:cubicBezTo>
                  <a:pt x="1222" y="307"/>
                  <a:pt x="1222" y="307"/>
                  <a:pt x="1222" y="307"/>
                </a:cubicBezTo>
                <a:cubicBezTo>
                  <a:pt x="1222" y="306"/>
                  <a:pt x="1222" y="306"/>
                  <a:pt x="1222" y="306"/>
                </a:cubicBezTo>
                <a:cubicBezTo>
                  <a:pt x="1223" y="305"/>
                  <a:pt x="1223" y="305"/>
                  <a:pt x="1223" y="305"/>
                </a:cubicBezTo>
                <a:cubicBezTo>
                  <a:pt x="1224" y="305"/>
                  <a:pt x="1224" y="305"/>
                  <a:pt x="1224" y="305"/>
                </a:cubicBezTo>
                <a:cubicBezTo>
                  <a:pt x="1225" y="305"/>
                  <a:pt x="1225" y="305"/>
                  <a:pt x="1225" y="305"/>
                </a:cubicBezTo>
                <a:cubicBezTo>
                  <a:pt x="1226" y="305"/>
                  <a:pt x="1226" y="305"/>
                  <a:pt x="1226" y="305"/>
                </a:cubicBezTo>
                <a:cubicBezTo>
                  <a:pt x="1228" y="305"/>
                  <a:pt x="1228" y="305"/>
                  <a:pt x="1228" y="305"/>
                </a:cubicBezTo>
                <a:cubicBezTo>
                  <a:pt x="1229" y="305"/>
                  <a:pt x="1229" y="305"/>
                  <a:pt x="1229" y="305"/>
                </a:cubicBezTo>
                <a:cubicBezTo>
                  <a:pt x="1230" y="305"/>
                  <a:pt x="1230" y="305"/>
                  <a:pt x="1230" y="305"/>
                </a:cubicBezTo>
                <a:cubicBezTo>
                  <a:pt x="1230" y="302"/>
                  <a:pt x="1230" y="302"/>
                  <a:pt x="1230" y="302"/>
                </a:cubicBezTo>
                <a:cubicBezTo>
                  <a:pt x="1230" y="301"/>
                  <a:pt x="1230" y="301"/>
                  <a:pt x="1230" y="301"/>
                </a:cubicBezTo>
                <a:cubicBezTo>
                  <a:pt x="1231" y="300"/>
                  <a:pt x="1231" y="300"/>
                  <a:pt x="1231" y="300"/>
                </a:cubicBezTo>
                <a:cubicBezTo>
                  <a:pt x="1232" y="297"/>
                  <a:pt x="1232" y="297"/>
                  <a:pt x="1232" y="297"/>
                </a:cubicBezTo>
                <a:cubicBezTo>
                  <a:pt x="1232" y="296"/>
                  <a:pt x="1232" y="296"/>
                  <a:pt x="1232" y="296"/>
                </a:cubicBezTo>
                <a:cubicBezTo>
                  <a:pt x="1232" y="295"/>
                  <a:pt x="1232" y="295"/>
                  <a:pt x="1232" y="295"/>
                </a:cubicBezTo>
                <a:cubicBezTo>
                  <a:pt x="1230" y="295"/>
                  <a:pt x="1230" y="295"/>
                  <a:pt x="1230" y="295"/>
                </a:cubicBezTo>
                <a:cubicBezTo>
                  <a:pt x="1229" y="296"/>
                  <a:pt x="1229" y="296"/>
                  <a:pt x="1229" y="296"/>
                </a:cubicBezTo>
                <a:cubicBezTo>
                  <a:pt x="1228" y="296"/>
                  <a:pt x="1228" y="296"/>
                  <a:pt x="1228" y="296"/>
                </a:cubicBezTo>
                <a:cubicBezTo>
                  <a:pt x="1228" y="296"/>
                  <a:pt x="1228" y="296"/>
                  <a:pt x="1228" y="296"/>
                </a:cubicBezTo>
                <a:cubicBezTo>
                  <a:pt x="1227" y="296"/>
                  <a:pt x="1227" y="296"/>
                  <a:pt x="1227" y="296"/>
                </a:cubicBezTo>
                <a:cubicBezTo>
                  <a:pt x="1226" y="296"/>
                  <a:pt x="1226" y="296"/>
                  <a:pt x="1226" y="296"/>
                </a:cubicBezTo>
                <a:cubicBezTo>
                  <a:pt x="1225" y="295"/>
                  <a:pt x="1225" y="295"/>
                  <a:pt x="1225" y="295"/>
                </a:cubicBezTo>
                <a:cubicBezTo>
                  <a:pt x="1225" y="294"/>
                  <a:pt x="1225" y="294"/>
                  <a:pt x="1225" y="294"/>
                </a:cubicBezTo>
                <a:cubicBezTo>
                  <a:pt x="1224" y="293"/>
                  <a:pt x="1224" y="293"/>
                  <a:pt x="1224" y="293"/>
                </a:cubicBezTo>
                <a:cubicBezTo>
                  <a:pt x="1223" y="292"/>
                  <a:pt x="1223" y="292"/>
                  <a:pt x="1223" y="292"/>
                </a:cubicBezTo>
                <a:cubicBezTo>
                  <a:pt x="1223" y="292"/>
                  <a:pt x="1223" y="292"/>
                  <a:pt x="1223" y="292"/>
                </a:cubicBezTo>
                <a:cubicBezTo>
                  <a:pt x="1222" y="293"/>
                  <a:pt x="1222" y="293"/>
                  <a:pt x="1222" y="293"/>
                </a:cubicBezTo>
                <a:cubicBezTo>
                  <a:pt x="1222" y="295"/>
                  <a:pt x="1222" y="295"/>
                  <a:pt x="1222" y="295"/>
                </a:cubicBezTo>
                <a:cubicBezTo>
                  <a:pt x="1223" y="296"/>
                  <a:pt x="1223" y="296"/>
                  <a:pt x="1223" y="296"/>
                </a:cubicBezTo>
                <a:cubicBezTo>
                  <a:pt x="1223" y="297"/>
                  <a:pt x="1223" y="297"/>
                  <a:pt x="1223" y="297"/>
                </a:cubicBezTo>
                <a:cubicBezTo>
                  <a:pt x="1222" y="298"/>
                  <a:pt x="1222" y="298"/>
                  <a:pt x="1222" y="298"/>
                </a:cubicBezTo>
                <a:cubicBezTo>
                  <a:pt x="1222" y="299"/>
                  <a:pt x="1222" y="299"/>
                  <a:pt x="1222" y="299"/>
                </a:cubicBezTo>
                <a:cubicBezTo>
                  <a:pt x="1221" y="299"/>
                  <a:pt x="1221" y="299"/>
                  <a:pt x="1221" y="299"/>
                </a:cubicBezTo>
                <a:cubicBezTo>
                  <a:pt x="1222" y="297"/>
                  <a:pt x="1222" y="297"/>
                  <a:pt x="1222" y="297"/>
                </a:cubicBezTo>
                <a:cubicBezTo>
                  <a:pt x="1221" y="295"/>
                  <a:pt x="1221" y="295"/>
                  <a:pt x="1221" y="295"/>
                </a:cubicBezTo>
                <a:cubicBezTo>
                  <a:pt x="1220" y="294"/>
                  <a:pt x="1220" y="294"/>
                  <a:pt x="1220" y="294"/>
                </a:cubicBezTo>
                <a:cubicBezTo>
                  <a:pt x="1220" y="292"/>
                  <a:pt x="1220" y="292"/>
                  <a:pt x="1220" y="292"/>
                </a:cubicBezTo>
                <a:cubicBezTo>
                  <a:pt x="1219" y="292"/>
                  <a:pt x="1219" y="292"/>
                  <a:pt x="1219" y="292"/>
                </a:cubicBezTo>
                <a:cubicBezTo>
                  <a:pt x="1218" y="291"/>
                  <a:pt x="1218" y="291"/>
                  <a:pt x="1218" y="291"/>
                </a:cubicBezTo>
                <a:cubicBezTo>
                  <a:pt x="1219" y="291"/>
                  <a:pt x="1219" y="291"/>
                  <a:pt x="1219" y="291"/>
                </a:cubicBezTo>
                <a:cubicBezTo>
                  <a:pt x="1219" y="290"/>
                  <a:pt x="1219" y="290"/>
                  <a:pt x="1219" y="290"/>
                </a:cubicBezTo>
                <a:cubicBezTo>
                  <a:pt x="1221" y="288"/>
                  <a:pt x="1221" y="288"/>
                  <a:pt x="1221" y="288"/>
                </a:cubicBezTo>
                <a:cubicBezTo>
                  <a:pt x="1221" y="287"/>
                  <a:pt x="1221" y="287"/>
                  <a:pt x="1221" y="287"/>
                </a:cubicBezTo>
                <a:cubicBezTo>
                  <a:pt x="1220" y="286"/>
                  <a:pt x="1220" y="286"/>
                  <a:pt x="1220" y="286"/>
                </a:cubicBezTo>
                <a:cubicBezTo>
                  <a:pt x="1219" y="286"/>
                  <a:pt x="1219" y="286"/>
                  <a:pt x="1219" y="286"/>
                </a:cubicBezTo>
                <a:cubicBezTo>
                  <a:pt x="1220" y="286"/>
                  <a:pt x="1220" y="286"/>
                  <a:pt x="1220" y="286"/>
                </a:cubicBezTo>
                <a:cubicBezTo>
                  <a:pt x="1221" y="286"/>
                  <a:pt x="1221" y="286"/>
                  <a:pt x="1221" y="286"/>
                </a:cubicBezTo>
                <a:cubicBezTo>
                  <a:pt x="1222" y="285"/>
                  <a:pt x="1222" y="285"/>
                  <a:pt x="1222" y="285"/>
                </a:cubicBezTo>
                <a:cubicBezTo>
                  <a:pt x="1223" y="284"/>
                  <a:pt x="1223" y="284"/>
                  <a:pt x="1223" y="284"/>
                </a:cubicBezTo>
                <a:cubicBezTo>
                  <a:pt x="1223" y="282"/>
                  <a:pt x="1223" y="282"/>
                  <a:pt x="1223" y="282"/>
                </a:cubicBezTo>
                <a:cubicBezTo>
                  <a:pt x="1222" y="281"/>
                  <a:pt x="1222" y="281"/>
                  <a:pt x="1222" y="281"/>
                </a:cubicBezTo>
                <a:cubicBezTo>
                  <a:pt x="1222" y="280"/>
                  <a:pt x="1222" y="280"/>
                  <a:pt x="1222" y="280"/>
                </a:cubicBezTo>
                <a:cubicBezTo>
                  <a:pt x="1223" y="280"/>
                  <a:pt x="1223" y="280"/>
                  <a:pt x="1223" y="280"/>
                </a:cubicBezTo>
                <a:cubicBezTo>
                  <a:pt x="1224" y="281"/>
                  <a:pt x="1224" y="281"/>
                  <a:pt x="1224" y="281"/>
                </a:cubicBezTo>
                <a:cubicBezTo>
                  <a:pt x="1225" y="282"/>
                  <a:pt x="1225" y="282"/>
                  <a:pt x="1225" y="282"/>
                </a:cubicBezTo>
                <a:cubicBezTo>
                  <a:pt x="1225" y="283"/>
                  <a:pt x="1225" y="283"/>
                  <a:pt x="1225" y="283"/>
                </a:cubicBezTo>
                <a:cubicBezTo>
                  <a:pt x="1226" y="283"/>
                  <a:pt x="1226" y="283"/>
                  <a:pt x="1226" y="283"/>
                </a:cubicBezTo>
                <a:cubicBezTo>
                  <a:pt x="1228" y="282"/>
                  <a:pt x="1228" y="282"/>
                  <a:pt x="1228" y="282"/>
                </a:cubicBezTo>
                <a:cubicBezTo>
                  <a:pt x="1229" y="282"/>
                  <a:pt x="1229" y="282"/>
                  <a:pt x="1229" y="282"/>
                </a:cubicBezTo>
                <a:cubicBezTo>
                  <a:pt x="1230" y="283"/>
                  <a:pt x="1230" y="283"/>
                  <a:pt x="1230" y="283"/>
                </a:cubicBezTo>
                <a:cubicBezTo>
                  <a:pt x="1232" y="284"/>
                  <a:pt x="1232" y="284"/>
                  <a:pt x="1232" y="284"/>
                </a:cubicBezTo>
                <a:cubicBezTo>
                  <a:pt x="1234" y="285"/>
                  <a:pt x="1234" y="285"/>
                  <a:pt x="1234" y="285"/>
                </a:cubicBezTo>
                <a:cubicBezTo>
                  <a:pt x="1234" y="287"/>
                  <a:pt x="1234" y="287"/>
                  <a:pt x="1234" y="287"/>
                </a:cubicBezTo>
                <a:cubicBezTo>
                  <a:pt x="1234" y="288"/>
                  <a:pt x="1234" y="288"/>
                  <a:pt x="1234" y="288"/>
                </a:cubicBezTo>
                <a:cubicBezTo>
                  <a:pt x="1235" y="289"/>
                  <a:pt x="1235" y="289"/>
                  <a:pt x="1235" y="289"/>
                </a:cubicBezTo>
                <a:cubicBezTo>
                  <a:pt x="1236" y="290"/>
                  <a:pt x="1236" y="290"/>
                  <a:pt x="1236" y="290"/>
                </a:cubicBezTo>
                <a:cubicBezTo>
                  <a:pt x="1237" y="290"/>
                  <a:pt x="1237" y="290"/>
                  <a:pt x="1237" y="290"/>
                </a:cubicBezTo>
                <a:cubicBezTo>
                  <a:pt x="1239" y="289"/>
                  <a:pt x="1239" y="289"/>
                  <a:pt x="1239" y="289"/>
                </a:cubicBezTo>
                <a:cubicBezTo>
                  <a:pt x="1240" y="286"/>
                  <a:pt x="1240" y="286"/>
                  <a:pt x="1240" y="286"/>
                </a:cubicBezTo>
                <a:cubicBezTo>
                  <a:pt x="1241" y="285"/>
                  <a:pt x="1241" y="285"/>
                  <a:pt x="1241" y="285"/>
                </a:cubicBezTo>
                <a:cubicBezTo>
                  <a:pt x="1240" y="284"/>
                  <a:pt x="1240" y="284"/>
                  <a:pt x="1240" y="284"/>
                </a:cubicBezTo>
                <a:cubicBezTo>
                  <a:pt x="1240" y="282"/>
                  <a:pt x="1240" y="282"/>
                  <a:pt x="1240" y="282"/>
                </a:cubicBezTo>
                <a:cubicBezTo>
                  <a:pt x="1240" y="281"/>
                  <a:pt x="1240" y="281"/>
                  <a:pt x="1240" y="281"/>
                </a:cubicBezTo>
                <a:cubicBezTo>
                  <a:pt x="1240" y="281"/>
                  <a:pt x="1240" y="281"/>
                  <a:pt x="1240" y="281"/>
                </a:cubicBezTo>
                <a:cubicBezTo>
                  <a:pt x="1239" y="280"/>
                  <a:pt x="1239" y="280"/>
                  <a:pt x="1239" y="280"/>
                </a:cubicBezTo>
                <a:cubicBezTo>
                  <a:pt x="1237" y="281"/>
                  <a:pt x="1237" y="281"/>
                  <a:pt x="1237" y="281"/>
                </a:cubicBezTo>
                <a:cubicBezTo>
                  <a:pt x="1237" y="282"/>
                  <a:pt x="1237" y="282"/>
                  <a:pt x="1237" y="282"/>
                </a:cubicBezTo>
                <a:cubicBezTo>
                  <a:pt x="1235" y="281"/>
                  <a:pt x="1235" y="281"/>
                  <a:pt x="1235" y="281"/>
                </a:cubicBezTo>
                <a:cubicBezTo>
                  <a:pt x="1233" y="279"/>
                  <a:pt x="1233" y="279"/>
                  <a:pt x="1233" y="279"/>
                </a:cubicBezTo>
                <a:cubicBezTo>
                  <a:pt x="1232" y="279"/>
                  <a:pt x="1232" y="279"/>
                  <a:pt x="1232" y="279"/>
                </a:cubicBezTo>
                <a:cubicBezTo>
                  <a:pt x="1231" y="279"/>
                  <a:pt x="1231" y="279"/>
                  <a:pt x="1231" y="279"/>
                </a:cubicBezTo>
                <a:cubicBezTo>
                  <a:pt x="1230" y="278"/>
                  <a:pt x="1230" y="278"/>
                  <a:pt x="1230" y="278"/>
                </a:cubicBezTo>
                <a:cubicBezTo>
                  <a:pt x="1230" y="278"/>
                  <a:pt x="1230" y="278"/>
                  <a:pt x="1230" y="278"/>
                </a:cubicBezTo>
                <a:cubicBezTo>
                  <a:pt x="1231" y="278"/>
                  <a:pt x="1231" y="278"/>
                  <a:pt x="1231" y="278"/>
                </a:cubicBezTo>
                <a:cubicBezTo>
                  <a:pt x="1231" y="277"/>
                  <a:pt x="1231" y="277"/>
                  <a:pt x="1231" y="277"/>
                </a:cubicBezTo>
                <a:cubicBezTo>
                  <a:pt x="1232" y="274"/>
                  <a:pt x="1232" y="274"/>
                  <a:pt x="1232" y="274"/>
                </a:cubicBezTo>
                <a:cubicBezTo>
                  <a:pt x="1232" y="273"/>
                  <a:pt x="1232" y="273"/>
                  <a:pt x="1232" y="273"/>
                </a:cubicBezTo>
                <a:cubicBezTo>
                  <a:pt x="1232" y="272"/>
                  <a:pt x="1232" y="272"/>
                  <a:pt x="1232" y="272"/>
                </a:cubicBezTo>
                <a:cubicBezTo>
                  <a:pt x="1230" y="271"/>
                  <a:pt x="1230" y="271"/>
                  <a:pt x="1230" y="271"/>
                </a:cubicBezTo>
                <a:cubicBezTo>
                  <a:pt x="1229" y="271"/>
                  <a:pt x="1229" y="271"/>
                  <a:pt x="1229" y="271"/>
                </a:cubicBezTo>
                <a:cubicBezTo>
                  <a:pt x="1228" y="273"/>
                  <a:pt x="1228" y="273"/>
                  <a:pt x="1228" y="273"/>
                </a:cubicBezTo>
                <a:cubicBezTo>
                  <a:pt x="1226" y="273"/>
                  <a:pt x="1226" y="273"/>
                  <a:pt x="1226" y="273"/>
                </a:cubicBezTo>
                <a:cubicBezTo>
                  <a:pt x="1224" y="273"/>
                  <a:pt x="1224" y="273"/>
                  <a:pt x="1224" y="273"/>
                </a:cubicBezTo>
                <a:cubicBezTo>
                  <a:pt x="1224" y="272"/>
                  <a:pt x="1224" y="272"/>
                  <a:pt x="1224" y="272"/>
                </a:cubicBezTo>
                <a:cubicBezTo>
                  <a:pt x="1223" y="270"/>
                  <a:pt x="1223" y="270"/>
                  <a:pt x="1223" y="270"/>
                </a:cubicBezTo>
                <a:cubicBezTo>
                  <a:pt x="1223" y="269"/>
                  <a:pt x="1223" y="269"/>
                  <a:pt x="1223" y="269"/>
                </a:cubicBezTo>
                <a:cubicBezTo>
                  <a:pt x="1223" y="268"/>
                  <a:pt x="1223" y="268"/>
                  <a:pt x="1223" y="268"/>
                </a:cubicBezTo>
                <a:cubicBezTo>
                  <a:pt x="1224" y="269"/>
                  <a:pt x="1224" y="269"/>
                  <a:pt x="1224" y="269"/>
                </a:cubicBezTo>
                <a:cubicBezTo>
                  <a:pt x="1224" y="269"/>
                  <a:pt x="1224" y="269"/>
                  <a:pt x="1224" y="269"/>
                </a:cubicBezTo>
                <a:cubicBezTo>
                  <a:pt x="1224" y="270"/>
                  <a:pt x="1224" y="270"/>
                  <a:pt x="1224" y="270"/>
                </a:cubicBezTo>
                <a:cubicBezTo>
                  <a:pt x="1224" y="271"/>
                  <a:pt x="1224" y="271"/>
                  <a:pt x="1224" y="271"/>
                </a:cubicBezTo>
                <a:cubicBezTo>
                  <a:pt x="1226" y="272"/>
                  <a:pt x="1226" y="272"/>
                  <a:pt x="1226" y="272"/>
                </a:cubicBezTo>
                <a:cubicBezTo>
                  <a:pt x="1227" y="272"/>
                  <a:pt x="1227" y="272"/>
                  <a:pt x="1227" y="272"/>
                </a:cubicBezTo>
                <a:cubicBezTo>
                  <a:pt x="1229" y="270"/>
                  <a:pt x="1229" y="270"/>
                  <a:pt x="1229" y="270"/>
                </a:cubicBezTo>
                <a:cubicBezTo>
                  <a:pt x="1230" y="270"/>
                  <a:pt x="1230" y="270"/>
                  <a:pt x="1230" y="270"/>
                </a:cubicBezTo>
                <a:cubicBezTo>
                  <a:pt x="1231" y="270"/>
                  <a:pt x="1231" y="270"/>
                  <a:pt x="1231" y="270"/>
                </a:cubicBezTo>
                <a:cubicBezTo>
                  <a:pt x="1232" y="270"/>
                  <a:pt x="1232" y="270"/>
                  <a:pt x="1232" y="270"/>
                </a:cubicBezTo>
                <a:cubicBezTo>
                  <a:pt x="1233" y="270"/>
                  <a:pt x="1233" y="270"/>
                  <a:pt x="1233" y="270"/>
                </a:cubicBezTo>
                <a:cubicBezTo>
                  <a:pt x="1234" y="270"/>
                  <a:pt x="1234" y="270"/>
                  <a:pt x="1234" y="270"/>
                </a:cubicBezTo>
                <a:cubicBezTo>
                  <a:pt x="1233" y="269"/>
                  <a:pt x="1233" y="269"/>
                  <a:pt x="1233" y="269"/>
                </a:cubicBezTo>
                <a:cubicBezTo>
                  <a:pt x="1230" y="265"/>
                  <a:pt x="1230" y="265"/>
                  <a:pt x="1230" y="265"/>
                </a:cubicBezTo>
                <a:cubicBezTo>
                  <a:pt x="1227" y="263"/>
                  <a:pt x="1227" y="263"/>
                  <a:pt x="1227" y="263"/>
                </a:cubicBezTo>
                <a:cubicBezTo>
                  <a:pt x="1225" y="263"/>
                  <a:pt x="1225" y="263"/>
                  <a:pt x="1225" y="263"/>
                </a:cubicBezTo>
                <a:cubicBezTo>
                  <a:pt x="1222" y="262"/>
                  <a:pt x="1222" y="262"/>
                  <a:pt x="1222" y="262"/>
                </a:cubicBezTo>
                <a:cubicBezTo>
                  <a:pt x="1221" y="260"/>
                  <a:pt x="1221" y="260"/>
                  <a:pt x="1221" y="260"/>
                </a:cubicBezTo>
                <a:cubicBezTo>
                  <a:pt x="1221" y="259"/>
                  <a:pt x="1221" y="259"/>
                  <a:pt x="1221" y="259"/>
                </a:cubicBezTo>
                <a:cubicBezTo>
                  <a:pt x="1221" y="258"/>
                  <a:pt x="1221" y="258"/>
                  <a:pt x="1221" y="258"/>
                </a:cubicBezTo>
                <a:cubicBezTo>
                  <a:pt x="1222" y="259"/>
                  <a:pt x="1222" y="259"/>
                  <a:pt x="1222" y="259"/>
                </a:cubicBezTo>
                <a:cubicBezTo>
                  <a:pt x="1223" y="261"/>
                  <a:pt x="1223" y="261"/>
                  <a:pt x="1223" y="261"/>
                </a:cubicBezTo>
                <a:cubicBezTo>
                  <a:pt x="1224" y="262"/>
                  <a:pt x="1224" y="262"/>
                  <a:pt x="1224" y="262"/>
                </a:cubicBezTo>
                <a:cubicBezTo>
                  <a:pt x="1226" y="262"/>
                  <a:pt x="1226" y="262"/>
                  <a:pt x="1226" y="262"/>
                </a:cubicBezTo>
                <a:cubicBezTo>
                  <a:pt x="1226" y="261"/>
                  <a:pt x="1226" y="261"/>
                  <a:pt x="1226" y="261"/>
                </a:cubicBezTo>
                <a:cubicBezTo>
                  <a:pt x="1226" y="260"/>
                  <a:pt x="1226" y="260"/>
                  <a:pt x="1226" y="260"/>
                </a:cubicBezTo>
                <a:cubicBezTo>
                  <a:pt x="1225" y="258"/>
                  <a:pt x="1225" y="258"/>
                  <a:pt x="1225" y="258"/>
                </a:cubicBezTo>
                <a:cubicBezTo>
                  <a:pt x="1224" y="258"/>
                  <a:pt x="1224" y="258"/>
                  <a:pt x="1224" y="258"/>
                </a:cubicBezTo>
                <a:cubicBezTo>
                  <a:pt x="1224" y="257"/>
                  <a:pt x="1224" y="257"/>
                  <a:pt x="1224" y="257"/>
                </a:cubicBezTo>
                <a:cubicBezTo>
                  <a:pt x="1225" y="257"/>
                  <a:pt x="1225" y="257"/>
                  <a:pt x="1225" y="257"/>
                </a:cubicBezTo>
                <a:cubicBezTo>
                  <a:pt x="1226" y="258"/>
                  <a:pt x="1226" y="258"/>
                  <a:pt x="1226" y="258"/>
                </a:cubicBezTo>
                <a:cubicBezTo>
                  <a:pt x="1228" y="260"/>
                  <a:pt x="1228" y="260"/>
                  <a:pt x="1228" y="260"/>
                </a:cubicBezTo>
                <a:cubicBezTo>
                  <a:pt x="1228" y="261"/>
                  <a:pt x="1228" y="261"/>
                  <a:pt x="1228" y="261"/>
                </a:cubicBezTo>
                <a:cubicBezTo>
                  <a:pt x="1228" y="262"/>
                  <a:pt x="1228" y="262"/>
                  <a:pt x="1228" y="262"/>
                </a:cubicBezTo>
                <a:cubicBezTo>
                  <a:pt x="1230" y="264"/>
                  <a:pt x="1230" y="264"/>
                  <a:pt x="1230" y="264"/>
                </a:cubicBezTo>
                <a:cubicBezTo>
                  <a:pt x="1232" y="265"/>
                  <a:pt x="1232" y="265"/>
                  <a:pt x="1232" y="265"/>
                </a:cubicBezTo>
                <a:cubicBezTo>
                  <a:pt x="1234" y="268"/>
                  <a:pt x="1234" y="268"/>
                  <a:pt x="1234" y="268"/>
                </a:cubicBezTo>
                <a:cubicBezTo>
                  <a:pt x="1235" y="268"/>
                  <a:pt x="1235" y="268"/>
                  <a:pt x="1235" y="268"/>
                </a:cubicBezTo>
                <a:cubicBezTo>
                  <a:pt x="1235" y="267"/>
                  <a:pt x="1235" y="267"/>
                  <a:pt x="1235" y="267"/>
                </a:cubicBezTo>
                <a:cubicBezTo>
                  <a:pt x="1236" y="268"/>
                  <a:pt x="1236" y="268"/>
                  <a:pt x="1236" y="268"/>
                </a:cubicBezTo>
                <a:cubicBezTo>
                  <a:pt x="1237" y="268"/>
                  <a:pt x="1237" y="268"/>
                  <a:pt x="1237" y="268"/>
                </a:cubicBezTo>
                <a:cubicBezTo>
                  <a:pt x="1236" y="269"/>
                  <a:pt x="1236" y="269"/>
                  <a:pt x="1236" y="269"/>
                </a:cubicBezTo>
                <a:cubicBezTo>
                  <a:pt x="1236" y="271"/>
                  <a:pt x="1236" y="271"/>
                  <a:pt x="1236" y="271"/>
                </a:cubicBezTo>
                <a:cubicBezTo>
                  <a:pt x="1237" y="272"/>
                  <a:pt x="1237" y="272"/>
                  <a:pt x="1237" y="272"/>
                </a:cubicBezTo>
                <a:cubicBezTo>
                  <a:pt x="1238" y="272"/>
                  <a:pt x="1238" y="272"/>
                  <a:pt x="1238" y="272"/>
                </a:cubicBezTo>
                <a:cubicBezTo>
                  <a:pt x="1239" y="270"/>
                  <a:pt x="1239" y="270"/>
                  <a:pt x="1239" y="270"/>
                </a:cubicBezTo>
                <a:cubicBezTo>
                  <a:pt x="1240" y="268"/>
                  <a:pt x="1240" y="268"/>
                  <a:pt x="1240" y="268"/>
                </a:cubicBezTo>
                <a:cubicBezTo>
                  <a:pt x="1241" y="267"/>
                  <a:pt x="1241" y="267"/>
                  <a:pt x="1241" y="267"/>
                </a:cubicBezTo>
                <a:cubicBezTo>
                  <a:pt x="1241" y="266"/>
                  <a:pt x="1241" y="266"/>
                  <a:pt x="1241" y="266"/>
                </a:cubicBezTo>
                <a:cubicBezTo>
                  <a:pt x="1241" y="264"/>
                  <a:pt x="1241" y="264"/>
                  <a:pt x="1241" y="264"/>
                </a:cubicBezTo>
                <a:cubicBezTo>
                  <a:pt x="1241" y="263"/>
                  <a:pt x="1241" y="263"/>
                  <a:pt x="1241" y="263"/>
                </a:cubicBezTo>
                <a:cubicBezTo>
                  <a:pt x="1241" y="261"/>
                  <a:pt x="1241" y="261"/>
                  <a:pt x="1241" y="261"/>
                </a:cubicBezTo>
                <a:cubicBezTo>
                  <a:pt x="1240" y="260"/>
                  <a:pt x="1240" y="260"/>
                  <a:pt x="1240" y="260"/>
                </a:cubicBezTo>
                <a:cubicBezTo>
                  <a:pt x="1240" y="259"/>
                  <a:pt x="1240" y="259"/>
                  <a:pt x="1240" y="259"/>
                </a:cubicBezTo>
                <a:cubicBezTo>
                  <a:pt x="1240" y="258"/>
                  <a:pt x="1240" y="258"/>
                  <a:pt x="1240" y="258"/>
                </a:cubicBezTo>
                <a:cubicBezTo>
                  <a:pt x="1241" y="258"/>
                  <a:pt x="1241" y="258"/>
                  <a:pt x="1241" y="258"/>
                </a:cubicBezTo>
                <a:cubicBezTo>
                  <a:pt x="1242" y="259"/>
                  <a:pt x="1242" y="259"/>
                  <a:pt x="1242" y="259"/>
                </a:cubicBezTo>
                <a:cubicBezTo>
                  <a:pt x="1243" y="259"/>
                  <a:pt x="1243" y="259"/>
                  <a:pt x="1243" y="259"/>
                </a:cubicBezTo>
                <a:cubicBezTo>
                  <a:pt x="1242" y="258"/>
                  <a:pt x="1242" y="258"/>
                  <a:pt x="1242" y="258"/>
                </a:cubicBezTo>
                <a:cubicBezTo>
                  <a:pt x="1241" y="257"/>
                  <a:pt x="1241" y="257"/>
                  <a:pt x="1241" y="257"/>
                </a:cubicBezTo>
                <a:cubicBezTo>
                  <a:pt x="1240" y="255"/>
                  <a:pt x="1240" y="255"/>
                  <a:pt x="1240" y="255"/>
                </a:cubicBezTo>
                <a:cubicBezTo>
                  <a:pt x="1239" y="254"/>
                  <a:pt x="1239" y="254"/>
                  <a:pt x="1239" y="254"/>
                </a:cubicBezTo>
                <a:cubicBezTo>
                  <a:pt x="1238" y="254"/>
                  <a:pt x="1238" y="254"/>
                  <a:pt x="1238" y="254"/>
                </a:cubicBezTo>
                <a:cubicBezTo>
                  <a:pt x="1237" y="254"/>
                  <a:pt x="1237" y="254"/>
                  <a:pt x="1237" y="254"/>
                </a:cubicBezTo>
                <a:cubicBezTo>
                  <a:pt x="1236" y="252"/>
                  <a:pt x="1236" y="252"/>
                  <a:pt x="1236" y="252"/>
                </a:cubicBezTo>
                <a:cubicBezTo>
                  <a:pt x="1234" y="252"/>
                  <a:pt x="1234" y="252"/>
                  <a:pt x="1234" y="252"/>
                </a:cubicBezTo>
                <a:cubicBezTo>
                  <a:pt x="1231" y="252"/>
                  <a:pt x="1231" y="252"/>
                  <a:pt x="1231" y="252"/>
                </a:cubicBezTo>
                <a:cubicBezTo>
                  <a:pt x="1230" y="252"/>
                  <a:pt x="1230" y="252"/>
                  <a:pt x="1230" y="252"/>
                </a:cubicBezTo>
                <a:cubicBezTo>
                  <a:pt x="1229" y="252"/>
                  <a:pt x="1229" y="252"/>
                  <a:pt x="1229" y="252"/>
                </a:cubicBezTo>
                <a:cubicBezTo>
                  <a:pt x="1229" y="251"/>
                  <a:pt x="1229" y="251"/>
                  <a:pt x="1229" y="251"/>
                </a:cubicBezTo>
                <a:cubicBezTo>
                  <a:pt x="1228" y="251"/>
                  <a:pt x="1228" y="251"/>
                  <a:pt x="1228" y="251"/>
                </a:cubicBezTo>
                <a:cubicBezTo>
                  <a:pt x="1229" y="250"/>
                  <a:pt x="1229" y="250"/>
                  <a:pt x="1229" y="250"/>
                </a:cubicBezTo>
                <a:cubicBezTo>
                  <a:pt x="1229" y="251"/>
                  <a:pt x="1229" y="251"/>
                  <a:pt x="1229" y="251"/>
                </a:cubicBezTo>
                <a:cubicBezTo>
                  <a:pt x="1230" y="251"/>
                  <a:pt x="1230" y="251"/>
                  <a:pt x="1230" y="251"/>
                </a:cubicBezTo>
                <a:cubicBezTo>
                  <a:pt x="1232" y="251"/>
                  <a:pt x="1232" y="251"/>
                  <a:pt x="1232" y="251"/>
                </a:cubicBezTo>
                <a:cubicBezTo>
                  <a:pt x="1234" y="250"/>
                  <a:pt x="1234" y="250"/>
                  <a:pt x="1234" y="250"/>
                </a:cubicBezTo>
                <a:cubicBezTo>
                  <a:pt x="1235" y="251"/>
                  <a:pt x="1235" y="251"/>
                  <a:pt x="1235" y="251"/>
                </a:cubicBezTo>
                <a:cubicBezTo>
                  <a:pt x="1236" y="251"/>
                  <a:pt x="1236" y="251"/>
                  <a:pt x="1236" y="251"/>
                </a:cubicBezTo>
                <a:cubicBezTo>
                  <a:pt x="1237" y="250"/>
                  <a:pt x="1237" y="250"/>
                  <a:pt x="1237" y="250"/>
                </a:cubicBezTo>
                <a:cubicBezTo>
                  <a:pt x="1239" y="251"/>
                  <a:pt x="1239" y="251"/>
                  <a:pt x="1239" y="251"/>
                </a:cubicBezTo>
                <a:cubicBezTo>
                  <a:pt x="1239" y="251"/>
                  <a:pt x="1239" y="251"/>
                  <a:pt x="1239" y="251"/>
                </a:cubicBezTo>
                <a:cubicBezTo>
                  <a:pt x="1240" y="251"/>
                  <a:pt x="1240" y="251"/>
                  <a:pt x="1240" y="251"/>
                </a:cubicBezTo>
                <a:cubicBezTo>
                  <a:pt x="1241" y="250"/>
                  <a:pt x="1241" y="250"/>
                  <a:pt x="1241" y="250"/>
                </a:cubicBezTo>
                <a:cubicBezTo>
                  <a:pt x="1240" y="249"/>
                  <a:pt x="1240" y="249"/>
                  <a:pt x="1240" y="249"/>
                </a:cubicBezTo>
                <a:cubicBezTo>
                  <a:pt x="1240" y="247"/>
                  <a:pt x="1240" y="247"/>
                  <a:pt x="1240" y="247"/>
                </a:cubicBezTo>
                <a:cubicBezTo>
                  <a:pt x="1240" y="246"/>
                  <a:pt x="1240" y="246"/>
                  <a:pt x="1240" y="246"/>
                </a:cubicBezTo>
                <a:cubicBezTo>
                  <a:pt x="1240" y="246"/>
                  <a:pt x="1240" y="246"/>
                  <a:pt x="1240" y="246"/>
                </a:cubicBezTo>
                <a:cubicBezTo>
                  <a:pt x="1239" y="247"/>
                  <a:pt x="1239" y="247"/>
                  <a:pt x="1239" y="247"/>
                </a:cubicBezTo>
                <a:cubicBezTo>
                  <a:pt x="1238" y="247"/>
                  <a:pt x="1238" y="247"/>
                  <a:pt x="1238" y="247"/>
                </a:cubicBezTo>
                <a:cubicBezTo>
                  <a:pt x="1237" y="247"/>
                  <a:pt x="1237" y="247"/>
                  <a:pt x="1237" y="247"/>
                </a:cubicBezTo>
                <a:cubicBezTo>
                  <a:pt x="1235" y="246"/>
                  <a:pt x="1235" y="246"/>
                  <a:pt x="1235" y="246"/>
                </a:cubicBezTo>
                <a:cubicBezTo>
                  <a:pt x="1234" y="246"/>
                  <a:pt x="1234" y="246"/>
                  <a:pt x="1234" y="246"/>
                </a:cubicBezTo>
                <a:cubicBezTo>
                  <a:pt x="1232" y="245"/>
                  <a:pt x="1232" y="245"/>
                  <a:pt x="1232" y="245"/>
                </a:cubicBezTo>
                <a:cubicBezTo>
                  <a:pt x="1230" y="246"/>
                  <a:pt x="1230" y="246"/>
                  <a:pt x="1230" y="246"/>
                </a:cubicBezTo>
                <a:cubicBezTo>
                  <a:pt x="1230" y="246"/>
                  <a:pt x="1230" y="246"/>
                  <a:pt x="1230" y="246"/>
                </a:cubicBezTo>
                <a:cubicBezTo>
                  <a:pt x="1229" y="246"/>
                  <a:pt x="1229" y="246"/>
                  <a:pt x="1229" y="246"/>
                </a:cubicBezTo>
                <a:cubicBezTo>
                  <a:pt x="1229" y="245"/>
                  <a:pt x="1229" y="245"/>
                  <a:pt x="1229" y="245"/>
                </a:cubicBezTo>
                <a:cubicBezTo>
                  <a:pt x="1229" y="243"/>
                  <a:pt x="1229" y="243"/>
                  <a:pt x="1229" y="243"/>
                </a:cubicBezTo>
                <a:cubicBezTo>
                  <a:pt x="1229" y="243"/>
                  <a:pt x="1229" y="243"/>
                  <a:pt x="1229" y="243"/>
                </a:cubicBezTo>
                <a:cubicBezTo>
                  <a:pt x="1227" y="243"/>
                  <a:pt x="1227" y="243"/>
                  <a:pt x="1227" y="243"/>
                </a:cubicBezTo>
                <a:cubicBezTo>
                  <a:pt x="1226" y="243"/>
                  <a:pt x="1226" y="243"/>
                  <a:pt x="1226" y="243"/>
                </a:cubicBezTo>
                <a:cubicBezTo>
                  <a:pt x="1225" y="242"/>
                  <a:pt x="1225" y="242"/>
                  <a:pt x="1225" y="242"/>
                </a:cubicBezTo>
                <a:cubicBezTo>
                  <a:pt x="1225" y="241"/>
                  <a:pt x="1225" y="241"/>
                  <a:pt x="1225" y="241"/>
                </a:cubicBezTo>
                <a:cubicBezTo>
                  <a:pt x="1226" y="241"/>
                  <a:pt x="1226" y="241"/>
                  <a:pt x="1226" y="241"/>
                </a:cubicBezTo>
                <a:cubicBezTo>
                  <a:pt x="1228" y="242"/>
                  <a:pt x="1228" y="242"/>
                  <a:pt x="1228" y="242"/>
                </a:cubicBezTo>
                <a:cubicBezTo>
                  <a:pt x="1229" y="241"/>
                  <a:pt x="1229" y="241"/>
                  <a:pt x="1229" y="241"/>
                </a:cubicBezTo>
                <a:cubicBezTo>
                  <a:pt x="1228" y="240"/>
                  <a:pt x="1228" y="240"/>
                  <a:pt x="1228" y="240"/>
                </a:cubicBezTo>
                <a:cubicBezTo>
                  <a:pt x="1228" y="240"/>
                  <a:pt x="1228" y="240"/>
                  <a:pt x="1228" y="240"/>
                </a:cubicBezTo>
                <a:cubicBezTo>
                  <a:pt x="1229" y="239"/>
                  <a:pt x="1229" y="239"/>
                  <a:pt x="1229" y="239"/>
                </a:cubicBezTo>
                <a:cubicBezTo>
                  <a:pt x="1228" y="238"/>
                  <a:pt x="1228" y="238"/>
                  <a:pt x="1228" y="238"/>
                </a:cubicBezTo>
                <a:cubicBezTo>
                  <a:pt x="1228" y="237"/>
                  <a:pt x="1228" y="237"/>
                  <a:pt x="1228" y="237"/>
                </a:cubicBezTo>
                <a:cubicBezTo>
                  <a:pt x="1229" y="236"/>
                  <a:pt x="1229" y="236"/>
                  <a:pt x="1229" y="236"/>
                </a:cubicBezTo>
                <a:cubicBezTo>
                  <a:pt x="1228" y="235"/>
                  <a:pt x="1228" y="235"/>
                  <a:pt x="1228" y="235"/>
                </a:cubicBezTo>
                <a:cubicBezTo>
                  <a:pt x="1228" y="234"/>
                  <a:pt x="1228" y="234"/>
                  <a:pt x="1228" y="234"/>
                </a:cubicBezTo>
                <a:cubicBezTo>
                  <a:pt x="1229" y="234"/>
                  <a:pt x="1229" y="234"/>
                  <a:pt x="1229" y="234"/>
                </a:cubicBezTo>
                <a:cubicBezTo>
                  <a:pt x="1229" y="234"/>
                  <a:pt x="1229" y="234"/>
                  <a:pt x="1229" y="234"/>
                </a:cubicBezTo>
                <a:cubicBezTo>
                  <a:pt x="1229" y="235"/>
                  <a:pt x="1229" y="235"/>
                  <a:pt x="1229" y="235"/>
                </a:cubicBezTo>
                <a:cubicBezTo>
                  <a:pt x="1230" y="236"/>
                  <a:pt x="1230" y="236"/>
                  <a:pt x="1230" y="236"/>
                </a:cubicBezTo>
                <a:cubicBezTo>
                  <a:pt x="1231" y="236"/>
                  <a:pt x="1231" y="236"/>
                  <a:pt x="1231" y="236"/>
                </a:cubicBezTo>
                <a:cubicBezTo>
                  <a:pt x="1232" y="235"/>
                  <a:pt x="1232" y="235"/>
                  <a:pt x="1232" y="235"/>
                </a:cubicBezTo>
                <a:cubicBezTo>
                  <a:pt x="1234" y="233"/>
                  <a:pt x="1234" y="233"/>
                  <a:pt x="1234" y="233"/>
                </a:cubicBezTo>
                <a:cubicBezTo>
                  <a:pt x="1236" y="233"/>
                  <a:pt x="1236" y="233"/>
                  <a:pt x="1236" y="233"/>
                </a:cubicBezTo>
                <a:cubicBezTo>
                  <a:pt x="1236" y="233"/>
                  <a:pt x="1236" y="233"/>
                  <a:pt x="1236" y="233"/>
                </a:cubicBezTo>
                <a:cubicBezTo>
                  <a:pt x="1235" y="232"/>
                  <a:pt x="1235" y="232"/>
                  <a:pt x="1235" y="232"/>
                </a:cubicBezTo>
                <a:cubicBezTo>
                  <a:pt x="1234" y="232"/>
                  <a:pt x="1234" y="232"/>
                  <a:pt x="1234" y="232"/>
                </a:cubicBezTo>
                <a:cubicBezTo>
                  <a:pt x="1233" y="232"/>
                  <a:pt x="1233" y="232"/>
                  <a:pt x="1233" y="232"/>
                </a:cubicBezTo>
                <a:cubicBezTo>
                  <a:pt x="1232" y="231"/>
                  <a:pt x="1232" y="231"/>
                  <a:pt x="1232" y="231"/>
                </a:cubicBezTo>
                <a:cubicBezTo>
                  <a:pt x="1233" y="231"/>
                  <a:pt x="1233" y="231"/>
                  <a:pt x="1233" y="231"/>
                </a:cubicBezTo>
                <a:cubicBezTo>
                  <a:pt x="1235" y="231"/>
                  <a:pt x="1235" y="231"/>
                  <a:pt x="1235" y="231"/>
                </a:cubicBezTo>
                <a:cubicBezTo>
                  <a:pt x="1236" y="231"/>
                  <a:pt x="1236" y="231"/>
                  <a:pt x="1236" y="231"/>
                </a:cubicBezTo>
                <a:cubicBezTo>
                  <a:pt x="1237" y="231"/>
                  <a:pt x="1237" y="231"/>
                  <a:pt x="1237" y="231"/>
                </a:cubicBezTo>
                <a:cubicBezTo>
                  <a:pt x="1237" y="230"/>
                  <a:pt x="1237" y="230"/>
                  <a:pt x="1237" y="230"/>
                </a:cubicBezTo>
                <a:cubicBezTo>
                  <a:pt x="1236" y="230"/>
                  <a:pt x="1236" y="230"/>
                  <a:pt x="1236" y="230"/>
                </a:cubicBezTo>
                <a:cubicBezTo>
                  <a:pt x="1237" y="229"/>
                  <a:pt x="1237" y="229"/>
                  <a:pt x="1237" y="229"/>
                </a:cubicBezTo>
                <a:cubicBezTo>
                  <a:pt x="1239" y="229"/>
                  <a:pt x="1239" y="229"/>
                  <a:pt x="1239" y="229"/>
                </a:cubicBezTo>
                <a:cubicBezTo>
                  <a:pt x="1240" y="231"/>
                  <a:pt x="1240" y="231"/>
                  <a:pt x="1240" y="231"/>
                </a:cubicBezTo>
                <a:cubicBezTo>
                  <a:pt x="1241" y="231"/>
                  <a:pt x="1241" y="231"/>
                  <a:pt x="1241" y="231"/>
                </a:cubicBezTo>
                <a:cubicBezTo>
                  <a:pt x="1242" y="230"/>
                  <a:pt x="1242" y="230"/>
                  <a:pt x="1242" y="230"/>
                </a:cubicBezTo>
                <a:cubicBezTo>
                  <a:pt x="1243" y="231"/>
                  <a:pt x="1243" y="231"/>
                  <a:pt x="1243" y="231"/>
                </a:cubicBezTo>
                <a:cubicBezTo>
                  <a:pt x="1244" y="232"/>
                  <a:pt x="1244" y="232"/>
                  <a:pt x="1244" y="232"/>
                </a:cubicBezTo>
                <a:cubicBezTo>
                  <a:pt x="1243" y="233"/>
                  <a:pt x="1243" y="233"/>
                  <a:pt x="1243" y="233"/>
                </a:cubicBezTo>
                <a:cubicBezTo>
                  <a:pt x="1244" y="234"/>
                  <a:pt x="1244" y="234"/>
                  <a:pt x="1244" y="234"/>
                </a:cubicBezTo>
                <a:cubicBezTo>
                  <a:pt x="1245" y="234"/>
                  <a:pt x="1245" y="234"/>
                  <a:pt x="1245" y="234"/>
                </a:cubicBezTo>
                <a:cubicBezTo>
                  <a:pt x="1246" y="234"/>
                  <a:pt x="1246" y="234"/>
                  <a:pt x="1246" y="234"/>
                </a:cubicBezTo>
                <a:cubicBezTo>
                  <a:pt x="1246" y="234"/>
                  <a:pt x="1246" y="234"/>
                  <a:pt x="1246" y="234"/>
                </a:cubicBezTo>
                <a:cubicBezTo>
                  <a:pt x="1247" y="235"/>
                  <a:pt x="1247" y="235"/>
                  <a:pt x="1247" y="235"/>
                </a:cubicBezTo>
                <a:cubicBezTo>
                  <a:pt x="1249" y="236"/>
                  <a:pt x="1249" y="236"/>
                  <a:pt x="1249" y="236"/>
                </a:cubicBezTo>
                <a:cubicBezTo>
                  <a:pt x="1250" y="237"/>
                  <a:pt x="1250" y="237"/>
                  <a:pt x="1250" y="237"/>
                </a:cubicBezTo>
                <a:cubicBezTo>
                  <a:pt x="1251" y="238"/>
                  <a:pt x="1251" y="238"/>
                  <a:pt x="1251" y="238"/>
                </a:cubicBezTo>
                <a:cubicBezTo>
                  <a:pt x="1251" y="237"/>
                  <a:pt x="1251" y="237"/>
                  <a:pt x="1251" y="237"/>
                </a:cubicBezTo>
                <a:cubicBezTo>
                  <a:pt x="1251" y="235"/>
                  <a:pt x="1251" y="235"/>
                  <a:pt x="1251" y="235"/>
                </a:cubicBezTo>
                <a:cubicBezTo>
                  <a:pt x="1252" y="234"/>
                  <a:pt x="1252" y="234"/>
                  <a:pt x="1252" y="234"/>
                </a:cubicBezTo>
                <a:cubicBezTo>
                  <a:pt x="1253" y="232"/>
                  <a:pt x="1253" y="232"/>
                  <a:pt x="1253" y="232"/>
                </a:cubicBezTo>
                <a:cubicBezTo>
                  <a:pt x="1253" y="231"/>
                  <a:pt x="1253" y="231"/>
                  <a:pt x="1253" y="231"/>
                </a:cubicBezTo>
                <a:cubicBezTo>
                  <a:pt x="1253" y="229"/>
                  <a:pt x="1253" y="229"/>
                  <a:pt x="1253" y="229"/>
                </a:cubicBezTo>
                <a:cubicBezTo>
                  <a:pt x="1253" y="226"/>
                  <a:pt x="1253" y="226"/>
                  <a:pt x="1253" y="226"/>
                </a:cubicBezTo>
                <a:cubicBezTo>
                  <a:pt x="1254" y="226"/>
                  <a:pt x="1254" y="226"/>
                  <a:pt x="1254" y="226"/>
                </a:cubicBezTo>
                <a:cubicBezTo>
                  <a:pt x="1254" y="225"/>
                  <a:pt x="1254" y="225"/>
                  <a:pt x="1254" y="225"/>
                </a:cubicBezTo>
                <a:cubicBezTo>
                  <a:pt x="1253" y="223"/>
                  <a:pt x="1253" y="223"/>
                  <a:pt x="1253" y="223"/>
                </a:cubicBezTo>
                <a:cubicBezTo>
                  <a:pt x="1252" y="222"/>
                  <a:pt x="1252" y="222"/>
                  <a:pt x="1252" y="222"/>
                </a:cubicBezTo>
                <a:cubicBezTo>
                  <a:pt x="1251" y="222"/>
                  <a:pt x="1251" y="222"/>
                  <a:pt x="1251" y="222"/>
                </a:cubicBezTo>
                <a:cubicBezTo>
                  <a:pt x="1250" y="222"/>
                  <a:pt x="1250" y="222"/>
                  <a:pt x="1250" y="222"/>
                </a:cubicBezTo>
                <a:cubicBezTo>
                  <a:pt x="1250" y="221"/>
                  <a:pt x="1250" y="221"/>
                  <a:pt x="1250" y="221"/>
                </a:cubicBezTo>
                <a:cubicBezTo>
                  <a:pt x="1250" y="220"/>
                  <a:pt x="1250" y="220"/>
                  <a:pt x="1250" y="220"/>
                </a:cubicBezTo>
                <a:cubicBezTo>
                  <a:pt x="1249" y="220"/>
                  <a:pt x="1249" y="220"/>
                  <a:pt x="1249" y="220"/>
                </a:cubicBezTo>
                <a:cubicBezTo>
                  <a:pt x="1248" y="222"/>
                  <a:pt x="1248" y="222"/>
                  <a:pt x="1248" y="222"/>
                </a:cubicBezTo>
                <a:cubicBezTo>
                  <a:pt x="1247" y="223"/>
                  <a:pt x="1247" y="223"/>
                  <a:pt x="1247" y="223"/>
                </a:cubicBezTo>
                <a:cubicBezTo>
                  <a:pt x="1246" y="224"/>
                  <a:pt x="1246" y="224"/>
                  <a:pt x="1246" y="224"/>
                </a:cubicBezTo>
                <a:cubicBezTo>
                  <a:pt x="1245" y="223"/>
                  <a:pt x="1245" y="223"/>
                  <a:pt x="1245" y="223"/>
                </a:cubicBezTo>
                <a:cubicBezTo>
                  <a:pt x="1245" y="222"/>
                  <a:pt x="1245" y="222"/>
                  <a:pt x="1245" y="222"/>
                </a:cubicBezTo>
                <a:cubicBezTo>
                  <a:pt x="1245" y="221"/>
                  <a:pt x="1245" y="221"/>
                  <a:pt x="1245" y="221"/>
                </a:cubicBezTo>
                <a:cubicBezTo>
                  <a:pt x="1245" y="220"/>
                  <a:pt x="1245" y="220"/>
                  <a:pt x="1245" y="220"/>
                </a:cubicBezTo>
                <a:cubicBezTo>
                  <a:pt x="1243" y="220"/>
                  <a:pt x="1243" y="220"/>
                  <a:pt x="1243" y="220"/>
                </a:cubicBezTo>
                <a:cubicBezTo>
                  <a:pt x="1242" y="220"/>
                  <a:pt x="1242" y="220"/>
                  <a:pt x="1242" y="220"/>
                </a:cubicBezTo>
                <a:cubicBezTo>
                  <a:pt x="1241" y="219"/>
                  <a:pt x="1241" y="219"/>
                  <a:pt x="1241" y="219"/>
                </a:cubicBezTo>
                <a:cubicBezTo>
                  <a:pt x="1242" y="219"/>
                  <a:pt x="1242" y="219"/>
                  <a:pt x="1242" y="219"/>
                </a:cubicBezTo>
                <a:cubicBezTo>
                  <a:pt x="1242" y="218"/>
                  <a:pt x="1242" y="218"/>
                  <a:pt x="1242" y="218"/>
                </a:cubicBezTo>
                <a:cubicBezTo>
                  <a:pt x="1241" y="218"/>
                  <a:pt x="1241" y="218"/>
                  <a:pt x="1241" y="218"/>
                </a:cubicBezTo>
                <a:cubicBezTo>
                  <a:pt x="1240" y="217"/>
                  <a:pt x="1240" y="217"/>
                  <a:pt x="1240" y="217"/>
                </a:cubicBezTo>
                <a:cubicBezTo>
                  <a:pt x="1241" y="216"/>
                  <a:pt x="1241" y="216"/>
                  <a:pt x="1241" y="216"/>
                </a:cubicBezTo>
                <a:cubicBezTo>
                  <a:pt x="1241" y="217"/>
                  <a:pt x="1241" y="217"/>
                  <a:pt x="1241" y="217"/>
                </a:cubicBezTo>
                <a:cubicBezTo>
                  <a:pt x="1242" y="217"/>
                  <a:pt x="1242" y="217"/>
                  <a:pt x="1242" y="217"/>
                </a:cubicBezTo>
                <a:cubicBezTo>
                  <a:pt x="1242" y="216"/>
                  <a:pt x="1242" y="216"/>
                  <a:pt x="1242" y="216"/>
                </a:cubicBezTo>
                <a:cubicBezTo>
                  <a:pt x="1242" y="215"/>
                  <a:pt x="1242" y="215"/>
                  <a:pt x="1242" y="215"/>
                </a:cubicBezTo>
                <a:cubicBezTo>
                  <a:pt x="1241" y="214"/>
                  <a:pt x="1241" y="214"/>
                  <a:pt x="1241" y="214"/>
                </a:cubicBezTo>
                <a:cubicBezTo>
                  <a:pt x="1242" y="213"/>
                  <a:pt x="1242" y="213"/>
                  <a:pt x="1242" y="213"/>
                </a:cubicBezTo>
                <a:cubicBezTo>
                  <a:pt x="1242" y="212"/>
                  <a:pt x="1242" y="212"/>
                  <a:pt x="1242" y="212"/>
                </a:cubicBezTo>
                <a:cubicBezTo>
                  <a:pt x="1243" y="213"/>
                  <a:pt x="1243" y="213"/>
                  <a:pt x="1243" y="213"/>
                </a:cubicBezTo>
                <a:cubicBezTo>
                  <a:pt x="1244" y="213"/>
                  <a:pt x="1244" y="213"/>
                  <a:pt x="1244" y="213"/>
                </a:cubicBezTo>
                <a:cubicBezTo>
                  <a:pt x="1244" y="214"/>
                  <a:pt x="1244" y="214"/>
                  <a:pt x="1244" y="214"/>
                </a:cubicBezTo>
                <a:cubicBezTo>
                  <a:pt x="1246" y="216"/>
                  <a:pt x="1246" y="216"/>
                  <a:pt x="1246" y="216"/>
                </a:cubicBezTo>
                <a:cubicBezTo>
                  <a:pt x="1247" y="217"/>
                  <a:pt x="1247" y="217"/>
                  <a:pt x="1247" y="217"/>
                </a:cubicBezTo>
                <a:cubicBezTo>
                  <a:pt x="1248" y="217"/>
                  <a:pt x="1248" y="217"/>
                  <a:pt x="1248" y="217"/>
                </a:cubicBezTo>
                <a:cubicBezTo>
                  <a:pt x="1249" y="216"/>
                  <a:pt x="1249" y="216"/>
                  <a:pt x="1249" y="216"/>
                </a:cubicBezTo>
                <a:cubicBezTo>
                  <a:pt x="1248" y="214"/>
                  <a:pt x="1248" y="214"/>
                  <a:pt x="1248" y="214"/>
                </a:cubicBezTo>
                <a:cubicBezTo>
                  <a:pt x="1246" y="212"/>
                  <a:pt x="1246" y="212"/>
                  <a:pt x="1246" y="212"/>
                </a:cubicBezTo>
                <a:cubicBezTo>
                  <a:pt x="1245" y="211"/>
                  <a:pt x="1245" y="211"/>
                  <a:pt x="1245" y="211"/>
                </a:cubicBezTo>
                <a:cubicBezTo>
                  <a:pt x="1243" y="211"/>
                  <a:pt x="1243" y="211"/>
                  <a:pt x="1243" y="211"/>
                </a:cubicBezTo>
                <a:cubicBezTo>
                  <a:pt x="1243" y="208"/>
                  <a:pt x="1243" y="208"/>
                  <a:pt x="1243" y="208"/>
                </a:cubicBezTo>
                <a:cubicBezTo>
                  <a:pt x="1242" y="207"/>
                  <a:pt x="1242" y="207"/>
                  <a:pt x="1242" y="207"/>
                </a:cubicBezTo>
                <a:cubicBezTo>
                  <a:pt x="1241" y="206"/>
                  <a:pt x="1241" y="206"/>
                  <a:pt x="1241" y="206"/>
                </a:cubicBezTo>
                <a:cubicBezTo>
                  <a:pt x="1240" y="206"/>
                  <a:pt x="1240" y="206"/>
                  <a:pt x="1240" y="206"/>
                </a:cubicBezTo>
                <a:cubicBezTo>
                  <a:pt x="1239" y="205"/>
                  <a:pt x="1239" y="205"/>
                  <a:pt x="1239" y="205"/>
                </a:cubicBezTo>
                <a:cubicBezTo>
                  <a:pt x="1239" y="204"/>
                  <a:pt x="1239" y="204"/>
                  <a:pt x="1239" y="204"/>
                </a:cubicBezTo>
                <a:cubicBezTo>
                  <a:pt x="1239" y="203"/>
                  <a:pt x="1239" y="203"/>
                  <a:pt x="1239" y="203"/>
                </a:cubicBezTo>
                <a:cubicBezTo>
                  <a:pt x="1240" y="202"/>
                  <a:pt x="1240" y="202"/>
                  <a:pt x="1240" y="202"/>
                </a:cubicBezTo>
                <a:cubicBezTo>
                  <a:pt x="1239" y="202"/>
                  <a:pt x="1239" y="202"/>
                  <a:pt x="1239" y="202"/>
                </a:cubicBezTo>
                <a:cubicBezTo>
                  <a:pt x="1239" y="201"/>
                  <a:pt x="1239" y="201"/>
                  <a:pt x="1239" y="201"/>
                </a:cubicBezTo>
                <a:cubicBezTo>
                  <a:pt x="1239" y="200"/>
                  <a:pt x="1239" y="200"/>
                  <a:pt x="1239" y="200"/>
                </a:cubicBezTo>
                <a:cubicBezTo>
                  <a:pt x="1240" y="200"/>
                  <a:pt x="1240" y="200"/>
                  <a:pt x="1240" y="200"/>
                </a:cubicBezTo>
                <a:cubicBezTo>
                  <a:pt x="1241" y="199"/>
                  <a:pt x="1241" y="199"/>
                  <a:pt x="1241" y="199"/>
                </a:cubicBezTo>
                <a:cubicBezTo>
                  <a:pt x="1242" y="200"/>
                  <a:pt x="1242" y="200"/>
                  <a:pt x="1242" y="200"/>
                </a:cubicBezTo>
                <a:cubicBezTo>
                  <a:pt x="1243" y="201"/>
                  <a:pt x="1243" y="201"/>
                  <a:pt x="1243" y="201"/>
                </a:cubicBezTo>
                <a:cubicBezTo>
                  <a:pt x="1242" y="202"/>
                  <a:pt x="1242" y="202"/>
                  <a:pt x="1242" y="202"/>
                </a:cubicBezTo>
                <a:cubicBezTo>
                  <a:pt x="1243" y="202"/>
                  <a:pt x="1243" y="202"/>
                  <a:pt x="1243" y="202"/>
                </a:cubicBezTo>
                <a:cubicBezTo>
                  <a:pt x="1244" y="202"/>
                  <a:pt x="1244" y="202"/>
                  <a:pt x="1244" y="202"/>
                </a:cubicBezTo>
                <a:cubicBezTo>
                  <a:pt x="1244" y="204"/>
                  <a:pt x="1244" y="204"/>
                  <a:pt x="1244" y="204"/>
                </a:cubicBezTo>
                <a:cubicBezTo>
                  <a:pt x="1244" y="205"/>
                  <a:pt x="1244" y="205"/>
                  <a:pt x="1244" y="205"/>
                </a:cubicBezTo>
                <a:cubicBezTo>
                  <a:pt x="1245" y="205"/>
                  <a:pt x="1245" y="205"/>
                  <a:pt x="1245" y="205"/>
                </a:cubicBezTo>
                <a:cubicBezTo>
                  <a:pt x="1247" y="204"/>
                  <a:pt x="1247" y="204"/>
                  <a:pt x="1247" y="204"/>
                </a:cubicBezTo>
                <a:cubicBezTo>
                  <a:pt x="1247" y="201"/>
                  <a:pt x="1247" y="201"/>
                  <a:pt x="1247" y="201"/>
                </a:cubicBezTo>
                <a:cubicBezTo>
                  <a:pt x="1248" y="199"/>
                  <a:pt x="1248" y="199"/>
                  <a:pt x="1248" y="199"/>
                </a:cubicBezTo>
                <a:cubicBezTo>
                  <a:pt x="1249" y="198"/>
                  <a:pt x="1249" y="198"/>
                  <a:pt x="1249" y="198"/>
                </a:cubicBezTo>
                <a:cubicBezTo>
                  <a:pt x="1249" y="197"/>
                  <a:pt x="1249" y="197"/>
                  <a:pt x="1249" y="197"/>
                </a:cubicBezTo>
                <a:cubicBezTo>
                  <a:pt x="1248" y="195"/>
                  <a:pt x="1248" y="195"/>
                  <a:pt x="1248" y="195"/>
                </a:cubicBezTo>
                <a:cubicBezTo>
                  <a:pt x="1250" y="194"/>
                  <a:pt x="1250" y="194"/>
                  <a:pt x="1250" y="194"/>
                </a:cubicBezTo>
                <a:cubicBezTo>
                  <a:pt x="1251" y="193"/>
                  <a:pt x="1251" y="193"/>
                  <a:pt x="1251" y="193"/>
                </a:cubicBezTo>
                <a:cubicBezTo>
                  <a:pt x="1251" y="190"/>
                  <a:pt x="1251" y="190"/>
                  <a:pt x="1251" y="190"/>
                </a:cubicBezTo>
                <a:cubicBezTo>
                  <a:pt x="1251" y="188"/>
                  <a:pt x="1251" y="188"/>
                  <a:pt x="1251" y="188"/>
                </a:cubicBezTo>
                <a:cubicBezTo>
                  <a:pt x="1250" y="187"/>
                  <a:pt x="1250" y="187"/>
                  <a:pt x="1250" y="187"/>
                </a:cubicBezTo>
                <a:cubicBezTo>
                  <a:pt x="1251" y="184"/>
                  <a:pt x="1251" y="184"/>
                  <a:pt x="1251" y="184"/>
                </a:cubicBezTo>
                <a:cubicBezTo>
                  <a:pt x="1252" y="182"/>
                  <a:pt x="1252" y="182"/>
                  <a:pt x="1252" y="182"/>
                </a:cubicBezTo>
                <a:cubicBezTo>
                  <a:pt x="1252" y="179"/>
                  <a:pt x="1252" y="179"/>
                  <a:pt x="1252" y="179"/>
                </a:cubicBezTo>
                <a:cubicBezTo>
                  <a:pt x="1253" y="178"/>
                  <a:pt x="1253" y="178"/>
                  <a:pt x="1253" y="178"/>
                </a:cubicBezTo>
                <a:cubicBezTo>
                  <a:pt x="1253" y="177"/>
                  <a:pt x="1253" y="177"/>
                  <a:pt x="1253" y="177"/>
                </a:cubicBezTo>
                <a:cubicBezTo>
                  <a:pt x="1254" y="175"/>
                  <a:pt x="1254" y="175"/>
                  <a:pt x="1254" y="175"/>
                </a:cubicBezTo>
                <a:cubicBezTo>
                  <a:pt x="1254" y="172"/>
                  <a:pt x="1254" y="172"/>
                  <a:pt x="1254" y="172"/>
                </a:cubicBezTo>
                <a:cubicBezTo>
                  <a:pt x="1255" y="171"/>
                  <a:pt x="1255" y="171"/>
                  <a:pt x="1255" y="171"/>
                </a:cubicBezTo>
                <a:cubicBezTo>
                  <a:pt x="1256" y="169"/>
                  <a:pt x="1256" y="169"/>
                  <a:pt x="1256" y="169"/>
                </a:cubicBezTo>
                <a:cubicBezTo>
                  <a:pt x="1259" y="165"/>
                  <a:pt x="1259" y="165"/>
                  <a:pt x="1259" y="165"/>
                </a:cubicBezTo>
                <a:cubicBezTo>
                  <a:pt x="1261" y="163"/>
                  <a:pt x="1261" y="163"/>
                  <a:pt x="1261" y="163"/>
                </a:cubicBezTo>
                <a:cubicBezTo>
                  <a:pt x="1263" y="161"/>
                  <a:pt x="1263" y="161"/>
                  <a:pt x="1263" y="161"/>
                </a:cubicBezTo>
                <a:cubicBezTo>
                  <a:pt x="1264" y="159"/>
                  <a:pt x="1264" y="159"/>
                  <a:pt x="1264" y="159"/>
                </a:cubicBezTo>
                <a:cubicBezTo>
                  <a:pt x="1265" y="158"/>
                  <a:pt x="1265" y="158"/>
                  <a:pt x="1265" y="158"/>
                </a:cubicBezTo>
                <a:cubicBezTo>
                  <a:pt x="1266" y="156"/>
                  <a:pt x="1266" y="156"/>
                  <a:pt x="1266" y="156"/>
                </a:cubicBezTo>
                <a:cubicBezTo>
                  <a:pt x="1268" y="154"/>
                  <a:pt x="1268" y="154"/>
                  <a:pt x="1268" y="154"/>
                </a:cubicBezTo>
                <a:cubicBezTo>
                  <a:pt x="1269" y="153"/>
                  <a:pt x="1269" y="153"/>
                  <a:pt x="1269" y="153"/>
                </a:cubicBezTo>
                <a:cubicBezTo>
                  <a:pt x="1269" y="153"/>
                  <a:pt x="1269" y="153"/>
                  <a:pt x="1269" y="153"/>
                </a:cubicBezTo>
                <a:cubicBezTo>
                  <a:pt x="1267" y="152"/>
                  <a:pt x="1267" y="152"/>
                  <a:pt x="1267" y="152"/>
                </a:cubicBezTo>
                <a:cubicBezTo>
                  <a:pt x="1266" y="151"/>
                  <a:pt x="1266" y="151"/>
                  <a:pt x="1266" y="151"/>
                </a:cubicBezTo>
                <a:cubicBezTo>
                  <a:pt x="1265" y="150"/>
                  <a:pt x="1265" y="150"/>
                  <a:pt x="1265" y="150"/>
                </a:cubicBezTo>
                <a:cubicBezTo>
                  <a:pt x="1264" y="150"/>
                  <a:pt x="1264" y="150"/>
                  <a:pt x="1264" y="150"/>
                </a:cubicBezTo>
                <a:cubicBezTo>
                  <a:pt x="1263" y="150"/>
                  <a:pt x="1263" y="150"/>
                  <a:pt x="1263" y="150"/>
                </a:cubicBezTo>
                <a:cubicBezTo>
                  <a:pt x="1260" y="151"/>
                  <a:pt x="1260" y="151"/>
                  <a:pt x="1260" y="151"/>
                </a:cubicBezTo>
                <a:cubicBezTo>
                  <a:pt x="1258" y="152"/>
                  <a:pt x="1258" y="152"/>
                  <a:pt x="1258" y="152"/>
                </a:cubicBezTo>
                <a:cubicBezTo>
                  <a:pt x="1256" y="152"/>
                  <a:pt x="1256" y="152"/>
                  <a:pt x="1256" y="152"/>
                </a:cubicBezTo>
                <a:cubicBezTo>
                  <a:pt x="1254" y="154"/>
                  <a:pt x="1254" y="154"/>
                  <a:pt x="1254" y="154"/>
                </a:cubicBezTo>
                <a:cubicBezTo>
                  <a:pt x="1253" y="155"/>
                  <a:pt x="1253" y="155"/>
                  <a:pt x="1253" y="155"/>
                </a:cubicBezTo>
                <a:cubicBezTo>
                  <a:pt x="1252" y="156"/>
                  <a:pt x="1252" y="156"/>
                  <a:pt x="1252" y="156"/>
                </a:cubicBezTo>
                <a:cubicBezTo>
                  <a:pt x="1251" y="156"/>
                  <a:pt x="1251" y="156"/>
                  <a:pt x="1251" y="156"/>
                </a:cubicBezTo>
                <a:cubicBezTo>
                  <a:pt x="1250" y="156"/>
                  <a:pt x="1250" y="156"/>
                  <a:pt x="1250" y="156"/>
                </a:cubicBezTo>
                <a:cubicBezTo>
                  <a:pt x="1249" y="155"/>
                  <a:pt x="1249" y="155"/>
                  <a:pt x="1249" y="155"/>
                </a:cubicBezTo>
                <a:cubicBezTo>
                  <a:pt x="1249" y="154"/>
                  <a:pt x="1249" y="154"/>
                  <a:pt x="1249" y="154"/>
                </a:cubicBezTo>
                <a:cubicBezTo>
                  <a:pt x="1250" y="154"/>
                  <a:pt x="1250" y="154"/>
                  <a:pt x="1250" y="154"/>
                </a:cubicBezTo>
                <a:cubicBezTo>
                  <a:pt x="1251" y="153"/>
                  <a:pt x="1251" y="153"/>
                  <a:pt x="1251" y="153"/>
                </a:cubicBezTo>
                <a:cubicBezTo>
                  <a:pt x="1251" y="152"/>
                  <a:pt x="1251" y="152"/>
                  <a:pt x="1251" y="152"/>
                </a:cubicBezTo>
                <a:cubicBezTo>
                  <a:pt x="1250" y="151"/>
                  <a:pt x="1250" y="151"/>
                  <a:pt x="1250" y="151"/>
                </a:cubicBezTo>
                <a:cubicBezTo>
                  <a:pt x="1249" y="151"/>
                  <a:pt x="1249" y="151"/>
                  <a:pt x="1249" y="151"/>
                </a:cubicBezTo>
                <a:cubicBezTo>
                  <a:pt x="1248" y="150"/>
                  <a:pt x="1248" y="150"/>
                  <a:pt x="1248" y="150"/>
                </a:cubicBezTo>
                <a:cubicBezTo>
                  <a:pt x="1249" y="150"/>
                  <a:pt x="1249" y="150"/>
                  <a:pt x="1249" y="150"/>
                </a:cubicBezTo>
                <a:cubicBezTo>
                  <a:pt x="1250" y="149"/>
                  <a:pt x="1250" y="149"/>
                  <a:pt x="1250" y="149"/>
                </a:cubicBezTo>
                <a:cubicBezTo>
                  <a:pt x="1252" y="148"/>
                  <a:pt x="1252" y="148"/>
                  <a:pt x="1252" y="148"/>
                </a:cubicBezTo>
                <a:cubicBezTo>
                  <a:pt x="1253" y="146"/>
                  <a:pt x="1253" y="146"/>
                  <a:pt x="1253" y="146"/>
                </a:cubicBezTo>
                <a:cubicBezTo>
                  <a:pt x="1255" y="144"/>
                  <a:pt x="1255" y="144"/>
                  <a:pt x="1255" y="144"/>
                </a:cubicBezTo>
                <a:cubicBezTo>
                  <a:pt x="1256" y="144"/>
                  <a:pt x="1256" y="144"/>
                  <a:pt x="1256" y="144"/>
                </a:cubicBezTo>
                <a:cubicBezTo>
                  <a:pt x="1258" y="145"/>
                  <a:pt x="1258" y="145"/>
                  <a:pt x="1258" y="145"/>
                </a:cubicBezTo>
                <a:cubicBezTo>
                  <a:pt x="1262" y="147"/>
                  <a:pt x="1262" y="147"/>
                  <a:pt x="1262" y="147"/>
                </a:cubicBezTo>
                <a:cubicBezTo>
                  <a:pt x="1263" y="148"/>
                  <a:pt x="1263" y="148"/>
                  <a:pt x="1263" y="148"/>
                </a:cubicBezTo>
                <a:cubicBezTo>
                  <a:pt x="1266" y="149"/>
                  <a:pt x="1266" y="149"/>
                  <a:pt x="1266" y="149"/>
                </a:cubicBezTo>
                <a:cubicBezTo>
                  <a:pt x="1268" y="148"/>
                  <a:pt x="1268" y="148"/>
                  <a:pt x="1268" y="148"/>
                </a:cubicBezTo>
                <a:cubicBezTo>
                  <a:pt x="1269" y="148"/>
                  <a:pt x="1269" y="148"/>
                  <a:pt x="1269" y="148"/>
                </a:cubicBezTo>
                <a:cubicBezTo>
                  <a:pt x="1273" y="148"/>
                  <a:pt x="1273" y="148"/>
                  <a:pt x="1273" y="148"/>
                </a:cubicBezTo>
                <a:cubicBezTo>
                  <a:pt x="1274" y="147"/>
                  <a:pt x="1274" y="147"/>
                  <a:pt x="1274" y="147"/>
                </a:cubicBezTo>
                <a:cubicBezTo>
                  <a:pt x="1274" y="145"/>
                  <a:pt x="1274" y="145"/>
                  <a:pt x="1274" y="145"/>
                </a:cubicBezTo>
                <a:cubicBezTo>
                  <a:pt x="1274" y="144"/>
                  <a:pt x="1274" y="144"/>
                  <a:pt x="1274" y="144"/>
                </a:cubicBezTo>
                <a:cubicBezTo>
                  <a:pt x="1275" y="144"/>
                  <a:pt x="1275" y="144"/>
                  <a:pt x="1275" y="144"/>
                </a:cubicBezTo>
                <a:cubicBezTo>
                  <a:pt x="1276" y="144"/>
                  <a:pt x="1276" y="144"/>
                  <a:pt x="1276" y="144"/>
                </a:cubicBezTo>
                <a:cubicBezTo>
                  <a:pt x="1277" y="143"/>
                  <a:pt x="1277" y="143"/>
                  <a:pt x="1277" y="143"/>
                </a:cubicBezTo>
                <a:cubicBezTo>
                  <a:pt x="1277" y="142"/>
                  <a:pt x="1277" y="142"/>
                  <a:pt x="1277" y="142"/>
                </a:cubicBezTo>
                <a:cubicBezTo>
                  <a:pt x="1277" y="140"/>
                  <a:pt x="1277" y="140"/>
                  <a:pt x="1277" y="140"/>
                </a:cubicBezTo>
                <a:cubicBezTo>
                  <a:pt x="1275" y="140"/>
                  <a:pt x="1275" y="140"/>
                  <a:pt x="1275" y="140"/>
                </a:cubicBezTo>
                <a:cubicBezTo>
                  <a:pt x="1274" y="139"/>
                  <a:pt x="1274" y="139"/>
                  <a:pt x="1274" y="139"/>
                </a:cubicBezTo>
                <a:cubicBezTo>
                  <a:pt x="1273" y="138"/>
                  <a:pt x="1273" y="138"/>
                  <a:pt x="1273" y="138"/>
                </a:cubicBezTo>
                <a:cubicBezTo>
                  <a:pt x="1272" y="139"/>
                  <a:pt x="1272" y="139"/>
                  <a:pt x="1272" y="139"/>
                </a:cubicBezTo>
                <a:cubicBezTo>
                  <a:pt x="1271" y="140"/>
                  <a:pt x="1271" y="140"/>
                  <a:pt x="1271" y="140"/>
                </a:cubicBezTo>
                <a:cubicBezTo>
                  <a:pt x="1270" y="140"/>
                  <a:pt x="1270" y="140"/>
                  <a:pt x="1270" y="140"/>
                </a:cubicBezTo>
                <a:cubicBezTo>
                  <a:pt x="1269" y="139"/>
                  <a:pt x="1269" y="139"/>
                  <a:pt x="1269" y="139"/>
                </a:cubicBezTo>
                <a:cubicBezTo>
                  <a:pt x="1265" y="139"/>
                  <a:pt x="1265" y="139"/>
                  <a:pt x="1265" y="139"/>
                </a:cubicBezTo>
                <a:cubicBezTo>
                  <a:pt x="1263" y="138"/>
                  <a:pt x="1263" y="138"/>
                  <a:pt x="1263" y="138"/>
                </a:cubicBezTo>
                <a:cubicBezTo>
                  <a:pt x="1262" y="137"/>
                  <a:pt x="1262" y="137"/>
                  <a:pt x="1262" y="137"/>
                </a:cubicBezTo>
                <a:cubicBezTo>
                  <a:pt x="1260" y="137"/>
                  <a:pt x="1260" y="137"/>
                  <a:pt x="1260" y="137"/>
                </a:cubicBezTo>
                <a:cubicBezTo>
                  <a:pt x="1259" y="138"/>
                  <a:pt x="1259" y="138"/>
                  <a:pt x="1259" y="138"/>
                </a:cubicBezTo>
                <a:cubicBezTo>
                  <a:pt x="1255" y="138"/>
                  <a:pt x="1255" y="138"/>
                  <a:pt x="1255" y="138"/>
                </a:cubicBezTo>
                <a:cubicBezTo>
                  <a:pt x="1254" y="138"/>
                  <a:pt x="1254" y="138"/>
                  <a:pt x="1254" y="138"/>
                </a:cubicBezTo>
                <a:cubicBezTo>
                  <a:pt x="1253" y="137"/>
                  <a:pt x="1253" y="137"/>
                  <a:pt x="1253" y="137"/>
                </a:cubicBezTo>
                <a:cubicBezTo>
                  <a:pt x="1254" y="137"/>
                  <a:pt x="1254" y="137"/>
                  <a:pt x="1254" y="137"/>
                </a:cubicBezTo>
                <a:cubicBezTo>
                  <a:pt x="1256" y="138"/>
                  <a:pt x="1256" y="138"/>
                  <a:pt x="1256" y="138"/>
                </a:cubicBezTo>
                <a:cubicBezTo>
                  <a:pt x="1257" y="137"/>
                  <a:pt x="1257" y="137"/>
                  <a:pt x="1257" y="137"/>
                </a:cubicBezTo>
                <a:cubicBezTo>
                  <a:pt x="1259" y="136"/>
                  <a:pt x="1259" y="136"/>
                  <a:pt x="1259" y="136"/>
                </a:cubicBezTo>
                <a:cubicBezTo>
                  <a:pt x="1261" y="137"/>
                  <a:pt x="1261" y="137"/>
                  <a:pt x="1261" y="137"/>
                </a:cubicBezTo>
                <a:cubicBezTo>
                  <a:pt x="1262" y="137"/>
                  <a:pt x="1262" y="137"/>
                  <a:pt x="1262" y="137"/>
                </a:cubicBezTo>
                <a:cubicBezTo>
                  <a:pt x="1263" y="137"/>
                  <a:pt x="1263" y="137"/>
                  <a:pt x="1263" y="137"/>
                </a:cubicBezTo>
                <a:cubicBezTo>
                  <a:pt x="1264" y="136"/>
                  <a:pt x="1264" y="136"/>
                  <a:pt x="1264" y="136"/>
                </a:cubicBezTo>
                <a:cubicBezTo>
                  <a:pt x="1265" y="136"/>
                  <a:pt x="1265" y="136"/>
                  <a:pt x="1265" y="136"/>
                </a:cubicBezTo>
                <a:cubicBezTo>
                  <a:pt x="1266" y="136"/>
                  <a:pt x="1266" y="136"/>
                  <a:pt x="1266" y="136"/>
                </a:cubicBezTo>
                <a:cubicBezTo>
                  <a:pt x="1267" y="135"/>
                  <a:pt x="1267" y="135"/>
                  <a:pt x="1267" y="135"/>
                </a:cubicBezTo>
                <a:cubicBezTo>
                  <a:pt x="1267" y="135"/>
                  <a:pt x="1267" y="135"/>
                  <a:pt x="1267" y="135"/>
                </a:cubicBezTo>
                <a:cubicBezTo>
                  <a:pt x="1268" y="135"/>
                  <a:pt x="1268" y="135"/>
                  <a:pt x="1268" y="135"/>
                </a:cubicBezTo>
                <a:cubicBezTo>
                  <a:pt x="1269" y="135"/>
                  <a:pt x="1269" y="135"/>
                  <a:pt x="1269" y="135"/>
                </a:cubicBezTo>
                <a:cubicBezTo>
                  <a:pt x="1269" y="134"/>
                  <a:pt x="1269" y="134"/>
                  <a:pt x="1269" y="134"/>
                </a:cubicBezTo>
                <a:cubicBezTo>
                  <a:pt x="1270" y="134"/>
                  <a:pt x="1270" y="134"/>
                  <a:pt x="1270" y="134"/>
                </a:cubicBezTo>
                <a:cubicBezTo>
                  <a:pt x="1271" y="134"/>
                  <a:pt x="1271" y="134"/>
                  <a:pt x="1271" y="134"/>
                </a:cubicBezTo>
                <a:cubicBezTo>
                  <a:pt x="1271" y="135"/>
                  <a:pt x="1271" y="135"/>
                  <a:pt x="1271" y="135"/>
                </a:cubicBezTo>
                <a:cubicBezTo>
                  <a:pt x="1272" y="135"/>
                  <a:pt x="1272" y="135"/>
                  <a:pt x="1272" y="135"/>
                </a:cubicBezTo>
                <a:cubicBezTo>
                  <a:pt x="1273" y="135"/>
                  <a:pt x="1273" y="135"/>
                  <a:pt x="1273" y="135"/>
                </a:cubicBezTo>
                <a:cubicBezTo>
                  <a:pt x="1274" y="135"/>
                  <a:pt x="1274" y="135"/>
                  <a:pt x="1274" y="135"/>
                </a:cubicBezTo>
                <a:cubicBezTo>
                  <a:pt x="1276" y="136"/>
                  <a:pt x="1276" y="136"/>
                  <a:pt x="1276" y="136"/>
                </a:cubicBezTo>
                <a:cubicBezTo>
                  <a:pt x="1277" y="137"/>
                  <a:pt x="1277" y="137"/>
                  <a:pt x="1277" y="137"/>
                </a:cubicBezTo>
                <a:cubicBezTo>
                  <a:pt x="1278" y="137"/>
                  <a:pt x="1278" y="137"/>
                  <a:pt x="1278" y="137"/>
                </a:cubicBezTo>
                <a:cubicBezTo>
                  <a:pt x="1280" y="137"/>
                  <a:pt x="1280" y="137"/>
                  <a:pt x="1280" y="137"/>
                </a:cubicBezTo>
                <a:cubicBezTo>
                  <a:pt x="1281" y="135"/>
                  <a:pt x="1281" y="135"/>
                  <a:pt x="1281" y="135"/>
                </a:cubicBezTo>
                <a:cubicBezTo>
                  <a:pt x="1284" y="134"/>
                  <a:pt x="1284" y="134"/>
                  <a:pt x="1284" y="134"/>
                </a:cubicBezTo>
                <a:cubicBezTo>
                  <a:pt x="1285" y="134"/>
                  <a:pt x="1285" y="134"/>
                  <a:pt x="1285" y="134"/>
                </a:cubicBezTo>
                <a:cubicBezTo>
                  <a:pt x="1287" y="134"/>
                  <a:pt x="1287" y="134"/>
                  <a:pt x="1287" y="134"/>
                </a:cubicBezTo>
                <a:cubicBezTo>
                  <a:pt x="1287" y="133"/>
                  <a:pt x="1287" y="133"/>
                  <a:pt x="1287" y="133"/>
                </a:cubicBezTo>
                <a:cubicBezTo>
                  <a:pt x="1287" y="132"/>
                  <a:pt x="1287" y="132"/>
                  <a:pt x="1287" y="132"/>
                </a:cubicBezTo>
                <a:cubicBezTo>
                  <a:pt x="1286" y="131"/>
                  <a:pt x="1286" y="131"/>
                  <a:pt x="1286" y="131"/>
                </a:cubicBezTo>
                <a:cubicBezTo>
                  <a:pt x="1285" y="130"/>
                  <a:pt x="1285" y="130"/>
                  <a:pt x="1285" y="130"/>
                </a:cubicBezTo>
                <a:cubicBezTo>
                  <a:pt x="1285" y="129"/>
                  <a:pt x="1285" y="129"/>
                  <a:pt x="1285" y="129"/>
                </a:cubicBezTo>
                <a:cubicBezTo>
                  <a:pt x="1285" y="128"/>
                  <a:pt x="1285" y="128"/>
                  <a:pt x="1285" y="128"/>
                </a:cubicBezTo>
                <a:cubicBezTo>
                  <a:pt x="1285" y="128"/>
                  <a:pt x="1285" y="128"/>
                  <a:pt x="1285" y="128"/>
                </a:cubicBezTo>
                <a:cubicBezTo>
                  <a:pt x="1286" y="126"/>
                  <a:pt x="1286" y="126"/>
                  <a:pt x="1286" y="126"/>
                </a:cubicBezTo>
                <a:cubicBezTo>
                  <a:pt x="1287" y="125"/>
                  <a:pt x="1287" y="125"/>
                  <a:pt x="1287" y="125"/>
                </a:cubicBezTo>
                <a:cubicBezTo>
                  <a:pt x="1288" y="125"/>
                  <a:pt x="1288" y="125"/>
                  <a:pt x="1288" y="125"/>
                </a:cubicBezTo>
                <a:cubicBezTo>
                  <a:pt x="1291" y="127"/>
                  <a:pt x="1291" y="127"/>
                  <a:pt x="1291" y="127"/>
                </a:cubicBezTo>
                <a:cubicBezTo>
                  <a:pt x="1292" y="127"/>
                  <a:pt x="1292" y="127"/>
                  <a:pt x="1292" y="127"/>
                </a:cubicBezTo>
                <a:cubicBezTo>
                  <a:pt x="1293" y="127"/>
                  <a:pt x="1293" y="127"/>
                  <a:pt x="1293" y="127"/>
                </a:cubicBezTo>
                <a:cubicBezTo>
                  <a:pt x="1293" y="125"/>
                  <a:pt x="1293" y="125"/>
                  <a:pt x="1293" y="125"/>
                </a:cubicBezTo>
                <a:cubicBezTo>
                  <a:pt x="1295" y="123"/>
                  <a:pt x="1295" y="123"/>
                  <a:pt x="1295" y="123"/>
                </a:cubicBezTo>
                <a:cubicBezTo>
                  <a:pt x="1297" y="122"/>
                  <a:pt x="1297" y="122"/>
                  <a:pt x="1297" y="122"/>
                </a:cubicBezTo>
                <a:cubicBezTo>
                  <a:pt x="1298" y="121"/>
                  <a:pt x="1298" y="121"/>
                  <a:pt x="1298" y="121"/>
                </a:cubicBezTo>
                <a:cubicBezTo>
                  <a:pt x="1298" y="120"/>
                  <a:pt x="1298" y="120"/>
                  <a:pt x="1298" y="120"/>
                </a:cubicBezTo>
                <a:cubicBezTo>
                  <a:pt x="1300" y="119"/>
                  <a:pt x="1300" y="119"/>
                  <a:pt x="1300" y="119"/>
                </a:cubicBezTo>
                <a:cubicBezTo>
                  <a:pt x="1302" y="119"/>
                  <a:pt x="1302" y="119"/>
                  <a:pt x="1302" y="119"/>
                </a:cubicBezTo>
                <a:cubicBezTo>
                  <a:pt x="1302" y="117"/>
                  <a:pt x="1302" y="117"/>
                  <a:pt x="1302" y="117"/>
                </a:cubicBezTo>
                <a:cubicBezTo>
                  <a:pt x="1303" y="115"/>
                  <a:pt x="1303" y="115"/>
                  <a:pt x="1303" y="115"/>
                </a:cubicBezTo>
                <a:cubicBezTo>
                  <a:pt x="1302" y="113"/>
                  <a:pt x="1302" y="113"/>
                  <a:pt x="1302" y="113"/>
                </a:cubicBezTo>
                <a:cubicBezTo>
                  <a:pt x="1301" y="112"/>
                  <a:pt x="1301" y="112"/>
                  <a:pt x="1301" y="112"/>
                </a:cubicBezTo>
                <a:cubicBezTo>
                  <a:pt x="1300" y="111"/>
                  <a:pt x="1300" y="111"/>
                  <a:pt x="1300" y="111"/>
                </a:cubicBezTo>
                <a:cubicBezTo>
                  <a:pt x="1297" y="108"/>
                  <a:pt x="1297" y="108"/>
                  <a:pt x="1297" y="108"/>
                </a:cubicBezTo>
                <a:cubicBezTo>
                  <a:pt x="1297" y="107"/>
                  <a:pt x="1297" y="107"/>
                  <a:pt x="1297" y="107"/>
                </a:cubicBezTo>
                <a:cubicBezTo>
                  <a:pt x="1297" y="106"/>
                  <a:pt x="1297" y="106"/>
                  <a:pt x="1297" y="106"/>
                </a:cubicBezTo>
                <a:cubicBezTo>
                  <a:pt x="1295" y="105"/>
                  <a:pt x="1295" y="105"/>
                  <a:pt x="1295" y="105"/>
                </a:cubicBezTo>
                <a:cubicBezTo>
                  <a:pt x="1294" y="105"/>
                  <a:pt x="1294" y="105"/>
                  <a:pt x="1294" y="105"/>
                </a:cubicBezTo>
                <a:cubicBezTo>
                  <a:pt x="1293" y="104"/>
                  <a:pt x="1293" y="104"/>
                  <a:pt x="1293" y="104"/>
                </a:cubicBezTo>
                <a:cubicBezTo>
                  <a:pt x="1291" y="103"/>
                  <a:pt x="1291" y="103"/>
                  <a:pt x="1291" y="103"/>
                </a:cubicBezTo>
                <a:cubicBezTo>
                  <a:pt x="1289" y="103"/>
                  <a:pt x="1289" y="103"/>
                  <a:pt x="1289" y="103"/>
                </a:cubicBezTo>
                <a:cubicBezTo>
                  <a:pt x="1287" y="102"/>
                  <a:pt x="1287" y="102"/>
                  <a:pt x="1287" y="102"/>
                </a:cubicBezTo>
                <a:cubicBezTo>
                  <a:pt x="1284" y="101"/>
                  <a:pt x="1284" y="101"/>
                  <a:pt x="1284" y="101"/>
                </a:cubicBezTo>
                <a:cubicBezTo>
                  <a:pt x="1282" y="100"/>
                  <a:pt x="1282" y="100"/>
                  <a:pt x="1282" y="100"/>
                </a:cubicBezTo>
                <a:cubicBezTo>
                  <a:pt x="1281" y="101"/>
                  <a:pt x="1281" y="101"/>
                  <a:pt x="1281" y="101"/>
                </a:cubicBezTo>
                <a:cubicBezTo>
                  <a:pt x="1279" y="101"/>
                  <a:pt x="1279" y="101"/>
                  <a:pt x="1279" y="101"/>
                </a:cubicBezTo>
                <a:cubicBezTo>
                  <a:pt x="1276" y="101"/>
                  <a:pt x="1276" y="101"/>
                  <a:pt x="1276" y="101"/>
                </a:cubicBezTo>
                <a:cubicBezTo>
                  <a:pt x="1276" y="102"/>
                  <a:pt x="1276" y="102"/>
                  <a:pt x="1276" y="102"/>
                </a:cubicBezTo>
                <a:cubicBezTo>
                  <a:pt x="1274" y="103"/>
                  <a:pt x="1274" y="103"/>
                  <a:pt x="1274" y="103"/>
                </a:cubicBezTo>
                <a:cubicBezTo>
                  <a:pt x="1272" y="102"/>
                  <a:pt x="1272" y="102"/>
                  <a:pt x="1272" y="102"/>
                </a:cubicBezTo>
                <a:cubicBezTo>
                  <a:pt x="1272" y="102"/>
                  <a:pt x="1272" y="102"/>
                  <a:pt x="1272" y="102"/>
                </a:cubicBezTo>
                <a:cubicBezTo>
                  <a:pt x="1271" y="102"/>
                  <a:pt x="1271" y="102"/>
                  <a:pt x="1271" y="102"/>
                </a:cubicBezTo>
                <a:cubicBezTo>
                  <a:pt x="1270" y="103"/>
                  <a:pt x="1270" y="103"/>
                  <a:pt x="1270" y="103"/>
                </a:cubicBezTo>
                <a:cubicBezTo>
                  <a:pt x="1270" y="104"/>
                  <a:pt x="1270" y="104"/>
                  <a:pt x="1270" y="104"/>
                </a:cubicBezTo>
                <a:cubicBezTo>
                  <a:pt x="1270" y="106"/>
                  <a:pt x="1270" y="106"/>
                  <a:pt x="1270" y="106"/>
                </a:cubicBezTo>
                <a:cubicBezTo>
                  <a:pt x="1270" y="107"/>
                  <a:pt x="1270" y="107"/>
                  <a:pt x="1270" y="107"/>
                </a:cubicBezTo>
                <a:cubicBezTo>
                  <a:pt x="1269" y="107"/>
                  <a:pt x="1269" y="107"/>
                  <a:pt x="1269" y="107"/>
                </a:cubicBezTo>
                <a:cubicBezTo>
                  <a:pt x="1269" y="108"/>
                  <a:pt x="1269" y="108"/>
                  <a:pt x="1269" y="108"/>
                </a:cubicBezTo>
                <a:cubicBezTo>
                  <a:pt x="1269" y="109"/>
                  <a:pt x="1269" y="109"/>
                  <a:pt x="1269" y="109"/>
                </a:cubicBezTo>
                <a:cubicBezTo>
                  <a:pt x="1269" y="110"/>
                  <a:pt x="1269" y="110"/>
                  <a:pt x="1269" y="110"/>
                </a:cubicBezTo>
                <a:cubicBezTo>
                  <a:pt x="1267" y="111"/>
                  <a:pt x="1267" y="111"/>
                  <a:pt x="1267" y="111"/>
                </a:cubicBezTo>
                <a:cubicBezTo>
                  <a:pt x="1265" y="111"/>
                  <a:pt x="1265" y="111"/>
                  <a:pt x="1265" y="111"/>
                </a:cubicBezTo>
                <a:cubicBezTo>
                  <a:pt x="1264" y="110"/>
                  <a:pt x="1264" y="110"/>
                  <a:pt x="1264" y="110"/>
                </a:cubicBezTo>
                <a:cubicBezTo>
                  <a:pt x="1264" y="109"/>
                  <a:pt x="1264" y="109"/>
                  <a:pt x="1264" y="109"/>
                </a:cubicBezTo>
                <a:cubicBezTo>
                  <a:pt x="1263" y="108"/>
                  <a:pt x="1263" y="108"/>
                  <a:pt x="1263" y="108"/>
                </a:cubicBezTo>
                <a:cubicBezTo>
                  <a:pt x="1263" y="109"/>
                  <a:pt x="1263" y="109"/>
                  <a:pt x="1263" y="109"/>
                </a:cubicBezTo>
                <a:cubicBezTo>
                  <a:pt x="1263" y="111"/>
                  <a:pt x="1263" y="111"/>
                  <a:pt x="1263" y="111"/>
                </a:cubicBezTo>
                <a:cubicBezTo>
                  <a:pt x="1263" y="111"/>
                  <a:pt x="1263" y="111"/>
                  <a:pt x="1263" y="111"/>
                </a:cubicBezTo>
                <a:cubicBezTo>
                  <a:pt x="1262" y="112"/>
                  <a:pt x="1262" y="112"/>
                  <a:pt x="1262" y="112"/>
                </a:cubicBezTo>
                <a:cubicBezTo>
                  <a:pt x="1262" y="114"/>
                  <a:pt x="1262" y="114"/>
                  <a:pt x="1262" y="114"/>
                </a:cubicBezTo>
                <a:cubicBezTo>
                  <a:pt x="1261" y="115"/>
                  <a:pt x="1261" y="115"/>
                  <a:pt x="1261" y="115"/>
                </a:cubicBezTo>
                <a:cubicBezTo>
                  <a:pt x="1261" y="114"/>
                  <a:pt x="1261" y="114"/>
                  <a:pt x="1261" y="114"/>
                </a:cubicBezTo>
                <a:cubicBezTo>
                  <a:pt x="1262" y="113"/>
                  <a:pt x="1262" y="113"/>
                  <a:pt x="1262" y="113"/>
                </a:cubicBezTo>
                <a:cubicBezTo>
                  <a:pt x="1261" y="111"/>
                  <a:pt x="1261" y="111"/>
                  <a:pt x="1261" y="111"/>
                </a:cubicBezTo>
                <a:cubicBezTo>
                  <a:pt x="1261" y="110"/>
                  <a:pt x="1261" y="110"/>
                  <a:pt x="1261" y="110"/>
                </a:cubicBezTo>
                <a:cubicBezTo>
                  <a:pt x="1261" y="109"/>
                  <a:pt x="1261" y="109"/>
                  <a:pt x="1261" y="109"/>
                </a:cubicBezTo>
                <a:cubicBezTo>
                  <a:pt x="1261" y="107"/>
                  <a:pt x="1261" y="107"/>
                  <a:pt x="1261" y="107"/>
                </a:cubicBezTo>
                <a:cubicBezTo>
                  <a:pt x="1260" y="106"/>
                  <a:pt x="1260" y="106"/>
                  <a:pt x="1260" y="106"/>
                </a:cubicBezTo>
                <a:cubicBezTo>
                  <a:pt x="1260" y="105"/>
                  <a:pt x="1260" y="105"/>
                  <a:pt x="1260" y="105"/>
                </a:cubicBezTo>
                <a:cubicBezTo>
                  <a:pt x="1259" y="106"/>
                  <a:pt x="1259" y="106"/>
                  <a:pt x="1259" y="106"/>
                </a:cubicBezTo>
                <a:cubicBezTo>
                  <a:pt x="1259" y="106"/>
                  <a:pt x="1259" y="106"/>
                  <a:pt x="1259" y="106"/>
                </a:cubicBezTo>
                <a:cubicBezTo>
                  <a:pt x="1258" y="108"/>
                  <a:pt x="1258" y="108"/>
                  <a:pt x="1258" y="108"/>
                </a:cubicBezTo>
                <a:cubicBezTo>
                  <a:pt x="1258" y="109"/>
                  <a:pt x="1258" y="109"/>
                  <a:pt x="1258" y="109"/>
                </a:cubicBezTo>
                <a:cubicBezTo>
                  <a:pt x="1257" y="111"/>
                  <a:pt x="1257" y="111"/>
                  <a:pt x="1257" y="111"/>
                </a:cubicBezTo>
                <a:cubicBezTo>
                  <a:pt x="1255" y="113"/>
                  <a:pt x="1255" y="113"/>
                  <a:pt x="1255" y="113"/>
                </a:cubicBezTo>
                <a:cubicBezTo>
                  <a:pt x="1253" y="114"/>
                  <a:pt x="1253" y="114"/>
                  <a:pt x="1253" y="114"/>
                </a:cubicBezTo>
                <a:cubicBezTo>
                  <a:pt x="1252" y="115"/>
                  <a:pt x="1252" y="115"/>
                  <a:pt x="1252" y="115"/>
                </a:cubicBezTo>
                <a:cubicBezTo>
                  <a:pt x="1251" y="115"/>
                  <a:pt x="1251" y="115"/>
                  <a:pt x="1251" y="115"/>
                </a:cubicBezTo>
                <a:cubicBezTo>
                  <a:pt x="1250" y="117"/>
                  <a:pt x="1250" y="117"/>
                  <a:pt x="1250" y="117"/>
                </a:cubicBezTo>
                <a:cubicBezTo>
                  <a:pt x="1248" y="117"/>
                  <a:pt x="1248" y="117"/>
                  <a:pt x="1248" y="117"/>
                </a:cubicBezTo>
                <a:cubicBezTo>
                  <a:pt x="1247" y="118"/>
                  <a:pt x="1247" y="118"/>
                  <a:pt x="1247" y="118"/>
                </a:cubicBezTo>
                <a:cubicBezTo>
                  <a:pt x="1244" y="120"/>
                  <a:pt x="1244" y="120"/>
                  <a:pt x="1244" y="120"/>
                </a:cubicBezTo>
                <a:cubicBezTo>
                  <a:pt x="1242" y="120"/>
                  <a:pt x="1242" y="120"/>
                  <a:pt x="1242" y="120"/>
                </a:cubicBezTo>
                <a:cubicBezTo>
                  <a:pt x="1240" y="120"/>
                  <a:pt x="1240" y="120"/>
                  <a:pt x="1240" y="120"/>
                </a:cubicBezTo>
                <a:cubicBezTo>
                  <a:pt x="1239" y="121"/>
                  <a:pt x="1239" y="121"/>
                  <a:pt x="1239" y="121"/>
                </a:cubicBezTo>
                <a:cubicBezTo>
                  <a:pt x="1238" y="122"/>
                  <a:pt x="1238" y="122"/>
                  <a:pt x="1238" y="122"/>
                </a:cubicBezTo>
                <a:cubicBezTo>
                  <a:pt x="1237" y="122"/>
                  <a:pt x="1237" y="122"/>
                  <a:pt x="1237" y="122"/>
                </a:cubicBezTo>
                <a:cubicBezTo>
                  <a:pt x="1236" y="121"/>
                  <a:pt x="1236" y="121"/>
                  <a:pt x="1236" y="121"/>
                </a:cubicBezTo>
                <a:cubicBezTo>
                  <a:pt x="1234" y="122"/>
                  <a:pt x="1234" y="122"/>
                  <a:pt x="1234" y="122"/>
                </a:cubicBezTo>
                <a:cubicBezTo>
                  <a:pt x="1232" y="124"/>
                  <a:pt x="1232" y="124"/>
                  <a:pt x="1232" y="124"/>
                </a:cubicBezTo>
                <a:cubicBezTo>
                  <a:pt x="1229" y="127"/>
                  <a:pt x="1229" y="127"/>
                  <a:pt x="1229" y="127"/>
                </a:cubicBezTo>
                <a:cubicBezTo>
                  <a:pt x="1229" y="128"/>
                  <a:pt x="1229" y="128"/>
                  <a:pt x="1229" y="128"/>
                </a:cubicBezTo>
                <a:cubicBezTo>
                  <a:pt x="1228" y="128"/>
                  <a:pt x="1228" y="128"/>
                  <a:pt x="1228" y="128"/>
                </a:cubicBezTo>
                <a:cubicBezTo>
                  <a:pt x="1225" y="131"/>
                  <a:pt x="1225" y="131"/>
                  <a:pt x="1225" y="131"/>
                </a:cubicBezTo>
                <a:cubicBezTo>
                  <a:pt x="1223" y="133"/>
                  <a:pt x="1223" y="133"/>
                  <a:pt x="1223" y="133"/>
                </a:cubicBezTo>
                <a:cubicBezTo>
                  <a:pt x="1223" y="132"/>
                  <a:pt x="1223" y="132"/>
                  <a:pt x="1223" y="132"/>
                </a:cubicBezTo>
                <a:cubicBezTo>
                  <a:pt x="1222" y="132"/>
                  <a:pt x="1222" y="132"/>
                  <a:pt x="1222" y="132"/>
                </a:cubicBezTo>
                <a:cubicBezTo>
                  <a:pt x="1220" y="133"/>
                  <a:pt x="1220" y="133"/>
                  <a:pt x="1220" y="133"/>
                </a:cubicBezTo>
                <a:cubicBezTo>
                  <a:pt x="1219" y="135"/>
                  <a:pt x="1219" y="135"/>
                  <a:pt x="1219" y="135"/>
                </a:cubicBezTo>
                <a:cubicBezTo>
                  <a:pt x="1217" y="137"/>
                  <a:pt x="1217" y="137"/>
                  <a:pt x="1217" y="137"/>
                </a:cubicBezTo>
                <a:cubicBezTo>
                  <a:pt x="1217" y="138"/>
                  <a:pt x="1217" y="138"/>
                  <a:pt x="1217" y="138"/>
                </a:cubicBezTo>
                <a:cubicBezTo>
                  <a:pt x="1217" y="139"/>
                  <a:pt x="1217" y="139"/>
                  <a:pt x="1217" y="139"/>
                </a:cubicBezTo>
                <a:cubicBezTo>
                  <a:pt x="1216" y="138"/>
                  <a:pt x="1216" y="138"/>
                  <a:pt x="1216" y="138"/>
                </a:cubicBezTo>
                <a:cubicBezTo>
                  <a:pt x="1217" y="136"/>
                  <a:pt x="1217" y="136"/>
                  <a:pt x="1217" y="136"/>
                </a:cubicBezTo>
                <a:cubicBezTo>
                  <a:pt x="1217" y="135"/>
                  <a:pt x="1217" y="135"/>
                  <a:pt x="1217" y="135"/>
                </a:cubicBezTo>
                <a:cubicBezTo>
                  <a:pt x="1217" y="133"/>
                  <a:pt x="1217" y="133"/>
                  <a:pt x="1217" y="133"/>
                </a:cubicBezTo>
                <a:cubicBezTo>
                  <a:pt x="1218" y="133"/>
                  <a:pt x="1218" y="133"/>
                  <a:pt x="1218" y="133"/>
                </a:cubicBezTo>
                <a:cubicBezTo>
                  <a:pt x="1219" y="132"/>
                  <a:pt x="1219" y="132"/>
                  <a:pt x="1219" y="132"/>
                </a:cubicBezTo>
                <a:cubicBezTo>
                  <a:pt x="1221" y="131"/>
                  <a:pt x="1221" y="131"/>
                  <a:pt x="1221" y="131"/>
                </a:cubicBezTo>
                <a:cubicBezTo>
                  <a:pt x="1222" y="130"/>
                  <a:pt x="1222" y="130"/>
                  <a:pt x="1222" y="130"/>
                </a:cubicBezTo>
                <a:cubicBezTo>
                  <a:pt x="1224" y="129"/>
                  <a:pt x="1224" y="129"/>
                  <a:pt x="1224" y="129"/>
                </a:cubicBezTo>
                <a:cubicBezTo>
                  <a:pt x="1226" y="126"/>
                  <a:pt x="1226" y="126"/>
                  <a:pt x="1226" y="126"/>
                </a:cubicBezTo>
                <a:cubicBezTo>
                  <a:pt x="1227" y="125"/>
                  <a:pt x="1227" y="125"/>
                  <a:pt x="1227" y="125"/>
                </a:cubicBezTo>
                <a:cubicBezTo>
                  <a:pt x="1229" y="124"/>
                  <a:pt x="1229" y="124"/>
                  <a:pt x="1229" y="124"/>
                </a:cubicBezTo>
                <a:cubicBezTo>
                  <a:pt x="1230" y="122"/>
                  <a:pt x="1230" y="122"/>
                  <a:pt x="1230" y="122"/>
                </a:cubicBezTo>
                <a:cubicBezTo>
                  <a:pt x="1231" y="121"/>
                  <a:pt x="1231" y="121"/>
                  <a:pt x="1231" y="121"/>
                </a:cubicBezTo>
                <a:cubicBezTo>
                  <a:pt x="1231" y="120"/>
                  <a:pt x="1231" y="120"/>
                  <a:pt x="1231" y="120"/>
                </a:cubicBezTo>
                <a:cubicBezTo>
                  <a:pt x="1231" y="119"/>
                  <a:pt x="1231" y="119"/>
                  <a:pt x="1231" y="119"/>
                </a:cubicBezTo>
                <a:cubicBezTo>
                  <a:pt x="1232" y="119"/>
                  <a:pt x="1232" y="119"/>
                  <a:pt x="1232" y="119"/>
                </a:cubicBezTo>
                <a:cubicBezTo>
                  <a:pt x="1233" y="120"/>
                  <a:pt x="1233" y="120"/>
                  <a:pt x="1233" y="120"/>
                </a:cubicBezTo>
                <a:cubicBezTo>
                  <a:pt x="1234" y="118"/>
                  <a:pt x="1234" y="118"/>
                  <a:pt x="1234" y="118"/>
                </a:cubicBezTo>
                <a:cubicBezTo>
                  <a:pt x="1235" y="118"/>
                  <a:pt x="1235" y="118"/>
                  <a:pt x="1235" y="118"/>
                </a:cubicBezTo>
                <a:cubicBezTo>
                  <a:pt x="1235" y="116"/>
                  <a:pt x="1235" y="116"/>
                  <a:pt x="1235" y="116"/>
                </a:cubicBezTo>
                <a:cubicBezTo>
                  <a:pt x="1237" y="114"/>
                  <a:pt x="1237" y="114"/>
                  <a:pt x="1237" y="114"/>
                </a:cubicBezTo>
                <a:cubicBezTo>
                  <a:pt x="1237" y="114"/>
                  <a:pt x="1237" y="114"/>
                  <a:pt x="1237" y="114"/>
                </a:cubicBezTo>
                <a:cubicBezTo>
                  <a:pt x="1238" y="115"/>
                  <a:pt x="1238" y="115"/>
                  <a:pt x="1238" y="115"/>
                </a:cubicBezTo>
                <a:cubicBezTo>
                  <a:pt x="1240" y="113"/>
                  <a:pt x="1240" y="113"/>
                  <a:pt x="1240" y="113"/>
                </a:cubicBezTo>
                <a:cubicBezTo>
                  <a:pt x="1241" y="113"/>
                  <a:pt x="1241" y="113"/>
                  <a:pt x="1241" y="113"/>
                </a:cubicBezTo>
                <a:cubicBezTo>
                  <a:pt x="1241" y="113"/>
                  <a:pt x="1241" y="113"/>
                  <a:pt x="1241" y="113"/>
                </a:cubicBezTo>
                <a:cubicBezTo>
                  <a:pt x="1243" y="113"/>
                  <a:pt x="1243" y="113"/>
                  <a:pt x="1243" y="113"/>
                </a:cubicBezTo>
                <a:cubicBezTo>
                  <a:pt x="1248" y="108"/>
                  <a:pt x="1248" y="108"/>
                  <a:pt x="1248" y="108"/>
                </a:cubicBezTo>
                <a:cubicBezTo>
                  <a:pt x="1248" y="107"/>
                  <a:pt x="1248" y="107"/>
                  <a:pt x="1248" y="107"/>
                </a:cubicBezTo>
                <a:cubicBezTo>
                  <a:pt x="1249" y="105"/>
                  <a:pt x="1249" y="105"/>
                  <a:pt x="1249" y="105"/>
                </a:cubicBezTo>
                <a:cubicBezTo>
                  <a:pt x="1250" y="102"/>
                  <a:pt x="1250" y="102"/>
                  <a:pt x="1250" y="102"/>
                </a:cubicBezTo>
                <a:cubicBezTo>
                  <a:pt x="1252" y="100"/>
                  <a:pt x="1252" y="100"/>
                  <a:pt x="1252" y="100"/>
                </a:cubicBezTo>
                <a:cubicBezTo>
                  <a:pt x="1252" y="98"/>
                  <a:pt x="1252" y="98"/>
                  <a:pt x="1252" y="98"/>
                </a:cubicBezTo>
                <a:cubicBezTo>
                  <a:pt x="1252" y="95"/>
                  <a:pt x="1252" y="95"/>
                  <a:pt x="1252" y="95"/>
                </a:cubicBezTo>
                <a:cubicBezTo>
                  <a:pt x="1251" y="93"/>
                  <a:pt x="1251" y="93"/>
                  <a:pt x="1251" y="93"/>
                </a:cubicBezTo>
                <a:cubicBezTo>
                  <a:pt x="1250" y="92"/>
                  <a:pt x="1250" y="92"/>
                  <a:pt x="1250" y="92"/>
                </a:cubicBezTo>
                <a:cubicBezTo>
                  <a:pt x="1248" y="93"/>
                  <a:pt x="1248" y="93"/>
                  <a:pt x="1248" y="93"/>
                </a:cubicBezTo>
                <a:cubicBezTo>
                  <a:pt x="1246" y="93"/>
                  <a:pt x="1246" y="93"/>
                  <a:pt x="1246" y="93"/>
                </a:cubicBezTo>
                <a:cubicBezTo>
                  <a:pt x="1244" y="92"/>
                  <a:pt x="1244" y="92"/>
                  <a:pt x="1244" y="92"/>
                </a:cubicBezTo>
                <a:cubicBezTo>
                  <a:pt x="1242" y="92"/>
                  <a:pt x="1242" y="92"/>
                  <a:pt x="1242" y="92"/>
                </a:cubicBezTo>
                <a:cubicBezTo>
                  <a:pt x="1241" y="93"/>
                  <a:pt x="1241" y="93"/>
                  <a:pt x="1241" y="93"/>
                </a:cubicBezTo>
                <a:cubicBezTo>
                  <a:pt x="1240" y="94"/>
                  <a:pt x="1240" y="94"/>
                  <a:pt x="1240" y="94"/>
                </a:cubicBezTo>
                <a:cubicBezTo>
                  <a:pt x="1241" y="95"/>
                  <a:pt x="1241" y="95"/>
                  <a:pt x="1241" y="95"/>
                </a:cubicBezTo>
                <a:cubicBezTo>
                  <a:pt x="1240" y="96"/>
                  <a:pt x="1240" y="96"/>
                  <a:pt x="1240" y="96"/>
                </a:cubicBezTo>
                <a:cubicBezTo>
                  <a:pt x="1240" y="99"/>
                  <a:pt x="1240" y="99"/>
                  <a:pt x="1240" y="99"/>
                </a:cubicBezTo>
                <a:cubicBezTo>
                  <a:pt x="1239" y="101"/>
                  <a:pt x="1239" y="101"/>
                  <a:pt x="1239" y="101"/>
                </a:cubicBezTo>
                <a:cubicBezTo>
                  <a:pt x="1238" y="103"/>
                  <a:pt x="1238" y="103"/>
                  <a:pt x="1238" y="103"/>
                </a:cubicBezTo>
                <a:cubicBezTo>
                  <a:pt x="1237" y="103"/>
                  <a:pt x="1237" y="103"/>
                  <a:pt x="1237" y="103"/>
                </a:cubicBezTo>
                <a:cubicBezTo>
                  <a:pt x="1236" y="102"/>
                  <a:pt x="1236" y="102"/>
                  <a:pt x="1236" y="102"/>
                </a:cubicBezTo>
                <a:cubicBezTo>
                  <a:pt x="1235" y="102"/>
                  <a:pt x="1235" y="102"/>
                  <a:pt x="1235" y="102"/>
                </a:cubicBezTo>
                <a:cubicBezTo>
                  <a:pt x="1235" y="103"/>
                  <a:pt x="1235" y="103"/>
                  <a:pt x="1235" y="103"/>
                </a:cubicBezTo>
                <a:cubicBezTo>
                  <a:pt x="1234" y="104"/>
                  <a:pt x="1234" y="104"/>
                  <a:pt x="1234" y="104"/>
                </a:cubicBezTo>
                <a:cubicBezTo>
                  <a:pt x="1232" y="103"/>
                  <a:pt x="1232" y="103"/>
                  <a:pt x="1232" y="103"/>
                </a:cubicBezTo>
                <a:cubicBezTo>
                  <a:pt x="1231" y="103"/>
                  <a:pt x="1231" y="103"/>
                  <a:pt x="1231" y="103"/>
                </a:cubicBezTo>
                <a:cubicBezTo>
                  <a:pt x="1231" y="103"/>
                  <a:pt x="1229" y="102"/>
                  <a:pt x="1228" y="102"/>
                </a:cubicBezTo>
                <a:cubicBezTo>
                  <a:pt x="1228" y="102"/>
                  <a:pt x="1225" y="102"/>
                  <a:pt x="1225" y="102"/>
                </a:cubicBezTo>
                <a:cubicBezTo>
                  <a:pt x="1223" y="103"/>
                  <a:pt x="1223" y="103"/>
                  <a:pt x="1223" y="103"/>
                </a:cubicBezTo>
                <a:cubicBezTo>
                  <a:pt x="1221" y="103"/>
                  <a:pt x="1221" y="103"/>
                  <a:pt x="1221" y="103"/>
                </a:cubicBezTo>
                <a:cubicBezTo>
                  <a:pt x="1219" y="104"/>
                  <a:pt x="1219" y="104"/>
                  <a:pt x="1219" y="104"/>
                </a:cubicBezTo>
                <a:cubicBezTo>
                  <a:pt x="1218" y="104"/>
                  <a:pt x="1218" y="104"/>
                  <a:pt x="1218" y="104"/>
                </a:cubicBezTo>
                <a:cubicBezTo>
                  <a:pt x="1218" y="103"/>
                  <a:pt x="1218" y="103"/>
                  <a:pt x="1218" y="103"/>
                </a:cubicBezTo>
                <a:cubicBezTo>
                  <a:pt x="1218" y="101"/>
                  <a:pt x="1218" y="101"/>
                  <a:pt x="1218" y="101"/>
                </a:cubicBezTo>
                <a:cubicBezTo>
                  <a:pt x="1218" y="100"/>
                  <a:pt x="1218" y="100"/>
                  <a:pt x="1218" y="100"/>
                </a:cubicBezTo>
                <a:cubicBezTo>
                  <a:pt x="1219" y="99"/>
                  <a:pt x="1219" y="99"/>
                  <a:pt x="1219" y="99"/>
                </a:cubicBezTo>
                <a:cubicBezTo>
                  <a:pt x="1219" y="99"/>
                  <a:pt x="1219" y="99"/>
                  <a:pt x="1219" y="99"/>
                </a:cubicBezTo>
                <a:cubicBezTo>
                  <a:pt x="1220" y="99"/>
                  <a:pt x="1220" y="99"/>
                  <a:pt x="1220" y="99"/>
                </a:cubicBezTo>
                <a:cubicBezTo>
                  <a:pt x="1221" y="99"/>
                  <a:pt x="1221" y="99"/>
                  <a:pt x="1221" y="99"/>
                </a:cubicBezTo>
                <a:cubicBezTo>
                  <a:pt x="1223" y="98"/>
                  <a:pt x="1223" y="98"/>
                  <a:pt x="1223" y="98"/>
                </a:cubicBezTo>
                <a:cubicBezTo>
                  <a:pt x="1227" y="98"/>
                  <a:pt x="1227" y="98"/>
                  <a:pt x="1227" y="98"/>
                </a:cubicBezTo>
                <a:cubicBezTo>
                  <a:pt x="1228" y="97"/>
                  <a:pt x="1228" y="97"/>
                  <a:pt x="1228" y="97"/>
                </a:cubicBezTo>
                <a:cubicBezTo>
                  <a:pt x="1229" y="95"/>
                  <a:pt x="1229" y="95"/>
                  <a:pt x="1229" y="95"/>
                </a:cubicBezTo>
                <a:cubicBezTo>
                  <a:pt x="1230" y="94"/>
                  <a:pt x="1230" y="94"/>
                  <a:pt x="1230" y="94"/>
                </a:cubicBezTo>
                <a:cubicBezTo>
                  <a:pt x="1231" y="93"/>
                  <a:pt x="1231" y="93"/>
                  <a:pt x="1231" y="93"/>
                </a:cubicBezTo>
                <a:cubicBezTo>
                  <a:pt x="1231" y="92"/>
                  <a:pt x="1231" y="92"/>
                  <a:pt x="1231" y="92"/>
                </a:cubicBezTo>
                <a:cubicBezTo>
                  <a:pt x="1230" y="92"/>
                  <a:pt x="1230" y="92"/>
                  <a:pt x="1230" y="92"/>
                </a:cubicBezTo>
                <a:cubicBezTo>
                  <a:pt x="1230" y="91"/>
                  <a:pt x="1230" y="91"/>
                  <a:pt x="1230" y="91"/>
                </a:cubicBezTo>
                <a:cubicBezTo>
                  <a:pt x="1229" y="91"/>
                  <a:pt x="1229" y="91"/>
                  <a:pt x="1229" y="91"/>
                </a:cubicBezTo>
                <a:cubicBezTo>
                  <a:pt x="1225" y="91"/>
                  <a:pt x="1225" y="91"/>
                  <a:pt x="1225" y="91"/>
                </a:cubicBezTo>
                <a:cubicBezTo>
                  <a:pt x="1222" y="90"/>
                  <a:pt x="1222" y="90"/>
                  <a:pt x="1222" y="90"/>
                </a:cubicBezTo>
                <a:cubicBezTo>
                  <a:pt x="1221" y="89"/>
                  <a:pt x="1221" y="89"/>
                  <a:pt x="1221" y="89"/>
                </a:cubicBezTo>
                <a:cubicBezTo>
                  <a:pt x="1219" y="89"/>
                  <a:pt x="1219" y="89"/>
                  <a:pt x="1219" y="89"/>
                </a:cubicBezTo>
                <a:cubicBezTo>
                  <a:pt x="1215" y="89"/>
                  <a:pt x="1215" y="89"/>
                  <a:pt x="1215" y="89"/>
                </a:cubicBezTo>
                <a:cubicBezTo>
                  <a:pt x="1213" y="89"/>
                  <a:pt x="1213" y="89"/>
                  <a:pt x="1213" y="89"/>
                </a:cubicBezTo>
                <a:cubicBezTo>
                  <a:pt x="1211" y="88"/>
                  <a:pt x="1211" y="88"/>
                  <a:pt x="1211" y="88"/>
                </a:cubicBezTo>
                <a:cubicBezTo>
                  <a:pt x="1209" y="88"/>
                  <a:pt x="1209" y="88"/>
                  <a:pt x="1209" y="88"/>
                </a:cubicBezTo>
                <a:cubicBezTo>
                  <a:pt x="1207" y="88"/>
                  <a:pt x="1207" y="88"/>
                  <a:pt x="1207" y="88"/>
                </a:cubicBezTo>
                <a:cubicBezTo>
                  <a:pt x="1206" y="88"/>
                  <a:pt x="1206" y="88"/>
                  <a:pt x="1206" y="88"/>
                </a:cubicBezTo>
                <a:cubicBezTo>
                  <a:pt x="1204" y="88"/>
                  <a:pt x="1204" y="88"/>
                  <a:pt x="1204" y="88"/>
                </a:cubicBezTo>
                <a:cubicBezTo>
                  <a:pt x="1203" y="88"/>
                  <a:pt x="1203" y="88"/>
                  <a:pt x="1203" y="88"/>
                </a:cubicBezTo>
                <a:cubicBezTo>
                  <a:pt x="1202" y="90"/>
                  <a:pt x="1202" y="90"/>
                  <a:pt x="1202" y="90"/>
                </a:cubicBezTo>
                <a:cubicBezTo>
                  <a:pt x="1202" y="91"/>
                  <a:pt x="1202" y="91"/>
                  <a:pt x="1202" y="91"/>
                </a:cubicBezTo>
                <a:cubicBezTo>
                  <a:pt x="1201" y="92"/>
                  <a:pt x="1201" y="92"/>
                  <a:pt x="1201" y="92"/>
                </a:cubicBezTo>
                <a:cubicBezTo>
                  <a:pt x="1200" y="92"/>
                  <a:pt x="1200" y="92"/>
                  <a:pt x="1200" y="92"/>
                </a:cubicBezTo>
                <a:cubicBezTo>
                  <a:pt x="1201" y="91"/>
                  <a:pt x="1201" y="91"/>
                  <a:pt x="1201" y="91"/>
                </a:cubicBezTo>
                <a:cubicBezTo>
                  <a:pt x="1201" y="90"/>
                  <a:pt x="1201" y="90"/>
                  <a:pt x="1201" y="90"/>
                </a:cubicBezTo>
                <a:cubicBezTo>
                  <a:pt x="1199" y="90"/>
                  <a:pt x="1199" y="90"/>
                  <a:pt x="1199" y="90"/>
                </a:cubicBezTo>
                <a:cubicBezTo>
                  <a:pt x="1196" y="91"/>
                  <a:pt x="1196" y="91"/>
                  <a:pt x="1196" y="91"/>
                </a:cubicBezTo>
                <a:cubicBezTo>
                  <a:pt x="1193" y="92"/>
                  <a:pt x="1193" y="92"/>
                  <a:pt x="1193" y="92"/>
                </a:cubicBezTo>
                <a:cubicBezTo>
                  <a:pt x="1192" y="93"/>
                  <a:pt x="1192" y="93"/>
                  <a:pt x="1192" y="93"/>
                </a:cubicBezTo>
                <a:cubicBezTo>
                  <a:pt x="1192" y="94"/>
                  <a:pt x="1192" y="94"/>
                  <a:pt x="1192" y="94"/>
                </a:cubicBezTo>
                <a:cubicBezTo>
                  <a:pt x="1190" y="94"/>
                  <a:pt x="1190" y="94"/>
                  <a:pt x="1190" y="94"/>
                </a:cubicBezTo>
                <a:cubicBezTo>
                  <a:pt x="1188" y="94"/>
                  <a:pt x="1188" y="94"/>
                  <a:pt x="1188" y="94"/>
                </a:cubicBezTo>
                <a:cubicBezTo>
                  <a:pt x="1187" y="95"/>
                  <a:pt x="1187" y="95"/>
                  <a:pt x="1187" y="95"/>
                </a:cubicBezTo>
                <a:cubicBezTo>
                  <a:pt x="1186" y="95"/>
                  <a:pt x="1186" y="95"/>
                  <a:pt x="1186" y="95"/>
                </a:cubicBezTo>
                <a:cubicBezTo>
                  <a:pt x="1184" y="96"/>
                  <a:pt x="1184" y="96"/>
                  <a:pt x="1184" y="96"/>
                </a:cubicBezTo>
                <a:cubicBezTo>
                  <a:pt x="1184" y="98"/>
                  <a:pt x="1184" y="98"/>
                  <a:pt x="1184" y="98"/>
                </a:cubicBezTo>
                <a:cubicBezTo>
                  <a:pt x="1184" y="99"/>
                  <a:pt x="1184" y="99"/>
                  <a:pt x="1184" y="99"/>
                </a:cubicBezTo>
                <a:cubicBezTo>
                  <a:pt x="1183" y="99"/>
                  <a:pt x="1183" y="99"/>
                  <a:pt x="1183" y="99"/>
                </a:cubicBezTo>
                <a:cubicBezTo>
                  <a:pt x="1182" y="98"/>
                  <a:pt x="1182" y="98"/>
                  <a:pt x="1182" y="98"/>
                </a:cubicBezTo>
                <a:cubicBezTo>
                  <a:pt x="1182" y="96"/>
                  <a:pt x="1182" y="96"/>
                  <a:pt x="1182" y="96"/>
                </a:cubicBezTo>
                <a:cubicBezTo>
                  <a:pt x="1182" y="95"/>
                  <a:pt x="1182" y="95"/>
                  <a:pt x="1182" y="95"/>
                </a:cubicBezTo>
                <a:cubicBezTo>
                  <a:pt x="1181" y="94"/>
                  <a:pt x="1181" y="94"/>
                  <a:pt x="1181" y="94"/>
                </a:cubicBezTo>
                <a:cubicBezTo>
                  <a:pt x="1181" y="93"/>
                  <a:pt x="1181" y="93"/>
                  <a:pt x="1181" y="93"/>
                </a:cubicBezTo>
                <a:cubicBezTo>
                  <a:pt x="1182" y="92"/>
                  <a:pt x="1182" y="92"/>
                  <a:pt x="1182" y="92"/>
                </a:cubicBezTo>
                <a:cubicBezTo>
                  <a:pt x="1183" y="91"/>
                  <a:pt x="1183" y="91"/>
                  <a:pt x="1183" y="91"/>
                </a:cubicBezTo>
                <a:cubicBezTo>
                  <a:pt x="1185" y="90"/>
                  <a:pt x="1185" y="90"/>
                  <a:pt x="1185" y="90"/>
                </a:cubicBezTo>
                <a:cubicBezTo>
                  <a:pt x="1186" y="90"/>
                  <a:pt x="1186" y="90"/>
                  <a:pt x="1186" y="90"/>
                </a:cubicBezTo>
                <a:cubicBezTo>
                  <a:pt x="1188" y="90"/>
                  <a:pt x="1188" y="90"/>
                  <a:pt x="1188" y="90"/>
                </a:cubicBezTo>
                <a:cubicBezTo>
                  <a:pt x="1188" y="89"/>
                  <a:pt x="1188" y="89"/>
                  <a:pt x="1188" y="89"/>
                </a:cubicBezTo>
                <a:cubicBezTo>
                  <a:pt x="1190" y="89"/>
                  <a:pt x="1190" y="89"/>
                  <a:pt x="1190" y="89"/>
                </a:cubicBezTo>
                <a:cubicBezTo>
                  <a:pt x="1192" y="88"/>
                  <a:pt x="1192" y="88"/>
                  <a:pt x="1192" y="88"/>
                </a:cubicBezTo>
                <a:cubicBezTo>
                  <a:pt x="1194" y="88"/>
                  <a:pt x="1194" y="88"/>
                  <a:pt x="1194" y="88"/>
                </a:cubicBezTo>
                <a:cubicBezTo>
                  <a:pt x="1195" y="87"/>
                  <a:pt x="1195" y="87"/>
                  <a:pt x="1195" y="87"/>
                </a:cubicBezTo>
                <a:cubicBezTo>
                  <a:pt x="1197" y="87"/>
                  <a:pt x="1197" y="87"/>
                  <a:pt x="1197" y="87"/>
                </a:cubicBezTo>
                <a:cubicBezTo>
                  <a:pt x="1198" y="87"/>
                  <a:pt x="1198" y="87"/>
                  <a:pt x="1198" y="87"/>
                </a:cubicBezTo>
                <a:cubicBezTo>
                  <a:pt x="1199" y="86"/>
                  <a:pt x="1199" y="86"/>
                  <a:pt x="1199" y="86"/>
                </a:cubicBezTo>
                <a:cubicBezTo>
                  <a:pt x="1199" y="85"/>
                  <a:pt x="1199" y="85"/>
                  <a:pt x="1199" y="85"/>
                </a:cubicBezTo>
                <a:cubicBezTo>
                  <a:pt x="1199" y="84"/>
                  <a:pt x="1199" y="84"/>
                  <a:pt x="1199" y="84"/>
                </a:cubicBezTo>
                <a:cubicBezTo>
                  <a:pt x="1198" y="83"/>
                  <a:pt x="1198" y="83"/>
                  <a:pt x="1198" y="83"/>
                </a:cubicBezTo>
                <a:cubicBezTo>
                  <a:pt x="1196" y="83"/>
                  <a:pt x="1196" y="83"/>
                  <a:pt x="1196" y="83"/>
                </a:cubicBezTo>
                <a:cubicBezTo>
                  <a:pt x="1195" y="83"/>
                  <a:pt x="1195" y="83"/>
                  <a:pt x="1195" y="83"/>
                </a:cubicBezTo>
                <a:cubicBezTo>
                  <a:pt x="1196" y="83"/>
                  <a:pt x="1196" y="83"/>
                  <a:pt x="1196" y="83"/>
                </a:cubicBezTo>
                <a:cubicBezTo>
                  <a:pt x="1197" y="83"/>
                  <a:pt x="1197" y="83"/>
                  <a:pt x="1197" y="83"/>
                </a:cubicBezTo>
                <a:cubicBezTo>
                  <a:pt x="1198" y="83"/>
                  <a:pt x="1198" y="83"/>
                  <a:pt x="1198" y="83"/>
                </a:cubicBezTo>
                <a:cubicBezTo>
                  <a:pt x="1199" y="83"/>
                  <a:pt x="1199" y="83"/>
                  <a:pt x="1199" y="83"/>
                </a:cubicBezTo>
                <a:cubicBezTo>
                  <a:pt x="1200" y="83"/>
                  <a:pt x="1200" y="83"/>
                  <a:pt x="1200" y="83"/>
                </a:cubicBezTo>
                <a:cubicBezTo>
                  <a:pt x="1200" y="85"/>
                  <a:pt x="1200" y="85"/>
                  <a:pt x="1200" y="85"/>
                </a:cubicBezTo>
                <a:cubicBezTo>
                  <a:pt x="1201" y="85"/>
                  <a:pt x="1201" y="85"/>
                  <a:pt x="1201" y="85"/>
                </a:cubicBezTo>
                <a:cubicBezTo>
                  <a:pt x="1201" y="84"/>
                  <a:pt x="1201" y="84"/>
                  <a:pt x="1201" y="84"/>
                </a:cubicBezTo>
                <a:cubicBezTo>
                  <a:pt x="1203" y="84"/>
                  <a:pt x="1203" y="84"/>
                  <a:pt x="1203" y="84"/>
                </a:cubicBezTo>
                <a:cubicBezTo>
                  <a:pt x="1205" y="84"/>
                  <a:pt x="1205" y="84"/>
                  <a:pt x="1205" y="84"/>
                </a:cubicBezTo>
                <a:cubicBezTo>
                  <a:pt x="1206" y="83"/>
                  <a:pt x="1206" y="83"/>
                  <a:pt x="1206" y="83"/>
                </a:cubicBezTo>
                <a:cubicBezTo>
                  <a:pt x="1207" y="82"/>
                  <a:pt x="1207" y="82"/>
                  <a:pt x="1207" y="82"/>
                </a:cubicBezTo>
                <a:cubicBezTo>
                  <a:pt x="1208" y="82"/>
                  <a:pt x="1208" y="82"/>
                  <a:pt x="1208" y="82"/>
                </a:cubicBezTo>
                <a:cubicBezTo>
                  <a:pt x="1210" y="83"/>
                  <a:pt x="1210" y="83"/>
                  <a:pt x="1210" y="83"/>
                </a:cubicBezTo>
                <a:cubicBezTo>
                  <a:pt x="1211" y="83"/>
                  <a:pt x="1211" y="83"/>
                  <a:pt x="1211" y="83"/>
                </a:cubicBezTo>
                <a:cubicBezTo>
                  <a:pt x="1213" y="82"/>
                  <a:pt x="1213" y="82"/>
                  <a:pt x="1213" y="82"/>
                </a:cubicBezTo>
                <a:cubicBezTo>
                  <a:pt x="1214" y="83"/>
                  <a:pt x="1214" y="83"/>
                  <a:pt x="1214" y="83"/>
                </a:cubicBezTo>
                <a:cubicBezTo>
                  <a:pt x="1216" y="83"/>
                  <a:pt x="1216" y="83"/>
                  <a:pt x="1216" y="83"/>
                </a:cubicBezTo>
                <a:cubicBezTo>
                  <a:pt x="1218" y="83"/>
                  <a:pt x="1218" y="83"/>
                  <a:pt x="1218" y="83"/>
                </a:cubicBezTo>
                <a:cubicBezTo>
                  <a:pt x="1219" y="84"/>
                  <a:pt x="1219" y="84"/>
                  <a:pt x="1219" y="84"/>
                </a:cubicBezTo>
                <a:cubicBezTo>
                  <a:pt x="1220" y="84"/>
                  <a:pt x="1220" y="84"/>
                  <a:pt x="1220" y="84"/>
                </a:cubicBezTo>
                <a:cubicBezTo>
                  <a:pt x="1222" y="85"/>
                  <a:pt x="1222" y="85"/>
                  <a:pt x="1222" y="85"/>
                </a:cubicBezTo>
                <a:cubicBezTo>
                  <a:pt x="1223" y="86"/>
                  <a:pt x="1223" y="86"/>
                  <a:pt x="1223" y="86"/>
                </a:cubicBezTo>
                <a:cubicBezTo>
                  <a:pt x="1225" y="85"/>
                  <a:pt x="1225" y="85"/>
                  <a:pt x="1225" y="85"/>
                </a:cubicBezTo>
                <a:cubicBezTo>
                  <a:pt x="1225" y="85"/>
                  <a:pt x="1225" y="85"/>
                  <a:pt x="1225" y="85"/>
                </a:cubicBezTo>
                <a:cubicBezTo>
                  <a:pt x="1227" y="85"/>
                  <a:pt x="1227" y="85"/>
                  <a:pt x="1227" y="85"/>
                </a:cubicBezTo>
                <a:cubicBezTo>
                  <a:pt x="1228" y="85"/>
                  <a:pt x="1228" y="85"/>
                  <a:pt x="1228" y="85"/>
                </a:cubicBezTo>
                <a:cubicBezTo>
                  <a:pt x="1230" y="85"/>
                  <a:pt x="1230" y="85"/>
                  <a:pt x="1230" y="85"/>
                </a:cubicBezTo>
                <a:cubicBezTo>
                  <a:pt x="1230" y="86"/>
                  <a:pt x="1230" y="86"/>
                  <a:pt x="1230" y="86"/>
                </a:cubicBezTo>
                <a:cubicBezTo>
                  <a:pt x="1232" y="86"/>
                  <a:pt x="1232" y="86"/>
                  <a:pt x="1232" y="86"/>
                </a:cubicBezTo>
                <a:cubicBezTo>
                  <a:pt x="1234" y="85"/>
                  <a:pt x="1234" y="85"/>
                  <a:pt x="1234" y="85"/>
                </a:cubicBezTo>
                <a:cubicBezTo>
                  <a:pt x="1235" y="84"/>
                  <a:pt x="1235" y="84"/>
                  <a:pt x="1235" y="84"/>
                </a:cubicBezTo>
                <a:cubicBezTo>
                  <a:pt x="1237" y="84"/>
                  <a:pt x="1237" y="84"/>
                  <a:pt x="1237" y="84"/>
                </a:cubicBezTo>
                <a:cubicBezTo>
                  <a:pt x="1238" y="85"/>
                  <a:pt x="1238" y="85"/>
                  <a:pt x="1238" y="85"/>
                </a:cubicBezTo>
                <a:cubicBezTo>
                  <a:pt x="1239" y="85"/>
                  <a:pt x="1239" y="85"/>
                  <a:pt x="1239" y="85"/>
                </a:cubicBezTo>
                <a:cubicBezTo>
                  <a:pt x="1240" y="84"/>
                  <a:pt x="1240" y="84"/>
                  <a:pt x="1240" y="84"/>
                </a:cubicBezTo>
                <a:cubicBezTo>
                  <a:pt x="1242" y="84"/>
                  <a:pt x="1242" y="84"/>
                  <a:pt x="1242" y="84"/>
                </a:cubicBezTo>
                <a:cubicBezTo>
                  <a:pt x="1244" y="84"/>
                  <a:pt x="1244" y="84"/>
                  <a:pt x="1244" y="84"/>
                </a:cubicBezTo>
                <a:cubicBezTo>
                  <a:pt x="1244" y="84"/>
                  <a:pt x="1244" y="84"/>
                  <a:pt x="1244" y="84"/>
                </a:cubicBezTo>
                <a:cubicBezTo>
                  <a:pt x="1243" y="83"/>
                  <a:pt x="1243" y="83"/>
                  <a:pt x="1243" y="83"/>
                </a:cubicBezTo>
                <a:cubicBezTo>
                  <a:pt x="1243" y="82"/>
                  <a:pt x="1243" y="82"/>
                  <a:pt x="1243" y="82"/>
                </a:cubicBezTo>
                <a:cubicBezTo>
                  <a:pt x="1244" y="82"/>
                  <a:pt x="1244" y="82"/>
                  <a:pt x="1244" y="82"/>
                </a:cubicBezTo>
                <a:cubicBezTo>
                  <a:pt x="1244" y="83"/>
                  <a:pt x="1244" y="83"/>
                  <a:pt x="1244" y="83"/>
                </a:cubicBezTo>
                <a:cubicBezTo>
                  <a:pt x="1245" y="84"/>
                  <a:pt x="1245" y="84"/>
                  <a:pt x="1245" y="84"/>
                </a:cubicBezTo>
                <a:cubicBezTo>
                  <a:pt x="1247" y="84"/>
                  <a:pt x="1247" y="84"/>
                  <a:pt x="1247" y="84"/>
                </a:cubicBezTo>
                <a:cubicBezTo>
                  <a:pt x="1247" y="83"/>
                  <a:pt x="1247" y="83"/>
                  <a:pt x="1247" y="83"/>
                </a:cubicBezTo>
                <a:cubicBezTo>
                  <a:pt x="1250" y="83"/>
                  <a:pt x="1250" y="83"/>
                  <a:pt x="1250" y="83"/>
                </a:cubicBezTo>
                <a:cubicBezTo>
                  <a:pt x="1253" y="82"/>
                  <a:pt x="1253" y="82"/>
                  <a:pt x="1253" y="82"/>
                </a:cubicBezTo>
                <a:cubicBezTo>
                  <a:pt x="1254" y="81"/>
                  <a:pt x="1254" y="81"/>
                  <a:pt x="1254" y="81"/>
                </a:cubicBezTo>
                <a:cubicBezTo>
                  <a:pt x="1255" y="80"/>
                  <a:pt x="1255" y="80"/>
                  <a:pt x="1255" y="80"/>
                </a:cubicBezTo>
                <a:cubicBezTo>
                  <a:pt x="1255" y="79"/>
                  <a:pt x="1255" y="79"/>
                  <a:pt x="1255" y="79"/>
                </a:cubicBezTo>
                <a:cubicBezTo>
                  <a:pt x="1255" y="79"/>
                  <a:pt x="1255" y="79"/>
                  <a:pt x="1255" y="79"/>
                </a:cubicBezTo>
                <a:cubicBezTo>
                  <a:pt x="1256" y="79"/>
                  <a:pt x="1256" y="79"/>
                  <a:pt x="1256" y="79"/>
                </a:cubicBezTo>
                <a:cubicBezTo>
                  <a:pt x="1258" y="79"/>
                  <a:pt x="1258" y="79"/>
                  <a:pt x="1258" y="79"/>
                </a:cubicBezTo>
                <a:cubicBezTo>
                  <a:pt x="1259" y="78"/>
                  <a:pt x="1259" y="78"/>
                  <a:pt x="1259" y="78"/>
                </a:cubicBezTo>
                <a:cubicBezTo>
                  <a:pt x="1260" y="77"/>
                  <a:pt x="1260" y="77"/>
                  <a:pt x="1260" y="77"/>
                </a:cubicBezTo>
                <a:cubicBezTo>
                  <a:pt x="1260" y="76"/>
                  <a:pt x="1260" y="76"/>
                  <a:pt x="1260" y="76"/>
                </a:cubicBezTo>
                <a:cubicBezTo>
                  <a:pt x="1261" y="75"/>
                  <a:pt x="1261" y="75"/>
                  <a:pt x="1261" y="75"/>
                </a:cubicBezTo>
                <a:cubicBezTo>
                  <a:pt x="1261" y="74"/>
                  <a:pt x="1261" y="74"/>
                  <a:pt x="1261" y="74"/>
                </a:cubicBezTo>
                <a:cubicBezTo>
                  <a:pt x="1261" y="73"/>
                  <a:pt x="1261" y="73"/>
                  <a:pt x="1261" y="73"/>
                </a:cubicBezTo>
                <a:cubicBezTo>
                  <a:pt x="1261" y="72"/>
                  <a:pt x="1261" y="72"/>
                  <a:pt x="1261" y="72"/>
                </a:cubicBezTo>
                <a:cubicBezTo>
                  <a:pt x="1259" y="71"/>
                  <a:pt x="1259" y="71"/>
                  <a:pt x="1259" y="71"/>
                </a:cubicBezTo>
                <a:cubicBezTo>
                  <a:pt x="1257" y="70"/>
                  <a:pt x="1257" y="70"/>
                  <a:pt x="1257" y="70"/>
                </a:cubicBezTo>
                <a:cubicBezTo>
                  <a:pt x="1255" y="68"/>
                  <a:pt x="1255" y="68"/>
                  <a:pt x="1255" y="68"/>
                </a:cubicBezTo>
                <a:cubicBezTo>
                  <a:pt x="1255" y="67"/>
                  <a:pt x="1255" y="67"/>
                  <a:pt x="1255" y="67"/>
                </a:cubicBezTo>
                <a:cubicBezTo>
                  <a:pt x="1254" y="66"/>
                  <a:pt x="1254" y="66"/>
                  <a:pt x="1254" y="66"/>
                </a:cubicBezTo>
                <a:cubicBezTo>
                  <a:pt x="1252" y="66"/>
                  <a:pt x="1252" y="66"/>
                  <a:pt x="1252" y="66"/>
                </a:cubicBezTo>
                <a:cubicBezTo>
                  <a:pt x="1251" y="65"/>
                  <a:pt x="1251" y="65"/>
                  <a:pt x="1251" y="65"/>
                </a:cubicBezTo>
                <a:cubicBezTo>
                  <a:pt x="1250" y="63"/>
                  <a:pt x="1250" y="63"/>
                  <a:pt x="1250" y="63"/>
                </a:cubicBezTo>
                <a:cubicBezTo>
                  <a:pt x="1249" y="63"/>
                  <a:pt x="1249" y="63"/>
                  <a:pt x="1249" y="63"/>
                </a:cubicBezTo>
                <a:cubicBezTo>
                  <a:pt x="1249" y="64"/>
                  <a:pt x="1249" y="64"/>
                  <a:pt x="1249" y="64"/>
                </a:cubicBezTo>
                <a:cubicBezTo>
                  <a:pt x="1248" y="64"/>
                  <a:pt x="1248" y="64"/>
                  <a:pt x="1248" y="64"/>
                </a:cubicBezTo>
                <a:cubicBezTo>
                  <a:pt x="1247" y="63"/>
                  <a:pt x="1247" y="63"/>
                  <a:pt x="1247" y="63"/>
                </a:cubicBezTo>
                <a:cubicBezTo>
                  <a:pt x="1247" y="62"/>
                  <a:pt x="1247" y="62"/>
                  <a:pt x="1247" y="62"/>
                </a:cubicBezTo>
                <a:cubicBezTo>
                  <a:pt x="1246" y="62"/>
                  <a:pt x="1246" y="62"/>
                  <a:pt x="1246" y="62"/>
                </a:cubicBezTo>
                <a:cubicBezTo>
                  <a:pt x="1242" y="62"/>
                  <a:pt x="1242" y="62"/>
                  <a:pt x="1242" y="62"/>
                </a:cubicBezTo>
                <a:cubicBezTo>
                  <a:pt x="1241" y="62"/>
                  <a:pt x="1241" y="62"/>
                  <a:pt x="1241" y="62"/>
                </a:cubicBezTo>
                <a:cubicBezTo>
                  <a:pt x="1240" y="63"/>
                  <a:pt x="1240" y="63"/>
                  <a:pt x="1240" y="63"/>
                </a:cubicBezTo>
                <a:cubicBezTo>
                  <a:pt x="1240" y="64"/>
                  <a:pt x="1240" y="64"/>
                  <a:pt x="1240" y="64"/>
                </a:cubicBezTo>
                <a:cubicBezTo>
                  <a:pt x="1240" y="63"/>
                  <a:pt x="1240" y="63"/>
                  <a:pt x="1240" y="63"/>
                </a:cubicBezTo>
                <a:cubicBezTo>
                  <a:pt x="1239" y="63"/>
                  <a:pt x="1239" y="63"/>
                  <a:pt x="1239" y="63"/>
                </a:cubicBezTo>
                <a:cubicBezTo>
                  <a:pt x="1236" y="64"/>
                  <a:pt x="1236" y="64"/>
                  <a:pt x="1236" y="64"/>
                </a:cubicBezTo>
                <a:cubicBezTo>
                  <a:pt x="1235" y="65"/>
                  <a:pt x="1235" y="65"/>
                  <a:pt x="1235" y="65"/>
                </a:cubicBezTo>
                <a:cubicBezTo>
                  <a:pt x="1233" y="64"/>
                  <a:pt x="1233" y="64"/>
                  <a:pt x="1233" y="64"/>
                </a:cubicBezTo>
                <a:cubicBezTo>
                  <a:pt x="1231" y="64"/>
                  <a:pt x="1231" y="64"/>
                  <a:pt x="1231" y="64"/>
                </a:cubicBezTo>
                <a:cubicBezTo>
                  <a:pt x="1230" y="63"/>
                  <a:pt x="1230" y="63"/>
                  <a:pt x="1230" y="63"/>
                </a:cubicBezTo>
                <a:cubicBezTo>
                  <a:pt x="1229" y="62"/>
                  <a:pt x="1229" y="62"/>
                  <a:pt x="1229" y="62"/>
                </a:cubicBezTo>
                <a:cubicBezTo>
                  <a:pt x="1229" y="61"/>
                  <a:pt x="1229" y="61"/>
                  <a:pt x="1229" y="61"/>
                </a:cubicBezTo>
                <a:cubicBezTo>
                  <a:pt x="1230" y="61"/>
                  <a:pt x="1230" y="61"/>
                  <a:pt x="1230" y="61"/>
                </a:cubicBezTo>
                <a:cubicBezTo>
                  <a:pt x="1231" y="62"/>
                  <a:pt x="1231" y="62"/>
                  <a:pt x="1231" y="62"/>
                </a:cubicBezTo>
                <a:cubicBezTo>
                  <a:pt x="1233" y="62"/>
                  <a:pt x="1233" y="62"/>
                  <a:pt x="1233" y="62"/>
                </a:cubicBezTo>
                <a:cubicBezTo>
                  <a:pt x="1233" y="62"/>
                  <a:pt x="1233" y="62"/>
                  <a:pt x="1233" y="62"/>
                </a:cubicBezTo>
                <a:cubicBezTo>
                  <a:pt x="1233" y="61"/>
                  <a:pt x="1233" y="61"/>
                  <a:pt x="1233" y="61"/>
                </a:cubicBezTo>
                <a:cubicBezTo>
                  <a:pt x="1231" y="60"/>
                  <a:pt x="1231" y="60"/>
                  <a:pt x="1231" y="60"/>
                </a:cubicBezTo>
                <a:cubicBezTo>
                  <a:pt x="1231" y="59"/>
                  <a:pt x="1231" y="59"/>
                  <a:pt x="1231" y="59"/>
                </a:cubicBezTo>
                <a:cubicBezTo>
                  <a:pt x="1232" y="58"/>
                  <a:pt x="1232" y="58"/>
                  <a:pt x="1232" y="58"/>
                </a:cubicBezTo>
                <a:cubicBezTo>
                  <a:pt x="1233" y="59"/>
                  <a:pt x="1233" y="59"/>
                  <a:pt x="1233" y="59"/>
                </a:cubicBezTo>
                <a:cubicBezTo>
                  <a:pt x="1234" y="60"/>
                  <a:pt x="1234" y="60"/>
                  <a:pt x="1234" y="60"/>
                </a:cubicBezTo>
                <a:cubicBezTo>
                  <a:pt x="1235" y="61"/>
                  <a:pt x="1235" y="61"/>
                  <a:pt x="1235" y="61"/>
                </a:cubicBezTo>
                <a:cubicBezTo>
                  <a:pt x="1238" y="60"/>
                  <a:pt x="1238" y="60"/>
                  <a:pt x="1238" y="60"/>
                </a:cubicBezTo>
                <a:cubicBezTo>
                  <a:pt x="1241" y="58"/>
                  <a:pt x="1241" y="58"/>
                  <a:pt x="1241" y="58"/>
                </a:cubicBezTo>
                <a:cubicBezTo>
                  <a:pt x="1241" y="57"/>
                  <a:pt x="1241" y="57"/>
                  <a:pt x="1241" y="57"/>
                </a:cubicBezTo>
                <a:cubicBezTo>
                  <a:pt x="1240" y="56"/>
                  <a:pt x="1240" y="56"/>
                  <a:pt x="1240" y="56"/>
                </a:cubicBezTo>
                <a:cubicBezTo>
                  <a:pt x="1239" y="55"/>
                  <a:pt x="1239" y="55"/>
                  <a:pt x="1239" y="55"/>
                </a:cubicBezTo>
                <a:cubicBezTo>
                  <a:pt x="1239" y="54"/>
                  <a:pt x="1239" y="54"/>
                  <a:pt x="1239" y="54"/>
                </a:cubicBezTo>
                <a:cubicBezTo>
                  <a:pt x="1240" y="53"/>
                  <a:pt x="1240" y="53"/>
                  <a:pt x="1240" y="53"/>
                </a:cubicBezTo>
                <a:cubicBezTo>
                  <a:pt x="1240" y="53"/>
                  <a:pt x="1240" y="53"/>
                  <a:pt x="1240" y="53"/>
                </a:cubicBezTo>
                <a:cubicBezTo>
                  <a:pt x="1239" y="52"/>
                  <a:pt x="1239" y="52"/>
                  <a:pt x="1239" y="52"/>
                </a:cubicBezTo>
                <a:cubicBezTo>
                  <a:pt x="1238" y="50"/>
                  <a:pt x="1238" y="50"/>
                  <a:pt x="1238" y="50"/>
                </a:cubicBezTo>
                <a:cubicBezTo>
                  <a:pt x="1237" y="50"/>
                  <a:pt x="1237" y="50"/>
                  <a:pt x="1237" y="50"/>
                </a:cubicBezTo>
                <a:cubicBezTo>
                  <a:pt x="1236" y="50"/>
                  <a:pt x="1236" y="50"/>
                  <a:pt x="1236" y="50"/>
                </a:cubicBezTo>
                <a:cubicBezTo>
                  <a:pt x="1234" y="52"/>
                  <a:pt x="1234" y="52"/>
                  <a:pt x="1234" y="52"/>
                </a:cubicBezTo>
                <a:cubicBezTo>
                  <a:pt x="1232" y="53"/>
                  <a:pt x="1232" y="53"/>
                  <a:pt x="1232" y="53"/>
                </a:cubicBezTo>
                <a:cubicBezTo>
                  <a:pt x="1230" y="53"/>
                  <a:pt x="1230" y="53"/>
                  <a:pt x="1230" y="53"/>
                </a:cubicBezTo>
                <a:cubicBezTo>
                  <a:pt x="1229" y="53"/>
                  <a:pt x="1229" y="53"/>
                  <a:pt x="1229" y="53"/>
                </a:cubicBezTo>
                <a:cubicBezTo>
                  <a:pt x="1228" y="54"/>
                  <a:pt x="1228" y="54"/>
                  <a:pt x="1228" y="54"/>
                </a:cubicBezTo>
                <a:cubicBezTo>
                  <a:pt x="1227" y="54"/>
                  <a:pt x="1227" y="54"/>
                  <a:pt x="1227" y="54"/>
                </a:cubicBezTo>
                <a:cubicBezTo>
                  <a:pt x="1226" y="53"/>
                  <a:pt x="1226" y="53"/>
                  <a:pt x="1226" y="53"/>
                </a:cubicBezTo>
                <a:cubicBezTo>
                  <a:pt x="1225" y="53"/>
                  <a:pt x="1225" y="53"/>
                  <a:pt x="1225" y="53"/>
                </a:cubicBezTo>
                <a:cubicBezTo>
                  <a:pt x="1224" y="53"/>
                  <a:pt x="1224" y="53"/>
                  <a:pt x="1224" y="53"/>
                </a:cubicBezTo>
                <a:cubicBezTo>
                  <a:pt x="1223" y="54"/>
                  <a:pt x="1223" y="54"/>
                  <a:pt x="1223" y="54"/>
                </a:cubicBezTo>
                <a:cubicBezTo>
                  <a:pt x="1222" y="53"/>
                  <a:pt x="1222" y="53"/>
                  <a:pt x="1222" y="53"/>
                </a:cubicBezTo>
                <a:cubicBezTo>
                  <a:pt x="1221" y="52"/>
                  <a:pt x="1221" y="52"/>
                  <a:pt x="1221" y="52"/>
                </a:cubicBezTo>
                <a:cubicBezTo>
                  <a:pt x="1219" y="52"/>
                  <a:pt x="1219" y="52"/>
                  <a:pt x="1219" y="52"/>
                </a:cubicBezTo>
                <a:cubicBezTo>
                  <a:pt x="1218" y="51"/>
                  <a:pt x="1218" y="51"/>
                  <a:pt x="1218" y="51"/>
                </a:cubicBezTo>
                <a:cubicBezTo>
                  <a:pt x="1216" y="51"/>
                  <a:pt x="1216" y="51"/>
                  <a:pt x="1216" y="51"/>
                </a:cubicBezTo>
                <a:cubicBezTo>
                  <a:pt x="1214" y="50"/>
                  <a:pt x="1214" y="50"/>
                  <a:pt x="1214" y="50"/>
                </a:cubicBezTo>
                <a:cubicBezTo>
                  <a:pt x="1212" y="49"/>
                  <a:pt x="1212" y="49"/>
                  <a:pt x="1212" y="49"/>
                </a:cubicBezTo>
                <a:cubicBezTo>
                  <a:pt x="1208" y="49"/>
                  <a:pt x="1208" y="49"/>
                  <a:pt x="1208" y="49"/>
                </a:cubicBezTo>
                <a:cubicBezTo>
                  <a:pt x="1207" y="50"/>
                  <a:pt x="1207" y="50"/>
                  <a:pt x="1207" y="50"/>
                </a:cubicBezTo>
                <a:cubicBezTo>
                  <a:pt x="1204" y="51"/>
                  <a:pt x="1204" y="51"/>
                  <a:pt x="1204" y="51"/>
                </a:cubicBezTo>
                <a:cubicBezTo>
                  <a:pt x="1202" y="51"/>
                  <a:pt x="1202" y="51"/>
                  <a:pt x="1202" y="51"/>
                </a:cubicBezTo>
                <a:cubicBezTo>
                  <a:pt x="1200" y="52"/>
                  <a:pt x="1200" y="52"/>
                  <a:pt x="1200" y="52"/>
                </a:cubicBezTo>
                <a:cubicBezTo>
                  <a:pt x="1198" y="51"/>
                  <a:pt x="1198" y="51"/>
                  <a:pt x="1198" y="51"/>
                </a:cubicBezTo>
                <a:cubicBezTo>
                  <a:pt x="1196" y="52"/>
                  <a:pt x="1196" y="52"/>
                  <a:pt x="1196" y="52"/>
                </a:cubicBezTo>
                <a:cubicBezTo>
                  <a:pt x="1196" y="52"/>
                  <a:pt x="1196" y="52"/>
                  <a:pt x="1196" y="52"/>
                </a:cubicBezTo>
                <a:cubicBezTo>
                  <a:pt x="1196" y="54"/>
                  <a:pt x="1196" y="54"/>
                  <a:pt x="1196" y="54"/>
                </a:cubicBezTo>
                <a:cubicBezTo>
                  <a:pt x="1196" y="55"/>
                  <a:pt x="1196" y="55"/>
                  <a:pt x="1196" y="55"/>
                </a:cubicBezTo>
                <a:cubicBezTo>
                  <a:pt x="1195" y="55"/>
                  <a:pt x="1195" y="55"/>
                  <a:pt x="1195" y="55"/>
                </a:cubicBezTo>
                <a:cubicBezTo>
                  <a:pt x="1195" y="55"/>
                  <a:pt x="1195" y="55"/>
                  <a:pt x="1195" y="55"/>
                </a:cubicBezTo>
                <a:cubicBezTo>
                  <a:pt x="1194" y="53"/>
                  <a:pt x="1194" y="53"/>
                  <a:pt x="1194" y="53"/>
                </a:cubicBezTo>
                <a:cubicBezTo>
                  <a:pt x="1193" y="51"/>
                  <a:pt x="1193" y="51"/>
                  <a:pt x="1193" y="51"/>
                </a:cubicBezTo>
                <a:cubicBezTo>
                  <a:pt x="1192" y="51"/>
                  <a:pt x="1192" y="51"/>
                  <a:pt x="1192" y="51"/>
                </a:cubicBezTo>
                <a:cubicBezTo>
                  <a:pt x="1191" y="52"/>
                  <a:pt x="1191" y="52"/>
                  <a:pt x="1191" y="52"/>
                </a:cubicBezTo>
                <a:cubicBezTo>
                  <a:pt x="1189" y="52"/>
                  <a:pt x="1189" y="52"/>
                  <a:pt x="1189" y="52"/>
                </a:cubicBezTo>
                <a:cubicBezTo>
                  <a:pt x="1187" y="52"/>
                  <a:pt x="1187" y="52"/>
                  <a:pt x="1187" y="52"/>
                </a:cubicBezTo>
                <a:cubicBezTo>
                  <a:pt x="1186" y="52"/>
                  <a:pt x="1186" y="52"/>
                  <a:pt x="1186" y="52"/>
                </a:cubicBezTo>
                <a:cubicBezTo>
                  <a:pt x="1186" y="52"/>
                  <a:pt x="1184" y="53"/>
                  <a:pt x="1184" y="53"/>
                </a:cubicBezTo>
                <a:cubicBezTo>
                  <a:pt x="1184" y="53"/>
                  <a:pt x="1183" y="54"/>
                  <a:pt x="1183" y="54"/>
                </a:cubicBezTo>
                <a:cubicBezTo>
                  <a:pt x="1182" y="57"/>
                  <a:pt x="1182" y="57"/>
                  <a:pt x="1182" y="57"/>
                </a:cubicBezTo>
                <a:cubicBezTo>
                  <a:pt x="1181" y="58"/>
                  <a:pt x="1181" y="58"/>
                  <a:pt x="1181" y="58"/>
                </a:cubicBezTo>
                <a:cubicBezTo>
                  <a:pt x="1181" y="58"/>
                  <a:pt x="1181" y="58"/>
                  <a:pt x="1181" y="58"/>
                </a:cubicBezTo>
                <a:cubicBezTo>
                  <a:pt x="1181" y="58"/>
                  <a:pt x="1181" y="58"/>
                  <a:pt x="1181" y="58"/>
                </a:cubicBezTo>
                <a:cubicBezTo>
                  <a:pt x="1181" y="56"/>
                  <a:pt x="1181" y="56"/>
                  <a:pt x="1181" y="56"/>
                </a:cubicBezTo>
                <a:cubicBezTo>
                  <a:pt x="1182" y="55"/>
                  <a:pt x="1182" y="55"/>
                  <a:pt x="1182" y="55"/>
                </a:cubicBezTo>
                <a:cubicBezTo>
                  <a:pt x="1181" y="54"/>
                  <a:pt x="1181" y="54"/>
                  <a:pt x="1181" y="54"/>
                </a:cubicBezTo>
                <a:cubicBezTo>
                  <a:pt x="1180" y="55"/>
                  <a:pt x="1180" y="55"/>
                  <a:pt x="1180" y="55"/>
                </a:cubicBezTo>
                <a:cubicBezTo>
                  <a:pt x="1178" y="55"/>
                  <a:pt x="1178" y="55"/>
                  <a:pt x="1178" y="55"/>
                </a:cubicBezTo>
                <a:cubicBezTo>
                  <a:pt x="1177" y="55"/>
                  <a:pt x="1177" y="55"/>
                  <a:pt x="1177" y="55"/>
                </a:cubicBezTo>
                <a:cubicBezTo>
                  <a:pt x="1177" y="56"/>
                  <a:pt x="1177" y="56"/>
                  <a:pt x="1177" y="56"/>
                </a:cubicBezTo>
                <a:cubicBezTo>
                  <a:pt x="1177" y="57"/>
                  <a:pt x="1177" y="57"/>
                  <a:pt x="1177" y="57"/>
                </a:cubicBezTo>
                <a:cubicBezTo>
                  <a:pt x="1177" y="59"/>
                  <a:pt x="1177" y="59"/>
                  <a:pt x="1177" y="59"/>
                </a:cubicBezTo>
                <a:cubicBezTo>
                  <a:pt x="1176" y="59"/>
                  <a:pt x="1176" y="59"/>
                  <a:pt x="1176" y="59"/>
                </a:cubicBezTo>
                <a:cubicBezTo>
                  <a:pt x="1175" y="59"/>
                  <a:pt x="1175" y="59"/>
                  <a:pt x="1175" y="59"/>
                </a:cubicBezTo>
                <a:cubicBezTo>
                  <a:pt x="1175" y="58"/>
                  <a:pt x="1175" y="58"/>
                  <a:pt x="1175" y="58"/>
                </a:cubicBezTo>
                <a:cubicBezTo>
                  <a:pt x="1176" y="56"/>
                  <a:pt x="1176" y="56"/>
                  <a:pt x="1176" y="56"/>
                </a:cubicBezTo>
                <a:cubicBezTo>
                  <a:pt x="1176" y="54"/>
                  <a:pt x="1176" y="54"/>
                  <a:pt x="1176" y="54"/>
                </a:cubicBezTo>
                <a:cubicBezTo>
                  <a:pt x="1176" y="53"/>
                  <a:pt x="1176" y="53"/>
                  <a:pt x="1176" y="53"/>
                </a:cubicBezTo>
                <a:cubicBezTo>
                  <a:pt x="1180" y="50"/>
                  <a:pt x="1180" y="50"/>
                  <a:pt x="1180" y="50"/>
                </a:cubicBezTo>
                <a:cubicBezTo>
                  <a:pt x="1182" y="49"/>
                  <a:pt x="1182" y="49"/>
                  <a:pt x="1182" y="49"/>
                </a:cubicBezTo>
                <a:cubicBezTo>
                  <a:pt x="1184" y="49"/>
                  <a:pt x="1184" y="49"/>
                  <a:pt x="1184" y="49"/>
                </a:cubicBezTo>
                <a:cubicBezTo>
                  <a:pt x="1186" y="50"/>
                  <a:pt x="1186" y="50"/>
                  <a:pt x="1186" y="50"/>
                </a:cubicBezTo>
                <a:cubicBezTo>
                  <a:pt x="1188" y="50"/>
                  <a:pt x="1188" y="50"/>
                  <a:pt x="1188" y="50"/>
                </a:cubicBezTo>
                <a:cubicBezTo>
                  <a:pt x="1188" y="49"/>
                  <a:pt x="1188" y="49"/>
                  <a:pt x="1188" y="49"/>
                </a:cubicBezTo>
                <a:cubicBezTo>
                  <a:pt x="1190" y="49"/>
                  <a:pt x="1190" y="49"/>
                  <a:pt x="1190" y="49"/>
                </a:cubicBezTo>
                <a:cubicBezTo>
                  <a:pt x="1192" y="49"/>
                  <a:pt x="1192" y="49"/>
                  <a:pt x="1192" y="49"/>
                </a:cubicBezTo>
                <a:cubicBezTo>
                  <a:pt x="1193" y="49"/>
                  <a:pt x="1193" y="49"/>
                  <a:pt x="1193" y="49"/>
                </a:cubicBezTo>
                <a:cubicBezTo>
                  <a:pt x="1194" y="48"/>
                  <a:pt x="1194" y="48"/>
                  <a:pt x="1194" y="48"/>
                </a:cubicBezTo>
                <a:cubicBezTo>
                  <a:pt x="1195" y="47"/>
                  <a:pt x="1195" y="47"/>
                  <a:pt x="1195" y="47"/>
                </a:cubicBezTo>
                <a:cubicBezTo>
                  <a:pt x="1193" y="47"/>
                  <a:pt x="1193" y="47"/>
                  <a:pt x="1193" y="47"/>
                </a:cubicBezTo>
                <a:cubicBezTo>
                  <a:pt x="1192" y="46"/>
                  <a:pt x="1192" y="46"/>
                  <a:pt x="1192" y="46"/>
                </a:cubicBezTo>
                <a:cubicBezTo>
                  <a:pt x="1192" y="44"/>
                  <a:pt x="1192" y="44"/>
                  <a:pt x="1192" y="44"/>
                </a:cubicBezTo>
                <a:cubicBezTo>
                  <a:pt x="1194" y="43"/>
                  <a:pt x="1194" y="43"/>
                  <a:pt x="1194" y="43"/>
                </a:cubicBezTo>
                <a:cubicBezTo>
                  <a:pt x="1195" y="42"/>
                  <a:pt x="1195" y="42"/>
                  <a:pt x="1195" y="42"/>
                </a:cubicBezTo>
                <a:cubicBezTo>
                  <a:pt x="1197" y="43"/>
                  <a:pt x="1197" y="43"/>
                  <a:pt x="1197" y="43"/>
                </a:cubicBezTo>
                <a:cubicBezTo>
                  <a:pt x="1197" y="43"/>
                  <a:pt x="1197" y="43"/>
                  <a:pt x="1197" y="43"/>
                </a:cubicBezTo>
                <a:cubicBezTo>
                  <a:pt x="1197" y="44"/>
                  <a:pt x="1197" y="44"/>
                  <a:pt x="1197" y="44"/>
                </a:cubicBezTo>
                <a:cubicBezTo>
                  <a:pt x="1196" y="44"/>
                  <a:pt x="1196" y="44"/>
                  <a:pt x="1196" y="44"/>
                </a:cubicBezTo>
                <a:cubicBezTo>
                  <a:pt x="1195" y="45"/>
                  <a:pt x="1195" y="45"/>
                  <a:pt x="1195" y="45"/>
                </a:cubicBezTo>
                <a:cubicBezTo>
                  <a:pt x="1195" y="47"/>
                  <a:pt x="1195" y="47"/>
                  <a:pt x="1195" y="47"/>
                </a:cubicBezTo>
                <a:cubicBezTo>
                  <a:pt x="1196" y="48"/>
                  <a:pt x="1196" y="48"/>
                  <a:pt x="1196" y="48"/>
                </a:cubicBezTo>
                <a:cubicBezTo>
                  <a:pt x="1199" y="48"/>
                  <a:pt x="1199" y="48"/>
                  <a:pt x="1199" y="48"/>
                </a:cubicBezTo>
                <a:cubicBezTo>
                  <a:pt x="1201" y="47"/>
                  <a:pt x="1201" y="47"/>
                  <a:pt x="1201" y="47"/>
                </a:cubicBezTo>
                <a:cubicBezTo>
                  <a:pt x="1202" y="47"/>
                  <a:pt x="1202" y="47"/>
                  <a:pt x="1202" y="47"/>
                </a:cubicBezTo>
                <a:cubicBezTo>
                  <a:pt x="1204" y="48"/>
                  <a:pt x="1204" y="48"/>
                  <a:pt x="1204" y="48"/>
                </a:cubicBezTo>
                <a:cubicBezTo>
                  <a:pt x="1205" y="47"/>
                  <a:pt x="1205" y="47"/>
                  <a:pt x="1205" y="47"/>
                </a:cubicBezTo>
                <a:cubicBezTo>
                  <a:pt x="1208" y="46"/>
                  <a:pt x="1208" y="46"/>
                  <a:pt x="1208" y="46"/>
                </a:cubicBezTo>
                <a:cubicBezTo>
                  <a:pt x="1210" y="46"/>
                  <a:pt x="1210" y="46"/>
                  <a:pt x="1210" y="46"/>
                </a:cubicBezTo>
                <a:cubicBezTo>
                  <a:pt x="1210" y="46"/>
                  <a:pt x="1210" y="46"/>
                  <a:pt x="1210" y="46"/>
                </a:cubicBezTo>
                <a:cubicBezTo>
                  <a:pt x="1211" y="46"/>
                  <a:pt x="1211" y="46"/>
                  <a:pt x="1211" y="46"/>
                </a:cubicBezTo>
                <a:cubicBezTo>
                  <a:pt x="1212" y="46"/>
                  <a:pt x="1212" y="46"/>
                  <a:pt x="1212" y="46"/>
                </a:cubicBezTo>
                <a:cubicBezTo>
                  <a:pt x="1214" y="46"/>
                  <a:pt x="1214" y="46"/>
                  <a:pt x="1214" y="46"/>
                </a:cubicBezTo>
                <a:cubicBezTo>
                  <a:pt x="1216" y="46"/>
                  <a:pt x="1216" y="46"/>
                  <a:pt x="1216" y="46"/>
                </a:cubicBezTo>
                <a:cubicBezTo>
                  <a:pt x="1217" y="46"/>
                  <a:pt x="1217" y="46"/>
                  <a:pt x="1217" y="46"/>
                </a:cubicBezTo>
                <a:cubicBezTo>
                  <a:pt x="1219" y="47"/>
                  <a:pt x="1219" y="47"/>
                  <a:pt x="1219" y="47"/>
                </a:cubicBezTo>
                <a:cubicBezTo>
                  <a:pt x="1222" y="49"/>
                  <a:pt x="1222" y="49"/>
                  <a:pt x="1222" y="49"/>
                </a:cubicBezTo>
                <a:cubicBezTo>
                  <a:pt x="1224" y="49"/>
                  <a:pt x="1224" y="49"/>
                  <a:pt x="1224" y="49"/>
                </a:cubicBezTo>
                <a:cubicBezTo>
                  <a:pt x="1226" y="48"/>
                  <a:pt x="1226" y="48"/>
                  <a:pt x="1226" y="48"/>
                </a:cubicBezTo>
                <a:cubicBezTo>
                  <a:pt x="1226" y="48"/>
                  <a:pt x="1226" y="48"/>
                  <a:pt x="1226" y="48"/>
                </a:cubicBezTo>
                <a:cubicBezTo>
                  <a:pt x="1228" y="48"/>
                  <a:pt x="1228" y="48"/>
                  <a:pt x="1228" y="48"/>
                </a:cubicBezTo>
                <a:cubicBezTo>
                  <a:pt x="1229" y="47"/>
                  <a:pt x="1229" y="47"/>
                  <a:pt x="1229" y="47"/>
                </a:cubicBezTo>
                <a:cubicBezTo>
                  <a:pt x="1230" y="46"/>
                  <a:pt x="1230" y="46"/>
                  <a:pt x="1230" y="46"/>
                </a:cubicBezTo>
                <a:cubicBezTo>
                  <a:pt x="1232" y="47"/>
                  <a:pt x="1232" y="47"/>
                  <a:pt x="1232" y="47"/>
                </a:cubicBezTo>
                <a:cubicBezTo>
                  <a:pt x="1233" y="47"/>
                  <a:pt x="1233" y="47"/>
                  <a:pt x="1233" y="47"/>
                </a:cubicBezTo>
                <a:cubicBezTo>
                  <a:pt x="1234" y="45"/>
                  <a:pt x="1234" y="45"/>
                  <a:pt x="1234" y="45"/>
                </a:cubicBezTo>
                <a:cubicBezTo>
                  <a:pt x="1234" y="44"/>
                  <a:pt x="1234" y="44"/>
                  <a:pt x="1234" y="44"/>
                </a:cubicBezTo>
                <a:cubicBezTo>
                  <a:pt x="1232" y="43"/>
                  <a:pt x="1232" y="43"/>
                  <a:pt x="1232" y="43"/>
                </a:cubicBezTo>
                <a:cubicBezTo>
                  <a:pt x="1230" y="42"/>
                  <a:pt x="1230" y="42"/>
                  <a:pt x="1230" y="42"/>
                </a:cubicBezTo>
                <a:cubicBezTo>
                  <a:pt x="1230" y="40"/>
                  <a:pt x="1230" y="40"/>
                  <a:pt x="1230" y="40"/>
                </a:cubicBezTo>
                <a:cubicBezTo>
                  <a:pt x="1228" y="39"/>
                  <a:pt x="1228" y="39"/>
                  <a:pt x="1228" y="39"/>
                </a:cubicBezTo>
                <a:cubicBezTo>
                  <a:pt x="1225" y="38"/>
                  <a:pt x="1225" y="38"/>
                  <a:pt x="1225" y="38"/>
                </a:cubicBezTo>
                <a:cubicBezTo>
                  <a:pt x="1223" y="37"/>
                  <a:pt x="1223" y="37"/>
                  <a:pt x="1223" y="37"/>
                </a:cubicBezTo>
                <a:cubicBezTo>
                  <a:pt x="1222" y="37"/>
                  <a:pt x="1222" y="37"/>
                  <a:pt x="1222" y="37"/>
                </a:cubicBezTo>
                <a:cubicBezTo>
                  <a:pt x="1220" y="37"/>
                  <a:pt x="1220" y="37"/>
                  <a:pt x="1220" y="37"/>
                </a:cubicBezTo>
                <a:cubicBezTo>
                  <a:pt x="1219" y="36"/>
                  <a:pt x="1219" y="36"/>
                  <a:pt x="1219" y="36"/>
                </a:cubicBezTo>
                <a:cubicBezTo>
                  <a:pt x="1219" y="36"/>
                  <a:pt x="1219" y="36"/>
                  <a:pt x="1219" y="36"/>
                </a:cubicBezTo>
                <a:cubicBezTo>
                  <a:pt x="1217" y="36"/>
                  <a:pt x="1217" y="36"/>
                  <a:pt x="1217" y="36"/>
                </a:cubicBezTo>
                <a:cubicBezTo>
                  <a:pt x="1216" y="35"/>
                  <a:pt x="1216" y="35"/>
                  <a:pt x="1216" y="35"/>
                </a:cubicBezTo>
                <a:cubicBezTo>
                  <a:pt x="1212" y="35"/>
                  <a:pt x="1212" y="35"/>
                  <a:pt x="1212" y="35"/>
                </a:cubicBezTo>
                <a:cubicBezTo>
                  <a:pt x="1210" y="33"/>
                  <a:pt x="1210" y="33"/>
                  <a:pt x="1210" y="33"/>
                </a:cubicBezTo>
                <a:cubicBezTo>
                  <a:pt x="1209" y="33"/>
                  <a:pt x="1209" y="33"/>
                  <a:pt x="1209" y="33"/>
                </a:cubicBezTo>
                <a:cubicBezTo>
                  <a:pt x="1206" y="31"/>
                  <a:pt x="1206" y="31"/>
                  <a:pt x="1206" y="31"/>
                </a:cubicBezTo>
                <a:cubicBezTo>
                  <a:pt x="1205" y="32"/>
                  <a:pt x="1205" y="32"/>
                  <a:pt x="1205" y="32"/>
                </a:cubicBezTo>
                <a:cubicBezTo>
                  <a:pt x="1205" y="32"/>
                  <a:pt x="1205" y="32"/>
                  <a:pt x="1205" y="32"/>
                </a:cubicBezTo>
                <a:cubicBezTo>
                  <a:pt x="1204" y="33"/>
                  <a:pt x="1204" y="33"/>
                  <a:pt x="1204" y="33"/>
                </a:cubicBezTo>
                <a:cubicBezTo>
                  <a:pt x="1202" y="31"/>
                  <a:pt x="1202" y="31"/>
                  <a:pt x="1202" y="31"/>
                </a:cubicBezTo>
                <a:cubicBezTo>
                  <a:pt x="1201" y="30"/>
                  <a:pt x="1201" y="30"/>
                  <a:pt x="1201" y="30"/>
                </a:cubicBezTo>
                <a:cubicBezTo>
                  <a:pt x="1200" y="29"/>
                  <a:pt x="1200" y="29"/>
                  <a:pt x="1200" y="29"/>
                </a:cubicBezTo>
                <a:cubicBezTo>
                  <a:pt x="1199" y="30"/>
                  <a:pt x="1199" y="30"/>
                  <a:pt x="1199" y="30"/>
                </a:cubicBezTo>
                <a:cubicBezTo>
                  <a:pt x="1198" y="30"/>
                  <a:pt x="1198" y="30"/>
                  <a:pt x="1198" y="30"/>
                </a:cubicBezTo>
                <a:cubicBezTo>
                  <a:pt x="1197" y="29"/>
                  <a:pt x="1197" y="29"/>
                  <a:pt x="1197" y="29"/>
                </a:cubicBezTo>
                <a:cubicBezTo>
                  <a:pt x="1194" y="29"/>
                  <a:pt x="1194" y="29"/>
                  <a:pt x="1194" y="29"/>
                </a:cubicBezTo>
                <a:cubicBezTo>
                  <a:pt x="1192" y="28"/>
                  <a:pt x="1192" y="28"/>
                  <a:pt x="1192" y="28"/>
                </a:cubicBezTo>
                <a:cubicBezTo>
                  <a:pt x="1191" y="29"/>
                  <a:pt x="1191" y="29"/>
                  <a:pt x="1191" y="29"/>
                </a:cubicBezTo>
                <a:cubicBezTo>
                  <a:pt x="1190" y="29"/>
                  <a:pt x="1190" y="29"/>
                  <a:pt x="1190" y="29"/>
                </a:cubicBezTo>
                <a:cubicBezTo>
                  <a:pt x="1190" y="28"/>
                  <a:pt x="1190" y="28"/>
                  <a:pt x="1190" y="28"/>
                </a:cubicBezTo>
                <a:cubicBezTo>
                  <a:pt x="1188" y="28"/>
                  <a:pt x="1188" y="28"/>
                  <a:pt x="1188" y="28"/>
                </a:cubicBezTo>
                <a:cubicBezTo>
                  <a:pt x="1185" y="28"/>
                  <a:pt x="1185" y="28"/>
                  <a:pt x="1185" y="28"/>
                </a:cubicBezTo>
                <a:cubicBezTo>
                  <a:pt x="1183" y="27"/>
                  <a:pt x="1183" y="27"/>
                  <a:pt x="1183" y="27"/>
                </a:cubicBezTo>
                <a:cubicBezTo>
                  <a:pt x="1182" y="28"/>
                  <a:pt x="1182" y="28"/>
                  <a:pt x="1182" y="28"/>
                </a:cubicBezTo>
                <a:cubicBezTo>
                  <a:pt x="1182" y="28"/>
                  <a:pt x="1182" y="28"/>
                  <a:pt x="1182" y="28"/>
                </a:cubicBezTo>
                <a:cubicBezTo>
                  <a:pt x="1182" y="30"/>
                  <a:pt x="1182" y="30"/>
                  <a:pt x="1182" y="30"/>
                </a:cubicBezTo>
                <a:cubicBezTo>
                  <a:pt x="1182" y="31"/>
                  <a:pt x="1182" y="31"/>
                  <a:pt x="1182" y="31"/>
                </a:cubicBezTo>
                <a:cubicBezTo>
                  <a:pt x="1182" y="32"/>
                  <a:pt x="1182" y="32"/>
                  <a:pt x="1182" y="32"/>
                </a:cubicBezTo>
                <a:cubicBezTo>
                  <a:pt x="1181" y="33"/>
                  <a:pt x="1181" y="33"/>
                  <a:pt x="1181" y="33"/>
                </a:cubicBezTo>
                <a:cubicBezTo>
                  <a:pt x="1180" y="32"/>
                  <a:pt x="1180" y="32"/>
                  <a:pt x="1180" y="32"/>
                </a:cubicBezTo>
                <a:cubicBezTo>
                  <a:pt x="1180" y="30"/>
                  <a:pt x="1180" y="30"/>
                  <a:pt x="1180" y="30"/>
                </a:cubicBezTo>
                <a:cubicBezTo>
                  <a:pt x="1179" y="29"/>
                  <a:pt x="1179" y="29"/>
                  <a:pt x="1179" y="29"/>
                </a:cubicBezTo>
                <a:cubicBezTo>
                  <a:pt x="1178" y="29"/>
                  <a:pt x="1178" y="29"/>
                  <a:pt x="1178" y="29"/>
                </a:cubicBezTo>
                <a:cubicBezTo>
                  <a:pt x="1177" y="28"/>
                  <a:pt x="1177" y="28"/>
                  <a:pt x="1177" y="28"/>
                </a:cubicBezTo>
                <a:cubicBezTo>
                  <a:pt x="1176" y="28"/>
                  <a:pt x="1176" y="28"/>
                  <a:pt x="1176" y="28"/>
                </a:cubicBezTo>
                <a:cubicBezTo>
                  <a:pt x="1176" y="28"/>
                  <a:pt x="1176" y="28"/>
                  <a:pt x="1176" y="28"/>
                </a:cubicBezTo>
                <a:cubicBezTo>
                  <a:pt x="1175" y="30"/>
                  <a:pt x="1175" y="30"/>
                  <a:pt x="1175" y="30"/>
                </a:cubicBezTo>
                <a:cubicBezTo>
                  <a:pt x="1175" y="31"/>
                  <a:pt x="1175" y="31"/>
                  <a:pt x="1175" y="31"/>
                </a:cubicBezTo>
                <a:cubicBezTo>
                  <a:pt x="1174" y="31"/>
                  <a:pt x="1174" y="31"/>
                  <a:pt x="1174" y="31"/>
                </a:cubicBezTo>
                <a:cubicBezTo>
                  <a:pt x="1172" y="31"/>
                  <a:pt x="1172" y="31"/>
                  <a:pt x="1172" y="31"/>
                </a:cubicBezTo>
                <a:cubicBezTo>
                  <a:pt x="1172" y="33"/>
                  <a:pt x="1172" y="33"/>
                  <a:pt x="1172" y="33"/>
                </a:cubicBezTo>
                <a:cubicBezTo>
                  <a:pt x="1173" y="34"/>
                  <a:pt x="1173" y="34"/>
                  <a:pt x="1173" y="34"/>
                </a:cubicBezTo>
                <a:cubicBezTo>
                  <a:pt x="1173" y="35"/>
                  <a:pt x="1173" y="35"/>
                  <a:pt x="1173" y="35"/>
                </a:cubicBezTo>
                <a:cubicBezTo>
                  <a:pt x="1172" y="36"/>
                  <a:pt x="1172" y="36"/>
                  <a:pt x="1172" y="36"/>
                </a:cubicBezTo>
                <a:cubicBezTo>
                  <a:pt x="1170" y="38"/>
                  <a:pt x="1170" y="38"/>
                  <a:pt x="1170" y="38"/>
                </a:cubicBezTo>
                <a:cubicBezTo>
                  <a:pt x="1170" y="39"/>
                  <a:pt x="1170" y="39"/>
                  <a:pt x="1170" y="39"/>
                </a:cubicBezTo>
                <a:cubicBezTo>
                  <a:pt x="1171" y="39"/>
                  <a:pt x="1171" y="39"/>
                  <a:pt x="1171" y="39"/>
                </a:cubicBezTo>
                <a:cubicBezTo>
                  <a:pt x="1172" y="40"/>
                  <a:pt x="1172" y="40"/>
                  <a:pt x="1172" y="40"/>
                </a:cubicBezTo>
                <a:cubicBezTo>
                  <a:pt x="1171" y="41"/>
                  <a:pt x="1171" y="41"/>
                  <a:pt x="1171" y="41"/>
                </a:cubicBezTo>
                <a:cubicBezTo>
                  <a:pt x="1170" y="41"/>
                  <a:pt x="1170" y="41"/>
                  <a:pt x="1170" y="41"/>
                </a:cubicBezTo>
                <a:cubicBezTo>
                  <a:pt x="1167" y="40"/>
                  <a:pt x="1167" y="40"/>
                  <a:pt x="1167" y="40"/>
                </a:cubicBezTo>
                <a:cubicBezTo>
                  <a:pt x="1165" y="39"/>
                  <a:pt x="1165" y="39"/>
                  <a:pt x="1165" y="39"/>
                </a:cubicBezTo>
                <a:cubicBezTo>
                  <a:pt x="1164" y="40"/>
                  <a:pt x="1164" y="40"/>
                  <a:pt x="1164" y="40"/>
                </a:cubicBezTo>
                <a:cubicBezTo>
                  <a:pt x="1163" y="42"/>
                  <a:pt x="1163" y="42"/>
                  <a:pt x="1163" y="42"/>
                </a:cubicBezTo>
                <a:cubicBezTo>
                  <a:pt x="1164" y="44"/>
                  <a:pt x="1164" y="44"/>
                  <a:pt x="1164" y="44"/>
                </a:cubicBezTo>
                <a:cubicBezTo>
                  <a:pt x="1165" y="47"/>
                  <a:pt x="1165" y="47"/>
                  <a:pt x="1165" y="47"/>
                </a:cubicBezTo>
                <a:cubicBezTo>
                  <a:pt x="1167" y="48"/>
                  <a:pt x="1167" y="48"/>
                  <a:pt x="1167" y="48"/>
                </a:cubicBezTo>
                <a:cubicBezTo>
                  <a:pt x="1168" y="49"/>
                  <a:pt x="1168" y="49"/>
                  <a:pt x="1168" y="49"/>
                </a:cubicBezTo>
                <a:cubicBezTo>
                  <a:pt x="1168" y="49"/>
                  <a:pt x="1168" y="49"/>
                  <a:pt x="1168" y="49"/>
                </a:cubicBezTo>
                <a:cubicBezTo>
                  <a:pt x="1166" y="49"/>
                  <a:pt x="1166" y="49"/>
                  <a:pt x="1166" y="49"/>
                </a:cubicBezTo>
                <a:cubicBezTo>
                  <a:pt x="1164" y="48"/>
                  <a:pt x="1164" y="48"/>
                  <a:pt x="1164" y="48"/>
                </a:cubicBezTo>
                <a:cubicBezTo>
                  <a:pt x="1162" y="45"/>
                  <a:pt x="1162" y="45"/>
                  <a:pt x="1162" y="45"/>
                </a:cubicBezTo>
                <a:cubicBezTo>
                  <a:pt x="1159" y="43"/>
                  <a:pt x="1159" y="43"/>
                  <a:pt x="1159" y="43"/>
                </a:cubicBezTo>
                <a:cubicBezTo>
                  <a:pt x="1158" y="42"/>
                  <a:pt x="1158" y="42"/>
                  <a:pt x="1158" y="42"/>
                </a:cubicBezTo>
                <a:cubicBezTo>
                  <a:pt x="1158" y="43"/>
                  <a:pt x="1158" y="43"/>
                  <a:pt x="1158" y="43"/>
                </a:cubicBezTo>
                <a:cubicBezTo>
                  <a:pt x="1158" y="44"/>
                  <a:pt x="1158" y="44"/>
                  <a:pt x="1158" y="44"/>
                </a:cubicBezTo>
                <a:cubicBezTo>
                  <a:pt x="1158" y="45"/>
                  <a:pt x="1158" y="45"/>
                  <a:pt x="1158" y="45"/>
                </a:cubicBezTo>
                <a:cubicBezTo>
                  <a:pt x="1159" y="46"/>
                  <a:pt x="1159" y="46"/>
                  <a:pt x="1159" y="46"/>
                </a:cubicBezTo>
                <a:cubicBezTo>
                  <a:pt x="1160" y="48"/>
                  <a:pt x="1160" y="48"/>
                  <a:pt x="1160" y="48"/>
                </a:cubicBezTo>
                <a:cubicBezTo>
                  <a:pt x="1159" y="50"/>
                  <a:pt x="1159" y="50"/>
                  <a:pt x="1159" y="50"/>
                </a:cubicBezTo>
                <a:cubicBezTo>
                  <a:pt x="1158" y="51"/>
                  <a:pt x="1158" y="51"/>
                  <a:pt x="1158" y="51"/>
                </a:cubicBezTo>
                <a:cubicBezTo>
                  <a:pt x="1158" y="49"/>
                  <a:pt x="1158" y="49"/>
                  <a:pt x="1158" y="49"/>
                </a:cubicBezTo>
                <a:cubicBezTo>
                  <a:pt x="1158" y="46"/>
                  <a:pt x="1158" y="46"/>
                  <a:pt x="1158" y="46"/>
                </a:cubicBezTo>
                <a:cubicBezTo>
                  <a:pt x="1157" y="44"/>
                  <a:pt x="1157" y="44"/>
                  <a:pt x="1157" y="44"/>
                </a:cubicBezTo>
                <a:cubicBezTo>
                  <a:pt x="1157" y="43"/>
                  <a:pt x="1157" y="43"/>
                  <a:pt x="1157" y="43"/>
                </a:cubicBezTo>
                <a:cubicBezTo>
                  <a:pt x="1155" y="41"/>
                  <a:pt x="1155" y="41"/>
                  <a:pt x="1155" y="41"/>
                </a:cubicBezTo>
                <a:cubicBezTo>
                  <a:pt x="1153" y="40"/>
                  <a:pt x="1153" y="40"/>
                  <a:pt x="1153" y="40"/>
                </a:cubicBezTo>
                <a:cubicBezTo>
                  <a:pt x="1152" y="43"/>
                  <a:pt x="1152" y="43"/>
                  <a:pt x="1152" y="43"/>
                </a:cubicBezTo>
                <a:cubicBezTo>
                  <a:pt x="1151" y="44"/>
                  <a:pt x="1151" y="44"/>
                  <a:pt x="1151" y="44"/>
                </a:cubicBezTo>
                <a:cubicBezTo>
                  <a:pt x="1151" y="43"/>
                  <a:pt x="1151" y="43"/>
                  <a:pt x="1151" y="43"/>
                </a:cubicBezTo>
                <a:cubicBezTo>
                  <a:pt x="1151" y="41"/>
                  <a:pt x="1151" y="41"/>
                  <a:pt x="1151" y="41"/>
                </a:cubicBezTo>
                <a:cubicBezTo>
                  <a:pt x="1152" y="40"/>
                  <a:pt x="1152" y="40"/>
                  <a:pt x="1152" y="40"/>
                </a:cubicBezTo>
                <a:cubicBezTo>
                  <a:pt x="1150" y="39"/>
                  <a:pt x="1150" y="39"/>
                  <a:pt x="1150" y="39"/>
                </a:cubicBezTo>
                <a:cubicBezTo>
                  <a:pt x="1150" y="38"/>
                  <a:pt x="1150" y="38"/>
                  <a:pt x="1150" y="38"/>
                </a:cubicBezTo>
                <a:cubicBezTo>
                  <a:pt x="1150" y="37"/>
                  <a:pt x="1150" y="37"/>
                  <a:pt x="1150" y="37"/>
                </a:cubicBezTo>
                <a:cubicBezTo>
                  <a:pt x="1148" y="37"/>
                  <a:pt x="1148" y="37"/>
                  <a:pt x="1148" y="37"/>
                </a:cubicBezTo>
                <a:cubicBezTo>
                  <a:pt x="1147" y="38"/>
                  <a:pt x="1147" y="38"/>
                  <a:pt x="1147" y="38"/>
                </a:cubicBezTo>
                <a:cubicBezTo>
                  <a:pt x="1146" y="37"/>
                  <a:pt x="1146" y="37"/>
                  <a:pt x="1146" y="37"/>
                </a:cubicBezTo>
                <a:cubicBezTo>
                  <a:pt x="1147" y="36"/>
                  <a:pt x="1147" y="36"/>
                  <a:pt x="1147" y="36"/>
                </a:cubicBezTo>
                <a:cubicBezTo>
                  <a:pt x="1148" y="35"/>
                  <a:pt x="1148" y="35"/>
                  <a:pt x="1148" y="35"/>
                </a:cubicBezTo>
                <a:cubicBezTo>
                  <a:pt x="1146" y="35"/>
                  <a:pt x="1146" y="35"/>
                  <a:pt x="1146" y="35"/>
                </a:cubicBezTo>
                <a:cubicBezTo>
                  <a:pt x="1145" y="37"/>
                  <a:pt x="1145" y="37"/>
                  <a:pt x="1145" y="37"/>
                </a:cubicBezTo>
                <a:cubicBezTo>
                  <a:pt x="1144" y="38"/>
                  <a:pt x="1144" y="38"/>
                  <a:pt x="1144" y="38"/>
                </a:cubicBezTo>
                <a:cubicBezTo>
                  <a:pt x="1143" y="39"/>
                  <a:pt x="1143" y="39"/>
                  <a:pt x="1143" y="39"/>
                </a:cubicBezTo>
                <a:cubicBezTo>
                  <a:pt x="1141" y="40"/>
                  <a:pt x="1141" y="40"/>
                  <a:pt x="1141" y="40"/>
                </a:cubicBezTo>
                <a:cubicBezTo>
                  <a:pt x="1139" y="42"/>
                  <a:pt x="1139" y="42"/>
                  <a:pt x="1139" y="42"/>
                </a:cubicBezTo>
                <a:cubicBezTo>
                  <a:pt x="1139" y="42"/>
                  <a:pt x="1139" y="42"/>
                  <a:pt x="1139" y="42"/>
                </a:cubicBezTo>
                <a:cubicBezTo>
                  <a:pt x="1138" y="41"/>
                  <a:pt x="1138" y="41"/>
                  <a:pt x="1138" y="41"/>
                </a:cubicBezTo>
                <a:cubicBezTo>
                  <a:pt x="1136" y="39"/>
                  <a:pt x="1136" y="39"/>
                  <a:pt x="1136" y="39"/>
                </a:cubicBezTo>
                <a:cubicBezTo>
                  <a:pt x="1136" y="39"/>
                  <a:pt x="1136" y="39"/>
                  <a:pt x="1136" y="39"/>
                </a:cubicBezTo>
                <a:cubicBezTo>
                  <a:pt x="1135" y="41"/>
                  <a:pt x="1135" y="41"/>
                  <a:pt x="1135" y="41"/>
                </a:cubicBezTo>
                <a:cubicBezTo>
                  <a:pt x="1135" y="42"/>
                  <a:pt x="1135" y="42"/>
                  <a:pt x="1135" y="42"/>
                </a:cubicBezTo>
                <a:cubicBezTo>
                  <a:pt x="1135" y="44"/>
                  <a:pt x="1135" y="44"/>
                  <a:pt x="1135" y="44"/>
                </a:cubicBezTo>
                <a:cubicBezTo>
                  <a:pt x="1138" y="46"/>
                  <a:pt x="1138" y="46"/>
                  <a:pt x="1138" y="46"/>
                </a:cubicBezTo>
                <a:cubicBezTo>
                  <a:pt x="1138" y="47"/>
                  <a:pt x="1138" y="47"/>
                  <a:pt x="1138" y="47"/>
                </a:cubicBezTo>
                <a:cubicBezTo>
                  <a:pt x="1136" y="47"/>
                  <a:pt x="1136" y="47"/>
                  <a:pt x="1136" y="47"/>
                </a:cubicBezTo>
                <a:cubicBezTo>
                  <a:pt x="1135" y="49"/>
                  <a:pt x="1135" y="49"/>
                  <a:pt x="1135" y="49"/>
                </a:cubicBezTo>
                <a:cubicBezTo>
                  <a:pt x="1135" y="51"/>
                  <a:pt x="1135" y="51"/>
                  <a:pt x="1135" y="51"/>
                </a:cubicBezTo>
                <a:cubicBezTo>
                  <a:pt x="1137" y="52"/>
                  <a:pt x="1137" y="52"/>
                  <a:pt x="1137" y="52"/>
                </a:cubicBezTo>
                <a:cubicBezTo>
                  <a:pt x="1138" y="52"/>
                  <a:pt x="1138" y="52"/>
                  <a:pt x="1138" y="52"/>
                </a:cubicBezTo>
                <a:cubicBezTo>
                  <a:pt x="1140" y="51"/>
                  <a:pt x="1140" y="51"/>
                  <a:pt x="1140" y="51"/>
                </a:cubicBezTo>
                <a:cubicBezTo>
                  <a:pt x="1142" y="51"/>
                  <a:pt x="1142" y="51"/>
                  <a:pt x="1142" y="51"/>
                </a:cubicBezTo>
                <a:cubicBezTo>
                  <a:pt x="1143" y="51"/>
                  <a:pt x="1143" y="51"/>
                  <a:pt x="1143" y="51"/>
                </a:cubicBezTo>
                <a:cubicBezTo>
                  <a:pt x="1145" y="54"/>
                  <a:pt x="1145" y="54"/>
                  <a:pt x="1145" y="54"/>
                </a:cubicBezTo>
                <a:cubicBezTo>
                  <a:pt x="1146" y="55"/>
                  <a:pt x="1146" y="55"/>
                  <a:pt x="1146" y="55"/>
                </a:cubicBezTo>
                <a:cubicBezTo>
                  <a:pt x="1147" y="56"/>
                  <a:pt x="1147" y="56"/>
                  <a:pt x="1147" y="56"/>
                </a:cubicBezTo>
                <a:cubicBezTo>
                  <a:pt x="1147" y="57"/>
                  <a:pt x="1147" y="57"/>
                  <a:pt x="1147" y="57"/>
                </a:cubicBezTo>
                <a:cubicBezTo>
                  <a:pt x="1147" y="58"/>
                  <a:pt x="1147" y="58"/>
                  <a:pt x="1147" y="58"/>
                </a:cubicBezTo>
                <a:cubicBezTo>
                  <a:pt x="1147" y="60"/>
                  <a:pt x="1147" y="60"/>
                  <a:pt x="1147" y="60"/>
                </a:cubicBezTo>
                <a:cubicBezTo>
                  <a:pt x="1146" y="63"/>
                  <a:pt x="1146" y="63"/>
                  <a:pt x="1146" y="63"/>
                </a:cubicBezTo>
                <a:cubicBezTo>
                  <a:pt x="1146" y="64"/>
                  <a:pt x="1146" y="64"/>
                  <a:pt x="1146" y="64"/>
                </a:cubicBezTo>
                <a:cubicBezTo>
                  <a:pt x="1147" y="66"/>
                  <a:pt x="1147" y="66"/>
                  <a:pt x="1147" y="66"/>
                </a:cubicBezTo>
                <a:cubicBezTo>
                  <a:pt x="1147" y="68"/>
                  <a:pt x="1147" y="68"/>
                  <a:pt x="1147" y="68"/>
                </a:cubicBezTo>
                <a:cubicBezTo>
                  <a:pt x="1147" y="69"/>
                  <a:pt x="1147" y="69"/>
                  <a:pt x="1147" y="69"/>
                </a:cubicBezTo>
                <a:cubicBezTo>
                  <a:pt x="1149" y="70"/>
                  <a:pt x="1149" y="70"/>
                  <a:pt x="1149" y="70"/>
                </a:cubicBezTo>
                <a:cubicBezTo>
                  <a:pt x="1150" y="70"/>
                  <a:pt x="1150" y="70"/>
                  <a:pt x="1150" y="70"/>
                </a:cubicBezTo>
                <a:cubicBezTo>
                  <a:pt x="1152" y="71"/>
                  <a:pt x="1152" y="71"/>
                  <a:pt x="1152" y="71"/>
                </a:cubicBezTo>
                <a:cubicBezTo>
                  <a:pt x="1154" y="73"/>
                  <a:pt x="1154" y="73"/>
                  <a:pt x="1154" y="73"/>
                </a:cubicBezTo>
                <a:cubicBezTo>
                  <a:pt x="1154" y="73"/>
                  <a:pt x="1154" y="73"/>
                  <a:pt x="1154" y="73"/>
                </a:cubicBezTo>
                <a:cubicBezTo>
                  <a:pt x="1154" y="74"/>
                  <a:pt x="1154" y="74"/>
                  <a:pt x="1154" y="74"/>
                </a:cubicBezTo>
                <a:cubicBezTo>
                  <a:pt x="1152" y="73"/>
                  <a:pt x="1152" y="73"/>
                  <a:pt x="1152" y="73"/>
                </a:cubicBezTo>
                <a:cubicBezTo>
                  <a:pt x="1150" y="72"/>
                  <a:pt x="1150" y="72"/>
                  <a:pt x="1150" y="72"/>
                </a:cubicBezTo>
                <a:cubicBezTo>
                  <a:pt x="1147" y="72"/>
                  <a:pt x="1147" y="72"/>
                  <a:pt x="1147" y="72"/>
                </a:cubicBezTo>
                <a:cubicBezTo>
                  <a:pt x="1146" y="71"/>
                  <a:pt x="1146" y="71"/>
                  <a:pt x="1146" y="71"/>
                </a:cubicBezTo>
                <a:cubicBezTo>
                  <a:pt x="1145" y="69"/>
                  <a:pt x="1145" y="69"/>
                  <a:pt x="1145" y="69"/>
                </a:cubicBezTo>
                <a:cubicBezTo>
                  <a:pt x="1145" y="67"/>
                  <a:pt x="1145" y="67"/>
                  <a:pt x="1145" y="67"/>
                </a:cubicBezTo>
                <a:cubicBezTo>
                  <a:pt x="1144" y="64"/>
                  <a:pt x="1144" y="64"/>
                  <a:pt x="1144" y="64"/>
                </a:cubicBezTo>
                <a:cubicBezTo>
                  <a:pt x="1145" y="63"/>
                  <a:pt x="1145" y="63"/>
                  <a:pt x="1145" y="63"/>
                </a:cubicBezTo>
                <a:cubicBezTo>
                  <a:pt x="1145" y="61"/>
                  <a:pt x="1145" y="61"/>
                  <a:pt x="1145" y="61"/>
                </a:cubicBezTo>
                <a:cubicBezTo>
                  <a:pt x="1143" y="59"/>
                  <a:pt x="1143" y="59"/>
                  <a:pt x="1143" y="59"/>
                </a:cubicBezTo>
                <a:cubicBezTo>
                  <a:pt x="1143" y="58"/>
                  <a:pt x="1143" y="58"/>
                  <a:pt x="1143" y="58"/>
                </a:cubicBezTo>
                <a:cubicBezTo>
                  <a:pt x="1142" y="55"/>
                  <a:pt x="1142" y="55"/>
                  <a:pt x="1142" y="55"/>
                </a:cubicBezTo>
                <a:cubicBezTo>
                  <a:pt x="1141" y="54"/>
                  <a:pt x="1141" y="54"/>
                  <a:pt x="1141" y="54"/>
                </a:cubicBezTo>
                <a:cubicBezTo>
                  <a:pt x="1140" y="54"/>
                  <a:pt x="1140" y="54"/>
                  <a:pt x="1140" y="54"/>
                </a:cubicBezTo>
                <a:cubicBezTo>
                  <a:pt x="1139" y="53"/>
                  <a:pt x="1139" y="53"/>
                  <a:pt x="1139" y="53"/>
                </a:cubicBezTo>
                <a:cubicBezTo>
                  <a:pt x="1137" y="53"/>
                  <a:pt x="1137" y="53"/>
                  <a:pt x="1137" y="53"/>
                </a:cubicBezTo>
                <a:cubicBezTo>
                  <a:pt x="1135" y="54"/>
                  <a:pt x="1135" y="54"/>
                  <a:pt x="1135" y="54"/>
                </a:cubicBezTo>
                <a:cubicBezTo>
                  <a:pt x="1133" y="54"/>
                  <a:pt x="1133" y="54"/>
                  <a:pt x="1133" y="54"/>
                </a:cubicBezTo>
                <a:cubicBezTo>
                  <a:pt x="1132" y="54"/>
                  <a:pt x="1132" y="54"/>
                  <a:pt x="1132" y="54"/>
                </a:cubicBezTo>
                <a:cubicBezTo>
                  <a:pt x="1131" y="54"/>
                  <a:pt x="1131" y="54"/>
                  <a:pt x="1131" y="54"/>
                </a:cubicBezTo>
                <a:cubicBezTo>
                  <a:pt x="1130" y="56"/>
                  <a:pt x="1130" y="56"/>
                  <a:pt x="1130" y="56"/>
                </a:cubicBezTo>
                <a:cubicBezTo>
                  <a:pt x="1131" y="57"/>
                  <a:pt x="1131" y="57"/>
                  <a:pt x="1131" y="57"/>
                </a:cubicBezTo>
                <a:cubicBezTo>
                  <a:pt x="1131" y="59"/>
                  <a:pt x="1131" y="59"/>
                  <a:pt x="1131" y="59"/>
                </a:cubicBezTo>
                <a:cubicBezTo>
                  <a:pt x="1130" y="60"/>
                  <a:pt x="1130" y="60"/>
                  <a:pt x="1130" y="60"/>
                </a:cubicBezTo>
                <a:cubicBezTo>
                  <a:pt x="1127" y="58"/>
                  <a:pt x="1127" y="58"/>
                  <a:pt x="1127" y="58"/>
                </a:cubicBezTo>
                <a:cubicBezTo>
                  <a:pt x="1124" y="55"/>
                  <a:pt x="1124" y="55"/>
                  <a:pt x="1124" y="55"/>
                </a:cubicBezTo>
                <a:cubicBezTo>
                  <a:pt x="1124" y="55"/>
                  <a:pt x="1124" y="55"/>
                  <a:pt x="1124" y="55"/>
                </a:cubicBezTo>
                <a:cubicBezTo>
                  <a:pt x="1123" y="56"/>
                  <a:pt x="1123" y="56"/>
                  <a:pt x="1123" y="56"/>
                </a:cubicBezTo>
                <a:cubicBezTo>
                  <a:pt x="1122" y="56"/>
                  <a:pt x="1122" y="56"/>
                  <a:pt x="1122" y="56"/>
                </a:cubicBezTo>
                <a:cubicBezTo>
                  <a:pt x="1121" y="55"/>
                  <a:pt x="1121" y="55"/>
                  <a:pt x="1121" y="55"/>
                </a:cubicBezTo>
                <a:cubicBezTo>
                  <a:pt x="1118" y="54"/>
                  <a:pt x="1118" y="54"/>
                  <a:pt x="1118" y="54"/>
                </a:cubicBezTo>
                <a:cubicBezTo>
                  <a:pt x="1118" y="55"/>
                  <a:pt x="1118" y="55"/>
                  <a:pt x="1118" y="55"/>
                </a:cubicBezTo>
                <a:cubicBezTo>
                  <a:pt x="1118" y="57"/>
                  <a:pt x="1118" y="57"/>
                  <a:pt x="1118" y="57"/>
                </a:cubicBezTo>
                <a:cubicBezTo>
                  <a:pt x="1119" y="59"/>
                  <a:pt x="1119" y="59"/>
                  <a:pt x="1119" y="59"/>
                </a:cubicBezTo>
                <a:cubicBezTo>
                  <a:pt x="1118" y="60"/>
                  <a:pt x="1118" y="60"/>
                  <a:pt x="1118" y="60"/>
                </a:cubicBezTo>
                <a:cubicBezTo>
                  <a:pt x="1119" y="62"/>
                  <a:pt x="1119" y="62"/>
                  <a:pt x="1119" y="62"/>
                </a:cubicBezTo>
                <a:cubicBezTo>
                  <a:pt x="1120" y="64"/>
                  <a:pt x="1120" y="64"/>
                  <a:pt x="1120" y="64"/>
                </a:cubicBezTo>
                <a:cubicBezTo>
                  <a:pt x="1120" y="66"/>
                  <a:pt x="1120" y="66"/>
                  <a:pt x="1120" y="66"/>
                </a:cubicBezTo>
                <a:cubicBezTo>
                  <a:pt x="1120" y="67"/>
                  <a:pt x="1120" y="67"/>
                  <a:pt x="1120" y="67"/>
                </a:cubicBezTo>
                <a:cubicBezTo>
                  <a:pt x="1121" y="70"/>
                  <a:pt x="1121" y="70"/>
                  <a:pt x="1121" y="70"/>
                </a:cubicBezTo>
                <a:cubicBezTo>
                  <a:pt x="1120" y="70"/>
                  <a:pt x="1120" y="70"/>
                  <a:pt x="1120" y="70"/>
                </a:cubicBezTo>
                <a:cubicBezTo>
                  <a:pt x="1120" y="72"/>
                  <a:pt x="1120" y="72"/>
                  <a:pt x="1120" y="72"/>
                </a:cubicBezTo>
                <a:cubicBezTo>
                  <a:pt x="1122" y="74"/>
                  <a:pt x="1122" y="74"/>
                  <a:pt x="1122" y="74"/>
                </a:cubicBezTo>
                <a:cubicBezTo>
                  <a:pt x="1122" y="76"/>
                  <a:pt x="1122" y="76"/>
                  <a:pt x="1122" y="76"/>
                </a:cubicBezTo>
                <a:cubicBezTo>
                  <a:pt x="1122" y="78"/>
                  <a:pt x="1122" y="78"/>
                  <a:pt x="1122" y="78"/>
                </a:cubicBezTo>
                <a:cubicBezTo>
                  <a:pt x="1122" y="79"/>
                  <a:pt x="1122" y="79"/>
                  <a:pt x="1122" y="79"/>
                </a:cubicBezTo>
                <a:cubicBezTo>
                  <a:pt x="1123" y="81"/>
                  <a:pt x="1123" y="81"/>
                  <a:pt x="1123" y="81"/>
                </a:cubicBezTo>
                <a:cubicBezTo>
                  <a:pt x="1123" y="83"/>
                  <a:pt x="1123" y="83"/>
                  <a:pt x="1123" y="83"/>
                </a:cubicBezTo>
                <a:cubicBezTo>
                  <a:pt x="1123" y="84"/>
                  <a:pt x="1123" y="84"/>
                  <a:pt x="1123" y="84"/>
                </a:cubicBezTo>
                <a:cubicBezTo>
                  <a:pt x="1125" y="86"/>
                  <a:pt x="1125" y="86"/>
                  <a:pt x="1125" y="86"/>
                </a:cubicBezTo>
                <a:cubicBezTo>
                  <a:pt x="1126" y="87"/>
                  <a:pt x="1126" y="87"/>
                  <a:pt x="1126" y="87"/>
                </a:cubicBezTo>
                <a:cubicBezTo>
                  <a:pt x="1126" y="89"/>
                  <a:pt x="1126" y="89"/>
                  <a:pt x="1126" y="89"/>
                </a:cubicBezTo>
                <a:cubicBezTo>
                  <a:pt x="1126" y="90"/>
                  <a:pt x="1126" y="90"/>
                  <a:pt x="1126" y="90"/>
                </a:cubicBezTo>
                <a:cubicBezTo>
                  <a:pt x="1128" y="90"/>
                  <a:pt x="1128" y="90"/>
                  <a:pt x="1128" y="90"/>
                </a:cubicBezTo>
                <a:cubicBezTo>
                  <a:pt x="1128" y="91"/>
                  <a:pt x="1128" y="91"/>
                  <a:pt x="1128" y="91"/>
                </a:cubicBezTo>
                <a:cubicBezTo>
                  <a:pt x="1128" y="92"/>
                  <a:pt x="1128" y="92"/>
                  <a:pt x="1128" y="92"/>
                </a:cubicBezTo>
                <a:cubicBezTo>
                  <a:pt x="1130" y="93"/>
                  <a:pt x="1130" y="93"/>
                  <a:pt x="1130" y="93"/>
                </a:cubicBezTo>
                <a:cubicBezTo>
                  <a:pt x="1131" y="93"/>
                  <a:pt x="1131" y="93"/>
                  <a:pt x="1131" y="93"/>
                </a:cubicBezTo>
                <a:cubicBezTo>
                  <a:pt x="1130" y="94"/>
                  <a:pt x="1130" y="94"/>
                  <a:pt x="1130" y="94"/>
                </a:cubicBezTo>
                <a:cubicBezTo>
                  <a:pt x="1128" y="94"/>
                  <a:pt x="1128" y="94"/>
                  <a:pt x="1128" y="94"/>
                </a:cubicBezTo>
                <a:cubicBezTo>
                  <a:pt x="1127" y="94"/>
                  <a:pt x="1127" y="94"/>
                  <a:pt x="1127" y="94"/>
                </a:cubicBezTo>
                <a:cubicBezTo>
                  <a:pt x="1126" y="94"/>
                  <a:pt x="1126" y="94"/>
                  <a:pt x="1126" y="94"/>
                </a:cubicBezTo>
                <a:cubicBezTo>
                  <a:pt x="1125" y="93"/>
                  <a:pt x="1125" y="93"/>
                  <a:pt x="1125" y="93"/>
                </a:cubicBezTo>
                <a:cubicBezTo>
                  <a:pt x="1125" y="91"/>
                  <a:pt x="1125" y="91"/>
                  <a:pt x="1125" y="91"/>
                </a:cubicBezTo>
                <a:cubicBezTo>
                  <a:pt x="1125" y="91"/>
                  <a:pt x="1125" y="91"/>
                  <a:pt x="1125" y="91"/>
                </a:cubicBezTo>
                <a:cubicBezTo>
                  <a:pt x="1124" y="90"/>
                  <a:pt x="1124" y="90"/>
                  <a:pt x="1124" y="90"/>
                </a:cubicBezTo>
                <a:cubicBezTo>
                  <a:pt x="1123" y="90"/>
                  <a:pt x="1123" y="90"/>
                  <a:pt x="1123" y="90"/>
                </a:cubicBezTo>
                <a:cubicBezTo>
                  <a:pt x="1122" y="90"/>
                  <a:pt x="1122" y="90"/>
                  <a:pt x="1122" y="90"/>
                </a:cubicBezTo>
                <a:cubicBezTo>
                  <a:pt x="1122" y="90"/>
                  <a:pt x="1122" y="90"/>
                  <a:pt x="1122" y="90"/>
                </a:cubicBezTo>
                <a:cubicBezTo>
                  <a:pt x="1122" y="88"/>
                  <a:pt x="1122" y="88"/>
                  <a:pt x="1122" y="88"/>
                </a:cubicBezTo>
                <a:cubicBezTo>
                  <a:pt x="1121" y="88"/>
                  <a:pt x="1121" y="88"/>
                  <a:pt x="1121" y="88"/>
                </a:cubicBezTo>
                <a:cubicBezTo>
                  <a:pt x="1121" y="89"/>
                  <a:pt x="1121" y="89"/>
                  <a:pt x="1121" y="89"/>
                </a:cubicBezTo>
                <a:cubicBezTo>
                  <a:pt x="1119" y="91"/>
                  <a:pt x="1119" y="91"/>
                  <a:pt x="1119" y="91"/>
                </a:cubicBezTo>
                <a:cubicBezTo>
                  <a:pt x="1117" y="92"/>
                  <a:pt x="1117" y="92"/>
                  <a:pt x="1117" y="92"/>
                </a:cubicBezTo>
                <a:cubicBezTo>
                  <a:pt x="1116" y="92"/>
                  <a:pt x="1116" y="92"/>
                  <a:pt x="1116" y="92"/>
                </a:cubicBezTo>
                <a:cubicBezTo>
                  <a:pt x="1114" y="90"/>
                  <a:pt x="1114" y="90"/>
                  <a:pt x="1114" y="90"/>
                </a:cubicBezTo>
                <a:cubicBezTo>
                  <a:pt x="1112" y="90"/>
                  <a:pt x="1112" y="90"/>
                  <a:pt x="1112" y="90"/>
                </a:cubicBezTo>
                <a:cubicBezTo>
                  <a:pt x="1112" y="89"/>
                  <a:pt x="1112" y="89"/>
                  <a:pt x="1112" y="89"/>
                </a:cubicBezTo>
                <a:cubicBezTo>
                  <a:pt x="1111" y="87"/>
                  <a:pt x="1111" y="87"/>
                  <a:pt x="1111" y="87"/>
                </a:cubicBezTo>
                <a:cubicBezTo>
                  <a:pt x="1112" y="85"/>
                  <a:pt x="1112" y="85"/>
                  <a:pt x="1112" y="85"/>
                </a:cubicBezTo>
                <a:cubicBezTo>
                  <a:pt x="1111" y="82"/>
                  <a:pt x="1111" y="82"/>
                  <a:pt x="1111" y="82"/>
                </a:cubicBezTo>
                <a:cubicBezTo>
                  <a:pt x="1110" y="81"/>
                  <a:pt x="1110" y="81"/>
                  <a:pt x="1110" y="81"/>
                </a:cubicBezTo>
                <a:cubicBezTo>
                  <a:pt x="1109" y="79"/>
                  <a:pt x="1109" y="79"/>
                  <a:pt x="1109" y="79"/>
                </a:cubicBezTo>
                <a:cubicBezTo>
                  <a:pt x="1109" y="78"/>
                  <a:pt x="1109" y="78"/>
                  <a:pt x="1109" y="78"/>
                </a:cubicBezTo>
                <a:cubicBezTo>
                  <a:pt x="1110" y="77"/>
                  <a:pt x="1110" y="77"/>
                  <a:pt x="1110" y="77"/>
                </a:cubicBezTo>
                <a:cubicBezTo>
                  <a:pt x="1111" y="76"/>
                  <a:pt x="1111" y="76"/>
                  <a:pt x="1111" y="76"/>
                </a:cubicBezTo>
                <a:cubicBezTo>
                  <a:pt x="1110" y="72"/>
                  <a:pt x="1110" y="72"/>
                  <a:pt x="1110" y="72"/>
                </a:cubicBezTo>
                <a:cubicBezTo>
                  <a:pt x="1109" y="70"/>
                  <a:pt x="1109" y="70"/>
                  <a:pt x="1109" y="70"/>
                </a:cubicBezTo>
                <a:cubicBezTo>
                  <a:pt x="1107" y="67"/>
                  <a:pt x="1107" y="67"/>
                  <a:pt x="1107" y="67"/>
                </a:cubicBezTo>
                <a:cubicBezTo>
                  <a:pt x="1107" y="65"/>
                  <a:pt x="1107" y="65"/>
                  <a:pt x="1107" y="65"/>
                </a:cubicBezTo>
                <a:cubicBezTo>
                  <a:pt x="1106" y="62"/>
                  <a:pt x="1106" y="62"/>
                  <a:pt x="1106" y="62"/>
                </a:cubicBezTo>
                <a:cubicBezTo>
                  <a:pt x="1105" y="60"/>
                  <a:pt x="1105" y="60"/>
                  <a:pt x="1105" y="60"/>
                </a:cubicBezTo>
                <a:cubicBezTo>
                  <a:pt x="1104" y="59"/>
                  <a:pt x="1104" y="59"/>
                  <a:pt x="1104" y="59"/>
                </a:cubicBezTo>
                <a:cubicBezTo>
                  <a:pt x="1103" y="58"/>
                  <a:pt x="1103" y="58"/>
                  <a:pt x="1103" y="58"/>
                </a:cubicBezTo>
                <a:cubicBezTo>
                  <a:pt x="1102" y="58"/>
                  <a:pt x="1102" y="58"/>
                  <a:pt x="1102" y="58"/>
                </a:cubicBezTo>
                <a:cubicBezTo>
                  <a:pt x="1100" y="57"/>
                  <a:pt x="1100" y="57"/>
                  <a:pt x="1100" y="57"/>
                </a:cubicBezTo>
                <a:cubicBezTo>
                  <a:pt x="1099" y="57"/>
                  <a:pt x="1099" y="57"/>
                  <a:pt x="1099" y="57"/>
                </a:cubicBezTo>
                <a:cubicBezTo>
                  <a:pt x="1098" y="57"/>
                  <a:pt x="1098" y="57"/>
                  <a:pt x="1098" y="57"/>
                </a:cubicBezTo>
                <a:cubicBezTo>
                  <a:pt x="1097" y="58"/>
                  <a:pt x="1097" y="58"/>
                  <a:pt x="1097" y="58"/>
                </a:cubicBezTo>
                <a:cubicBezTo>
                  <a:pt x="1097" y="60"/>
                  <a:pt x="1097" y="60"/>
                  <a:pt x="1097" y="60"/>
                </a:cubicBezTo>
                <a:cubicBezTo>
                  <a:pt x="1097" y="61"/>
                  <a:pt x="1097" y="61"/>
                  <a:pt x="1097" y="61"/>
                </a:cubicBezTo>
                <a:cubicBezTo>
                  <a:pt x="1097" y="62"/>
                  <a:pt x="1097" y="62"/>
                  <a:pt x="1097" y="62"/>
                </a:cubicBezTo>
                <a:cubicBezTo>
                  <a:pt x="1097" y="63"/>
                  <a:pt x="1097" y="63"/>
                  <a:pt x="1097" y="63"/>
                </a:cubicBezTo>
                <a:cubicBezTo>
                  <a:pt x="1095" y="67"/>
                  <a:pt x="1095" y="67"/>
                  <a:pt x="1095" y="67"/>
                </a:cubicBezTo>
                <a:cubicBezTo>
                  <a:pt x="1095" y="69"/>
                  <a:pt x="1095" y="69"/>
                  <a:pt x="1095" y="69"/>
                </a:cubicBezTo>
                <a:cubicBezTo>
                  <a:pt x="1096" y="71"/>
                  <a:pt x="1096" y="71"/>
                  <a:pt x="1096" y="71"/>
                </a:cubicBezTo>
                <a:cubicBezTo>
                  <a:pt x="1097" y="72"/>
                  <a:pt x="1097" y="72"/>
                  <a:pt x="1097" y="72"/>
                </a:cubicBezTo>
                <a:cubicBezTo>
                  <a:pt x="1096" y="75"/>
                  <a:pt x="1096" y="75"/>
                  <a:pt x="1096" y="75"/>
                </a:cubicBezTo>
                <a:cubicBezTo>
                  <a:pt x="1096" y="77"/>
                  <a:pt x="1096" y="77"/>
                  <a:pt x="1096" y="77"/>
                </a:cubicBezTo>
                <a:cubicBezTo>
                  <a:pt x="1096" y="79"/>
                  <a:pt x="1096" y="79"/>
                  <a:pt x="1096" y="79"/>
                </a:cubicBezTo>
                <a:cubicBezTo>
                  <a:pt x="1096" y="82"/>
                  <a:pt x="1096" y="82"/>
                  <a:pt x="1096" y="82"/>
                </a:cubicBezTo>
                <a:cubicBezTo>
                  <a:pt x="1095" y="82"/>
                  <a:pt x="1095" y="82"/>
                  <a:pt x="1095" y="82"/>
                </a:cubicBezTo>
                <a:cubicBezTo>
                  <a:pt x="1095" y="82"/>
                  <a:pt x="1095" y="82"/>
                  <a:pt x="1095" y="82"/>
                </a:cubicBezTo>
                <a:cubicBezTo>
                  <a:pt x="1094" y="81"/>
                  <a:pt x="1094" y="81"/>
                  <a:pt x="1094" y="81"/>
                </a:cubicBezTo>
                <a:cubicBezTo>
                  <a:pt x="1093" y="82"/>
                  <a:pt x="1093" y="82"/>
                  <a:pt x="1093" y="82"/>
                </a:cubicBezTo>
                <a:cubicBezTo>
                  <a:pt x="1092" y="82"/>
                  <a:pt x="1092" y="82"/>
                  <a:pt x="1092" y="82"/>
                </a:cubicBezTo>
                <a:cubicBezTo>
                  <a:pt x="1092" y="81"/>
                  <a:pt x="1092" y="81"/>
                  <a:pt x="1092" y="81"/>
                </a:cubicBezTo>
                <a:cubicBezTo>
                  <a:pt x="1091" y="81"/>
                  <a:pt x="1091" y="81"/>
                  <a:pt x="1091" y="81"/>
                </a:cubicBezTo>
                <a:cubicBezTo>
                  <a:pt x="1089" y="80"/>
                  <a:pt x="1089" y="80"/>
                  <a:pt x="1089" y="80"/>
                </a:cubicBezTo>
                <a:cubicBezTo>
                  <a:pt x="1087" y="79"/>
                  <a:pt x="1087" y="79"/>
                  <a:pt x="1087" y="79"/>
                </a:cubicBezTo>
                <a:cubicBezTo>
                  <a:pt x="1087" y="79"/>
                  <a:pt x="1087" y="79"/>
                  <a:pt x="1087" y="79"/>
                </a:cubicBezTo>
                <a:cubicBezTo>
                  <a:pt x="1086" y="80"/>
                  <a:pt x="1086" y="80"/>
                  <a:pt x="1086" y="80"/>
                </a:cubicBezTo>
                <a:cubicBezTo>
                  <a:pt x="1087" y="81"/>
                  <a:pt x="1087" y="81"/>
                  <a:pt x="1087" y="81"/>
                </a:cubicBezTo>
                <a:cubicBezTo>
                  <a:pt x="1088" y="82"/>
                  <a:pt x="1088" y="82"/>
                  <a:pt x="1088" y="82"/>
                </a:cubicBezTo>
                <a:cubicBezTo>
                  <a:pt x="1088" y="83"/>
                  <a:pt x="1088" y="83"/>
                  <a:pt x="1088" y="83"/>
                </a:cubicBezTo>
                <a:cubicBezTo>
                  <a:pt x="1088" y="84"/>
                  <a:pt x="1088" y="84"/>
                  <a:pt x="1088" y="84"/>
                </a:cubicBezTo>
                <a:cubicBezTo>
                  <a:pt x="1087" y="84"/>
                  <a:pt x="1087" y="84"/>
                  <a:pt x="1087" y="84"/>
                </a:cubicBezTo>
                <a:cubicBezTo>
                  <a:pt x="1086" y="84"/>
                  <a:pt x="1086" y="84"/>
                  <a:pt x="1086" y="84"/>
                </a:cubicBezTo>
                <a:cubicBezTo>
                  <a:pt x="1086" y="84"/>
                  <a:pt x="1086" y="84"/>
                  <a:pt x="1086" y="84"/>
                </a:cubicBezTo>
                <a:cubicBezTo>
                  <a:pt x="1085" y="84"/>
                  <a:pt x="1085" y="84"/>
                  <a:pt x="1085" y="84"/>
                </a:cubicBezTo>
                <a:cubicBezTo>
                  <a:pt x="1084" y="83"/>
                  <a:pt x="1084" y="83"/>
                  <a:pt x="1084" y="83"/>
                </a:cubicBezTo>
                <a:cubicBezTo>
                  <a:pt x="1084" y="81"/>
                  <a:pt x="1084" y="81"/>
                  <a:pt x="1084" y="81"/>
                </a:cubicBezTo>
                <a:cubicBezTo>
                  <a:pt x="1082" y="79"/>
                  <a:pt x="1082" y="79"/>
                  <a:pt x="1082" y="79"/>
                </a:cubicBezTo>
                <a:cubicBezTo>
                  <a:pt x="1082" y="77"/>
                  <a:pt x="1082" y="77"/>
                  <a:pt x="1082" y="77"/>
                </a:cubicBezTo>
                <a:cubicBezTo>
                  <a:pt x="1081" y="75"/>
                  <a:pt x="1081" y="75"/>
                  <a:pt x="1081" y="75"/>
                </a:cubicBezTo>
                <a:cubicBezTo>
                  <a:pt x="1080" y="74"/>
                  <a:pt x="1080" y="74"/>
                  <a:pt x="1080" y="74"/>
                </a:cubicBezTo>
                <a:cubicBezTo>
                  <a:pt x="1080" y="72"/>
                  <a:pt x="1080" y="72"/>
                  <a:pt x="1080" y="72"/>
                </a:cubicBezTo>
                <a:cubicBezTo>
                  <a:pt x="1080" y="71"/>
                  <a:pt x="1080" y="71"/>
                  <a:pt x="1080" y="71"/>
                </a:cubicBezTo>
                <a:cubicBezTo>
                  <a:pt x="1078" y="72"/>
                  <a:pt x="1078" y="72"/>
                  <a:pt x="1078" y="72"/>
                </a:cubicBezTo>
                <a:cubicBezTo>
                  <a:pt x="1078" y="74"/>
                  <a:pt x="1078" y="74"/>
                  <a:pt x="1078" y="74"/>
                </a:cubicBezTo>
                <a:cubicBezTo>
                  <a:pt x="1077" y="75"/>
                  <a:pt x="1077" y="75"/>
                  <a:pt x="1077" y="75"/>
                </a:cubicBezTo>
                <a:cubicBezTo>
                  <a:pt x="1077" y="76"/>
                  <a:pt x="1077" y="76"/>
                  <a:pt x="1077" y="76"/>
                </a:cubicBezTo>
                <a:cubicBezTo>
                  <a:pt x="1076" y="77"/>
                  <a:pt x="1076" y="77"/>
                  <a:pt x="1076" y="77"/>
                </a:cubicBezTo>
                <a:cubicBezTo>
                  <a:pt x="1075" y="78"/>
                  <a:pt x="1075" y="78"/>
                  <a:pt x="1075" y="78"/>
                </a:cubicBezTo>
                <a:cubicBezTo>
                  <a:pt x="1074" y="78"/>
                  <a:pt x="1074" y="78"/>
                  <a:pt x="1074" y="78"/>
                </a:cubicBezTo>
                <a:cubicBezTo>
                  <a:pt x="1074" y="80"/>
                  <a:pt x="1074" y="80"/>
                  <a:pt x="1074" y="80"/>
                </a:cubicBezTo>
                <a:cubicBezTo>
                  <a:pt x="1072" y="83"/>
                  <a:pt x="1072" y="83"/>
                  <a:pt x="1072" y="83"/>
                </a:cubicBezTo>
                <a:cubicBezTo>
                  <a:pt x="1071" y="84"/>
                  <a:pt x="1071" y="84"/>
                  <a:pt x="1071" y="84"/>
                </a:cubicBezTo>
                <a:cubicBezTo>
                  <a:pt x="1071" y="85"/>
                  <a:pt x="1071" y="85"/>
                  <a:pt x="1071" y="85"/>
                </a:cubicBezTo>
                <a:cubicBezTo>
                  <a:pt x="1070" y="86"/>
                  <a:pt x="1070" y="86"/>
                  <a:pt x="1070" y="86"/>
                </a:cubicBezTo>
                <a:cubicBezTo>
                  <a:pt x="1068" y="88"/>
                  <a:pt x="1068" y="88"/>
                  <a:pt x="1068" y="88"/>
                </a:cubicBezTo>
                <a:cubicBezTo>
                  <a:pt x="1067" y="88"/>
                  <a:pt x="1067" y="88"/>
                  <a:pt x="1067" y="88"/>
                </a:cubicBezTo>
                <a:cubicBezTo>
                  <a:pt x="1067" y="87"/>
                  <a:pt x="1067" y="87"/>
                  <a:pt x="1067" y="87"/>
                </a:cubicBezTo>
                <a:cubicBezTo>
                  <a:pt x="1067" y="86"/>
                  <a:pt x="1067" y="86"/>
                  <a:pt x="1067" y="86"/>
                </a:cubicBezTo>
                <a:cubicBezTo>
                  <a:pt x="1068" y="84"/>
                  <a:pt x="1068" y="84"/>
                  <a:pt x="1068" y="84"/>
                </a:cubicBezTo>
                <a:cubicBezTo>
                  <a:pt x="1069" y="82"/>
                  <a:pt x="1069" y="82"/>
                  <a:pt x="1069" y="82"/>
                </a:cubicBezTo>
                <a:cubicBezTo>
                  <a:pt x="1069" y="81"/>
                  <a:pt x="1069" y="81"/>
                  <a:pt x="1069" y="81"/>
                </a:cubicBezTo>
                <a:cubicBezTo>
                  <a:pt x="1071" y="80"/>
                  <a:pt x="1071" y="80"/>
                  <a:pt x="1071" y="80"/>
                </a:cubicBezTo>
                <a:cubicBezTo>
                  <a:pt x="1072" y="78"/>
                  <a:pt x="1072" y="78"/>
                  <a:pt x="1072" y="78"/>
                </a:cubicBezTo>
                <a:cubicBezTo>
                  <a:pt x="1073" y="77"/>
                  <a:pt x="1073" y="77"/>
                  <a:pt x="1073" y="77"/>
                </a:cubicBezTo>
                <a:cubicBezTo>
                  <a:pt x="1074" y="75"/>
                  <a:pt x="1074" y="75"/>
                  <a:pt x="1074" y="75"/>
                </a:cubicBezTo>
                <a:cubicBezTo>
                  <a:pt x="1074" y="74"/>
                  <a:pt x="1074" y="74"/>
                  <a:pt x="1074" y="74"/>
                </a:cubicBezTo>
                <a:cubicBezTo>
                  <a:pt x="1073" y="73"/>
                  <a:pt x="1073" y="73"/>
                  <a:pt x="1073" y="73"/>
                </a:cubicBezTo>
                <a:cubicBezTo>
                  <a:pt x="1073" y="72"/>
                  <a:pt x="1073" y="72"/>
                  <a:pt x="1073" y="72"/>
                </a:cubicBezTo>
                <a:cubicBezTo>
                  <a:pt x="1074" y="72"/>
                  <a:pt x="1074" y="72"/>
                  <a:pt x="1074" y="72"/>
                </a:cubicBezTo>
                <a:cubicBezTo>
                  <a:pt x="1075" y="71"/>
                  <a:pt x="1075" y="71"/>
                  <a:pt x="1075" y="71"/>
                </a:cubicBezTo>
                <a:cubicBezTo>
                  <a:pt x="1075" y="70"/>
                  <a:pt x="1075" y="70"/>
                  <a:pt x="1075" y="70"/>
                </a:cubicBezTo>
                <a:cubicBezTo>
                  <a:pt x="1076" y="68"/>
                  <a:pt x="1076" y="68"/>
                  <a:pt x="1076" y="68"/>
                </a:cubicBezTo>
                <a:cubicBezTo>
                  <a:pt x="1077" y="65"/>
                  <a:pt x="1077" y="65"/>
                  <a:pt x="1077" y="65"/>
                </a:cubicBezTo>
                <a:cubicBezTo>
                  <a:pt x="1077" y="63"/>
                  <a:pt x="1077" y="63"/>
                  <a:pt x="1077" y="63"/>
                </a:cubicBezTo>
                <a:cubicBezTo>
                  <a:pt x="1078" y="61"/>
                  <a:pt x="1078" y="61"/>
                  <a:pt x="1078" y="61"/>
                </a:cubicBezTo>
                <a:cubicBezTo>
                  <a:pt x="1078" y="57"/>
                  <a:pt x="1078" y="57"/>
                  <a:pt x="1078" y="57"/>
                </a:cubicBezTo>
                <a:cubicBezTo>
                  <a:pt x="1078" y="55"/>
                  <a:pt x="1078" y="55"/>
                  <a:pt x="1078" y="55"/>
                </a:cubicBezTo>
                <a:cubicBezTo>
                  <a:pt x="1075" y="55"/>
                  <a:pt x="1075" y="55"/>
                  <a:pt x="1075" y="55"/>
                </a:cubicBezTo>
                <a:cubicBezTo>
                  <a:pt x="1073" y="55"/>
                  <a:pt x="1073" y="55"/>
                  <a:pt x="1073" y="55"/>
                </a:cubicBezTo>
                <a:cubicBezTo>
                  <a:pt x="1072" y="57"/>
                  <a:pt x="1072" y="57"/>
                  <a:pt x="1072" y="57"/>
                </a:cubicBezTo>
                <a:cubicBezTo>
                  <a:pt x="1070" y="56"/>
                  <a:pt x="1070" y="56"/>
                  <a:pt x="1070" y="56"/>
                </a:cubicBezTo>
                <a:cubicBezTo>
                  <a:pt x="1069" y="56"/>
                  <a:pt x="1069" y="56"/>
                  <a:pt x="1069" y="56"/>
                </a:cubicBezTo>
                <a:cubicBezTo>
                  <a:pt x="1068" y="56"/>
                  <a:pt x="1068" y="56"/>
                  <a:pt x="1068" y="56"/>
                </a:cubicBezTo>
                <a:cubicBezTo>
                  <a:pt x="1068" y="57"/>
                  <a:pt x="1068" y="57"/>
                  <a:pt x="1068" y="57"/>
                </a:cubicBezTo>
                <a:cubicBezTo>
                  <a:pt x="1070" y="59"/>
                  <a:pt x="1070" y="59"/>
                  <a:pt x="1070" y="59"/>
                </a:cubicBezTo>
                <a:cubicBezTo>
                  <a:pt x="1070" y="61"/>
                  <a:pt x="1070" y="61"/>
                  <a:pt x="1070" y="61"/>
                </a:cubicBezTo>
                <a:cubicBezTo>
                  <a:pt x="1069" y="62"/>
                  <a:pt x="1069" y="62"/>
                  <a:pt x="1069" y="62"/>
                </a:cubicBezTo>
                <a:cubicBezTo>
                  <a:pt x="1069" y="62"/>
                  <a:pt x="1069" y="62"/>
                  <a:pt x="1069" y="62"/>
                </a:cubicBezTo>
                <a:cubicBezTo>
                  <a:pt x="1068" y="59"/>
                  <a:pt x="1068" y="59"/>
                  <a:pt x="1068" y="59"/>
                </a:cubicBezTo>
                <a:cubicBezTo>
                  <a:pt x="1067" y="58"/>
                  <a:pt x="1067" y="58"/>
                  <a:pt x="1067" y="58"/>
                </a:cubicBezTo>
                <a:cubicBezTo>
                  <a:pt x="1066" y="58"/>
                  <a:pt x="1066" y="58"/>
                  <a:pt x="1066" y="58"/>
                </a:cubicBezTo>
                <a:cubicBezTo>
                  <a:pt x="1063" y="60"/>
                  <a:pt x="1063" y="60"/>
                  <a:pt x="1063" y="60"/>
                </a:cubicBezTo>
                <a:cubicBezTo>
                  <a:pt x="1063" y="61"/>
                  <a:pt x="1063" y="61"/>
                  <a:pt x="1063" y="61"/>
                </a:cubicBezTo>
                <a:cubicBezTo>
                  <a:pt x="1064" y="62"/>
                  <a:pt x="1064" y="62"/>
                  <a:pt x="1064" y="62"/>
                </a:cubicBezTo>
                <a:cubicBezTo>
                  <a:pt x="1063" y="64"/>
                  <a:pt x="1063" y="64"/>
                  <a:pt x="1063" y="64"/>
                </a:cubicBezTo>
                <a:cubicBezTo>
                  <a:pt x="1061" y="64"/>
                  <a:pt x="1061" y="64"/>
                  <a:pt x="1061" y="64"/>
                </a:cubicBezTo>
                <a:cubicBezTo>
                  <a:pt x="1061" y="63"/>
                  <a:pt x="1061" y="63"/>
                  <a:pt x="1061" y="63"/>
                </a:cubicBezTo>
                <a:cubicBezTo>
                  <a:pt x="1062" y="62"/>
                  <a:pt x="1062" y="62"/>
                  <a:pt x="1062" y="62"/>
                </a:cubicBezTo>
                <a:cubicBezTo>
                  <a:pt x="1061" y="60"/>
                  <a:pt x="1061" y="60"/>
                  <a:pt x="1061" y="60"/>
                </a:cubicBezTo>
                <a:cubicBezTo>
                  <a:pt x="1060" y="59"/>
                  <a:pt x="1060" y="59"/>
                  <a:pt x="1060" y="59"/>
                </a:cubicBezTo>
                <a:cubicBezTo>
                  <a:pt x="1057" y="59"/>
                  <a:pt x="1057" y="59"/>
                  <a:pt x="1057" y="59"/>
                </a:cubicBezTo>
                <a:cubicBezTo>
                  <a:pt x="1053" y="61"/>
                  <a:pt x="1053" y="61"/>
                  <a:pt x="1053" y="61"/>
                </a:cubicBezTo>
                <a:cubicBezTo>
                  <a:pt x="1050" y="61"/>
                  <a:pt x="1050" y="61"/>
                  <a:pt x="1050" y="61"/>
                </a:cubicBezTo>
                <a:cubicBezTo>
                  <a:pt x="1047" y="60"/>
                  <a:pt x="1047" y="60"/>
                  <a:pt x="1047" y="60"/>
                </a:cubicBezTo>
                <a:cubicBezTo>
                  <a:pt x="1046" y="60"/>
                  <a:pt x="1046" y="60"/>
                  <a:pt x="1046" y="60"/>
                </a:cubicBezTo>
                <a:cubicBezTo>
                  <a:pt x="1044" y="61"/>
                  <a:pt x="1044" y="61"/>
                  <a:pt x="1044" y="61"/>
                </a:cubicBezTo>
                <a:cubicBezTo>
                  <a:pt x="1043" y="60"/>
                  <a:pt x="1043" y="60"/>
                  <a:pt x="1043" y="60"/>
                </a:cubicBezTo>
                <a:cubicBezTo>
                  <a:pt x="1042" y="61"/>
                  <a:pt x="1042" y="61"/>
                  <a:pt x="1042" y="61"/>
                </a:cubicBezTo>
                <a:cubicBezTo>
                  <a:pt x="1040" y="62"/>
                  <a:pt x="1040" y="62"/>
                  <a:pt x="1040" y="62"/>
                </a:cubicBezTo>
                <a:cubicBezTo>
                  <a:pt x="1039" y="63"/>
                  <a:pt x="1039" y="63"/>
                  <a:pt x="1039" y="63"/>
                </a:cubicBezTo>
                <a:cubicBezTo>
                  <a:pt x="1040" y="64"/>
                  <a:pt x="1040" y="64"/>
                  <a:pt x="1040" y="64"/>
                </a:cubicBezTo>
                <a:cubicBezTo>
                  <a:pt x="1040" y="65"/>
                  <a:pt x="1040" y="65"/>
                  <a:pt x="1040" y="65"/>
                </a:cubicBezTo>
                <a:cubicBezTo>
                  <a:pt x="1041" y="67"/>
                  <a:pt x="1041" y="67"/>
                  <a:pt x="1041" y="67"/>
                </a:cubicBezTo>
                <a:cubicBezTo>
                  <a:pt x="1041" y="68"/>
                  <a:pt x="1041" y="68"/>
                  <a:pt x="1041" y="68"/>
                </a:cubicBezTo>
                <a:cubicBezTo>
                  <a:pt x="1041" y="69"/>
                  <a:pt x="1041" y="69"/>
                  <a:pt x="1041" y="69"/>
                </a:cubicBezTo>
                <a:cubicBezTo>
                  <a:pt x="1040" y="72"/>
                  <a:pt x="1040" y="72"/>
                  <a:pt x="1040" y="72"/>
                </a:cubicBezTo>
                <a:cubicBezTo>
                  <a:pt x="1040" y="74"/>
                  <a:pt x="1040" y="74"/>
                  <a:pt x="1040" y="74"/>
                </a:cubicBezTo>
                <a:cubicBezTo>
                  <a:pt x="1043" y="77"/>
                  <a:pt x="1043" y="77"/>
                  <a:pt x="1043" y="77"/>
                </a:cubicBezTo>
                <a:cubicBezTo>
                  <a:pt x="1043" y="79"/>
                  <a:pt x="1043" y="79"/>
                  <a:pt x="1043" y="79"/>
                </a:cubicBezTo>
                <a:cubicBezTo>
                  <a:pt x="1043" y="82"/>
                  <a:pt x="1043" y="82"/>
                  <a:pt x="1043" y="82"/>
                </a:cubicBezTo>
                <a:cubicBezTo>
                  <a:pt x="1043" y="83"/>
                  <a:pt x="1043" y="83"/>
                  <a:pt x="1043" y="83"/>
                </a:cubicBezTo>
                <a:cubicBezTo>
                  <a:pt x="1042" y="82"/>
                  <a:pt x="1042" y="82"/>
                  <a:pt x="1042" y="82"/>
                </a:cubicBezTo>
                <a:cubicBezTo>
                  <a:pt x="1041" y="80"/>
                  <a:pt x="1041" y="80"/>
                  <a:pt x="1041" y="80"/>
                </a:cubicBezTo>
                <a:cubicBezTo>
                  <a:pt x="1039" y="78"/>
                  <a:pt x="1039" y="78"/>
                  <a:pt x="1039" y="78"/>
                </a:cubicBezTo>
                <a:cubicBezTo>
                  <a:pt x="1038" y="77"/>
                  <a:pt x="1038" y="77"/>
                  <a:pt x="1038" y="77"/>
                </a:cubicBezTo>
                <a:cubicBezTo>
                  <a:pt x="1038" y="74"/>
                  <a:pt x="1038" y="74"/>
                  <a:pt x="1038" y="74"/>
                </a:cubicBezTo>
                <a:cubicBezTo>
                  <a:pt x="1038" y="71"/>
                  <a:pt x="1038" y="71"/>
                  <a:pt x="1038" y="71"/>
                </a:cubicBezTo>
                <a:cubicBezTo>
                  <a:pt x="1038" y="69"/>
                  <a:pt x="1038" y="69"/>
                  <a:pt x="1038" y="69"/>
                </a:cubicBezTo>
                <a:cubicBezTo>
                  <a:pt x="1036" y="67"/>
                  <a:pt x="1036" y="67"/>
                  <a:pt x="1036" y="67"/>
                </a:cubicBezTo>
                <a:cubicBezTo>
                  <a:pt x="1036" y="65"/>
                  <a:pt x="1036" y="65"/>
                  <a:pt x="1036" y="65"/>
                </a:cubicBezTo>
                <a:cubicBezTo>
                  <a:pt x="1036" y="64"/>
                  <a:pt x="1036" y="64"/>
                  <a:pt x="1036" y="64"/>
                </a:cubicBezTo>
                <a:cubicBezTo>
                  <a:pt x="1035" y="64"/>
                  <a:pt x="1035" y="64"/>
                  <a:pt x="1035" y="64"/>
                </a:cubicBezTo>
                <a:cubicBezTo>
                  <a:pt x="1033" y="65"/>
                  <a:pt x="1033" y="65"/>
                  <a:pt x="1033" y="65"/>
                </a:cubicBezTo>
                <a:cubicBezTo>
                  <a:pt x="1031" y="66"/>
                  <a:pt x="1031" y="66"/>
                  <a:pt x="1031" y="66"/>
                </a:cubicBezTo>
                <a:cubicBezTo>
                  <a:pt x="1029" y="66"/>
                  <a:pt x="1029" y="66"/>
                  <a:pt x="1029" y="66"/>
                </a:cubicBezTo>
                <a:cubicBezTo>
                  <a:pt x="1027" y="67"/>
                  <a:pt x="1027" y="67"/>
                  <a:pt x="1027" y="67"/>
                </a:cubicBezTo>
                <a:cubicBezTo>
                  <a:pt x="1027" y="69"/>
                  <a:pt x="1027" y="69"/>
                  <a:pt x="1027" y="69"/>
                </a:cubicBezTo>
                <a:cubicBezTo>
                  <a:pt x="1027" y="71"/>
                  <a:pt x="1027" y="71"/>
                  <a:pt x="1027" y="71"/>
                </a:cubicBezTo>
                <a:cubicBezTo>
                  <a:pt x="1027" y="73"/>
                  <a:pt x="1027" y="73"/>
                  <a:pt x="1027" y="73"/>
                </a:cubicBezTo>
                <a:cubicBezTo>
                  <a:pt x="1026" y="74"/>
                  <a:pt x="1026" y="74"/>
                  <a:pt x="1026" y="74"/>
                </a:cubicBezTo>
                <a:cubicBezTo>
                  <a:pt x="1025" y="75"/>
                  <a:pt x="1025" y="75"/>
                  <a:pt x="1025" y="75"/>
                </a:cubicBezTo>
                <a:cubicBezTo>
                  <a:pt x="1026" y="76"/>
                  <a:pt x="1026" y="76"/>
                  <a:pt x="1026" y="76"/>
                </a:cubicBezTo>
                <a:cubicBezTo>
                  <a:pt x="1026" y="76"/>
                  <a:pt x="1026" y="76"/>
                  <a:pt x="1026" y="76"/>
                </a:cubicBezTo>
                <a:cubicBezTo>
                  <a:pt x="1027" y="76"/>
                  <a:pt x="1027" y="76"/>
                  <a:pt x="1027" y="76"/>
                </a:cubicBezTo>
                <a:cubicBezTo>
                  <a:pt x="1027" y="79"/>
                  <a:pt x="1027" y="79"/>
                  <a:pt x="1027" y="79"/>
                </a:cubicBezTo>
                <a:cubicBezTo>
                  <a:pt x="1026" y="80"/>
                  <a:pt x="1026" y="80"/>
                  <a:pt x="1026" y="80"/>
                </a:cubicBezTo>
                <a:cubicBezTo>
                  <a:pt x="1024" y="82"/>
                  <a:pt x="1024" y="82"/>
                  <a:pt x="1024" y="82"/>
                </a:cubicBezTo>
                <a:cubicBezTo>
                  <a:pt x="1022" y="82"/>
                  <a:pt x="1022" y="82"/>
                  <a:pt x="1022" y="82"/>
                </a:cubicBezTo>
                <a:cubicBezTo>
                  <a:pt x="1022" y="82"/>
                  <a:pt x="1022" y="82"/>
                  <a:pt x="1022" y="82"/>
                </a:cubicBezTo>
                <a:cubicBezTo>
                  <a:pt x="1021" y="84"/>
                  <a:pt x="1021" y="84"/>
                  <a:pt x="1021" y="84"/>
                </a:cubicBezTo>
                <a:cubicBezTo>
                  <a:pt x="1021" y="85"/>
                  <a:pt x="1021" y="85"/>
                  <a:pt x="1021" y="85"/>
                </a:cubicBezTo>
                <a:cubicBezTo>
                  <a:pt x="1020" y="86"/>
                  <a:pt x="1020" y="86"/>
                  <a:pt x="1020" y="86"/>
                </a:cubicBezTo>
                <a:cubicBezTo>
                  <a:pt x="1021" y="87"/>
                  <a:pt x="1021" y="87"/>
                  <a:pt x="1021" y="87"/>
                </a:cubicBezTo>
                <a:cubicBezTo>
                  <a:pt x="1020" y="88"/>
                  <a:pt x="1020" y="88"/>
                  <a:pt x="1020" y="88"/>
                </a:cubicBezTo>
                <a:cubicBezTo>
                  <a:pt x="1019" y="88"/>
                  <a:pt x="1019" y="88"/>
                  <a:pt x="1019" y="88"/>
                </a:cubicBezTo>
                <a:cubicBezTo>
                  <a:pt x="1018" y="88"/>
                  <a:pt x="1018" y="88"/>
                  <a:pt x="1018" y="88"/>
                </a:cubicBezTo>
                <a:cubicBezTo>
                  <a:pt x="1016" y="89"/>
                  <a:pt x="1016" y="89"/>
                  <a:pt x="1016" y="89"/>
                </a:cubicBezTo>
                <a:cubicBezTo>
                  <a:pt x="1014" y="88"/>
                  <a:pt x="1014" y="88"/>
                  <a:pt x="1014" y="88"/>
                </a:cubicBezTo>
                <a:cubicBezTo>
                  <a:pt x="1014" y="87"/>
                  <a:pt x="1014" y="87"/>
                  <a:pt x="1014" y="87"/>
                </a:cubicBezTo>
                <a:cubicBezTo>
                  <a:pt x="1014" y="85"/>
                  <a:pt x="1014" y="85"/>
                  <a:pt x="1014" y="85"/>
                </a:cubicBezTo>
                <a:cubicBezTo>
                  <a:pt x="1013" y="85"/>
                  <a:pt x="1013" y="85"/>
                  <a:pt x="1013" y="85"/>
                </a:cubicBezTo>
                <a:cubicBezTo>
                  <a:pt x="1013" y="85"/>
                  <a:pt x="1013" y="85"/>
                  <a:pt x="1013" y="85"/>
                </a:cubicBezTo>
                <a:cubicBezTo>
                  <a:pt x="1012" y="84"/>
                  <a:pt x="1012" y="84"/>
                  <a:pt x="1012" y="84"/>
                </a:cubicBezTo>
                <a:cubicBezTo>
                  <a:pt x="1012" y="83"/>
                  <a:pt x="1012" y="83"/>
                  <a:pt x="1012" y="83"/>
                </a:cubicBezTo>
                <a:cubicBezTo>
                  <a:pt x="1011" y="83"/>
                  <a:pt x="1011" y="83"/>
                  <a:pt x="1011" y="83"/>
                </a:cubicBezTo>
                <a:cubicBezTo>
                  <a:pt x="1010" y="84"/>
                  <a:pt x="1010" y="84"/>
                  <a:pt x="1010" y="84"/>
                </a:cubicBezTo>
                <a:cubicBezTo>
                  <a:pt x="1010" y="85"/>
                  <a:pt x="1010" y="85"/>
                  <a:pt x="1010" y="85"/>
                </a:cubicBezTo>
                <a:cubicBezTo>
                  <a:pt x="1009" y="85"/>
                  <a:pt x="1009" y="85"/>
                  <a:pt x="1009" y="85"/>
                </a:cubicBezTo>
                <a:cubicBezTo>
                  <a:pt x="1008" y="85"/>
                  <a:pt x="1008" y="85"/>
                  <a:pt x="1008" y="85"/>
                </a:cubicBezTo>
                <a:cubicBezTo>
                  <a:pt x="1008" y="88"/>
                  <a:pt x="1008" y="88"/>
                  <a:pt x="1008" y="88"/>
                </a:cubicBezTo>
                <a:cubicBezTo>
                  <a:pt x="1008" y="89"/>
                  <a:pt x="1008" y="89"/>
                  <a:pt x="1008" y="89"/>
                </a:cubicBezTo>
                <a:cubicBezTo>
                  <a:pt x="1008" y="90"/>
                  <a:pt x="1008" y="90"/>
                  <a:pt x="1008" y="90"/>
                </a:cubicBezTo>
                <a:cubicBezTo>
                  <a:pt x="1008" y="93"/>
                  <a:pt x="1008" y="93"/>
                  <a:pt x="1008" y="93"/>
                </a:cubicBezTo>
                <a:cubicBezTo>
                  <a:pt x="1008" y="96"/>
                  <a:pt x="1008" y="96"/>
                  <a:pt x="1008" y="96"/>
                </a:cubicBezTo>
                <a:cubicBezTo>
                  <a:pt x="1007" y="97"/>
                  <a:pt x="1007" y="97"/>
                  <a:pt x="1007" y="97"/>
                </a:cubicBezTo>
                <a:cubicBezTo>
                  <a:pt x="1007" y="97"/>
                  <a:pt x="1007" y="97"/>
                  <a:pt x="1007" y="97"/>
                </a:cubicBezTo>
                <a:cubicBezTo>
                  <a:pt x="1007" y="94"/>
                  <a:pt x="1007" y="94"/>
                  <a:pt x="1007" y="94"/>
                </a:cubicBezTo>
                <a:cubicBezTo>
                  <a:pt x="1007" y="91"/>
                  <a:pt x="1007" y="91"/>
                  <a:pt x="1007" y="91"/>
                </a:cubicBezTo>
                <a:cubicBezTo>
                  <a:pt x="1006" y="90"/>
                  <a:pt x="1006" y="90"/>
                  <a:pt x="1006" y="90"/>
                </a:cubicBezTo>
                <a:cubicBezTo>
                  <a:pt x="1006" y="87"/>
                  <a:pt x="1006" y="87"/>
                  <a:pt x="1006" y="87"/>
                </a:cubicBezTo>
                <a:cubicBezTo>
                  <a:pt x="1006" y="85"/>
                  <a:pt x="1006" y="85"/>
                  <a:pt x="1006" y="85"/>
                </a:cubicBezTo>
                <a:cubicBezTo>
                  <a:pt x="1005" y="84"/>
                  <a:pt x="1005" y="84"/>
                  <a:pt x="1005" y="84"/>
                </a:cubicBezTo>
                <a:cubicBezTo>
                  <a:pt x="1005" y="85"/>
                  <a:pt x="1005" y="85"/>
                  <a:pt x="1005" y="85"/>
                </a:cubicBezTo>
                <a:cubicBezTo>
                  <a:pt x="1003" y="85"/>
                  <a:pt x="1003" y="85"/>
                  <a:pt x="1003" y="85"/>
                </a:cubicBezTo>
                <a:cubicBezTo>
                  <a:pt x="1002" y="86"/>
                  <a:pt x="1002" y="86"/>
                  <a:pt x="1002" y="86"/>
                </a:cubicBezTo>
                <a:cubicBezTo>
                  <a:pt x="1001" y="87"/>
                  <a:pt x="1001" y="87"/>
                  <a:pt x="1001" y="87"/>
                </a:cubicBezTo>
                <a:cubicBezTo>
                  <a:pt x="999" y="88"/>
                  <a:pt x="999" y="88"/>
                  <a:pt x="999" y="88"/>
                </a:cubicBezTo>
                <a:cubicBezTo>
                  <a:pt x="998" y="89"/>
                  <a:pt x="998" y="89"/>
                  <a:pt x="998" y="89"/>
                </a:cubicBezTo>
                <a:cubicBezTo>
                  <a:pt x="998" y="91"/>
                  <a:pt x="998" y="91"/>
                  <a:pt x="998" y="91"/>
                </a:cubicBezTo>
                <a:cubicBezTo>
                  <a:pt x="996" y="93"/>
                  <a:pt x="996" y="93"/>
                  <a:pt x="996" y="93"/>
                </a:cubicBezTo>
                <a:cubicBezTo>
                  <a:pt x="996" y="93"/>
                  <a:pt x="996" y="93"/>
                  <a:pt x="996" y="93"/>
                </a:cubicBezTo>
                <a:cubicBezTo>
                  <a:pt x="995" y="92"/>
                  <a:pt x="995" y="92"/>
                  <a:pt x="995" y="92"/>
                </a:cubicBezTo>
                <a:cubicBezTo>
                  <a:pt x="994" y="92"/>
                  <a:pt x="994" y="92"/>
                  <a:pt x="994" y="92"/>
                </a:cubicBezTo>
                <a:cubicBezTo>
                  <a:pt x="993" y="93"/>
                  <a:pt x="993" y="93"/>
                  <a:pt x="993" y="93"/>
                </a:cubicBezTo>
                <a:cubicBezTo>
                  <a:pt x="993" y="94"/>
                  <a:pt x="993" y="94"/>
                  <a:pt x="993" y="94"/>
                </a:cubicBezTo>
                <a:cubicBezTo>
                  <a:pt x="994" y="94"/>
                  <a:pt x="994" y="94"/>
                  <a:pt x="994" y="94"/>
                </a:cubicBezTo>
                <a:cubicBezTo>
                  <a:pt x="994" y="94"/>
                  <a:pt x="994" y="94"/>
                  <a:pt x="994" y="94"/>
                </a:cubicBezTo>
                <a:cubicBezTo>
                  <a:pt x="993" y="95"/>
                  <a:pt x="993" y="95"/>
                  <a:pt x="993" y="95"/>
                </a:cubicBezTo>
                <a:cubicBezTo>
                  <a:pt x="990" y="95"/>
                  <a:pt x="990" y="95"/>
                  <a:pt x="990" y="95"/>
                </a:cubicBezTo>
                <a:cubicBezTo>
                  <a:pt x="989" y="95"/>
                  <a:pt x="989" y="95"/>
                  <a:pt x="989" y="95"/>
                </a:cubicBezTo>
                <a:cubicBezTo>
                  <a:pt x="988" y="97"/>
                  <a:pt x="988" y="97"/>
                  <a:pt x="988" y="97"/>
                </a:cubicBezTo>
                <a:cubicBezTo>
                  <a:pt x="985" y="97"/>
                  <a:pt x="985" y="97"/>
                  <a:pt x="985" y="97"/>
                </a:cubicBezTo>
                <a:cubicBezTo>
                  <a:pt x="985" y="99"/>
                  <a:pt x="985" y="99"/>
                  <a:pt x="985" y="99"/>
                </a:cubicBezTo>
                <a:cubicBezTo>
                  <a:pt x="984" y="99"/>
                  <a:pt x="984" y="99"/>
                  <a:pt x="984" y="99"/>
                </a:cubicBezTo>
                <a:cubicBezTo>
                  <a:pt x="982" y="100"/>
                  <a:pt x="982" y="100"/>
                  <a:pt x="982" y="100"/>
                </a:cubicBezTo>
                <a:cubicBezTo>
                  <a:pt x="981" y="100"/>
                  <a:pt x="981" y="100"/>
                  <a:pt x="981" y="100"/>
                </a:cubicBezTo>
                <a:cubicBezTo>
                  <a:pt x="981" y="101"/>
                  <a:pt x="981" y="101"/>
                  <a:pt x="981" y="101"/>
                </a:cubicBezTo>
                <a:cubicBezTo>
                  <a:pt x="981" y="102"/>
                  <a:pt x="981" y="102"/>
                  <a:pt x="981" y="102"/>
                </a:cubicBezTo>
                <a:cubicBezTo>
                  <a:pt x="981" y="103"/>
                  <a:pt x="981" y="103"/>
                  <a:pt x="981" y="103"/>
                </a:cubicBezTo>
                <a:cubicBezTo>
                  <a:pt x="981" y="104"/>
                  <a:pt x="981" y="104"/>
                  <a:pt x="981" y="104"/>
                </a:cubicBezTo>
                <a:cubicBezTo>
                  <a:pt x="980" y="104"/>
                  <a:pt x="980" y="104"/>
                  <a:pt x="980" y="104"/>
                </a:cubicBezTo>
                <a:cubicBezTo>
                  <a:pt x="979" y="105"/>
                  <a:pt x="979" y="105"/>
                  <a:pt x="979" y="105"/>
                </a:cubicBezTo>
                <a:cubicBezTo>
                  <a:pt x="979" y="106"/>
                  <a:pt x="979" y="106"/>
                  <a:pt x="979" y="106"/>
                </a:cubicBezTo>
                <a:cubicBezTo>
                  <a:pt x="977" y="107"/>
                  <a:pt x="977" y="107"/>
                  <a:pt x="977" y="107"/>
                </a:cubicBezTo>
                <a:cubicBezTo>
                  <a:pt x="977" y="108"/>
                  <a:pt x="977" y="108"/>
                  <a:pt x="977" y="108"/>
                </a:cubicBezTo>
                <a:cubicBezTo>
                  <a:pt x="977" y="109"/>
                  <a:pt x="977" y="109"/>
                  <a:pt x="977" y="109"/>
                </a:cubicBezTo>
                <a:cubicBezTo>
                  <a:pt x="978" y="109"/>
                  <a:pt x="978" y="109"/>
                  <a:pt x="978" y="109"/>
                </a:cubicBezTo>
                <a:cubicBezTo>
                  <a:pt x="977" y="111"/>
                  <a:pt x="977" y="111"/>
                  <a:pt x="977" y="111"/>
                </a:cubicBezTo>
                <a:cubicBezTo>
                  <a:pt x="977" y="112"/>
                  <a:pt x="977" y="112"/>
                  <a:pt x="977" y="112"/>
                </a:cubicBezTo>
                <a:cubicBezTo>
                  <a:pt x="978" y="112"/>
                  <a:pt x="978" y="112"/>
                  <a:pt x="978" y="112"/>
                </a:cubicBezTo>
                <a:cubicBezTo>
                  <a:pt x="979" y="112"/>
                  <a:pt x="979" y="112"/>
                  <a:pt x="979" y="112"/>
                </a:cubicBezTo>
                <a:cubicBezTo>
                  <a:pt x="980" y="112"/>
                  <a:pt x="980" y="112"/>
                  <a:pt x="980" y="112"/>
                </a:cubicBezTo>
                <a:cubicBezTo>
                  <a:pt x="981" y="112"/>
                  <a:pt x="981" y="112"/>
                  <a:pt x="981" y="112"/>
                </a:cubicBezTo>
                <a:cubicBezTo>
                  <a:pt x="982" y="112"/>
                  <a:pt x="982" y="112"/>
                  <a:pt x="982" y="112"/>
                </a:cubicBezTo>
                <a:cubicBezTo>
                  <a:pt x="983" y="111"/>
                  <a:pt x="983" y="111"/>
                  <a:pt x="983" y="111"/>
                </a:cubicBezTo>
                <a:cubicBezTo>
                  <a:pt x="985" y="113"/>
                  <a:pt x="985" y="113"/>
                  <a:pt x="985" y="113"/>
                </a:cubicBezTo>
                <a:cubicBezTo>
                  <a:pt x="985" y="114"/>
                  <a:pt x="985" y="114"/>
                  <a:pt x="985" y="114"/>
                </a:cubicBezTo>
                <a:cubicBezTo>
                  <a:pt x="987" y="114"/>
                  <a:pt x="987" y="114"/>
                  <a:pt x="987" y="114"/>
                </a:cubicBezTo>
                <a:cubicBezTo>
                  <a:pt x="989" y="112"/>
                  <a:pt x="989" y="112"/>
                  <a:pt x="989" y="112"/>
                </a:cubicBezTo>
                <a:cubicBezTo>
                  <a:pt x="989" y="112"/>
                  <a:pt x="989" y="112"/>
                  <a:pt x="989" y="112"/>
                </a:cubicBezTo>
                <a:cubicBezTo>
                  <a:pt x="991" y="113"/>
                  <a:pt x="991" y="113"/>
                  <a:pt x="991" y="113"/>
                </a:cubicBezTo>
                <a:cubicBezTo>
                  <a:pt x="994" y="113"/>
                  <a:pt x="994" y="113"/>
                  <a:pt x="994" y="113"/>
                </a:cubicBezTo>
                <a:cubicBezTo>
                  <a:pt x="995" y="112"/>
                  <a:pt x="995" y="112"/>
                  <a:pt x="995" y="112"/>
                </a:cubicBezTo>
                <a:cubicBezTo>
                  <a:pt x="995" y="111"/>
                  <a:pt x="995" y="111"/>
                  <a:pt x="995" y="111"/>
                </a:cubicBezTo>
                <a:cubicBezTo>
                  <a:pt x="996" y="109"/>
                  <a:pt x="996" y="109"/>
                  <a:pt x="996" y="109"/>
                </a:cubicBezTo>
                <a:cubicBezTo>
                  <a:pt x="997" y="109"/>
                  <a:pt x="997" y="109"/>
                  <a:pt x="997" y="109"/>
                </a:cubicBezTo>
                <a:cubicBezTo>
                  <a:pt x="997" y="111"/>
                  <a:pt x="997" y="111"/>
                  <a:pt x="997" y="111"/>
                </a:cubicBezTo>
                <a:cubicBezTo>
                  <a:pt x="997" y="111"/>
                  <a:pt x="997" y="111"/>
                  <a:pt x="997" y="111"/>
                </a:cubicBezTo>
                <a:cubicBezTo>
                  <a:pt x="997" y="112"/>
                  <a:pt x="997" y="112"/>
                  <a:pt x="997" y="112"/>
                </a:cubicBezTo>
                <a:cubicBezTo>
                  <a:pt x="994" y="113"/>
                  <a:pt x="994" y="113"/>
                  <a:pt x="994" y="113"/>
                </a:cubicBezTo>
                <a:cubicBezTo>
                  <a:pt x="992" y="115"/>
                  <a:pt x="992" y="115"/>
                  <a:pt x="992" y="115"/>
                </a:cubicBezTo>
                <a:cubicBezTo>
                  <a:pt x="990" y="114"/>
                  <a:pt x="990" y="114"/>
                  <a:pt x="990" y="114"/>
                </a:cubicBezTo>
                <a:cubicBezTo>
                  <a:pt x="989" y="114"/>
                  <a:pt x="989" y="114"/>
                  <a:pt x="989" y="114"/>
                </a:cubicBezTo>
                <a:cubicBezTo>
                  <a:pt x="988" y="115"/>
                  <a:pt x="988" y="115"/>
                  <a:pt x="988" y="115"/>
                </a:cubicBezTo>
                <a:cubicBezTo>
                  <a:pt x="989" y="116"/>
                  <a:pt x="989" y="116"/>
                  <a:pt x="989" y="116"/>
                </a:cubicBezTo>
                <a:cubicBezTo>
                  <a:pt x="990" y="118"/>
                  <a:pt x="990" y="118"/>
                  <a:pt x="990" y="118"/>
                </a:cubicBezTo>
                <a:cubicBezTo>
                  <a:pt x="992" y="118"/>
                  <a:pt x="992" y="118"/>
                  <a:pt x="992" y="118"/>
                </a:cubicBezTo>
                <a:cubicBezTo>
                  <a:pt x="992" y="118"/>
                  <a:pt x="992" y="118"/>
                  <a:pt x="992" y="118"/>
                </a:cubicBezTo>
                <a:cubicBezTo>
                  <a:pt x="992" y="119"/>
                  <a:pt x="992" y="119"/>
                  <a:pt x="992" y="119"/>
                </a:cubicBezTo>
                <a:cubicBezTo>
                  <a:pt x="990" y="121"/>
                  <a:pt x="990" y="121"/>
                  <a:pt x="990" y="121"/>
                </a:cubicBezTo>
                <a:cubicBezTo>
                  <a:pt x="988" y="120"/>
                  <a:pt x="988" y="120"/>
                  <a:pt x="988" y="120"/>
                </a:cubicBezTo>
                <a:cubicBezTo>
                  <a:pt x="986" y="121"/>
                  <a:pt x="986" y="121"/>
                  <a:pt x="986" y="121"/>
                </a:cubicBezTo>
                <a:cubicBezTo>
                  <a:pt x="985" y="122"/>
                  <a:pt x="985" y="122"/>
                  <a:pt x="985" y="122"/>
                </a:cubicBezTo>
                <a:cubicBezTo>
                  <a:pt x="985" y="124"/>
                  <a:pt x="985" y="124"/>
                  <a:pt x="985" y="124"/>
                </a:cubicBezTo>
                <a:cubicBezTo>
                  <a:pt x="986" y="124"/>
                  <a:pt x="986" y="124"/>
                  <a:pt x="986" y="124"/>
                </a:cubicBezTo>
                <a:cubicBezTo>
                  <a:pt x="986" y="126"/>
                  <a:pt x="986" y="126"/>
                  <a:pt x="986" y="126"/>
                </a:cubicBezTo>
                <a:cubicBezTo>
                  <a:pt x="984" y="127"/>
                  <a:pt x="984" y="127"/>
                  <a:pt x="984" y="127"/>
                </a:cubicBezTo>
                <a:cubicBezTo>
                  <a:pt x="983" y="129"/>
                  <a:pt x="983" y="129"/>
                  <a:pt x="983" y="129"/>
                </a:cubicBezTo>
                <a:cubicBezTo>
                  <a:pt x="982" y="130"/>
                  <a:pt x="982" y="130"/>
                  <a:pt x="982" y="130"/>
                </a:cubicBezTo>
                <a:cubicBezTo>
                  <a:pt x="980" y="131"/>
                  <a:pt x="980" y="131"/>
                  <a:pt x="980" y="131"/>
                </a:cubicBezTo>
                <a:cubicBezTo>
                  <a:pt x="978" y="133"/>
                  <a:pt x="978" y="133"/>
                  <a:pt x="978" y="133"/>
                </a:cubicBezTo>
                <a:cubicBezTo>
                  <a:pt x="977" y="135"/>
                  <a:pt x="977" y="135"/>
                  <a:pt x="977" y="135"/>
                </a:cubicBezTo>
                <a:cubicBezTo>
                  <a:pt x="976" y="137"/>
                  <a:pt x="976" y="137"/>
                  <a:pt x="976" y="137"/>
                </a:cubicBezTo>
                <a:cubicBezTo>
                  <a:pt x="975" y="137"/>
                  <a:pt x="975" y="137"/>
                  <a:pt x="975" y="137"/>
                </a:cubicBezTo>
                <a:cubicBezTo>
                  <a:pt x="974" y="138"/>
                  <a:pt x="974" y="138"/>
                  <a:pt x="974" y="138"/>
                </a:cubicBezTo>
                <a:cubicBezTo>
                  <a:pt x="973" y="138"/>
                  <a:pt x="973" y="138"/>
                  <a:pt x="973" y="138"/>
                </a:cubicBezTo>
                <a:cubicBezTo>
                  <a:pt x="971" y="137"/>
                  <a:pt x="971" y="137"/>
                  <a:pt x="971" y="137"/>
                </a:cubicBezTo>
                <a:cubicBezTo>
                  <a:pt x="970" y="136"/>
                  <a:pt x="970" y="136"/>
                  <a:pt x="970" y="136"/>
                </a:cubicBezTo>
                <a:cubicBezTo>
                  <a:pt x="969" y="136"/>
                  <a:pt x="969" y="136"/>
                  <a:pt x="969" y="136"/>
                </a:cubicBezTo>
                <a:cubicBezTo>
                  <a:pt x="968" y="135"/>
                  <a:pt x="968" y="135"/>
                  <a:pt x="968" y="135"/>
                </a:cubicBezTo>
                <a:cubicBezTo>
                  <a:pt x="966" y="134"/>
                  <a:pt x="966" y="134"/>
                  <a:pt x="966" y="134"/>
                </a:cubicBezTo>
                <a:cubicBezTo>
                  <a:pt x="964" y="135"/>
                  <a:pt x="964" y="135"/>
                  <a:pt x="964" y="135"/>
                </a:cubicBezTo>
                <a:cubicBezTo>
                  <a:pt x="962" y="136"/>
                  <a:pt x="962" y="136"/>
                  <a:pt x="962" y="136"/>
                </a:cubicBezTo>
                <a:cubicBezTo>
                  <a:pt x="961" y="135"/>
                  <a:pt x="961" y="135"/>
                  <a:pt x="961" y="135"/>
                </a:cubicBezTo>
                <a:cubicBezTo>
                  <a:pt x="960" y="135"/>
                  <a:pt x="960" y="135"/>
                  <a:pt x="960" y="135"/>
                </a:cubicBezTo>
                <a:cubicBezTo>
                  <a:pt x="958" y="135"/>
                  <a:pt x="958" y="135"/>
                  <a:pt x="958" y="135"/>
                </a:cubicBezTo>
                <a:cubicBezTo>
                  <a:pt x="955" y="135"/>
                  <a:pt x="955" y="135"/>
                  <a:pt x="955" y="135"/>
                </a:cubicBezTo>
                <a:cubicBezTo>
                  <a:pt x="952" y="136"/>
                  <a:pt x="952" y="136"/>
                  <a:pt x="952" y="136"/>
                </a:cubicBezTo>
                <a:cubicBezTo>
                  <a:pt x="952" y="137"/>
                  <a:pt x="952" y="137"/>
                  <a:pt x="952" y="137"/>
                </a:cubicBezTo>
                <a:cubicBezTo>
                  <a:pt x="953" y="138"/>
                  <a:pt x="953" y="138"/>
                  <a:pt x="953" y="138"/>
                </a:cubicBezTo>
                <a:cubicBezTo>
                  <a:pt x="952" y="139"/>
                  <a:pt x="952" y="139"/>
                  <a:pt x="952" y="139"/>
                </a:cubicBezTo>
                <a:cubicBezTo>
                  <a:pt x="952" y="138"/>
                  <a:pt x="952" y="138"/>
                  <a:pt x="952" y="138"/>
                </a:cubicBezTo>
                <a:cubicBezTo>
                  <a:pt x="950" y="138"/>
                  <a:pt x="950" y="138"/>
                  <a:pt x="950" y="138"/>
                </a:cubicBezTo>
                <a:cubicBezTo>
                  <a:pt x="943" y="140"/>
                  <a:pt x="943" y="140"/>
                  <a:pt x="943" y="140"/>
                </a:cubicBezTo>
                <a:cubicBezTo>
                  <a:pt x="942" y="140"/>
                  <a:pt x="942" y="140"/>
                  <a:pt x="942" y="140"/>
                </a:cubicBezTo>
                <a:cubicBezTo>
                  <a:pt x="941" y="140"/>
                  <a:pt x="941" y="140"/>
                  <a:pt x="941" y="140"/>
                </a:cubicBezTo>
                <a:cubicBezTo>
                  <a:pt x="940" y="141"/>
                  <a:pt x="940" y="141"/>
                  <a:pt x="940" y="141"/>
                </a:cubicBezTo>
                <a:cubicBezTo>
                  <a:pt x="940" y="141"/>
                  <a:pt x="940" y="141"/>
                  <a:pt x="940" y="141"/>
                </a:cubicBezTo>
                <a:cubicBezTo>
                  <a:pt x="939" y="140"/>
                  <a:pt x="939" y="140"/>
                  <a:pt x="939" y="140"/>
                </a:cubicBezTo>
                <a:cubicBezTo>
                  <a:pt x="937" y="141"/>
                  <a:pt x="937" y="141"/>
                  <a:pt x="937" y="141"/>
                </a:cubicBezTo>
                <a:cubicBezTo>
                  <a:pt x="937" y="142"/>
                  <a:pt x="937" y="142"/>
                  <a:pt x="937" y="142"/>
                </a:cubicBezTo>
                <a:cubicBezTo>
                  <a:pt x="936" y="142"/>
                  <a:pt x="936" y="142"/>
                  <a:pt x="936" y="142"/>
                </a:cubicBezTo>
                <a:cubicBezTo>
                  <a:pt x="935" y="142"/>
                  <a:pt x="935" y="142"/>
                  <a:pt x="935" y="142"/>
                </a:cubicBezTo>
                <a:cubicBezTo>
                  <a:pt x="935" y="142"/>
                  <a:pt x="935" y="142"/>
                  <a:pt x="935" y="142"/>
                </a:cubicBezTo>
                <a:cubicBezTo>
                  <a:pt x="934" y="141"/>
                  <a:pt x="934" y="141"/>
                  <a:pt x="934" y="141"/>
                </a:cubicBezTo>
                <a:cubicBezTo>
                  <a:pt x="933" y="141"/>
                  <a:pt x="933" y="141"/>
                  <a:pt x="933" y="141"/>
                </a:cubicBezTo>
                <a:cubicBezTo>
                  <a:pt x="932" y="142"/>
                  <a:pt x="932" y="142"/>
                  <a:pt x="932" y="142"/>
                </a:cubicBezTo>
                <a:cubicBezTo>
                  <a:pt x="930" y="142"/>
                  <a:pt x="930" y="142"/>
                  <a:pt x="930" y="142"/>
                </a:cubicBezTo>
                <a:cubicBezTo>
                  <a:pt x="929" y="142"/>
                  <a:pt x="929" y="142"/>
                  <a:pt x="929" y="142"/>
                </a:cubicBezTo>
                <a:cubicBezTo>
                  <a:pt x="928" y="142"/>
                  <a:pt x="928" y="142"/>
                  <a:pt x="928" y="142"/>
                </a:cubicBezTo>
                <a:cubicBezTo>
                  <a:pt x="927" y="143"/>
                  <a:pt x="927" y="143"/>
                  <a:pt x="927" y="143"/>
                </a:cubicBezTo>
                <a:cubicBezTo>
                  <a:pt x="926" y="143"/>
                  <a:pt x="926" y="143"/>
                  <a:pt x="926" y="143"/>
                </a:cubicBezTo>
                <a:cubicBezTo>
                  <a:pt x="926" y="144"/>
                  <a:pt x="926" y="144"/>
                  <a:pt x="926" y="144"/>
                </a:cubicBezTo>
                <a:cubicBezTo>
                  <a:pt x="926" y="145"/>
                  <a:pt x="926" y="145"/>
                  <a:pt x="926" y="145"/>
                </a:cubicBezTo>
                <a:cubicBezTo>
                  <a:pt x="923" y="146"/>
                  <a:pt x="923" y="146"/>
                  <a:pt x="923" y="146"/>
                </a:cubicBezTo>
                <a:cubicBezTo>
                  <a:pt x="921" y="146"/>
                  <a:pt x="921" y="146"/>
                  <a:pt x="921" y="146"/>
                </a:cubicBezTo>
                <a:cubicBezTo>
                  <a:pt x="921" y="147"/>
                  <a:pt x="921" y="147"/>
                  <a:pt x="921" y="147"/>
                </a:cubicBezTo>
                <a:cubicBezTo>
                  <a:pt x="922" y="148"/>
                  <a:pt x="922" y="148"/>
                  <a:pt x="922" y="148"/>
                </a:cubicBezTo>
                <a:cubicBezTo>
                  <a:pt x="923" y="148"/>
                  <a:pt x="923" y="148"/>
                  <a:pt x="923" y="148"/>
                </a:cubicBezTo>
                <a:cubicBezTo>
                  <a:pt x="924" y="149"/>
                  <a:pt x="924" y="149"/>
                  <a:pt x="924" y="149"/>
                </a:cubicBezTo>
                <a:cubicBezTo>
                  <a:pt x="924" y="149"/>
                  <a:pt x="924" y="149"/>
                  <a:pt x="924" y="149"/>
                </a:cubicBezTo>
                <a:cubicBezTo>
                  <a:pt x="923" y="149"/>
                  <a:pt x="923" y="149"/>
                  <a:pt x="923" y="149"/>
                </a:cubicBezTo>
                <a:cubicBezTo>
                  <a:pt x="923" y="149"/>
                  <a:pt x="923" y="149"/>
                  <a:pt x="923" y="149"/>
                </a:cubicBezTo>
                <a:cubicBezTo>
                  <a:pt x="922" y="150"/>
                  <a:pt x="922" y="150"/>
                  <a:pt x="922" y="150"/>
                </a:cubicBezTo>
                <a:cubicBezTo>
                  <a:pt x="921" y="151"/>
                  <a:pt x="921" y="151"/>
                  <a:pt x="921" y="151"/>
                </a:cubicBezTo>
                <a:cubicBezTo>
                  <a:pt x="919" y="152"/>
                  <a:pt x="919" y="152"/>
                  <a:pt x="919" y="152"/>
                </a:cubicBezTo>
                <a:cubicBezTo>
                  <a:pt x="918" y="152"/>
                  <a:pt x="918" y="152"/>
                  <a:pt x="918" y="152"/>
                </a:cubicBezTo>
                <a:cubicBezTo>
                  <a:pt x="919" y="153"/>
                  <a:pt x="919" y="153"/>
                  <a:pt x="919" y="153"/>
                </a:cubicBezTo>
                <a:cubicBezTo>
                  <a:pt x="921" y="154"/>
                  <a:pt x="921" y="154"/>
                  <a:pt x="921" y="154"/>
                </a:cubicBezTo>
                <a:cubicBezTo>
                  <a:pt x="922" y="155"/>
                  <a:pt x="922" y="155"/>
                  <a:pt x="922" y="155"/>
                </a:cubicBezTo>
                <a:cubicBezTo>
                  <a:pt x="923" y="158"/>
                  <a:pt x="923" y="158"/>
                  <a:pt x="923" y="158"/>
                </a:cubicBezTo>
                <a:cubicBezTo>
                  <a:pt x="924" y="159"/>
                  <a:pt x="924" y="159"/>
                  <a:pt x="924" y="159"/>
                </a:cubicBezTo>
                <a:cubicBezTo>
                  <a:pt x="926" y="159"/>
                  <a:pt x="926" y="159"/>
                  <a:pt x="926" y="159"/>
                </a:cubicBezTo>
                <a:cubicBezTo>
                  <a:pt x="926" y="160"/>
                  <a:pt x="926" y="160"/>
                  <a:pt x="926" y="160"/>
                </a:cubicBezTo>
                <a:cubicBezTo>
                  <a:pt x="927" y="160"/>
                  <a:pt x="927" y="160"/>
                  <a:pt x="927" y="160"/>
                </a:cubicBezTo>
                <a:cubicBezTo>
                  <a:pt x="926" y="161"/>
                  <a:pt x="926" y="161"/>
                  <a:pt x="926" y="161"/>
                </a:cubicBezTo>
                <a:cubicBezTo>
                  <a:pt x="925" y="162"/>
                  <a:pt x="925" y="162"/>
                  <a:pt x="925" y="162"/>
                </a:cubicBezTo>
                <a:cubicBezTo>
                  <a:pt x="925" y="163"/>
                  <a:pt x="925" y="163"/>
                  <a:pt x="925" y="163"/>
                </a:cubicBezTo>
                <a:cubicBezTo>
                  <a:pt x="925" y="164"/>
                  <a:pt x="925" y="164"/>
                  <a:pt x="925" y="164"/>
                </a:cubicBezTo>
                <a:cubicBezTo>
                  <a:pt x="927" y="165"/>
                  <a:pt x="927" y="165"/>
                  <a:pt x="927" y="165"/>
                </a:cubicBezTo>
                <a:cubicBezTo>
                  <a:pt x="929" y="164"/>
                  <a:pt x="929" y="164"/>
                  <a:pt x="929" y="164"/>
                </a:cubicBezTo>
                <a:cubicBezTo>
                  <a:pt x="931" y="163"/>
                  <a:pt x="931" y="163"/>
                  <a:pt x="931" y="163"/>
                </a:cubicBezTo>
                <a:cubicBezTo>
                  <a:pt x="932" y="162"/>
                  <a:pt x="932" y="162"/>
                  <a:pt x="932" y="162"/>
                </a:cubicBezTo>
                <a:cubicBezTo>
                  <a:pt x="932" y="162"/>
                  <a:pt x="932" y="162"/>
                  <a:pt x="932" y="162"/>
                </a:cubicBezTo>
                <a:cubicBezTo>
                  <a:pt x="933" y="162"/>
                  <a:pt x="933" y="162"/>
                  <a:pt x="933" y="162"/>
                </a:cubicBezTo>
                <a:cubicBezTo>
                  <a:pt x="933" y="163"/>
                  <a:pt x="933" y="163"/>
                  <a:pt x="933" y="163"/>
                </a:cubicBezTo>
                <a:cubicBezTo>
                  <a:pt x="932" y="165"/>
                  <a:pt x="932" y="165"/>
                  <a:pt x="932" y="165"/>
                </a:cubicBezTo>
                <a:cubicBezTo>
                  <a:pt x="931" y="166"/>
                  <a:pt x="931" y="166"/>
                  <a:pt x="931" y="166"/>
                </a:cubicBezTo>
                <a:cubicBezTo>
                  <a:pt x="929" y="166"/>
                  <a:pt x="929" y="166"/>
                  <a:pt x="929" y="166"/>
                </a:cubicBezTo>
                <a:cubicBezTo>
                  <a:pt x="928" y="167"/>
                  <a:pt x="928" y="167"/>
                  <a:pt x="928" y="167"/>
                </a:cubicBezTo>
                <a:cubicBezTo>
                  <a:pt x="929" y="168"/>
                  <a:pt x="929" y="168"/>
                  <a:pt x="929" y="168"/>
                </a:cubicBezTo>
                <a:cubicBezTo>
                  <a:pt x="930" y="169"/>
                  <a:pt x="930" y="169"/>
                  <a:pt x="930" y="169"/>
                </a:cubicBezTo>
                <a:cubicBezTo>
                  <a:pt x="932" y="168"/>
                  <a:pt x="932" y="168"/>
                  <a:pt x="932" y="168"/>
                </a:cubicBezTo>
                <a:cubicBezTo>
                  <a:pt x="934" y="167"/>
                  <a:pt x="934" y="167"/>
                  <a:pt x="934" y="167"/>
                </a:cubicBezTo>
                <a:cubicBezTo>
                  <a:pt x="935" y="168"/>
                  <a:pt x="935" y="168"/>
                  <a:pt x="935" y="168"/>
                </a:cubicBezTo>
                <a:cubicBezTo>
                  <a:pt x="935" y="168"/>
                  <a:pt x="935" y="168"/>
                  <a:pt x="935" y="168"/>
                </a:cubicBezTo>
                <a:cubicBezTo>
                  <a:pt x="932" y="169"/>
                  <a:pt x="932" y="169"/>
                  <a:pt x="932" y="169"/>
                </a:cubicBezTo>
                <a:cubicBezTo>
                  <a:pt x="930" y="170"/>
                  <a:pt x="930" y="170"/>
                  <a:pt x="930" y="170"/>
                </a:cubicBezTo>
                <a:cubicBezTo>
                  <a:pt x="929" y="171"/>
                  <a:pt x="929" y="171"/>
                  <a:pt x="929" y="171"/>
                </a:cubicBezTo>
                <a:cubicBezTo>
                  <a:pt x="932" y="174"/>
                  <a:pt x="932" y="174"/>
                  <a:pt x="932" y="174"/>
                </a:cubicBezTo>
                <a:cubicBezTo>
                  <a:pt x="935" y="174"/>
                  <a:pt x="935" y="174"/>
                  <a:pt x="935" y="174"/>
                </a:cubicBezTo>
                <a:cubicBezTo>
                  <a:pt x="937" y="174"/>
                  <a:pt x="937" y="174"/>
                  <a:pt x="937" y="174"/>
                </a:cubicBezTo>
                <a:cubicBezTo>
                  <a:pt x="938" y="174"/>
                  <a:pt x="938" y="174"/>
                  <a:pt x="938" y="174"/>
                </a:cubicBezTo>
                <a:cubicBezTo>
                  <a:pt x="938" y="172"/>
                  <a:pt x="938" y="172"/>
                  <a:pt x="938" y="172"/>
                </a:cubicBezTo>
                <a:cubicBezTo>
                  <a:pt x="937" y="171"/>
                  <a:pt x="937" y="171"/>
                  <a:pt x="937" y="171"/>
                </a:cubicBezTo>
                <a:cubicBezTo>
                  <a:pt x="937" y="170"/>
                  <a:pt x="937" y="170"/>
                  <a:pt x="937" y="170"/>
                </a:cubicBezTo>
                <a:cubicBezTo>
                  <a:pt x="937" y="169"/>
                  <a:pt x="937" y="169"/>
                  <a:pt x="937" y="169"/>
                </a:cubicBezTo>
                <a:cubicBezTo>
                  <a:pt x="938" y="169"/>
                  <a:pt x="938" y="169"/>
                  <a:pt x="938" y="169"/>
                </a:cubicBezTo>
                <a:cubicBezTo>
                  <a:pt x="940" y="171"/>
                  <a:pt x="940" y="171"/>
                  <a:pt x="940" y="171"/>
                </a:cubicBezTo>
                <a:cubicBezTo>
                  <a:pt x="940" y="172"/>
                  <a:pt x="940" y="172"/>
                  <a:pt x="940" y="172"/>
                </a:cubicBezTo>
                <a:cubicBezTo>
                  <a:pt x="940" y="173"/>
                  <a:pt x="940" y="173"/>
                  <a:pt x="940" y="173"/>
                </a:cubicBezTo>
                <a:cubicBezTo>
                  <a:pt x="942" y="173"/>
                  <a:pt x="942" y="173"/>
                  <a:pt x="942" y="173"/>
                </a:cubicBezTo>
                <a:cubicBezTo>
                  <a:pt x="944" y="174"/>
                  <a:pt x="944" y="174"/>
                  <a:pt x="944" y="174"/>
                </a:cubicBezTo>
                <a:cubicBezTo>
                  <a:pt x="946" y="174"/>
                  <a:pt x="946" y="174"/>
                  <a:pt x="946" y="174"/>
                </a:cubicBezTo>
                <a:cubicBezTo>
                  <a:pt x="948" y="173"/>
                  <a:pt x="948" y="173"/>
                  <a:pt x="948" y="173"/>
                </a:cubicBezTo>
                <a:cubicBezTo>
                  <a:pt x="949" y="172"/>
                  <a:pt x="949" y="172"/>
                  <a:pt x="949" y="172"/>
                </a:cubicBezTo>
                <a:cubicBezTo>
                  <a:pt x="950" y="173"/>
                  <a:pt x="950" y="173"/>
                  <a:pt x="950" y="173"/>
                </a:cubicBezTo>
                <a:cubicBezTo>
                  <a:pt x="950" y="174"/>
                  <a:pt x="950" y="174"/>
                  <a:pt x="950" y="174"/>
                </a:cubicBezTo>
                <a:cubicBezTo>
                  <a:pt x="951" y="175"/>
                  <a:pt x="951" y="175"/>
                  <a:pt x="951" y="175"/>
                </a:cubicBezTo>
                <a:cubicBezTo>
                  <a:pt x="952" y="175"/>
                  <a:pt x="952" y="175"/>
                  <a:pt x="952" y="175"/>
                </a:cubicBezTo>
                <a:cubicBezTo>
                  <a:pt x="953" y="175"/>
                  <a:pt x="953" y="175"/>
                  <a:pt x="953" y="175"/>
                </a:cubicBezTo>
                <a:cubicBezTo>
                  <a:pt x="953" y="178"/>
                  <a:pt x="953" y="178"/>
                  <a:pt x="953" y="178"/>
                </a:cubicBezTo>
                <a:cubicBezTo>
                  <a:pt x="952" y="178"/>
                  <a:pt x="952" y="178"/>
                  <a:pt x="952" y="178"/>
                </a:cubicBezTo>
                <a:cubicBezTo>
                  <a:pt x="950" y="179"/>
                  <a:pt x="950" y="179"/>
                  <a:pt x="950" y="179"/>
                </a:cubicBezTo>
                <a:cubicBezTo>
                  <a:pt x="950" y="180"/>
                  <a:pt x="950" y="180"/>
                  <a:pt x="950" y="180"/>
                </a:cubicBezTo>
                <a:cubicBezTo>
                  <a:pt x="951" y="181"/>
                  <a:pt x="951" y="181"/>
                  <a:pt x="951" y="181"/>
                </a:cubicBezTo>
                <a:cubicBezTo>
                  <a:pt x="951" y="182"/>
                  <a:pt x="951" y="182"/>
                  <a:pt x="951" y="182"/>
                </a:cubicBezTo>
                <a:cubicBezTo>
                  <a:pt x="949" y="181"/>
                  <a:pt x="949" y="181"/>
                  <a:pt x="949" y="181"/>
                </a:cubicBezTo>
                <a:cubicBezTo>
                  <a:pt x="949" y="181"/>
                  <a:pt x="949" y="181"/>
                  <a:pt x="949" y="181"/>
                </a:cubicBezTo>
                <a:cubicBezTo>
                  <a:pt x="948" y="180"/>
                  <a:pt x="948" y="180"/>
                  <a:pt x="948" y="180"/>
                </a:cubicBezTo>
                <a:cubicBezTo>
                  <a:pt x="946" y="179"/>
                  <a:pt x="946" y="179"/>
                  <a:pt x="946" y="179"/>
                </a:cubicBezTo>
                <a:cubicBezTo>
                  <a:pt x="943" y="178"/>
                  <a:pt x="943" y="178"/>
                  <a:pt x="943" y="178"/>
                </a:cubicBezTo>
                <a:cubicBezTo>
                  <a:pt x="940" y="178"/>
                  <a:pt x="940" y="178"/>
                  <a:pt x="940" y="178"/>
                </a:cubicBezTo>
                <a:cubicBezTo>
                  <a:pt x="937" y="177"/>
                  <a:pt x="937" y="177"/>
                  <a:pt x="937" y="177"/>
                </a:cubicBezTo>
                <a:cubicBezTo>
                  <a:pt x="934" y="178"/>
                  <a:pt x="934" y="178"/>
                  <a:pt x="934" y="178"/>
                </a:cubicBezTo>
                <a:cubicBezTo>
                  <a:pt x="934" y="179"/>
                  <a:pt x="934" y="179"/>
                  <a:pt x="934" y="179"/>
                </a:cubicBezTo>
                <a:cubicBezTo>
                  <a:pt x="936" y="180"/>
                  <a:pt x="936" y="180"/>
                  <a:pt x="936" y="180"/>
                </a:cubicBezTo>
                <a:cubicBezTo>
                  <a:pt x="938" y="181"/>
                  <a:pt x="938" y="181"/>
                  <a:pt x="938" y="181"/>
                </a:cubicBezTo>
                <a:cubicBezTo>
                  <a:pt x="940" y="181"/>
                  <a:pt x="940" y="181"/>
                  <a:pt x="940" y="181"/>
                </a:cubicBezTo>
                <a:cubicBezTo>
                  <a:pt x="942" y="183"/>
                  <a:pt x="942" y="183"/>
                  <a:pt x="942" y="183"/>
                </a:cubicBezTo>
                <a:cubicBezTo>
                  <a:pt x="945" y="184"/>
                  <a:pt x="945" y="184"/>
                  <a:pt x="945" y="184"/>
                </a:cubicBezTo>
                <a:cubicBezTo>
                  <a:pt x="947" y="184"/>
                  <a:pt x="947" y="184"/>
                  <a:pt x="947" y="184"/>
                </a:cubicBezTo>
                <a:cubicBezTo>
                  <a:pt x="948" y="184"/>
                  <a:pt x="948" y="184"/>
                  <a:pt x="948" y="184"/>
                </a:cubicBezTo>
                <a:cubicBezTo>
                  <a:pt x="946" y="185"/>
                  <a:pt x="946" y="185"/>
                  <a:pt x="946" y="185"/>
                </a:cubicBezTo>
                <a:cubicBezTo>
                  <a:pt x="945" y="185"/>
                  <a:pt x="945" y="185"/>
                  <a:pt x="945" y="185"/>
                </a:cubicBezTo>
                <a:cubicBezTo>
                  <a:pt x="944" y="185"/>
                  <a:pt x="944" y="185"/>
                  <a:pt x="944" y="185"/>
                </a:cubicBezTo>
                <a:cubicBezTo>
                  <a:pt x="941" y="183"/>
                  <a:pt x="941" y="183"/>
                  <a:pt x="941" y="183"/>
                </a:cubicBezTo>
                <a:cubicBezTo>
                  <a:pt x="939" y="182"/>
                  <a:pt x="939" y="182"/>
                  <a:pt x="939" y="182"/>
                </a:cubicBezTo>
                <a:cubicBezTo>
                  <a:pt x="937" y="182"/>
                  <a:pt x="937" y="182"/>
                  <a:pt x="937" y="182"/>
                </a:cubicBezTo>
                <a:cubicBezTo>
                  <a:pt x="934" y="181"/>
                  <a:pt x="934" y="181"/>
                  <a:pt x="934" y="181"/>
                </a:cubicBezTo>
                <a:cubicBezTo>
                  <a:pt x="930" y="181"/>
                  <a:pt x="930" y="181"/>
                  <a:pt x="930" y="181"/>
                </a:cubicBezTo>
                <a:cubicBezTo>
                  <a:pt x="928" y="179"/>
                  <a:pt x="928" y="179"/>
                  <a:pt x="928" y="179"/>
                </a:cubicBezTo>
                <a:cubicBezTo>
                  <a:pt x="925" y="178"/>
                  <a:pt x="925" y="178"/>
                  <a:pt x="925" y="178"/>
                </a:cubicBezTo>
                <a:cubicBezTo>
                  <a:pt x="922" y="180"/>
                  <a:pt x="922" y="180"/>
                  <a:pt x="922" y="180"/>
                </a:cubicBezTo>
                <a:cubicBezTo>
                  <a:pt x="922" y="182"/>
                  <a:pt x="922" y="182"/>
                  <a:pt x="922" y="182"/>
                </a:cubicBezTo>
                <a:cubicBezTo>
                  <a:pt x="921" y="181"/>
                  <a:pt x="921" y="181"/>
                  <a:pt x="921" y="181"/>
                </a:cubicBezTo>
                <a:cubicBezTo>
                  <a:pt x="920" y="181"/>
                  <a:pt x="920" y="181"/>
                  <a:pt x="920" y="181"/>
                </a:cubicBezTo>
                <a:cubicBezTo>
                  <a:pt x="919" y="181"/>
                  <a:pt x="919" y="181"/>
                  <a:pt x="919" y="181"/>
                </a:cubicBezTo>
                <a:cubicBezTo>
                  <a:pt x="919" y="182"/>
                  <a:pt x="919" y="182"/>
                  <a:pt x="919" y="182"/>
                </a:cubicBezTo>
                <a:cubicBezTo>
                  <a:pt x="918" y="183"/>
                  <a:pt x="918" y="183"/>
                  <a:pt x="918" y="183"/>
                </a:cubicBezTo>
                <a:cubicBezTo>
                  <a:pt x="918" y="185"/>
                  <a:pt x="918" y="185"/>
                  <a:pt x="918" y="185"/>
                </a:cubicBezTo>
                <a:cubicBezTo>
                  <a:pt x="919" y="185"/>
                  <a:pt x="919" y="185"/>
                  <a:pt x="919" y="185"/>
                </a:cubicBezTo>
                <a:cubicBezTo>
                  <a:pt x="920" y="185"/>
                  <a:pt x="920" y="185"/>
                  <a:pt x="920" y="185"/>
                </a:cubicBezTo>
                <a:cubicBezTo>
                  <a:pt x="920" y="185"/>
                  <a:pt x="920" y="185"/>
                  <a:pt x="920" y="185"/>
                </a:cubicBezTo>
                <a:cubicBezTo>
                  <a:pt x="919" y="186"/>
                  <a:pt x="919" y="186"/>
                  <a:pt x="919" y="186"/>
                </a:cubicBezTo>
                <a:cubicBezTo>
                  <a:pt x="919" y="188"/>
                  <a:pt x="919" y="188"/>
                  <a:pt x="919" y="188"/>
                </a:cubicBezTo>
                <a:cubicBezTo>
                  <a:pt x="919" y="189"/>
                  <a:pt x="919" y="189"/>
                  <a:pt x="919" y="189"/>
                </a:cubicBezTo>
                <a:cubicBezTo>
                  <a:pt x="921" y="190"/>
                  <a:pt x="921" y="190"/>
                  <a:pt x="921" y="190"/>
                </a:cubicBezTo>
                <a:cubicBezTo>
                  <a:pt x="922" y="189"/>
                  <a:pt x="922" y="189"/>
                  <a:pt x="922" y="189"/>
                </a:cubicBezTo>
                <a:cubicBezTo>
                  <a:pt x="923" y="188"/>
                  <a:pt x="923" y="188"/>
                  <a:pt x="923" y="188"/>
                </a:cubicBezTo>
                <a:cubicBezTo>
                  <a:pt x="924" y="188"/>
                  <a:pt x="924" y="188"/>
                  <a:pt x="924" y="188"/>
                </a:cubicBezTo>
                <a:cubicBezTo>
                  <a:pt x="925" y="186"/>
                  <a:pt x="925" y="186"/>
                  <a:pt x="925" y="186"/>
                </a:cubicBezTo>
                <a:cubicBezTo>
                  <a:pt x="926" y="185"/>
                  <a:pt x="926" y="185"/>
                  <a:pt x="926" y="185"/>
                </a:cubicBezTo>
                <a:cubicBezTo>
                  <a:pt x="927" y="185"/>
                  <a:pt x="927" y="185"/>
                  <a:pt x="927" y="185"/>
                </a:cubicBezTo>
                <a:cubicBezTo>
                  <a:pt x="926" y="186"/>
                  <a:pt x="926" y="186"/>
                  <a:pt x="926" y="186"/>
                </a:cubicBezTo>
                <a:cubicBezTo>
                  <a:pt x="926" y="189"/>
                  <a:pt x="926" y="189"/>
                  <a:pt x="926" y="189"/>
                </a:cubicBezTo>
                <a:cubicBezTo>
                  <a:pt x="924" y="189"/>
                  <a:pt x="924" y="189"/>
                  <a:pt x="924" y="189"/>
                </a:cubicBezTo>
                <a:cubicBezTo>
                  <a:pt x="923" y="190"/>
                  <a:pt x="923" y="190"/>
                  <a:pt x="923" y="190"/>
                </a:cubicBezTo>
                <a:cubicBezTo>
                  <a:pt x="923" y="193"/>
                  <a:pt x="923" y="193"/>
                  <a:pt x="923" y="193"/>
                </a:cubicBezTo>
                <a:cubicBezTo>
                  <a:pt x="926" y="195"/>
                  <a:pt x="926" y="195"/>
                  <a:pt x="926" y="195"/>
                </a:cubicBezTo>
                <a:cubicBezTo>
                  <a:pt x="927" y="194"/>
                  <a:pt x="927" y="194"/>
                  <a:pt x="927" y="194"/>
                </a:cubicBezTo>
                <a:cubicBezTo>
                  <a:pt x="928" y="194"/>
                  <a:pt x="928" y="194"/>
                  <a:pt x="928" y="194"/>
                </a:cubicBezTo>
                <a:cubicBezTo>
                  <a:pt x="930" y="196"/>
                  <a:pt x="930" y="196"/>
                  <a:pt x="930" y="196"/>
                </a:cubicBezTo>
                <a:cubicBezTo>
                  <a:pt x="932" y="195"/>
                  <a:pt x="932" y="195"/>
                  <a:pt x="932" y="195"/>
                </a:cubicBezTo>
                <a:cubicBezTo>
                  <a:pt x="932" y="196"/>
                  <a:pt x="932" y="196"/>
                  <a:pt x="932" y="196"/>
                </a:cubicBezTo>
                <a:cubicBezTo>
                  <a:pt x="931" y="197"/>
                  <a:pt x="931" y="197"/>
                  <a:pt x="931" y="197"/>
                </a:cubicBezTo>
                <a:cubicBezTo>
                  <a:pt x="930" y="198"/>
                  <a:pt x="930" y="198"/>
                  <a:pt x="930" y="198"/>
                </a:cubicBezTo>
                <a:cubicBezTo>
                  <a:pt x="930" y="198"/>
                  <a:pt x="930" y="198"/>
                  <a:pt x="930" y="198"/>
                </a:cubicBezTo>
                <a:cubicBezTo>
                  <a:pt x="927" y="198"/>
                  <a:pt x="927" y="198"/>
                  <a:pt x="927" y="198"/>
                </a:cubicBezTo>
                <a:cubicBezTo>
                  <a:pt x="926" y="198"/>
                  <a:pt x="926" y="198"/>
                  <a:pt x="926" y="198"/>
                </a:cubicBezTo>
                <a:cubicBezTo>
                  <a:pt x="925" y="199"/>
                  <a:pt x="925" y="199"/>
                  <a:pt x="925" y="199"/>
                </a:cubicBezTo>
                <a:cubicBezTo>
                  <a:pt x="922" y="199"/>
                  <a:pt x="922" y="199"/>
                  <a:pt x="922" y="199"/>
                </a:cubicBezTo>
                <a:cubicBezTo>
                  <a:pt x="921" y="200"/>
                  <a:pt x="921" y="200"/>
                  <a:pt x="921" y="200"/>
                </a:cubicBezTo>
                <a:cubicBezTo>
                  <a:pt x="921" y="202"/>
                  <a:pt x="921" y="202"/>
                  <a:pt x="921" y="202"/>
                </a:cubicBezTo>
                <a:cubicBezTo>
                  <a:pt x="923" y="204"/>
                  <a:pt x="923" y="204"/>
                  <a:pt x="923" y="204"/>
                </a:cubicBezTo>
                <a:cubicBezTo>
                  <a:pt x="924" y="205"/>
                  <a:pt x="924" y="205"/>
                  <a:pt x="924" y="205"/>
                </a:cubicBezTo>
                <a:cubicBezTo>
                  <a:pt x="925" y="208"/>
                  <a:pt x="925" y="208"/>
                  <a:pt x="925" y="208"/>
                </a:cubicBezTo>
                <a:cubicBezTo>
                  <a:pt x="927" y="209"/>
                  <a:pt x="927" y="209"/>
                  <a:pt x="927" y="209"/>
                </a:cubicBezTo>
                <a:cubicBezTo>
                  <a:pt x="926" y="209"/>
                  <a:pt x="926" y="209"/>
                  <a:pt x="926" y="209"/>
                </a:cubicBezTo>
                <a:cubicBezTo>
                  <a:pt x="926" y="210"/>
                  <a:pt x="926" y="210"/>
                  <a:pt x="926" y="210"/>
                </a:cubicBezTo>
                <a:cubicBezTo>
                  <a:pt x="927" y="210"/>
                  <a:pt x="927" y="210"/>
                  <a:pt x="927" y="210"/>
                </a:cubicBezTo>
                <a:cubicBezTo>
                  <a:pt x="929" y="212"/>
                  <a:pt x="929" y="212"/>
                  <a:pt x="929" y="212"/>
                </a:cubicBezTo>
                <a:cubicBezTo>
                  <a:pt x="930" y="213"/>
                  <a:pt x="930" y="213"/>
                  <a:pt x="930" y="213"/>
                </a:cubicBezTo>
                <a:cubicBezTo>
                  <a:pt x="932" y="214"/>
                  <a:pt x="932" y="214"/>
                  <a:pt x="932" y="214"/>
                </a:cubicBezTo>
                <a:cubicBezTo>
                  <a:pt x="934" y="215"/>
                  <a:pt x="934" y="215"/>
                  <a:pt x="934" y="215"/>
                </a:cubicBezTo>
                <a:cubicBezTo>
                  <a:pt x="935" y="216"/>
                  <a:pt x="935" y="216"/>
                  <a:pt x="935" y="216"/>
                </a:cubicBezTo>
                <a:cubicBezTo>
                  <a:pt x="936" y="216"/>
                  <a:pt x="936" y="216"/>
                  <a:pt x="936" y="216"/>
                </a:cubicBezTo>
                <a:cubicBezTo>
                  <a:pt x="936" y="215"/>
                  <a:pt x="936" y="215"/>
                  <a:pt x="936" y="215"/>
                </a:cubicBezTo>
                <a:cubicBezTo>
                  <a:pt x="935" y="212"/>
                  <a:pt x="935" y="212"/>
                  <a:pt x="935" y="212"/>
                </a:cubicBezTo>
                <a:cubicBezTo>
                  <a:pt x="935" y="211"/>
                  <a:pt x="935" y="211"/>
                  <a:pt x="935" y="211"/>
                </a:cubicBezTo>
                <a:cubicBezTo>
                  <a:pt x="936" y="210"/>
                  <a:pt x="936" y="210"/>
                  <a:pt x="936" y="210"/>
                </a:cubicBezTo>
                <a:cubicBezTo>
                  <a:pt x="937" y="208"/>
                  <a:pt x="937" y="208"/>
                  <a:pt x="937" y="208"/>
                </a:cubicBezTo>
                <a:cubicBezTo>
                  <a:pt x="937" y="207"/>
                  <a:pt x="937" y="207"/>
                  <a:pt x="937" y="207"/>
                </a:cubicBezTo>
                <a:cubicBezTo>
                  <a:pt x="938" y="207"/>
                  <a:pt x="938" y="207"/>
                  <a:pt x="938" y="207"/>
                </a:cubicBezTo>
                <a:cubicBezTo>
                  <a:pt x="938" y="207"/>
                  <a:pt x="938" y="207"/>
                  <a:pt x="938" y="207"/>
                </a:cubicBezTo>
                <a:cubicBezTo>
                  <a:pt x="939" y="208"/>
                  <a:pt x="939" y="208"/>
                  <a:pt x="939" y="208"/>
                </a:cubicBezTo>
                <a:cubicBezTo>
                  <a:pt x="939" y="210"/>
                  <a:pt x="939" y="210"/>
                  <a:pt x="939" y="210"/>
                </a:cubicBezTo>
                <a:cubicBezTo>
                  <a:pt x="939" y="211"/>
                  <a:pt x="939" y="211"/>
                  <a:pt x="939" y="211"/>
                </a:cubicBezTo>
                <a:cubicBezTo>
                  <a:pt x="940" y="212"/>
                  <a:pt x="940" y="212"/>
                  <a:pt x="940" y="212"/>
                </a:cubicBezTo>
                <a:cubicBezTo>
                  <a:pt x="940" y="212"/>
                  <a:pt x="940" y="212"/>
                  <a:pt x="940" y="212"/>
                </a:cubicBezTo>
                <a:cubicBezTo>
                  <a:pt x="941" y="211"/>
                  <a:pt x="941" y="211"/>
                  <a:pt x="941" y="211"/>
                </a:cubicBezTo>
                <a:cubicBezTo>
                  <a:pt x="942" y="210"/>
                  <a:pt x="942" y="210"/>
                  <a:pt x="942" y="210"/>
                </a:cubicBezTo>
                <a:cubicBezTo>
                  <a:pt x="944" y="209"/>
                  <a:pt x="944" y="209"/>
                  <a:pt x="944" y="209"/>
                </a:cubicBezTo>
                <a:cubicBezTo>
                  <a:pt x="944" y="210"/>
                  <a:pt x="944" y="210"/>
                  <a:pt x="944" y="210"/>
                </a:cubicBezTo>
                <a:cubicBezTo>
                  <a:pt x="945" y="210"/>
                  <a:pt x="945" y="210"/>
                  <a:pt x="945" y="210"/>
                </a:cubicBezTo>
                <a:cubicBezTo>
                  <a:pt x="946" y="210"/>
                  <a:pt x="946" y="210"/>
                  <a:pt x="946" y="210"/>
                </a:cubicBezTo>
                <a:cubicBezTo>
                  <a:pt x="944" y="211"/>
                  <a:pt x="944" y="211"/>
                  <a:pt x="944" y="211"/>
                </a:cubicBezTo>
                <a:cubicBezTo>
                  <a:pt x="944" y="213"/>
                  <a:pt x="944" y="213"/>
                  <a:pt x="944" y="213"/>
                </a:cubicBezTo>
                <a:cubicBezTo>
                  <a:pt x="944" y="215"/>
                  <a:pt x="944" y="215"/>
                  <a:pt x="944" y="215"/>
                </a:cubicBezTo>
                <a:cubicBezTo>
                  <a:pt x="945" y="215"/>
                  <a:pt x="945" y="215"/>
                  <a:pt x="945" y="215"/>
                </a:cubicBezTo>
                <a:cubicBezTo>
                  <a:pt x="946" y="215"/>
                  <a:pt x="946" y="215"/>
                  <a:pt x="946" y="215"/>
                </a:cubicBezTo>
                <a:cubicBezTo>
                  <a:pt x="947" y="212"/>
                  <a:pt x="947" y="212"/>
                  <a:pt x="947" y="212"/>
                </a:cubicBezTo>
                <a:cubicBezTo>
                  <a:pt x="947" y="211"/>
                  <a:pt x="947" y="211"/>
                  <a:pt x="947" y="211"/>
                </a:cubicBezTo>
                <a:cubicBezTo>
                  <a:pt x="948" y="211"/>
                  <a:pt x="948" y="211"/>
                  <a:pt x="948" y="211"/>
                </a:cubicBezTo>
                <a:cubicBezTo>
                  <a:pt x="949" y="213"/>
                  <a:pt x="949" y="213"/>
                  <a:pt x="949" y="213"/>
                </a:cubicBezTo>
                <a:cubicBezTo>
                  <a:pt x="950" y="214"/>
                  <a:pt x="950" y="214"/>
                  <a:pt x="950" y="214"/>
                </a:cubicBezTo>
                <a:cubicBezTo>
                  <a:pt x="951" y="213"/>
                  <a:pt x="951" y="213"/>
                  <a:pt x="951" y="213"/>
                </a:cubicBezTo>
                <a:cubicBezTo>
                  <a:pt x="951" y="212"/>
                  <a:pt x="951" y="212"/>
                  <a:pt x="951" y="212"/>
                </a:cubicBezTo>
                <a:cubicBezTo>
                  <a:pt x="952" y="211"/>
                  <a:pt x="952" y="211"/>
                  <a:pt x="952" y="211"/>
                </a:cubicBezTo>
                <a:cubicBezTo>
                  <a:pt x="954" y="211"/>
                  <a:pt x="954" y="211"/>
                  <a:pt x="954" y="211"/>
                </a:cubicBezTo>
                <a:cubicBezTo>
                  <a:pt x="954" y="211"/>
                  <a:pt x="954" y="211"/>
                  <a:pt x="954" y="211"/>
                </a:cubicBezTo>
                <a:cubicBezTo>
                  <a:pt x="955" y="213"/>
                  <a:pt x="955" y="213"/>
                  <a:pt x="955" y="213"/>
                </a:cubicBezTo>
                <a:cubicBezTo>
                  <a:pt x="954" y="215"/>
                  <a:pt x="954" y="215"/>
                  <a:pt x="954" y="215"/>
                </a:cubicBezTo>
                <a:cubicBezTo>
                  <a:pt x="954" y="216"/>
                  <a:pt x="954" y="216"/>
                  <a:pt x="954" y="216"/>
                </a:cubicBezTo>
                <a:cubicBezTo>
                  <a:pt x="954" y="215"/>
                  <a:pt x="954" y="215"/>
                  <a:pt x="954" y="215"/>
                </a:cubicBezTo>
                <a:cubicBezTo>
                  <a:pt x="956" y="214"/>
                  <a:pt x="956" y="214"/>
                  <a:pt x="956" y="214"/>
                </a:cubicBezTo>
                <a:cubicBezTo>
                  <a:pt x="957" y="212"/>
                  <a:pt x="957" y="212"/>
                  <a:pt x="957" y="212"/>
                </a:cubicBezTo>
                <a:cubicBezTo>
                  <a:pt x="958" y="211"/>
                  <a:pt x="958" y="211"/>
                  <a:pt x="958" y="211"/>
                </a:cubicBezTo>
                <a:cubicBezTo>
                  <a:pt x="960" y="211"/>
                  <a:pt x="960" y="211"/>
                  <a:pt x="960" y="211"/>
                </a:cubicBezTo>
                <a:cubicBezTo>
                  <a:pt x="962" y="212"/>
                  <a:pt x="962" y="212"/>
                  <a:pt x="962" y="212"/>
                </a:cubicBezTo>
                <a:cubicBezTo>
                  <a:pt x="963" y="213"/>
                  <a:pt x="963" y="213"/>
                  <a:pt x="963" y="213"/>
                </a:cubicBezTo>
                <a:cubicBezTo>
                  <a:pt x="965" y="214"/>
                  <a:pt x="965" y="214"/>
                  <a:pt x="965" y="214"/>
                </a:cubicBezTo>
                <a:cubicBezTo>
                  <a:pt x="968" y="216"/>
                  <a:pt x="968" y="216"/>
                  <a:pt x="968" y="216"/>
                </a:cubicBezTo>
                <a:cubicBezTo>
                  <a:pt x="969" y="216"/>
                  <a:pt x="969" y="216"/>
                  <a:pt x="969" y="216"/>
                </a:cubicBezTo>
                <a:cubicBezTo>
                  <a:pt x="970" y="215"/>
                  <a:pt x="970" y="215"/>
                  <a:pt x="970" y="215"/>
                </a:cubicBezTo>
                <a:cubicBezTo>
                  <a:pt x="971" y="215"/>
                  <a:pt x="971" y="215"/>
                  <a:pt x="971" y="215"/>
                </a:cubicBezTo>
                <a:cubicBezTo>
                  <a:pt x="972" y="217"/>
                  <a:pt x="972" y="217"/>
                  <a:pt x="972" y="217"/>
                </a:cubicBezTo>
                <a:cubicBezTo>
                  <a:pt x="975" y="219"/>
                  <a:pt x="975" y="219"/>
                  <a:pt x="975" y="219"/>
                </a:cubicBezTo>
                <a:cubicBezTo>
                  <a:pt x="974" y="220"/>
                  <a:pt x="974" y="220"/>
                  <a:pt x="974" y="220"/>
                </a:cubicBezTo>
                <a:cubicBezTo>
                  <a:pt x="974" y="221"/>
                  <a:pt x="974" y="221"/>
                  <a:pt x="974" y="221"/>
                </a:cubicBezTo>
                <a:cubicBezTo>
                  <a:pt x="975" y="221"/>
                  <a:pt x="975" y="221"/>
                  <a:pt x="975" y="221"/>
                </a:cubicBezTo>
                <a:cubicBezTo>
                  <a:pt x="976" y="220"/>
                  <a:pt x="976" y="220"/>
                  <a:pt x="976" y="220"/>
                </a:cubicBezTo>
                <a:cubicBezTo>
                  <a:pt x="976" y="221"/>
                  <a:pt x="976" y="221"/>
                  <a:pt x="976" y="221"/>
                </a:cubicBezTo>
                <a:cubicBezTo>
                  <a:pt x="977" y="222"/>
                  <a:pt x="977" y="222"/>
                  <a:pt x="977" y="222"/>
                </a:cubicBezTo>
                <a:cubicBezTo>
                  <a:pt x="978" y="222"/>
                  <a:pt x="978" y="222"/>
                  <a:pt x="978" y="222"/>
                </a:cubicBezTo>
                <a:cubicBezTo>
                  <a:pt x="979" y="223"/>
                  <a:pt x="979" y="223"/>
                  <a:pt x="979" y="223"/>
                </a:cubicBezTo>
                <a:cubicBezTo>
                  <a:pt x="980" y="225"/>
                  <a:pt x="980" y="225"/>
                  <a:pt x="980" y="225"/>
                </a:cubicBezTo>
                <a:cubicBezTo>
                  <a:pt x="980" y="225"/>
                  <a:pt x="980" y="225"/>
                  <a:pt x="980" y="225"/>
                </a:cubicBezTo>
                <a:cubicBezTo>
                  <a:pt x="981" y="225"/>
                  <a:pt x="981" y="225"/>
                  <a:pt x="981" y="225"/>
                </a:cubicBezTo>
                <a:cubicBezTo>
                  <a:pt x="981" y="224"/>
                  <a:pt x="981" y="224"/>
                  <a:pt x="981" y="224"/>
                </a:cubicBezTo>
                <a:cubicBezTo>
                  <a:pt x="982" y="224"/>
                  <a:pt x="982" y="224"/>
                  <a:pt x="982" y="224"/>
                </a:cubicBezTo>
                <a:cubicBezTo>
                  <a:pt x="983" y="225"/>
                  <a:pt x="983" y="225"/>
                  <a:pt x="983" y="225"/>
                </a:cubicBezTo>
                <a:cubicBezTo>
                  <a:pt x="983" y="226"/>
                  <a:pt x="983" y="226"/>
                  <a:pt x="983" y="226"/>
                </a:cubicBezTo>
                <a:cubicBezTo>
                  <a:pt x="985" y="228"/>
                  <a:pt x="985" y="228"/>
                  <a:pt x="985" y="228"/>
                </a:cubicBezTo>
                <a:cubicBezTo>
                  <a:pt x="987" y="229"/>
                  <a:pt x="987" y="229"/>
                  <a:pt x="987" y="229"/>
                </a:cubicBezTo>
                <a:cubicBezTo>
                  <a:pt x="987" y="230"/>
                  <a:pt x="987" y="230"/>
                  <a:pt x="987" y="230"/>
                </a:cubicBezTo>
                <a:cubicBezTo>
                  <a:pt x="988" y="230"/>
                  <a:pt x="988" y="230"/>
                  <a:pt x="988" y="230"/>
                </a:cubicBezTo>
                <a:cubicBezTo>
                  <a:pt x="988" y="232"/>
                  <a:pt x="988" y="232"/>
                  <a:pt x="988" y="232"/>
                </a:cubicBezTo>
                <a:cubicBezTo>
                  <a:pt x="988" y="232"/>
                  <a:pt x="988" y="232"/>
                  <a:pt x="988" y="232"/>
                </a:cubicBezTo>
                <a:cubicBezTo>
                  <a:pt x="988" y="233"/>
                  <a:pt x="988" y="233"/>
                  <a:pt x="988" y="233"/>
                </a:cubicBezTo>
                <a:cubicBezTo>
                  <a:pt x="987" y="234"/>
                  <a:pt x="987" y="234"/>
                  <a:pt x="987" y="234"/>
                </a:cubicBezTo>
                <a:cubicBezTo>
                  <a:pt x="986" y="236"/>
                  <a:pt x="986" y="236"/>
                  <a:pt x="986" y="236"/>
                </a:cubicBezTo>
                <a:cubicBezTo>
                  <a:pt x="985" y="236"/>
                  <a:pt x="985" y="236"/>
                  <a:pt x="985" y="236"/>
                </a:cubicBezTo>
                <a:cubicBezTo>
                  <a:pt x="985" y="237"/>
                  <a:pt x="985" y="237"/>
                  <a:pt x="985" y="237"/>
                </a:cubicBezTo>
                <a:cubicBezTo>
                  <a:pt x="987" y="237"/>
                  <a:pt x="987" y="237"/>
                  <a:pt x="987" y="237"/>
                </a:cubicBezTo>
                <a:cubicBezTo>
                  <a:pt x="987" y="237"/>
                  <a:pt x="987" y="237"/>
                  <a:pt x="987" y="237"/>
                </a:cubicBezTo>
                <a:cubicBezTo>
                  <a:pt x="987" y="238"/>
                  <a:pt x="987" y="238"/>
                  <a:pt x="987" y="238"/>
                </a:cubicBezTo>
                <a:cubicBezTo>
                  <a:pt x="986" y="239"/>
                  <a:pt x="986" y="239"/>
                  <a:pt x="986" y="239"/>
                </a:cubicBezTo>
                <a:cubicBezTo>
                  <a:pt x="984" y="241"/>
                  <a:pt x="984" y="241"/>
                  <a:pt x="984" y="241"/>
                </a:cubicBezTo>
                <a:cubicBezTo>
                  <a:pt x="983" y="241"/>
                  <a:pt x="983" y="241"/>
                  <a:pt x="983" y="241"/>
                </a:cubicBezTo>
                <a:cubicBezTo>
                  <a:pt x="983" y="242"/>
                  <a:pt x="983" y="242"/>
                  <a:pt x="983" y="242"/>
                </a:cubicBezTo>
                <a:cubicBezTo>
                  <a:pt x="984" y="242"/>
                  <a:pt x="984" y="242"/>
                  <a:pt x="984" y="242"/>
                </a:cubicBezTo>
                <a:cubicBezTo>
                  <a:pt x="985" y="244"/>
                  <a:pt x="985" y="244"/>
                  <a:pt x="985" y="244"/>
                </a:cubicBezTo>
                <a:cubicBezTo>
                  <a:pt x="985" y="244"/>
                  <a:pt x="985" y="244"/>
                  <a:pt x="985" y="244"/>
                </a:cubicBezTo>
                <a:cubicBezTo>
                  <a:pt x="988" y="247"/>
                  <a:pt x="988" y="247"/>
                  <a:pt x="988" y="247"/>
                </a:cubicBezTo>
                <a:cubicBezTo>
                  <a:pt x="988" y="248"/>
                  <a:pt x="988" y="248"/>
                  <a:pt x="988" y="248"/>
                </a:cubicBezTo>
                <a:cubicBezTo>
                  <a:pt x="988" y="250"/>
                  <a:pt x="988" y="250"/>
                  <a:pt x="988" y="250"/>
                </a:cubicBezTo>
                <a:cubicBezTo>
                  <a:pt x="989" y="251"/>
                  <a:pt x="989" y="251"/>
                  <a:pt x="989" y="251"/>
                </a:cubicBezTo>
                <a:cubicBezTo>
                  <a:pt x="988" y="251"/>
                  <a:pt x="988" y="251"/>
                  <a:pt x="988" y="251"/>
                </a:cubicBezTo>
                <a:cubicBezTo>
                  <a:pt x="988" y="253"/>
                  <a:pt x="988" y="253"/>
                  <a:pt x="988" y="253"/>
                </a:cubicBezTo>
                <a:cubicBezTo>
                  <a:pt x="989" y="254"/>
                  <a:pt x="989" y="254"/>
                  <a:pt x="989" y="254"/>
                </a:cubicBezTo>
                <a:cubicBezTo>
                  <a:pt x="990" y="254"/>
                  <a:pt x="990" y="254"/>
                  <a:pt x="990" y="254"/>
                </a:cubicBezTo>
                <a:cubicBezTo>
                  <a:pt x="990" y="254"/>
                  <a:pt x="990" y="254"/>
                  <a:pt x="990" y="254"/>
                </a:cubicBezTo>
                <a:cubicBezTo>
                  <a:pt x="991" y="256"/>
                  <a:pt x="991" y="256"/>
                  <a:pt x="991" y="256"/>
                </a:cubicBezTo>
                <a:cubicBezTo>
                  <a:pt x="992" y="257"/>
                  <a:pt x="992" y="257"/>
                  <a:pt x="992" y="257"/>
                </a:cubicBezTo>
                <a:cubicBezTo>
                  <a:pt x="993" y="258"/>
                  <a:pt x="993" y="258"/>
                  <a:pt x="993" y="258"/>
                </a:cubicBezTo>
                <a:cubicBezTo>
                  <a:pt x="993" y="259"/>
                  <a:pt x="993" y="259"/>
                  <a:pt x="993" y="259"/>
                </a:cubicBezTo>
                <a:cubicBezTo>
                  <a:pt x="992" y="261"/>
                  <a:pt x="992" y="261"/>
                  <a:pt x="992" y="261"/>
                </a:cubicBezTo>
                <a:cubicBezTo>
                  <a:pt x="991" y="261"/>
                  <a:pt x="991" y="261"/>
                  <a:pt x="991" y="261"/>
                </a:cubicBezTo>
                <a:cubicBezTo>
                  <a:pt x="990" y="262"/>
                  <a:pt x="990" y="262"/>
                  <a:pt x="990" y="262"/>
                </a:cubicBezTo>
                <a:cubicBezTo>
                  <a:pt x="989" y="264"/>
                  <a:pt x="989" y="264"/>
                  <a:pt x="989" y="264"/>
                </a:cubicBezTo>
                <a:cubicBezTo>
                  <a:pt x="988" y="265"/>
                  <a:pt x="988" y="265"/>
                  <a:pt x="988" y="265"/>
                </a:cubicBezTo>
                <a:cubicBezTo>
                  <a:pt x="987" y="265"/>
                  <a:pt x="987" y="265"/>
                  <a:pt x="987" y="265"/>
                </a:cubicBezTo>
                <a:cubicBezTo>
                  <a:pt x="986" y="266"/>
                  <a:pt x="986" y="266"/>
                  <a:pt x="986" y="266"/>
                </a:cubicBezTo>
                <a:cubicBezTo>
                  <a:pt x="985" y="267"/>
                  <a:pt x="985" y="267"/>
                  <a:pt x="985" y="267"/>
                </a:cubicBezTo>
                <a:cubicBezTo>
                  <a:pt x="986" y="267"/>
                  <a:pt x="986" y="267"/>
                  <a:pt x="986" y="267"/>
                </a:cubicBezTo>
                <a:cubicBezTo>
                  <a:pt x="987" y="267"/>
                  <a:pt x="987" y="267"/>
                  <a:pt x="987" y="267"/>
                </a:cubicBezTo>
                <a:cubicBezTo>
                  <a:pt x="987" y="266"/>
                  <a:pt x="987" y="266"/>
                  <a:pt x="987" y="266"/>
                </a:cubicBezTo>
                <a:cubicBezTo>
                  <a:pt x="988" y="266"/>
                  <a:pt x="988" y="266"/>
                  <a:pt x="988" y="266"/>
                </a:cubicBezTo>
                <a:cubicBezTo>
                  <a:pt x="990" y="265"/>
                  <a:pt x="990" y="265"/>
                  <a:pt x="990" y="265"/>
                </a:cubicBezTo>
                <a:cubicBezTo>
                  <a:pt x="991" y="265"/>
                  <a:pt x="991" y="265"/>
                  <a:pt x="991" y="265"/>
                </a:cubicBezTo>
                <a:cubicBezTo>
                  <a:pt x="992" y="265"/>
                  <a:pt x="992" y="265"/>
                  <a:pt x="992" y="265"/>
                </a:cubicBezTo>
                <a:cubicBezTo>
                  <a:pt x="991" y="267"/>
                  <a:pt x="991" y="267"/>
                  <a:pt x="991" y="267"/>
                </a:cubicBezTo>
                <a:cubicBezTo>
                  <a:pt x="990" y="268"/>
                  <a:pt x="990" y="268"/>
                  <a:pt x="990" y="268"/>
                </a:cubicBezTo>
                <a:cubicBezTo>
                  <a:pt x="991" y="269"/>
                  <a:pt x="991" y="269"/>
                  <a:pt x="991" y="269"/>
                </a:cubicBezTo>
                <a:cubicBezTo>
                  <a:pt x="991" y="270"/>
                  <a:pt x="991" y="270"/>
                  <a:pt x="991" y="270"/>
                </a:cubicBezTo>
                <a:cubicBezTo>
                  <a:pt x="992" y="271"/>
                  <a:pt x="992" y="271"/>
                  <a:pt x="992" y="271"/>
                </a:cubicBezTo>
                <a:cubicBezTo>
                  <a:pt x="992" y="273"/>
                  <a:pt x="992" y="273"/>
                  <a:pt x="992" y="273"/>
                </a:cubicBezTo>
                <a:cubicBezTo>
                  <a:pt x="991" y="275"/>
                  <a:pt x="991" y="275"/>
                  <a:pt x="991" y="275"/>
                </a:cubicBezTo>
                <a:cubicBezTo>
                  <a:pt x="991" y="275"/>
                  <a:pt x="991" y="275"/>
                  <a:pt x="991" y="275"/>
                </a:cubicBezTo>
                <a:cubicBezTo>
                  <a:pt x="992" y="277"/>
                  <a:pt x="992" y="277"/>
                  <a:pt x="992" y="277"/>
                </a:cubicBezTo>
                <a:cubicBezTo>
                  <a:pt x="992" y="277"/>
                  <a:pt x="992" y="277"/>
                  <a:pt x="992" y="277"/>
                </a:cubicBezTo>
                <a:cubicBezTo>
                  <a:pt x="991" y="276"/>
                  <a:pt x="991" y="276"/>
                  <a:pt x="991" y="276"/>
                </a:cubicBezTo>
                <a:cubicBezTo>
                  <a:pt x="990" y="276"/>
                  <a:pt x="990" y="276"/>
                  <a:pt x="990" y="276"/>
                </a:cubicBezTo>
                <a:cubicBezTo>
                  <a:pt x="990" y="278"/>
                  <a:pt x="990" y="278"/>
                  <a:pt x="990" y="278"/>
                </a:cubicBezTo>
                <a:cubicBezTo>
                  <a:pt x="991" y="280"/>
                  <a:pt x="991" y="280"/>
                  <a:pt x="991" y="280"/>
                </a:cubicBezTo>
                <a:cubicBezTo>
                  <a:pt x="991" y="281"/>
                  <a:pt x="991" y="281"/>
                  <a:pt x="991" y="281"/>
                </a:cubicBezTo>
                <a:cubicBezTo>
                  <a:pt x="991" y="280"/>
                  <a:pt x="991" y="280"/>
                  <a:pt x="991" y="280"/>
                </a:cubicBezTo>
                <a:cubicBezTo>
                  <a:pt x="990" y="281"/>
                  <a:pt x="990" y="281"/>
                  <a:pt x="990" y="281"/>
                </a:cubicBezTo>
                <a:cubicBezTo>
                  <a:pt x="990" y="282"/>
                  <a:pt x="990" y="282"/>
                  <a:pt x="990" y="282"/>
                </a:cubicBezTo>
                <a:cubicBezTo>
                  <a:pt x="991" y="283"/>
                  <a:pt x="991" y="283"/>
                  <a:pt x="991" y="283"/>
                </a:cubicBezTo>
                <a:cubicBezTo>
                  <a:pt x="992" y="283"/>
                  <a:pt x="992" y="283"/>
                  <a:pt x="992" y="283"/>
                </a:cubicBezTo>
                <a:cubicBezTo>
                  <a:pt x="993" y="284"/>
                  <a:pt x="993" y="284"/>
                  <a:pt x="993" y="284"/>
                </a:cubicBezTo>
                <a:cubicBezTo>
                  <a:pt x="993" y="285"/>
                  <a:pt x="993" y="285"/>
                  <a:pt x="993" y="285"/>
                </a:cubicBezTo>
                <a:cubicBezTo>
                  <a:pt x="992" y="286"/>
                  <a:pt x="992" y="286"/>
                  <a:pt x="992" y="286"/>
                </a:cubicBezTo>
                <a:cubicBezTo>
                  <a:pt x="992" y="287"/>
                  <a:pt x="992" y="287"/>
                  <a:pt x="992" y="287"/>
                </a:cubicBezTo>
                <a:cubicBezTo>
                  <a:pt x="991" y="289"/>
                  <a:pt x="991" y="289"/>
                  <a:pt x="991" y="289"/>
                </a:cubicBezTo>
                <a:cubicBezTo>
                  <a:pt x="990" y="289"/>
                  <a:pt x="990" y="289"/>
                  <a:pt x="990" y="289"/>
                </a:cubicBezTo>
                <a:cubicBezTo>
                  <a:pt x="989" y="289"/>
                  <a:pt x="989" y="289"/>
                  <a:pt x="989" y="289"/>
                </a:cubicBezTo>
                <a:cubicBezTo>
                  <a:pt x="988" y="289"/>
                  <a:pt x="988" y="289"/>
                  <a:pt x="988" y="289"/>
                </a:cubicBezTo>
                <a:cubicBezTo>
                  <a:pt x="988" y="290"/>
                  <a:pt x="988" y="290"/>
                  <a:pt x="988" y="290"/>
                </a:cubicBezTo>
                <a:cubicBezTo>
                  <a:pt x="989" y="290"/>
                  <a:pt x="989" y="290"/>
                  <a:pt x="989" y="290"/>
                </a:cubicBezTo>
                <a:cubicBezTo>
                  <a:pt x="990" y="291"/>
                  <a:pt x="990" y="291"/>
                  <a:pt x="990" y="291"/>
                </a:cubicBezTo>
                <a:cubicBezTo>
                  <a:pt x="991" y="291"/>
                  <a:pt x="991" y="291"/>
                  <a:pt x="991" y="291"/>
                </a:cubicBezTo>
                <a:cubicBezTo>
                  <a:pt x="992" y="291"/>
                  <a:pt x="992" y="291"/>
                  <a:pt x="992" y="291"/>
                </a:cubicBezTo>
                <a:cubicBezTo>
                  <a:pt x="993" y="292"/>
                  <a:pt x="993" y="292"/>
                  <a:pt x="993" y="292"/>
                </a:cubicBezTo>
                <a:cubicBezTo>
                  <a:pt x="993" y="293"/>
                  <a:pt x="993" y="293"/>
                  <a:pt x="993" y="293"/>
                </a:cubicBezTo>
                <a:cubicBezTo>
                  <a:pt x="993" y="295"/>
                  <a:pt x="993" y="295"/>
                  <a:pt x="993" y="295"/>
                </a:cubicBezTo>
                <a:cubicBezTo>
                  <a:pt x="994" y="296"/>
                  <a:pt x="994" y="296"/>
                  <a:pt x="994" y="296"/>
                </a:cubicBezTo>
                <a:cubicBezTo>
                  <a:pt x="992" y="298"/>
                  <a:pt x="992" y="298"/>
                  <a:pt x="992" y="298"/>
                </a:cubicBezTo>
                <a:cubicBezTo>
                  <a:pt x="992" y="300"/>
                  <a:pt x="992" y="300"/>
                  <a:pt x="992" y="300"/>
                </a:cubicBezTo>
                <a:cubicBezTo>
                  <a:pt x="992" y="300"/>
                  <a:pt x="992" y="300"/>
                  <a:pt x="992" y="300"/>
                </a:cubicBezTo>
                <a:cubicBezTo>
                  <a:pt x="991" y="303"/>
                  <a:pt x="991" y="303"/>
                  <a:pt x="991" y="303"/>
                </a:cubicBezTo>
                <a:cubicBezTo>
                  <a:pt x="989" y="304"/>
                  <a:pt x="989" y="304"/>
                  <a:pt x="989" y="304"/>
                </a:cubicBezTo>
                <a:cubicBezTo>
                  <a:pt x="988" y="304"/>
                  <a:pt x="988" y="304"/>
                  <a:pt x="988" y="304"/>
                </a:cubicBezTo>
                <a:cubicBezTo>
                  <a:pt x="987" y="303"/>
                  <a:pt x="987" y="303"/>
                  <a:pt x="987" y="303"/>
                </a:cubicBezTo>
                <a:cubicBezTo>
                  <a:pt x="986" y="303"/>
                  <a:pt x="986" y="303"/>
                  <a:pt x="986" y="303"/>
                </a:cubicBezTo>
                <a:cubicBezTo>
                  <a:pt x="984" y="304"/>
                  <a:pt x="984" y="304"/>
                  <a:pt x="984" y="304"/>
                </a:cubicBezTo>
                <a:cubicBezTo>
                  <a:pt x="984" y="305"/>
                  <a:pt x="984" y="305"/>
                  <a:pt x="984" y="305"/>
                </a:cubicBezTo>
                <a:cubicBezTo>
                  <a:pt x="984" y="306"/>
                  <a:pt x="984" y="306"/>
                  <a:pt x="984" y="306"/>
                </a:cubicBezTo>
                <a:cubicBezTo>
                  <a:pt x="985" y="306"/>
                  <a:pt x="985" y="306"/>
                  <a:pt x="985" y="306"/>
                </a:cubicBezTo>
                <a:cubicBezTo>
                  <a:pt x="988" y="306"/>
                  <a:pt x="988" y="306"/>
                  <a:pt x="988" y="306"/>
                </a:cubicBezTo>
                <a:cubicBezTo>
                  <a:pt x="988" y="305"/>
                  <a:pt x="988" y="305"/>
                  <a:pt x="988" y="305"/>
                </a:cubicBezTo>
                <a:cubicBezTo>
                  <a:pt x="989" y="305"/>
                  <a:pt x="989" y="305"/>
                  <a:pt x="989" y="305"/>
                </a:cubicBezTo>
                <a:cubicBezTo>
                  <a:pt x="989" y="305"/>
                  <a:pt x="989" y="305"/>
                  <a:pt x="989" y="305"/>
                </a:cubicBezTo>
                <a:cubicBezTo>
                  <a:pt x="989" y="306"/>
                  <a:pt x="989" y="306"/>
                  <a:pt x="989" y="306"/>
                </a:cubicBezTo>
                <a:cubicBezTo>
                  <a:pt x="990" y="307"/>
                  <a:pt x="990" y="307"/>
                  <a:pt x="990" y="307"/>
                </a:cubicBezTo>
                <a:cubicBezTo>
                  <a:pt x="989" y="307"/>
                  <a:pt x="989" y="307"/>
                  <a:pt x="989" y="307"/>
                </a:cubicBezTo>
                <a:cubicBezTo>
                  <a:pt x="988" y="307"/>
                  <a:pt x="988" y="307"/>
                  <a:pt x="988" y="307"/>
                </a:cubicBezTo>
                <a:cubicBezTo>
                  <a:pt x="988" y="308"/>
                  <a:pt x="988" y="308"/>
                  <a:pt x="988" y="308"/>
                </a:cubicBezTo>
                <a:cubicBezTo>
                  <a:pt x="988" y="309"/>
                  <a:pt x="988" y="309"/>
                  <a:pt x="988" y="309"/>
                </a:cubicBezTo>
                <a:cubicBezTo>
                  <a:pt x="988" y="310"/>
                  <a:pt x="988" y="310"/>
                  <a:pt x="988" y="310"/>
                </a:cubicBezTo>
                <a:cubicBezTo>
                  <a:pt x="986" y="310"/>
                  <a:pt x="986" y="310"/>
                  <a:pt x="986" y="310"/>
                </a:cubicBezTo>
                <a:cubicBezTo>
                  <a:pt x="985" y="312"/>
                  <a:pt x="985" y="312"/>
                  <a:pt x="985" y="312"/>
                </a:cubicBezTo>
                <a:cubicBezTo>
                  <a:pt x="983" y="312"/>
                  <a:pt x="983" y="312"/>
                  <a:pt x="983" y="312"/>
                </a:cubicBezTo>
                <a:cubicBezTo>
                  <a:pt x="983" y="313"/>
                  <a:pt x="983" y="313"/>
                  <a:pt x="983" y="313"/>
                </a:cubicBezTo>
                <a:cubicBezTo>
                  <a:pt x="984" y="315"/>
                  <a:pt x="984" y="315"/>
                  <a:pt x="984" y="315"/>
                </a:cubicBezTo>
                <a:cubicBezTo>
                  <a:pt x="986" y="315"/>
                  <a:pt x="986" y="315"/>
                  <a:pt x="986" y="315"/>
                </a:cubicBezTo>
                <a:cubicBezTo>
                  <a:pt x="988" y="314"/>
                  <a:pt x="988" y="314"/>
                  <a:pt x="988" y="314"/>
                </a:cubicBezTo>
                <a:cubicBezTo>
                  <a:pt x="990" y="313"/>
                  <a:pt x="990" y="313"/>
                  <a:pt x="990" y="313"/>
                </a:cubicBezTo>
                <a:cubicBezTo>
                  <a:pt x="990" y="311"/>
                  <a:pt x="990" y="311"/>
                  <a:pt x="990" y="311"/>
                </a:cubicBezTo>
                <a:cubicBezTo>
                  <a:pt x="991" y="311"/>
                  <a:pt x="991" y="311"/>
                  <a:pt x="991" y="311"/>
                </a:cubicBezTo>
                <a:cubicBezTo>
                  <a:pt x="992" y="311"/>
                  <a:pt x="992" y="311"/>
                  <a:pt x="992" y="311"/>
                </a:cubicBezTo>
                <a:cubicBezTo>
                  <a:pt x="992" y="311"/>
                  <a:pt x="992" y="311"/>
                  <a:pt x="992" y="311"/>
                </a:cubicBezTo>
                <a:cubicBezTo>
                  <a:pt x="990" y="314"/>
                  <a:pt x="990" y="314"/>
                  <a:pt x="990" y="314"/>
                </a:cubicBezTo>
                <a:cubicBezTo>
                  <a:pt x="988" y="316"/>
                  <a:pt x="988" y="316"/>
                  <a:pt x="988" y="316"/>
                </a:cubicBezTo>
                <a:cubicBezTo>
                  <a:pt x="987" y="316"/>
                  <a:pt x="987" y="316"/>
                  <a:pt x="987" y="316"/>
                </a:cubicBezTo>
                <a:cubicBezTo>
                  <a:pt x="985" y="316"/>
                  <a:pt x="985" y="316"/>
                  <a:pt x="985" y="316"/>
                </a:cubicBezTo>
                <a:cubicBezTo>
                  <a:pt x="984" y="317"/>
                  <a:pt x="984" y="317"/>
                  <a:pt x="984" y="317"/>
                </a:cubicBezTo>
                <a:cubicBezTo>
                  <a:pt x="983" y="318"/>
                  <a:pt x="983" y="318"/>
                  <a:pt x="983" y="318"/>
                </a:cubicBezTo>
                <a:cubicBezTo>
                  <a:pt x="983" y="318"/>
                  <a:pt x="983" y="318"/>
                  <a:pt x="983" y="318"/>
                </a:cubicBezTo>
                <a:cubicBezTo>
                  <a:pt x="981" y="318"/>
                  <a:pt x="981" y="318"/>
                  <a:pt x="981" y="318"/>
                </a:cubicBezTo>
                <a:cubicBezTo>
                  <a:pt x="979" y="319"/>
                  <a:pt x="979" y="319"/>
                  <a:pt x="979" y="319"/>
                </a:cubicBezTo>
                <a:cubicBezTo>
                  <a:pt x="979" y="320"/>
                  <a:pt x="979" y="320"/>
                  <a:pt x="979" y="320"/>
                </a:cubicBezTo>
                <a:cubicBezTo>
                  <a:pt x="980" y="320"/>
                  <a:pt x="980" y="320"/>
                  <a:pt x="980" y="320"/>
                </a:cubicBezTo>
                <a:cubicBezTo>
                  <a:pt x="980" y="321"/>
                  <a:pt x="980" y="321"/>
                  <a:pt x="980" y="321"/>
                </a:cubicBezTo>
                <a:cubicBezTo>
                  <a:pt x="980" y="323"/>
                  <a:pt x="980" y="323"/>
                  <a:pt x="980" y="323"/>
                </a:cubicBezTo>
                <a:cubicBezTo>
                  <a:pt x="981" y="325"/>
                  <a:pt x="981" y="325"/>
                  <a:pt x="981" y="325"/>
                </a:cubicBezTo>
                <a:cubicBezTo>
                  <a:pt x="981" y="325"/>
                  <a:pt x="981" y="325"/>
                  <a:pt x="981" y="325"/>
                </a:cubicBezTo>
                <a:cubicBezTo>
                  <a:pt x="981" y="324"/>
                  <a:pt x="981" y="324"/>
                  <a:pt x="981" y="324"/>
                </a:cubicBezTo>
                <a:cubicBezTo>
                  <a:pt x="982" y="324"/>
                  <a:pt x="982" y="324"/>
                  <a:pt x="982" y="324"/>
                </a:cubicBezTo>
                <a:cubicBezTo>
                  <a:pt x="983" y="324"/>
                  <a:pt x="983" y="324"/>
                  <a:pt x="983" y="324"/>
                </a:cubicBezTo>
                <a:cubicBezTo>
                  <a:pt x="983" y="325"/>
                  <a:pt x="983" y="325"/>
                  <a:pt x="983" y="325"/>
                </a:cubicBezTo>
                <a:cubicBezTo>
                  <a:pt x="983" y="326"/>
                  <a:pt x="983" y="326"/>
                  <a:pt x="983" y="326"/>
                </a:cubicBezTo>
                <a:cubicBezTo>
                  <a:pt x="984" y="327"/>
                  <a:pt x="984" y="327"/>
                  <a:pt x="984" y="327"/>
                </a:cubicBezTo>
                <a:cubicBezTo>
                  <a:pt x="986" y="327"/>
                  <a:pt x="986" y="327"/>
                  <a:pt x="986" y="327"/>
                </a:cubicBezTo>
                <a:cubicBezTo>
                  <a:pt x="988" y="326"/>
                  <a:pt x="988" y="326"/>
                  <a:pt x="988" y="326"/>
                </a:cubicBezTo>
                <a:cubicBezTo>
                  <a:pt x="988" y="326"/>
                  <a:pt x="988" y="326"/>
                  <a:pt x="988" y="326"/>
                </a:cubicBezTo>
                <a:cubicBezTo>
                  <a:pt x="989" y="326"/>
                  <a:pt x="989" y="326"/>
                  <a:pt x="989" y="326"/>
                </a:cubicBezTo>
                <a:cubicBezTo>
                  <a:pt x="990" y="326"/>
                  <a:pt x="990" y="326"/>
                  <a:pt x="990" y="326"/>
                </a:cubicBezTo>
                <a:cubicBezTo>
                  <a:pt x="991" y="325"/>
                  <a:pt x="991" y="325"/>
                  <a:pt x="991" y="325"/>
                </a:cubicBezTo>
                <a:cubicBezTo>
                  <a:pt x="992" y="323"/>
                  <a:pt x="992" y="323"/>
                  <a:pt x="992" y="323"/>
                </a:cubicBezTo>
                <a:cubicBezTo>
                  <a:pt x="991" y="322"/>
                  <a:pt x="991" y="322"/>
                  <a:pt x="991" y="322"/>
                </a:cubicBezTo>
                <a:cubicBezTo>
                  <a:pt x="990" y="321"/>
                  <a:pt x="990" y="321"/>
                  <a:pt x="990" y="321"/>
                </a:cubicBezTo>
                <a:cubicBezTo>
                  <a:pt x="991" y="321"/>
                  <a:pt x="991" y="321"/>
                  <a:pt x="991" y="321"/>
                </a:cubicBezTo>
                <a:cubicBezTo>
                  <a:pt x="992" y="322"/>
                  <a:pt x="992" y="322"/>
                  <a:pt x="992" y="322"/>
                </a:cubicBezTo>
                <a:cubicBezTo>
                  <a:pt x="992" y="321"/>
                  <a:pt x="992" y="321"/>
                  <a:pt x="992" y="321"/>
                </a:cubicBezTo>
                <a:cubicBezTo>
                  <a:pt x="993" y="319"/>
                  <a:pt x="993" y="319"/>
                  <a:pt x="993" y="319"/>
                </a:cubicBezTo>
                <a:cubicBezTo>
                  <a:pt x="993" y="320"/>
                  <a:pt x="993" y="320"/>
                  <a:pt x="993" y="320"/>
                </a:cubicBezTo>
                <a:cubicBezTo>
                  <a:pt x="994" y="321"/>
                  <a:pt x="994" y="321"/>
                  <a:pt x="994" y="321"/>
                </a:cubicBezTo>
                <a:cubicBezTo>
                  <a:pt x="995" y="320"/>
                  <a:pt x="995" y="320"/>
                  <a:pt x="995" y="320"/>
                </a:cubicBezTo>
                <a:cubicBezTo>
                  <a:pt x="996" y="319"/>
                  <a:pt x="996" y="319"/>
                  <a:pt x="996" y="319"/>
                </a:cubicBezTo>
                <a:cubicBezTo>
                  <a:pt x="996" y="317"/>
                  <a:pt x="996" y="317"/>
                  <a:pt x="996" y="317"/>
                </a:cubicBezTo>
                <a:cubicBezTo>
                  <a:pt x="996" y="315"/>
                  <a:pt x="996" y="315"/>
                  <a:pt x="996" y="315"/>
                </a:cubicBezTo>
                <a:cubicBezTo>
                  <a:pt x="995" y="313"/>
                  <a:pt x="995" y="313"/>
                  <a:pt x="995" y="313"/>
                </a:cubicBezTo>
                <a:cubicBezTo>
                  <a:pt x="995" y="312"/>
                  <a:pt x="995" y="312"/>
                  <a:pt x="995" y="312"/>
                </a:cubicBezTo>
                <a:cubicBezTo>
                  <a:pt x="995" y="309"/>
                  <a:pt x="995" y="309"/>
                  <a:pt x="995" y="309"/>
                </a:cubicBezTo>
                <a:cubicBezTo>
                  <a:pt x="996" y="308"/>
                  <a:pt x="996" y="308"/>
                  <a:pt x="996" y="308"/>
                </a:cubicBezTo>
                <a:cubicBezTo>
                  <a:pt x="996" y="308"/>
                  <a:pt x="996" y="308"/>
                  <a:pt x="996" y="308"/>
                </a:cubicBezTo>
                <a:cubicBezTo>
                  <a:pt x="996" y="309"/>
                  <a:pt x="996" y="309"/>
                  <a:pt x="996" y="309"/>
                </a:cubicBezTo>
                <a:cubicBezTo>
                  <a:pt x="996" y="311"/>
                  <a:pt x="996" y="311"/>
                  <a:pt x="996" y="311"/>
                </a:cubicBezTo>
                <a:cubicBezTo>
                  <a:pt x="996" y="313"/>
                  <a:pt x="996" y="313"/>
                  <a:pt x="996" y="313"/>
                </a:cubicBezTo>
                <a:cubicBezTo>
                  <a:pt x="997" y="314"/>
                  <a:pt x="997" y="314"/>
                  <a:pt x="997" y="314"/>
                </a:cubicBezTo>
                <a:cubicBezTo>
                  <a:pt x="997" y="317"/>
                  <a:pt x="997" y="317"/>
                  <a:pt x="997" y="317"/>
                </a:cubicBezTo>
                <a:cubicBezTo>
                  <a:pt x="996" y="319"/>
                  <a:pt x="996" y="319"/>
                  <a:pt x="996" y="319"/>
                </a:cubicBezTo>
                <a:cubicBezTo>
                  <a:pt x="996" y="320"/>
                  <a:pt x="996" y="320"/>
                  <a:pt x="996" y="320"/>
                </a:cubicBezTo>
                <a:cubicBezTo>
                  <a:pt x="997" y="320"/>
                  <a:pt x="997" y="320"/>
                  <a:pt x="997" y="320"/>
                </a:cubicBezTo>
                <a:cubicBezTo>
                  <a:pt x="997" y="320"/>
                  <a:pt x="997" y="320"/>
                  <a:pt x="997" y="320"/>
                </a:cubicBezTo>
                <a:cubicBezTo>
                  <a:pt x="999" y="319"/>
                  <a:pt x="999" y="319"/>
                  <a:pt x="999" y="319"/>
                </a:cubicBezTo>
                <a:cubicBezTo>
                  <a:pt x="999" y="318"/>
                  <a:pt x="999" y="318"/>
                  <a:pt x="999" y="318"/>
                </a:cubicBezTo>
                <a:cubicBezTo>
                  <a:pt x="1000" y="316"/>
                  <a:pt x="1000" y="316"/>
                  <a:pt x="1000" y="316"/>
                </a:cubicBezTo>
                <a:cubicBezTo>
                  <a:pt x="1002" y="315"/>
                  <a:pt x="1002" y="315"/>
                  <a:pt x="1002" y="315"/>
                </a:cubicBezTo>
                <a:cubicBezTo>
                  <a:pt x="1003" y="315"/>
                  <a:pt x="1003" y="315"/>
                  <a:pt x="1003" y="315"/>
                </a:cubicBezTo>
                <a:cubicBezTo>
                  <a:pt x="1003" y="316"/>
                  <a:pt x="1003" y="316"/>
                  <a:pt x="1003" y="316"/>
                </a:cubicBezTo>
                <a:cubicBezTo>
                  <a:pt x="1001" y="316"/>
                  <a:pt x="1001" y="316"/>
                  <a:pt x="1001" y="316"/>
                </a:cubicBezTo>
                <a:cubicBezTo>
                  <a:pt x="1001" y="317"/>
                  <a:pt x="1001" y="317"/>
                  <a:pt x="1001" y="317"/>
                </a:cubicBezTo>
                <a:cubicBezTo>
                  <a:pt x="1000" y="319"/>
                  <a:pt x="1000" y="319"/>
                  <a:pt x="1000" y="319"/>
                </a:cubicBezTo>
                <a:cubicBezTo>
                  <a:pt x="999" y="320"/>
                  <a:pt x="999" y="320"/>
                  <a:pt x="999" y="320"/>
                </a:cubicBezTo>
                <a:cubicBezTo>
                  <a:pt x="999" y="321"/>
                  <a:pt x="999" y="321"/>
                  <a:pt x="999" y="321"/>
                </a:cubicBezTo>
                <a:cubicBezTo>
                  <a:pt x="999" y="321"/>
                  <a:pt x="999" y="321"/>
                  <a:pt x="999" y="321"/>
                </a:cubicBezTo>
                <a:cubicBezTo>
                  <a:pt x="1001" y="321"/>
                  <a:pt x="1001" y="321"/>
                  <a:pt x="1001" y="321"/>
                </a:cubicBezTo>
                <a:cubicBezTo>
                  <a:pt x="1001" y="322"/>
                  <a:pt x="1001" y="322"/>
                  <a:pt x="1001" y="322"/>
                </a:cubicBezTo>
                <a:cubicBezTo>
                  <a:pt x="1002" y="323"/>
                  <a:pt x="1002" y="323"/>
                  <a:pt x="1002" y="323"/>
                </a:cubicBezTo>
                <a:cubicBezTo>
                  <a:pt x="1003" y="323"/>
                  <a:pt x="1003" y="323"/>
                  <a:pt x="1003" y="323"/>
                </a:cubicBezTo>
                <a:cubicBezTo>
                  <a:pt x="1005" y="323"/>
                  <a:pt x="1005" y="323"/>
                  <a:pt x="1005" y="323"/>
                </a:cubicBezTo>
                <a:cubicBezTo>
                  <a:pt x="1006" y="322"/>
                  <a:pt x="1006" y="322"/>
                  <a:pt x="1006" y="322"/>
                </a:cubicBezTo>
                <a:cubicBezTo>
                  <a:pt x="1007" y="322"/>
                  <a:pt x="1007" y="322"/>
                  <a:pt x="1007" y="322"/>
                </a:cubicBezTo>
                <a:cubicBezTo>
                  <a:pt x="1008" y="322"/>
                  <a:pt x="1008" y="322"/>
                  <a:pt x="1008" y="322"/>
                </a:cubicBezTo>
                <a:cubicBezTo>
                  <a:pt x="1007" y="323"/>
                  <a:pt x="1007" y="323"/>
                  <a:pt x="1007" y="323"/>
                </a:cubicBezTo>
                <a:cubicBezTo>
                  <a:pt x="1005" y="324"/>
                  <a:pt x="1005" y="324"/>
                  <a:pt x="1005" y="324"/>
                </a:cubicBezTo>
                <a:cubicBezTo>
                  <a:pt x="1002" y="325"/>
                  <a:pt x="1002" y="325"/>
                  <a:pt x="1002" y="325"/>
                </a:cubicBezTo>
                <a:cubicBezTo>
                  <a:pt x="1000" y="325"/>
                  <a:pt x="1000" y="325"/>
                  <a:pt x="1000" y="325"/>
                </a:cubicBezTo>
                <a:cubicBezTo>
                  <a:pt x="999" y="326"/>
                  <a:pt x="999" y="326"/>
                  <a:pt x="999" y="326"/>
                </a:cubicBezTo>
                <a:cubicBezTo>
                  <a:pt x="998" y="327"/>
                  <a:pt x="998" y="327"/>
                  <a:pt x="998" y="327"/>
                </a:cubicBezTo>
                <a:cubicBezTo>
                  <a:pt x="998" y="328"/>
                  <a:pt x="998" y="328"/>
                  <a:pt x="998" y="328"/>
                </a:cubicBezTo>
                <a:cubicBezTo>
                  <a:pt x="999" y="328"/>
                  <a:pt x="999" y="328"/>
                  <a:pt x="999" y="328"/>
                </a:cubicBezTo>
                <a:cubicBezTo>
                  <a:pt x="1001" y="328"/>
                  <a:pt x="1001" y="328"/>
                  <a:pt x="1001" y="328"/>
                </a:cubicBezTo>
                <a:cubicBezTo>
                  <a:pt x="1002" y="328"/>
                  <a:pt x="1002" y="328"/>
                  <a:pt x="1002" y="328"/>
                </a:cubicBezTo>
                <a:cubicBezTo>
                  <a:pt x="1003" y="328"/>
                  <a:pt x="1003" y="328"/>
                  <a:pt x="1003" y="328"/>
                </a:cubicBezTo>
                <a:cubicBezTo>
                  <a:pt x="1004" y="327"/>
                  <a:pt x="1004" y="327"/>
                  <a:pt x="1004" y="327"/>
                </a:cubicBezTo>
                <a:cubicBezTo>
                  <a:pt x="1006" y="327"/>
                  <a:pt x="1006" y="327"/>
                  <a:pt x="1006" y="327"/>
                </a:cubicBezTo>
                <a:cubicBezTo>
                  <a:pt x="1006" y="327"/>
                  <a:pt x="1006" y="327"/>
                  <a:pt x="1006" y="327"/>
                </a:cubicBezTo>
                <a:cubicBezTo>
                  <a:pt x="1006" y="328"/>
                  <a:pt x="1006" y="328"/>
                  <a:pt x="1006" y="328"/>
                </a:cubicBezTo>
                <a:cubicBezTo>
                  <a:pt x="1004" y="328"/>
                  <a:pt x="1004" y="328"/>
                  <a:pt x="1004" y="328"/>
                </a:cubicBezTo>
                <a:cubicBezTo>
                  <a:pt x="1003" y="329"/>
                  <a:pt x="1003" y="329"/>
                  <a:pt x="1003" y="329"/>
                </a:cubicBezTo>
                <a:cubicBezTo>
                  <a:pt x="1002" y="329"/>
                  <a:pt x="1002" y="329"/>
                  <a:pt x="1002" y="329"/>
                </a:cubicBezTo>
                <a:cubicBezTo>
                  <a:pt x="1001" y="329"/>
                  <a:pt x="1001" y="329"/>
                  <a:pt x="1001" y="329"/>
                </a:cubicBezTo>
                <a:cubicBezTo>
                  <a:pt x="1000" y="331"/>
                  <a:pt x="1000" y="331"/>
                  <a:pt x="1000" y="331"/>
                </a:cubicBezTo>
                <a:cubicBezTo>
                  <a:pt x="1000" y="332"/>
                  <a:pt x="1000" y="332"/>
                  <a:pt x="1000" y="332"/>
                </a:cubicBezTo>
                <a:cubicBezTo>
                  <a:pt x="999" y="333"/>
                  <a:pt x="999" y="333"/>
                  <a:pt x="999" y="333"/>
                </a:cubicBezTo>
                <a:cubicBezTo>
                  <a:pt x="999" y="333"/>
                  <a:pt x="999" y="333"/>
                  <a:pt x="999" y="333"/>
                </a:cubicBezTo>
                <a:cubicBezTo>
                  <a:pt x="1000" y="333"/>
                  <a:pt x="1000" y="333"/>
                  <a:pt x="1000" y="333"/>
                </a:cubicBezTo>
                <a:cubicBezTo>
                  <a:pt x="1002" y="331"/>
                  <a:pt x="1002" y="331"/>
                  <a:pt x="1002" y="331"/>
                </a:cubicBezTo>
                <a:cubicBezTo>
                  <a:pt x="1003" y="331"/>
                  <a:pt x="1003" y="331"/>
                  <a:pt x="1003" y="331"/>
                </a:cubicBezTo>
                <a:cubicBezTo>
                  <a:pt x="1004" y="331"/>
                  <a:pt x="1004" y="331"/>
                  <a:pt x="1004" y="331"/>
                </a:cubicBezTo>
                <a:cubicBezTo>
                  <a:pt x="1005" y="330"/>
                  <a:pt x="1005" y="330"/>
                  <a:pt x="1005" y="330"/>
                </a:cubicBezTo>
                <a:cubicBezTo>
                  <a:pt x="1005" y="330"/>
                  <a:pt x="1005" y="330"/>
                  <a:pt x="1005" y="330"/>
                </a:cubicBezTo>
                <a:cubicBezTo>
                  <a:pt x="1006" y="331"/>
                  <a:pt x="1006" y="331"/>
                  <a:pt x="1006" y="331"/>
                </a:cubicBezTo>
                <a:cubicBezTo>
                  <a:pt x="1007" y="332"/>
                  <a:pt x="1007" y="332"/>
                  <a:pt x="1007" y="332"/>
                </a:cubicBezTo>
                <a:cubicBezTo>
                  <a:pt x="1006" y="333"/>
                  <a:pt x="1006" y="333"/>
                  <a:pt x="1006" y="333"/>
                </a:cubicBezTo>
                <a:cubicBezTo>
                  <a:pt x="1005" y="332"/>
                  <a:pt x="1005" y="332"/>
                  <a:pt x="1005" y="332"/>
                </a:cubicBezTo>
                <a:cubicBezTo>
                  <a:pt x="1004" y="332"/>
                  <a:pt x="1004" y="332"/>
                  <a:pt x="1004" y="332"/>
                </a:cubicBezTo>
                <a:cubicBezTo>
                  <a:pt x="1002" y="333"/>
                  <a:pt x="1002" y="333"/>
                  <a:pt x="1002" y="333"/>
                </a:cubicBezTo>
                <a:cubicBezTo>
                  <a:pt x="1002" y="334"/>
                  <a:pt x="1002" y="334"/>
                  <a:pt x="1002" y="334"/>
                </a:cubicBezTo>
                <a:cubicBezTo>
                  <a:pt x="1002" y="335"/>
                  <a:pt x="1002" y="335"/>
                  <a:pt x="1002" y="335"/>
                </a:cubicBezTo>
                <a:cubicBezTo>
                  <a:pt x="1004" y="335"/>
                  <a:pt x="1004" y="335"/>
                  <a:pt x="1004" y="335"/>
                </a:cubicBezTo>
                <a:cubicBezTo>
                  <a:pt x="1005" y="335"/>
                  <a:pt x="1005" y="335"/>
                  <a:pt x="1005" y="335"/>
                </a:cubicBezTo>
                <a:cubicBezTo>
                  <a:pt x="1006" y="334"/>
                  <a:pt x="1006" y="334"/>
                  <a:pt x="1006" y="334"/>
                </a:cubicBezTo>
                <a:cubicBezTo>
                  <a:pt x="1007" y="334"/>
                  <a:pt x="1007" y="334"/>
                  <a:pt x="1007" y="334"/>
                </a:cubicBezTo>
                <a:cubicBezTo>
                  <a:pt x="1008" y="336"/>
                  <a:pt x="1008" y="336"/>
                  <a:pt x="1008" y="336"/>
                </a:cubicBezTo>
                <a:cubicBezTo>
                  <a:pt x="1008" y="337"/>
                  <a:pt x="1008" y="337"/>
                  <a:pt x="1008" y="337"/>
                </a:cubicBezTo>
                <a:cubicBezTo>
                  <a:pt x="1007" y="337"/>
                  <a:pt x="1007" y="337"/>
                  <a:pt x="1007" y="337"/>
                </a:cubicBezTo>
                <a:cubicBezTo>
                  <a:pt x="1004" y="336"/>
                  <a:pt x="1004" y="336"/>
                  <a:pt x="1004" y="336"/>
                </a:cubicBezTo>
                <a:cubicBezTo>
                  <a:pt x="1002" y="336"/>
                  <a:pt x="1002" y="336"/>
                  <a:pt x="1002" y="336"/>
                </a:cubicBezTo>
                <a:cubicBezTo>
                  <a:pt x="1001" y="336"/>
                  <a:pt x="1001" y="336"/>
                  <a:pt x="1001" y="336"/>
                </a:cubicBezTo>
                <a:cubicBezTo>
                  <a:pt x="1002" y="337"/>
                  <a:pt x="1002" y="337"/>
                  <a:pt x="1002" y="337"/>
                </a:cubicBezTo>
                <a:cubicBezTo>
                  <a:pt x="1003" y="339"/>
                  <a:pt x="1003" y="339"/>
                  <a:pt x="1003" y="339"/>
                </a:cubicBezTo>
                <a:cubicBezTo>
                  <a:pt x="1005" y="340"/>
                  <a:pt x="1005" y="340"/>
                  <a:pt x="1005" y="340"/>
                </a:cubicBezTo>
                <a:cubicBezTo>
                  <a:pt x="1006" y="342"/>
                  <a:pt x="1006" y="342"/>
                  <a:pt x="1006" y="342"/>
                </a:cubicBezTo>
                <a:cubicBezTo>
                  <a:pt x="1005" y="342"/>
                  <a:pt x="1005" y="342"/>
                  <a:pt x="1005" y="342"/>
                </a:cubicBezTo>
                <a:cubicBezTo>
                  <a:pt x="1004" y="340"/>
                  <a:pt x="1004" y="340"/>
                  <a:pt x="1004" y="340"/>
                </a:cubicBezTo>
                <a:cubicBezTo>
                  <a:pt x="1003" y="340"/>
                  <a:pt x="1003" y="340"/>
                  <a:pt x="1003" y="340"/>
                </a:cubicBezTo>
                <a:cubicBezTo>
                  <a:pt x="1003" y="341"/>
                  <a:pt x="1003" y="341"/>
                  <a:pt x="1003" y="341"/>
                </a:cubicBezTo>
                <a:cubicBezTo>
                  <a:pt x="1003" y="342"/>
                  <a:pt x="1003" y="342"/>
                  <a:pt x="1003" y="342"/>
                </a:cubicBezTo>
                <a:cubicBezTo>
                  <a:pt x="1005" y="344"/>
                  <a:pt x="1005" y="344"/>
                  <a:pt x="1005" y="344"/>
                </a:cubicBezTo>
                <a:cubicBezTo>
                  <a:pt x="1008" y="345"/>
                  <a:pt x="1008" y="345"/>
                  <a:pt x="1008" y="345"/>
                </a:cubicBezTo>
                <a:cubicBezTo>
                  <a:pt x="1008" y="346"/>
                  <a:pt x="1008" y="346"/>
                  <a:pt x="1008" y="346"/>
                </a:cubicBezTo>
                <a:cubicBezTo>
                  <a:pt x="1007" y="346"/>
                  <a:pt x="1007" y="346"/>
                  <a:pt x="1007" y="346"/>
                </a:cubicBezTo>
                <a:cubicBezTo>
                  <a:pt x="1006" y="347"/>
                  <a:pt x="1006" y="347"/>
                  <a:pt x="1006" y="347"/>
                </a:cubicBezTo>
                <a:cubicBezTo>
                  <a:pt x="1006" y="347"/>
                  <a:pt x="1006" y="347"/>
                  <a:pt x="1006" y="347"/>
                </a:cubicBezTo>
                <a:cubicBezTo>
                  <a:pt x="1004" y="345"/>
                  <a:pt x="1004" y="345"/>
                  <a:pt x="1004" y="345"/>
                </a:cubicBezTo>
                <a:cubicBezTo>
                  <a:pt x="1004" y="345"/>
                  <a:pt x="1004" y="345"/>
                  <a:pt x="1004" y="345"/>
                </a:cubicBezTo>
                <a:cubicBezTo>
                  <a:pt x="1003" y="346"/>
                  <a:pt x="1003" y="346"/>
                  <a:pt x="1003" y="346"/>
                </a:cubicBezTo>
                <a:cubicBezTo>
                  <a:pt x="1005" y="348"/>
                  <a:pt x="1005" y="348"/>
                  <a:pt x="1005" y="348"/>
                </a:cubicBezTo>
                <a:cubicBezTo>
                  <a:pt x="1006" y="349"/>
                  <a:pt x="1006" y="349"/>
                  <a:pt x="1006" y="349"/>
                </a:cubicBezTo>
                <a:cubicBezTo>
                  <a:pt x="1007" y="349"/>
                  <a:pt x="1007" y="349"/>
                  <a:pt x="1007" y="349"/>
                </a:cubicBezTo>
                <a:cubicBezTo>
                  <a:pt x="1008" y="348"/>
                  <a:pt x="1008" y="348"/>
                  <a:pt x="1008" y="348"/>
                </a:cubicBezTo>
                <a:cubicBezTo>
                  <a:pt x="1009" y="349"/>
                  <a:pt x="1009" y="349"/>
                  <a:pt x="1009" y="349"/>
                </a:cubicBezTo>
                <a:cubicBezTo>
                  <a:pt x="1008" y="350"/>
                  <a:pt x="1008" y="350"/>
                  <a:pt x="1008" y="350"/>
                </a:cubicBezTo>
                <a:cubicBezTo>
                  <a:pt x="1007" y="350"/>
                  <a:pt x="1007" y="350"/>
                  <a:pt x="1007" y="350"/>
                </a:cubicBezTo>
                <a:cubicBezTo>
                  <a:pt x="1005" y="350"/>
                  <a:pt x="1005" y="350"/>
                  <a:pt x="1005" y="350"/>
                </a:cubicBezTo>
                <a:cubicBezTo>
                  <a:pt x="1004" y="349"/>
                  <a:pt x="1004" y="349"/>
                  <a:pt x="1004" y="349"/>
                </a:cubicBezTo>
                <a:cubicBezTo>
                  <a:pt x="1002" y="347"/>
                  <a:pt x="1002" y="347"/>
                  <a:pt x="1002" y="347"/>
                </a:cubicBezTo>
                <a:cubicBezTo>
                  <a:pt x="1001" y="346"/>
                  <a:pt x="1001" y="346"/>
                  <a:pt x="1001" y="346"/>
                </a:cubicBezTo>
                <a:cubicBezTo>
                  <a:pt x="1000" y="342"/>
                  <a:pt x="1000" y="342"/>
                  <a:pt x="1000" y="342"/>
                </a:cubicBezTo>
                <a:cubicBezTo>
                  <a:pt x="999" y="341"/>
                  <a:pt x="999" y="341"/>
                  <a:pt x="999" y="341"/>
                </a:cubicBezTo>
                <a:cubicBezTo>
                  <a:pt x="998" y="341"/>
                  <a:pt x="998" y="341"/>
                  <a:pt x="998" y="341"/>
                </a:cubicBezTo>
                <a:cubicBezTo>
                  <a:pt x="997" y="341"/>
                  <a:pt x="997" y="341"/>
                  <a:pt x="997" y="341"/>
                </a:cubicBezTo>
                <a:cubicBezTo>
                  <a:pt x="995" y="340"/>
                  <a:pt x="995" y="340"/>
                  <a:pt x="995" y="340"/>
                </a:cubicBezTo>
                <a:cubicBezTo>
                  <a:pt x="993" y="340"/>
                  <a:pt x="993" y="340"/>
                  <a:pt x="993" y="340"/>
                </a:cubicBezTo>
                <a:cubicBezTo>
                  <a:pt x="993" y="339"/>
                  <a:pt x="993" y="339"/>
                  <a:pt x="993" y="339"/>
                </a:cubicBezTo>
                <a:cubicBezTo>
                  <a:pt x="991" y="339"/>
                  <a:pt x="991" y="339"/>
                  <a:pt x="991" y="339"/>
                </a:cubicBezTo>
                <a:cubicBezTo>
                  <a:pt x="990" y="339"/>
                  <a:pt x="990" y="339"/>
                  <a:pt x="990" y="339"/>
                </a:cubicBezTo>
                <a:cubicBezTo>
                  <a:pt x="988" y="337"/>
                  <a:pt x="988" y="337"/>
                  <a:pt x="988" y="337"/>
                </a:cubicBezTo>
                <a:cubicBezTo>
                  <a:pt x="986" y="337"/>
                  <a:pt x="986" y="337"/>
                  <a:pt x="986" y="337"/>
                </a:cubicBezTo>
                <a:cubicBezTo>
                  <a:pt x="985" y="337"/>
                  <a:pt x="985" y="337"/>
                  <a:pt x="985" y="337"/>
                </a:cubicBezTo>
                <a:cubicBezTo>
                  <a:pt x="984" y="337"/>
                  <a:pt x="984" y="337"/>
                  <a:pt x="984" y="337"/>
                </a:cubicBezTo>
                <a:cubicBezTo>
                  <a:pt x="983" y="337"/>
                  <a:pt x="983" y="337"/>
                  <a:pt x="983" y="337"/>
                </a:cubicBezTo>
                <a:cubicBezTo>
                  <a:pt x="981" y="339"/>
                  <a:pt x="981" y="339"/>
                  <a:pt x="981" y="339"/>
                </a:cubicBezTo>
                <a:cubicBezTo>
                  <a:pt x="981" y="340"/>
                  <a:pt x="981" y="340"/>
                  <a:pt x="981" y="340"/>
                </a:cubicBezTo>
                <a:cubicBezTo>
                  <a:pt x="982" y="341"/>
                  <a:pt x="982" y="341"/>
                  <a:pt x="982" y="341"/>
                </a:cubicBezTo>
                <a:cubicBezTo>
                  <a:pt x="983" y="342"/>
                  <a:pt x="983" y="342"/>
                  <a:pt x="983" y="342"/>
                </a:cubicBezTo>
                <a:cubicBezTo>
                  <a:pt x="983" y="344"/>
                  <a:pt x="983" y="344"/>
                  <a:pt x="983" y="344"/>
                </a:cubicBezTo>
                <a:cubicBezTo>
                  <a:pt x="983" y="345"/>
                  <a:pt x="983" y="345"/>
                  <a:pt x="983" y="345"/>
                </a:cubicBezTo>
                <a:cubicBezTo>
                  <a:pt x="985" y="347"/>
                  <a:pt x="985" y="347"/>
                  <a:pt x="985" y="347"/>
                </a:cubicBezTo>
                <a:cubicBezTo>
                  <a:pt x="987" y="348"/>
                  <a:pt x="987" y="348"/>
                  <a:pt x="987" y="348"/>
                </a:cubicBezTo>
                <a:cubicBezTo>
                  <a:pt x="991" y="349"/>
                  <a:pt x="991" y="349"/>
                  <a:pt x="991" y="349"/>
                </a:cubicBezTo>
                <a:cubicBezTo>
                  <a:pt x="993" y="351"/>
                  <a:pt x="993" y="351"/>
                  <a:pt x="993" y="351"/>
                </a:cubicBezTo>
                <a:cubicBezTo>
                  <a:pt x="993" y="352"/>
                  <a:pt x="993" y="352"/>
                  <a:pt x="993" y="352"/>
                </a:cubicBezTo>
                <a:cubicBezTo>
                  <a:pt x="993" y="353"/>
                  <a:pt x="993" y="353"/>
                  <a:pt x="993" y="353"/>
                </a:cubicBezTo>
                <a:cubicBezTo>
                  <a:pt x="994" y="354"/>
                  <a:pt x="994" y="354"/>
                  <a:pt x="994" y="354"/>
                </a:cubicBezTo>
                <a:cubicBezTo>
                  <a:pt x="996" y="354"/>
                  <a:pt x="996" y="354"/>
                  <a:pt x="996" y="354"/>
                </a:cubicBezTo>
                <a:cubicBezTo>
                  <a:pt x="997" y="355"/>
                  <a:pt x="997" y="355"/>
                  <a:pt x="997" y="355"/>
                </a:cubicBezTo>
                <a:cubicBezTo>
                  <a:pt x="999" y="355"/>
                  <a:pt x="999" y="355"/>
                  <a:pt x="999" y="355"/>
                </a:cubicBezTo>
                <a:cubicBezTo>
                  <a:pt x="999" y="355"/>
                  <a:pt x="999" y="355"/>
                  <a:pt x="999" y="355"/>
                </a:cubicBezTo>
                <a:cubicBezTo>
                  <a:pt x="1000" y="356"/>
                  <a:pt x="1000" y="356"/>
                  <a:pt x="1000" y="356"/>
                </a:cubicBezTo>
                <a:cubicBezTo>
                  <a:pt x="1002" y="356"/>
                  <a:pt x="1002" y="356"/>
                  <a:pt x="1002" y="356"/>
                </a:cubicBezTo>
                <a:cubicBezTo>
                  <a:pt x="1003" y="355"/>
                  <a:pt x="1003" y="355"/>
                  <a:pt x="1003" y="355"/>
                </a:cubicBezTo>
                <a:cubicBezTo>
                  <a:pt x="1004" y="356"/>
                  <a:pt x="1004" y="356"/>
                  <a:pt x="1004" y="356"/>
                </a:cubicBezTo>
                <a:cubicBezTo>
                  <a:pt x="1005" y="356"/>
                  <a:pt x="1005" y="356"/>
                  <a:pt x="1005" y="356"/>
                </a:cubicBezTo>
                <a:cubicBezTo>
                  <a:pt x="1007" y="355"/>
                  <a:pt x="1007" y="355"/>
                  <a:pt x="1007" y="355"/>
                </a:cubicBezTo>
                <a:cubicBezTo>
                  <a:pt x="1008" y="355"/>
                  <a:pt x="1008" y="355"/>
                  <a:pt x="1008" y="355"/>
                </a:cubicBezTo>
                <a:cubicBezTo>
                  <a:pt x="1009" y="356"/>
                  <a:pt x="1009" y="356"/>
                  <a:pt x="1009" y="356"/>
                </a:cubicBezTo>
                <a:cubicBezTo>
                  <a:pt x="1009" y="357"/>
                  <a:pt x="1009" y="357"/>
                  <a:pt x="1009" y="357"/>
                </a:cubicBezTo>
                <a:cubicBezTo>
                  <a:pt x="1008" y="357"/>
                  <a:pt x="1008" y="357"/>
                  <a:pt x="1008" y="357"/>
                </a:cubicBezTo>
                <a:cubicBezTo>
                  <a:pt x="1007" y="357"/>
                  <a:pt x="1007" y="357"/>
                  <a:pt x="1007" y="357"/>
                </a:cubicBezTo>
                <a:cubicBezTo>
                  <a:pt x="1007" y="358"/>
                  <a:pt x="1007" y="358"/>
                  <a:pt x="1007" y="358"/>
                </a:cubicBezTo>
                <a:cubicBezTo>
                  <a:pt x="1008" y="358"/>
                  <a:pt x="1008" y="358"/>
                  <a:pt x="1008" y="358"/>
                </a:cubicBezTo>
                <a:cubicBezTo>
                  <a:pt x="1009" y="359"/>
                  <a:pt x="1009" y="359"/>
                  <a:pt x="1009" y="359"/>
                </a:cubicBezTo>
                <a:cubicBezTo>
                  <a:pt x="1008" y="360"/>
                  <a:pt x="1008" y="360"/>
                  <a:pt x="1008" y="360"/>
                </a:cubicBezTo>
                <a:cubicBezTo>
                  <a:pt x="1008" y="360"/>
                  <a:pt x="1008" y="360"/>
                  <a:pt x="1008" y="360"/>
                </a:cubicBezTo>
                <a:cubicBezTo>
                  <a:pt x="1006" y="361"/>
                  <a:pt x="1006" y="361"/>
                  <a:pt x="1006" y="361"/>
                </a:cubicBezTo>
                <a:cubicBezTo>
                  <a:pt x="1006" y="362"/>
                  <a:pt x="1006" y="362"/>
                  <a:pt x="1006" y="362"/>
                </a:cubicBezTo>
                <a:cubicBezTo>
                  <a:pt x="1004" y="363"/>
                  <a:pt x="1004" y="363"/>
                  <a:pt x="1004" y="363"/>
                </a:cubicBezTo>
                <a:cubicBezTo>
                  <a:pt x="1003" y="363"/>
                  <a:pt x="1003" y="363"/>
                  <a:pt x="1003" y="363"/>
                </a:cubicBezTo>
                <a:cubicBezTo>
                  <a:pt x="1004" y="364"/>
                  <a:pt x="1004" y="364"/>
                  <a:pt x="1004" y="364"/>
                </a:cubicBezTo>
                <a:cubicBezTo>
                  <a:pt x="1005" y="364"/>
                  <a:pt x="1005" y="364"/>
                  <a:pt x="1005" y="364"/>
                </a:cubicBezTo>
                <a:cubicBezTo>
                  <a:pt x="1006" y="364"/>
                  <a:pt x="1006" y="364"/>
                  <a:pt x="1006" y="364"/>
                </a:cubicBezTo>
                <a:cubicBezTo>
                  <a:pt x="1007" y="365"/>
                  <a:pt x="1007" y="365"/>
                  <a:pt x="1007" y="365"/>
                </a:cubicBezTo>
                <a:cubicBezTo>
                  <a:pt x="1006" y="365"/>
                  <a:pt x="1006" y="365"/>
                  <a:pt x="1006" y="365"/>
                </a:cubicBezTo>
                <a:cubicBezTo>
                  <a:pt x="1005" y="365"/>
                  <a:pt x="1005" y="365"/>
                  <a:pt x="1005" y="365"/>
                </a:cubicBezTo>
                <a:cubicBezTo>
                  <a:pt x="1004" y="365"/>
                  <a:pt x="1004" y="365"/>
                  <a:pt x="1004" y="365"/>
                </a:cubicBezTo>
                <a:cubicBezTo>
                  <a:pt x="1003" y="366"/>
                  <a:pt x="1003" y="366"/>
                  <a:pt x="1003" y="366"/>
                </a:cubicBezTo>
                <a:cubicBezTo>
                  <a:pt x="1002" y="368"/>
                  <a:pt x="1002" y="368"/>
                  <a:pt x="1002" y="368"/>
                </a:cubicBezTo>
                <a:cubicBezTo>
                  <a:pt x="1001" y="368"/>
                  <a:pt x="1001" y="368"/>
                  <a:pt x="1001" y="368"/>
                </a:cubicBezTo>
                <a:cubicBezTo>
                  <a:pt x="1000" y="369"/>
                  <a:pt x="1000" y="369"/>
                  <a:pt x="1000" y="369"/>
                </a:cubicBezTo>
                <a:cubicBezTo>
                  <a:pt x="1000" y="370"/>
                  <a:pt x="1000" y="370"/>
                  <a:pt x="1000" y="370"/>
                </a:cubicBezTo>
                <a:cubicBezTo>
                  <a:pt x="1002" y="370"/>
                  <a:pt x="1002" y="370"/>
                  <a:pt x="1002" y="370"/>
                </a:cubicBezTo>
                <a:cubicBezTo>
                  <a:pt x="1002" y="370"/>
                  <a:pt x="1002" y="370"/>
                  <a:pt x="1002" y="370"/>
                </a:cubicBezTo>
                <a:cubicBezTo>
                  <a:pt x="1003" y="369"/>
                  <a:pt x="1003" y="369"/>
                  <a:pt x="1003" y="369"/>
                </a:cubicBezTo>
                <a:cubicBezTo>
                  <a:pt x="1004" y="370"/>
                  <a:pt x="1004" y="370"/>
                  <a:pt x="1004" y="370"/>
                </a:cubicBezTo>
                <a:cubicBezTo>
                  <a:pt x="1004" y="371"/>
                  <a:pt x="1004" y="371"/>
                  <a:pt x="1004" y="371"/>
                </a:cubicBezTo>
                <a:cubicBezTo>
                  <a:pt x="1005" y="371"/>
                  <a:pt x="1005" y="371"/>
                  <a:pt x="1005" y="371"/>
                </a:cubicBezTo>
                <a:cubicBezTo>
                  <a:pt x="1006" y="371"/>
                  <a:pt x="1006" y="371"/>
                  <a:pt x="1006" y="371"/>
                </a:cubicBezTo>
                <a:cubicBezTo>
                  <a:pt x="1006" y="372"/>
                  <a:pt x="1006" y="372"/>
                  <a:pt x="1006" y="372"/>
                </a:cubicBezTo>
                <a:cubicBezTo>
                  <a:pt x="1004" y="372"/>
                  <a:pt x="1004" y="372"/>
                  <a:pt x="1004" y="372"/>
                </a:cubicBezTo>
                <a:cubicBezTo>
                  <a:pt x="1003" y="372"/>
                  <a:pt x="1003" y="372"/>
                  <a:pt x="1003" y="372"/>
                </a:cubicBezTo>
                <a:cubicBezTo>
                  <a:pt x="1003" y="373"/>
                  <a:pt x="1003" y="373"/>
                  <a:pt x="1003" y="373"/>
                </a:cubicBezTo>
                <a:cubicBezTo>
                  <a:pt x="1005" y="373"/>
                  <a:pt x="1005" y="373"/>
                  <a:pt x="1005" y="373"/>
                </a:cubicBezTo>
                <a:cubicBezTo>
                  <a:pt x="1006" y="374"/>
                  <a:pt x="1006" y="374"/>
                  <a:pt x="1006" y="374"/>
                </a:cubicBezTo>
                <a:cubicBezTo>
                  <a:pt x="1006" y="375"/>
                  <a:pt x="1006" y="375"/>
                  <a:pt x="1006" y="375"/>
                </a:cubicBezTo>
                <a:cubicBezTo>
                  <a:pt x="1005" y="375"/>
                  <a:pt x="1005" y="375"/>
                  <a:pt x="1005" y="375"/>
                </a:cubicBezTo>
                <a:cubicBezTo>
                  <a:pt x="1005" y="374"/>
                  <a:pt x="1005" y="374"/>
                  <a:pt x="1005" y="374"/>
                </a:cubicBezTo>
                <a:cubicBezTo>
                  <a:pt x="1004" y="375"/>
                  <a:pt x="1004" y="375"/>
                  <a:pt x="1004" y="375"/>
                </a:cubicBezTo>
                <a:cubicBezTo>
                  <a:pt x="1003" y="375"/>
                  <a:pt x="1003" y="375"/>
                  <a:pt x="1003" y="375"/>
                </a:cubicBezTo>
                <a:cubicBezTo>
                  <a:pt x="1003" y="374"/>
                  <a:pt x="1003" y="374"/>
                  <a:pt x="1003" y="374"/>
                </a:cubicBezTo>
                <a:cubicBezTo>
                  <a:pt x="1002" y="374"/>
                  <a:pt x="1002" y="374"/>
                  <a:pt x="1002" y="374"/>
                </a:cubicBezTo>
                <a:cubicBezTo>
                  <a:pt x="1000" y="374"/>
                  <a:pt x="1000" y="374"/>
                  <a:pt x="1000" y="374"/>
                </a:cubicBezTo>
                <a:cubicBezTo>
                  <a:pt x="1000" y="373"/>
                  <a:pt x="1000" y="373"/>
                  <a:pt x="1000" y="373"/>
                </a:cubicBezTo>
                <a:cubicBezTo>
                  <a:pt x="1000" y="372"/>
                  <a:pt x="1000" y="372"/>
                  <a:pt x="1000" y="372"/>
                </a:cubicBezTo>
                <a:cubicBezTo>
                  <a:pt x="999" y="371"/>
                  <a:pt x="999" y="371"/>
                  <a:pt x="999" y="371"/>
                </a:cubicBezTo>
                <a:cubicBezTo>
                  <a:pt x="999" y="370"/>
                  <a:pt x="999" y="370"/>
                  <a:pt x="999" y="370"/>
                </a:cubicBezTo>
                <a:cubicBezTo>
                  <a:pt x="998" y="371"/>
                  <a:pt x="998" y="371"/>
                  <a:pt x="998" y="371"/>
                </a:cubicBezTo>
                <a:cubicBezTo>
                  <a:pt x="998" y="372"/>
                  <a:pt x="998" y="372"/>
                  <a:pt x="998" y="372"/>
                </a:cubicBezTo>
                <a:cubicBezTo>
                  <a:pt x="997" y="376"/>
                  <a:pt x="997" y="376"/>
                  <a:pt x="997" y="376"/>
                </a:cubicBezTo>
                <a:cubicBezTo>
                  <a:pt x="996" y="377"/>
                  <a:pt x="996" y="377"/>
                  <a:pt x="996" y="377"/>
                </a:cubicBezTo>
                <a:cubicBezTo>
                  <a:pt x="997" y="378"/>
                  <a:pt x="997" y="378"/>
                  <a:pt x="997" y="378"/>
                </a:cubicBezTo>
                <a:cubicBezTo>
                  <a:pt x="998" y="378"/>
                  <a:pt x="998" y="378"/>
                  <a:pt x="998" y="378"/>
                </a:cubicBezTo>
                <a:cubicBezTo>
                  <a:pt x="999" y="377"/>
                  <a:pt x="999" y="377"/>
                  <a:pt x="999" y="377"/>
                </a:cubicBezTo>
                <a:cubicBezTo>
                  <a:pt x="999" y="377"/>
                  <a:pt x="999" y="377"/>
                  <a:pt x="999" y="377"/>
                </a:cubicBezTo>
                <a:cubicBezTo>
                  <a:pt x="999" y="378"/>
                  <a:pt x="999" y="378"/>
                  <a:pt x="999" y="378"/>
                </a:cubicBezTo>
                <a:cubicBezTo>
                  <a:pt x="998" y="379"/>
                  <a:pt x="998" y="379"/>
                  <a:pt x="998" y="379"/>
                </a:cubicBezTo>
                <a:cubicBezTo>
                  <a:pt x="997" y="380"/>
                  <a:pt x="997" y="380"/>
                  <a:pt x="997" y="380"/>
                </a:cubicBezTo>
                <a:cubicBezTo>
                  <a:pt x="996" y="380"/>
                  <a:pt x="996" y="380"/>
                  <a:pt x="996" y="380"/>
                </a:cubicBezTo>
                <a:cubicBezTo>
                  <a:pt x="996" y="381"/>
                  <a:pt x="996" y="381"/>
                  <a:pt x="996" y="381"/>
                </a:cubicBezTo>
                <a:cubicBezTo>
                  <a:pt x="994" y="381"/>
                  <a:pt x="994" y="381"/>
                  <a:pt x="994" y="381"/>
                </a:cubicBezTo>
                <a:cubicBezTo>
                  <a:pt x="993" y="381"/>
                  <a:pt x="993" y="381"/>
                  <a:pt x="993" y="381"/>
                </a:cubicBezTo>
                <a:cubicBezTo>
                  <a:pt x="991" y="381"/>
                  <a:pt x="991" y="381"/>
                  <a:pt x="991" y="381"/>
                </a:cubicBezTo>
                <a:cubicBezTo>
                  <a:pt x="990" y="380"/>
                  <a:pt x="990" y="380"/>
                  <a:pt x="990" y="380"/>
                </a:cubicBezTo>
                <a:cubicBezTo>
                  <a:pt x="988" y="380"/>
                  <a:pt x="988" y="380"/>
                  <a:pt x="988" y="380"/>
                </a:cubicBezTo>
                <a:cubicBezTo>
                  <a:pt x="987" y="381"/>
                  <a:pt x="987" y="381"/>
                  <a:pt x="987" y="381"/>
                </a:cubicBezTo>
                <a:cubicBezTo>
                  <a:pt x="985" y="382"/>
                  <a:pt x="985" y="382"/>
                  <a:pt x="985" y="382"/>
                </a:cubicBezTo>
                <a:cubicBezTo>
                  <a:pt x="983" y="383"/>
                  <a:pt x="983" y="383"/>
                  <a:pt x="983" y="383"/>
                </a:cubicBezTo>
                <a:cubicBezTo>
                  <a:pt x="983" y="383"/>
                  <a:pt x="983" y="383"/>
                  <a:pt x="983" y="383"/>
                </a:cubicBezTo>
                <a:cubicBezTo>
                  <a:pt x="985" y="383"/>
                  <a:pt x="985" y="383"/>
                  <a:pt x="985" y="383"/>
                </a:cubicBezTo>
                <a:cubicBezTo>
                  <a:pt x="986" y="383"/>
                  <a:pt x="986" y="383"/>
                  <a:pt x="986" y="383"/>
                </a:cubicBezTo>
                <a:cubicBezTo>
                  <a:pt x="985" y="383"/>
                  <a:pt x="985" y="383"/>
                  <a:pt x="985" y="383"/>
                </a:cubicBezTo>
                <a:cubicBezTo>
                  <a:pt x="984" y="384"/>
                  <a:pt x="984" y="384"/>
                  <a:pt x="984" y="384"/>
                </a:cubicBezTo>
                <a:cubicBezTo>
                  <a:pt x="984" y="385"/>
                  <a:pt x="984" y="385"/>
                  <a:pt x="984" y="385"/>
                </a:cubicBezTo>
                <a:cubicBezTo>
                  <a:pt x="986" y="385"/>
                  <a:pt x="986" y="385"/>
                  <a:pt x="986" y="385"/>
                </a:cubicBezTo>
                <a:cubicBezTo>
                  <a:pt x="987" y="386"/>
                  <a:pt x="987" y="386"/>
                  <a:pt x="987" y="386"/>
                </a:cubicBezTo>
                <a:cubicBezTo>
                  <a:pt x="988" y="386"/>
                  <a:pt x="988" y="386"/>
                  <a:pt x="988" y="386"/>
                </a:cubicBezTo>
                <a:cubicBezTo>
                  <a:pt x="990" y="386"/>
                  <a:pt x="990" y="386"/>
                  <a:pt x="990" y="386"/>
                </a:cubicBezTo>
                <a:cubicBezTo>
                  <a:pt x="990" y="386"/>
                  <a:pt x="990" y="386"/>
                  <a:pt x="990" y="386"/>
                </a:cubicBezTo>
                <a:cubicBezTo>
                  <a:pt x="992" y="386"/>
                  <a:pt x="992" y="386"/>
                  <a:pt x="992" y="386"/>
                </a:cubicBezTo>
                <a:cubicBezTo>
                  <a:pt x="993" y="385"/>
                  <a:pt x="993" y="385"/>
                  <a:pt x="993" y="385"/>
                </a:cubicBezTo>
                <a:cubicBezTo>
                  <a:pt x="992" y="384"/>
                  <a:pt x="992" y="384"/>
                  <a:pt x="992" y="384"/>
                </a:cubicBezTo>
                <a:cubicBezTo>
                  <a:pt x="991" y="384"/>
                  <a:pt x="991" y="384"/>
                  <a:pt x="991" y="384"/>
                </a:cubicBezTo>
                <a:cubicBezTo>
                  <a:pt x="992" y="383"/>
                  <a:pt x="992" y="383"/>
                  <a:pt x="992" y="383"/>
                </a:cubicBezTo>
                <a:cubicBezTo>
                  <a:pt x="994" y="383"/>
                  <a:pt x="994" y="383"/>
                  <a:pt x="994" y="383"/>
                </a:cubicBezTo>
                <a:cubicBezTo>
                  <a:pt x="996" y="383"/>
                  <a:pt x="996" y="383"/>
                  <a:pt x="996" y="383"/>
                </a:cubicBezTo>
                <a:cubicBezTo>
                  <a:pt x="997" y="383"/>
                  <a:pt x="997" y="383"/>
                  <a:pt x="997" y="383"/>
                </a:cubicBezTo>
                <a:cubicBezTo>
                  <a:pt x="997" y="383"/>
                  <a:pt x="997" y="383"/>
                  <a:pt x="997" y="383"/>
                </a:cubicBezTo>
                <a:cubicBezTo>
                  <a:pt x="996" y="384"/>
                  <a:pt x="996" y="384"/>
                  <a:pt x="996" y="384"/>
                </a:cubicBezTo>
                <a:cubicBezTo>
                  <a:pt x="995" y="385"/>
                  <a:pt x="995" y="385"/>
                  <a:pt x="995" y="385"/>
                </a:cubicBezTo>
                <a:cubicBezTo>
                  <a:pt x="995" y="386"/>
                  <a:pt x="995" y="386"/>
                  <a:pt x="995" y="386"/>
                </a:cubicBezTo>
                <a:cubicBezTo>
                  <a:pt x="993" y="387"/>
                  <a:pt x="993" y="387"/>
                  <a:pt x="993" y="387"/>
                </a:cubicBezTo>
                <a:cubicBezTo>
                  <a:pt x="993" y="387"/>
                  <a:pt x="993" y="387"/>
                  <a:pt x="993" y="387"/>
                </a:cubicBezTo>
                <a:cubicBezTo>
                  <a:pt x="993" y="388"/>
                  <a:pt x="993" y="388"/>
                  <a:pt x="993" y="388"/>
                </a:cubicBezTo>
                <a:cubicBezTo>
                  <a:pt x="997" y="391"/>
                  <a:pt x="997" y="391"/>
                  <a:pt x="997" y="391"/>
                </a:cubicBezTo>
                <a:cubicBezTo>
                  <a:pt x="999" y="393"/>
                  <a:pt x="999" y="393"/>
                  <a:pt x="999" y="393"/>
                </a:cubicBezTo>
                <a:cubicBezTo>
                  <a:pt x="999" y="393"/>
                  <a:pt x="999" y="393"/>
                  <a:pt x="999" y="393"/>
                </a:cubicBezTo>
                <a:cubicBezTo>
                  <a:pt x="997" y="393"/>
                  <a:pt x="997" y="393"/>
                  <a:pt x="997" y="393"/>
                </a:cubicBezTo>
                <a:cubicBezTo>
                  <a:pt x="997" y="393"/>
                  <a:pt x="997" y="393"/>
                  <a:pt x="997" y="393"/>
                </a:cubicBezTo>
                <a:cubicBezTo>
                  <a:pt x="995" y="392"/>
                  <a:pt x="995" y="392"/>
                  <a:pt x="995" y="392"/>
                </a:cubicBezTo>
                <a:cubicBezTo>
                  <a:pt x="994" y="391"/>
                  <a:pt x="994" y="391"/>
                  <a:pt x="994" y="391"/>
                </a:cubicBezTo>
                <a:cubicBezTo>
                  <a:pt x="993" y="390"/>
                  <a:pt x="993" y="390"/>
                  <a:pt x="993" y="390"/>
                </a:cubicBezTo>
                <a:cubicBezTo>
                  <a:pt x="991" y="390"/>
                  <a:pt x="991" y="390"/>
                  <a:pt x="991" y="390"/>
                </a:cubicBezTo>
                <a:cubicBezTo>
                  <a:pt x="990" y="391"/>
                  <a:pt x="990" y="391"/>
                  <a:pt x="990" y="391"/>
                </a:cubicBezTo>
                <a:cubicBezTo>
                  <a:pt x="989" y="391"/>
                  <a:pt x="989" y="391"/>
                  <a:pt x="989" y="391"/>
                </a:cubicBezTo>
                <a:cubicBezTo>
                  <a:pt x="986" y="389"/>
                  <a:pt x="986" y="389"/>
                  <a:pt x="986" y="389"/>
                </a:cubicBezTo>
                <a:cubicBezTo>
                  <a:pt x="985" y="388"/>
                  <a:pt x="985" y="388"/>
                  <a:pt x="985" y="388"/>
                </a:cubicBezTo>
                <a:cubicBezTo>
                  <a:pt x="984" y="387"/>
                  <a:pt x="984" y="387"/>
                  <a:pt x="984" y="387"/>
                </a:cubicBezTo>
                <a:cubicBezTo>
                  <a:pt x="984" y="386"/>
                  <a:pt x="984" y="386"/>
                  <a:pt x="984" y="386"/>
                </a:cubicBezTo>
                <a:cubicBezTo>
                  <a:pt x="984" y="388"/>
                  <a:pt x="984" y="388"/>
                  <a:pt x="984" y="388"/>
                </a:cubicBezTo>
                <a:cubicBezTo>
                  <a:pt x="985" y="389"/>
                  <a:pt x="985" y="389"/>
                  <a:pt x="985" y="389"/>
                </a:cubicBezTo>
                <a:cubicBezTo>
                  <a:pt x="985" y="390"/>
                  <a:pt x="985" y="390"/>
                  <a:pt x="985" y="390"/>
                </a:cubicBezTo>
                <a:cubicBezTo>
                  <a:pt x="983" y="388"/>
                  <a:pt x="983" y="388"/>
                  <a:pt x="983" y="388"/>
                </a:cubicBezTo>
                <a:cubicBezTo>
                  <a:pt x="981" y="386"/>
                  <a:pt x="981" y="386"/>
                  <a:pt x="981" y="386"/>
                </a:cubicBezTo>
                <a:cubicBezTo>
                  <a:pt x="979" y="385"/>
                  <a:pt x="979" y="385"/>
                  <a:pt x="979" y="385"/>
                </a:cubicBezTo>
                <a:cubicBezTo>
                  <a:pt x="978" y="386"/>
                  <a:pt x="978" y="386"/>
                  <a:pt x="978" y="386"/>
                </a:cubicBezTo>
                <a:cubicBezTo>
                  <a:pt x="979" y="386"/>
                  <a:pt x="979" y="386"/>
                  <a:pt x="979" y="386"/>
                </a:cubicBezTo>
                <a:cubicBezTo>
                  <a:pt x="980" y="387"/>
                  <a:pt x="980" y="387"/>
                  <a:pt x="980" y="387"/>
                </a:cubicBezTo>
                <a:cubicBezTo>
                  <a:pt x="980" y="388"/>
                  <a:pt x="980" y="388"/>
                  <a:pt x="980" y="388"/>
                </a:cubicBezTo>
                <a:cubicBezTo>
                  <a:pt x="982" y="390"/>
                  <a:pt x="982" y="390"/>
                  <a:pt x="982" y="390"/>
                </a:cubicBezTo>
                <a:cubicBezTo>
                  <a:pt x="983" y="391"/>
                  <a:pt x="983" y="391"/>
                  <a:pt x="983" y="391"/>
                </a:cubicBezTo>
                <a:cubicBezTo>
                  <a:pt x="984" y="391"/>
                  <a:pt x="984" y="391"/>
                  <a:pt x="984" y="391"/>
                </a:cubicBezTo>
                <a:cubicBezTo>
                  <a:pt x="985" y="391"/>
                  <a:pt x="985" y="391"/>
                  <a:pt x="985" y="391"/>
                </a:cubicBezTo>
                <a:cubicBezTo>
                  <a:pt x="986" y="392"/>
                  <a:pt x="986" y="392"/>
                  <a:pt x="986" y="392"/>
                </a:cubicBezTo>
                <a:cubicBezTo>
                  <a:pt x="983" y="392"/>
                  <a:pt x="983" y="392"/>
                  <a:pt x="983" y="392"/>
                </a:cubicBezTo>
                <a:cubicBezTo>
                  <a:pt x="981" y="391"/>
                  <a:pt x="981" y="391"/>
                  <a:pt x="981" y="391"/>
                </a:cubicBezTo>
                <a:cubicBezTo>
                  <a:pt x="980" y="390"/>
                  <a:pt x="980" y="390"/>
                  <a:pt x="980" y="390"/>
                </a:cubicBezTo>
                <a:cubicBezTo>
                  <a:pt x="979" y="390"/>
                  <a:pt x="979" y="390"/>
                  <a:pt x="979" y="390"/>
                </a:cubicBezTo>
                <a:cubicBezTo>
                  <a:pt x="979" y="391"/>
                  <a:pt x="979" y="391"/>
                  <a:pt x="979" y="391"/>
                </a:cubicBezTo>
                <a:cubicBezTo>
                  <a:pt x="979" y="392"/>
                  <a:pt x="979" y="392"/>
                  <a:pt x="979" y="392"/>
                </a:cubicBezTo>
                <a:cubicBezTo>
                  <a:pt x="978" y="393"/>
                  <a:pt x="978" y="393"/>
                  <a:pt x="978" y="393"/>
                </a:cubicBezTo>
                <a:cubicBezTo>
                  <a:pt x="977" y="393"/>
                  <a:pt x="977" y="393"/>
                  <a:pt x="977" y="393"/>
                </a:cubicBezTo>
                <a:cubicBezTo>
                  <a:pt x="977" y="394"/>
                  <a:pt x="977" y="394"/>
                  <a:pt x="977" y="394"/>
                </a:cubicBezTo>
                <a:cubicBezTo>
                  <a:pt x="976" y="394"/>
                  <a:pt x="976" y="394"/>
                  <a:pt x="976" y="394"/>
                </a:cubicBezTo>
                <a:cubicBezTo>
                  <a:pt x="976" y="395"/>
                  <a:pt x="976" y="395"/>
                  <a:pt x="976" y="395"/>
                </a:cubicBezTo>
                <a:cubicBezTo>
                  <a:pt x="974" y="397"/>
                  <a:pt x="974" y="397"/>
                  <a:pt x="974" y="397"/>
                </a:cubicBezTo>
                <a:cubicBezTo>
                  <a:pt x="974" y="398"/>
                  <a:pt x="974" y="398"/>
                  <a:pt x="974" y="398"/>
                </a:cubicBezTo>
                <a:cubicBezTo>
                  <a:pt x="974" y="398"/>
                  <a:pt x="974" y="398"/>
                  <a:pt x="974" y="398"/>
                </a:cubicBezTo>
                <a:cubicBezTo>
                  <a:pt x="976" y="398"/>
                  <a:pt x="976" y="398"/>
                  <a:pt x="976" y="398"/>
                </a:cubicBezTo>
                <a:cubicBezTo>
                  <a:pt x="977" y="396"/>
                  <a:pt x="977" y="396"/>
                  <a:pt x="977" y="396"/>
                </a:cubicBezTo>
                <a:cubicBezTo>
                  <a:pt x="979" y="395"/>
                  <a:pt x="979" y="395"/>
                  <a:pt x="979" y="395"/>
                </a:cubicBezTo>
                <a:cubicBezTo>
                  <a:pt x="980" y="395"/>
                  <a:pt x="980" y="395"/>
                  <a:pt x="980" y="395"/>
                </a:cubicBezTo>
                <a:cubicBezTo>
                  <a:pt x="982" y="394"/>
                  <a:pt x="982" y="394"/>
                  <a:pt x="982" y="394"/>
                </a:cubicBezTo>
                <a:cubicBezTo>
                  <a:pt x="983" y="394"/>
                  <a:pt x="983" y="394"/>
                  <a:pt x="983" y="394"/>
                </a:cubicBezTo>
                <a:cubicBezTo>
                  <a:pt x="983" y="393"/>
                  <a:pt x="983" y="393"/>
                  <a:pt x="983" y="393"/>
                </a:cubicBezTo>
                <a:cubicBezTo>
                  <a:pt x="984" y="394"/>
                  <a:pt x="984" y="394"/>
                  <a:pt x="984" y="394"/>
                </a:cubicBezTo>
                <a:cubicBezTo>
                  <a:pt x="985" y="395"/>
                  <a:pt x="985" y="395"/>
                  <a:pt x="985" y="395"/>
                </a:cubicBezTo>
                <a:cubicBezTo>
                  <a:pt x="986" y="395"/>
                  <a:pt x="986" y="395"/>
                  <a:pt x="986" y="395"/>
                </a:cubicBezTo>
                <a:cubicBezTo>
                  <a:pt x="988" y="397"/>
                  <a:pt x="988" y="397"/>
                  <a:pt x="988" y="397"/>
                </a:cubicBezTo>
                <a:cubicBezTo>
                  <a:pt x="989" y="397"/>
                  <a:pt x="989" y="397"/>
                  <a:pt x="989" y="397"/>
                </a:cubicBezTo>
                <a:cubicBezTo>
                  <a:pt x="990" y="397"/>
                  <a:pt x="990" y="397"/>
                  <a:pt x="990" y="397"/>
                </a:cubicBezTo>
                <a:cubicBezTo>
                  <a:pt x="991" y="396"/>
                  <a:pt x="991" y="396"/>
                  <a:pt x="991" y="396"/>
                </a:cubicBezTo>
                <a:cubicBezTo>
                  <a:pt x="991" y="394"/>
                  <a:pt x="991" y="394"/>
                  <a:pt x="991" y="394"/>
                </a:cubicBezTo>
                <a:cubicBezTo>
                  <a:pt x="991" y="393"/>
                  <a:pt x="991" y="393"/>
                  <a:pt x="991" y="393"/>
                </a:cubicBezTo>
                <a:cubicBezTo>
                  <a:pt x="991" y="393"/>
                  <a:pt x="991" y="393"/>
                  <a:pt x="991" y="393"/>
                </a:cubicBezTo>
                <a:cubicBezTo>
                  <a:pt x="991" y="393"/>
                  <a:pt x="991" y="393"/>
                  <a:pt x="991" y="393"/>
                </a:cubicBezTo>
                <a:cubicBezTo>
                  <a:pt x="992" y="393"/>
                  <a:pt x="992" y="393"/>
                  <a:pt x="992" y="393"/>
                </a:cubicBezTo>
                <a:cubicBezTo>
                  <a:pt x="993" y="392"/>
                  <a:pt x="993" y="392"/>
                  <a:pt x="993" y="392"/>
                </a:cubicBezTo>
                <a:cubicBezTo>
                  <a:pt x="994" y="392"/>
                  <a:pt x="994" y="392"/>
                  <a:pt x="994" y="392"/>
                </a:cubicBezTo>
                <a:cubicBezTo>
                  <a:pt x="994" y="393"/>
                  <a:pt x="994" y="393"/>
                  <a:pt x="994" y="393"/>
                </a:cubicBezTo>
                <a:cubicBezTo>
                  <a:pt x="994" y="394"/>
                  <a:pt x="994" y="394"/>
                  <a:pt x="994" y="394"/>
                </a:cubicBezTo>
                <a:cubicBezTo>
                  <a:pt x="993" y="394"/>
                  <a:pt x="993" y="394"/>
                  <a:pt x="993" y="394"/>
                </a:cubicBezTo>
                <a:cubicBezTo>
                  <a:pt x="992" y="394"/>
                  <a:pt x="992" y="394"/>
                  <a:pt x="992" y="394"/>
                </a:cubicBezTo>
                <a:cubicBezTo>
                  <a:pt x="993" y="396"/>
                  <a:pt x="993" y="396"/>
                  <a:pt x="993" y="396"/>
                </a:cubicBezTo>
                <a:cubicBezTo>
                  <a:pt x="994" y="396"/>
                  <a:pt x="994" y="396"/>
                  <a:pt x="994" y="396"/>
                </a:cubicBezTo>
                <a:cubicBezTo>
                  <a:pt x="996" y="396"/>
                  <a:pt x="996" y="396"/>
                  <a:pt x="996" y="396"/>
                </a:cubicBezTo>
                <a:cubicBezTo>
                  <a:pt x="996" y="396"/>
                  <a:pt x="996" y="396"/>
                  <a:pt x="996" y="396"/>
                </a:cubicBezTo>
                <a:cubicBezTo>
                  <a:pt x="996" y="395"/>
                  <a:pt x="996" y="395"/>
                  <a:pt x="996" y="395"/>
                </a:cubicBezTo>
                <a:cubicBezTo>
                  <a:pt x="996" y="394"/>
                  <a:pt x="996" y="394"/>
                  <a:pt x="996" y="394"/>
                </a:cubicBezTo>
                <a:cubicBezTo>
                  <a:pt x="997" y="394"/>
                  <a:pt x="997" y="394"/>
                  <a:pt x="997" y="394"/>
                </a:cubicBezTo>
                <a:cubicBezTo>
                  <a:pt x="999" y="395"/>
                  <a:pt x="999" y="395"/>
                  <a:pt x="999" y="395"/>
                </a:cubicBezTo>
                <a:cubicBezTo>
                  <a:pt x="999" y="396"/>
                  <a:pt x="999" y="396"/>
                  <a:pt x="999" y="396"/>
                </a:cubicBezTo>
                <a:cubicBezTo>
                  <a:pt x="999" y="396"/>
                  <a:pt x="999" y="396"/>
                  <a:pt x="999" y="396"/>
                </a:cubicBezTo>
                <a:cubicBezTo>
                  <a:pt x="996" y="397"/>
                  <a:pt x="996" y="397"/>
                  <a:pt x="996" y="397"/>
                </a:cubicBezTo>
                <a:cubicBezTo>
                  <a:pt x="994" y="397"/>
                  <a:pt x="994" y="397"/>
                  <a:pt x="994" y="397"/>
                </a:cubicBezTo>
                <a:cubicBezTo>
                  <a:pt x="993" y="397"/>
                  <a:pt x="993" y="397"/>
                  <a:pt x="993" y="397"/>
                </a:cubicBezTo>
                <a:cubicBezTo>
                  <a:pt x="993" y="398"/>
                  <a:pt x="993" y="398"/>
                  <a:pt x="993" y="398"/>
                </a:cubicBezTo>
                <a:cubicBezTo>
                  <a:pt x="994" y="400"/>
                  <a:pt x="994" y="400"/>
                  <a:pt x="994" y="400"/>
                </a:cubicBezTo>
                <a:cubicBezTo>
                  <a:pt x="996" y="402"/>
                  <a:pt x="996" y="402"/>
                  <a:pt x="996" y="402"/>
                </a:cubicBezTo>
                <a:cubicBezTo>
                  <a:pt x="998" y="402"/>
                  <a:pt x="998" y="402"/>
                  <a:pt x="998" y="402"/>
                </a:cubicBezTo>
                <a:cubicBezTo>
                  <a:pt x="998" y="401"/>
                  <a:pt x="998" y="401"/>
                  <a:pt x="998" y="401"/>
                </a:cubicBezTo>
                <a:cubicBezTo>
                  <a:pt x="1000" y="401"/>
                  <a:pt x="1000" y="401"/>
                  <a:pt x="1000" y="401"/>
                </a:cubicBezTo>
                <a:cubicBezTo>
                  <a:pt x="1000" y="402"/>
                  <a:pt x="1000" y="402"/>
                  <a:pt x="1000" y="402"/>
                </a:cubicBezTo>
                <a:cubicBezTo>
                  <a:pt x="1000" y="402"/>
                  <a:pt x="1000" y="402"/>
                  <a:pt x="1000" y="402"/>
                </a:cubicBezTo>
                <a:cubicBezTo>
                  <a:pt x="999" y="402"/>
                  <a:pt x="999" y="402"/>
                  <a:pt x="999" y="402"/>
                </a:cubicBezTo>
                <a:cubicBezTo>
                  <a:pt x="998" y="403"/>
                  <a:pt x="998" y="403"/>
                  <a:pt x="998" y="403"/>
                </a:cubicBezTo>
                <a:cubicBezTo>
                  <a:pt x="995" y="402"/>
                  <a:pt x="995" y="402"/>
                  <a:pt x="995" y="402"/>
                </a:cubicBezTo>
                <a:cubicBezTo>
                  <a:pt x="993" y="401"/>
                  <a:pt x="993" y="401"/>
                  <a:pt x="993" y="401"/>
                </a:cubicBezTo>
                <a:cubicBezTo>
                  <a:pt x="991" y="399"/>
                  <a:pt x="991" y="399"/>
                  <a:pt x="991" y="399"/>
                </a:cubicBezTo>
                <a:cubicBezTo>
                  <a:pt x="990" y="399"/>
                  <a:pt x="990" y="399"/>
                  <a:pt x="990" y="399"/>
                </a:cubicBezTo>
                <a:cubicBezTo>
                  <a:pt x="988" y="399"/>
                  <a:pt x="988" y="399"/>
                  <a:pt x="988" y="399"/>
                </a:cubicBezTo>
                <a:cubicBezTo>
                  <a:pt x="986" y="397"/>
                  <a:pt x="986" y="397"/>
                  <a:pt x="986" y="397"/>
                </a:cubicBezTo>
                <a:cubicBezTo>
                  <a:pt x="984" y="396"/>
                  <a:pt x="984" y="396"/>
                  <a:pt x="984" y="396"/>
                </a:cubicBezTo>
                <a:cubicBezTo>
                  <a:pt x="984" y="396"/>
                  <a:pt x="984" y="396"/>
                  <a:pt x="984" y="396"/>
                </a:cubicBezTo>
                <a:cubicBezTo>
                  <a:pt x="983" y="396"/>
                  <a:pt x="983" y="396"/>
                  <a:pt x="983" y="396"/>
                </a:cubicBezTo>
                <a:cubicBezTo>
                  <a:pt x="982" y="396"/>
                  <a:pt x="982" y="396"/>
                  <a:pt x="982" y="396"/>
                </a:cubicBezTo>
                <a:cubicBezTo>
                  <a:pt x="980" y="396"/>
                  <a:pt x="980" y="396"/>
                  <a:pt x="980" y="396"/>
                </a:cubicBezTo>
                <a:cubicBezTo>
                  <a:pt x="980" y="396"/>
                  <a:pt x="980" y="396"/>
                  <a:pt x="980" y="396"/>
                </a:cubicBezTo>
                <a:cubicBezTo>
                  <a:pt x="979" y="396"/>
                  <a:pt x="979" y="396"/>
                  <a:pt x="979" y="396"/>
                </a:cubicBezTo>
                <a:cubicBezTo>
                  <a:pt x="977" y="397"/>
                  <a:pt x="977" y="397"/>
                  <a:pt x="977" y="397"/>
                </a:cubicBezTo>
                <a:cubicBezTo>
                  <a:pt x="977" y="399"/>
                  <a:pt x="977" y="399"/>
                  <a:pt x="977" y="399"/>
                </a:cubicBezTo>
                <a:cubicBezTo>
                  <a:pt x="975" y="399"/>
                  <a:pt x="975" y="399"/>
                  <a:pt x="975" y="399"/>
                </a:cubicBezTo>
                <a:cubicBezTo>
                  <a:pt x="974" y="400"/>
                  <a:pt x="974" y="400"/>
                  <a:pt x="974" y="400"/>
                </a:cubicBezTo>
                <a:cubicBezTo>
                  <a:pt x="972" y="401"/>
                  <a:pt x="972" y="401"/>
                  <a:pt x="972" y="401"/>
                </a:cubicBezTo>
                <a:cubicBezTo>
                  <a:pt x="971" y="402"/>
                  <a:pt x="971" y="402"/>
                  <a:pt x="971" y="402"/>
                </a:cubicBezTo>
                <a:cubicBezTo>
                  <a:pt x="971" y="404"/>
                  <a:pt x="971" y="404"/>
                  <a:pt x="971" y="404"/>
                </a:cubicBezTo>
                <a:cubicBezTo>
                  <a:pt x="971" y="404"/>
                  <a:pt x="971" y="404"/>
                  <a:pt x="971" y="404"/>
                </a:cubicBezTo>
                <a:cubicBezTo>
                  <a:pt x="973" y="403"/>
                  <a:pt x="973" y="403"/>
                  <a:pt x="973" y="403"/>
                </a:cubicBezTo>
                <a:cubicBezTo>
                  <a:pt x="974" y="403"/>
                  <a:pt x="974" y="403"/>
                  <a:pt x="974" y="403"/>
                </a:cubicBezTo>
                <a:cubicBezTo>
                  <a:pt x="975" y="403"/>
                  <a:pt x="975" y="403"/>
                  <a:pt x="975" y="403"/>
                </a:cubicBezTo>
                <a:cubicBezTo>
                  <a:pt x="976" y="403"/>
                  <a:pt x="976" y="403"/>
                  <a:pt x="976" y="403"/>
                </a:cubicBezTo>
                <a:cubicBezTo>
                  <a:pt x="977" y="403"/>
                  <a:pt x="977" y="403"/>
                  <a:pt x="977" y="403"/>
                </a:cubicBezTo>
                <a:cubicBezTo>
                  <a:pt x="981" y="403"/>
                  <a:pt x="981" y="403"/>
                  <a:pt x="981" y="403"/>
                </a:cubicBezTo>
                <a:cubicBezTo>
                  <a:pt x="983" y="403"/>
                  <a:pt x="983" y="403"/>
                  <a:pt x="983" y="403"/>
                </a:cubicBezTo>
                <a:cubicBezTo>
                  <a:pt x="985" y="404"/>
                  <a:pt x="985" y="404"/>
                  <a:pt x="985" y="404"/>
                </a:cubicBezTo>
                <a:cubicBezTo>
                  <a:pt x="986" y="404"/>
                  <a:pt x="986" y="404"/>
                  <a:pt x="986" y="404"/>
                </a:cubicBezTo>
                <a:cubicBezTo>
                  <a:pt x="985" y="405"/>
                  <a:pt x="985" y="405"/>
                  <a:pt x="985" y="405"/>
                </a:cubicBezTo>
                <a:cubicBezTo>
                  <a:pt x="983" y="404"/>
                  <a:pt x="983" y="404"/>
                  <a:pt x="983" y="404"/>
                </a:cubicBezTo>
                <a:cubicBezTo>
                  <a:pt x="981" y="405"/>
                  <a:pt x="981" y="405"/>
                  <a:pt x="981" y="405"/>
                </a:cubicBezTo>
                <a:cubicBezTo>
                  <a:pt x="975" y="404"/>
                  <a:pt x="975" y="404"/>
                  <a:pt x="975" y="404"/>
                </a:cubicBezTo>
                <a:cubicBezTo>
                  <a:pt x="974" y="404"/>
                  <a:pt x="974" y="404"/>
                  <a:pt x="974" y="404"/>
                </a:cubicBezTo>
                <a:cubicBezTo>
                  <a:pt x="973" y="405"/>
                  <a:pt x="973" y="405"/>
                  <a:pt x="973" y="405"/>
                </a:cubicBezTo>
                <a:cubicBezTo>
                  <a:pt x="971" y="405"/>
                  <a:pt x="971" y="405"/>
                  <a:pt x="971" y="405"/>
                </a:cubicBezTo>
                <a:cubicBezTo>
                  <a:pt x="971" y="406"/>
                  <a:pt x="971" y="406"/>
                  <a:pt x="971" y="406"/>
                </a:cubicBezTo>
                <a:cubicBezTo>
                  <a:pt x="971" y="407"/>
                  <a:pt x="971" y="407"/>
                  <a:pt x="971" y="407"/>
                </a:cubicBezTo>
                <a:cubicBezTo>
                  <a:pt x="973" y="407"/>
                  <a:pt x="973" y="407"/>
                  <a:pt x="973" y="407"/>
                </a:cubicBezTo>
                <a:cubicBezTo>
                  <a:pt x="973" y="407"/>
                  <a:pt x="973" y="407"/>
                  <a:pt x="973" y="407"/>
                </a:cubicBezTo>
                <a:cubicBezTo>
                  <a:pt x="972" y="407"/>
                  <a:pt x="972" y="407"/>
                  <a:pt x="972" y="407"/>
                </a:cubicBezTo>
                <a:cubicBezTo>
                  <a:pt x="971" y="407"/>
                  <a:pt x="971" y="407"/>
                  <a:pt x="971" y="407"/>
                </a:cubicBezTo>
                <a:cubicBezTo>
                  <a:pt x="969" y="407"/>
                  <a:pt x="969" y="407"/>
                  <a:pt x="969" y="407"/>
                </a:cubicBezTo>
                <a:cubicBezTo>
                  <a:pt x="969" y="408"/>
                  <a:pt x="969" y="408"/>
                  <a:pt x="969" y="408"/>
                </a:cubicBezTo>
                <a:cubicBezTo>
                  <a:pt x="970" y="408"/>
                  <a:pt x="970" y="408"/>
                  <a:pt x="970" y="408"/>
                </a:cubicBezTo>
                <a:cubicBezTo>
                  <a:pt x="972" y="409"/>
                  <a:pt x="972" y="409"/>
                  <a:pt x="972" y="409"/>
                </a:cubicBezTo>
                <a:cubicBezTo>
                  <a:pt x="976" y="410"/>
                  <a:pt x="976" y="410"/>
                  <a:pt x="976" y="410"/>
                </a:cubicBezTo>
                <a:cubicBezTo>
                  <a:pt x="977" y="410"/>
                  <a:pt x="977" y="410"/>
                  <a:pt x="977" y="410"/>
                </a:cubicBezTo>
                <a:cubicBezTo>
                  <a:pt x="978" y="409"/>
                  <a:pt x="978" y="409"/>
                  <a:pt x="978" y="409"/>
                </a:cubicBezTo>
                <a:cubicBezTo>
                  <a:pt x="979" y="409"/>
                  <a:pt x="979" y="409"/>
                  <a:pt x="979" y="409"/>
                </a:cubicBezTo>
                <a:cubicBezTo>
                  <a:pt x="979" y="409"/>
                  <a:pt x="979" y="409"/>
                  <a:pt x="979" y="409"/>
                </a:cubicBezTo>
                <a:cubicBezTo>
                  <a:pt x="979" y="411"/>
                  <a:pt x="979" y="411"/>
                  <a:pt x="979" y="411"/>
                </a:cubicBezTo>
                <a:cubicBezTo>
                  <a:pt x="980" y="412"/>
                  <a:pt x="980" y="412"/>
                  <a:pt x="980" y="412"/>
                </a:cubicBezTo>
                <a:cubicBezTo>
                  <a:pt x="979" y="412"/>
                  <a:pt x="979" y="412"/>
                  <a:pt x="979" y="412"/>
                </a:cubicBezTo>
                <a:cubicBezTo>
                  <a:pt x="978" y="412"/>
                  <a:pt x="978" y="412"/>
                  <a:pt x="978" y="412"/>
                </a:cubicBezTo>
                <a:cubicBezTo>
                  <a:pt x="977" y="412"/>
                  <a:pt x="977" y="412"/>
                  <a:pt x="977" y="412"/>
                </a:cubicBezTo>
                <a:cubicBezTo>
                  <a:pt x="976" y="412"/>
                  <a:pt x="976" y="412"/>
                  <a:pt x="976" y="412"/>
                </a:cubicBezTo>
                <a:cubicBezTo>
                  <a:pt x="975" y="412"/>
                  <a:pt x="975" y="412"/>
                  <a:pt x="975" y="412"/>
                </a:cubicBezTo>
                <a:cubicBezTo>
                  <a:pt x="975" y="413"/>
                  <a:pt x="975" y="413"/>
                  <a:pt x="975" y="413"/>
                </a:cubicBezTo>
                <a:cubicBezTo>
                  <a:pt x="975" y="413"/>
                  <a:pt x="975" y="413"/>
                  <a:pt x="975" y="413"/>
                </a:cubicBezTo>
                <a:cubicBezTo>
                  <a:pt x="976" y="413"/>
                  <a:pt x="976" y="413"/>
                  <a:pt x="976" y="413"/>
                </a:cubicBezTo>
                <a:cubicBezTo>
                  <a:pt x="977" y="414"/>
                  <a:pt x="977" y="414"/>
                  <a:pt x="977" y="414"/>
                </a:cubicBezTo>
                <a:cubicBezTo>
                  <a:pt x="977" y="414"/>
                  <a:pt x="977" y="414"/>
                  <a:pt x="977" y="414"/>
                </a:cubicBezTo>
                <a:cubicBezTo>
                  <a:pt x="976" y="415"/>
                  <a:pt x="976" y="415"/>
                  <a:pt x="976" y="415"/>
                </a:cubicBezTo>
                <a:cubicBezTo>
                  <a:pt x="974" y="415"/>
                  <a:pt x="974" y="415"/>
                  <a:pt x="974" y="415"/>
                </a:cubicBezTo>
                <a:cubicBezTo>
                  <a:pt x="973" y="414"/>
                  <a:pt x="973" y="414"/>
                  <a:pt x="973" y="414"/>
                </a:cubicBezTo>
                <a:cubicBezTo>
                  <a:pt x="971" y="414"/>
                  <a:pt x="971" y="414"/>
                  <a:pt x="971" y="414"/>
                </a:cubicBezTo>
                <a:cubicBezTo>
                  <a:pt x="971" y="415"/>
                  <a:pt x="971" y="415"/>
                  <a:pt x="971" y="415"/>
                </a:cubicBezTo>
                <a:cubicBezTo>
                  <a:pt x="971" y="416"/>
                  <a:pt x="971" y="416"/>
                  <a:pt x="971" y="416"/>
                </a:cubicBezTo>
                <a:cubicBezTo>
                  <a:pt x="972" y="416"/>
                  <a:pt x="972" y="416"/>
                  <a:pt x="972" y="416"/>
                </a:cubicBezTo>
                <a:cubicBezTo>
                  <a:pt x="973" y="416"/>
                  <a:pt x="973" y="416"/>
                  <a:pt x="973" y="416"/>
                </a:cubicBezTo>
                <a:cubicBezTo>
                  <a:pt x="975" y="416"/>
                  <a:pt x="975" y="416"/>
                  <a:pt x="975" y="416"/>
                </a:cubicBezTo>
                <a:cubicBezTo>
                  <a:pt x="976" y="416"/>
                  <a:pt x="976" y="416"/>
                  <a:pt x="976" y="416"/>
                </a:cubicBezTo>
                <a:cubicBezTo>
                  <a:pt x="977" y="417"/>
                  <a:pt x="977" y="417"/>
                  <a:pt x="977" y="417"/>
                </a:cubicBezTo>
                <a:cubicBezTo>
                  <a:pt x="975" y="417"/>
                  <a:pt x="975" y="417"/>
                  <a:pt x="975" y="417"/>
                </a:cubicBezTo>
                <a:cubicBezTo>
                  <a:pt x="973" y="417"/>
                  <a:pt x="973" y="417"/>
                  <a:pt x="973" y="417"/>
                </a:cubicBezTo>
                <a:cubicBezTo>
                  <a:pt x="972" y="418"/>
                  <a:pt x="972" y="418"/>
                  <a:pt x="972" y="418"/>
                </a:cubicBezTo>
                <a:cubicBezTo>
                  <a:pt x="971" y="417"/>
                  <a:pt x="971" y="417"/>
                  <a:pt x="971" y="417"/>
                </a:cubicBezTo>
                <a:cubicBezTo>
                  <a:pt x="970" y="417"/>
                  <a:pt x="970" y="417"/>
                  <a:pt x="970" y="417"/>
                </a:cubicBezTo>
                <a:cubicBezTo>
                  <a:pt x="969" y="418"/>
                  <a:pt x="969" y="418"/>
                  <a:pt x="969" y="418"/>
                </a:cubicBezTo>
                <a:cubicBezTo>
                  <a:pt x="969" y="421"/>
                  <a:pt x="969" y="421"/>
                  <a:pt x="969" y="421"/>
                </a:cubicBezTo>
                <a:cubicBezTo>
                  <a:pt x="968" y="422"/>
                  <a:pt x="968" y="422"/>
                  <a:pt x="968" y="422"/>
                </a:cubicBezTo>
                <a:cubicBezTo>
                  <a:pt x="968" y="423"/>
                  <a:pt x="968" y="423"/>
                  <a:pt x="968" y="423"/>
                </a:cubicBezTo>
                <a:cubicBezTo>
                  <a:pt x="970" y="423"/>
                  <a:pt x="970" y="423"/>
                  <a:pt x="970" y="423"/>
                </a:cubicBezTo>
                <a:cubicBezTo>
                  <a:pt x="973" y="421"/>
                  <a:pt x="973" y="421"/>
                  <a:pt x="973" y="421"/>
                </a:cubicBezTo>
                <a:cubicBezTo>
                  <a:pt x="974" y="420"/>
                  <a:pt x="974" y="420"/>
                  <a:pt x="974" y="420"/>
                </a:cubicBezTo>
                <a:cubicBezTo>
                  <a:pt x="977" y="420"/>
                  <a:pt x="977" y="420"/>
                  <a:pt x="977" y="420"/>
                </a:cubicBezTo>
                <a:cubicBezTo>
                  <a:pt x="979" y="419"/>
                  <a:pt x="979" y="419"/>
                  <a:pt x="979" y="419"/>
                </a:cubicBezTo>
                <a:cubicBezTo>
                  <a:pt x="980" y="417"/>
                  <a:pt x="980" y="417"/>
                  <a:pt x="980" y="417"/>
                </a:cubicBezTo>
                <a:cubicBezTo>
                  <a:pt x="983" y="415"/>
                  <a:pt x="983" y="415"/>
                  <a:pt x="983" y="415"/>
                </a:cubicBezTo>
                <a:cubicBezTo>
                  <a:pt x="987" y="413"/>
                  <a:pt x="987" y="413"/>
                  <a:pt x="987" y="413"/>
                </a:cubicBezTo>
                <a:cubicBezTo>
                  <a:pt x="989" y="412"/>
                  <a:pt x="989" y="412"/>
                  <a:pt x="989" y="412"/>
                </a:cubicBezTo>
                <a:cubicBezTo>
                  <a:pt x="991" y="412"/>
                  <a:pt x="991" y="412"/>
                  <a:pt x="991" y="412"/>
                </a:cubicBezTo>
                <a:cubicBezTo>
                  <a:pt x="991" y="413"/>
                  <a:pt x="991" y="413"/>
                  <a:pt x="991" y="413"/>
                </a:cubicBezTo>
                <a:cubicBezTo>
                  <a:pt x="990" y="414"/>
                  <a:pt x="990" y="414"/>
                  <a:pt x="990" y="414"/>
                </a:cubicBezTo>
                <a:cubicBezTo>
                  <a:pt x="989" y="414"/>
                  <a:pt x="989" y="414"/>
                  <a:pt x="989" y="414"/>
                </a:cubicBezTo>
                <a:cubicBezTo>
                  <a:pt x="986" y="414"/>
                  <a:pt x="986" y="414"/>
                  <a:pt x="986" y="414"/>
                </a:cubicBezTo>
                <a:cubicBezTo>
                  <a:pt x="983" y="416"/>
                  <a:pt x="983" y="416"/>
                  <a:pt x="983" y="416"/>
                </a:cubicBezTo>
                <a:cubicBezTo>
                  <a:pt x="980" y="419"/>
                  <a:pt x="980" y="419"/>
                  <a:pt x="980" y="419"/>
                </a:cubicBezTo>
                <a:cubicBezTo>
                  <a:pt x="979" y="421"/>
                  <a:pt x="979" y="421"/>
                  <a:pt x="979" y="421"/>
                </a:cubicBezTo>
                <a:cubicBezTo>
                  <a:pt x="976" y="421"/>
                  <a:pt x="976" y="421"/>
                  <a:pt x="976" y="421"/>
                </a:cubicBezTo>
                <a:cubicBezTo>
                  <a:pt x="975" y="422"/>
                  <a:pt x="975" y="422"/>
                  <a:pt x="975" y="422"/>
                </a:cubicBezTo>
                <a:cubicBezTo>
                  <a:pt x="973" y="423"/>
                  <a:pt x="973" y="423"/>
                  <a:pt x="973" y="423"/>
                </a:cubicBezTo>
                <a:cubicBezTo>
                  <a:pt x="970" y="424"/>
                  <a:pt x="970" y="424"/>
                  <a:pt x="970" y="424"/>
                </a:cubicBezTo>
                <a:cubicBezTo>
                  <a:pt x="969" y="424"/>
                  <a:pt x="969" y="424"/>
                  <a:pt x="969" y="424"/>
                </a:cubicBezTo>
                <a:cubicBezTo>
                  <a:pt x="969" y="425"/>
                  <a:pt x="969" y="425"/>
                  <a:pt x="969" y="425"/>
                </a:cubicBezTo>
                <a:cubicBezTo>
                  <a:pt x="970" y="425"/>
                  <a:pt x="970" y="425"/>
                  <a:pt x="970" y="425"/>
                </a:cubicBezTo>
                <a:cubicBezTo>
                  <a:pt x="971" y="425"/>
                  <a:pt x="971" y="425"/>
                  <a:pt x="971" y="425"/>
                </a:cubicBezTo>
                <a:cubicBezTo>
                  <a:pt x="972" y="425"/>
                  <a:pt x="972" y="425"/>
                  <a:pt x="972" y="425"/>
                </a:cubicBezTo>
                <a:cubicBezTo>
                  <a:pt x="972" y="426"/>
                  <a:pt x="972" y="426"/>
                  <a:pt x="972" y="426"/>
                </a:cubicBezTo>
                <a:cubicBezTo>
                  <a:pt x="973" y="425"/>
                  <a:pt x="973" y="425"/>
                  <a:pt x="973" y="425"/>
                </a:cubicBezTo>
                <a:cubicBezTo>
                  <a:pt x="974" y="424"/>
                  <a:pt x="974" y="424"/>
                  <a:pt x="974" y="424"/>
                </a:cubicBezTo>
                <a:cubicBezTo>
                  <a:pt x="975" y="424"/>
                  <a:pt x="975" y="424"/>
                  <a:pt x="975" y="424"/>
                </a:cubicBezTo>
                <a:cubicBezTo>
                  <a:pt x="976" y="425"/>
                  <a:pt x="976" y="425"/>
                  <a:pt x="976" y="425"/>
                </a:cubicBezTo>
                <a:cubicBezTo>
                  <a:pt x="977" y="425"/>
                  <a:pt x="977" y="425"/>
                  <a:pt x="977" y="425"/>
                </a:cubicBezTo>
                <a:cubicBezTo>
                  <a:pt x="978" y="425"/>
                  <a:pt x="978" y="425"/>
                  <a:pt x="978" y="425"/>
                </a:cubicBezTo>
                <a:cubicBezTo>
                  <a:pt x="980" y="424"/>
                  <a:pt x="980" y="424"/>
                  <a:pt x="980" y="424"/>
                </a:cubicBezTo>
                <a:cubicBezTo>
                  <a:pt x="981" y="424"/>
                  <a:pt x="981" y="424"/>
                  <a:pt x="981" y="424"/>
                </a:cubicBezTo>
                <a:cubicBezTo>
                  <a:pt x="981" y="424"/>
                  <a:pt x="981" y="424"/>
                  <a:pt x="981" y="424"/>
                </a:cubicBezTo>
                <a:cubicBezTo>
                  <a:pt x="981" y="425"/>
                  <a:pt x="981" y="425"/>
                  <a:pt x="981" y="425"/>
                </a:cubicBezTo>
                <a:cubicBezTo>
                  <a:pt x="980" y="425"/>
                  <a:pt x="980" y="425"/>
                  <a:pt x="980" y="425"/>
                </a:cubicBezTo>
                <a:cubicBezTo>
                  <a:pt x="978" y="426"/>
                  <a:pt x="978" y="426"/>
                  <a:pt x="978" y="426"/>
                </a:cubicBezTo>
                <a:cubicBezTo>
                  <a:pt x="977" y="427"/>
                  <a:pt x="977" y="427"/>
                  <a:pt x="977" y="427"/>
                </a:cubicBezTo>
                <a:cubicBezTo>
                  <a:pt x="975" y="427"/>
                  <a:pt x="975" y="427"/>
                  <a:pt x="975" y="427"/>
                </a:cubicBezTo>
                <a:cubicBezTo>
                  <a:pt x="975" y="426"/>
                  <a:pt x="975" y="426"/>
                  <a:pt x="975" y="426"/>
                </a:cubicBezTo>
                <a:cubicBezTo>
                  <a:pt x="974" y="426"/>
                  <a:pt x="974" y="426"/>
                  <a:pt x="974" y="426"/>
                </a:cubicBezTo>
                <a:cubicBezTo>
                  <a:pt x="973" y="427"/>
                  <a:pt x="973" y="427"/>
                  <a:pt x="973" y="427"/>
                </a:cubicBezTo>
                <a:cubicBezTo>
                  <a:pt x="971" y="428"/>
                  <a:pt x="971" y="428"/>
                  <a:pt x="971" y="428"/>
                </a:cubicBezTo>
                <a:cubicBezTo>
                  <a:pt x="970" y="428"/>
                  <a:pt x="970" y="428"/>
                  <a:pt x="970" y="428"/>
                </a:cubicBezTo>
                <a:cubicBezTo>
                  <a:pt x="972" y="429"/>
                  <a:pt x="972" y="429"/>
                  <a:pt x="972" y="429"/>
                </a:cubicBezTo>
                <a:cubicBezTo>
                  <a:pt x="973" y="429"/>
                  <a:pt x="973" y="429"/>
                  <a:pt x="973" y="429"/>
                </a:cubicBezTo>
                <a:cubicBezTo>
                  <a:pt x="974" y="430"/>
                  <a:pt x="974" y="430"/>
                  <a:pt x="974" y="430"/>
                </a:cubicBezTo>
                <a:cubicBezTo>
                  <a:pt x="973" y="432"/>
                  <a:pt x="973" y="432"/>
                  <a:pt x="973" y="432"/>
                </a:cubicBezTo>
                <a:cubicBezTo>
                  <a:pt x="973" y="432"/>
                  <a:pt x="973" y="432"/>
                  <a:pt x="973" y="432"/>
                </a:cubicBezTo>
                <a:cubicBezTo>
                  <a:pt x="974" y="433"/>
                  <a:pt x="974" y="433"/>
                  <a:pt x="974" y="433"/>
                </a:cubicBezTo>
                <a:cubicBezTo>
                  <a:pt x="974" y="434"/>
                  <a:pt x="974" y="434"/>
                  <a:pt x="974" y="434"/>
                </a:cubicBezTo>
                <a:cubicBezTo>
                  <a:pt x="974" y="434"/>
                  <a:pt x="974" y="434"/>
                  <a:pt x="974" y="434"/>
                </a:cubicBezTo>
                <a:cubicBezTo>
                  <a:pt x="975" y="434"/>
                  <a:pt x="975" y="434"/>
                  <a:pt x="975" y="434"/>
                </a:cubicBezTo>
                <a:cubicBezTo>
                  <a:pt x="976" y="433"/>
                  <a:pt x="976" y="433"/>
                  <a:pt x="976" y="433"/>
                </a:cubicBezTo>
                <a:cubicBezTo>
                  <a:pt x="977" y="433"/>
                  <a:pt x="977" y="433"/>
                  <a:pt x="977" y="433"/>
                </a:cubicBezTo>
                <a:cubicBezTo>
                  <a:pt x="978" y="432"/>
                  <a:pt x="978" y="432"/>
                  <a:pt x="978" y="432"/>
                </a:cubicBezTo>
                <a:cubicBezTo>
                  <a:pt x="979" y="431"/>
                  <a:pt x="979" y="431"/>
                  <a:pt x="979" y="431"/>
                </a:cubicBezTo>
                <a:cubicBezTo>
                  <a:pt x="980" y="430"/>
                  <a:pt x="980" y="430"/>
                  <a:pt x="980" y="430"/>
                </a:cubicBezTo>
                <a:cubicBezTo>
                  <a:pt x="981" y="430"/>
                  <a:pt x="981" y="430"/>
                  <a:pt x="981" y="430"/>
                </a:cubicBezTo>
                <a:cubicBezTo>
                  <a:pt x="984" y="428"/>
                  <a:pt x="984" y="428"/>
                  <a:pt x="984" y="428"/>
                </a:cubicBezTo>
                <a:cubicBezTo>
                  <a:pt x="985" y="428"/>
                  <a:pt x="985" y="428"/>
                  <a:pt x="985" y="428"/>
                </a:cubicBezTo>
                <a:cubicBezTo>
                  <a:pt x="985" y="429"/>
                  <a:pt x="985" y="429"/>
                  <a:pt x="985" y="429"/>
                </a:cubicBezTo>
                <a:cubicBezTo>
                  <a:pt x="987" y="430"/>
                  <a:pt x="987" y="430"/>
                  <a:pt x="987" y="430"/>
                </a:cubicBezTo>
                <a:cubicBezTo>
                  <a:pt x="987" y="431"/>
                  <a:pt x="987" y="431"/>
                  <a:pt x="987" y="431"/>
                </a:cubicBezTo>
                <a:cubicBezTo>
                  <a:pt x="986" y="431"/>
                  <a:pt x="986" y="431"/>
                  <a:pt x="986" y="431"/>
                </a:cubicBezTo>
                <a:cubicBezTo>
                  <a:pt x="985" y="430"/>
                  <a:pt x="985" y="430"/>
                  <a:pt x="985" y="430"/>
                </a:cubicBezTo>
                <a:cubicBezTo>
                  <a:pt x="982" y="431"/>
                  <a:pt x="982" y="431"/>
                  <a:pt x="982" y="431"/>
                </a:cubicBezTo>
                <a:cubicBezTo>
                  <a:pt x="982" y="431"/>
                  <a:pt x="982" y="431"/>
                  <a:pt x="982" y="431"/>
                </a:cubicBezTo>
                <a:cubicBezTo>
                  <a:pt x="981" y="431"/>
                  <a:pt x="981" y="431"/>
                  <a:pt x="981" y="431"/>
                </a:cubicBezTo>
                <a:cubicBezTo>
                  <a:pt x="980" y="431"/>
                  <a:pt x="980" y="431"/>
                  <a:pt x="980" y="431"/>
                </a:cubicBezTo>
                <a:cubicBezTo>
                  <a:pt x="980" y="432"/>
                  <a:pt x="980" y="432"/>
                  <a:pt x="980" y="432"/>
                </a:cubicBezTo>
                <a:cubicBezTo>
                  <a:pt x="979" y="433"/>
                  <a:pt x="979" y="433"/>
                  <a:pt x="979" y="433"/>
                </a:cubicBezTo>
                <a:cubicBezTo>
                  <a:pt x="978" y="434"/>
                  <a:pt x="978" y="434"/>
                  <a:pt x="978" y="434"/>
                </a:cubicBezTo>
                <a:cubicBezTo>
                  <a:pt x="976" y="434"/>
                  <a:pt x="976" y="434"/>
                  <a:pt x="976" y="434"/>
                </a:cubicBezTo>
                <a:cubicBezTo>
                  <a:pt x="975" y="435"/>
                  <a:pt x="975" y="435"/>
                  <a:pt x="975" y="435"/>
                </a:cubicBezTo>
                <a:cubicBezTo>
                  <a:pt x="973" y="435"/>
                  <a:pt x="973" y="435"/>
                  <a:pt x="973" y="435"/>
                </a:cubicBezTo>
                <a:cubicBezTo>
                  <a:pt x="972" y="436"/>
                  <a:pt x="972" y="436"/>
                  <a:pt x="972" y="436"/>
                </a:cubicBezTo>
                <a:cubicBezTo>
                  <a:pt x="972" y="438"/>
                  <a:pt x="972" y="438"/>
                  <a:pt x="972" y="438"/>
                </a:cubicBezTo>
                <a:cubicBezTo>
                  <a:pt x="973" y="438"/>
                  <a:pt x="973" y="438"/>
                  <a:pt x="973" y="438"/>
                </a:cubicBezTo>
                <a:cubicBezTo>
                  <a:pt x="974" y="437"/>
                  <a:pt x="974" y="437"/>
                  <a:pt x="974" y="437"/>
                </a:cubicBezTo>
                <a:cubicBezTo>
                  <a:pt x="975" y="437"/>
                  <a:pt x="975" y="437"/>
                  <a:pt x="975" y="437"/>
                </a:cubicBezTo>
                <a:cubicBezTo>
                  <a:pt x="975" y="438"/>
                  <a:pt x="975" y="438"/>
                  <a:pt x="975" y="438"/>
                </a:cubicBezTo>
                <a:cubicBezTo>
                  <a:pt x="975" y="439"/>
                  <a:pt x="975" y="439"/>
                  <a:pt x="975" y="439"/>
                </a:cubicBezTo>
                <a:cubicBezTo>
                  <a:pt x="974" y="440"/>
                  <a:pt x="974" y="440"/>
                  <a:pt x="974" y="440"/>
                </a:cubicBezTo>
                <a:cubicBezTo>
                  <a:pt x="974" y="443"/>
                  <a:pt x="974" y="443"/>
                  <a:pt x="974" y="443"/>
                </a:cubicBezTo>
                <a:cubicBezTo>
                  <a:pt x="975" y="444"/>
                  <a:pt x="975" y="444"/>
                  <a:pt x="975" y="444"/>
                </a:cubicBezTo>
                <a:cubicBezTo>
                  <a:pt x="976" y="444"/>
                  <a:pt x="976" y="444"/>
                  <a:pt x="976" y="444"/>
                </a:cubicBezTo>
                <a:cubicBezTo>
                  <a:pt x="977" y="443"/>
                  <a:pt x="977" y="443"/>
                  <a:pt x="977" y="443"/>
                </a:cubicBezTo>
                <a:cubicBezTo>
                  <a:pt x="978" y="442"/>
                  <a:pt x="978" y="442"/>
                  <a:pt x="978" y="442"/>
                </a:cubicBezTo>
                <a:cubicBezTo>
                  <a:pt x="979" y="442"/>
                  <a:pt x="979" y="442"/>
                  <a:pt x="979" y="442"/>
                </a:cubicBezTo>
                <a:cubicBezTo>
                  <a:pt x="980" y="442"/>
                  <a:pt x="980" y="442"/>
                  <a:pt x="980" y="442"/>
                </a:cubicBezTo>
                <a:cubicBezTo>
                  <a:pt x="980" y="442"/>
                  <a:pt x="980" y="442"/>
                  <a:pt x="980" y="442"/>
                </a:cubicBezTo>
                <a:cubicBezTo>
                  <a:pt x="981" y="442"/>
                  <a:pt x="981" y="442"/>
                  <a:pt x="981" y="442"/>
                </a:cubicBezTo>
                <a:cubicBezTo>
                  <a:pt x="981" y="443"/>
                  <a:pt x="981" y="443"/>
                  <a:pt x="981" y="443"/>
                </a:cubicBezTo>
                <a:cubicBezTo>
                  <a:pt x="979" y="444"/>
                  <a:pt x="979" y="444"/>
                  <a:pt x="979" y="444"/>
                </a:cubicBezTo>
                <a:cubicBezTo>
                  <a:pt x="978" y="444"/>
                  <a:pt x="978" y="444"/>
                  <a:pt x="978" y="444"/>
                </a:cubicBezTo>
                <a:cubicBezTo>
                  <a:pt x="975" y="445"/>
                  <a:pt x="975" y="445"/>
                  <a:pt x="975" y="445"/>
                </a:cubicBezTo>
                <a:cubicBezTo>
                  <a:pt x="974" y="445"/>
                  <a:pt x="974" y="445"/>
                  <a:pt x="974" y="445"/>
                </a:cubicBezTo>
                <a:cubicBezTo>
                  <a:pt x="974" y="447"/>
                  <a:pt x="974" y="447"/>
                  <a:pt x="974" y="447"/>
                </a:cubicBezTo>
                <a:cubicBezTo>
                  <a:pt x="974" y="448"/>
                  <a:pt x="974" y="448"/>
                  <a:pt x="974" y="448"/>
                </a:cubicBezTo>
                <a:cubicBezTo>
                  <a:pt x="975" y="449"/>
                  <a:pt x="975" y="449"/>
                  <a:pt x="975" y="449"/>
                </a:cubicBezTo>
                <a:cubicBezTo>
                  <a:pt x="974" y="450"/>
                  <a:pt x="974" y="450"/>
                  <a:pt x="974" y="450"/>
                </a:cubicBezTo>
                <a:cubicBezTo>
                  <a:pt x="974" y="451"/>
                  <a:pt x="974" y="451"/>
                  <a:pt x="974" y="451"/>
                </a:cubicBezTo>
                <a:cubicBezTo>
                  <a:pt x="974" y="453"/>
                  <a:pt x="974" y="453"/>
                  <a:pt x="974" y="453"/>
                </a:cubicBezTo>
                <a:cubicBezTo>
                  <a:pt x="975" y="453"/>
                  <a:pt x="975" y="453"/>
                  <a:pt x="975" y="453"/>
                </a:cubicBezTo>
                <a:cubicBezTo>
                  <a:pt x="976" y="451"/>
                  <a:pt x="976" y="451"/>
                  <a:pt x="976" y="451"/>
                </a:cubicBezTo>
                <a:cubicBezTo>
                  <a:pt x="977" y="451"/>
                  <a:pt x="977" y="451"/>
                  <a:pt x="977" y="451"/>
                </a:cubicBezTo>
                <a:cubicBezTo>
                  <a:pt x="979" y="449"/>
                  <a:pt x="979" y="449"/>
                  <a:pt x="979" y="449"/>
                </a:cubicBezTo>
                <a:cubicBezTo>
                  <a:pt x="980" y="449"/>
                  <a:pt x="980" y="449"/>
                  <a:pt x="980" y="449"/>
                </a:cubicBezTo>
                <a:cubicBezTo>
                  <a:pt x="981" y="447"/>
                  <a:pt x="981" y="447"/>
                  <a:pt x="981" y="447"/>
                </a:cubicBezTo>
                <a:cubicBezTo>
                  <a:pt x="982" y="447"/>
                  <a:pt x="982" y="447"/>
                  <a:pt x="982" y="447"/>
                </a:cubicBezTo>
                <a:cubicBezTo>
                  <a:pt x="982" y="447"/>
                  <a:pt x="982" y="447"/>
                  <a:pt x="982" y="447"/>
                </a:cubicBezTo>
                <a:cubicBezTo>
                  <a:pt x="981" y="448"/>
                  <a:pt x="981" y="448"/>
                  <a:pt x="981" y="448"/>
                </a:cubicBezTo>
                <a:cubicBezTo>
                  <a:pt x="981" y="449"/>
                  <a:pt x="981" y="449"/>
                  <a:pt x="981" y="449"/>
                </a:cubicBezTo>
                <a:cubicBezTo>
                  <a:pt x="982" y="449"/>
                  <a:pt x="982" y="449"/>
                  <a:pt x="982" y="449"/>
                </a:cubicBezTo>
                <a:cubicBezTo>
                  <a:pt x="983" y="449"/>
                  <a:pt x="983" y="449"/>
                  <a:pt x="983" y="449"/>
                </a:cubicBezTo>
                <a:cubicBezTo>
                  <a:pt x="985" y="446"/>
                  <a:pt x="985" y="446"/>
                  <a:pt x="985" y="446"/>
                </a:cubicBezTo>
                <a:cubicBezTo>
                  <a:pt x="985" y="446"/>
                  <a:pt x="985" y="446"/>
                  <a:pt x="985" y="446"/>
                </a:cubicBezTo>
                <a:cubicBezTo>
                  <a:pt x="986" y="447"/>
                  <a:pt x="986" y="447"/>
                  <a:pt x="986" y="447"/>
                </a:cubicBezTo>
                <a:cubicBezTo>
                  <a:pt x="987" y="447"/>
                  <a:pt x="987" y="447"/>
                  <a:pt x="987" y="447"/>
                </a:cubicBezTo>
                <a:cubicBezTo>
                  <a:pt x="988" y="446"/>
                  <a:pt x="988" y="446"/>
                  <a:pt x="988" y="446"/>
                </a:cubicBezTo>
                <a:cubicBezTo>
                  <a:pt x="989" y="446"/>
                  <a:pt x="989" y="446"/>
                  <a:pt x="989" y="446"/>
                </a:cubicBezTo>
                <a:cubicBezTo>
                  <a:pt x="989" y="446"/>
                  <a:pt x="989" y="446"/>
                  <a:pt x="989" y="446"/>
                </a:cubicBezTo>
                <a:cubicBezTo>
                  <a:pt x="988" y="448"/>
                  <a:pt x="988" y="448"/>
                  <a:pt x="988" y="448"/>
                </a:cubicBezTo>
                <a:cubicBezTo>
                  <a:pt x="988" y="450"/>
                  <a:pt x="988" y="450"/>
                  <a:pt x="988" y="450"/>
                </a:cubicBezTo>
                <a:cubicBezTo>
                  <a:pt x="989" y="451"/>
                  <a:pt x="989" y="451"/>
                  <a:pt x="989" y="451"/>
                </a:cubicBezTo>
                <a:cubicBezTo>
                  <a:pt x="990" y="452"/>
                  <a:pt x="990" y="452"/>
                  <a:pt x="990" y="452"/>
                </a:cubicBezTo>
                <a:cubicBezTo>
                  <a:pt x="989" y="453"/>
                  <a:pt x="989" y="453"/>
                  <a:pt x="989" y="453"/>
                </a:cubicBezTo>
                <a:cubicBezTo>
                  <a:pt x="988" y="452"/>
                  <a:pt x="988" y="452"/>
                  <a:pt x="988" y="452"/>
                </a:cubicBezTo>
                <a:cubicBezTo>
                  <a:pt x="987" y="450"/>
                  <a:pt x="987" y="450"/>
                  <a:pt x="987" y="450"/>
                </a:cubicBezTo>
                <a:cubicBezTo>
                  <a:pt x="986" y="449"/>
                  <a:pt x="986" y="449"/>
                  <a:pt x="986" y="449"/>
                </a:cubicBezTo>
                <a:cubicBezTo>
                  <a:pt x="985" y="449"/>
                  <a:pt x="985" y="449"/>
                  <a:pt x="985" y="449"/>
                </a:cubicBezTo>
                <a:cubicBezTo>
                  <a:pt x="985" y="450"/>
                  <a:pt x="985" y="450"/>
                  <a:pt x="985" y="450"/>
                </a:cubicBezTo>
                <a:cubicBezTo>
                  <a:pt x="984" y="450"/>
                  <a:pt x="984" y="450"/>
                  <a:pt x="984" y="450"/>
                </a:cubicBezTo>
                <a:cubicBezTo>
                  <a:pt x="983" y="450"/>
                  <a:pt x="983" y="450"/>
                  <a:pt x="983" y="450"/>
                </a:cubicBezTo>
                <a:cubicBezTo>
                  <a:pt x="984" y="451"/>
                  <a:pt x="984" y="451"/>
                  <a:pt x="984" y="451"/>
                </a:cubicBezTo>
                <a:cubicBezTo>
                  <a:pt x="985" y="451"/>
                  <a:pt x="985" y="451"/>
                  <a:pt x="985" y="451"/>
                </a:cubicBezTo>
                <a:cubicBezTo>
                  <a:pt x="986" y="453"/>
                  <a:pt x="986" y="453"/>
                  <a:pt x="986" y="453"/>
                </a:cubicBezTo>
                <a:cubicBezTo>
                  <a:pt x="987" y="453"/>
                  <a:pt x="987" y="453"/>
                  <a:pt x="987" y="453"/>
                </a:cubicBezTo>
                <a:cubicBezTo>
                  <a:pt x="987" y="454"/>
                  <a:pt x="987" y="454"/>
                  <a:pt x="987" y="454"/>
                </a:cubicBezTo>
                <a:cubicBezTo>
                  <a:pt x="986" y="454"/>
                  <a:pt x="986" y="454"/>
                  <a:pt x="986" y="454"/>
                </a:cubicBezTo>
                <a:cubicBezTo>
                  <a:pt x="984" y="452"/>
                  <a:pt x="984" y="452"/>
                  <a:pt x="984" y="452"/>
                </a:cubicBezTo>
                <a:cubicBezTo>
                  <a:pt x="984" y="452"/>
                  <a:pt x="984" y="452"/>
                  <a:pt x="984" y="452"/>
                </a:cubicBezTo>
                <a:cubicBezTo>
                  <a:pt x="982" y="452"/>
                  <a:pt x="982" y="452"/>
                  <a:pt x="982" y="452"/>
                </a:cubicBezTo>
                <a:cubicBezTo>
                  <a:pt x="981" y="455"/>
                  <a:pt x="981" y="455"/>
                  <a:pt x="981" y="455"/>
                </a:cubicBezTo>
                <a:cubicBezTo>
                  <a:pt x="979" y="455"/>
                  <a:pt x="979" y="455"/>
                  <a:pt x="979" y="455"/>
                </a:cubicBezTo>
                <a:cubicBezTo>
                  <a:pt x="976" y="455"/>
                  <a:pt x="976" y="455"/>
                  <a:pt x="976" y="455"/>
                </a:cubicBezTo>
                <a:cubicBezTo>
                  <a:pt x="976" y="456"/>
                  <a:pt x="976" y="456"/>
                  <a:pt x="976" y="456"/>
                </a:cubicBezTo>
                <a:cubicBezTo>
                  <a:pt x="977" y="456"/>
                  <a:pt x="977" y="456"/>
                  <a:pt x="977" y="456"/>
                </a:cubicBezTo>
                <a:cubicBezTo>
                  <a:pt x="979" y="456"/>
                  <a:pt x="979" y="456"/>
                  <a:pt x="979" y="456"/>
                </a:cubicBezTo>
                <a:cubicBezTo>
                  <a:pt x="980" y="456"/>
                  <a:pt x="980" y="456"/>
                  <a:pt x="980" y="456"/>
                </a:cubicBezTo>
                <a:cubicBezTo>
                  <a:pt x="982" y="455"/>
                  <a:pt x="982" y="455"/>
                  <a:pt x="982" y="455"/>
                </a:cubicBezTo>
                <a:cubicBezTo>
                  <a:pt x="984" y="454"/>
                  <a:pt x="984" y="454"/>
                  <a:pt x="984" y="454"/>
                </a:cubicBezTo>
                <a:cubicBezTo>
                  <a:pt x="985" y="455"/>
                  <a:pt x="985" y="455"/>
                  <a:pt x="985" y="455"/>
                </a:cubicBezTo>
                <a:cubicBezTo>
                  <a:pt x="987" y="455"/>
                  <a:pt x="987" y="455"/>
                  <a:pt x="987" y="455"/>
                </a:cubicBezTo>
                <a:cubicBezTo>
                  <a:pt x="987" y="455"/>
                  <a:pt x="987" y="455"/>
                  <a:pt x="987" y="455"/>
                </a:cubicBezTo>
                <a:cubicBezTo>
                  <a:pt x="985" y="456"/>
                  <a:pt x="985" y="456"/>
                  <a:pt x="985" y="456"/>
                </a:cubicBezTo>
                <a:cubicBezTo>
                  <a:pt x="983" y="456"/>
                  <a:pt x="983" y="456"/>
                  <a:pt x="983" y="456"/>
                </a:cubicBezTo>
                <a:cubicBezTo>
                  <a:pt x="981" y="457"/>
                  <a:pt x="981" y="457"/>
                  <a:pt x="981" y="457"/>
                </a:cubicBezTo>
                <a:cubicBezTo>
                  <a:pt x="977" y="457"/>
                  <a:pt x="977" y="457"/>
                  <a:pt x="977" y="457"/>
                </a:cubicBezTo>
                <a:cubicBezTo>
                  <a:pt x="976" y="457"/>
                  <a:pt x="976" y="457"/>
                  <a:pt x="976" y="457"/>
                </a:cubicBezTo>
                <a:cubicBezTo>
                  <a:pt x="975" y="458"/>
                  <a:pt x="975" y="458"/>
                  <a:pt x="975" y="458"/>
                </a:cubicBezTo>
                <a:cubicBezTo>
                  <a:pt x="976" y="460"/>
                  <a:pt x="976" y="460"/>
                  <a:pt x="976" y="460"/>
                </a:cubicBezTo>
                <a:cubicBezTo>
                  <a:pt x="977" y="460"/>
                  <a:pt x="977" y="460"/>
                  <a:pt x="977" y="460"/>
                </a:cubicBezTo>
                <a:cubicBezTo>
                  <a:pt x="979" y="460"/>
                  <a:pt x="979" y="460"/>
                  <a:pt x="979" y="460"/>
                </a:cubicBezTo>
                <a:cubicBezTo>
                  <a:pt x="980" y="460"/>
                  <a:pt x="980" y="460"/>
                  <a:pt x="980" y="460"/>
                </a:cubicBezTo>
                <a:cubicBezTo>
                  <a:pt x="978" y="461"/>
                  <a:pt x="978" y="461"/>
                  <a:pt x="978" y="461"/>
                </a:cubicBezTo>
                <a:cubicBezTo>
                  <a:pt x="976" y="461"/>
                  <a:pt x="976" y="461"/>
                  <a:pt x="976" y="461"/>
                </a:cubicBezTo>
                <a:cubicBezTo>
                  <a:pt x="975" y="462"/>
                  <a:pt x="975" y="462"/>
                  <a:pt x="975" y="462"/>
                </a:cubicBezTo>
                <a:cubicBezTo>
                  <a:pt x="976" y="463"/>
                  <a:pt x="976" y="463"/>
                  <a:pt x="976" y="463"/>
                </a:cubicBezTo>
                <a:cubicBezTo>
                  <a:pt x="977" y="464"/>
                  <a:pt x="977" y="464"/>
                  <a:pt x="977" y="464"/>
                </a:cubicBezTo>
                <a:cubicBezTo>
                  <a:pt x="978" y="464"/>
                  <a:pt x="978" y="464"/>
                  <a:pt x="978" y="464"/>
                </a:cubicBezTo>
                <a:cubicBezTo>
                  <a:pt x="978" y="463"/>
                  <a:pt x="978" y="463"/>
                  <a:pt x="978" y="463"/>
                </a:cubicBezTo>
                <a:cubicBezTo>
                  <a:pt x="980" y="462"/>
                  <a:pt x="980" y="462"/>
                  <a:pt x="980" y="462"/>
                </a:cubicBezTo>
                <a:cubicBezTo>
                  <a:pt x="981" y="463"/>
                  <a:pt x="981" y="463"/>
                  <a:pt x="981" y="463"/>
                </a:cubicBezTo>
                <a:cubicBezTo>
                  <a:pt x="982" y="463"/>
                  <a:pt x="982" y="463"/>
                  <a:pt x="982" y="463"/>
                </a:cubicBezTo>
                <a:cubicBezTo>
                  <a:pt x="983" y="463"/>
                  <a:pt x="983" y="463"/>
                  <a:pt x="983" y="463"/>
                </a:cubicBezTo>
                <a:cubicBezTo>
                  <a:pt x="984" y="462"/>
                  <a:pt x="984" y="462"/>
                  <a:pt x="984" y="462"/>
                </a:cubicBezTo>
                <a:cubicBezTo>
                  <a:pt x="984" y="463"/>
                  <a:pt x="984" y="463"/>
                  <a:pt x="984" y="463"/>
                </a:cubicBezTo>
                <a:cubicBezTo>
                  <a:pt x="983" y="464"/>
                  <a:pt x="983" y="464"/>
                  <a:pt x="983" y="464"/>
                </a:cubicBezTo>
                <a:cubicBezTo>
                  <a:pt x="981" y="464"/>
                  <a:pt x="981" y="464"/>
                  <a:pt x="981" y="464"/>
                </a:cubicBezTo>
                <a:cubicBezTo>
                  <a:pt x="980" y="464"/>
                  <a:pt x="980" y="464"/>
                  <a:pt x="980" y="464"/>
                </a:cubicBezTo>
                <a:cubicBezTo>
                  <a:pt x="979" y="464"/>
                  <a:pt x="979" y="464"/>
                  <a:pt x="979" y="464"/>
                </a:cubicBezTo>
                <a:cubicBezTo>
                  <a:pt x="978" y="464"/>
                  <a:pt x="978" y="464"/>
                  <a:pt x="978" y="464"/>
                </a:cubicBezTo>
                <a:cubicBezTo>
                  <a:pt x="980" y="465"/>
                  <a:pt x="980" y="465"/>
                  <a:pt x="980" y="465"/>
                </a:cubicBezTo>
                <a:cubicBezTo>
                  <a:pt x="981" y="465"/>
                  <a:pt x="981" y="465"/>
                  <a:pt x="981" y="465"/>
                </a:cubicBezTo>
                <a:cubicBezTo>
                  <a:pt x="981" y="465"/>
                  <a:pt x="981" y="465"/>
                  <a:pt x="981" y="465"/>
                </a:cubicBezTo>
                <a:cubicBezTo>
                  <a:pt x="981" y="466"/>
                  <a:pt x="981" y="466"/>
                  <a:pt x="981" y="466"/>
                </a:cubicBezTo>
                <a:cubicBezTo>
                  <a:pt x="978" y="466"/>
                  <a:pt x="978" y="466"/>
                  <a:pt x="978" y="466"/>
                </a:cubicBezTo>
                <a:cubicBezTo>
                  <a:pt x="977" y="467"/>
                  <a:pt x="977" y="467"/>
                  <a:pt x="977" y="467"/>
                </a:cubicBezTo>
                <a:cubicBezTo>
                  <a:pt x="978" y="468"/>
                  <a:pt x="978" y="468"/>
                  <a:pt x="978" y="468"/>
                </a:cubicBezTo>
                <a:cubicBezTo>
                  <a:pt x="979" y="468"/>
                  <a:pt x="979" y="468"/>
                  <a:pt x="979" y="468"/>
                </a:cubicBezTo>
                <a:cubicBezTo>
                  <a:pt x="979" y="467"/>
                  <a:pt x="979" y="467"/>
                  <a:pt x="979" y="467"/>
                </a:cubicBezTo>
                <a:cubicBezTo>
                  <a:pt x="981" y="467"/>
                  <a:pt x="981" y="467"/>
                  <a:pt x="981" y="467"/>
                </a:cubicBezTo>
                <a:cubicBezTo>
                  <a:pt x="982" y="468"/>
                  <a:pt x="982" y="468"/>
                  <a:pt x="982" y="468"/>
                </a:cubicBezTo>
                <a:cubicBezTo>
                  <a:pt x="983" y="468"/>
                  <a:pt x="983" y="468"/>
                  <a:pt x="983" y="468"/>
                </a:cubicBezTo>
                <a:cubicBezTo>
                  <a:pt x="982" y="469"/>
                  <a:pt x="982" y="469"/>
                  <a:pt x="982" y="469"/>
                </a:cubicBezTo>
                <a:cubicBezTo>
                  <a:pt x="980" y="469"/>
                  <a:pt x="980" y="469"/>
                  <a:pt x="980" y="469"/>
                </a:cubicBezTo>
                <a:cubicBezTo>
                  <a:pt x="979" y="469"/>
                  <a:pt x="979" y="469"/>
                  <a:pt x="979" y="469"/>
                </a:cubicBezTo>
                <a:cubicBezTo>
                  <a:pt x="977" y="469"/>
                  <a:pt x="977" y="469"/>
                  <a:pt x="977" y="469"/>
                </a:cubicBezTo>
                <a:cubicBezTo>
                  <a:pt x="977" y="470"/>
                  <a:pt x="977" y="470"/>
                  <a:pt x="977" y="470"/>
                </a:cubicBezTo>
                <a:cubicBezTo>
                  <a:pt x="978" y="471"/>
                  <a:pt x="978" y="471"/>
                  <a:pt x="978" y="471"/>
                </a:cubicBezTo>
                <a:cubicBezTo>
                  <a:pt x="978" y="471"/>
                  <a:pt x="978" y="471"/>
                  <a:pt x="978" y="471"/>
                </a:cubicBezTo>
                <a:cubicBezTo>
                  <a:pt x="980" y="470"/>
                  <a:pt x="980" y="470"/>
                  <a:pt x="980" y="470"/>
                </a:cubicBezTo>
                <a:cubicBezTo>
                  <a:pt x="981" y="470"/>
                  <a:pt x="981" y="470"/>
                  <a:pt x="981" y="470"/>
                </a:cubicBezTo>
                <a:cubicBezTo>
                  <a:pt x="983" y="471"/>
                  <a:pt x="983" y="471"/>
                  <a:pt x="983" y="471"/>
                </a:cubicBezTo>
                <a:cubicBezTo>
                  <a:pt x="982" y="471"/>
                  <a:pt x="982" y="471"/>
                  <a:pt x="982" y="471"/>
                </a:cubicBezTo>
                <a:cubicBezTo>
                  <a:pt x="980" y="472"/>
                  <a:pt x="980" y="472"/>
                  <a:pt x="980" y="472"/>
                </a:cubicBezTo>
                <a:cubicBezTo>
                  <a:pt x="980" y="473"/>
                  <a:pt x="980" y="473"/>
                  <a:pt x="980" y="473"/>
                </a:cubicBezTo>
                <a:cubicBezTo>
                  <a:pt x="980" y="475"/>
                  <a:pt x="980" y="475"/>
                  <a:pt x="980" y="475"/>
                </a:cubicBezTo>
                <a:cubicBezTo>
                  <a:pt x="981" y="475"/>
                  <a:pt x="981" y="475"/>
                  <a:pt x="981" y="475"/>
                </a:cubicBezTo>
                <a:cubicBezTo>
                  <a:pt x="981" y="474"/>
                  <a:pt x="981" y="474"/>
                  <a:pt x="981" y="474"/>
                </a:cubicBezTo>
                <a:cubicBezTo>
                  <a:pt x="983" y="474"/>
                  <a:pt x="983" y="474"/>
                  <a:pt x="983" y="474"/>
                </a:cubicBezTo>
                <a:cubicBezTo>
                  <a:pt x="983" y="476"/>
                  <a:pt x="983" y="476"/>
                  <a:pt x="983" y="476"/>
                </a:cubicBezTo>
                <a:cubicBezTo>
                  <a:pt x="984" y="475"/>
                  <a:pt x="984" y="475"/>
                  <a:pt x="984" y="475"/>
                </a:cubicBezTo>
                <a:cubicBezTo>
                  <a:pt x="984" y="474"/>
                  <a:pt x="984" y="474"/>
                  <a:pt x="984" y="474"/>
                </a:cubicBezTo>
                <a:cubicBezTo>
                  <a:pt x="985" y="475"/>
                  <a:pt x="985" y="475"/>
                  <a:pt x="985" y="475"/>
                </a:cubicBezTo>
                <a:cubicBezTo>
                  <a:pt x="984" y="476"/>
                  <a:pt x="984" y="476"/>
                  <a:pt x="984" y="476"/>
                </a:cubicBezTo>
                <a:cubicBezTo>
                  <a:pt x="984" y="477"/>
                  <a:pt x="984" y="477"/>
                  <a:pt x="984" y="477"/>
                </a:cubicBezTo>
                <a:cubicBezTo>
                  <a:pt x="985" y="478"/>
                  <a:pt x="985" y="478"/>
                  <a:pt x="985" y="478"/>
                </a:cubicBezTo>
                <a:cubicBezTo>
                  <a:pt x="983" y="480"/>
                  <a:pt x="983" y="480"/>
                  <a:pt x="983" y="480"/>
                </a:cubicBezTo>
                <a:cubicBezTo>
                  <a:pt x="983" y="480"/>
                  <a:pt x="983" y="480"/>
                  <a:pt x="983" y="480"/>
                </a:cubicBezTo>
                <a:cubicBezTo>
                  <a:pt x="982" y="481"/>
                  <a:pt x="982" y="481"/>
                  <a:pt x="982" y="481"/>
                </a:cubicBezTo>
                <a:cubicBezTo>
                  <a:pt x="981" y="482"/>
                  <a:pt x="981" y="482"/>
                  <a:pt x="981" y="482"/>
                </a:cubicBezTo>
                <a:cubicBezTo>
                  <a:pt x="981" y="483"/>
                  <a:pt x="981" y="483"/>
                  <a:pt x="981" y="483"/>
                </a:cubicBezTo>
                <a:cubicBezTo>
                  <a:pt x="983" y="483"/>
                  <a:pt x="983" y="483"/>
                  <a:pt x="983" y="483"/>
                </a:cubicBezTo>
                <a:cubicBezTo>
                  <a:pt x="983" y="482"/>
                  <a:pt x="983" y="482"/>
                  <a:pt x="983" y="482"/>
                </a:cubicBezTo>
                <a:cubicBezTo>
                  <a:pt x="984" y="482"/>
                  <a:pt x="984" y="482"/>
                  <a:pt x="984" y="482"/>
                </a:cubicBezTo>
                <a:cubicBezTo>
                  <a:pt x="985" y="484"/>
                  <a:pt x="985" y="484"/>
                  <a:pt x="985" y="484"/>
                </a:cubicBezTo>
                <a:cubicBezTo>
                  <a:pt x="984" y="484"/>
                  <a:pt x="984" y="484"/>
                  <a:pt x="984" y="484"/>
                </a:cubicBezTo>
                <a:cubicBezTo>
                  <a:pt x="984" y="485"/>
                  <a:pt x="984" y="485"/>
                  <a:pt x="984" y="485"/>
                </a:cubicBezTo>
                <a:cubicBezTo>
                  <a:pt x="985" y="485"/>
                  <a:pt x="985" y="485"/>
                  <a:pt x="985" y="485"/>
                </a:cubicBezTo>
                <a:cubicBezTo>
                  <a:pt x="986" y="485"/>
                  <a:pt x="986" y="485"/>
                  <a:pt x="986" y="485"/>
                </a:cubicBezTo>
                <a:cubicBezTo>
                  <a:pt x="986" y="486"/>
                  <a:pt x="986" y="486"/>
                  <a:pt x="986" y="486"/>
                </a:cubicBezTo>
                <a:cubicBezTo>
                  <a:pt x="985" y="487"/>
                  <a:pt x="985" y="487"/>
                  <a:pt x="985" y="487"/>
                </a:cubicBezTo>
                <a:cubicBezTo>
                  <a:pt x="986" y="487"/>
                  <a:pt x="986" y="487"/>
                  <a:pt x="986" y="487"/>
                </a:cubicBezTo>
                <a:cubicBezTo>
                  <a:pt x="986" y="489"/>
                  <a:pt x="986" y="489"/>
                  <a:pt x="986" y="489"/>
                </a:cubicBezTo>
                <a:cubicBezTo>
                  <a:pt x="984" y="489"/>
                  <a:pt x="984" y="489"/>
                  <a:pt x="984" y="489"/>
                </a:cubicBezTo>
                <a:cubicBezTo>
                  <a:pt x="984" y="490"/>
                  <a:pt x="984" y="490"/>
                  <a:pt x="984" y="490"/>
                </a:cubicBezTo>
                <a:cubicBezTo>
                  <a:pt x="985" y="490"/>
                  <a:pt x="985" y="490"/>
                  <a:pt x="985" y="490"/>
                </a:cubicBezTo>
                <a:cubicBezTo>
                  <a:pt x="986" y="489"/>
                  <a:pt x="986" y="489"/>
                  <a:pt x="986" y="489"/>
                </a:cubicBezTo>
                <a:cubicBezTo>
                  <a:pt x="987" y="488"/>
                  <a:pt x="987" y="488"/>
                  <a:pt x="987" y="488"/>
                </a:cubicBezTo>
                <a:cubicBezTo>
                  <a:pt x="989" y="487"/>
                  <a:pt x="989" y="487"/>
                  <a:pt x="989" y="487"/>
                </a:cubicBezTo>
                <a:cubicBezTo>
                  <a:pt x="989" y="488"/>
                  <a:pt x="989" y="488"/>
                  <a:pt x="989" y="488"/>
                </a:cubicBezTo>
                <a:cubicBezTo>
                  <a:pt x="989" y="489"/>
                  <a:pt x="989" y="489"/>
                  <a:pt x="989" y="489"/>
                </a:cubicBezTo>
                <a:cubicBezTo>
                  <a:pt x="989" y="490"/>
                  <a:pt x="989" y="490"/>
                  <a:pt x="989" y="490"/>
                </a:cubicBezTo>
                <a:cubicBezTo>
                  <a:pt x="988" y="491"/>
                  <a:pt x="988" y="491"/>
                  <a:pt x="988" y="491"/>
                </a:cubicBezTo>
                <a:cubicBezTo>
                  <a:pt x="987" y="492"/>
                  <a:pt x="987" y="492"/>
                  <a:pt x="987" y="492"/>
                </a:cubicBezTo>
                <a:cubicBezTo>
                  <a:pt x="986" y="491"/>
                  <a:pt x="986" y="491"/>
                  <a:pt x="986" y="491"/>
                </a:cubicBezTo>
                <a:cubicBezTo>
                  <a:pt x="985" y="492"/>
                  <a:pt x="985" y="492"/>
                  <a:pt x="985" y="492"/>
                </a:cubicBezTo>
                <a:cubicBezTo>
                  <a:pt x="984" y="493"/>
                  <a:pt x="984" y="493"/>
                  <a:pt x="984" y="493"/>
                </a:cubicBezTo>
                <a:cubicBezTo>
                  <a:pt x="985" y="493"/>
                  <a:pt x="985" y="493"/>
                  <a:pt x="985" y="493"/>
                </a:cubicBezTo>
                <a:cubicBezTo>
                  <a:pt x="986" y="493"/>
                  <a:pt x="986" y="493"/>
                  <a:pt x="986" y="493"/>
                </a:cubicBezTo>
                <a:cubicBezTo>
                  <a:pt x="987" y="492"/>
                  <a:pt x="987" y="492"/>
                  <a:pt x="987" y="492"/>
                </a:cubicBezTo>
                <a:cubicBezTo>
                  <a:pt x="989" y="492"/>
                  <a:pt x="989" y="492"/>
                  <a:pt x="989" y="492"/>
                </a:cubicBezTo>
                <a:cubicBezTo>
                  <a:pt x="989" y="493"/>
                  <a:pt x="989" y="493"/>
                  <a:pt x="989" y="493"/>
                </a:cubicBezTo>
                <a:cubicBezTo>
                  <a:pt x="989" y="494"/>
                  <a:pt x="989" y="494"/>
                  <a:pt x="989" y="494"/>
                </a:cubicBezTo>
                <a:cubicBezTo>
                  <a:pt x="987" y="494"/>
                  <a:pt x="987" y="494"/>
                  <a:pt x="987" y="494"/>
                </a:cubicBezTo>
                <a:cubicBezTo>
                  <a:pt x="987" y="496"/>
                  <a:pt x="987" y="496"/>
                  <a:pt x="987" y="496"/>
                </a:cubicBezTo>
                <a:cubicBezTo>
                  <a:pt x="986" y="497"/>
                  <a:pt x="986" y="497"/>
                  <a:pt x="986" y="497"/>
                </a:cubicBezTo>
                <a:cubicBezTo>
                  <a:pt x="985" y="497"/>
                  <a:pt x="985" y="497"/>
                  <a:pt x="985" y="497"/>
                </a:cubicBezTo>
                <a:cubicBezTo>
                  <a:pt x="984" y="498"/>
                  <a:pt x="984" y="498"/>
                  <a:pt x="984" y="498"/>
                </a:cubicBezTo>
                <a:cubicBezTo>
                  <a:pt x="986" y="499"/>
                  <a:pt x="986" y="499"/>
                  <a:pt x="986" y="499"/>
                </a:cubicBezTo>
                <a:cubicBezTo>
                  <a:pt x="988" y="498"/>
                  <a:pt x="988" y="498"/>
                  <a:pt x="988" y="498"/>
                </a:cubicBezTo>
                <a:cubicBezTo>
                  <a:pt x="989" y="497"/>
                  <a:pt x="989" y="497"/>
                  <a:pt x="989" y="497"/>
                </a:cubicBezTo>
                <a:cubicBezTo>
                  <a:pt x="991" y="497"/>
                  <a:pt x="991" y="497"/>
                  <a:pt x="991" y="497"/>
                </a:cubicBezTo>
                <a:cubicBezTo>
                  <a:pt x="992" y="497"/>
                  <a:pt x="992" y="497"/>
                  <a:pt x="992" y="497"/>
                </a:cubicBezTo>
                <a:cubicBezTo>
                  <a:pt x="992" y="498"/>
                  <a:pt x="992" y="498"/>
                  <a:pt x="992" y="498"/>
                </a:cubicBezTo>
                <a:cubicBezTo>
                  <a:pt x="992" y="498"/>
                  <a:pt x="992" y="498"/>
                  <a:pt x="992" y="498"/>
                </a:cubicBezTo>
                <a:cubicBezTo>
                  <a:pt x="990" y="498"/>
                  <a:pt x="990" y="498"/>
                  <a:pt x="990" y="498"/>
                </a:cubicBezTo>
                <a:cubicBezTo>
                  <a:pt x="988" y="499"/>
                  <a:pt x="988" y="499"/>
                  <a:pt x="988" y="499"/>
                </a:cubicBezTo>
                <a:cubicBezTo>
                  <a:pt x="988" y="500"/>
                  <a:pt x="988" y="500"/>
                  <a:pt x="988" y="500"/>
                </a:cubicBezTo>
                <a:cubicBezTo>
                  <a:pt x="989" y="500"/>
                  <a:pt x="989" y="500"/>
                  <a:pt x="989" y="500"/>
                </a:cubicBezTo>
                <a:cubicBezTo>
                  <a:pt x="990" y="501"/>
                  <a:pt x="990" y="501"/>
                  <a:pt x="990" y="501"/>
                </a:cubicBezTo>
                <a:cubicBezTo>
                  <a:pt x="989" y="502"/>
                  <a:pt x="989" y="502"/>
                  <a:pt x="989" y="502"/>
                </a:cubicBezTo>
                <a:cubicBezTo>
                  <a:pt x="989" y="503"/>
                  <a:pt x="989" y="503"/>
                  <a:pt x="989" y="503"/>
                </a:cubicBezTo>
                <a:cubicBezTo>
                  <a:pt x="990" y="504"/>
                  <a:pt x="990" y="504"/>
                  <a:pt x="990" y="504"/>
                </a:cubicBezTo>
                <a:cubicBezTo>
                  <a:pt x="993" y="502"/>
                  <a:pt x="993" y="502"/>
                  <a:pt x="993" y="502"/>
                </a:cubicBezTo>
                <a:cubicBezTo>
                  <a:pt x="994" y="502"/>
                  <a:pt x="994" y="502"/>
                  <a:pt x="994" y="502"/>
                </a:cubicBezTo>
                <a:cubicBezTo>
                  <a:pt x="994" y="502"/>
                  <a:pt x="994" y="502"/>
                  <a:pt x="994" y="502"/>
                </a:cubicBezTo>
                <a:cubicBezTo>
                  <a:pt x="995" y="503"/>
                  <a:pt x="995" y="503"/>
                  <a:pt x="995" y="503"/>
                </a:cubicBezTo>
                <a:cubicBezTo>
                  <a:pt x="995" y="505"/>
                  <a:pt x="995" y="505"/>
                  <a:pt x="995" y="505"/>
                </a:cubicBezTo>
                <a:cubicBezTo>
                  <a:pt x="997" y="506"/>
                  <a:pt x="997" y="506"/>
                  <a:pt x="997" y="506"/>
                </a:cubicBezTo>
                <a:cubicBezTo>
                  <a:pt x="997" y="506"/>
                  <a:pt x="997" y="506"/>
                  <a:pt x="997" y="506"/>
                </a:cubicBezTo>
                <a:cubicBezTo>
                  <a:pt x="996" y="507"/>
                  <a:pt x="996" y="507"/>
                  <a:pt x="996" y="507"/>
                </a:cubicBezTo>
                <a:cubicBezTo>
                  <a:pt x="995" y="508"/>
                  <a:pt x="995" y="508"/>
                  <a:pt x="995" y="508"/>
                </a:cubicBezTo>
                <a:cubicBezTo>
                  <a:pt x="994" y="509"/>
                  <a:pt x="994" y="509"/>
                  <a:pt x="994" y="509"/>
                </a:cubicBezTo>
                <a:cubicBezTo>
                  <a:pt x="994" y="510"/>
                  <a:pt x="994" y="510"/>
                  <a:pt x="994" y="510"/>
                </a:cubicBezTo>
                <a:cubicBezTo>
                  <a:pt x="997" y="510"/>
                  <a:pt x="997" y="510"/>
                  <a:pt x="997" y="510"/>
                </a:cubicBezTo>
                <a:cubicBezTo>
                  <a:pt x="997" y="510"/>
                  <a:pt x="997" y="510"/>
                  <a:pt x="997" y="510"/>
                </a:cubicBezTo>
                <a:cubicBezTo>
                  <a:pt x="997" y="509"/>
                  <a:pt x="997" y="509"/>
                  <a:pt x="997" y="509"/>
                </a:cubicBezTo>
                <a:cubicBezTo>
                  <a:pt x="997" y="508"/>
                  <a:pt x="997" y="508"/>
                  <a:pt x="997" y="508"/>
                </a:cubicBezTo>
                <a:cubicBezTo>
                  <a:pt x="998" y="508"/>
                  <a:pt x="998" y="508"/>
                  <a:pt x="998" y="508"/>
                </a:cubicBezTo>
                <a:cubicBezTo>
                  <a:pt x="999" y="508"/>
                  <a:pt x="999" y="508"/>
                  <a:pt x="999" y="508"/>
                </a:cubicBezTo>
                <a:cubicBezTo>
                  <a:pt x="1000" y="507"/>
                  <a:pt x="1000" y="507"/>
                  <a:pt x="1000" y="507"/>
                </a:cubicBezTo>
                <a:cubicBezTo>
                  <a:pt x="1001" y="507"/>
                  <a:pt x="1001" y="507"/>
                  <a:pt x="1001" y="507"/>
                </a:cubicBezTo>
                <a:cubicBezTo>
                  <a:pt x="1002" y="508"/>
                  <a:pt x="1002" y="508"/>
                  <a:pt x="1002" y="508"/>
                </a:cubicBezTo>
                <a:cubicBezTo>
                  <a:pt x="1003" y="508"/>
                  <a:pt x="1003" y="508"/>
                  <a:pt x="1003" y="508"/>
                </a:cubicBezTo>
                <a:cubicBezTo>
                  <a:pt x="1004" y="508"/>
                  <a:pt x="1004" y="508"/>
                  <a:pt x="1004" y="508"/>
                </a:cubicBezTo>
                <a:cubicBezTo>
                  <a:pt x="1005" y="507"/>
                  <a:pt x="1005" y="507"/>
                  <a:pt x="1005" y="507"/>
                </a:cubicBezTo>
                <a:cubicBezTo>
                  <a:pt x="1006" y="506"/>
                  <a:pt x="1006" y="506"/>
                  <a:pt x="1006" y="506"/>
                </a:cubicBezTo>
                <a:cubicBezTo>
                  <a:pt x="1007" y="506"/>
                  <a:pt x="1007" y="506"/>
                  <a:pt x="1007" y="506"/>
                </a:cubicBezTo>
                <a:cubicBezTo>
                  <a:pt x="1008" y="506"/>
                  <a:pt x="1008" y="506"/>
                  <a:pt x="1008" y="506"/>
                </a:cubicBezTo>
                <a:cubicBezTo>
                  <a:pt x="1009" y="506"/>
                  <a:pt x="1009" y="506"/>
                  <a:pt x="1009" y="506"/>
                </a:cubicBezTo>
                <a:cubicBezTo>
                  <a:pt x="1010" y="505"/>
                  <a:pt x="1010" y="505"/>
                  <a:pt x="1010" y="505"/>
                </a:cubicBezTo>
                <a:cubicBezTo>
                  <a:pt x="1010" y="505"/>
                  <a:pt x="1010" y="505"/>
                  <a:pt x="1010" y="505"/>
                </a:cubicBezTo>
                <a:cubicBezTo>
                  <a:pt x="1010" y="504"/>
                  <a:pt x="1010" y="504"/>
                  <a:pt x="1010" y="504"/>
                </a:cubicBezTo>
                <a:cubicBezTo>
                  <a:pt x="1010" y="503"/>
                  <a:pt x="1010" y="503"/>
                  <a:pt x="1010" y="503"/>
                </a:cubicBezTo>
                <a:cubicBezTo>
                  <a:pt x="1011" y="502"/>
                  <a:pt x="1011" y="502"/>
                  <a:pt x="1011" y="502"/>
                </a:cubicBezTo>
                <a:cubicBezTo>
                  <a:pt x="1011" y="503"/>
                  <a:pt x="1011" y="503"/>
                  <a:pt x="1011" y="503"/>
                </a:cubicBezTo>
                <a:cubicBezTo>
                  <a:pt x="1012" y="504"/>
                  <a:pt x="1012" y="504"/>
                  <a:pt x="1012" y="504"/>
                </a:cubicBezTo>
                <a:cubicBezTo>
                  <a:pt x="1012" y="506"/>
                  <a:pt x="1012" y="506"/>
                  <a:pt x="1012" y="506"/>
                </a:cubicBezTo>
                <a:cubicBezTo>
                  <a:pt x="1011" y="507"/>
                  <a:pt x="1011" y="507"/>
                  <a:pt x="1011" y="507"/>
                </a:cubicBezTo>
                <a:cubicBezTo>
                  <a:pt x="1010" y="508"/>
                  <a:pt x="1010" y="508"/>
                  <a:pt x="1010" y="508"/>
                </a:cubicBezTo>
                <a:cubicBezTo>
                  <a:pt x="1009" y="508"/>
                  <a:pt x="1009" y="508"/>
                  <a:pt x="1009" y="508"/>
                </a:cubicBezTo>
                <a:cubicBezTo>
                  <a:pt x="1009" y="509"/>
                  <a:pt x="1009" y="509"/>
                  <a:pt x="1009" y="509"/>
                </a:cubicBezTo>
                <a:cubicBezTo>
                  <a:pt x="1011" y="508"/>
                  <a:pt x="1011" y="508"/>
                  <a:pt x="1011" y="508"/>
                </a:cubicBezTo>
                <a:cubicBezTo>
                  <a:pt x="1014" y="506"/>
                  <a:pt x="1014" y="506"/>
                  <a:pt x="1014" y="506"/>
                </a:cubicBezTo>
                <a:cubicBezTo>
                  <a:pt x="1015" y="504"/>
                  <a:pt x="1015" y="504"/>
                  <a:pt x="1015" y="504"/>
                </a:cubicBezTo>
                <a:cubicBezTo>
                  <a:pt x="1016" y="504"/>
                  <a:pt x="1016" y="504"/>
                  <a:pt x="1016" y="504"/>
                </a:cubicBezTo>
                <a:cubicBezTo>
                  <a:pt x="1017" y="505"/>
                  <a:pt x="1017" y="505"/>
                  <a:pt x="1017" y="505"/>
                </a:cubicBezTo>
                <a:cubicBezTo>
                  <a:pt x="1017" y="507"/>
                  <a:pt x="1017" y="507"/>
                  <a:pt x="1017" y="507"/>
                </a:cubicBezTo>
                <a:cubicBezTo>
                  <a:pt x="1015" y="507"/>
                  <a:pt x="1015" y="507"/>
                  <a:pt x="1015" y="507"/>
                </a:cubicBezTo>
                <a:cubicBezTo>
                  <a:pt x="1014" y="508"/>
                  <a:pt x="1014" y="508"/>
                  <a:pt x="1014" y="508"/>
                </a:cubicBezTo>
                <a:cubicBezTo>
                  <a:pt x="1013" y="509"/>
                  <a:pt x="1013" y="509"/>
                  <a:pt x="1013" y="509"/>
                </a:cubicBezTo>
                <a:cubicBezTo>
                  <a:pt x="1011" y="510"/>
                  <a:pt x="1011" y="510"/>
                  <a:pt x="1011" y="510"/>
                </a:cubicBezTo>
                <a:cubicBezTo>
                  <a:pt x="1011" y="510"/>
                  <a:pt x="1011" y="510"/>
                  <a:pt x="1011" y="510"/>
                </a:cubicBezTo>
                <a:cubicBezTo>
                  <a:pt x="1011" y="510"/>
                  <a:pt x="1011" y="510"/>
                  <a:pt x="1011" y="510"/>
                </a:cubicBezTo>
                <a:cubicBezTo>
                  <a:pt x="1013" y="510"/>
                  <a:pt x="1013" y="510"/>
                  <a:pt x="1013" y="510"/>
                </a:cubicBezTo>
                <a:cubicBezTo>
                  <a:pt x="1015" y="509"/>
                  <a:pt x="1015" y="509"/>
                  <a:pt x="1015" y="509"/>
                </a:cubicBezTo>
                <a:cubicBezTo>
                  <a:pt x="1015" y="509"/>
                  <a:pt x="1015" y="509"/>
                  <a:pt x="1015" y="509"/>
                </a:cubicBezTo>
                <a:cubicBezTo>
                  <a:pt x="1013" y="510"/>
                  <a:pt x="1013" y="510"/>
                  <a:pt x="1013" y="510"/>
                </a:cubicBezTo>
                <a:cubicBezTo>
                  <a:pt x="1012" y="511"/>
                  <a:pt x="1012" y="511"/>
                  <a:pt x="1012" y="511"/>
                </a:cubicBezTo>
                <a:cubicBezTo>
                  <a:pt x="1012" y="512"/>
                  <a:pt x="1012" y="512"/>
                  <a:pt x="1012" y="512"/>
                </a:cubicBezTo>
                <a:cubicBezTo>
                  <a:pt x="1009" y="514"/>
                  <a:pt x="1009" y="514"/>
                  <a:pt x="1009" y="514"/>
                </a:cubicBezTo>
                <a:cubicBezTo>
                  <a:pt x="1009" y="515"/>
                  <a:pt x="1009" y="515"/>
                  <a:pt x="1009" y="515"/>
                </a:cubicBezTo>
                <a:cubicBezTo>
                  <a:pt x="1010" y="515"/>
                  <a:pt x="1010" y="515"/>
                  <a:pt x="1010" y="515"/>
                </a:cubicBezTo>
                <a:cubicBezTo>
                  <a:pt x="1011" y="514"/>
                  <a:pt x="1011" y="514"/>
                  <a:pt x="1011" y="514"/>
                </a:cubicBezTo>
                <a:cubicBezTo>
                  <a:pt x="1011" y="514"/>
                  <a:pt x="1011" y="514"/>
                  <a:pt x="1011" y="514"/>
                </a:cubicBezTo>
                <a:cubicBezTo>
                  <a:pt x="1011" y="515"/>
                  <a:pt x="1011" y="515"/>
                  <a:pt x="1011" y="515"/>
                </a:cubicBezTo>
                <a:cubicBezTo>
                  <a:pt x="1012" y="516"/>
                  <a:pt x="1012" y="516"/>
                  <a:pt x="1012" y="516"/>
                </a:cubicBezTo>
                <a:cubicBezTo>
                  <a:pt x="1012" y="515"/>
                  <a:pt x="1012" y="515"/>
                  <a:pt x="1012" y="515"/>
                </a:cubicBezTo>
                <a:cubicBezTo>
                  <a:pt x="1013" y="514"/>
                  <a:pt x="1013" y="514"/>
                  <a:pt x="1013" y="514"/>
                </a:cubicBezTo>
                <a:cubicBezTo>
                  <a:pt x="1014" y="513"/>
                  <a:pt x="1014" y="513"/>
                  <a:pt x="1014" y="513"/>
                </a:cubicBezTo>
                <a:cubicBezTo>
                  <a:pt x="1015" y="513"/>
                  <a:pt x="1015" y="513"/>
                  <a:pt x="1015" y="513"/>
                </a:cubicBezTo>
                <a:cubicBezTo>
                  <a:pt x="1015" y="514"/>
                  <a:pt x="1015" y="514"/>
                  <a:pt x="1015" y="514"/>
                </a:cubicBezTo>
                <a:cubicBezTo>
                  <a:pt x="1014" y="515"/>
                  <a:pt x="1014" y="515"/>
                  <a:pt x="1014" y="515"/>
                </a:cubicBezTo>
                <a:cubicBezTo>
                  <a:pt x="1013" y="516"/>
                  <a:pt x="1013" y="516"/>
                  <a:pt x="1013" y="516"/>
                </a:cubicBezTo>
                <a:cubicBezTo>
                  <a:pt x="1014" y="517"/>
                  <a:pt x="1014" y="517"/>
                  <a:pt x="1014" y="517"/>
                </a:cubicBezTo>
                <a:cubicBezTo>
                  <a:pt x="1015" y="516"/>
                  <a:pt x="1015" y="516"/>
                  <a:pt x="1015" y="516"/>
                </a:cubicBezTo>
                <a:cubicBezTo>
                  <a:pt x="1016" y="515"/>
                  <a:pt x="1016" y="515"/>
                  <a:pt x="1016" y="515"/>
                </a:cubicBezTo>
                <a:cubicBezTo>
                  <a:pt x="1016" y="515"/>
                  <a:pt x="1016" y="515"/>
                  <a:pt x="1016" y="515"/>
                </a:cubicBezTo>
                <a:cubicBezTo>
                  <a:pt x="1018" y="515"/>
                  <a:pt x="1018" y="515"/>
                  <a:pt x="1018" y="515"/>
                </a:cubicBezTo>
                <a:cubicBezTo>
                  <a:pt x="1017" y="516"/>
                  <a:pt x="1017" y="516"/>
                  <a:pt x="1017" y="516"/>
                </a:cubicBezTo>
                <a:cubicBezTo>
                  <a:pt x="1016" y="518"/>
                  <a:pt x="1016" y="518"/>
                  <a:pt x="1016" y="518"/>
                </a:cubicBezTo>
                <a:cubicBezTo>
                  <a:pt x="1015" y="520"/>
                  <a:pt x="1015" y="520"/>
                  <a:pt x="1015" y="520"/>
                </a:cubicBezTo>
                <a:cubicBezTo>
                  <a:pt x="1014" y="521"/>
                  <a:pt x="1014" y="521"/>
                  <a:pt x="1014" y="521"/>
                </a:cubicBezTo>
                <a:cubicBezTo>
                  <a:pt x="1015" y="521"/>
                  <a:pt x="1015" y="521"/>
                  <a:pt x="1015" y="521"/>
                </a:cubicBezTo>
                <a:cubicBezTo>
                  <a:pt x="1016" y="520"/>
                  <a:pt x="1016" y="520"/>
                  <a:pt x="1016" y="520"/>
                </a:cubicBezTo>
                <a:cubicBezTo>
                  <a:pt x="1018" y="517"/>
                  <a:pt x="1018" y="517"/>
                  <a:pt x="1018" y="517"/>
                </a:cubicBezTo>
                <a:cubicBezTo>
                  <a:pt x="1019" y="516"/>
                  <a:pt x="1019" y="516"/>
                  <a:pt x="1019" y="516"/>
                </a:cubicBezTo>
                <a:cubicBezTo>
                  <a:pt x="1019" y="516"/>
                  <a:pt x="1019" y="516"/>
                  <a:pt x="1019" y="516"/>
                </a:cubicBezTo>
                <a:cubicBezTo>
                  <a:pt x="1018" y="519"/>
                  <a:pt x="1018" y="519"/>
                  <a:pt x="1018" y="519"/>
                </a:cubicBezTo>
                <a:cubicBezTo>
                  <a:pt x="1018" y="520"/>
                  <a:pt x="1018" y="520"/>
                  <a:pt x="1018" y="520"/>
                </a:cubicBezTo>
                <a:cubicBezTo>
                  <a:pt x="1017" y="521"/>
                  <a:pt x="1017" y="521"/>
                  <a:pt x="1017" y="521"/>
                </a:cubicBezTo>
                <a:cubicBezTo>
                  <a:pt x="1017" y="523"/>
                  <a:pt x="1017" y="523"/>
                  <a:pt x="1017" y="523"/>
                </a:cubicBezTo>
                <a:cubicBezTo>
                  <a:pt x="1018" y="523"/>
                  <a:pt x="1018" y="523"/>
                  <a:pt x="1018" y="523"/>
                </a:cubicBezTo>
                <a:cubicBezTo>
                  <a:pt x="1018" y="522"/>
                  <a:pt x="1018" y="522"/>
                  <a:pt x="1018" y="522"/>
                </a:cubicBezTo>
                <a:cubicBezTo>
                  <a:pt x="1018" y="521"/>
                  <a:pt x="1018" y="521"/>
                  <a:pt x="1018" y="521"/>
                </a:cubicBezTo>
                <a:cubicBezTo>
                  <a:pt x="1018" y="520"/>
                  <a:pt x="1018" y="520"/>
                  <a:pt x="1018" y="520"/>
                </a:cubicBezTo>
                <a:cubicBezTo>
                  <a:pt x="1019" y="520"/>
                  <a:pt x="1019" y="520"/>
                  <a:pt x="1019" y="520"/>
                </a:cubicBezTo>
                <a:cubicBezTo>
                  <a:pt x="1020" y="521"/>
                  <a:pt x="1020" y="521"/>
                  <a:pt x="1020" y="521"/>
                </a:cubicBezTo>
                <a:cubicBezTo>
                  <a:pt x="1020" y="519"/>
                  <a:pt x="1020" y="519"/>
                  <a:pt x="1020" y="519"/>
                </a:cubicBezTo>
                <a:cubicBezTo>
                  <a:pt x="1021" y="518"/>
                  <a:pt x="1021" y="518"/>
                  <a:pt x="1021" y="518"/>
                </a:cubicBezTo>
                <a:cubicBezTo>
                  <a:pt x="1022" y="517"/>
                  <a:pt x="1022" y="517"/>
                  <a:pt x="1022" y="517"/>
                </a:cubicBezTo>
                <a:cubicBezTo>
                  <a:pt x="1023" y="517"/>
                  <a:pt x="1023" y="517"/>
                  <a:pt x="1023" y="517"/>
                </a:cubicBezTo>
                <a:cubicBezTo>
                  <a:pt x="1023" y="518"/>
                  <a:pt x="1023" y="518"/>
                  <a:pt x="1023" y="518"/>
                </a:cubicBezTo>
                <a:cubicBezTo>
                  <a:pt x="1022" y="518"/>
                  <a:pt x="1022" y="518"/>
                  <a:pt x="1022" y="518"/>
                </a:cubicBezTo>
                <a:cubicBezTo>
                  <a:pt x="1022" y="520"/>
                  <a:pt x="1022" y="520"/>
                  <a:pt x="1022" y="520"/>
                </a:cubicBezTo>
                <a:cubicBezTo>
                  <a:pt x="1022" y="520"/>
                  <a:pt x="1022" y="520"/>
                  <a:pt x="1022" y="520"/>
                </a:cubicBezTo>
                <a:cubicBezTo>
                  <a:pt x="1024" y="521"/>
                  <a:pt x="1024" y="521"/>
                  <a:pt x="1024" y="521"/>
                </a:cubicBezTo>
                <a:cubicBezTo>
                  <a:pt x="1029" y="523"/>
                  <a:pt x="1029" y="523"/>
                  <a:pt x="1029" y="523"/>
                </a:cubicBezTo>
                <a:cubicBezTo>
                  <a:pt x="1029" y="523"/>
                  <a:pt x="1029" y="523"/>
                  <a:pt x="1029" y="523"/>
                </a:cubicBezTo>
                <a:cubicBezTo>
                  <a:pt x="1029" y="522"/>
                  <a:pt x="1029" y="522"/>
                  <a:pt x="1029" y="522"/>
                </a:cubicBezTo>
                <a:cubicBezTo>
                  <a:pt x="1030" y="521"/>
                  <a:pt x="1030" y="521"/>
                  <a:pt x="1030" y="521"/>
                </a:cubicBezTo>
                <a:cubicBezTo>
                  <a:pt x="1031" y="521"/>
                  <a:pt x="1031" y="521"/>
                  <a:pt x="1031" y="521"/>
                </a:cubicBezTo>
                <a:cubicBezTo>
                  <a:pt x="1031" y="520"/>
                  <a:pt x="1031" y="520"/>
                  <a:pt x="1031" y="520"/>
                </a:cubicBezTo>
                <a:cubicBezTo>
                  <a:pt x="1030" y="520"/>
                  <a:pt x="1030" y="520"/>
                  <a:pt x="1030" y="520"/>
                </a:cubicBezTo>
                <a:cubicBezTo>
                  <a:pt x="1030" y="520"/>
                  <a:pt x="1030" y="520"/>
                  <a:pt x="1030" y="520"/>
                </a:cubicBezTo>
                <a:cubicBezTo>
                  <a:pt x="1029" y="520"/>
                  <a:pt x="1029" y="520"/>
                  <a:pt x="1029" y="520"/>
                </a:cubicBezTo>
                <a:cubicBezTo>
                  <a:pt x="1028" y="520"/>
                  <a:pt x="1028" y="520"/>
                  <a:pt x="1028" y="520"/>
                </a:cubicBezTo>
                <a:cubicBezTo>
                  <a:pt x="1028" y="519"/>
                  <a:pt x="1028" y="519"/>
                  <a:pt x="1028" y="519"/>
                </a:cubicBezTo>
                <a:cubicBezTo>
                  <a:pt x="1028" y="519"/>
                  <a:pt x="1028" y="519"/>
                  <a:pt x="1028" y="519"/>
                </a:cubicBezTo>
                <a:cubicBezTo>
                  <a:pt x="1028" y="518"/>
                  <a:pt x="1028" y="518"/>
                  <a:pt x="1028" y="518"/>
                </a:cubicBezTo>
                <a:cubicBezTo>
                  <a:pt x="1027" y="517"/>
                  <a:pt x="1027" y="517"/>
                  <a:pt x="1027" y="517"/>
                </a:cubicBezTo>
                <a:cubicBezTo>
                  <a:pt x="1024" y="516"/>
                  <a:pt x="1024" y="516"/>
                  <a:pt x="1024" y="516"/>
                </a:cubicBezTo>
                <a:cubicBezTo>
                  <a:pt x="1024" y="515"/>
                  <a:pt x="1024" y="515"/>
                  <a:pt x="1024" y="515"/>
                </a:cubicBezTo>
                <a:cubicBezTo>
                  <a:pt x="1024" y="514"/>
                  <a:pt x="1024" y="514"/>
                  <a:pt x="1024" y="514"/>
                </a:cubicBezTo>
                <a:cubicBezTo>
                  <a:pt x="1025" y="515"/>
                  <a:pt x="1025" y="515"/>
                  <a:pt x="1025" y="515"/>
                </a:cubicBezTo>
                <a:cubicBezTo>
                  <a:pt x="1026" y="514"/>
                  <a:pt x="1026" y="514"/>
                  <a:pt x="1026" y="514"/>
                </a:cubicBezTo>
                <a:cubicBezTo>
                  <a:pt x="1027" y="514"/>
                  <a:pt x="1027" y="514"/>
                  <a:pt x="1027" y="514"/>
                </a:cubicBezTo>
                <a:cubicBezTo>
                  <a:pt x="1027" y="515"/>
                  <a:pt x="1027" y="515"/>
                  <a:pt x="1027" y="515"/>
                </a:cubicBezTo>
                <a:cubicBezTo>
                  <a:pt x="1028" y="516"/>
                  <a:pt x="1028" y="516"/>
                  <a:pt x="1028" y="516"/>
                </a:cubicBezTo>
                <a:cubicBezTo>
                  <a:pt x="1030" y="517"/>
                  <a:pt x="1030" y="517"/>
                  <a:pt x="1030" y="517"/>
                </a:cubicBezTo>
                <a:cubicBezTo>
                  <a:pt x="1031" y="517"/>
                  <a:pt x="1031" y="517"/>
                  <a:pt x="1031" y="517"/>
                </a:cubicBezTo>
                <a:cubicBezTo>
                  <a:pt x="1032" y="517"/>
                  <a:pt x="1032" y="517"/>
                  <a:pt x="1032" y="517"/>
                </a:cubicBezTo>
                <a:cubicBezTo>
                  <a:pt x="1033" y="516"/>
                  <a:pt x="1033" y="516"/>
                  <a:pt x="1033" y="516"/>
                </a:cubicBezTo>
                <a:cubicBezTo>
                  <a:pt x="1034" y="515"/>
                  <a:pt x="1034" y="515"/>
                  <a:pt x="1034" y="515"/>
                </a:cubicBezTo>
                <a:cubicBezTo>
                  <a:pt x="1033" y="515"/>
                  <a:pt x="1033" y="515"/>
                  <a:pt x="1033" y="515"/>
                </a:cubicBezTo>
                <a:cubicBezTo>
                  <a:pt x="1031" y="515"/>
                  <a:pt x="1031" y="515"/>
                  <a:pt x="1031" y="515"/>
                </a:cubicBezTo>
                <a:cubicBezTo>
                  <a:pt x="1030" y="515"/>
                  <a:pt x="1030" y="515"/>
                  <a:pt x="1030" y="515"/>
                </a:cubicBezTo>
                <a:cubicBezTo>
                  <a:pt x="1030" y="514"/>
                  <a:pt x="1030" y="514"/>
                  <a:pt x="1030" y="514"/>
                </a:cubicBezTo>
                <a:cubicBezTo>
                  <a:pt x="1031" y="514"/>
                  <a:pt x="1031" y="514"/>
                  <a:pt x="1031" y="514"/>
                </a:cubicBezTo>
                <a:cubicBezTo>
                  <a:pt x="1032" y="514"/>
                  <a:pt x="1032" y="514"/>
                  <a:pt x="1032" y="514"/>
                </a:cubicBezTo>
                <a:cubicBezTo>
                  <a:pt x="1033" y="514"/>
                  <a:pt x="1033" y="514"/>
                  <a:pt x="1033" y="514"/>
                </a:cubicBezTo>
                <a:cubicBezTo>
                  <a:pt x="1033" y="513"/>
                  <a:pt x="1033" y="513"/>
                  <a:pt x="1033" y="513"/>
                </a:cubicBezTo>
                <a:cubicBezTo>
                  <a:pt x="1032" y="512"/>
                  <a:pt x="1032" y="512"/>
                  <a:pt x="1032" y="512"/>
                </a:cubicBezTo>
                <a:cubicBezTo>
                  <a:pt x="1030" y="512"/>
                  <a:pt x="1030" y="512"/>
                  <a:pt x="1030" y="512"/>
                </a:cubicBezTo>
                <a:cubicBezTo>
                  <a:pt x="1030" y="512"/>
                  <a:pt x="1030" y="512"/>
                  <a:pt x="1030" y="512"/>
                </a:cubicBezTo>
                <a:cubicBezTo>
                  <a:pt x="1031" y="512"/>
                  <a:pt x="1031" y="512"/>
                  <a:pt x="1031" y="512"/>
                </a:cubicBezTo>
                <a:cubicBezTo>
                  <a:pt x="1031" y="511"/>
                  <a:pt x="1031" y="511"/>
                  <a:pt x="1031" y="511"/>
                </a:cubicBezTo>
                <a:cubicBezTo>
                  <a:pt x="1031" y="511"/>
                  <a:pt x="1031" y="511"/>
                  <a:pt x="1031" y="511"/>
                </a:cubicBezTo>
                <a:cubicBezTo>
                  <a:pt x="1029" y="510"/>
                  <a:pt x="1029" y="510"/>
                  <a:pt x="1029" y="510"/>
                </a:cubicBezTo>
                <a:cubicBezTo>
                  <a:pt x="1029" y="509"/>
                  <a:pt x="1029" y="509"/>
                  <a:pt x="1029" y="509"/>
                </a:cubicBezTo>
                <a:cubicBezTo>
                  <a:pt x="1029" y="509"/>
                  <a:pt x="1029" y="509"/>
                  <a:pt x="1029" y="509"/>
                </a:cubicBezTo>
                <a:cubicBezTo>
                  <a:pt x="1030" y="509"/>
                  <a:pt x="1030" y="509"/>
                  <a:pt x="1030" y="509"/>
                </a:cubicBezTo>
                <a:cubicBezTo>
                  <a:pt x="1032" y="510"/>
                  <a:pt x="1032" y="510"/>
                  <a:pt x="1032" y="510"/>
                </a:cubicBezTo>
                <a:cubicBezTo>
                  <a:pt x="1034" y="509"/>
                  <a:pt x="1034" y="509"/>
                  <a:pt x="1034" y="509"/>
                </a:cubicBezTo>
                <a:cubicBezTo>
                  <a:pt x="1036" y="509"/>
                  <a:pt x="1036" y="509"/>
                  <a:pt x="1036" y="509"/>
                </a:cubicBezTo>
                <a:cubicBezTo>
                  <a:pt x="1036" y="508"/>
                  <a:pt x="1036" y="508"/>
                  <a:pt x="1036" y="508"/>
                </a:cubicBezTo>
                <a:cubicBezTo>
                  <a:pt x="1036" y="507"/>
                  <a:pt x="1036" y="507"/>
                  <a:pt x="1036" y="507"/>
                </a:cubicBezTo>
                <a:cubicBezTo>
                  <a:pt x="1034" y="507"/>
                  <a:pt x="1034" y="507"/>
                  <a:pt x="1034" y="507"/>
                </a:cubicBezTo>
                <a:cubicBezTo>
                  <a:pt x="1031" y="506"/>
                  <a:pt x="1031" y="506"/>
                  <a:pt x="1031" y="506"/>
                </a:cubicBezTo>
                <a:cubicBezTo>
                  <a:pt x="1030" y="506"/>
                  <a:pt x="1030" y="506"/>
                  <a:pt x="1030" y="506"/>
                </a:cubicBezTo>
                <a:cubicBezTo>
                  <a:pt x="1030" y="505"/>
                  <a:pt x="1030" y="505"/>
                  <a:pt x="1030" y="505"/>
                </a:cubicBezTo>
                <a:cubicBezTo>
                  <a:pt x="1030" y="505"/>
                  <a:pt x="1030" y="505"/>
                  <a:pt x="1030" y="505"/>
                </a:cubicBezTo>
                <a:cubicBezTo>
                  <a:pt x="1031" y="506"/>
                  <a:pt x="1031" y="506"/>
                  <a:pt x="1031" y="506"/>
                </a:cubicBezTo>
                <a:cubicBezTo>
                  <a:pt x="1034" y="506"/>
                  <a:pt x="1034" y="506"/>
                  <a:pt x="1034" y="506"/>
                </a:cubicBezTo>
                <a:cubicBezTo>
                  <a:pt x="1035" y="505"/>
                  <a:pt x="1035" y="505"/>
                  <a:pt x="1035" y="505"/>
                </a:cubicBezTo>
                <a:cubicBezTo>
                  <a:pt x="1035" y="504"/>
                  <a:pt x="1035" y="504"/>
                  <a:pt x="1035" y="504"/>
                </a:cubicBezTo>
                <a:cubicBezTo>
                  <a:pt x="1034" y="503"/>
                  <a:pt x="1034" y="503"/>
                  <a:pt x="1034" y="503"/>
                </a:cubicBezTo>
                <a:cubicBezTo>
                  <a:pt x="1033" y="503"/>
                  <a:pt x="1033" y="503"/>
                  <a:pt x="1033" y="503"/>
                </a:cubicBezTo>
                <a:cubicBezTo>
                  <a:pt x="1032" y="502"/>
                  <a:pt x="1032" y="502"/>
                  <a:pt x="1032" y="502"/>
                </a:cubicBezTo>
                <a:cubicBezTo>
                  <a:pt x="1033" y="502"/>
                  <a:pt x="1033" y="502"/>
                  <a:pt x="1033" y="502"/>
                </a:cubicBezTo>
                <a:cubicBezTo>
                  <a:pt x="1034" y="502"/>
                  <a:pt x="1034" y="502"/>
                  <a:pt x="1034" y="502"/>
                </a:cubicBezTo>
                <a:cubicBezTo>
                  <a:pt x="1035" y="503"/>
                  <a:pt x="1035" y="503"/>
                  <a:pt x="1035" y="503"/>
                </a:cubicBezTo>
                <a:cubicBezTo>
                  <a:pt x="1036" y="503"/>
                  <a:pt x="1036" y="503"/>
                  <a:pt x="1036" y="503"/>
                </a:cubicBezTo>
                <a:cubicBezTo>
                  <a:pt x="1037" y="502"/>
                  <a:pt x="1037" y="502"/>
                  <a:pt x="1037" y="502"/>
                </a:cubicBezTo>
                <a:cubicBezTo>
                  <a:pt x="1037" y="501"/>
                  <a:pt x="1037" y="501"/>
                  <a:pt x="1037" y="501"/>
                </a:cubicBezTo>
                <a:cubicBezTo>
                  <a:pt x="1036" y="501"/>
                  <a:pt x="1036" y="501"/>
                  <a:pt x="1036" y="501"/>
                </a:cubicBezTo>
                <a:cubicBezTo>
                  <a:pt x="1035" y="500"/>
                  <a:pt x="1035" y="500"/>
                  <a:pt x="1035" y="500"/>
                </a:cubicBezTo>
                <a:cubicBezTo>
                  <a:pt x="1035" y="499"/>
                  <a:pt x="1035" y="499"/>
                  <a:pt x="1035" y="499"/>
                </a:cubicBezTo>
                <a:cubicBezTo>
                  <a:pt x="1036" y="499"/>
                  <a:pt x="1036" y="499"/>
                  <a:pt x="1036" y="499"/>
                </a:cubicBezTo>
                <a:cubicBezTo>
                  <a:pt x="1036" y="500"/>
                  <a:pt x="1036" y="500"/>
                  <a:pt x="1036" y="500"/>
                </a:cubicBezTo>
                <a:cubicBezTo>
                  <a:pt x="1037" y="500"/>
                  <a:pt x="1037" y="500"/>
                  <a:pt x="1037" y="500"/>
                </a:cubicBezTo>
                <a:cubicBezTo>
                  <a:pt x="1038" y="499"/>
                  <a:pt x="1038" y="499"/>
                  <a:pt x="1038" y="499"/>
                </a:cubicBezTo>
                <a:cubicBezTo>
                  <a:pt x="1038" y="498"/>
                  <a:pt x="1038" y="498"/>
                  <a:pt x="1038" y="498"/>
                </a:cubicBezTo>
                <a:cubicBezTo>
                  <a:pt x="1037" y="498"/>
                  <a:pt x="1037" y="498"/>
                  <a:pt x="1037" y="498"/>
                </a:cubicBezTo>
                <a:cubicBezTo>
                  <a:pt x="1035" y="497"/>
                  <a:pt x="1035" y="497"/>
                  <a:pt x="1035" y="497"/>
                </a:cubicBezTo>
                <a:cubicBezTo>
                  <a:pt x="1035" y="496"/>
                  <a:pt x="1035" y="496"/>
                  <a:pt x="1035" y="496"/>
                </a:cubicBezTo>
                <a:cubicBezTo>
                  <a:pt x="1036" y="496"/>
                  <a:pt x="1036" y="496"/>
                  <a:pt x="1036" y="496"/>
                </a:cubicBezTo>
                <a:cubicBezTo>
                  <a:pt x="1037" y="497"/>
                  <a:pt x="1037" y="497"/>
                  <a:pt x="1037" y="497"/>
                </a:cubicBezTo>
                <a:cubicBezTo>
                  <a:pt x="1038" y="497"/>
                  <a:pt x="1038" y="497"/>
                  <a:pt x="1038" y="497"/>
                </a:cubicBezTo>
                <a:cubicBezTo>
                  <a:pt x="1039" y="498"/>
                  <a:pt x="1039" y="498"/>
                  <a:pt x="1039" y="498"/>
                </a:cubicBezTo>
                <a:cubicBezTo>
                  <a:pt x="1040" y="498"/>
                  <a:pt x="1040" y="498"/>
                  <a:pt x="1040" y="498"/>
                </a:cubicBezTo>
                <a:cubicBezTo>
                  <a:pt x="1041" y="496"/>
                  <a:pt x="1041" y="496"/>
                  <a:pt x="1041" y="496"/>
                </a:cubicBezTo>
                <a:cubicBezTo>
                  <a:pt x="1041" y="496"/>
                  <a:pt x="1041" y="496"/>
                  <a:pt x="1041" y="496"/>
                </a:cubicBezTo>
                <a:cubicBezTo>
                  <a:pt x="1042" y="495"/>
                  <a:pt x="1042" y="495"/>
                  <a:pt x="1042" y="495"/>
                </a:cubicBezTo>
                <a:cubicBezTo>
                  <a:pt x="1042" y="494"/>
                  <a:pt x="1042" y="494"/>
                  <a:pt x="1042" y="494"/>
                </a:cubicBezTo>
                <a:cubicBezTo>
                  <a:pt x="1041" y="493"/>
                  <a:pt x="1041" y="493"/>
                  <a:pt x="1041" y="493"/>
                </a:cubicBezTo>
                <a:cubicBezTo>
                  <a:pt x="1042" y="492"/>
                  <a:pt x="1042" y="492"/>
                  <a:pt x="1042" y="492"/>
                </a:cubicBezTo>
                <a:cubicBezTo>
                  <a:pt x="1042" y="491"/>
                  <a:pt x="1042" y="491"/>
                  <a:pt x="1042" y="491"/>
                </a:cubicBezTo>
                <a:cubicBezTo>
                  <a:pt x="1041" y="489"/>
                  <a:pt x="1041" y="489"/>
                  <a:pt x="1041" y="489"/>
                </a:cubicBezTo>
                <a:cubicBezTo>
                  <a:pt x="1039" y="488"/>
                  <a:pt x="1039" y="488"/>
                  <a:pt x="1039" y="488"/>
                </a:cubicBezTo>
                <a:cubicBezTo>
                  <a:pt x="1037" y="487"/>
                  <a:pt x="1037" y="487"/>
                  <a:pt x="1037" y="487"/>
                </a:cubicBezTo>
                <a:cubicBezTo>
                  <a:pt x="1036" y="486"/>
                  <a:pt x="1036" y="486"/>
                  <a:pt x="1036" y="486"/>
                </a:cubicBezTo>
                <a:cubicBezTo>
                  <a:pt x="1036" y="486"/>
                  <a:pt x="1036" y="486"/>
                  <a:pt x="1036" y="486"/>
                </a:cubicBezTo>
                <a:cubicBezTo>
                  <a:pt x="1037" y="486"/>
                  <a:pt x="1037" y="486"/>
                  <a:pt x="1037" y="486"/>
                </a:cubicBezTo>
                <a:cubicBezTo>
                  <a:pt x="1038" y="486"/>
                  <a:pt x="1038" y="486"/>
                  <a:pt x="1038" y="486"/>
                </a:cubicBezTo>
                <a:cubicBezTo>
                  <a:pt x="1040" y="488"/>
                  <a:pt x="1040" y="488"/>
                  <a:pt x="1040" y="488"/>
                </a:cubicBezTo>
                <a:cubicBezTo>
                  <a:pt x="1042" y="489"/>
                  <a:pt x="1042" y="489"/>
                  <a:pt x="1042" y="489"/>
                </a:cubicBezTo>
                <a:cubicBezTo>
                  <a:pt x="1043" y="489"/>
                  <a:pt x="1043" y="489"/>
                  <a:pt x="1043" y="489"/>
                </a:cubicBezTo>
                <a:cubicBezTo>
                  <a:pt x="1043" y="489"/>
                  <a:pt x="1043" y="489"/>
                  <a:pt x="1043" y="489"/>
                </a:cubicBezTo>
                <a:cubicBezTo>
                  <a:pt x="1043" y="487"/>
                  <a:pt x="1043" y="487"/>
                  <a:pt x="1043" y="487"/>
                </a:cubicBezTo>
                <a:cubicBezTo>
                  <a:pt x="1042" y="485"/>
                  <a:pt x="1042" y="485"/>
                  <a:pt x="1042" y="485"/>
                </a:cubicBezTo>
                <a:cubicBezTo>
                  <a:pt x="1040" y="485"/>
                  <a:pt x="1040" y="485"/>
                  <a:pt x="1040" y="485"/>
                </a:cubicBezTo>
                <a:cubicBezTo>
                  <a:pt x="1037" y="484"/>
                  <a:pt x="1037" y="484"/>
                  <a:pt x="1037" y="484"/>
                </a:cubicBezTo>
                <a:cubicBezTo>
                  <a:pt x="1036" y="483"/>
                  <a:pt x="1036" y="483"/>
                  <a:pt x="1036" y="483"/>
                </a:cubicBezTo>
                <a:cubicBezTo>
                  <a:pt x="1036" y="482"/>
                  <a:pt x="1036" y="482"/>
                  <a:pt x="1036" y="482"/>
                </a:cubicBezTo>
                <a:cubicBezTo>
                  <a:pt x="1037" y="482"/>
                  <a:pt x="1037" y="482"/>
                  <a:pt x="1037" y="482"/>
                </a:cubicBezTo>
                <a:cubicBezTo>
                  <a:pt x="1038" y="483"/>
                  <a:pt x="1038" y="483"/>
                  <a:pt x="1038" y="483"/>
                </a:cubicBezTo>
                <a:cubicBezTo>
                  <a:pt x="1039" y="483"/>
                  <a:pt x="1039" y="483"/>
                  <a:pt x="1039" y="483"/>
                </a:cubicBezTo>
                <a:cubicBezTo>
                  <a:pt x="1041" y="483"/>
                  <a:pt x="1041" y="483"/>
                  <a:pt x="1041" y="483"/>
                </a:cubicBezTo>
                <a:cubicBezTo>
                  <a:pt x="1041" y="482"/>
                  <a:pt x="1041" y="482"/>
                  <a:pt x="1041" y="482"/>
                </a:cubicBezTo>
                <a:cubicBezTo>
                  <a:pt x="1042" y="481"/>
                  <a:pt x="1042" y="481"/>
                  <a:pt x="1042" y="481"/>
                </a:cubicBezTo>
                <a:cubicBezTo>
                  <a:pt x="1042" y="480"/>
                  <a:pt x="1042" y="480"/>
                  <a:pt x="1042" y="480"/>
                </a:cubicBezTo>
                <a:cubicBezTo>
                  <a:pt x="1042" y="480"/>
                  <a:pt x="1042" y="480"/>
                  <a:pt x="1042" y="480"/>
                </a:cubicBezTo>
                <a:cubicBezTo>
                  <a:pt x="1043" y="480"/>
                  <a:pt x="1043" y="480"/>
                  <a:pt x="1043" y="480"/>
                </a:cubicBezTo>
                <a:cubicBezTo>
                  <a:pt x="1043" y="481"/>
                  <a:pt x="1043" y="481"/>
                  <a:pt x="1043" y="481"/>
                </a:cubicBezTo>
                <a:cubicBezTo>
                  <a:pt x="1043" y="482"/>
                  <a:pt x="1043" y="482"/>
                  <a:pt x="1043" y="482"/>
                </a:cubicBezTo>
                <a:cubicBezTo>
                  <a:pt x="1045" y="482"/>
                  <a:pt x="1045" y="482"/>
                  <a:pt x="1045" y="482"/>
                </a:cubicBezTo>
                <a:cubicBezTo>
                  <a:pt x="1046" y="482"/>
                  <a:pt x="1046" y="482"/>
                  <a:pt x="1046" y="482"/>
                </a:cubicBezTo>
                <a:cubicBezTo>
                  <a:pt x="1047" y="483"/>
                  <a:pt x="1047" y="483"/>
                  <a:pt x="1047" y="483"/>
                </a:cubicBezTo>
                <a:cubicBezTo>
                  <a:pt x="1048" y="483"/>
                  <a:pt x="1048" y="483"/>
                  <a:pt x="1048" y="483"/>
                </a:cubicBezTo>
                <a:cubicBezTo>
                  <a:pt x="1048" y="482"/>
                  <a:pt x="1048" y="482"/>
                  <a:pt x="1048" y="482"/>
                </a:cubicBezTo>
                <a:cubicBezTo>
                  <a:pt x="1049" y="481"/>
                  <a:pt x="1049" y="481"/>
                  <a:pt x="1049" y="481"/>
                </a:cubicBezTo>
                <a:cubicBezTo>
                  <a:pt x="1049" y="481"/>
                  <a:pt x="1049" y="481"/>
                  <a:pt x="1049" y="481"/>
                </a:cubicBezTo>
                <a:cubicBezTo>
                  <a:pt x="1049" y="480"/>
                  <a:pt x="1049" y="480"/>
                  <a:pt x="1049" y="480"/>
                </a:cubicBezTo>
                <a:cubicBezTo>
                  <a:pt x="1048" y="479"/>
                  <a:pt x="1048" y="479"/>
                  <a:pt x="1048" y="479"/>
                </a:cubicBezTo>
                <a:cubicBezTo>
                  <a:pt x="1045" y="479"/>
                  <a:pt x="1045" y="479"/>
                  <a:pt x="1045" y="479"/>
                </a:cubicBezTo>
                <a:cubicBezTo>
                  <a:pt x="1045" y="479"/>
                  <a:pt x="1045" y="479"/>
                  <a:pt x="1045" y="479"/>
                </a:cubicBezTo>
                <a:cubicBezTo>
                  <a:pt x="1045" y="478"/>
                  <a:pt x="1045" y="478"/>
                  <a:pt x="1045" y="478"/>
                </a:cubicBezTo>
                <a:cubicBezTo>
                  <a:pt x="1045" y="477"/>
                  <a:pt x="1045" y="477"/>
                  <a:pt x="1045" y="477"/>
                </a:cubicBezTo>
                <a:cubicBezTo>
                  <a:pt x="1044" y="476"/>
                  <a:pt x="1044" y="476"/>
                  <a:pt x="1044" y="476"/>
                </a:cubicBezTo>
                <a:cubicBezTo>
                  <a:pt x="1044" y="476"/>
                  <a:pt x="1044" y="476"/>
                  <a:pt x="1044" y="476"/>
                </a:cubicBezTo>
                <a:cubicBezTo>
                  <a:pt x="1045" y="475"/>
                  <a:pt x="1045" y="475"/>
                  <a:pt x="1045" y="475"/>
                </a:cubicBezTo>
                <a:cubicBezTo>
                  <a:pt x="1045" y="475"/>
                  <a:pt x="1045" y="475"/>
                  <a:pt x="1045" y="475"/>
                </a:cubicBezTo>
                <a:cubicBezTo>
                  <a:pt x="1046" y="476"/>
                  <a:pt x="1046" y="476"/>
                  <a:pt x="1046" y="476"/>
                </a:cubicBezTo>
                <a:cubicBezTo>
                  <a:pt x="1046" y="477"/>
                  <a:pt x="1046" y="477"/>
                  <a:pt x="1046" y="477"/>
                </a:cubicBezTo>
                <a:cubicBezTo>
                  <a:pt x="1047" y="478"/>
                  <a:pt x="1047" y="478"/>
                  <a:pt x="1047" y="478"/>
                </a:cubicBezTo>
                <a:cubicBezTo>
                  <a:pt x="1049" y="478"/>
                  <a:pt x="1049" y="478"/>
                  <a:pt x="1049" y="478"/>
                </a:cubicBezTo>
                <a:cubicBezTo>
                  <a:pt x="1050" y="477"/>
                  <a:pt x="1050" y="477"/>
                  <a:pt x="1050" y="477"/>
                </a:cubicBezTo>
                <a:cubicBezTo>
                  <a:pt x="1050" y="477"/>
                  <a:pt x="1050" y="477"/>
                  <a:pt x="1050" y="477"/>
                </a:cubicBezTo>
                <a:cubicBezTo>
                  <a:pt x="1049" y="476"/>
                  <a:pt x="1049" y="476"/>
                  <a:pt x="1049" y="476"/>
                </a:cubicBezTo>
                <a:cubicBezTo>
                  <a:pt x="1048" y="475"/>
                  <a:pt x="1048" y="475"/>
                  <a:pt x="1048" y="475"/>
                </a:cubicBezTo>
                <a:cubicBezTo>
                  <a:pt x="1046" y="474"/>
                  <a:pt x="1046" y="474"/>
                  <a:pt x="1046" y="474"/>
                </a:cubicBezTo>
                <a:cubicBezTo>
                  <a:pt x="1046" y="473"/>
                  <a:pt x="1046" y="473"/>
                  <a:pt x="1046" y="473"/>
                </a:cubicBezTo>
                <a:cubicBezTo>
                  <a:pt x="1047" y="473"/>
                  <a:pt x="1047" y="473"/>
                  <a:pt x="1047" y="473"/>
                </a:cubicBezTo>
                <a:cubicBezTo>
                  <a:pt x="1047" y="474"/>
                  <a:pt x="1047" y="474"/>
                  <a:pt x="1047" y="474"/>
                </a:cubicBezTo>
                <a:cubicBezTo>
                  <a:pt x="1049" y="475"/>
                  <a:pt x="1049" y="475"/>
                  <a:pt x="1049" y="475"/>
                </a:cubicBezTo>
                <a:cubicBezTo>
                  <a:pt x="1050" y="475"/>
                  <a:pt x="1050" y="475"/>
                  <a:pt x="1050" y="475"/>
                </a:cubicBezTo>
                <a:cubicBezTo>
                  <a:pt x="1051" y="476"/>
                  <a:pt x="1051" y="476"/>
                  <a:pt x="1051" y="476"/>
                </a:cubicBezTo>
                <a:cubicBezTo>
                  <a:pt x="1052" y="476"/>
                  <a:pt x="1052" y="476"/>
                  <a:pt x="1052" y="476"/>
                </a:cubicBezTo>
                <a:cubicBezTo>
                  <a:pt x="1052" y="475"/>
                  <a:pt x="1052" y="475"/>
                  <a:pt x="1052" y="475"/>
                </a:cubicBezTo>
                <a:cubicBezTo>
                  <a:pt x="1051" y="474"/>
                  <a:pt x="1051" y="474"/>
                  <a:pt x="1051" y="474"/>
                </a:cubicBezTo>
                <a:cubicBezTo>
                  <a:pt x="1050" y="473"/>
                  <a:pt x="1050" y="473"/>
                  <a:pt x="1050" y="473"/>
                </a:cubicBezTo>
                <a:cubicBezTo>
                  <a:pt x="1048" y="472"/>
                  <a:pt x="1048" y="472"/>
                  <a:pt x="1048" y="472"/>
                </a:cubicBezTo>
                <a:cubicBezTo>
                  <a:pt x="1048" y="470"/>
                  <a:pt x="1048" y="470"/>
                  <a:pt x="1048" y="470"/>
                </a:cubicBezTo>
                <a:cubicBezTo>
                  <a:pt x="1049" y="470"/>
                  <a:pt x="1049" y="470"/>
                  <a:pt x="1049" y="470"/>
                </a:cubicBezTo>
                <a:cubicBezTo>
                  <a:pt x="1049" y="469"/>
                  <a:pt x="1049" y="469"/>
                  <a:pt x="1049" y="469"/>
                </a:cubicBezTo>
                <a:cubicBezTo>
                  <a:pt x="1050" y="469"/>
                  <a:pt x="1050" y="469"/>
                  <a:pt x="1050" y="469"/>
                </a:cubicBezTo>
                <a:cubicBezTo>
                  <a:pt x="1051" y="470"/>
                  <a:pt x="1051" y="470"/>
                  <a:pt x="1051" y="470"/>
                </a:cubicBezTo>
                <a:cubicBezTo>
                  <a:pt x="1053" y="472"/>
                  <a:pt x="1053" y="472"/>
                  <a:pt x="1053" y="472"/>
                </a:cubicBezTo>
                <a:cubicBezTo>
                  <a:pt x="1054" y="472"/>
                  <a:pt x="1054" y="472"/>
                  <a:pt x="1054" y="472"/>
                </a:cubicBezTo>
                <a:cubicBezTo>
                  <a:pt x="1055" y="471"/>
                  <a:pt x="1055" y="471"/>
                  <a:pt x="1055" y="471"/>
                </a:cubicBezTo>
                <a:cubicBezTo>
                  <a:pt x="1056" y="472"/>
                  <a:pt x="1056" y="472"/>
                  <a:pt x="1056" y="472"/>
                </a:cubicBezTo>
                <a:cubicBezTo>
                  <a:pt x="1057" y="471"/>
                  <a:pt x="1057" y="471"/>
                  <a:pt x="1057" y="471"/>
                </a:cubicBezTo>
                <a:cubicBezTo>
                  <a:pt x="1058" y="470"/>
                  <a:pt x="1058" y="470"/>
                  <a:pt x="1058" y="470"/>
                </a:cubicBezTo>
                <a:cubicBezTo>
                  <a:pt x="1057" y="469"/>
                  <a:pt x="1057" y="469"/>
                  <a:pt x="1057" y="469"/>
                </a:cubicBezTo>
                <a:cubicBezTo>
                  <a:pt x="1056" y="469"/>
                  <a:pt x="1056" y="469"/>
                  <a:pt x="1056" y="469"/>
                </a:cubicBezTo>
                <a:cubicBezTo>
                  <a:pt x="1055" y="468"/>
                  <a:pt x="1055" y="468"/>
                  <a:pt x="1055" y="468"/>
                </a:cubicBezTo>
                <a:cubicBezTo>
                  <a:pt x="1053" y="467"/>
                  <a:pt x="1053" y="467"/>
                  <a:pt x="1053" y="467"/>
                </a:cubicBezTo>
                <a:cubicBezTo>
                  <a:pt x="1052" y="467"/>
                  <a:pt x="1052" y="467"/>
                  <a:pt x="1052" y="467"/>
                </a:cubicBezTo>
                <a:cubicBezTo>
                  <a:pt x="1051" y="466"/>
                  <a:pt x="1051" y="466"/>
                  <a:pt x="1051" y="466"/>
                </a:cubicBezTo>
                <a:cubicBezTo>
                  <a:pt x="1051" y="465"/>
                  <a:pt x="1051" y="465"/>
                  <a:pt x="1051" y="465"/>
                </a:cubicBezTo>
                <a:cubicBezTo>
                  <a:pt x="1052" y="465"/>
                  <a:pt x="1052" y="465"/>
                  <a:pt x="1052" y="465"/>
                </a:cubicBezTo>
                <a:cubicBezTo>
                  <a:pt x="1053" y="465"/>
                  <a:pt x="1053" y="465"/>
                  <a:pt x="1053" y="465"/>
                </a:cubicBezTo>
                <a:cubicBezTo>
                  <a:pt x="1054" y="466"/>
                  <a:pt x="1054" y="466"/>
                  <a:pt x="1054" y="466"/>
                </a:cubicBezTo>
                <a:cubicBezTo>
                  <a:pt x="1054" y="466"/>
                  <a:pt x="1054" y="466"/>
                  <a:pt x="1054" y="466"/>
                </a:cubicBezTo>
                <a:cubicBezTo>
                  <a:pt x="1055" y="466"/>
                  <a:pt x="1055" y="466"/>
                  <a:pt x="1055" y="466"/>
                </a:cubicBezTo>
                <a:cubicBezTo>
                  <a:pt x="1057" y="468"/>
                  <a:pt x="1057" y="468"/>
                  <a:pt x="1057" y="468"/>
                </a:cubicBezTo>
                <a:cubicBezTo>
                  <a:pt x="1058" y="469"/>
                  <a:pt x="1058" y="469"/>
                  <a:pt x="1058" y="469"/>
                </a:cubicBezTo>
                <a:cubicBezTo>
                  <a:pt x="1058" y="468"/>
                  <a:pt x="1058" y="468"/>
                  <a:pt x="1058" y="468"/>
                </a:cubicBezTo>
                <a:cubicBezTo>
                  <a:pt x="1059" y="468"/>
                  <a:pt x="1059" y="468"/>
                  <a:pt x="1059" y="468"/>
                </a:cubicBezTo>
                <a:cubicBezTo>
                  <a:pt x="1059" y="467"/>
                  <a:pt x="1059" y="467"/>
                  <a:pt x="1059" y="467"/>
                </a:cubicBezTo>
                <a:cubicBezTo>
                  <a:pt x="1059" y="465"/>
                  <a:pt x="1059" y="465"/>
                  <a:pt x="1059" y="465"/>
                </a:cubicBezTo>
                <a:cubicBezTo>
                  <a:pt x="1058" y="464"/>
                  <a:pt x="1058" y="464"/>
                  <a:pt x="1058" y="464"/>
                </a:cubicBezTo>
                <a:cubicBezTo>
                  <a:pt x="1058" y="464"/>
                  <a:pt x="1058" y="464"/>
                  <a:pt x="1058" y="464"/>
                </a:cubicBezTo>
                <a:cubicBezTo>
                  <a:pt x="1058" y="463"/>
                  <a:pt x="1058" y="463"/>
                  <a:pt x="1058" y="463"/>
                </a:cubicBezTo>
                <a:cubicBezTo>
                  <a:pt x="1059" y="463"/>
                  <a:pt x="1059" y="463"/>
                  <a:pt x="1059" y="463"/>
                </a:cubicBezTo>
                <a:cubicBezTo>
                  <a:pt x="1060" y="463"/>
                  <a:pt x="1060" y="463"/>
                  <a:pt x="1060" y="463"/>
                </a:cubicBezTo>
                <a:cubicBezTo>
                  <a:pt x="1060" y="462"/>
                  <a:pt x="1060" y="462"/>
                  <a:pt x="1060" y="462"/>
                </a:cubicBezTo>
                <a:cubicBezTo>
                  <a:pt x="1060" y="461"/>
                  <a:pt x="1060" y="461"/>
                  <a:pt x="1060" y="461"/>
                </a:cubicBezTo>
                <a:cubicBezTo>
                  <a:pt x="1059" y="461"/>
                  <a:pt x="1059" y="461"/>
                  <a:pt x="1059" y="461"/>
                </a:cubicBezTo>
                <a:cubicBezTo>
                  <a:pt x="1058" y="461"/>
                  <a:pt x="1058" y="461"/>
                  <a:pt x="1058" y="461"/>
                </a:cubicBezTo>
                <a:cubicBezTo>
                  <a:pt x="1058" y="461"/>
                  <a:pt x="1058" y="461"/>
                  <a:pt x="1058" y="461"/>
                </a:cubicBezTo>
                <a:cubicBezTo>
                  <a:pt x="1057" y="460"/>
                  <a:pt x="1057" y="460"/>
                  <a:pt x="1057" y="460"/>
                </a:cubicBezTo>
                <a:cubicBezTo>
                  <a:pt x="1055" y="460"/>
                  <a:pt x="1055" y="460"/>
                  <a:pt x="1055" y="460"/>
                </a:cubicBezTo>
                <a:cubicBezTo>
                  <a:pt x="1053" y="458"/>
                  <a:pt x="1053" y="458"/>
                  <a:pt x="1053" y="458"/>
                </a:cubicBezTo>
                <a:cubicBezTo>
                  <a:pt x="1053" y="458"/>
                  <a:pt x="1053" y="458"/>
                  <a:pt x="1053" y="458"/>
                </a:cubicBezTo>
                <a:cubicBezTo>
                  <a:pt x="1054" y="457"/>
                  <a:pt x="1054" y="457"/>
                  <a:pt x="1054" y="457"/>
                </a:cubicBezTo>
                <a:cubicBezTo>
                  <a:pt x="1055" y="457"/>
                  <a:pt x="1055" y="457"/>
                  <a:pt x="1055" y="457"/>
                </a:cubicBezTo>
                <a:cubicBezTo>
                  <a:pt x="1057" y="457"/>
                  <a:pt x="1057" y="457"/>
                  <a:pt x="1057" y="457"/>
                </a:cubicBezTo>
                <a:cubicBezTo>
                  <a:pt x="1058" y="457"/>
                  <a:pt x="1058" y="457"/>
                  <a:pt x="1058" y="457"/>
                </a:cubicBezTo>
                <a:cubicBezTo>
                  <a:pt x="1059" y="456"/>
                  <a:pt x="1059" y="456"/>
                  <a:pt x="1059" y="456"/>
                </a:cubicBezTo>
                <a:cubicBezTo>
                  <a:pt x="1060" y="456"/>
                  <a:pt x="1060" y="456"/>
                  <a:pt x="1060" y="456"/>
                </a:cubicBezTo>
                <a:cubicBezTo>
                  <a:pt x="1061" y="457"/>
                  <a:pt x="1061" y="457"/>
                  <a:pt x="1061" y="457"/>
                </a:cubicBezTo>
                <a:cubicBezTo>
                  <a:pt x="1061" y="456"/>
                  <a:pt x="1061" y="456"/>
                  <a:pt x="1061" y="456"/>
                </a:cubicBezTo>
                <a:cubicBezTo>
                  <a:pt x="1061" y="453"/>
                  <a:pt x="1061" y="453"/>
                  <a:pt x="1061" y="453"/>
                </a:cubicBezTo>
                <a:cubicBezTo>
                  <a:pt x="1060" y="451"/>
                  <a:pt x="1060" y="451"/>
                  <a:pt x="1060" y="451"/>
                </a:cubicBezTo>
                <a:cubicBezTo>
                  <a:pt x="1059" y="450"/>
                  <a:pt x="1059" y="450"/>
                  <a:pt x="1059" y="450"/>
                </a:cubicBezTo>
                <a:cubicBezTo>
                  <a:pt x="1059" y="449"/>
                  <a:pt x="1059" y="449"/>
                  <a:pt x="1059" y="449"/>
                </a:cubicBezTo>
                <a:cubicBezTo>
                  <a:pt x="1059" y="448"/>
                  <a:pt x="1059" y="448"/>
                  <a:pt x="1059" y="448"/>
                </a:cubicBezTo>
                <a:cubicBezTo>
                  <a:pt x="1060" y="447"/>
                  <a:pt x="1060" y="447"/>
                  <a:pt x="1060" y="447"/>
                </a:cubicBezTo>
                <a:cubicBezTo>
                  <a:pt x="1059" y="446"/>
                  <a:pt x="1059" y="446"/>
                  <a:pt x="1059" y="446"/>
                </a:cubicBezTo>
                <a:cubicBezTo>
                  <a:pt x="1059" y="445"/>
                  <a:pt x="1059" y="445"/>
                  <a:pt x="1059" y="445"/>
                </a:cubicBezTo>
                <a:cubicBezTo>
                  <a:pt x="1059" y="444"/>
                  <a:pt x="1059" y="444"/>
                  <a:pt x="1059" y="444"/>
                </a:cubicBezTo>
                <a:cubicBezTo>
                  <a:pt x="1060" y="445"/>
                  <a:pt x="1060" y="445"/>
                  <a:pt x="1060" y="445"/>
                </a:cubicBezTo>
                <a:cubicBezTo>
                  <a:pt x="1060" y="446"/>
                  <a:pt x="1060" y="446"/>
                  <a:pt x="1060" y="446"/>
                </a:cubicBezTo>
                <a:cubicBezTo>
                  <a:pt x="1062" y="446"/>
                  <a:pt x="1062" y="446"/>
                  <a:pt x="1062" y="446"/>
                </a:cubicBezTo>
                <a:cubicBezTo>
                  <a:pt x="1062" y="445"/>
                  <a:pt x="1062" y="445"/>
                  <a:pt x="1062" y="445"/>
                </a:cubicBezTo>
                <a:cubicBezTo>
                  <a:pt x="1063" y="445"/>
                  <a:pt x="1063" y="445"/>
                  <a:pt x="1063" y="445"/>
                </a:cubicBezTo>
                <a:cubicBezTo>
                  <a:pt x="1064" y="446"/>
                  <a:pt x="1064" y="446"/>
                  <a:pt x="1064" y="446"/>
                </a:cubicBezTo>
                <a:cubicBezTo>
                  <a:pt x="1064" y="447"/>
                  <a:pt x="1064" y="447"/>
                  <a:pt x="1064" y="447"/>
                </a:cubicBezTo>
                <a:cubicBezTo>
                  <a:pt x="1065" y="448"/>
                  <a:pt x="1065" y="448"/>
                  <a:pt x="1065" y="448"/>
                </a:cubicBezTo>
                <a:cubicBezTo>
                  <a:pt x="1066" y="448"/>
                  <a:pt x="1066" y="448"/>
                  <a:pt x="1066" y="448"/>
                </a:cubicBezTo>
                <a:cubicBezTo>
                  <a:pt x="1068" y="446"/>
                  <a:pt x="1068" y="446"/>
                  <a:pt x="1068" y="446"/>
                </a:cubicBezTo>
                <a:cubicBezTo>
                  <a:pt x="1068" y="444"/>
                  <a:pt x="1068" y="444"/>
                  <a:pt x="1068" y="444"/>
                </a:cubicBezTo>
                <a:cubicBezTo>
                  <a:pt x="1068" y="442"/>
                  <a:pt x="1068" y="442"/>
                  <a:pt x="1068" y="442"/>
                </a:cubicBezTo>
                <a:cubicBezTo>
                  <a:pt x="1068" y="441"/>
                  <a:pt x="1068" y="441"/>
                  <a:pt x="1068" y="441"/>
                </a:cubicBezTo>
                <a:cubicBezTo>
                  <a:pt x="1068" y="440"/>
                  <a:pt x="1068" y="440"/>
                  <a:pt x="1068" y="440"/>
                </a:cubicBezTo>
                <a:cubicBezTo>
                  <a:pt x="1069" y="439"/>
                  <a:pt x="1069" y="439"/>
                  <a:pt x="1069" y="439"/>
                </a:cubicBezTo>
                <a:cubicBezTo>
                  <a:pt x="1070" y="439"/>
                  <a:pt x="1070" y="439"/>
                  <a:pt x="1070" y="439"/>
                </a:cubicBezTo>
                <a:cubicBezTo>
                  <a:pt x="1070" y="439"/>
                  <a:pt x="1070" y="439"/>
                  <a:pt x="1070" y="439"/>
                </a:cubicBezTo>
                <a:cubicBezTo>
                  <a:pt x="1071" y="438"/>
                  <a:pt x="1071" y="438"/>
                  <a:pt x="1071" y="438"/>
                </a:cubicBezTo>
                <a:cubicBezTo>
                  <a:pt x="1071" y="439"/>
                  <a:pt x="1071" y="439"/>
                  <a:pt x="1071" y="439"/>
                </a:cubicBezTo>
                <a:cubicBezTo>
                  <a:pt x="1072" y="441"/>
                  <a:pt x="1072" y="441"/>
                  <a:pt x="1072" y="441"/>
                </a:cubicBezTo>
                <a:cubicBezTo>
                  <a:pt x="1073" y="441"/>
                  <a:pt x="1073" y="441"/>
                  <a:pt x="1073" y="441"/>
                </a:cubicBezTo>
                <a:cubicBezTo>
                  <a:pt x="1074" y="440"/>
                  <a:pt x="1074" y="440"/>
                  <a:pt x="1074" y="440"/>
                </a:cubicBezTo>
                <a:cubicBezTo>
                  <a:pt x="1074" y="439"/>
                  <a:pt x="1074" y="439"/>
                  <a:pt x="1074" y="439"/>
                </a:cubicBezTo>
                <a:cubicBezTo>
                  <a:pt x="1074" y="438"/>
                  <a:pt x="1074" y="438"/>
                  <a:pt x="1074" y="438"/>
                </a:cubicBezTo>
                <a:cubicBezTo>
                  <a:pt x="1074" y="438"/>
                  <a:pt x="1074" y="438"/>
                  <a:pt x="1074" y="438"/>
                </a:cubicBezTo>
                <a:cubicBezTo>
                  <a:pt x="1075" y="439"/>
                  <a:pt x="1075" y="439"/>
                  <a:pt x="1075" y="439"/>
                </a:cubicBezTo>
                <a:cubicBezTo>
                  <a:pt x="1076" y="441"/>
                  <a:pt x="1076" y="441"/>
                  <a:pt x="1076" y="441"/>
                </a:cubicBezTo>
                <a:cubicBezTo>
                  <a:pt x="1076" y="441"/>
                  <a:pt x="1076" y="441"/>
                  <a:pt x="1076" y="441"/>
                </a:cubicBezTo>
                <a:cubicBezTo>
                  <a:pt x="1078" y="441"/>
                  <a:pt x="1078" y="441"/>
                  <a:pt x="1078" y="441"/>
                </a:cubicBezTo>
                <a:cubicBezTo>
                  <a:pt x="1078" y="440"/>
                  <a:pt x="1078" y="440"/>
                  <a:pt x="1078" y="440"/>
                </a:cubicBezTo>
                <a:cubicBezTo>
                  <a:pt x="1079" y="439"/>
                  <a:pt x="1079" y="439"/>
                  <a:pt x="1079" y="439"/>
                </a:cubicBezTo>
                <a:cubicBezTo>
                  <a:pt x="1080" y="440"/>
                  <a:pt x="1080" y="440"/>
                  <a:pt x="1080" y="440"/>
                </a:cubicBezTo>
                <a:cubicBezTo>
                  <a:pt x="1081" y="440"/>
                  <a:pt x="1081" y="440"/>
                  <a:pt x="1081" y="440"/>
                </a:cubicBezTo>
                <a:cubicBezTo>
                  <a:pt x="1082" y="439"/>
                  <a:pt x="1082" y="439"/>
                  <a:pt x="1082" y="439"/>
                </a:cubicBezTo>
                <a:cubicBezTo>
                  <a:pt x="1083" y="438"/>
                  <a:pt x="1083" y="438"/>
                  <a:pt x="1083" y="438"/>
                </a:cubicBezTo>
                <a:cubicBezTo>
                  <a:pt x="1083" y="438"/>
                  <a:pt x="1083" y="438"/>
                  <a:pt x="1083" y="438"/>
                </a:cubicBezTo>
                <a:cubicBezTo>
                  <a:pt x="1083" y="437"/>
                  <a:pt x="1083" y="437"/>
                  <a:pt x="1083" y="437"/>
                </a:cubicBezTo>
                <a:cubicBezTo>
                  <a:pt x="1082" y="436"/>
                  <a:pt x="1082" y="436"/>
                  <a:pt x="1082" y="436"/>
                </a:cubicBezTo>
                <a:cubicBezTo>
                  <a:pt x="1081" y="434"/>
                  <a:pt x="1081" y="434"/>
                  <a:pt x="1081" y="434"/>
                </a:cubicBezTo>
                <a:cubicBezTo>
                  <a:pt x="1081" y="433"/>
                  <a:pt x="1081" y="433"/>
                  <a:pt x="1081" y="433"/>
                </a:cubicBezTo>
                <a:cubicBezTo>
                  <a:pt x="1082" y="432"/>
                  <a:pt x="1082" y="432"/>
                  <a:pt x="1082" y="432"/>
                </a:cubicBezTo>
                <a:cubicBezTo>
                  <a:pt x="1083" y="433"/>
                  <a:pt x="1083" y="433"/>
                  <a:pt x="1083" y="433"/>
                </a:cubicBezTo>
                <a:cubicBezTo>
                  <a:pt x="1083" y="434"/>
                  <a:pt x="1083" y="434"/>
                  <a:pt x="1083" y="434"/>
                </a:cubicBezTo>
                <a:cubicBezTo>
                  <a:pt x="1084" y="434"/>
                  <a:pt x="1084" y="434"/>
                  <a:pt x="1084" y="434"/>
                </a:cubicBezTo>
                <a:cubicBezTo>
                  <a:pt x="1085" y="433"/>
                  <a:pt x="1085" y="433"/>
                  <a:pt x="1085" y="433"/>
                </a:cubicBezTo>
                <a:cubicBezTo>
                  <a:pt x="1085" y="432"/>
                  <a:pt x="1085" y="432"/>
                  <a:pt x="1085" y="432"/>
                </a:cubicBezTo>
                <a:cubicBezTo>
                  <a:pt x="1086" y="430"/>
                  <a:pt x="1086" y="430"/>
                  <a:pt x="1086" y="430"/>
                </a:cubicBezTo>
                <a:cubicBezTo>
                  <a:pt x="1086" y="429"/>
                  <a:pt x="1086" y="429"/>
                  <a:pt x="1086" y="429"/>
                </a:cubicBezTo>
                <a:cubicBezTo>
                  <a:pt x="1085" y="428"/>
                  <a:pt x="1085" y="428"/>
                  <a:pt x="1085" y="428"/>
                </a:cubicBezTo>
                <a:cubicBezTo>
                  <a:pt x="1085" y="428"/>
                  <a:pt x="1085" y="428"/>
                  <a:pt x="1085" y="428"/>
                </a:cubicBezTo>
                <a:cubicBezTo>
                  <a:pt x="1086" y="427"/>
                  <a:pt x="1086" y="427"/>
                  <a:pt x="1086" y="427"/>
                </a:cubicBezTo>
                <a:cubicBezTo>
                  <a:pt x="1087" y="426"/>
                  <a:pt x="1087" y="426"/>
                  <a:pt x="1087" y="426"/>
                </a:cubicBezTo>
                <a:cubicBezTo>
                  <a:pt x="1087" y="426"/>
                  <a:pt x="1087" y="426"/>
                  <a:pt x="1087" y="426"/>
                </a:cubicBezTo>
                <a:cubicBezTo>
                  <a:pt x="1087" y="427"/>
                  <a:pt x="1087" y="427"/>
                  <a:pt x="1087" y="427"/>
                </a:cubicBezTo>
                <a:cubicBezTo>
                  <a:pt x="1088" y="428"/>
                  <a:pt x="1088" y="428"/>
                  <a:pt x="1088" y="428"/>
                </a:cubicBezTo>
                <a:cubicBezTo>
                  <a:pt x="1089" y="428"/>
                  <a:pt x="1089" y="428"/>
                  <a:pt x="1089" y="428"/>
                </a:cubicBezTo>
                <a:cubicBezTo>
                  <a:pt x="1090" y="429"/>
                  <a:pt x="1090" y="429"/>
                  <a:pt x="1090" y="429"/>
                </a:cubicBezTo>
                <a:cubicBezTo>
                  <a:pt x="1089" y="430"/>
                  <a:pt x="1089" y="430"/>
                  <a:pt x="1089" y="430"/>
                </a:cubicBezTo>
                <a:cubicBezTo>
                  <a:pt x="1088" y="431"/>
                  <a:pt x="1088" y="431"/>
                  <a:pt x="1088" y="431"/>
                </a:cubicBezTo>
                <a:cubicBezTo>
                  <a:pt x="1087" y="433"/>
                  <a:pt x="1087" y="433"/>
                  <a:pt x="1087" y="433"/>
                </a:cubicBezTo>
                <a:cubicBezTo>
                  <a:pt x="1087" y="434"/>
                  <a:pt x="1087" y="434"/>
                  <a:pt x="1087" y="434"/>
                </a:cubicBezTo>
                <a:cubicBezTo>
                  <a:pt x="1089" y="436"/>
                  <a:pt x="1089" y="436"/>
                  <a:pt x="1089" y="436"/>
                </a:cubicBezTo>
                <a:cubicBezTo>
                  <a:pt x="1090" y="437"/>
                  <a:pt x="1090" y="437"/>
                  <a:pt x="1090" y="437"/>
                </a:cubicBezTo>
                <a:cubicBezTo>
                  <a:pt x="1090" y="436"/>
                  <a:pt x="1090" y="436"/>
                  <a:pt x="1090" y="436"/>
                </a:cubicBezTo>
                <a:cubicBezTo>
                  <a:pt x="1090" y="435"/>
                  <a:pt x="1090" y="435"/>
                  <a:pt x="1090" y="435"/>
                </a:cubicBezTo>
                <a:cubicBezTo>
                  <a:pt x="1091" y="433"/>
                  <a:pt x="1091" y="433"/>
                  <a:pt x="1091" y="433"/>
                </a:cubicBezTo>
                <a:cubicBezTo>
                  <a:pt x="1091" y="431"/>
                  <a:pt x="1091" y="431"/>
                  <a:pt x="1091" y="431"/>
                </a:cubicBezTo>
                <a:cubicBezTo>
                  <a:pt x="1092" y="431"/>
                  <a:pt x="1092" y="431"/>
                  <a:pt x="1092" y="431"/>
                </a:cubicBezTo>
                <a:cubicBezTo>
                  <a:pt x="1092" y="432"/>
                  <a:pt x="1092" y="432"/>
                  <a:pt x="1092" y="432"/>
                </a:cubicBezTo>
                <a:cubicBezTo>
                  <a:pt x="1091" y="434"/>
                  <a:pt x="1091" y="434"/>
                  <a:pt x="1091" y="434"/>
                </a:cubicBezTo>
                <a:cubicBezTo>
                  <a:pt x="1091" y="435"/>
                  <a:pt x="1091" y="435"/>
                  <a:pt x="1091" y="435"/>
                </a:cubicBezTo>
                <a:cubicBezTo>
                  <a:pt x="1092" y="436"/>
                  <a:pt x="1092" y="436"/>
                  <a:pt x="1092" y="436"/>
                </a:cubicBezTo>
                <a:cubicBezTo>
                  <a:pt x="1093" y="437"/>
                  <a:pt x="1093" y="437"/>
                  <a:pt x="1093" y="437"/>
                </a:cubicBezTo>
                <a:cubicBezTo>
                  <a:pt x="1095" y="436"/>
                  <a:pt x="1095" y="436"/>
                  <a:pt x="1095" y="436"/>
                </a:cubicBezTo>
                <a:cubicBezTo>
                  <a:pt x="1096" y="436"/>
                  <a:pt x="1096" y="436"/>
                  <a:pt x="1096" y="436"/>
                </a:cubicBezTo>
                <a:cubicBezTo>
                  <a:pt x="1096" y="435"/>
                  <a:pt x="1096" y="435"/>
                  <a:pt x="1096" y="435"/>
                </a:cubicBezTo>
                <a:cubicBezTo>
                  <a:pt x="1096" y="434"/>
                  <a:pt x="1096" y="434"/>
                  <a:pt x="1096" y="434"/>
                </a:cubicBezTo>
                <a:cubicBezTo>
                  <a:pt x="1097" y="433"/>
                  <a:pt x="1097" y="433"/>
                  <a:pt x="1097" y="433"/>
                </a:cubicBezTo>
                <a:cubicBezTo>
                  <a:pt x="1097" y="433"/>
                  <a:pt x="1097" y="433"/>
                  <a:pt x="1097" y="433"/>
                </a:cubicBezTo>
                <a:cubicBezTo>
                  <a:pt x="1098" y="434"/>
                  <a:pt x="1098" y="434"/>
                  <a:pt x="1098" y="434"/>
                </a:cubicBezTo>
                <a:cubicBezTo>
                  <a:pt x="1097" y="434"/>
                  <a:pt x="1097" y="434"/>
                  <a:pt x="1097" y="434"/>
                </a:cubicBezTo>
                <a:cubicBezTo>
                  <a:pt x="1097" y="435"/>
                  <a:pt x="1097" y="435"/>
                  <a:pt x="1097" y="435"/>
                </a:cubicBezTo>
                <a:cubicBezTo>
                  <a:pt x="1098" y="436"/>
                  <a:pt x="1098" y="436"/>
                  <a:pt x="1098" y="436"/>
                </a:cubicBezTo>
                <a:cubicBezTo>
                  <a:pt x="1099" y="436"/>
                  <a:pt x="1099" y="436"/>
                  <a:pt x="1099" y="436"/>
                </a:cubicBezTo>
                <a:cubicBezTo>
                  <a:pt x="1101" y="434"/>
                  <a:pt x="1101" y="434"/>
                  <a:pt x="1101" y="434"/>
                </a:cubicBezTo>
                <a:cubicBezTo>
                  <a:pt x="1103" y="433"/>
                  <a:pt x="1103" y="433"/>
                  <a:pt x="1103" y="433"/>
                </a:cubicBezTo>
                <a:cubicBezTo>
                  <a:pt x="1104" y="433"/>
                  <a:pt x="1104" y="433"/>
                  <a:pt x="1104" y="433"/>
                </a:cubicBezTo>
                <a:cubicBezTo>
                  <a:pt x="1105" y="432"/>
                  <a:pt x="1105" y="432"/>
                  <a:pt x="1105" y="432"/>
                </a:cubicBezTo>
                <a:cubicBezTo>
                  <a:pt x="1105" y="431"/>
                  <a:pt x="1105" y="431"/>
                  <a:pt x="1105" y="431"/>
                </a:cubicBezTo>
                <a:cubicBezTo>
                  <a:pt x="1104" y="430"/>
                  <a:pt x="1104" y="430"/>
                  <a:pt x="1104" y="430"/>
                </a:cubicBezTo>
                <a:cubicBezTo>
                  <a:pt x="1103" y="429"/>
                  <a:pt x="1103" y="429"/>
                  <a:pt x="1103" y="429"/>
                </a:cubicBezTo>
                <a:cubicBezTo>
                  <a:pt x="1103" y="428"/>
                  <a:pt x="1103" y="428"/>
                  <a:pt x="1103" y="428"/>
                </a:cubicBezTo>
                <a:cubicBezTo>
                  <a:pt x="1103" y="428"/>
                  <a:pt x="1103" y="428"/>
                  <a:pt x="1103" y="428"/>
                </a:cubicBezTo>
                <a:cubicBezTo>
                  <a:pt x="1104" y="428"/>
                  <a:pt x="1104" y="428"/>
                  <a:pt x="1104" y="428"/>
                </a:cubicBezTo>
                <a:cubicBezTo>
                  <a:pt x="1104" y="429"/>
                  <a:pt x="1104" y="429"/>
                  <a:pt x="1104" y="429"/>
                </a:cubicBezTo>
                <a:cubicBezTo>
                  <a:pt x="1106" y="430"/>
                  <a:pt x="1106" y="430"/>
                  <a:pt x="1106" y="430"/>
                </a:cubicBezTo>
                <a:cubicBezTo>
                  <a:pt x="1107" y="430"/>
                  <a:pt x="1107" y="430"/>
                  <a:pt x="1107" y="430"/>
                </a:cubicBezTo>
                <a:cubicBezTo>
                  <a:pt x="1107" y="429"/>
                  <a:pt x="1107" y="429"/>
                  <a:pt x="1107" y="429"/>
                </a:cubicBezTo>
                <a:cubicBezTo>
                  <a:pt x="1108" y="429"/>
                  <a:pt x="1108" y="429"/>
                  <a:pt x="1108" y="429"/>
                </a:cubicBezTo>
                <a:cubicBezTo>
                  <a:pt x="1108" y="429"/>
                  <a:pt x="1108" y="429"/>
                  <a:pt x="1108" y="429"/>
                </a:cubicBezTo>
                <a:cubicBezTo>
                  <a:pt x="1108" y="430"/>
                  <a:pt x="1108" y="430"/>
                  <a:pt x="1108" y="430"/>
                </a:cubicBezTo>
                <a:cubicBezTo>
                  <a:pt x="1109" y="431"/>
                  <a:pt x="1109" y="431"/>
                  <a:pt x="1109" y="431"/>
                </a:cubicBezTo>
                <a:cubicBezTo>
                  <a:pt x="1110" y="430"/>
                  <a:pt x="1110" y="430"/>
                  <a:pt x="1110" y="430"/>
                </a:cubicBezTo>
                <a:cubicBezTo>
                  <a:pt x="1112" y="428"/>
                  <a:pt x="1112" y="428"/>
                  <a:pt x="1112" y="428"/>
                </a:cubicBezTo>
                <a:cubicBezTo>
                  <a:pt x="1112" y="428"/>
                  <a:pt x="1112" y="428"/>
                  <a:pt x="1112" y="428"/>
                </a:cubicBezTo>
                <a:cubicBezTo>
                  <a:pt x="1112" y="427"/>
                  <a:pt x="1112" y="427"/>
                  <a:pt x="1112" y="427"/>
                </a:cubicBezTo>
                <a:cubicBezTo>
                  <a:pt x="1112" y="426"/>
                  <a:pt x="1112" y="426"/>
                  <a:pt x="1112" y="426"/>
                </a:cubicBezTo>
                <a:cubicBezTo>
                  <a:pt x="1113" y="425"/>
                  <a:pt x="1113" y="425"/>
                  <a:pt x="1113" y="425"/>
                </a:cubicBezTo>
                <a:cubicBezTo>
                  <a:pt x="1114" y="425"/>
                  <a:pt x="1114" y="425"/>
                  <a:pt x="1114" y="425"/>
                </a:cubicBezTo>
                <a:cubicBezTo>
                  <a:pt x="1113" y="425"/>
                  <a:pt x="1113" y="425"/>
                  <a:pt x="1113" y="425"/>
                </a:cubicBezTo>
                <a:cubicBezTo>
                  <a:pt x="1114" y="426"/>
                  <a:pt x="1114" y="426"/>
                  <a:pt x="1114" y="426"/>
                </a:cubicBezTo>
                <a:cubicBezTo>
                  <a:pt x="1114" y="427"/>
                  <a:pt x="1114" y="427"/>
                  <a:pt x="1114" y="427"/>
                </a:cubicBezTo>
                <a:cubicBezTo>
                  <a:pt x="1115" y="426"/>
                  <a:pt x="1115" y="426"/>
                  <a:pt x="1115" y="426"/>
                </a:cubicBezTo>
                <a:cubicBezTo>
                  <a:pt x="1116" y="424"/>
                  <a:pt x="1116" y="424"/>
                  <a:pt x="1116" y="424"/>
                </a:cubicBezTo>
                <a:cubicBezTo>
                  <a:pt x="1117" y="423"/>
                  <a:pt x="1117" y="423"/>
                  <a:pt x="1117" y="423"/>
                </a:cubicBezTo>
                <a:cubicBezTo>
                  <a:pt x="1117" y="422"/>
                  <a:pt x="1117" y="422"/>
                  <a:pt x="1117" y="422"/>
                </a:cubicBezTo>
                <a:cubicBezTo>
                  <a:pt x="1117" y="421"/>
                  <a:pt x="1117" y="421"/>
                  <a:pt x="1117" y="421"/>
                </a:cubicBezTo>
                <a:cubicBezTo>
                  <a:pt x="1119" y="418"/>
                  <a:pt x="1119" y="418"/>
                  <a:pt x="1119" y="418"/>
                </a:cubicBezTo>
                <a:cubicBezTo>
                  <a:pt x="1120" y="418"/>
                  <a:pt x="1120" y="418"/>
                  <a:pt x="1120" y="418"/>
                </a:cubicBezTo>
                <a:cubicBezTo>
                  <a:pt x="1121" y="417"/>
                  <a:pt x="1121" y="417"/>
                  <a:pt x="1121" y="417"/>
                </a:cubicBezTo>
                <a:cubicBezTo>
                  <a:pt x="1121" y="416"/>
                  <a:pt x="1121" y="416"/>
                  <a:pt x="1121" y="416"/>
                </a:cubicBezTo>
                <a:cubicBezTo>
                  <a:pt x="1120" y="415"/>
                  <a:pt x="1120" y="415"/>
                  <a:pt x="1120" y="415"/>
                </a:cubicBezTo>
                <a:cubicBezTo>
                  <a:pt x="1121" y="415"/>
                  <a:pt x="1121" y="415"/>
                  <a:pt x="1121" y="415"/>
                </a:cubicBezTo>
                <a:cubicBezTo>
                  <a:pt x="1121" y="415"/>
                  <a:pt x="1121" y="415"/>
                  <a:pt x="1121" y="415"/>
                </a:cubicBezTo>
                <a:cubicBezTo>
                  <a:pt x="1122" y="416"/>
                  <a:pt x="1122" y="416"/>
                  <a:pt x="1122" y="416"/>
                </a:cubicBezTo>
                <a:cubicBezTo>
                  <a:pt x="1123" y="416"/>
                  <a:pt x="1123" y="416"/>
                  <a:pt x="1123" y="416"/>
                </a:cubicBezTo>
                <a:cubicBezTo>
                  <a:pt x="1123" y="415"/>
                  <a:pt x="1123" y="415"/>
                  <a:pt x="1123" y="415"/>
                </a:cubicBezTo>
                <a:cubicBezTo>
                  <a:pt x="1123" y="414"/>
                  <a:pt x="1123" y="414"/>
                  <a:pt x="1123" y="414"/>
                </a:cubicBezTo>
                <a:cubicBezTo>
                  <a:pt x="1122" y="413"/>
                  <a:pt x="1122" y="413"/>
                  <a:pt x="1122" y="413"/>
                </a:cubicBezTo>
                <a:cubicBezTo>
                  <a:pt x="1123" y="413"/>
                  <a:pt x="1123" y="413"/>
                  <a:pt x="1123" y="413"/>
                </a:cubicBezTo>
                <a:cubicBezTo>
                  <a:pt x="1124" y="414"/>
                  <a:pt x="1124" y="414"/>
                  <a:pt x="1124" y="414"/>
                </a:cubicBezTo>
                <a:cubicBezTo>
                  <a:pt x="1124" y="413"/>
                  <a:pt x="1124" y="413"/>
                  <a:pt x="1124" y="413"/>
                </a:cubicBezTo>
                <a:cubicBezTo>
                  <a:pt x="1124" y="412"/>
                  <a:pt x="1124" y="412"/>
                  <a:pt x="1124" y="412"/>
                </a:cubicBezTo>
                <a:cubicBezTo>
                  <a:pt x="1124" y="411"/>
                  <a:pt x="1124" y="411"/>
                  <a:pt x="1124" y="411"/>
                </a:cubicBezTo>
                <a:cubicBezTo>
                  <a:pt x="1126" y="411"/>
                  <a:pt x="1126" y="411"/>
                  <a:pt x="1126" y="411"/>
                </a:cubicBezTo>
                <a:cubicBezTo>
                  <a:pt x="1127" y="410"/>
                  <a:pt x="1127" y="410"/>
                  <a:pt x="1127" y="410"/>
                </a:cubicBezTo>
                <a:cubicBezTo>
                  <a:pt x="1127" y="409"/>
                  <a:pt x="1127" y="409"/>
                  <a:pt x="1127" y="409"/>
                </a:cubicBezTo>
                <a:cubicBezTo>
                  <a:pt x="1127" y="409"/>
                  <a:pt x="1127" y="409"/>
                  <a:pt x="1127" y="409"/>
                </a:cubicBezTo>
                <a:cubicBezTo>
                  <a:pt x="1127" y="408"/>
                  <a:pt x="1127" y="408"/>
                  <a:pt x="1127" y="408"/>
                </a:cubicBezTo>
                <a:cubicBezTo>
                  <a:pt x="1128" y="408"/>
                  <a:pt x="1128" y="408"/>
                  <a:pt x="1128" y="408"/>
                </a:cubicBezTo>
                <a:cubicBezTo>
                  <a:pt x="1129" y="408"/>
                  <a:pt x="1129" y="408"/>
                  <a:pt x="1129" y="408"/>
                </a:cubicBezTo>
                <a:cubicBezTo>
                  <a:pt x="1130" y="406"/>
                  <a:pt x="1130" y="406"/>
                  <a:pt x="1130" y="406"/>
                </a:cubicBezTo>
                <a:cubicBezTo>
                  <a:pt x="1132" y="406"/>
                  <a:pt x="1132" y="406"/>
                  <a:pt x="1132" y="406"/>
                </a:cubicBezTo>
                <a:cubicBezTo>
                  <a:pt x="1132" y="406"/>
                  <a:pt x="1132" y="406"/>
                  <a:pt x="1132" y="406"/>
                </a:cubicBezTo>
                <a:cubicBezTo>
                  <a:pt x="1133" y="406"/>
                  <a:pt x="1133" y="406"/>
                  <a:pt x="1133" y="406"/>
                </a:cubicBezTo>
                <a:cubicBezTo>
                  <a:pt x="1134" y="406"/>
                  <a:pt x="1134" y="406"/>
                  <a:pt x="1134" y="406"/>
                </a:cubicBezTo>
                <a:cubicBezTo>
                  <a:pt x="1135" y="405"/>
                  <a:pt x="1135" y="405"/>
                  <a:pt x="1135" y="405"/>
                </a:cubicBezTo>
                <a:cubicBezTo>
                  <a:pt x="1135" y="402"/>
                  <a:pt x="1135" y="402"/>
                  <a:pt x="1135" y="402"/>
                </a:cubicBezTo>
                <a:cubicBezTo>
                  <a:pt x="1135" y="400"/>
                  <a:pt x="1135" y="400"/>
                  <a:pt x="1135" y="400"/>
                </a:cubicBezTo>
                <a:cubicBezTo>
                  <a:pt x="1134" y="400"/>
                  <a:pt x="1134" y="400"/>
                  <a:pt x="1134" y="400"/>
                </a:cubicBezTo>
                <a:cubicBezTo>
                  <a:pt x="1133" y="400"/>
                  <a:pt x="1133" y="400"/>
                  <a:pt x="1133" y="400"/>
                </a:cubicBezTo>
                <a:cubicBezTo>
                  <a:pt x="1134" y="399"/>
                  <a:pt x="1134" y="399"/>
                  <a:pt x="1134" y="399"/>
                </a:cubicBezTo>
                <a:cubicBezTo>
                  <a:pt x="1134" y="397"/>
                  <a:pt x="1134" y="397"/>
                  <a:pt x="1134" y="397"/>
                </a:cubicBezTo>
                <a:cubicBezTo>
                  <a:pt x="1134" y="396"/>
                  <a:pt x="1134" y="396"/>
                  <a:pt x="1134" y="396"/>
                </a:cubicBezTo>
                <a:cubicBezTo>
                  <a:pt x="1133" y="395"/>
                  <a:pt x="1133" y="395"/>
                  <a:pt x="1133" y="395"/>
                </a:cubicBezTo>
                <a:cubicBezTo>
                  <a:pt x="1132" y="394"/>
                  <a:pt x="1132" y="394"/>
                  <a:pt x="1132" y="394"/>
                </a:cubicBezTo>
                <a:cubicBezTo>
                  <a:pt x="1132" y="393"/>
                  <a:pt x="1132" y="393"/>
                  <a:pt x="1132" y="393"/>
                </a:cubicBezTo>
                <a:cubicBezTo>
                  <a:pt x="1132" y="392"/>
                  <a:pt x="1132" y="392"/>
                  <a:pt x="1132" y="392"/>
                </a:cubicBezTo>
                <a:cubicBezTo>
                  <a:pt x="1133" y="391"/>
                  <a:pt x="1133" y="391"/>
                  <a:pt x="1133" y="391"/>
                </a:cubicBezTo>
                <a:cubicBezTo>
                  <a:pt x="1133" y="392"/>
                  <a:pt x="1133" y="392"/>
                  <a:pt x="1133" y="392"/>
                </a:cubicBezTo>
                <a:cubicBezTo>
                  <a:pt x="1134" y="394"/>
                  <a:pt x="1134" y="394"/>
                  <a:pt x="1134" y="394"/>
                </a:cubicBezTo>
                <a:cubicBezTo>
                  <a:pt x="1135" y="395"/>
                  <a:pt x="1135" y="395"/>
                  <a:pt x="1135" y="395"/>
                </a:cubicBezTo>
                <a:cubicBezTo>
                  <a:pt x="1135" y="396"/>
                  <a:pt x="1135" y="396"/>
                  <a:pt x="1135" y="396"/>
                </a:cubicBezTo>
                <a:cubicBezTo>
                  <a:pt x="1135" y="398"/>
                  <a:pt x="1135" y="398"/>
                  <a:pt x="1135" y="398"/>
                </a:cubicBezTo>
                <a:cubicBezTo>
                  <a:pt x="1136" y="398"/>
                  <a:pt x="1136" y="398"/>
                  <a:pt x="1136" y="398"/>
                </a:cubicBezTo>
                <a:cubicBezTo>
                  <a:pt x="1137" y="399"/>
                  <a:pt x="1137" y="399"/>
                  <a:pt x="1137" y="399"/>
                </a:cubicBezTo>
                <a:cubicBezTo>
                  <a:pt x="1137" y="400"/>
                  <a:pt x="1137" y="400"/>
                  <a:pt x="1137" y="400"/>
                </a:cubicBezTo>
                <a:cubicBezTo>
                  <a:pt x="1137" y="402"/>
                  <a:pt x="1137" y="402"/>
                  <a:pt x="1137" y="402"/>
                </a:cubicBezTo>
                <a:cubicBezTo>
                  <a:pt x="1139" y="402"/>
                  <a:pt x="1139" y="402"/>
                  <a:pt x="1139" y="402"/>
                </a:cubicBezTo>
                <a:cubicBezTo>
                  <a:pt x="1140" y="403"/>
                  <a:pt x="1140" y="403"/>
                  <a:pt x="1140" y="403"/>
                </a:cubicBezTo>
                <a:cubicBezTo>
                  <a:pt x="1140" y="402"/>
                  <a:pt x="1140" y="402"/>
                  <a:pt x="1140" y="402"/>
                </a:cubicBezTo>
                <a:cubicBezTo>
                  <a:pt x="1140" y="401"/>
                  <a:pt x="1140" y="401"/>
                  <a:pt x="1140" y="401"/>
                </a:cubicBezTo>
                <a:cubicBezTo>
                  <a:pt x="1141" y="401"/>
                  <a:pt x="1141" y="401"/>
                  <a:pt x="1141" y="401"/>
                </a:cubicBezTo>
                <a:cubicBezTo>
                  <a:pt x="1142" y="402"/>
                  <a:pt x="1142" y="402"/>
                  <a:pt x="1142" y="402"/>
                </a:cubicBezTo>
                <a:cubicBezTo>
                  <a:pt x="1143" y="402"/>
                  <a:pt x="1143" y="402"/>
                  <a:pt x="1143" y="402"/>
                </a:cubicBezTo>
                <a:cubicBezTo>
                  <a:pt x="1145" y="402"/>
                  <a:pt x="1145" y="402"/>
                  <a:pt x="1145" y="402"/>
                </a:cubicBezTo>
                <a:cubicBezTo>
                  <a:pt x="1145" y="401"/>
                  <a:pt x="1145" y="401"/>
                  <a:pt x="1145" y="401"/>
                </a:cubicBezTo>
                <a:cubicBezTo>
                  <a:pt x="1146" y="402"/>
                  <a:pt x="1146" y="402"/>
                  <a:pt x="1146" y="402"/>
                </a:cubicBezTo>
                <a:cubicBezTo>
                  <a:pt x="1147" y="402"/>
                  <a:pt x="1147" y="402"/>
                  <a:pt x="1147" y="402"/>
                </a:cubicBezTo>
                <a:cubicBezTo>
                  <a:pt x="1148" y="401"/>
                  <a:pt x="1148" y="401"/>
                  <a:pt x="1148" y="401"/>
                </a:cubicBezTo>
                <a:cubicBezTo>
                  <a:pt x="1148" y="400"/>
                  <a:pt x="1148" y="400"/>
                  <a:pt x="1148" y="400"/>
                </a:cubicBezTo>
                <a:cubicBezTo>
                  <a:pt x="1149" y="399"/>
                  <a:pt x="1149" y="399"/>
                  <a:pt x="1149" y="399"/>
                </a:cubicBezTo>
                <a:cubicBezTo>
                  <a:pt x="1149" y="399"/>
                  <a:pt x="1149" y="399"/>
                  <a:pt x="1149" y="399"/>
                </a:cubicBezTo>
                <a:cubicBezTo>
                  <a:pt x="1150" y="398"/>
                  <a:pt x="1150" y="398"/>
                  <a:pt x="1150" y="398"/>
                </a:cubicBezTo>
                <a:cubicBezTo>
                  <a:pt x="1151" y="399"/>
                  <a:pt x="1151" y="399"/>
                  <a:pt x="1151" y="399"/>
                </a:cubicBezTo>
                <a:cubicBezTo>
                  <a:pt x="1153" y="401"/>
                  <a:pt x="1153" y="401"/>
                  <a:pt x="1153" y="401"/>
                </a:cubicBezTo>
                <a:cubicBezTo>
                  <a:pt x="1153" y="402"/>
                  <a:pt x="1153" y="402"/>
                  <a:pt x="1153" y="402"/>
                </a:cubicBezTo>
                <a:cubicBezTo>
                  <a:pt x="1154" y="402"/>
                  <a:pt x="1154" y="402"/>
                  <a:pt x="1154" y="402"/>
                </a:cubicBezTo>
                <a:cubicBezTo>
                  <a:pt x="1155" y="401"/>
                  <a:pt x="1155" y="401"/>
                  <a:pt x="1155" y="401"/>
                </a:cubicBezTo>
                <a:cubicBezTo>
                  <a:pt x="1156" y="400"/>
                  <a:pt x="1156" y="400"/>
                  <a:pt x="1156" y="400"/>
                </a:cubicBezTo>
                <a:cubicBezTo>
                  <a:pt x="1156" y="399"/>
                  <a:pt x="1156" y="399"/>
                  <a:pt x="1156" y="399"/>
                </a:cubicBezTo>
                <a:cubicBezTo>
                  <a:pt x="1156" y="399"/>
                  <a:pt x="1156" y="399"/>
                  <a:pt x="1156" y="399"/>
                </a:cubicBezTo>
                <a:cubicBezTo>
                  <a:pt x="1157" y="399"/>
                  <a:pt x="1157" y="399"/>
                  <a:pt x="1157" y="399"/>
                </a:cubicBezTo>
                <a:cubicBezTo>
                  <a:pt x="1157" y="399"/>
                  <a:pt x="1157" y="399"/>
                  <a:pt x="1157" y="399"/>
                </a:cubicBezTo>
                <a:cubicBezTo>
                  <a:pt x="1158" y="398"/>
                  <a:pt x="1158" y="398"/>
                  <a:pt x="1158" y="398"/>
                </a:cubicBezTo>
                <a:cubicBezTo>
                  <a:pt x="1158" y="398"/>
                  <a:pt x="1158" y="398"/>
                  <a:pt x="1158" y="398"/>
                </a:cubicBezTo>
                <a:cubicBezTo>
                  <a:pt x="1159" y="399"/>
                  <a:pt x="1159" y="399"/>
                  <a:pt x="1159" y="399"/>
                </a:cubicBezTo>
                <a:cubicBezTo>
                  <a:pt x="1160" y="399"/>
                  <a:pt x="1160" y="399"/>
                  <a:pt x="1160" y="399"/>
                </a:cubicBezTo>
                <a:cubicBezTo>
                  <a:pt x="1160" y="398"/>
                  <a:pt x="1160" y="398"/>
                  <a:pt x="1160" y="398"/>
                </a:cubicBezTo>
                <a:cubicBezTo>
                  <a:pt x="1160" y="397"/>
                  <a:pt x="1160" y="397"/>
                  <a:pt x="1160" y="397"/>
                </a:cubicBezTo>
                <a:cubicBezTo>
                  <a:pt x="1161" y="397"/>
                  <a:pt x="1161" y="397"/>
                  <a:pt x="1161" y="397"/>
                </a:cubicBezTo>
                <a:cubicBezTo>
                  <a:pt x="1163" y="397"/>
                  <a:pt x="1163" y="397"/>
                  <a:pt x="1163" y="397"/>
                </a:cubicBezTo>
                <a:cubicBezTo>
                  <a:pt x="1163" y="397"/>
                  <a:pt x="1163" y="397"/>
                  <a:pt x="1163" y="397"/>
                </a:cubicBezTo>
                <a:cubicBezTo>
                  <a:pt x="1163" y="396"/>
                  <a:pt x="1163" y="396"/>
                  <a:pt x="1163" y="396"/>
                </a:cubicBezTo>
                <a:cubicBezTo>
                  <a:pt x="1164" y="396"/>
                  <a:pt x="1164" y="396"/>
                  <a:pt x="1164" y="396"/>
                </a:cubicBezTo>
                <a:cubicBezTo>
                  <a:pt x="1164" y="396"/>
                  <a:pt x="1164" y="396"/>
                  <a:pt x="1164" y="396"/>
                </a:cubicBezTo>
                <a:cubicBezTo>
                  <a:pt x="1165" y="397"/>
                  <a:pt x="1165" y="397"/>
                  <a:pt x="1165" y="397"/>
                </a:cubicBezTo>
                <a:cubicBezTo>
                  <a:pt x="1166" y="396"/>
                  <a:pt x="1166" y="396"/>
                  <a:pt x="1166" y="396"/>
                </a:cubicBezTo>
                <a:cubicBezTo>
                  <a:pt x="1166" y="395"/>
                  <a:pt x="1166" y="395"/>
                  <a:pt x="1166" y="395"/>
                </a:cubicBezTo>
                <a:cubicBezTo>
                  <a:pt x="1166" y="395"/>
                  <a:pt x="1166" y="395"/>
                  <a:pt x="1166" y="395"/>
                </a:cubicBezTo>
                <a:cubicBezTo>
                  <a:pt x="1167" y="396"/>
                  <a:pt x="1167" y="396"/>
                  <a:pt x="1167" y="396"/>
                </a:cubicBezTo>
                <a:cubicBezTo>
                  <a:pt x="1168" y="397"/>
                  <a:pt x="1168" y="397"/>
                  <a:pt x="1168" y="397"/>
                </a:cubicBezTo>
                <a:cubicBezTo>
                  <a:pt x="1169" y="395"/>
                  <a:pt x="1169" y="395"/>
                  <a:pt x="1169" y="395"/>
                </a:cubicBezTo>
                <a:cubicBezTo>
                  <a:pt x="1169" y="395"/>
                  <a:pt x="1169" y="395"/>
                  <a:pt x="1169" y="395"/>
                </a:cubicBezTo>
                <a:cubicBezTo>
                  <a:pt x="1170" y="395"/>
                  <a:pt x="1170" y="395"/>
                  <a:pt x="1170" y="395"/>
                </a:cubicBezTo>
                <a:cubicBezTo>
                  <a:pt x="1171" y="396"/>
                  <a:pt x="1171" y="396"/>
                  <a:pt x="1171" y="396"/>
                </a:cubicBezTo>
                <a:cubicBezTo>
                  <a:pt x="1172" y="396"/>
                  <a:pt x="1172" y="396"/>
                  <a:pt x="1172" y="396"/>
                </a:cubicBezTo>
                <a:cubicBezTo>
                  <a:pt x="1172" y="395"/>
                  <a:pt x="1172" y="395"/>
                  <a:pt x="1172" y="395"/>
                </a:cubicBezTo>
                <a:cubicBezTo>
                  <a:pt x="1173" y="394"/>
                  <a:pt x="1173" y="394"/>
                  <a:pt x="1173" y="394"/>
                </a:cubicBezTo>
                <a:cubicBezTo>
                  <a:pt x="1174" y="394"/>
                  <a:pt x="1174" y="394"/>
                  <a:pt x="1174" y="394"/>
                </a:cubicBezTo>
                <a:cubicBezTo>
                  <a:pt x="1176" y="393"/>
                  <a:pt x="1176" y="393"/>
                  <a:pt x="1176" y="393"/>
                </a:cubicBezTo>
                <a:cubicBezTo>
                  <a:pt x="1177" y="393"/>
                  <a:pt x="1177" y="393"/>
                  <a:pt x="1177" y="393"/>
                </a:cubicBezTo>
                <a:cubicBezTo>
                  <a:pt x="1178" y="394"/>
                  <a:pt x="1178" y="394"/>
                  <a:pt x="1178" y="394"/>
                </a:cubicBezTo>
                <a:cubicBezTo>
                  <a:pt x="1178" y="394"/>
                  <a:pt x="1178" y="394"/>
                  <a:pt x="1178" y="394"/>
                </a:cubicBezTo>
                <a:cubicBezTo>
                  <a:pt x="1179" y="393"/>
                  <a:pt x="1179" y="393"/>
                  <a:pt x="1179" y="393"/>
                </a:cubicBezTo>
                <a:cubicBezTo>
                  <a:pt x="1180" y="392"/>
                  <a:pt x="1180" y="392"/>
                  <a:pt x="1180" y="392"/>
                </a:cubicBezTo>
                <a:cubicBezTo>
                  <a:pt x="1182" y="392"/>
                  <a:pt x="1182" y="392"/>
                  <a:pt x="1182" y="392"/>
                </a:cubicBezTo>
                <a:cubicBezTo>
                  <a:pt x="1182" y="391"/>
                  <a:pt x="1182" y="391"/>
                  <a:pt x="1182" y="391"/>
                </a:cubicBezTo>
                <a:cubicBezTo>
                  <a:pt x="1184" y="391"/>
                  <a:pt x="1184" y="391"/>
                  <a:pt x="1184" y="391"/>
                </a:cubicBezTo>
                <a:cubicBezTo>
                  <a:pt x="1185" y="390"/>
                  <a:pt x="1185" y="390"/>
                  <a:pt x="1185" y="390"/>
                </a:cubicBezTo>
                <a:cubicBezTo>
                  <a:pt x="1185" y="389"/>
                  <a:pt x="1185" y="389"/>
                  <a:pt x="1185" y="389"/>
                </a:cubicBezTo>
                <a:cubicBezTo>
                  <a:pt x="1184" y="388"/>
                  <a:pt x="1184" y="388"/>
                  <a:pt x="1184" y="388"/>
                </a:cubicBezTo>
                <a:cubicBezTo>
                  <a:pt x="1184" y="387"/>
                  <a:pt x="1184" y="387"/>
                  <a:pt x="1184" y="387"/>
                </a:cubicBezTo>
                <a:lnTo>
                  <a:pt x="1185" y="387"/>
                </a:lnTo>
                <a:close/>
                <a:moveTo>
                  <a:pt x="1093" y="438"/>
                </a:moveTo>
                <a:cubicBezTo>
                  <a:pt x="1092" y="439"/>
                  <a:pt x="1092" y="439"/>
                  <a:pt x="1092" y="439"/>
                </a:cubicBezTo>
                <a:cubicBezTo>
                  <a:pt x="1092" y="440"/>
                  <a:pt x="1092" y="440"/>
                  <a:pt x="1092" y="440"/>
                </a:cubicBezTo>
                <a:cubicBezTo>
                  <a:pt x="1092" y="440"/>
                  <a:pt x="1092" y="440"/>
                  <a:pt x="1092" y="440"/>
                </a:cubicBezTo>
                <a:cubicBezTo>
                  <a:pt x="1093" y="440"/>
                  <a:pt x="1093" y="440"/>
                  <a:pt x="1093" y="440"/>
                </a:cubicBezTo>
                <a:cubicBezTo>
                  <a:pt x="1092" y="439"/>
                  <a:pt x="1092" y="439"/>
                  <a:pt x="1092" y="439"/>
                </a:cubicBezTo>
                <a:lnTo>
                  <a:pt x="1093" y="438"/>
                </a:lnTo>
                <a:close/>
                <a:moveTo>
                  <a:pt x="1050" y="481"/>
                </a:moveTo>
                <a:cubicBezTo>
                  <a:pt x="1050" y="482"/>
                  <a:pt x="1050" y="482"/>
                  <a:pt x="1050" y="482"/>
                </a:cubicBezTo>
                <a:cubicBezTo>
                  <a:pt x="1051" y="481"/>
                  <a:pt x="1051" y="481"/>
                  <a:pt x="1051" y="481"/>
                </a:cubicBezTo>
                <a:cubicBezTo>
                  <a:pt x="1051" y="480"/>
                  <a:pt x="1051" y="480"/>
                  <a:pt x="1051" y="480"/>
                </a:cubicBezTo>
                <a:lnTo>
                  <a:pt x="1050" y="481"/>
                </a:lnTo>
                <a:close/>
                <a:moveTo>
                  <a:pt x="1044" y="490"/>
                </a:moveTo>
                <a:cubicBezTo>
                  <a:pt x="1043" y="490"/>
                  <a:pt x="1043" y="490"/>
                  <a:pt x="1043" y="490"/>
                </a:cubicBezTo>
                <a:cubicBezTo>
                  <a:pt x="1043" y="491"/>
                  <a:pt x="1043" y="491"/>
                  <a:pt x="1043" y="491"/>
                </a:cubicBezTo>
                <a:cubicBezTo>
                  <a:pt x="1044" y="491"/>
                  <a:pt x="1044" y="491"/>
                  <a:pt x="1044" y="491"/>
                </a:cubicBezTo>
                <a:lnTo>
                  <a:pt x="1044" y="490"/>
                </a:lnTo>
                <a:close/>
                <a:moveTo>
                  <a:pt x="1053" y="474"/>
                </a:moveTo>
                <a:cubicBezTo>
                  <a:pt x="1053" y="473"/>
                  <a:pt x="1053" y="473"/>
                  <a:pt x="1053" y="473"/>
                </a:cubicBezTo>
                <a:cubicBezTo>
                  <a:pt x="1051" y="472"/>
                  <a:pt x="1051" y="472"/>
                  <a:pt x="1051" y="472"/>
                </a:cubicBezTo>
                <a:cubicBezTo>
                  <a:pt x="1050" y="471"/>
                  <a:pt x="1050" y="471"/>
                  <a:pt x="1050" y="471"/>
                </a:cubicBezTo>
                <a:cubicBezTo>
                  <a:pt x="1049" y="471"/>
                  <a:pt x="1049" y="471"/>
                  <a:pt x="1049" y="471"/>
                </a:cubicBezTo>
                <a:cubicBezTo>
                  <a:pt x="1049" y="471"/>
                  <a:pt x="1049" y="471"/>
                  <a:pt x="1049" y="471"/>
                </a:cubicBezTo>
                <a:cubicBezTo>
                  <a:pt x="1051" y="473"/>
                  <a:pt x="1051" y="473"/>
                  <a:pt x="1051" y="473"/>
                </a:cubicBezTo>
                <a:cubicBezTo>
                  <a:pt x="1053" y="474"/>
                  <a:pt x="1053" y="474"/>
                  <a:pt x="1053" y="474"/>
                </a:cubicBezTo>
                <a:cubicBezTo>
                  <a:pt x="1053" y="474"/>
                  <a:pt x="1053" y="474"/>
                  <a:pt x="1053" y="474"/>
                </a:cubicBezTo>
                <a:close/>
                <a:moveTo>
                  <a:pt x="1063" y="452"/>
                </a:moveTo>
                <a:cubicBezTo>
                  <a:pt x="1063" y="452"/>
                  <a:pt x="1063" y="452"/>
                  <a:pt x="1063" y="452"/>
                </a:cubicBezTo>
                <a:cubicBezTo>
                  <a:pt x="1062" y="450"/>
                  <a:pt x="1062" y="450"/>
                  <a:pt x="1062" y="450"/>
                </a:cubicBezTo>
                <a:cubicBezTo>
                  <a:pt x="1061" y="449"/>
                  <a:pt x="1061" y="449"/>
                  <a:pt x="1061" y="449"/>
                </a:cubicBezTo>
                <a:cubicBezTo>
                  <a:pt x="1061" y="450"/>
                  <a:pt x="1061" y="450"/>
                  <a:pt x="1061" y="450"/>
                </a:cubicBezTo>
                <a:cubicBezTo>
                  <a:pt x="1061" y="451"/>
                  <a:pt x="1061" y="451"/>
                  <a:pt x="1061" y="451"/>
                </a:cubicBezTo>
                <a:cubicBezTo>
                  <a:pt x="1062" y="452"/>
                  <a:pt x="1062" y="452"/>
                  <a:pt x="1062" y="452"/>
                </a:cubicBezTo>
                <a:cubicBezTo>
                  <a:pt x="1062" y="455"/>
                  <a:pt x="1062" y="455"/>
                  <a:pt x="1062" y="455"/>
                </a:cubicBezTo>
                <a:cubicBezTo>
                  <a:pt x="1063" y="456"/>
                  <a:pt x="1063" y="456"/>
                  <a:pt x="1063" y="456"/>
                </a:cubicBezTo>
                <a:cubicBezTo>
                  <a:pt x="1064" y="456"/>
                  <a:pt x="1064" y="456"/>
                  <a:pt x="1064" y="456"/>
                </a:cubicBezTo>
                <a:cubicBezTo>
                  <a:pt x="1063" y="454"/>
                  <a:pt x="1063" y="454"/>
                  <a:pt x="1063" y="454"/>
                </a:cubicBezTo>
                <a:lnTo>
                  <a:pt x="1063" y="452"/>
                </a:lnTo>
                <a:close/>
                <a:moveTo>
                  <a:pt x="1236" y="243"/>
                </a:moveTo>
                <a:cubicBezTo>
                  <a:pt x="1237" y="242"/>
                  <a:pt x="1237" y="242"/>
                  <a:pt x="1237" y="242"/>
                </a:cubicBezTo>
                <a:cubicBezTo>
                  <a:pt x="1236" y="241"/>
                  <a:pt x="1236" y="241"/>
                  <a:pt x="1236" y="241"/>
                </a:cubicBezTo>
                <a:cubicBezTo>
                  <a:pt x="1234" y="240"/>
                  <a:pt x="1234" y="240"/>
                  <a:pt x="1234" y="240"/>
                </a:cubicBezTo>
                <a:cubicBezTo>
                  <a:pt x="1234" y="241"/>
                  <a:pt x="1234" y="241"/>
                  <a:pt x="1234" y="241"/>
                </a:cubicBezTo>
                <a:cubicBezTo>
                  <a:pt x="1233" y="242"/>
                  <a:pt x="1233" y="242"/>
                  <a:pt x="1233" y="242"/>
                </a:cubicBezTo>
                <a:cubicBezTo>
                  <a:pt x="1234" y="243"/>
                  <a:pt x="1234" y="243"/>
                  <a:pt x="1234" y="243"/>
                </a:cubicBezTo>
                <a:lnTo>
                  <a:pt x="1236" y="243"/>
                </a:lnTo>
                <a:close/>
                <a:moveTo>
                  <a:pt x="1234" y="273"/>
                </a:moveTo>
                <a:cubicBezTo>
                  <a:pt x="1233" y="274"/>
                  <a:pt x="1233" y="274"/>
                  <a:pt x="1233" y="274"/>
                </a:cubicBezTo>
                <a:cubicBezTo>
                  <a:pt x="1233" y="276"/>
                  <a:pt x="1233" y="276"/>
                  <a:pt x="1233" y="276"/>
                </a:cubicBezTo>
                <a:cubicBezTo>
                  <a:pt x="1234" y="278"/>
                  <a:pt x="1234" y="278"/>
                  <a:pt x="1234" y="278"/>
                </a:cubicBezTo>
                <a:cubicBezTo>
                  <a:pt x="1235" y="279"/>
                  <a:pt x="1235" y="279"/>
                  <a:pt x="1235" y="279"/>
                </a:cubicBezTo>
                <a:cubicBezTo>
                  <a:pt x="1236" y="278"/>
                  <a:pt x="1236" y="278"/>
                  <a:pt x="1236" y="278"/>
                </a:cubicBezTo>
                <a:cubicBezTo>
                  <a:pt x="1236" y="277"/>
                  <a:pt x="1236" y="277"/>
                  <a:pt x="1236" y="277"/>
                </a:cubicBezTo>
                <a:cubicBezTo>
                  <a:pt x="1237" y="276"/>
                  <a:pt x="1237" y="276"/>
                  <a:pt x="1237" y="276"/>
                </a:cubicBezTo>
                <a:cubicBezTo>
                  <a:pt x="1237" y="274"/>
                  <a:pt x="1237" y="274"/>
                  <a:pt x="1237" y="274"/>
                </a:cubicBezTo>
                <a:cubicBezTo>
                  <a:pt x="1235" y="273"/>
                  <a:pt x="1235" y="273"/>
                  <a:pt x="1235" y="273"/>
                </a:cubicBezTo>
                <a:lnTo>
                  <a:pt x="1234" y="273"/>
                </a:lnTo>
                <a:close/>
                <a:moveTo>
                  <a:pt x="1232" y="237"/>
                </a:moveTo>
                <a:cubicBezTo>
                  <a:pt x="1231" y="238"/>
                  <a:pt x="1231" y="238"/>
                  <a:pt x="1231" y="238"/>
                </a:cubicBezTo>
                <a:cubicBezTo>
                  <a:pt x="1232" y="239"/>
                  <a:pt x="1232" y="239"/>
                  <a:pt x="1232" y="239"/>
                </a:cubicBezTo>
                <a:cubicBezTo>
                  <a:pt x="1233" y="239"/>
                  <a:pt x="1233" y="239"/>
                  <a:pt x="1233" y="239"/>
                </a:cubicBezTo>
                <a:cubicBezTo>
                  <a:pt x="1233" y="237"/>
                  <a:pt x="1233" y="237"/>
                  <a:pt x="1233" y="237"/>
                </a:cubicBezTo>
                <a:lnTo>
                  <a:pt x="1232" y="237"/>
                </a:lnTo>
                <a:close/>
                <a:moveTo>
                  <a:pt x="1227" y="284"/>
                </a:moveTo>
                <a:cubicBezTo>
                  <a:pt x="1224" y="285"/>
                  <a:pt x="1224" y="285"/>
                  <a:pt x="1224" y="285"/>
                </a:cubicBezTo>
                <a:cubicBezTo>
                  <a:pt x="1223" y="287"/>
                  <a:pt x="1223" y="287"/>
                  <a:pt x="1223" y="287"/>
                </a:cubicBezTo>
                <a:cubicBezTo>
                  <a:pt x="1223" y="289"/>
                  <a:pt x="1223" y="289"/>
                  <a:pt x="1223" y="289"/>
                </a:cubicBezTo>
                <a:cubicBezTo>
                  <a:pt x="1224" y="290"/>
                  <a:pt x="1224" y="290"/>
                  <a:pt x="1224" y="290"/>
                </a:cubicBezTo>
                <a:cubicBezTo>
                  <a:pt x="1225" y="290"/>
                  <a:pt x="1225" y="290"/>
                  <a:pt x="1225" y="290"/>
                </a:cubicBezTo>
                <a:cubicBezTo>
                  <a:pt x="1227" y="292"/>
                  <a:pt x="1227" y="292"/>
                  <a:pt x="1227" y="292"/>
                </a:cubicBezTo>
                <a:cubicBezTo>
                  <a:pt x="1228" y="292"/>
                  <a:pt x="1228" y="292"/>
                  <a:pt x="1228" y="292"/>
                </a:cubicBezTo>
                <a:cubicBezTo>
                  <a:pt x="1230" y="292"/>
                  <a:pt x="1230" y="292"/>
                  <a:pt x="1230" y="292"/>
                </a:cubicBezTo>
                <a:cubicBezTo>
                  <a:pt x="1232" y="291"/>
                  <a:pt x="1232" y="291"/>
                  <a:pt x="1232" y="291"/>
                </a:cubicBezTo>
                <a:cubicBezTo>
                  <a:pt x="1232" y="289"/>
                  <a:pt x="1232" y="289"/>
                  <a:pt x="1232" y="289"/>
                </a:cubicBezTo>
                <a:cubicBezTo>
                  <a:pt x="1233" y="288"/>
                  <a:pt x="1233" y="288"/>
                  <a:pt x="1233" y="288"/>
                </a:cubicBezTo>
                <a:cubicBezTo>
                  <a:pt x="1233" y="286"/>
                  <a:pt x="1233" y="286"/>
                  <a:pt x="1233" y="286"/>
                </a:cubicBezTo>
                <a:cubicBezTo>
                  <a:pt x="1229" y="284"/>
                  <a:pt x="1229" y="284"/>
                  <a:pt x="1229" y="284"/>
                </a:cubicBezTo>
                <a:lnTo>
                  <a:pt x="1227" y="284"/>
                </a:lnTo>
                <a:close/>
                <a:moveTo>
                  <a:pt x="1241" y="282"/>
                </a:moveTo>
                <a:cubicBezTo>
                  <a:pt x="1241" y="283"/>
                  <a:pt x="1241" y="283"/>
                  <a:pt x="1241" y="283"/>
                </a:cubicBezTo>
                <a:cubicBezTo>
                  <a:pt x="1242" y="283"/>
                  <a:pt x="1242" y="283"/>
                  <a:pt x="1242" y="283"/>
                </a:cubicBezTo>
                <a:cubicBezTo>
                  <a:pt x="1244" y="282"/>
                  <a:pt x="1244" y="282"/>
                  <a:pt x="1244" y="282"/>
                </a:cubicBezTo>
                <a:cubicBezTo>
                  <a:pt x="1244" y="281"/>
                  <a:pt x="1244" y="281"/>
                  <a:pt x="1244" y="281"/>
                </a:cubicBezTo>
                <a:cubicBezTo>
                  <a:pt x="1243" y="281"/>
                  <a:pt x="1243" y="281"/>
                  <a:pt x="1243" y="281"/>
                </a:cubicBezTo>
                <a:lnTo>
                  <a:pt x="1241" y="282"/>
                </a:lnTo>
                <a:close/>
                <a:moveTo>
                  <a:pt x="1245" y="270"/>
                </a:moveTo>
                <a:cubicBezTo>
                  <a:pt x="1244" y="272"/>
                  <a:pt x="1244" y="272"/>
                  <a:pt x="1244" y="272"/>
                </a:cubicBezTo>
                <a:cubicBezTo>
                  <a:pt x="1245" y="273"/>
                  <a:pt x="1245" y="273"/>
                  <a:pt x="1245" y="273"/>
                </a:cubicBezTo>
                <a:cubicBezTo>
                  <a:pt x="1247" y="274"/>
                  <a:pt x="1247" y="274"/>
                  <a:pt x="1247" y="274"/>
                </a:cubicBezTo>
                <a:cubicBezTo>
                  <a:pt x="1248" y="274"/>
                  <a:pt x="1248" y="274"/>
                  <a:pt x="1248" y="274"/>
                </a:cubicBezTo>
                <a:cubicBezTo>
                  <a:pt x="1250" y="274"/>
                  <a:pt x="1250" y="274"/>
                  <a:pt x="1250" y="274"/>
                </a:cubicBezTo>
                <a:cubicBezTo>
                  <a:pt x="1251" y="273"/>
                  <a:pt x="1251" y="273"/>
                  <a:pt x="1251" y="273"/>
                </a:cubicBezTo>
                <a:cubicBezTo>
                  <a:pt x="1251" y="275"/>
                  <a:pt x="1251" y="275"/>
                  <a:pt x="1251" y="275"/>
                </a:cubicBezTo>
                <a:cubicBezTo>
                  <a:pt x="1253" y="275"/>
                  <a:pt x="1253" y="275"/>
                  <a:pt x="1253" y="275"/>
                </a:cubicBezTo>
                <a:cubicBezTo>
                  <a:pt x="1254" y="273"/>
                  <a:pt x="1254" y="273"/>
                  <a:pt x="1254" y="273"/>
                </a:cubicBezTo>
                <a:cubicBezTo>
                  <a:pt x="1254" y="273"/>
                  <a:pt x="1254" y="273"/>
                  <a:pt x="1254" y="273"/>
                </a:cubicBezTo>
                <a:cubicBezTo>
                  <a:pt x="1254" y="270"/>
                  <a:pt x="1254" y="270"/>
                  <a:pt x="1254" y="270"/>
                </a:cubicBezTo>
                <a:cubicBezTo>
                  <a:pt x="1253" y="270"/>
                  <a:pt x="1253" y="270"/>
                  <a:pt x="1253" y="270"/>
                </a:cubicBezTo>
                <a:cubicBezTo>
                  <a:pt x="1253" y="271"/>
                  <a:pt x="1253" y="271"/>
                  <a:pt x="1253" y="271"/>
                </a:cubicBezTo>
                <a:cubicBezTo>
                  <a:pt x="1253" y="272"/>
                  <a:pt x="1253" y="272"/>
                  <a:pt x="1253" y="272"/>
                </a:cubicBezTo>
                <a:cubicBezTo>
                  <a:pt x="1252" y="271"/>
                  <a:pt x="1252" y="271"/>
                  <a:pt x="1252" y="271"/>
                </a:cubicBezTo>
                <a:cubicBezTo>
                  <a:pt x="1250" y="269"/>
                  <a:pt x="1250" y="269"/>
                  <a:pt x="1250" y="269"/>
                </a:cubicBezTo>
                <a:cubicBezTo>
                  <a:pt x="1251" y="268"/>
                  <a:pt x="1251" y="268"/>
                  <a:pt x="1251" y="268"/>
                </a:cubicBezTo>
                <a:cubicBezTo>
                  <a:pt x="1249" y="267"/>
                  <a:pt x="1249" y="267"/>
                  <a:pt x="1249" y="267"/>
                </a:cubicBezTo>
                <a:cubicBezTo>
                  <a:pt x="1250" y="266"/>
                  <a:pt x="1250" y="266"/>
                  <a:pt x="1250" y="266"/>
                </a:cubicBezTo>
                <a:cubicBezTo>
                  <a:pt x="1251" y="266"/>
                  <a:pt x="1251" y="266"/>
                  <a:pt x="1251" y="266"/>
                </a:cubicBezTo>
                <a:cubicBezTo>
                  <a:pt x="1251" y="265"/>
                  <a:pt x="1251" y="265"/>
                  <a:pt x="1251" y="265"/>
                </a:cubicBezTo>
                <a:cubicBezTo>
                  <a:pt x="1250" y="264"/>
                  <a:pt x="1250" y="264"/>
                  <a:pt x="1250" y="264"/>
                </a:cubicBezTo>
                <a:cubicBezTo>
                  <a:pt x="1248" y="265"/>
                  <a:pt x="1248" y="265"/>
                  <a:pt x="1248" y="265"/>
                </a:cubicBezTo>
                <a:cubicBezTo>
                  <a:pt x="1247" y="265"/>
                  <a:pt x="1247" y="265"/>
                  <a:pt x="1247" y="265"/>
                </a:cubicBezTo>
                <a:cubicBezTo>
                  <a:pt x="1246" y="266"/>
                  <a:pt x="1246" y="266"/>
                  <a:pt x="1246" y="266"/>
                </a:cubicBezTo>
                <a:cubicBezTo>
                  <a:pt x="1245" y="266"/>
                  <a:pt x="1245" y="266"/>
                  <a:pt x="1245" y="266"/>
                </a:cubicBezTo>
                <a:lnTo>
                  <a:pt x="1245" y="270"/>
                </a:lnTo>
                <a:close/>
                <a:moveTo>
                  <a:pt x="1223" y="312"/>
                </a:moveTo>
                <a:cubicBezTo>
                  <a:pt x="1223" y="313"/>
                  <a:pt x="1223" y="313"/>
                  <a:pt x="1223" y="313"/>
                </a:cubicBezTo>
                <a:cubicBezTo>
                  <a:pt x="1224" y="312"/>
                  <a:pt x="1224" y="312"/>
                  <a:pt x="1224" y="312"/>
                </a:cubicBezTo>
                <a:cubicBezTo>
                  <a:pt x="1224" y="311"/>
                  <a:pt x="1224" y="311"/>
                  <a:pt x="1224" y="311"/>
                </a:cubicBezTo>
                <a:cubicBezTo>
                  <a:pt x="1223" y="311"/>
                  <a:pt x="1223" y="311"/>
                  <a:pt x="1223" y="311"/>
                </a:cubicBezTo>
                <a:lnTo>
                  <a:pt x="1223" y="312"/>
                </a:lnTo>
                <a:close/>
                <a:moveTo>
                  <a:pt x="990" y="292"/>
                </a:moveTo>
                <a:cubicBezTo>
                  <a:pt x="989" y="292"/>
                  <a:pt x="989" y="292"/>
                  <a:pt x="989" y="292"/>
                </a:cubicBezTo>
                <a:cubicBezTo>
                  <a:pt x="988" y="293"/>
                  <a:pt x="988" y="293"/>
                  <a:pt x="988" y="293"/>
                </a:cubicBezTo>
                <a:cubicBezTo>
                  <a:pt x="988" y="293"/>
                  <a:pt x="989" y="293"/>
                  <a:pt x="989" y="293"/>
                </a:cubicBezTo>
                <a:cubicBezTo>
                  <a:pt x="989" y="293"/>
                  <a:pt x="989" y="293"/>
                  <a:pt x="989" y="293"/>
                </a:cubicBezTo>
                <a:lnTo>
                  <a:pt x="990" y="292"/>
                </a:lnTo>
                <a:close/>
                <a:moveTo>
                  <a:pt x="1250" y="204"/>
                </a:moveTo>
                <a:cubicBezTo>
                  <a:pt x="1250" y="205"/>
                  <a:pt x="1250" y="205"/>
                  <a:pt x="1250" y="205"/>
                </a:cubicBezTo>
                <a:cubicBezTo>
                  <a:pt x="1251" y="204"/>
                  <a:pt x="1251" y="204"/>
                  <a:pt x="1251" y="204"/>
                </a:cubicBezTo>
                <a:cubicBezTo>
                  <a:pt x="1251" y="202"/>
                  <a:pt x="1251" y="202"/>
                  <a:pt x="1251" y="202"/>
                </a:cubicBezTo>
                <a:cubicBezTo>
                  <a:pt x="1251" y="201"/>
                  <a:pt x="1251" y="201"/>
                  <a:pt x="1251" y="201"/>
                </a:cubicBezTo>
                <a:cubicBezTo>
                  <a:pt x="1251" y="202"/>
                  <a:pt x="1251" y="202"/>
                  <a:pt x="1251" y="202"/>
                </a:cubicBezTo>
                <a:lnTo>
                  <a:pt x="1250" y="204"/>
                </a:lnTo>
                <a:close/>
                <a:moveTo>
                  <a:pt x="1244" y="207"/>
                </a:moveTo>
                <a:cubicBezTo>
                  <a:pt x="1244" y="207"/>
                  <a:pt x="1244" y="207"/>
                  <a:pt x="1244" y="207"/>
                </a:cubicBezTo>
                <a:cubicBezTo>
                  <a:pt x="1243" y="208"/>
                  <a:pt x="1243" y="208"/>
                  <a:pt x="1243" y="208"/>
                </a:cubicBezTo>
                <a:cubicBezTo>
                  <a:pt x="1245" y="210"/>
                  <a:pt x="1245" y="210"/>
                  <a:pt x="1245" y="210"/>
                </a:cubicBezTo>
                <a:cubicBezTo>
                  <a:pt x="1246" y="211"/>
                  <a:pt x="1246" y="211"/>
                  <a:pt x="1246" y="211"/>
                </a:cubicBezTo>
                <a:cubicBezTo>
                  <a:pt x="1247" y="211"/>
                  <a:pt x="1247" y="211"/>
                  <a:pt x="1247" y="211"/>
                </a:cubicBezTo>
                <a:cubicBezTo>
                  <a:pt x="1247" y="210"/>
                  <a:pt x="1247" y="210"/>
                  <a:pt x="1247" y="210"/>
                </a:cubicBezTo>
                <a:cubicBezTo>
                  <a:pt x="1246" y="209"/>
                  <a:pt x="1246" y="209"/>
                  <a:pt x="1246" y="209"/>
                </a:cubicBezTo>
                <a:lnTo>
                  <a:pt x="1244" y="207"/>
                </a:lnTo>
                <a:close/>
                <a:moveTo>
                  <a:pt x="1252" y="198"/>
                </a:moveTo>
                <a:cubicBezTo>
                  <a:pt x="1251" y="198"/>
                  <a:pt x="1251" y="198"/>
                  <a:pt x="1251" y="198"/>
                </a:cubicBezTo>
                <a:cubicBezTo>
                  <a:pt x="1250" y="198"/>
                  <a:pt x="1250" y="198"/>
                  <a:pt x="1250" y="198"/>
                </a:cubicBezTo>
                <a:cubicBezTo>
                  <a:pt x="1251" y="199"/>
                  <a:pt x="1251" y="199"/>
                  <a:pt x="1251" y="199"/>
                </a:cubicBezTo>
                <a:cubicBezTo>
                  <a:pt x="1251" y="198"/>
                  <a:pt x="1251" y="198"/>
                  <a:pt x="1251" y="198"/>
                </a:cubicBezTo>
                <a:lnTo>
                  <a:pt x="1252" y="198"/>
                </a:lnTo>
                <a:close/>
                <a:moveTo>
                  <a:pt x="1192" y="351"/>
                </a:moveTo>
                <a:cubicBezTo>
                  <a:pt x="1191" y="351"/>
                  <a:pt x="1191" y="351"/>
                  <a:pt x="1191" y="351"/>
                </a:cubicBezTo>
                <a:cubicBezTo>
                  <a:pt x="1191" y="351"/>
                  <a:pt x="1191" y="351"/>
                  <a:pt x="1191" y="351"/>
                </a:cubicBezTo>
                <a:cubicBezTo>
                  <a:pt x="1191" y="352"/>
                  <a:pt x="1191" y="352"/>
                  <a:pt x="1191" y="352"/>
                </a:cubicBezTo>
                <a:cubicBezTo>
                  <a:pt x="1191" y="353"/>
                  <a:pt x="1191" y="353"/>
                  <a:pt x="1191" y="353"/>
                </a:cubicBezTo>
                <a:cubicBezTo>
                  <a:pt x="1192" y="352"/>
                  <a:pt x="1192" y="352"/>
                  <a:pt x="1192" y="352"/>
                </a:cubicBezTo>
                <a:lnTo>
                  <a:pt x="1192" y="351"/>
                </a:lnTo>
                <a:close/>
                <a:moveTo>
                  <a:pt x="1176" y="356"/>
                </a:moveTo>
                <a:cubicBezTo>
                  <a:pt x="1176" y="355"/>
                  <a:pt x="1176" y="355"/>
                  <a:pt x="1176" y="355"/>
                </a:cubicBezTo>
                <a:cubicBezTo>
                  <a:pt x="1175" y="355"/>
                  <a:pt x="1175" y="355"/>
                  <a:pt x="1175" y="355"/>
                </a:cubicBezTo>
                <a:cubicBezTo>
                  <a:pt x="1174" y="356"/>
                  <a:pt x="1174" y="356"/>
                  <a:pt x="1174" y="356"/>
                </a:cubicBezTo>
                <a:cubicBezTo>
                  <a:pt x="1175" y="356"/>
                  <a:pt x="1175" y="356"/>
                  <a:pt x="1175" y="356"/>
                </a:cubicBezTo>
                <a:lnTo>
                  <a:pt x="1176" y="356"/>
                </a:lnTo>
                <a:close/>
                <a:moveTo>
                  <a:pt x="1220" y="316"/>
                </a:moveTo>
                <a:cubicBezTo>
                  <a:pt x="1217" y="314"/>
                  <a:pt x="1217" y="314"/>
                  <a:pt x="1217" y="314"/>
                </a:cubicBezTo>
                <a:cubicBezTo>
                  <a:pt x="1216" y="314"/>
                  <a:pt x="1216" y="314"/>
                  <a:pt x="1216" y="314"/>
                </a:cubicBezTo>
                <a:cubicBezTo>
                  <a:pt x="1214" y="313"/>
                  <a:pt x="1214" y="313"/>
                  <a:pt x="1214" y="313"/>
                </a:cubicBezTo>
                <a:cubicBezTo>
                  <a:pt x="1212" y="313"/>
                  <a:pt x="1212" y="313"/>
                  <a:pt x="1212" y="313"/>
                </a:cubicBezTo>
                <a:cubicBezTo>
                  <a:pt x="1208" y="313"/>
                  <a:pt x="1208" y="313"/>
                  <a:pt x="1208" y="313"/>
                </a:cubicBezTo>
                <a:cubicBezTo>
                  <a:pt x="1207" y="313"/>
                  <a:pt x="1207" y="313"/>
                  <a:pt x="1207" y="313"/>
                </a:cubicBezTo>
                <a:cubicBezTo>
                  <a:pt x="1204" y="313"/>
                  <a:pt x="1204" y="313"/>
                  <a:pt x="1204" y="313"/>
                </a:cubicBezTo>
                <a:cubicBezTo>
                  <a:pt x="1202" y="313"/>
                  <a:pt x="1202" y="313"/>
                  <a:pt x="1202" y="313"/>
                </a:cubicBezTo>
                <a:cubicBezTo>
                  <a:pt x="1202" y="313"/>
                  <a:pt x="1202" y="314"/>
                  <a:pt x="1202" y="314"/>
                </a:cubicBezTo>
                <a:cubicBezTo>
                  <a:pt x="1203" y="315"/>
                  <a:pt x="1203" y="315"/>
                  <a:pt x="1203" y="315"/>
                </a:cubicBezTo>
                <a:cubicBezTo>
                  <a:pt x="1206" y="315"/>
                  <a:pt x="1206" y="315"/>
                  <a:pt x="1206" y="315"/>
                </a:cubicBezTo>
                <a:cubicBezTo>
                  <a:pt x="1207" y="316"/>
                  <a:pt x="1207" y="316"/>
                  <a:pt x="1207" y="316"/>
                </a:cubicBezTo>
                <a:cubicBezTo>
                  <a:pt x="1210" y="316"/>
                  <a:pt x="1210" y="316"/>
                  <a:pt x="1210" y="316"/>
                </a:cubicBezTo>
                <a:cubicBezTo>
                  <a:pt x="1212" y="317"/>
                  <a:pt x="1212" y="317"/>
                  <a:pt x="1212" y="317"/>
                </a:cubicBezTo>
                <a:cubicBezTo>
                  <a:pt x="1213" y="317"/>
                  <a:pt x="1213" y="317"/>
                  <a:pt x="1213" y="317"/>
                </a:cubicBezTo>
                <a:cubicBezTo>
                  <a:pt x="1214" y="318"/>
                  <a:pt x="1214" y="318"/>
                  <a:pt x="1214" y="318"/>
                </a:cubicBezTo>
                <a:cubicBezTo>
                  <a:pt x="1214" y="319"/>
                  <a:pt x="1214" y="319"/>
                  <a:pt x="1214" y="319"/>
                </a:cubicBezTo>
                <a:cubicBezTo>
                  <a:pt x="1215" y="319"/>
                  <a:pt x="1215" y="319"/>
                  <a:pt x="1215" y="319"/>
                </a:cubicBezTo>
                <a:cubicBezTo>
                  <a:pt x="1217" y="319"/>
                  <a:pt x="1217" y="319"/>
                  <a:pt x="1217" y="319"/>
                </a:cubicBezTo>
                <a:cubicBezTo>
                  <a:pt x="1218" y="320"/>
                  <a:pt x="1218" y="320"/>
                  <a:pt x="1218" y="320"/>
                </a:cubicBezTo>
                <a:cubicBezTo>
                  <a:pt x="1219" y="319"/>
                  <a:pt x="1219" y="319"/>
                  <a:pt x="1219" y="319"/>
                </a:cubicBezTo>
                <a:cubicBezTo>
                  <a:pt x="1219" y="318"/>
                  <a:pt x="1219" y="318"/>
                  <a:pt x="1219" y="318"/>
                </a:cubicBezTo>
                <a:cubicBezTo>
                  <a:pt x="1219" y="318"/>
                  <a:pt x="1219" y="318"/>
                  <a:pt x="1219" y="318"/>
                </a:cubicBezTo>
                <a:cubicBezTo>
                  <a:pt x="1219" y="316"/>
                  <a:pt x="1219" y="316"/>
                  <a:pt x="1219" y="316"/>
                </a:cubicBezTo>
                <a:lnTo>
                  <a:pt x="1220" y="316"/>
                </a:lnTo>
                <a:close/>
                <a:moveTo>
                  <a:pt x="1201" y="379"/>
                </a:moveTo>
                <a:cubicBezTo>
                  <a:pt x="1202" y="379"/>
                  <a:pt x="1202" y="379"/>
                  <a:pt x="1202" y="379"/>
                </a:cubicBezTo>
                <a:cubicBezTo>
                  <a:pt x="1203" y="379"/>
                  <a:pt x="1203" y="379"/>
                  <a:pt x="1203" y="379"/>
                </a:cubicBezTo>
                <a:cubicBezTo>
                  <a:pt x="1203" y="378"/>
                  <a:pt x="1203" y="378"/>
                  <a:pt x="1203" y="378"/>
                </a:cubicBezTo>
                <a:cubicBezTo>
                  <a:pt x="1202" y="378"/>
                  <a:pt x="1202" y="378"/>
                  <a:pt x="1202" y="378"/>
                </a:cubicBezTo>
                <a:lnTo>
                  <a:pt x="1201" y="379"/>
                </a:lnTo>
                <a:close/>
                <a:moveTo>
                  <a:pt x="1182" y="363"/>
                </a:moveTo>
                <a:cubicBezTo>
                  <a:pt x="1183" y="364"/>
                  <a:pt x="1183" y="364"/>
                  <a:pt x="1183" y="364"/>
                </a:cubicBezTo>
                <a:cubicBezTo>
                  <a:pt x="1184" y="363"/>
                  <a:pt x="1184" y="363"/>
                  <a:pt x="1184" y="363"/>
                </a:cubicBezTo>
                <a:cubicBezTo>
                  <a:pt x="1184" y="363"/>
                  <a:pt x="1184" y="363"/>
                  <a:pt x="1184" y="363"/>
                </a:cubicBezTo>
                <a:cubicBezTo>
                  <a:pt x="1183" y="362"/>
                  <a:pt x="1183" y="362"/>
                  <a:pt x="1183" y="362"/>
                </a:cubicBezTo>
                <a:cubicBezTo>
                  <a:pt x="1183" y="362"/>
                  <a:pt x="1182" y="363"/>
                  <a:pt x="1182" y="363"/>
                </a:cubicBezTo>
                <a:close/>
                <a:moveTo>
                  <a:pt x="1197" y="315"/>
                </a:moveTo>
                <a:cubicBezTo>
                  <a:pt x="1197" y="317"/>
                  <a:pt x="1197" y="317"/>
                  <a:pt x="1197" y="317"/>
                </a:cubicBezTo>
                <a:cubicBezTo>
                  <a:pt x="1198" y="317"/>
                  <a:pt x="1198" y="317"/>
                  <a:pt x="1198" y="317"/>
                </a:cubicBezTo>
                <a:cubicBezTo>
                  <a:pt x="1198" y="317"/>
                  <a:pt x="1198" y="317"/>
                  <a:pt x="1198" y="317"/>
                </a:cubicBezTo>
                <a:cubicBezTo>
                  <a:pt x="1198" y="316"/>
                  <a:pt x="1198" y="316"/>
                  <a:pt x="1198" y="316"/>
                </a:cubicBezTo>
                <a:cubicBezTo>
                  <a:pt x="1199" y="314"/>
                  <a:pt x="1199" y="314"/>
                  <a:pt x="1199" y="314"/>
                </a:cubicBezTo>
                <a:lnTo>
                  <a:pt x="1197" y="315"/>
                </a:lnTo>
                <a:close/>
                <a:moveTo>
                  <a:pt x="1188" y="361"/>
                </a:moveTo>
                <a:cubicBezTo>
                  <a:pt x="1189" y="362"/>
                  <a:pt x="1189" y="362"/>
                  <a:pt x="1189" y="362"/>
                </a:cubicBezTo>
                <a:cubicBezTo>
                  <a:pt x="1191" y="360"/>
                  <a:pt x="1191" y="360"/>
                  <a:pt x="1191" y="360"/>
                </a:cubicBezTo>
                <a:cubicBezTo>
                  <a:pt x="1191" y="355"/>
                  <a:pt x="1191" y="355"/>
                  <a:pt x="1191" y="355"/>
                </a:cubicBezTo>
                <a:cubicBezTo>
                  <a:pt x="1190" y="354"/>
                  <a:pt x="1190" y="354"/>
                  <a:pt x="1190" y="354"/>
                </a:cubicBezTo>
                <a:cubicBezTo>
                  <a:pt x="1189" y="352"/>
                  <a:pt x="1189" y="352"/>
                  <a:pt x="1189" y="352"/>
                </a:cubicBezTo>
                <a:cubicBezTo>
                  <a:pt x="1188" y="352"/>
                  <a:pt x="1188" y="352"/>
                  <a:pt x="1188" y="352"/>
                </a:cubicBezTo>
                <a:cubicBezTo>
                  <a:pt x="1183" y="355"/>
                  <a:pt x="1183" y="355"/>
                  <a:pt x="1183" y="355"/>
                </a:cubicBezTo>
                <a:cubicBezTo>
                  <a:pt x="1178" y="355"/>
                  <a:pt x="1178" y="355"/>
                  <a:pt x="1178" y="355"/>
                </a:cubicBezTo>
                <a:cubicBezTo>
                  <a:pt x="1176" y="357"/>
                  <a:pt x="1176" y="357"/>
                  <a:pt x="1176" y="357"/>
                </a:cubicBezTo>
                <a:cubicBezTo>
                  <a:pt x="1174" y="357"/>
                  <a:pt x="1174" y="357"/>
                  <a:pt x="1174" y="357"/>
                </a:cubicBezTo>
                <a:cubicBezTo>
                  <a:pt x="1173" y="359"/>
                  <a:pt x="1173" y="359"/>
                  <a:pt x="1173" y="359"/>
                </a:cubicBezTo>
                <a:cubicBezTo>
                  <a:pt x="1171" y="360"/>
                  <a:pt x="1171" y="360"/>
                  <a:pt x="1171" y="360"/>
                </a:cubicBezTo>
                <a:cubicBezTo>
                  <a:pt x="1171" y="361"/>
                  <a:pt x="1171" y="361"/>
                  <a:pt x="1171" y="361"/>
                </a:cubicBezTo>
                <a:cubicBezTo>
                  <a:pt x="1171" y="362"/>
                  <a:pt x="1171" y="362"/>
                  <a:pt x="1171" y="362"/>
                </a:cubicBezTo>
                <a:cubicBezTo>
                  <a:pt x="1171" y="363"/>
                  <a:pt x="1171" y="363"/>
                  <a:pt x="1171" y="363"/>
                </a:cubicBezTo>
                <a:cubicBezTo>
                  <a:pt x="1173" y="363"/>
                  <a:pt x="1173" y="363"/>
                  <a:pt x="1173" y="363"/>
                </a:cubicBezTo>
                <a:cubicBezTo>
                  <a:pt x="1177" y="362"/>
                  <a:pt x="1177" y="362"/>
                  <a:pt x="1177" y="362"/>
                </a:cubicBezTo>
                <a:cubicBezTo>
                  <a:pt x="1181" y="363"/>
                  <a:pt x="1181" y="363"/>
                  <a:pt x="1181" y="363"/>
                </a:cubicBezTo>
                <a:cubicBezTo>
                  <a:pt x="1182" y="361"/>
                  <a:pt x="1182" y="361"/>
                  <a:pt x="1182" y="361"/>
                </a:cubicBezTo>
                <a:cubicBezTo>
                  <a:pt x="1184" y="361"/>
                  <a:pt x="1184" y="361"/>
                  <a:pt x="1184" y="361"/>
                </a:cubicBezTo>
                <a:cubicBezTo>
                  <a:pt x="1186" y="362"/>
                  <a:pt x="1186" y="362"/>
                  <a:pt x="1186" y="362"/>
                </a:cubicBezTo>
                <a:lnTo>
                  <a:pt x="1188" y="361"/>
                </a:lnTo>
                <a:close/>
                <a:moveTo>
                  <a:pt x="1213" y="323"/>
                </a:moveTo>
                <a:cubicBezTo>
                  <a:pt x="1214" y="323"/>
                  <a:pt x="1214" y="323"/>
                  <a:pt x="1214" y="323"/>
                </a:cubicBezTo>
                <a:cubicBezTo>
                  <a:pt x="1215" y="324"/>
                  <a:pt x="1215" y="324"/>
                  <a:pt x="1215" y="324"/>
                </a:cubicBezTo>
                <a:cubicBezTo>
                  <a:pt x="1217" y="325"/>
                  <a:pt x="1217" y="325"/>
                  <a:pt x="1217" y="325"/>
                </a:cubicBezTo>
                <a:cubicBezTo>
                  <a:pt x="1218" y="325"/>
                  <a:pt x="1218" y="325"/>
                  <a:pt x="1218" y="325"/>
                </a:cubicBezTo>
                <a:cubicBezTo>
                  <a:pt x="1218" y="325"/>
                  <a:pt x="1218" y="325"/>
                  <a:pt x="1218" y="325"/>
                </a:cubicBezTo>
                <a:cubicBezTo>
                  <a:pt x="1217" y="323"/>
                  <a:pt x="1217" y="323"/>
                  <a:pt x="1217" y="323"/>
                </a:cubicBezTo>
                <a:cubicBezTo>
                  <a:pt x="1213" y="321"/>
                  <a:pt x="1213" y="321"/>
                  <a:pt x="1213" y="321"/>
                </a:cubicBezTo>
                <a:cubicBezTo>
                  <a:pt x="1211" y="318"/>
                  <a:pt x="1211" y="318"/>
                  <a:pt x="1211" y="318"/>
                </a:cubicBezTo>
                <a:cubicBezTo>
                  <a:pt x="1211" y="318"/>
                  <a:pt x="1211" y="318"/>
                  <a:pt x="1211" y="318"/>
                </a:cubicBezTo>
                <a:cubicBezTo>
                  <a:pt x="1209" y="318"/>
                  <a:pt x="1209" y="318"/>
                  <a:pt x="1209" y="318"/>
                </a:cubicBezTo>
                <a:cubicBezTo>
                  <a:pt x="1207" y="316"/>
                  <a:pt x="1207" y="316"/>
                  <a:pt x="1207" y="316"/>
                </a:cubicBezTo>
                <a:cubicBezTo>
                  <a:pt x="1205" y="316"/>
                  <a:pt x="1205" y="316"/>
                  <a:pt x="1205" y="316"/>
                </a:cubicBezTo>
                <a:cubicBezTo>
                  <a:pt x="1205" y="316"/>
                  <a:pt x="1205" y="316"/>
                  <a:pt x="1205" y="316"/>
                </a:cubicBezTo>
                <a:cubicBezTo>
                  <a:pt x="1202" y="316"/>
                  <a:pt x="1202" y="316"/>
                  <a:pt x="1202" y="316"/>
                </a:cubicBezTo>
                <a:cubicBezTo>
                  <a:pt x="1202" y="316"/>
                  <a:pt x="1202" y="316"/>
                  <a:pt x="1202" y="316"/>
                </a:cubicBezTo>
                <a:cubicBezTo>
                  <a:pt x="1202" y="318"/>
                  <a:pt x="1202" y="318"/>
                  <a:pt x="1202" y="318"/>
                </a:cubicBezTo>
                <a:cubicBezTo>
                  <a:pt x="1202" y="318"/>
                  <a:pt x="1202" y="318"/>
                  <a:pt x="1202" y="318"/>
                </a:cubicBezTo>
                <a:cubicBezTo>
                  <a:pt x="1202" y="319"/>
                  <a:pt x="1202" y="319"/>
                  <a:pt x="1202" y="319"/>
                </a:cubicBezTo>
                <a:cubicBezTo>
                  <a:pt x="1203" y="322"/>
                  <a:pt x="1203" y="322"/>
                  <a:pt x="1203" y="322"/>
                </a:cubicBezTo>
                <a:cubicBezTo>
                  <a:pt x="1204" y="324"/>
                  <a:pt x="1204" y="324"/>
                  <a:pt x="1204" y="324"/>
                </a:cubicBezTo>
                <a:cubicBezTo>
                  <a:pt x="1206" y="324"/>
                  <a:pt x="1206" y="324"/>
                  <a:pt x="1206" y="324"/>
                </a:cubicBezTo>
                <a:cubicBezTo>
                  <a:pt x="1209" y="326"/>
                  <a:pt x="1209" y="326"/>
                  <a:pt x="1209" y="326"/>
                </a:cubicBezTo>
                <a:cubicBezTo>
                  <a:pt x="1210" y="328"/>
                  <a:pt x="1210" y="328"/>
                  <a:pt x="1210" y="328"/>
                </a:cubicBezTo>
                <a:cubicBezTo>
                  <a:pt x="1212" y="329"/>
                  <a:pt x="1212" y="329"/>
                  <a:pt x="1212" y="329"/>
                </a:cubicBezTo>
                <a:cubicBezTo>
                  <a:pt x="1213" y="329"/>
                  <a:pt x="1213" y="329"/>
                  <a:pt x="1213" y="329"/>
                </a:cubicBezTo>
                <a:cubicBezTo>
                  <a:pt x="1213" y="330"/>
                  <a:pt x="1213" y="330"/>
                  <a:pt x="1213" y="330"/>
                </a:cubicBezTo>
                <a:cubicBezTo>
                  <a:pt x="1215" y="331"/>
                  <a:pt x="1215" y="331"/>
                  <a:pt x="1215" y="331"/>
                </a:cubicBezTo>
                <a:cubicBezTo>
                  <a:pt x="1215" y="330"/>
                  <a:pt x="1215" y="330"/>
                  <a:pt x="1215" y="330"/>
                </a:cubicBezTo>
                <a:cubicBezTo>
                  <a:pt x="1215" y="329"/>
                  <a:pt x="1215" y="329"/>
                  <a:pt x="1215" y="329"/>
                </a:cubicBezTo>
                <a:cubicBezTo>
                  <a:pt x="1216" y="328"/>
                  <a:pt x="1216" y="328"/>
                  <a:pt x="1216" y="328"/>
                </a:cubicBezTo>
                <a:cubicBezTo>
                  <a:pt x="1215" y="326"/>
                  <a:pt x="1215" y="326"/>
                  <a:pt x="1215" y="326"/>
                </a:cubicBezTo>
                <a:cubicBezTo>
                  <a:pt x="1213" y="326"/>
                  <a:pt x="1213" y="326"/>
                  <a:pt x="1213" y="326"/>
                </a:cubicBezTo>
                <a:cubicBezTo>
                  <a:pt x="1212" y="326"/>
                  <a:pt x="1212" y="326"/>
                  <a:pt x="1212" y="326"/>
                </a:cubicBezTo>
                <a:cubicBezTo>
                  <a:pt x="1211" y="324"/>
                  <a:pt x="1211" y="324"/>
                  <a:pt x="1211" y="324"/>
                </a:cubicBezTo>
                <a:cubicBezTo>
                  <a:pt x="1212" y="324"/>
                  <a:pt x="1212" y="324"/>
                  <a:pt x="1212" y="324"/>
                </a:cubicBezTo>
                <a:lnTo>
                  <a:pt x="1213" y="323"/>
                </a:lnTo>
                <a:close/>
                <a:moveTo>
                  <a:pt x="1202" y="307"/>
                </a:moveTo>
                <a:cubicBezTo>
                  <a:pt x="1205" y="309"/>
                  <a:pt x="1205" y="309"/>
                  <a:pt x="1205" y="309"/>
                </a:cubicBezTo>
                <a:cubicBezTo>
                  <a:pt x="1208" y="309"/>
                  <a:pt x="1208" y="309"/>
                  <a:pt x="1208" y="309"/>
                </a:cubicBezTo>
                <a:cubicBezTo>
                  <a:pt x="1209" y="309"/>
                  <a:pt x="1209" y="309"/>
                  <a:pt x="1209" y="309"/>
                </a:cubicBezTo>
                <a:cubicBezTo>
                  <a:pt x="1209" y="308"/>
                  <a:pt x="1209" y="308"/>
                  <a:pt x="1209" y="308"/>
                </a:cubicBezTo>
                <a:cubicBezTo>
                  <a:pt x="1205" y="305"/>
                  <a:pt x="1205" y="305"/>
                  <a:pt x="1205" y="305"/>
                </a:cubicBezTo>
                <a:cubicBezTo>
                  <a:pt x="1199" y="304"/>
                  <a:pt x="1199" y="304"/>
                  <a:pt x="1199" y="304"/>
                </a:cubicBezTo>
                <a:cubicBezTo>
                  <a:pt x="1198" y="305"/>
                  <a:pt x="1198" y="305"/>
                  <a:pt x="1198" y="305"/>
                </a:cubicBezTo>
                <a:cubicBezTo>
                  <a:pt x="1198" y="306"/>
                  <a:pt x="1198" y="306"/>
                  <a:pt x="1198" y="306"/>
                </a:cubicBezTo>
                <a:cubicBezTo>
                  <a:pt x="1195" y="307"/>
                  <a:pt x="1195" y="307"/>
                  <a:pt x="1195" y="307"/>
                </a:cubicBezTo>
                <a:cubicBezTo>
                  <a:pt x="1194" y="308"/>
                  <a:pt x="1194" y="308"/>
                  <a:pt x="1194" y="308"/>
                </a:cubicBezTo>
                <a:cubicBezTo>
                  <a:pt x="1195" y="309"/>
                  <a:pt x="1195" y="309"/>
                  <a:pt x="1195" y="309"/>
                </a:cubicBezTo>
                <a:cubicBezTo>
                  <a:pt x="1198" y="309"/>
                  <a:pt x="1198" y="309"/>
                  <a:pt x="1198" y="309"/>
                </a:cubicBezTo>
                <a:cubicBezTo>
                  <a:pt x="1200" y="311"/>
                  <a:pt x="1200" y="311"/>
                  <a:pt x="1200" y="311"/>
                </a:cubicBezTo>
                <a:cubicBezTo>
                  <a:pt x="1202" y="312"/>
                  <a:pt x="1202" y="312"/>
                  <a:pt x="1202" y="312"/>
                </a:cubicBezTo>
                <a:cubicBezTo>
                  <a:pt x="1206" y="312"/>
                  <a:pt x="1206" y="312"/>
                  <a:pt x="1206" y="312"/>
                </a:cubicBezTo>
                <a:cubicBezTo>
                  <a:pt x="1211" y="312"/>
                  <a:pt x="1211" y="312"/>
                  <a:pt x="1211" y="312"/>
                </a:cubicBezTo>
                <a:cubicBezTo>
                  <a:pt x="1214" y="312"/>
                  <a:pt x="1214" y="312"/>
                  <a:pt x="1214" y="312"/>
                </a:cubicBezTo>
                <a:cubicBezTo>
                  <a:pt x="1214" y="311"/>
                  <a:pt x="1214" y="311"/>
                  <a:pt x="1214" y="311"/>
                </a:cubicBezTo>
                <a:cubicBezTo>
                  <a:pt x="1211" y="310"/>
                  <a:pt x="1211" y="310"/>
                  <a:pt x="1211" y="310"/>
                </a:cubicBezTo>
                <a:cubicBezTo>
                  <a:pt x="1207" y="311"/>
                  <a:pt x="1207" y="311"/>
                  <a:pt x="1207" y="311"/>
                </a:cubicBezTo>
                <a:cubicBezTo>
                  <a:pt x="1205" y="310"/>
                  <a:pt x="1205" y="310"/>
                  <a:pt x="1205" y="310"/>
                </a:cubicBezTo>
                <a:cubicBezTo>
                  <a:pt x="1203" y="309"/>
                  <a:pt x="1203" y="309"/>
                  <a:pt x="1203" y="309"/>
                </a:cubicBezTo>
                <a:cubicBezTo>
                  <a:pt x="1201" y="308"/>
                  <a:pt x="1201" y="308"/>
                  <a:pt x="1201" y="308"/>
                </a:cubicBezTo>
                <a:cubicBezTo>
                  <a:pt x="1200" y="307"/>
                  <a:pt x="1200" y="307"/>
                  <a:pt x="1200" y="307"/>
                </a:cubicBezTo>
                <a:cubicBezTo>
                  <a:pt x="1201" y="307"/>
                  <a:pt x="1201" y="307"/>
                  <a:pt x="1201" y="307"/>
                </a:cubicBezTo>
                <a:lnTo>
                  <a:pt x="1202" y="307"/>
                </a:lnTo>
                <a:close/>
                <a:moveTo>
                  <a:pt x="1248" y="237"/>
                </a:moveTo>
                <a:cubicBezTo>
                  <a:pt x="1247" y="237"/>
                  <a:pt x="1247" y="237"/>
                  <a:pt x="1247" y="237"/>
                </a:cubicBezTo>
                <a:cubicBezTo>
                  <a:pt x="1246" y="238"/>
                  <a:pt x="1246" y="238"/>
                  <a:pt x="1246" y="238"/>
                </a:cubicBezTo>
                <a:cubicBezTo>
                  <a:pt x="1246" y="238"/>
                  <a:pt x="1246" y="238"/>
                  <a:pt x="1246" y="238"/>
                </a:cubicBezTo>
                <a:cubicBezTo>
                  <a:pt x="1247" y="239"/>
                  <a:pt x="1247" y="239"/>
                  <a:pt x="1247" y="239"/>
                </a:cubicBezTo>
                <a:cubicBezTo>
                  <a:pt x="1247" y="240"/>
                  <a:pt x="1247" y="240"/>
                  <a:pt x="1247" y="240"/>
                </a:cubicBezTo>
                <a:cubicBezTo>
                  <a:pt x="1247" y="241"/>
                  <a:pt x="1247" y="241"/>
                  <a:pt x="1247" y="241"/>
                </a:cubicBezTo>
                <a:cubicBezTo>
                  <a:pt x="1247" y="244"/>
                  <a:pt x="1247" y="244"/>
                  <a:pt x="1247" y="244"/>
                </a:cubicBezTo>
                <a:cubicBezTo>
                  <a:pt x="1248" y="246"/>
                  <a:pt x="1248" y="246"/>
                  <a:pt x="1248" y="246"/>
                </a:cubicBezTo>
                <a:cubicBezTo>
                  <a:pt x="1248" y="249"/>
                  <a:pt x="1248" y="249"/>
                  <a:pt x="1248" y="249"/>
                </a:cubicBezTo>
                <a:cubicBezTo>
                  <a:pt x="1247" y="250"/>
                  <a:pt x="1247" y="250"/>
                  <a:pt x="1247" y="250"/>
                </a:cubicBezTo>
                <a:cubicBezTo>
                  <a:pt x="1247" y="253"/>
                  <a:pt x="1247" y="253"/>
                  <a:pt x="1247" y="253"/>
                </a:cubicBezTo>
                <a:cubicBezTo>
                  <a:pt x="1248" y="253"/>
                  <a:pt x="1248" y="253"/>
                  <a:pt x="1248" y="253"/>
                </a:cubicBezTo>
                <a:cubicBezTo>
                  <a:pt x="1249" y="252"/>
                  <a:pt x="1249" y="252"/>
                  <a:pt x="1249" y="252"/>
                </a:cubicBezTo>
                <a:cubicBezTo>
                  <a:pt x="1249" y="250"/>
                  <a:pt x="1249" y="250"/>
                  <a:pt x="1249" y="250"/>
                </a:cubicBezTo>
                <a:cubicBezTo>
                  <a:pt x="1250" y="249"/>
                  <a:pt x="1250" y="249"/>
                  <a:pt x="1250" y="249"/>
                </a:cubicBezTo>
                <a:cubicBezTo>
                  <a:pt x="1249" y="246"/>
                  <a:pt x="1249" y="246"/>
                  <a:pt x="1249" y="246"/>
                </a:cubicBezTo>
                <a:cubicBezTo>
                  <a:pt x="1248" y="244"/>
                  <a:pt x="1248" y="244"/>
                  <a:pt x="1248" y="244"/>
                </a:cubicBezTo>
                <a:cubicBezTo>
                  <a:pt x="1248" y="241"/>
                  <a:pt x="1248" y="241"/>
                  <a:pt x="1248" y="241"/>
                </a:cubicBezTo>
                <a:cubicBezTo>
                  <a:pt x="1249" y="239"/>
                  <a:pt x="1249" y="239"/>
                  <a:pt x="1249" y="239"/>
                </a:cubicBezTo>
                <a:lnTo>
                  <a:pt x="1248" y="237"/>
                </a:lnTo>
                <a:close/>
                <a:moveTo>
                  <a:pt x="987" y="285"/>
                </a:moveTo>
                <a:cubicBezTo>
                  <a:pt x="987" y="286"/>
                  <a:pt x="987" y="286"/>
                  <a:pt x="987" y="286"/>
                </a:cubicBezTo>
                <a:cubicBezTo>
                  <a:pt x="987" y="286"/>
                  <a:pt x="987" y="286"/>
                  <a:pt x="987" y="286"/>
                </a:cubicBezTo>
                <a:cubicBezTo>
                  <a:pt x="988" y="286"/>
                  <a:pt x="988" y="286"/>
                  <a:pt x="988" y="286"/>
                </a:cubicBezTo>
                <a:lnTo>
                  <a:pt x="987" y="285"/>
                </a:lnTo>
                <a:close/>
                <a:moveTo>
                  <a:pt x="988" y="283"/>
                </a:moveTo>
                <a:cubicBezTo>
                  <a:pt x="988" y="282"/>
                  <a:pt x="988" y="282"/>
                  <a:pt x="988" y="282"/>
                </a:cubicBezTo>
                <a:cubicBezTo>
                  <a:pt x="987" y="281"/>
                  <a:pt x="987" y="281"/>
                  <a:pt x="987" y="281"/>
                </a:cubicBezTo>
                <a:cubicBezTo>
                  <a:pt x="987" y="281"/>
                  <a:pt x="987" y="281"/>
                  <a:pt x="987" y="281"/>
                </a:cubicBezTo>
                <a:cubicBezTo>
                  <a:pt x="987" y="283"/>
                  <a:pt x="987" y="283"/>
                  <a:pt x="987" y="283"/>
                </a:cubicBezTo>
                <a:cubicBezTo>
                  <a:pt x="988" y="284"/>
                  <a:pt x="988" y="284"/>
                  <a:pt x="988" y="284"/>
                </a:cubicBezTo>
                <a:lnTo>
                  <a:pt x="988" y="283"/>
                </a:lnTo>
                <a:close/>
                <a:moveTo>
                  <a:pt x="990" y="273"/>
                </a:moveTo>
                <a:cubicBezTo>
                  <a:pt x="990" y="272"/>
                  <a:pt x="990" y="272"/>
                  <a:pt x="990" y="272"/>
                </a:cubicBezTo>
                <a:cubicBezTo>
                  <a:pt x="988" y="271"/>
                  <a:pt x="988" y="271"/>
                  <a:pt x="988" y="271"/>
                </a:cubicBezTo>
                <a:cubicBezTo>
                  <a:pt x="987" y="271"/>
                  <a:pt x="987" y="271"/>
                  <a:pt x="987" y="271"/>
                </a:cubicBezTo>
                <a:cubicBezTo>
                  <a:pt x="986" y="272"/>
                  <a:pt x="986" y="272"/>
                  <a:pt x="986" y="272"/>
                </a:cubicBezTo>
                <a:cubicBezTo>
                  <a:pt x="987" y="273"/>
                  <a:pt x="987" y="273"/>
                  <a:pt x="987" y="273"/>
                </a:cubicBezTo>
                <a:cubicBezTo>
                  <a:pt x="988" y="273"/>
                  <a:pt x="988" y="273"/>
                  <a:pt x="988" y="273"/>
                </a:cubicBezTo>
                <a:cubicBezTo>
                  <a:pt x="989" y="274"/>
                  <a:pt x="989" y="274"/>
                  <a:pt x="989" y="274"/>
                </a:cubicBezTo>
                <a:lnTo>
                  <a:pt x="990" y="273"/>
                </a:lnTo>
                <a:close/>
                <a:moveTo>
                  <a:pt x="985" y="276"/>
                </a:moveTo>
                <a:cubicBezTo>
                  <a:pt x="985" y="276"/>
                  <a:pt x="985" y="276"/>
                  <a:pt x="985" y="276"/>
                </a:cubicBezTo>
                <a:cubicBezTo>
                  <a:pt x="985" y="277"/>
                  <a:pt x="985" y="277"/>
                  <a:pt x="985" y="277"/>
                </a:cubicBezTo>
                <a:cubicBezTo>
                  <a:pt x="986" y="277"/>
                  <a:pt x="986" y="277"/>
                  <a:pt x="986" y="277"/>
                </a:cubicBezTo>
                <a:cubicBezTo>
                  <a:pt x="988" y="276"/>
                  <a:pt x="988" y="276"/>
                  <a:pt x="988" y="276"/>
                </a:cubicBezTo>
                <a:cubicBezTo>
                  <a:pt x="986" y="276"/>
                  <a:pt x="986" y="276"/>
                  <a:pt x="986" y="276"/>
                </a:cubicBezTo>
                <a:lnTo>
                  <a:pt x="985" y="276"/>
                </a:lnTo>
                <a:close/>
                <a:moveTo>
                  <a:pt x="984" y="286"/>
                </a:moveTo>
                <a:cubicBezTo>
                  <a:pt x="984" y="287"/>
                  <a:pt x="984" y="287"/>
                  <a:pt x="984" y="287"/>
                </a:cubicBezTo>
                <a:cubicBezTo>
                  <a:pt x="985" y="286"/>
                  <a:pt x="985" y="286"/>
                  <a:pt x="985" y="286"/>
                </a:cubicBezTo>
                <a:cubicBezTo>
                  <a:pt x="985" y="285"/>
                  <a:pt x="985" y="285"/>
                  <a:pt x="985" y="285"/>
                </a:cubicBezTo>
                <a:lnTo>
                  <a:pt x="984" y="286"/>
                </a:lnTo>
                <a:close/>
                <a:moveTo>
                  <a:pt x="987" y="287"/>
                </a:moveTo>
                <a:cubicBezTo>
                  <a:pt x="986" y="288"/>
                  <a:pt x="986" y="288"/>
                  <a:pt x="986" y="288"/>
                </a:cubicBezTo>
                <a:cubicBezTo>
                  <a:pt x="986" y="288"/>
                  <a:pt x="986" y="288"/>
                  <a:pt x="986" y="288"/>
                </a:cubicBezTo>
                <a:cubicBezTo>
                  <a:pt x="987" y="288"/>
                  <a:pt x="987" y="288"/>
                  <a:pt x="987" y="288"/>
                </a:cubicBezTo>
                <a:lnTo>
                  <a:pt x="987" y="287"/>
                </a:lnTo>
                <a:close/>
                <a:moveTo>
                  <a:pt x="986" y="291"/>
                </a:moveTo>
                <a:cubicBezTo>
                  <a:pt x="986" y="292"/>
                  <a:pt x="986" y="292"/>
                  <a:pt x="986" y="292"/>
                </a:cubicBezTo>
                <a:cubicBezTo>
                  <a:pt x="987" y="292"/>
                  <a:pt x="987" y="292"/>
                  <a:pt x="987" y="292"/>
                </a:cubicBezTo>
                <a:cubicBezTo>
                  <a:pt x="988" y="291"/>
                  <a:pt x="988" y="291"/>
                  <a:pt x="988" y="291"/>
                </a:cubicBezTo>
                <a:cubicBezTo>
                  <a:pt x="987" y="291"/>
                  <a:pt x="987" y="291"/>
                  <a:pt x="987" y="291"/>
                </a:cubicBezTo>
                <a:lnTo>
                  <a:pt x="986" y="291"/>
                </a:lnTo>
                <a:close/>
                <a:moveTo>
                  <a:pt x="988" y="302"/>
                </a:moveTo>
                <a:cubicBezTo>
                  <a:pt x="989" y="302"/>
                  <a:pt x="989" y="302"/>
                  <a:pt x="989" y="302"/>
                </a:cubicBezTo>
                <a:cubicBezTo>
                  <a:pt x="988" y="301"/>
                  <a:pt x="988" y="301"/>
                  <a:pt x="988" y="301"/>
                </a:cubicBezTo>
                <a:cubicBezTo>
                  <a:pt x="987" y="301"/>
                  <a:pt x="987" y="301"/>
                  <a:pt x="987" y="301"/>
                </a:cubicBezTo>
                <a:lnTo>
                  <a:pt x="988" y="302"/>
                </a:lnTo>
                <a:close/>
                <a:moveTo>
                  <a:pt x="990" y="300"/>
                </a:moveTo>
                <a:cubicBezTo>
                  <a:pt x="990" y="299"/>
                  <a:pt x="990" y="299"/>
                  <a:pt x="990" y="299"/>
                </a:cubicBezTo>
                <a:cubicBezTo>
                  <a:pt x="989" y="300"/>
                  <a:pt x="989" y="300"/>
                  <a:pt x="989" y="300"/>
                </a:cubicBezTo>
                <a:cubicBezTo>
                  <a:pt x="989" y="300"/>
                  <a:pt x="989" y="300"/>
                  <a:pt x="989" y="300"/>
                </a:cubicBezTo>
                <a:lnTo>
                  <a:pt x="990" y="300"/>
                </a:lnTo>
                <a:close/>
                <a:moveTo>
                  <a:pt x="984" y="302"/>
                </a:moveTo>
                <a:cubicBezTo>
                  <a:pt x="984" y="303"/>
                  <a:pt x="984" y="303"/>
                  <a:pt x="984" y="303"/>
                </a:cubicBezTo>
                <a:cubicBezTo>
                  <a:pt x="985" y="303"/>
                  <a:pt x="985" y="303"/>
                  <a:pt x="985" y="303"/>
                </a:cubicBezTo>
                <a:cubicBezTo>
                  <a:pt x="986" y="302"/>
                  <a:pt x="986" y="302"/>
                  <a:pt x="986" y="302"/>
                </a:cubicBezTo>
                <a:cubicBezTo>
                  <a:pt x="985" y="301"/>
                  <a:pt x="985" y="301"/>
                  <a:pt x="985" y="301"/>
                </a:cubicBezTo>
                <a:lnTo>
                  <a:pt x="984" y="302"/>
                </a:lnTo>
                <a:close/>
                <a:moveTo>
                  <a:pt x="990" y="286"/>
                </a:moveTo>
                <a:cubicBezTo>
                  <a:pt x="990" y="285"/>
                  <a:pt x="990" y="285"/>
                  <a:pt x="990" y="285"/>
                </a:cubicBezTo>
                <a:cubicBezTo>
                  <a:pt x="990" y="285"/>
                  <a:pt x="990" y="285"/>
                  <a:pt x="990" y="285"/>
                </a:cubicBezTo>
                <a:cubicBezTo>
                  <a:pt x="990" y="286"/>
                  <a:pt x="990" y="286"/>
                  <a:pt x="990" y="286"/>
                </a:cubicBezTo>
                <a:close/>
                <a:moveTo>
                  <a:pt x="1254" y="147"/>
                </a:moveTo>
                <a:cubicBezTo>
                  <a:pt x="1253" y="149"/>
                  <a:pt x="1253" y="149"/>
                  <a:pt x="1253" y="149"/>
                </a:cubicBezTo>
                <a:cubicBezTo>
                  <a:pt x="1253" y="151"/>
                  <a:pt x="1253" y="151"/>
                  <a:pt x="1253" y="151"/>
                </a:cubicBezTo>
                <a:cubicBezTo>
                  <a:pt x="1254" y="151"/>
                  <a:pt x="1254" y="151"/>
                  <a:pt x="1254" y="151"/>
                </a:cubicBezTo>
                <a:cubicBezTo>
                  <a:pt x="1255" y="150"/>
                  <a:pt x="1255" y="150"/>
                  <a:pt x="1255" y="150"/>
                </a:cubicBezTo>
                <a:cubicBezTo>
                  <a:pt x="1257" y="150"/>
                  <a:pt x="1257" y="150"/>
                  <a:pt x="1257" y="150"/>
                </a:cubicBezTo>
                <a:cubicBezTo>
                  <a:pt x="1258" y="149"/>
                  <a:pt x="1258" y="149"/>
                  <a:pt x="1258" y="149"/>
                </a:cubicBezTo>
                <a:cubicBezTo>
                  <a:pt x="1258" y="147"/>
                  <a:pt x="1258" y="147"/>
                  <a:pt x="1258" y="147"/>
                </a:cubicBezTo>
                <a:cubicBezTo>
                  <a:pt x="1257" y="146"/>
                  <a:pt x="1257" y="146"/>
                  <a:pt x="1257" y="146"/>
                </a:cubicBezTo>
                <a:lnTo>
                  <a:pt x="1254" y="147"/>
                </a:lnTo>
                <a:close/>
                <a:moveTo>
                  <a:pt x="926" y="174"/>
                </a:moveTo>
                <a:cubicBezTo>
                  <a:pt x="927" y="175"/>
                  <a:pt x="927" y="175"/>
                  <a:pt x="927" y="175"/>
                </a:cubicBezTo>
                <a:cubicBezTo>
                  <a:pt x="929" y="175"/>
                  <a:pt x="929" y="175"/>
                  <a:pt x="929" y="175"/>
                </a:cubicBezTo>
                <a:cubicBezTo>
                  <a:pt x="928" y="174"/>
                  <a:pt x="928" y="174"/>
                  <a:pt x="928" y="174"/>
                </a:cubicBezTo>
                <a:cubicBezTo>
                  <a:pt x="926" y="174"/>
                  <a:pt x="926" y="174"/>
                  <a:pt x="926" y="174"/>
                </a:cubicBezTo>
                <a:cubicBezTo>
                  <a:pt x="925" y="172"/>
                  <a:pt x="925" y="172"/>
                  <a:pt x="925" y="172"/>
                </a:cubicBezTo>
                <a:cubicBezTo>
                  <a:pt x="923" y="172"/>
                  <a:pt x="923" y="172"/>
                  <a:pt x="923" y="172"/>
                </a:cubicBezTo>
                <a:cubicBezTo>
                  <a:pt x="922" y="172"/>
                  <a:pt x="922" y="172"/>
                  <a:pt x="922" y="172"/>
                </a:cubicBezTo>
                <a:cubicBezTo>
                  <a:pt x="922" y="173"/>
                  <a:pt x="922" y="173"/>
                  <a:pt x="922" y="173"/>
                </a:cubicBezTo>
                <a:cubicBezTo>
                  <a:pt x="923" y="174"/>
                  <a:pt x="923" y="174"/>
                  <a:pt x="923" y="174"/>
                </a:cubicBezTo>
                <a:lnTo>
                  <a:pt x="926" y="174"/>
                </a:lnTo>
                <a:close/>
                <a:moveTo>
                  <a:pt x="1262" y="173"/>
                </a:moveTo>
                <a:cubicBezTo>
                  <a:pt x="1260" y="174"/>
                  <a:pt x="1260" y="174"/>
                  <a:pt x="1260" y="174"/>
                </a:cubicBezTo>
                <a:cubicBezTo>
                  <a:pt x="1260" y="175"/>
                  <a:pt x="1260" y="175"/>
                  <a:pt x="1260" y="175"/>
                </a:cubicBezTo>
                <a:cubicBezTo>
                  <a:pt x="1259" y="178"/>
                  <a:pt x="1259" y="178"/>
                  <a:pt x="1259" y="178"/>
                </a:cubicBezTo>
                <a:cubicBezTo>
                  <a:pt x="1260" y="179"/>
                  <a:pt x="1260" y="179"/>
                  <a:pt x="1260" y="179"/>
                </a:cubicBezTo>
                <a:cubicBezTo>
                  <a:pt x="1260" y="180"/>
                  <a:pt x="1260" y="180"/>
                  <a:pt x="1260" y="180"/>
                </a:cubicBezTo>
                <a:cubicBezTo>
                  <a:pt x="1261" y="179"/>
                  <a:pt x="1261" y="179"/>
                  <a:pt x="1261" y="179"/>
                </a:cubicBezTo>
                <a:cubicBezTo>
                  <a:pt x="1262" y="177"/>
                  <a:pt x="1262" y="177"/>
                  <a:pt x="1262" y="177"/>
                </a:cubicBezTo>
                <a:cubicBezTo>
                  <a:pt x="1262" y="175"/>
                  <a:pt x="1262" y="175"/>
                  <a:pt x="1262" y="175"/>
                </a:cubicBezTo>
                <a:cubicBezTo>
                  <a:pt x="1262" y="173"/>
                  <a:pt x="1262" y="173"/>
                  <a:pt x="1262" y="173"/>
                </a:cubicBezTo>
                <a:close/>
                <a:moveTo>
                  <a:pt x="1258" y="211"/>
                </a:moveTo>
                <a:cubicBezTo>
                  <a:pt x="1258" y="209"/>
                  <a:pt x="1258" y="209"/>
                  <a:pt x="1258" y="209"/>
                </a:cubicBezTo>
                <a:cubicBezTo>
                  <a:pt x="1256" y="211"/>
                  <a:pt x="1256" y="211"/>
                  <a:pt x="1256" y="211"/>
                </a:cubicBezTo>
                <a:cubicBezTo>
                  <a:pt x="1256" y="213"/>
                  <a:pt x="1256" y="213"/>
                  <a:pt x="1256" y="213"/>
                </a:cubicBezTo>
                <a:cubicBezTo>
                  <a:pt x="1255" y="215"/>
                  <a:pt x="1255" y="215"/>
                  <a:pt x="1255" y="215"/>
                </a:cubicBezTo>
                <a:cubicBezTo>
                  <a:pt x="1255" y="215"/>
                  <a:pt x="1255" y="216"/>
                  <a:pt x="1255" y="216"/>
                </a:cubicBezTo>
                <a:cubicBezTo>
                  <a:pt x="1257" y="216"/>
                  <a:pt x="1257" y="216"/>
                  <a:pt x="1257" y="216"/>
                </a:cubicBezTo>
                <a:cubicBezTo>
                  <a:pt x="1257" y="215"/>
                  <a:pt x="1257" y="215"/>
                  <a:pt x="1257" y="215"/>
                </a:cubicBezTo>
                <a:cubicBezTo>
                  <a:pt x="1257" y="214"/>
                  <a:pt x="1257" y="214"/>
                  <a:pt x="1257" y="214"/>
                </a:cubicBezTo>
                <a:cubicBezTo>
                  <a:pt x="1257" y="212"/>
                  <a:pt x="1257" y="212"/>
                  <a:pt x="1257" y="212"/>
                </a:cubicBezTo>
                <a:lnTo>
                  <a:pt x="1258" y="211"/>
                </a:lnTo>
                <a:close/>
                <a:moveTo>
                  <a:pt x="984" y="249"/>
                </a:moveTo>
                <a:cubicBezTo>
                  <a:pt x="983" y="250"/>
                  <a:pt x="983" y="250"/>
                  <a:pt x="983" y="250"/>
                </a:cubicBezTo>
                <a:cubicBezTo>
                  <a:pt x="984" y="251"/>
                  <a:pt x="984" y="251"/>
                  <a:pt x="984" y="251"/>
                </a:cubicBezTo>
                <a:cubicBezTo>
                  <a:pt x="985" y="250"/>
                  <a:pt x="985" y="250"/>
                  <a:pt x="985" y="250"/>
                </a:cubicBezTo>
                <a:cubicBezTo>
                  <a:pt x="984" y="249"/>
                  <a:pt x="984" y="249"/>
                  <a:pt x="984" y="249"/>
                </a:cubicBezTo>
                <a:close/>
                <a:moveTo>
                  <a:pt x="982" y="297"/>
                </a:moveTo>
                <a:cubicBezTo>
                  <a:pt x="983" y="298"/>
                  <a:pt x="983" y="298"/>
                  <a:pt x="983" y="298"/>
                </a:cubicBezTo>
                <a:cubicBezTo>
                  <a:pt x="984" y="297"/>
                  <a:pt x="984" y="297"/>
                  <a:pt x="984" y="297"/>
                </a:cubicBezTo>
                <a:cubicBezTo>
                  <a:pt x="985" y="297"/>
                  <a:pt x="985" y="297"/>
                  <a:pt x="985" y="297"/>
                </a:cubicBezTo>
                <a:cubicBezTo>
                  <a:pt x="985" y="296"/>
                  <a:pt x="985" y="296"/>
                  <a:pt x="985" y="296"/>
                </a:cubicBezTo>
                <a:cubicBezTo>
                  <a:pt x="983" y="296"/>
                  <a:pt x="983" y="296"/>
                  <a:pt x="983" y="296"/>
                </a:cubicBezTo>
                <a:lnTo>
                  <a:pt x="982" y="297"/>
                </a:lnTo>
                <a:close/>
                <a:moveTo>
                  <a:pt x="981" y="314"/>
                </a:moveTo>
                <a:cubicBezTo>
                  <a:pt x="981" y="316"/>
                  <a:pt x="981" y="316"/>
                  <a:pt x="981" y="316"/>
                </a:cubicBezTo>
                <a:cubicBezTo>
                  <a:pt x="982" y="316"/>
                  <a:pt x="982" y="316"/>
                  <a:pt x="982" y="316"/>
                </a:cubicBezTo>
                <a:cubicBezTo>
                  <a:pt x="983" y="315"/>
                  <a:pt x="983" y="315"/>
                  <a:pt x="983" y="315"/>
                </a:cubicBezTo>
                <a:cubicBezTo>
                  <a:pt x="981" y="314"/>
                  <a:pt x="981" y="314"/>
                  <a:pt x="981" y="314"/>
                </a:cubicBezTo>
                <a:close/>
                <a:moveTo>
                  <a:pt x="982" y="310"/>
                </a:moveTo>
                <a:cubicBezTo>
                  <a:pt x="983" y="310"/>
                  <a:pt x="983" y="310"/>
                  <a:pt x="983" y="310"/>
                </a:cubicBezTo>
                <a:cubicBezTo>
                  <a:pt x="984" y="309"/>
                  <a:pt x="984" y="309"/>
                  <a:pt x="984" y="309"/>
                </a:cubicBezTo>
                <a:cubicBezTo>
                  <a:pt x="986" y="308"/>
                  <a:pt x="986" y="308"/>
                  <a:pt x="986" y="308"/>
                </a:cubicBezTo>
                <a:cubicBezTo>
                  <a:pt x="987" y="307"/>
                  <a:pt x="987" y="307"/>
                  <a:pt x="987" y="307"/>
                </a:cubicBezTo>
                <a:cubicBezTo>
                  <a:pt x="986" y="307"/>
                  <a:pt x="986" y="307"/>
                  <a:pt x="986" y="307"/>
                </a:cubicBezTo>
                <a:cubicBezTo>
                  <a:pt x="985" y="307"/>
                  <a:pt x="985" y="307"/>
                  <a:pt x="985" y="307"/>
                </a:cubicBezTo>
                <a:cubicBezTo>
                  <a:pt x="983" y="307"/>
                  <a:pt x="983" y="307"/>
                  <a:pt x="983" y="307"/>
                </a:cubicBezTo>
                <a:cubicBezTo>
                  <a:pt x="983" y="309"/>
                  <a:pt x="983" y="309"/>
                  <a:pt x="983" y="309"/>
                </a:cubicBezTo>
                <a:cubicBezTo>
                  <a:pt x="983" y="309"/>
                  <a:pt x="982" y="309"/>
                  <a:pt x="982" y="309"/>
                </a:cubicBezTo>
                <a:lnTo>
                  <a:pt x="982" y="310"/>
                </a:lnTo>
                <a:close/>
                <a:moveTo>
                  <a:pt x="677" y="1000"/>
                </a:moveTo>
                <a:cubicBezTo>
                  <a:pt x="675" y="997"/>
                  <a:pt x="675" y="997"/>
                  <a:pt x="675" y="997"/>
                </a:cubicBezTo>
                <a:cubicBezTo>
                  <a:pt x="668" y="996"/>
                  <a:pt x="668" y="996"/>
                  <a:pt x="668" y="996"/>
                </a:cubicBezTo>
                <a:cubicBezTo>
                  <a:pt x="665" y="997"/>
                  <a:pt x="665" y="997"/>
                  <a:pt x="665" y="997"/>
                </a:cubicBezTo>
                <a:cubicBezTo>
                  <a:pt x="663" y="997"/>
                  <a:pt x="663" y="997"/>
                  <a:pt x="663" y="997"/>
                </a:cubicBezTo>
                <a:cubicBezTo>
                  <a:pt x="661" y="997"/>
                  <a:pt x="661" y="997"/>
                  <a:pt x="661" y="997"/>
                </a:cubicBezTo>
                <a:cubicBezTo>
                  <a:pt x="660" y="999"/>
                  <a:pt x="660" y="999"/>
                  <a:pt x="660" y="999"/>
                </a:cubicBezTo>
                <a:cubicBezTo>
                  <a:pt x="662" y="1000"/>
                  <a:pt x="662" y="1000"/>
                  <a:pt x="662" y="1000"/>
                </a:cubicBezTo>
                <a:cubicBezTo>
                  <a:pt x="663" y="1000"/>
                  <a:pt x="663" y="1000"/>
                  <a:pt x="663" y="1000"/>
                </a:cubicBezTo>
                <a:cubicBezTo>
                  <a:pt x="664" y="1000"/>
                  <a:pt x="664" y="1000"/>
                  <a:pt x="664" y="1000"/>
                </a:cubicBezTo>
                <a:cubicBezTo>
                  <a:pt x="665" y="1003"/>
                  <a:pt x="665" y="1003"/>
                  <a:pt x="665" y="1003"/>
                </a:cubicBezTo>
                <a:cubicBezTo>
                  <a:pt x="667" y="1004"/>
                  <a:pt x="667" y="1004"/>
                  <a:pt x="667" y="1004"/>
                </a:cubicBezTo>
                <a:cubicBezTo>
                  <a:pt x="669" y="1003"/>
                  <a:pt x="669" y="1003"/>
                  <a:pt x="669" y="1003"/>
                </a:cubicBezTo>
                <a:cubicBezTo>
                  <a:pt x="670" y="1005"/>
                  <a:pt x="670" y="1005"/>
                  <a:pt x="670" y="1005"/>
                </a:cubicBezTo>
                <a:cubicBezTo>
                  <a:pt x="672" y="1005"/>
                  <a:pt x="672" y="1005"/>
                  <a:pt x="672" y="1005"/>
                </a:cubicBezTo>
                <a:cubicBezTo>
                  <a:pt x="673" y="1003"/>
                  <a:pt x="673" y="1003"/>
                  <a:pt x="673" y="1003"/>
                </a:cubicBezTo>
                <a:cubicBezTo>
                  <a:pt x="674" y="1003"/>
                  <a:pt x="674" y="1003"/>
                  <a:pt x="674" y="1003"/>
                </a:cubicBezTo>
                <a:cubicBezTo>
                  <a:pt x="675" y="1004"/>
                  <a:pt x="675" y="1004"/>
                  <a:pt x="675" y="1004"/>
                </a:cubicBezTo>
                <a:cubicBezTo>
                  <a:pt x="676" y="1003"/>
                  <a:pt x="676" y="1003"/>
                  <a:pt x="676" y="1003"/>
                </a:cubicBezTo>
                <a:cubicBezTo>
                  <a:pt x="677" y="1002"/>
                  <a:pt x="677" y="1002"/>
                  <a:pt x="677" y="1002"/>
                </a:cubicBezTo>
                <a:cubicBezTo>
                  <a:pt x="678" y="1002"/>
                  <a:pt x="678" y="1002"/>
                  <a:pt x="678" y="1002"/>
                </a:cubicBezTo>
                <a:cubicBezTo>
                  <a:pt x="681" y="1002"/>
                  <a:pt x="681" y="1002"/>
                  <a:pt x="681" y="1002"/>
                </a:cubicBezTo>
                <a:cubicBezTo>
                  <a:pt x="681" y="1002"/>
                  <a:pt x="681" y="1002"/>
                  <a:pt x="681" y="1002"/>
                </a:cubicBezTo>
                <a:cubicBezTo>
                  <a:pt x="680" y="1000"/>
                  <a:pt x="680" y="1000"/>
                  <a:pt x="680" y="1000"/>
                </a:cubicBezTo>
                <a:lnTo>
                  <a:pt x="677" y="1000"/>
                </a:lnTo>
                <a:close/>
                <a:moveTo>
                  <a:pt x="278" y="522"/>
                </a:moveTo>
                <a:cubicBezTo>
                  <a:pt x="279" y="521"/>
                  <a:pt x="279" y="521"/>
                  <a:pt x="279" y="521"/>
                </a:cubicBezTo>
                <a:cubicBezTo>
                  <a:pt x="278" y="521"/>
                  <a:pt x="278" y="521"/>
                  <a:pt x="278" y="521"/>
                </a:cubicBezTo>
                <a:cubicBezTo>
                  <a:pt x="278" y="520"/>
                  <a:pt x="278" y="520"/>
                  <a:pt x="278" y="520"/>
                </a:cubicBezTo>
                <a:cubicBezTo>
                  <a:pt x="278" y="519"/>
                  <a:pt x="278" y="519"/>
                  <a:pt x="278" y="519"/>
                </a:cubicBezTo>
                <a:cubicBezTo>
                  <a:pt x="279" y="519"/>
                  <a:pt x="279" y="519"/>
                  <a:pt x="279" y="519"/>
                </a:cubicBezTo>
                <a:cubicBezTo>
                  <a:pt x="281" y="518"/>
                  <a:pt x="281" y="518"/>
                  <a:pt x="281" y="518"/>
                </a:cubicBezTo>
                <a:cubicBezTo>
                  <a:pt x="281" y="516"/>
                  <a:pt x="281" y="516"/>
                  <a:pt x="281" y="516"/>
                </a:cubicBezTo>
                <a:cubicBezTo>
                  <a:pt x="280" y="516"/>
                  <a:pt x="280" y="516"/>
                  <a:pt x="280" y="516"/>
                </a:cubicBezTo>
                <a:cubicBezTo>
                  <a:pt x="279" y="516"/>
                  <a:pt x="279" y="516"/>
                  <a:pt x="279" y="516"/>
                </a:cubicBezTo>
                <a:cubicBezTo>
                  <a:pt x="279" y="515"/>
                  <a:pt x="279" y="515"/>
                  <a:pt x="279" y="515"/>
                </a:cubicBezTo>
                <a:cubicBezTo>
                  <a:pt x="281" y="514"/>
                  <a:pt x="281" y="514"/>
                  <a:pt x="281" y="514"/>
                </a:cubicBezTo>
                <a:cubicBezTo>
                  <a:pt x="280" y="513"/>
                  <a:pt x="280" y="513"/>
                  <a:pt x="280" y="513"/>
                </a:cubicBezTo>
                <a:cubicBezTo>
                  <a:pt x="278" y="511"/>
                  <a:pt x="278" y="511"/>
                  <a:pt x="278" y="511"/>
                </a:cubicBezTo>
                <a:cubicBezTo>
                  <a:pt x="279" y="510"/>
                  <a:pt x="279" y="510"/>
                  <a:pt x="279" y="510"/>
                </a:cubicBezTo>
                <a:cubicBezTo>
                  <a:pt x="279" y="510"/>
                  <a:pt x="279" y="510"/>
                  <a:pt x="279" y="510"/>
                </a:cubicBezTo>
                <a:cubicBezTo>
                  <a:pt x="281" y="510"/>
                  <a:pt x="281" y="510"/>
                  <a:pt x="281" y="510"/>
                </a:cubicBezTo>
                <a:cubicBezTo>
                  <a:pt x="281" y="509"/>
                  <a:pt x="281" y="509"/>
                  <a:pt x="281" y="509"/>
                </a:cubicBezTo>
                <a:cubicBezTo>
                  <a:pt x="279" y="507"/>
                  <a:pt x="279" y="507"/>
                  <a:pt x="279" y="507"/>
                </a:cubicBezTo>
                <a:cubicBezTo>
                  <a:pt x="280" y="507"/>
                  <a:pt x="280" y="507"/>
                  <a:pt x="280" y="507"/>
                </a:cubicBezTo>
                <a:cubicBezTo>
                  <a:pt x="280" y="504"/>
                  <a:pt x="280" y="504"/>
                  <a:pt x="280" y="504"/>
                </a:cubicBezTo>
                <a:cubicBezTo>
                  <a:pt x="278" y="503"/>
                  <a:pt x="278" y="503"/>
                  <a:pt x="278" y="503"/>
                </a:cubicBezTo>
                <a:cubicBezTo>
                  <a:pt x="278" y="503"/>
                  <a:pt x="278" y="503"/>
                  <a:pt x="278" y="503"/>
                </a:cubicBezTo>
                <a:cubicBezTo>
                  <a:pt x="277" y="502"/>
                  <a:pt x="277" y="502"/>
                  <a:pt x="277" y="502"/>
                </a:cubicBezTo>
                <a:cubicBezTo>
                  <a:pt x="277" y="501"/>
                  <a:pt x="277" y="501"/>
                  <a:pt x="277" y="501"/>
                </a:cubicBezTo>
                <a:cubicBezTo>
                  <a:pt x="278" y="499"/>
                  <a:pt x="278" y="499"/>
                  <a:pt x="278" y="499"/>
                </a:cubicBezTo>
                <a:cubicBezTo>
                  <a:pt x="277" y="497"/>
                  <a:pt x="277" y="497"/>
                  <a:pt x="277" y="497"/>
                </a:cubicBezTo>
                <a:cubicBezTo>
                  <a:pt x="276" y="497"/>
                  <a:pt x="276" y="497"/>
                  <a:pt x="276" y="497"/>
                </a:cubicBezTo>
                <a:cubicBezTo>
                  <a:pt x="275" y="498"/>
                  <a:pt x="275" y="498"/>
                  <a:pt x="275" y="498"/>
                </a:cubicBezTo>
                <a:cubicBezTo>
                  <a:pt x="276" y="499"/>
                  <a:pt x="276" y="499"/>
                  <a:pt x="276" y="499"/>
                </a:cubicBezTo>
                <a:cubicBezTo>
                  <a:pt x="276" y="501"/>
                  <a:pt x="276" y="501"/>
                  <a:pt x="276" y="501"/>
                </a:cubicBezTo>
                <a:cubicBezTo>
                  <a:pt x="276" y="504"/>
                  <a:pt x="276" y="504"/>
                  <a:pt x="276" y="504"/>
                </a:cubicBezTo>
                <a:cubicBezTo>
                  <a:pt x="276" y="505"/>
                  <a:pt x="276" y="505"/>
                  <a:pt x="276" y="505"/>
                </a:cubicBezTo>
                <a:cubicBezTo>
                  <a:pt x="275" y="507"/>
                  <a:pt x="275" y="507"/>
                  <a:pt x="275" y="507"/>
                </a:cubicBezTo>
                <a:cubicBezTo>
                  <a:pt x="273" y="507"/>
                  <a:pt x="273" y="507"/>
                  <a:pt x="273" y="507"/>
                </a:cubicBezTo>
                <a:cubicBezTo>
                  <a:pt x="273" y="508"/>
                  <a:pt x="273" y="508"/>
                  <a:pt x="273" y="508"/>
                </a:cubicBezTo>
                <a:cubicBezTo>
                  <a:pt x="273" y="509"/>
                  <a:pt x="273" y="509"/>
                  <a:pt x="273" y="509"/>
                </a:cubicBezTo>
                <a:cubicBezTo>
                  <a:pt x="274" y="508"/>
                  <a:pt x="274" y="508"/>
                  <a:pt x="274" y="508"/>
                </a:cubicBezTo>
                <a:cubicBezTo>
                  <a:pt x="276" y="509"/>
                  <a:pt x="276" y="509"/>
                  <a:pt x="276" y="509"/>
                </a:cubicBezTo>
                <a:cubicBezTo>
                  <a:pt x="276" y="510"/>
                  <a:pt x="276" y="510"/>
                  <a:pt x="276" y="510"/>
                </a:cubicBezTo>
                <a:cubicBezTo>
                  <a:pt x="274" y="511"/>
                  <a:pt x="274" y="511"/>
                  <a:pt x="274" y="511"/>
                </a:cubicBezTo>
                <a:cubicBezTo>
                  <a:pt x="274" y="512"/>
                  <a:pt x="274" y="512"/>
                  <a:pt x="274" y="512"/>
                </a:cubicBezTo>
                <a:cubicBezTo>
                  <a:pt x="273" y="513"/>
                  <a:pt x="273" y="513"/>
                  <a:pt x="273" y="513"/>
                </a:cubicBezTo>
                <a:cubicBezTo>
                  <a:pt x="272" y="513"/>
                  <a:pt x="272" y="513"/>
                  <a:pt x="272" y="513"/>
                </a:cubicBezTo>
                <a:cubicBezTo>
                  <a:pt x="272" y="514"/>
                  <a:pt x="272" y="514"/>
                  <a:pt x="272" y="514"/>
                </a:cubicBezTo>
                <a:cubicBezTo>
                  <a:pt x="272" y="515"/>
                  <a:pt x="272" y="515"/>
                  <a:pt x="272" y="515"/>
                </a:cubicBezTo>
                <a:cubicBezTo>
                  <a:pt x="273" y="515"/>
                  <a:pt x="273" y="515"/>
                  <a:pt x="273" y="515"/>
                </a:cubicBezTo>
                <a:cubicBezTo>
                  <a:pt x="274" y="516"/>
                  <a:pt x="274" y="516"/>
                  <a:pt x="274" y="516"/>
                </a:cubicBezTo>
                <a:cubicBezTo>
                  <a:pt x="275" y="515"/>
                  <a:pt x="275" y="515"/>
                  <a:pt x="275" y="515"/>
                </a:cubicBezTo>
                <a:cubicBezTo>
                  <a:pt x="276" y="515"/>
                  <a:pt x="276" y="515"/>
                  <a:pt x="276" y="515"/>
                </a:cubicBezTo>
                <a:cubicBezTo>
                  <a:pt x="277" y="515"/>
                  <a:pt x="277" y="515"/>
                  <a:pt x="277" y="515"/>
                </a:cubicBezTo>
                <a:cubicBezTo>
                  <a:pt x="275" y="516"/>
                  <a:pt x="275" y="516"/>
                  <a:pt x="275" y="516"/>
                </a:cubicBezTo>
                <a:cubicBezTo>
                  <a:pt x="275" y="517"/>
                  <a:pt x="275" y="517"/>
                  <a:pt x="275" y="517"/>
                </a:cubicBezTo>
                <a:cubicBezTo>
                  <a:pt x="276" y="518"/>
                  <a:pt x="276" y="518"/>
                  <a:pt x="276" y="518"/>
                </a:cubicBezTo>
                <a:cubicBezTo>
                  <a:pt x="275" y="519"/>
                  <a:pt x="275" y="519"/>
                  <a:pt x="275" y="519"/>
                </a:cubicBezTo>
                <a:cubicBezTo>
                  <a:pt x="274" y="521"/>
                  <a:pt x="274" y="521"/>
                  <a:pt x="274" y="521"/>
                </a:cubicBezTo>
                <a:cubicBezTo>
                  <a:pt x="276" y="522"/>
                  <a:pt x="276" y="522"/>
                  <a:pt x="276" y="522"/>
                </a:cubicBezTo>
                <a:cubicBezTo>
                  <a:pt x="276" y="524"/>
                  <a:pt x="276" y="524"/>
                  <a:pt x="276" y="524"/>
                </a:cubicBezTo>
                <a:cubicBezTo>
                  <a:pt x="276" y="524"/>
                  <a:pt x="276" y="524"/>
                  <a:pt x="276" y="524"/>
                </a:cubicBezTo>
                <a:cubicBezTo>
                  <a:pt x="278" y="524"/>
                  <a:pt x="278" y="524"/>
                  <a:pt x="278" y="524"/>
                </a:cubicBezTo>
                <a:cubicBezTo>
                  <a:pt x="279" y="523"/>
                  <a:pt x="279" y="523"/>
                  <a:pt x="279" y="523"/>
                </a:cubicBezTo>
                <a:lnTo>
                  <a:pt x="278" y="522"/>
                </a:lnTo>
                <a:close/>
                <a:moveTo>
                  <a:pt x="373" y="934"/>
                </a:moveTo>
                <a:cubicBezTo>
                  <a:pt x="374" y="934"/>
                  <a:pt x="374" y="934"/>
                  <a:pt x="374" y="934"/>
                </a:cubicBezTo>
                <a:cubicBezTo>
                  <a:pt x="374" y="933"/>
                  <a:pt x="374" y="933"/>
                  <a:pt x="374" y="933"/>
                </a:cubicBezTo>
                <a:cubicBezTo>
                  <a:pt x="373" y="933"/>
                  <a:pt x="373" y="933"/>
                  <a:pt x="373" y="933"/>
                </a:cubicBezTo>
                <a:lnTo>
                  <a:pt x="373" y="934"/>
                </a:lnTo>
                <a:close/>
                <a:moveTo>
                  <a:pt x="274" y="518"/>
                </a:moveTo>
                <a:cubicBezTo>
                  <a:pt x="273" y="517"/>
                  <a:pt x="273" y="517"/>
                  <a:pt x="273" y="517"/>
                </a:cubicBezTo>
                <a:cubicBezTo>
                  <a:pt x="273" y="518"/>
                  <a:pt x="273" y="518"/>
                  <a:pt x="273" y="518"/>
                </a:cubicBezTo>
                <a:cubicBezTo>
                  <a:pt x="273" y="519"/>
                  <a:pt x="273" y="519"/>
                  <a:pt x="273" y="519"/>
                </a:cubicBezTo>
                <a:lnTo>
                  <a:pt x="274" y="518"/>
                </a:lnTo>
                <a:close/>
                <a:moveTo>
                  <a:pt x="371" y="926"/>
                </a:moveTo>
                <a:cubicBezTo>
                  <a:pt x="371" y="927"/>
                  <a:pt x="371" y="927"/>
                  <a:pt x="371" y="927"/>
                </a:cubicBezTo>
                <a:cubicBezTo>
                  <a:pt x="371" y="929"/>
                  <a:pt x="371" y="929"/>
                  <a:pt x="371" y="929"/>
                </a:cubicBezTo>
                <a:cubicBezTo>
                  <a:pt x="372" y="928"/>
                  <a:pt x="372" y="928"/>
                  <a:pt x="372" y="928"/>
                </a:cubicBezTo>
                <a:cubicBezTo>
                  <a:pt x="372" y="927"/>
                  <a:pt x="372" y="927"/>
                  <a:pt x="372" y="927"/>
                </a:cubicBezTo>
                <a:cubicBezTo>
                  <a:pt x="371" y="925"/>
                  <a:pt x="371" y="925"/>
                  <a:pt x="371" y="925"/>
                </a:cubicBezTo>
                <a:lnTo>
                  <a:pt x="371" y="926"/>
                </a:lnTo>
                <a:close/>
                <a:moveTo>
                  <a:pt x="301" y="571"/>
                </a:moveTo>
                <a:cubicBezTo>
                  <a:pt x="304" y="568"/>
                  <a:pt x="304" y="568"/>
                  <a:pt x="304" y="568"/>
                </a:cubicBezTo>
                <a:cubicBezTo>
                  <a:pt x="304" y="567"/>
                  <a:pt x="304" y="567"/>
                  <a:pt x="304" y="567"/>
                </a:cubicBezTo>
                <a:cubicBezTo>
                  <a:pt x="301" y="568"/>
                  <a:pt x="301" y="568"/>
                  <a:pt x="301" y="568"/>
                </a:cubicBezTo>
                <a:cubicBezTo>
                  <a:pt x="300" y="570"/>
                  <a:pt x="300" y="570"/>
                  <a:pt x="300" y="570"/>
                </a:cubicBezTo>
                <a:cubicBezTo>
                  <a:pt x="299" y="570"/>
                  <a:pt x="299" y="570"/>
                  <a:pt x="299" y="570"/>
                </a:cubicBezTo>
                <a:cubicBezTo>
                  <a:pt x="296" y="573"/>
                  <a:pt x="296" y="573"/>
                  <a:pt x="296" y="573"/>
                </a:cubicBezTo>
                <a:cubicBezTo>
                  <a:pt x="297" y="573"/>
                  <a:pt x="297" y="573"/>
                  <a:pt x="297" y="573"/>
                </a:cubicBezTo>
                <a:cubicBezTo>
                  <a:pt x="299" y="571"/>
                  <a:pt x="299" y="571"/>
                  <a:pt x="299" y="571"/>
                </a:cubicBezTo>
                <a:lnTo>
                  <a:pt x="301" y="571"/>
                </a:lnTo>
                <a:close/>
                <a:moveTo>
                  <a:pt x="915" y="668"/>
                </a:moveTo>
                <a:cubicBezTo>
                  <a:pt x="916" y="668"/>
                  <a:pt x="916" y="668"/>
                  <a:pt x="916" y="668"/>
                </a:cubicBezTo>
                <a:cubicBezTo>
                  <a:pt x="918" y="667"/>
                  <a:pt x="918" y="667"/>
                  <a:pt x="918" y="667"/>
                </a:cubicBezTo>
                <a:cubicBezTo>
                  <a:pt x="918" y="667"/>
                  <a:pt x="918" y="667"/>
                  <a:pt x="918" y="667"/>
                </a:cubicBezTo>
                <a:cubicBezTo>
                  <a:pt x="919" y="666"/>
                  <a:pt x="919" y="666"/>
                  <a:pt x="919" y="666"/>
                </a:cubicBezTo>
                <a:cubicBezTo>
                  <a:pt x="920" y="666"/>
                  <a:pt x="920" y="666"/>
                  <a:pt x="920" y="666"/>
                </a:cubicBezTo>
                <a:cubicBezTo>
                  <a:pt x="920" y="665"/>
                  <a:pt x="920" y="665"/>
                  <a:pt x="920" y="665"/>
                </a:cubicBezTo>
                <a:cubicBezTo>
                  <a:pt x="921" y="664"/>
                  <a:pt x="921" y="664"/>
                  <a:pt x="921" y="664"/>
                </a:cubicBezTo>
                <a:cubicBezTo>
                  <a:pt x="921" y="663"/>
                  <a:pt x="921" y="663"/>
                  <a:pt x="921" y="663"/>
                </a:cubicBezTo>
                <a:cubicBezTo>
                  <a:pt x="920" y="662"/>
                  <a:pt x="920" y="662"/>
                  <a:pt x="920" y="662"/>
                </a:cubicBezTo>
                <a:cubicBezTo>
                  <a:pt x="918" y="661"/>
                  <a:pt x="918" y="661"/>
                  <a:pt x="918" y="661"/>
                </a:cubicBezTo>
                <a:cubicBezTo>
                  <a:pt x="917" y="661"/>
                  <a:pt x="917" y="661"/>
                  <a:pt x="917" y="661"/>
                </a:cubicBezTo>
                <a:cubicBezTo>
                  <a:pt x="915" y="661"/>
                  <a:pt x="915" y="661"/>
                  <a:pt x="915" y="661"/>
                </a:cubicBezTo>
                <a:cubicBezTo>
                  <a:pt x="914" y="661"/>
                  <a:pt x="914" y="661"/>
                  <a:pt x="914" y="661"/>
                </a:cubicBezTo>
                <a:cubicBezTo>
                  <a:pt x="914" y="662"/>
                  <a:pt x="914" y="662"/>
                  <a:pt x="914" y="662"/>
                </a:cubicBezTo>
                <a:cubicBezTo>
                  <a:pt x="914" y="663"/>
                  <a:pt x="914" y="663"/>
                  <a:pt x="914" y="663"/>
                </a:cubicBezTo>
                <a:cubicBezTo>
                  <a:pt x="913" y="665"/>
                  <a:pt x="913" y="665"/>
                  <a:pt x="913" y="665"/>
                </a:cubicBezTo>
                <a:cubicBezTo>
                  <a:pt x="912" y="666"/>
                  <a:pt x="912" y="666"/>
                  <a:pt x="912" y="666"/>
                </a:cubicBezTo>
                <a:cubicBezTo>
                  <a:pt x="913" y="665"/>
                  <a:pt x="913" y="665"/>
                  <a:pt x="913" y="665"/>
                </a:cubicBezTo>
                <a:cubicBezTo>
                  <a:pt x="913" y="663"/>
                  <a:pt x="913" y="663"/>
                  <a:pt x="913" y="663"/>
                </a:cubicBezTo>
                <a:cubicBezTo>
                  <a:pt x="913" y="663"/>
                  <a:pt x="913" y="663"/>
                  <a:pt x="913" y="663"/>
                </a:cubicBezTo>
                <a:cubicBezTo>
                  <a:pt x="913" y="662"/>
                  <a:pt x="913" y="662"/>
                  <a:pt x="913" y="662"/>
                </a:cubicBezTo>
                <a:cubicBezTo>
                  <a:pt x="914" y="661"/>
                  <a:pt x="914" y="661"/>
                  <a:pt x="914" y="661"/>
                </a:cubicBezTo>
                <a:cubicBezTo>
                  <a:pt x="913" y="660"/>
                  <a:pt x="913" y="660"/>
                  <a:pt x="913" y="660"/>
                </a:cubicBezTo>
                <a:cubicBezTo>
                  <a:pt x="912" y="661"/>
                  <a:pt x="912" y="661"/>
                  <a:pt x="912" y="661"/>
                </a:cubicBezTo>
                <a:cubicBezTo>
                  <a:pt x="911" y="662"/>
                  <a:pt x="911" y="662"/>
                  <a:pt x="911" y="662"/>
                </a:cubicBezTo>
                <a:cubicBezTo>
                  <a:pt x="910" y="663"/>
                  <a:pt x="910" y="663"/>
                  <a:pt x="910" y="663"/>
                </a:cubicBezTo>
                <a:cubicBezTo>
                  <a:pt x="910" y="662"/>
                  <a:pt x="910" y="662"/>
                  <a:pt x="910" y="662"/>
                </a:cubicBezTo>
                <a:cubicBezTo>
                  <a:pt x="909" y="663"/>
                  <a:pt x="909" y="663"/>
                  <a:pt x="909" y="663"/>
                </a:cubicBezTo>
                <a:cubicBezTo>
                  <a:pt x="908" y="663"/>
                  <a:pt x="908" y="663"/>
                  <a:pt x="908" y="663"/>
                </a:cubicBezTo>
                <a:cubicBezTo>
                  <a:pt x="908" y="663"/>
                  <a:pt x="908" y="663"/>
                  <a:pt x="908" y="663"/>
                </a:cubicBezTo>
                <a:cubicBezTo>
                  <a:pt x="907" y="664"/>
                  <a:pt x="907" y="664"/>
                  <a:pt x="907" y="664"/>
                </a:cubicBezTo>
                <a:cubicBezTo>
                  <a:pt x="906" y="665"/>
                  <a:pt x="906" y="665"/>
                  <a:pt x="906" y="665"/>
                </a:cubicBezTo>
                <a:cubicBezTo>
                  <a:pt x="905" y="666"/>
                  <a:pt x="905" y="666"/>
                  <a:pt x="905" y="666"/>
                </a:cubicBezTo>
                <a:cubicBezTo>
                  <a:pt x="906" y="665"/>
                  <a:pt x="906" y="665"/>
                  <a:pt x="906" y="665"/>
                </a:cubicBezTo>
                <a:cubicBezTo>
                  <a:pt x="907" y="663"/>
                  <a:pt x="907" y="663"/>
                  <a:pt x="907" y="663"/>
                </a:cubicBezTo>
                <a:cubicBezTo>
                  <a:pt x="908" y="661"/>
                  <a:pt x="908" y="661"/>
                  <a:pt x="908" y="661"/>
                </a:cubicBezTo>
                <a:cubicBezTo>
                  <a:pt x="907" y="661"/>
                  <a:pt x="907" y="661"/>
                  <a:pt x="907" y="661"/>
                </a:cubicBezTo>
                <a:cubicBezTo>
                  <a:pt x="906" y="662"/>
                  <a:pt x="906" y="662"/>
                  <a:pt x="906" y="662"/>
                </a:cubicBezTo>
                <a:cubicBezTo>
                  <a:pt x="906" y="662"/>
                  <a:pt x="906" y="662"/>
                  <a:pt x="906" y="662"/>
                </a:cubicBezTo>
                <a:cubicBezTo>
                  <a:pt x="905" y="663"/>
                  <a:pt x="905" y="663"/>
                  <a:pt x="905" y="663"/>
                </a:cubicBezTo>
                <a:cubicBezTo>
                  <a:pt x="904" y="663"/>
                  <a:pt x="904" y="663"/>
                  <a:pt x="904" y="663"/>
                </a:cubicBezTo>
                <a:cubicBezTo>
                  <a:pt x="905" y="662"/>
                  <a:pt x="905" y="662"/>
                  <a:pt x="905" y="662"/>
                </a:cubicBezTo>
                <a:cubicBezTo>
                  <a:pt x="905" y="661"/>
                  <a:pt x="905" y="661"/>
                  <a:pt x="905" y="661"/>
                </a:cubicBezTo>
                <a:cubicBezTo>
                  <a:pt x="905" y="661"/>
                  <a:pt x="905" y="661"/>
                  <a:pt x="905" y="661"/>
                </a:cubicBezTo>
                <a:cubicBezTo>
                  <a:pt x="904" y="661"/>
                  <a:pt x="904" y="661"/>
                  <a:pt x="904" y="661"/>
                </a:cubicBezTo>
                <a:cubicBezTo>
                  <a:pt x="902" y="662"/>
                  <a:pt x="902" y="662"/>
                  <a:pt x="902" y="662"/>
                </a:cubicBezTo>
                <a:cubicBezTo>
                  <a:pt x="902" y="662"/>
                  <a:pt x="902" y="662"/>
                  <a:pt x="902" y="662"/>
                </a:cubicBezTo>
                <a:cubicBezTo>
                  <a:pt x="901" y="661"/>
                  <a:pt x="901" y="661"/>
                  <a:pt x="901" y="661"/>
                </a:cubicBezTo>
                <a:cubicBezTo>
                  <a:pt x="901" y="661"/>
                  <a:pt x="901" y="661"/>
                  <a:pt x="901" y="661"/>
                </a:cubicBezTo>
                <a:cubicBezTo>
                  <a:pt x="899" y="662"/>
                  <a:pt x="899" y="662"/>
                  <a:pt x="899" y="662"/>
                </a:cubicBezTo>
                <a:cubicBezTo>
                  <a:pt x="899" y="662"/>
                  <a:pt x="899" y="662"/>
                  <a:pt x="899" y="662"/>
                </a:cubicBezTo>
                <a:cubicBezTo>
                  <a:pt x="899" y="661"/>
                  <a:pt x="899" y="661"/>
                  <a:pt x="899" y="661"/>
                </a:cubicBezTo>
                <a:cubicBezTo>
                  <a:pt x="900" y="660"/>
                  <a:pt x="900" y="660"/>
                  <a:pt x="900" y="660"/>
                </a:cubicBezTo>
                <a:cubicBezTo>
                  <a:pt x="901" y="659"/>
                  <a:pt x="901" y="659"/>
                  <a:pt x="901" y="659"/>
                </a:cubicBezTo>
                <a:cubicBezTo>
                  <a:pt x="901" y="658"/>
                  <a:pt x="901" y="658"/>
                  <a:pt x="901" y="658"/>
                </a:cubicBezTo>
                <a:cubicBezTo>
                  <a:pt x="901" y="658"/>
                  <a:pt x="901" y="658"/>
                  <a:pt x="901" y="658"/>
                </a:cubicBezTo>
                <a:cubicBezTo>
                  <a:pt x="900" y="658"/>
                  <a:pt x="900" y="658"/>
                  <a:pt x="900" y="658"/>
                </a:cubicBezTo>
                <a:cubicBezTo>
                  <a:pt x="899" y="659"/>
                  <a:pt x="899" y="659"/>
                  <a:pt x="899" y="659"/>
                </a:cubicBezTo>
                <a:cubicBezTo>
                  <a:pt x="900" y="658"/>
                  <a:pt x="900" y="658"/>
                  <a:pt x="900" y="658"/>
                </a:cubicBezTo>
                <a:cubicBezTo>
                  <a:pt x="901" y="656"/>
                  <a:pt x="901" y="656"/>
                  <a:pt x="901" y="656"/>
                </a:cubicBezTo>
                <a:cubicBezTo>
                  <a:pt x="903" y="656"/>
                  <a:pt x="903" y="656"/>
                  <a:pt x="903" y="656"/>
                </a:cubicBezTo>
                <a:cubicBezTo>
                  <a:pt x="903" y="656"/>
                  <a:pt x="903" y="656"/>
                  <a:pt x="903" y="656"/>
                </a:cubicBezTo>
                <a:cubicBezTo>
                  <a:pt x="905" y="656"/>
                  <a:pt x="905" y="656"/>
                  <a:pt x="905" y="656"/>
                </a:cubicBezTo>
                <a:cubicBezTo>
                  <a:pt x="905" y="655"/>
                  <a:pt x="905" y="655"/>
                  <a:pt x="905" y="655"/>
                </a:cubicBezTo>
                <a:cubicBezTo>
                  <a:pt x="905" y="654"/>
                  <a:pt x="905" y="654"/>
                  <a:pt x="905" y="654"/>
                </a:cubicBezTo>
                <a:cubicBezTo>
                  <a:pt x="905" y="654"/>
                  <a:pt x="905" y="654"/>
                  <a:pt x="905" y="654"/>
                </a:cubicBezTo>
                <a:cubicBezTo>
                  <a:pt x="903" y="655"/>
                  <a:pt x="903" y="655"/>
                  <a:pt x="903" y="655"/>
                </a:cubicBezTo>
                <a:cubicBezTo>
                  <a:pt x="902" y="654"/>
                  <a:pt x="902" y="654"/>
                  <a:pt x="902" y="654"/>
                </a:cubicBezTo>
                <a:cubicBezTo>
                  <a:pt x="901" y="653"/>
                  <a:pt x="901" y="653"/>
                  <a:pt x="901" y="653"/>
                </a:cubicBezTo>
                <a:cubicBezTo>
                  <a:pt x="900" y="654"/>
                  <a:pt x="900" y="654"/>
                  <a:pt x="900" y="654"/>
                </a:cubicBezTo>
                <a:cubicBezTo>
                  <a:pt x="900" y="654"/>
                  <a:pt x="900" y="654"/>
                  <a:pt x="900" y="654"/>
                </a:cubicBezTo>
                <a:cubicBezTo>
                  <a:pt x="900" y="652"/>
                  <a:pt x="900" y="652"/>
                  <a:pt x="900" y="652"/>
                </a:cubicBezTo>
                <a:cubicBezTo>
                  <a:pt x="901" y="652"/>
                  <a:pt x="901" y="652"/>
                  <a:pt x="901" y="652"/>
                </a:cubicBezTo>
                <a:cubicBezTo>
                  <a:pt x="901" y="652"/>
                  <a:pt x="901" y="652"/>
                  <a:pt x="901" y="652"/>
                </a:cubicBezTo>
                <a:cubicBezTo>
                  <a:pt x="900" y="652"/>
                  <a:pt x="900" y="652"/>
                  <a:pt x="900" y="652"/>
                </a:cubicBezTo>
                <a:cubicBezTo>
                  <a:pt x="899" y="653"/>
                  <a:pt x="899" y="653"/>
                  <a:pt x="899" y="653"/>
                </a:cubicBezTo>
                <a:cubicBezTo>
                  <a:pt x="898" y="654"/>
                  <a:pt x="898" y="654"/>
                  <a:pt x="898" y="654"/>
                </a:cubicBezTo>
                <a:cubicBezTo>
                  <a:pt x="897" y="655"/>
                  <a:pt x="897" y="655"/>
                  <a:pt x="897" y="655"/>
                </a:cubicBezTo>
                <a:cubicBezTo>
                  <a:pt x="896" y="656"/>
                  <a:pt x="896" y="656"/>
                  <a:pt x="896" y="656"/>
                </a:cubicBezTo>
                <a:cubicBezTo>
                  <a:pt x="896" y="657"/>
                  <a:pt x="896" y="657"/>
                  <a:pt x="896" y="657"/>
                </a:cubicBezTo>
                <a:cubicBezTo>
                  <a:pt x="894" y="657"/>
                  <a:pt x="894" y="657"/>
                  <a:pt x="894" y="657"/>
                </a:cubicBezTo>
                <a:cubicBezTo>
                  <a:pt x="893" y="659"/>
                  <a:pt x="893" y="659"/>
                  <a:pt x="893" y="659"/>
                </a:cubicBezTo>
                <a:cubicBezTo>
                  <a:pt x="893" y="657"/>
                  <a:pt x="893" y="657"/>
                  <a:pt x="893" y="657"/>
                </a:cubicBezTo>
                <a:cubicBezTo>
                  <a:pt x="893" y="656"/>
                  <a:pt x="893" y="656"/>
                  <a:pt x="893" y="656"/>
                </a:cubicBezTo>
                <a:cubicBezTo>
                  <a:pt x="894" y="655"/>
                  <a:pt x="894" y="655"/>
                  <a:pt x="894" y="655"/>
                </a:cubicBezTo>
                <a:cubicBezTo>
                  <a:pt x="894" y="654"/>
                  <a:pt x="894" y="654"/>
                  <a:pt x="894" y="654"/>
                </a:cubicBezTo>
                <a:cubicBezTo>
                  <a:pt x="895" y="652"/>
                  <a:pt x="895" y="652"/>
                  <a:pt x="895" y="652"/>
                </a:cubicBezTo>
                <a:cubicBezTo>
                  <a:pt x="896" y="651"/>
                  <a:pt x="896" y="651"/>
                  <a:pt x="896" y="651"/>
                </a:cubicBezTo>
                <a:cubicBezTo>
                  <a:pt x="896" y="650"/>
                  <a:pt x="896" y="650"/>
                  <a:pt x="896" y="650"/>
                </a:cubicBezTo>
                <a:cubicBezTo>
                  <a:pt x="897" y="649"/>
                  <a:pt x="897" y="649"/>
                  <a:pt x="897" y="649"/>
                </a:cubicBezTo>
                <a:cubicBezTo>
                  <a:pt x="898" y="649"/>
                  <a:pt x="898" y="649"/>
                  <a:pt x="898" y="649"/>
                </a:cubicBezTo>
                <a:cubicBezTo>
                  <a:pt x="899" y="647"/>
                  <a:pt x="899" y="647"/>
                  <a:pt x="899" y="647"/>
                </a:cubicBezTo>
                <a:cubicBezTo>
                  <a:pt x="900" y="647"/>
                  <a:pt x="900" y="647"/>
                  <a:pt x="900" y="647"/>
                </a:cubicBezTo>
                <a:cubicBezTo>
                  <a:pt x="900" y="646"/>
                  <a:pt x="900" y="646"/>
                  <a:pt x="900" y="646"/>
                </a:cubicBezTo>
                <a:cubicBezTo>
                  <a:pt x="901" y="645"/>
                  <a:pt x="901" y="645"/>
                  <a:pt x="901" y="645"/>
                </a:cubicBezTo>
                <a:cubicBezTo>
                  <a:pt x="901" y="645"/>
                  <a:pt x="901" y="645"/>
                  <a:pt x="901" y="645"/>
                </a:cubicBezTo>
                <a:cubicBezTo>
                  <a:pt x="901" y="644"/>
                  <a:pt x="901" y="644"/>
                  <a:pt x="901" y="644"/>
                </a:cubicBezTo>
                <a:cubicBezTo>
                  <a:pt x="902" y="643"/>
                  <a:pt x="902" y="643"/>
                  <a:pt x="902" y="643"/>
                </a:cubicBezTo>
                <a:cubicBezTo>
                  <a:pt x="902" y="642"/>
                  <a:pt x="902" y="642"/>
                  <a:pt x="902" y="642"/>
                </a:cubicBezTo>
                <a:cubicBezTo>
                  <a:pt x="902" y="643"/>
                  <a:pt x="902" y="643"/>
                  <a:pt x="902" y="643"/>
                </a:cubicBezTo>
                <a:cubicBezTo>
                  <a:pt x="902" y="644"/>
                  <a:pt x="902" y="644"/>
                  <a:pt x="902" y="644"/>
                </a:cubicBezTo>
                <a:cubicBezTo>
                  <a:pt x="903" y="644"/>
                  <a:pt x="903" y="644"/>
                  <a:pt x="903" y="644"/>
                </a:cubicBezTo>
                <a:cubicBezTo>
                  <a:pt x="904" y="643"/>
                  <a:pt x="904" y="643"/>
                  <a:pt x="904" y="643"/>
                </a:cubicBezTo>
                <a:cubicBezTo>
                  <a:pt x="905" y="641"/>
                  <a:pt x="905" y="641"/>
                  <a:pt x="905" y="641"/>
                </a:cubicBezTo>
                <a:cubicBezTo>
                  <a:pt x="906" y="640"/>
                  <a:pt x="906" y="640"/>
                  <a:pt x="906" y="640"/>
                </a:cubicBezTo>
                <a:cubicBezTo>
                  <a:pt x="905" y="639"/>
                  <a:pt x="905" y="639"/>
                  <a:pt x="905" y="639"/>
                </a:cubicBezTo>
                <a:cubicBezTo>
                  <a:pt x="905" y="639"/>
                  <a:pt x="905" y="639"/>
                  <a:pt x="905" y="639"/>
                </a:cubicBezTo>
                <a:cubicBezTo>
                  <a:pt x="904" y="640"/>
                  <a:pt x="904" y="640"/>
                  <a:pt x="904" y="640"/>
                </a:cubicBezTo>
                <a:cubicBezTo>
                  <a:pt x="904" y="638"/>
                  <a:pt x="904" y="638"/>
                  <a:pt x="904" y="638"/>
                </a:cubicBezTo>
                <a:cubicBezTo>
                  <a:pt x="903" y="638"/>
                  <a:pt x="903" y="638"/>
                  <a:pt x="903" y="638"/>
                </a:cubicBezTo>
                <a:cubicBezTo>
                  <a:pt x="903" y="637"/>
                  <a:pt x="903" y="637"/>
                  <a:pt x="903" y="637"/>
                </a:cubicBezTo>
                <a:cubicBezTo>
                  <a:pt x="904" y="637"/>
                  <a:pt x="904" y="637"/>
                  <a:pt x="904" y="637"/>
                </a:cubicBezTo>
                <a:cubicBezTo>
                  <a:pt x="906" y="637"/>
                  <a:pt x="906" y="637"/>
                  <a:pt x="906" y="637"/>
                </a:cubicBezTo>
                <a:cubicBezTo>
                  <a:pt x="907" y="638"/>
                  <a:pt x="907" y="638"/>
                  <a:pt x="907" y="638"/>
                </a:cubicBezTo>
                <a:cubicBezTo>
                  <a:pt x="908" y="638"/>
                  <a:pt x="908" y="638"/>
                  <a:pt x="908" y="638"/>
                </a:cubicBezTo>
                <a:cubicBezTo>
                  <a:pt x="908" y="637"/>
                  <a:pt x="908" y="637"/>
                  <a:pt x="908" y="637"/>
                </a:cubicBezTo>
                <a:cubicBezTo>
                  <a:pt x="908" y="634"/>
                  <a:pt x="908" y="634"/>
                  <a:pt x="908" y="634"/>
                </a:cubicBezTo>
                <a:cubicBezTo>
                  <a:pt x="907" y="634"/>
                  <a:pt x="907" y="634"/>
                  <a:pt x="907" y="634"/>
                </a:cubicBezTo>
                <a:cubicBezTo>
                  <a:pt x="906" y="635"/>
                  <a:pt x="906" y="635"/>
                  <a:pt x="906" y="635"/>
                </a:cubicBezTo>
                <a:cubicBezTo>
                  <a:pt x="906" y="635"/>
                  <a:pt x="906" y="635"/>
                  <a:pt x="906" y="635"/>
                </a:cubicBezTo>
                <a:cubicBezTo>
                  <a:pt x="906" y="635"/>
                  <a:pt x="906" y="635"/>
                  <a:pt x="906" y="635"/>
                </a:cubicBezTo>
                <a:cubicBezTo>
                  <a:pt x="906" y="634"/>
                  <a:pt x="906" y="634"/>
                  <a:pt x="906" y="634"/>
                </a:cubicBezTo>
                <a:cubicBezTo>
                  <a:pt x="905" y="634"/>
                  <a:pt x="905" y="634"/>
                  <a:pt x="905" y="634"/>
                </a:cubicBezTo>
                <a:cubicBezTo>
                  <a:pt x="905" y="634"/>
                  <a:pt x="905" y="634"/>
                  <a:pt x="905" y="634"/>
                </a:cubicBezTo>
                <a:cubicBezTo>
                  <a:pt x="904" y="635"/>
                  <a:pt x="904" y="635"/>
                  <a:pt x="904" y="635"/>
                </a:cubicBezTo>
                <a:cubicBezTo>
                  <a:pt x="903" y="635"/>
                  <a:pt x="903" y="635"/>
                  <a:pt x="903" y="635"/>
                </a:cubicBezTo>
                <a:cubicBezTo>
                  <a:pt x="902" y="636"/>
                  <a:pt x="902" y="636"/>
                  <a:pt x="902" y="636"/>
                </a:cubicBezTo>
                <a:cubicBezTo>
                  <a:pt x="901" y="637"/>
                  <a:pt x="901" y="637"/>
                  <a:pt x="901" y="637"/>
                </a:cubicBezTo>
                <a:cubicBezTo>
                  <a:pt x="899" y="637"/>
                  <a:pt x="899" y="637"/>
                  <a:pt x="899" y="637"/>
                </a:cubicBezTo>
                <a:cubicBezTo>
                  <a:pt x="898" y="638"/>
                  <a:pt x="898" y="638"/>
                  <a:pt x="898" y="638"/>
                </a:cubicBezTo>
                <a:cubicBezTo>
                  <a:pt x="896" y="639"/>
                  <a:pt x="896" y="639"/>
                  <a:pt x="896" y="639"/>
                </a:cubicBezTo>
                <a:cubicBezTo>
                  <a:pt x="896" y="641"/>
                  <a:pt x="896" y="641"/>
                  <a:pt x="896" y="641"/>
                </a:cubicBezTo>
                <a:cubicBezTo>
                  <a:pt x="895" y="641"/>
                  <a:pt x="895" y="641"/>
                  <a:pt x="895" y="641"/>
                </a:cubicBezTo>
                <a:cubicBezTo>
                  <a:pt x="894" y="641"/>
                  <a:pt x="894" y="641"/>
                  <a:pt x="894" y="641"/>
                </a:cubicBezTo>
                <a:cubicBezTo>
                  <a:pt x="894" y="641"/>
                  <a:pt x="894" y="641"/>
                  <a:pt x="894" y="641"/>
                </a:cubicBezTo>
                <a:cubicBezTo>
                  <a:pt x="895" y="641"/>
                  <a:pt x="895" y="641"/>
                  <a:pt x="895" y="641"/>
                </a:cubicBezTo>
                <a:cubicBezTo>
                  <a:pt x="895" y="642"/>
                  <a:pt x="895" y="642"/>
                  <a:pt x="895" y="642"/>
                </a:cubicBezTo>
                <a:cubicBezTo>
                  <a:pt x="894" y="643"/>
                  <a:pt x="894" y="643"/>
                  <a:pt x="894" y="643"/>
                </a:cubicBezTo>
                <a:cubicBezTo>
                  <a:pt x="892" y="644"/>
                  <a:pt x="892" y="644"/>
                  <a:pt x="892" y="644"/>
                </a:cubicBezTo>
                <a:cubicBezTo>
                  <a:pt x="891" y="645"/>
                  <a:pt x="891" y="645"/>
                  <a:pt x="891" y="645"/>
                </a:cubicBezTo>
                <a:cubicBezTo>
                  <a:pt x="892" y="645"/>
                  <a:pt x="892" y="645"/>
                  <a:pt x="892" y="645"/>
                </a:cubicBezTo>
                <a:cubicBezTo>
                  <a:pt x="891" y="646"/>
                  <a:pt x="891" y="646"/>
                  <a:pt x="891" y="646"/>
                </a:cubicBezTo>
                <a:cubicBezTo>
                  <a:pt x="890" y="646"/>
                  <a:pt x="890" y="646"/>
                  <a:pt x="890" y="646"/>
                </a:cubicBezTo>
                <a:cubicBezTo>
                  <a:pt x="890" y="647"/>
                  <a:pt x="890" y="647"/>
                  <a:pt x="890" y="647"/>
                </a:cubicBezTo>
                <a:cubicBezTo>
                  <a:pt x="891" y="648"/>
                  <a:pt x="891" y="648"/>
                  <a:pt x="891" y="648"/>
                </a:cubicBezTo>
                <a:cubicBezTo>
                  <a:pt x="890" y="648"/>
                  <a:pt x="890" y="648"/>
                  <a:pt x="890" y="648"/>
                </a:cubicBezTo>
                <a:cubicBezTo>
                  <a:pt x="889" y="648"/>
                  <a:pt x="889" y="648"/>
                  <a:pt x="889" y="648"/>
                </a:cubicBezTo>
                <a:cubicBezTo>
                  <a:pt x="888" y="650"/>
                  <a:pt x="888" y="650"/>
                  <a:pt x="888" y="650"/>
                </a:cubicBezTo>
                <a:cubicBezTo>
                  <a:pt x="888" y="650"/>
                  <a:pt x="888" y="650"/>
                  <a:pt x="888" y="650"/>
                </a:cubicBezTo>
                <a:cubicBezTo>
                  <a:pt x="889" y="650"/>
                  <a:pt x="889" y="650"/>
                  <a:pt x="889" y="650"/>
                </a:cubicBezTo>
                <a:cubicBezTo>
                  <a:pt x="889" y="651"/>
                  <a:pt x="889" y="651"/>
                  <a:pt x="889" y="651"/>
                </a:cubicBezTo>
                <a:cubicBezTo>
                  <a:pt x="888" y="651"/>
                  <a:pt x="888" y="651"/>
                  <a:pt x="888" y="651"/>
                </a:cubicBezTo>
                <a:cubicBezTo>
                  <a:pt x="887" y="651"/>
                  <a:pt x="887" y="651"/>
                  <a:pt x="887" y="651"/>
                </a:cubicBezTo>
                <a:cubicBezTo>
                  <a:pt x="886" y="653"/>
                  <a:pt x="886" y="653"/>
                  <a:pt x="886" y="653"/>
                </a:cubicBezTo>
                <a:cubicBezTo>
                  <a:pt x="886" y="654"/>
                  <a:pt x="886" y="654"/>
                  <a:pt x="886" y="654"/>
                </a:cubicBezTo>
                <a:cubicBezTo>
                  <a:pt x="884" y="657"/>
                  <a:pt x="884" y="657"/>
                  <a:pt x="884" y="657"/>
                </a:cubicBezTo>
                <a:cubicBezTo>
                  <a:pt x="884" y="658"/>
                  <a:pt x="884" y="658"/>
                  <a:pt x="884" y="658"/>
                </a:cubicBezTo>
                <a:cubicBezTo>
                  <a:pt x="885" y="658"/>
                  <a:pt x="885" y="658"/>
                  <a:pt x="885" y="658"/>
                </a:cubicBezTo>
                <a:cubicBezTo>
                  <a:pt x="885" y="659"/>
                  <a:pt x="885" y="659"/>
                  <a:pt x="885" y="659"/>
                </a:cubicBezTo>
                <a:cubicBezTo>
                  <a:pt x="884" y="659"/>
                  <a:pt x="884" y="659"/>
                  <a:pt x="884" y="659"/>
                </a:cubicBezTo>
                <a:cubicBezTo>
                  <a:pt x="884" y="659"/>
                  <a:pt x="884" y="659"/>
                  <a:pt x="884" y="659"/>
                </a:cubicBezTo>
                <a:cubicBezTo>
                  <a:pt x="883" y="659"/>
                  <a:pt x="883" y="659"/>
                  <a:pt x="883" y="659"/>
                </a:cubicBezTo>
                <a:cubicBezTo>
                  <a:pt x="882" y="660"/>
                  <a:pt x="882" y="660"/>
                  <a:pt x="882" y="660"/>
                </a:cubicBezTo>
                <a:cubicBezTo>
                  <a:pt x="881" y="661"/>
                  <a:pt x="881" y="661"/>
                  <a:pt x="881" y="661"/>
                </a:cubicBezTo>
                <a:cubicBezTo>
                  <a:pt x="881" y="662"/>
                  <a:pt x="881" y="662"/>
                  <a:pt x="881" y="662"/>
                </a:cubicBezTo>
                <a:cubicBezTo>
                  <a:pt x="882" y="662"/>
                  <a:pt x="882" y="662"/>
                  <a:pt x="882" y="662"/>
                </a:cubicBezTo>
                <a:cubicBezTo>
                  <a:pt x="883" y="663"/>
                  <a:pt x="883" y="663"/>
                  <a:pt x="883" y="663"/>
                </a:cubicBezTo>
                <a:cubicBezTo>
                  <a:pt x="882" y="663"/>
                  <a:pt x="882" y="663"/>
                  <a:pt x="882" y="663"/>
                </a:cubicBezTo>
                <a:cubicBezTo>
                  <a:pt x="882" y="664"/>
                  <a:pt x="882" y="664"/>
                  <a:pt x="882" y="664"/>
                </a:cubicBezTo>
                <a:cubicBezTo>
                  <a:pt x="881" y="665"/>
                  <a:pt x="881" y="665"/>
                  <a:pt x="881" y="665"/>
                </a:cubicBezTo>
                <a:cubicBezTo>
                  <a:pt x="879" y="664"/>
                  <a:pt x="879" y="664"/>
                  <a:pt x="879" y="664"/>
                </a:cubicBezTo>
                <a:cubicBezTo>
                  <a:pt x="879" y="665"/>
                  <a:pt x="879" y="665"/>
                  <a:pt x="879" y="665"/>
                </a:cubicBezTo>
                <a:cubicBezTo>
                  <a:pt x="878" y="666"/>
                  <a:pt x="878" y="666"/>
                  <a:pt x="878" y="666"/>
                </a:cubicBezTo>
                <a:cubicBezTo>
                  <a:pt x="877" y="667"/>
                  <a:pt x="877" y="667"/>
                  <a:pt x="877" y="667"/>
                </a:cubicBezTo>
                <a:cubicBezTo>
                  <a:pt x="876" y="669"/>
                  <a:pt x="876" y="669"/>
                  <a:pt x="876" y="669"/>
                </a:cubicBezTo>
                <a:cubicBezTo>
                  <a:pt x="876" y="670"/>
                  <a:pt x="876" y="670"/>
                  <a:pt x="876" y="670"/>
                </a:cubicBezTo>
                <a:cubicBezTo>
                  <a:pt x="875" y="670"/>
                  <a:pt x="875" y="670"/>
                  <a:pt x="875" y="670"/>
                </a:cubicBezTo>
                <a:cubicBezTo>
                  <a:pt x="875" y="668"/>
                  <a:pt x="875" y="668"/>
                  <a:pt x="875" y="668"/>
                </a:cubicBezTo>
                <a:cubicBezTo>
                  <a:pt x="874" y="670"/>
                  <a:pt x="874" y="670"/>
                  <a:pt x="874" y="670"/>
                </a:cubicBezTo>
                <a:cubicBezTo>
                  <a:pt x="874" y="668"/>
                  <a:pt x="874" y="668"/>
                  <a:pt x="874" y="668"/>
                </a:cubicBezTo>
                <a:cubicBezTo>
                  <a:pt x="874" y="668"/>
                  <a:pt x="874" y="668"/>
                  <a:pt x="874" y="668"/>
                </a:cubicBezTo>
                <a:cubicBezTo>
                  <a:pt x="875" y="667"/>
                  <a:pt x="875" y="667"/>
                  <a:pt x="875" y="667"/>
                </a:cubicBezTo>
                <a:cubicBezTo>
                  <a:pt x="875" y="666"/>
                  <a:pt x="875" y="666"/>
                  <a:pt x="875" y="666"/>
                </a:cubicBezTo>
                <a:cubicBezTo>
                  <a:pt x="875" y="667"/>
                  <a:pt x="875" y="667"/>
                  <a:pt x="875" y="667"/>
                </a:cubicBezTo>
                <a:cubicBezTo>
                  <a:pt x="874" y="668"/>
                  <a:pt x="874" y="668"/>
                  <a:pt x="874" y="668"/>
                </a:cubicBezTo>
                <a:cubicBezTo>
                  <a:pt x="871" y="669"/>
                  <a:pt x="871" y="669"/>
                  <a:pt x="871" y="669"/>
                </a:cubicBezTo>
                <a:cubicBezTo>
                  <a:pt x="871" y="671"/>
                  <a:pt x="871" y="671"/>
                  <a:pt x="871" y="671"/>
                </a:cubicBezTo>
                <a:cubicBezTo>
                  <a:pt x="871" y="671"/>
                  <a:pt x="871" y="671"/>
                  <a:pt x="871" y="671"/>
                </a:cubicBezTo>
                <a:cubicBezTo>
                  <a:pt x="872" y="671"/>
                  <a:pt x="872" y="671"/>
                  <a:pt x="872" y="671"/>
                </a:cubicBezTo>
                <a:cubicBezTo>
                  <a:pt x="875" y="670"/>
                  <a:pt x="875" y="670"/>
                  <a:pt x="875" y="670"/>
                </a:cubicBezTo>
                <a:cubicBezTo>
                  <a:pt x="877" y="670"/>
                  <a:pt x="877" y="670"/>
                  <a:pt x="877" y="670"/>
                </a:cubicBezTo>
                <a:cubicBezTo>
                  <a:pt x="876" y="671"/>
                  <a:pt x="876" y="671"/>
                  <a:pt x="876" y="671"/>
                </a:cubicBezTo>
                <a:cubicBezTo>
                  <a:pt x="874" y="674"/>
                  <a:pt x="874" y="674"/>
                  <a:pt x="874" y="674"/>
                </a:cubicBezTo>
                <a:cubicBezTo>
                  <a:pt x="873" y="675"/>
                  <a:pt x="873" y="675"/>
                  <a:pt x="873" y="675"/>
                </a:cubicBezTo>
                <a:cubicBezTo>
                  <a:pt x="871" y="676"/>
                  <a:pt x="871" y="676"/>
                  <a:pt x="871" y="676"/>
                </a:cubicBezTo>
                <a:cubicBezTo>
                  <a:pt x="869" y="678"/>
                  <a:pt x="869" y="678"/>
                  <a:pt x="869" y="678"/>
                </a:cubicBezTo>
                <a:cubicBezTo>
                  <a:pt x="868" y="678"/>
                  <a:pt x="868" y="678"/>
                  <a:pt x="868" y="678"/>
                </a:cubicBezTo>
                <a:cubicBezTo>
                  <a:pt x="868" y="679"/>
                  <a:pt x="868" y="679"/>
                  <a:pt x="868" y="679"/>
                </a:cubicBezTo>
                <a:cubicBezTo>
                  <a:pt x="868" y="680"/>
                  <a:pt x="868" y="680"/>
                  <a:pt x="868" y="680"/>
                </a:cubicBezTo>
                <a:cubicBezTo>
                  <a:pt x="868" y="681"/>
                  <a:pt x="868" y="681"/>
                  <a:pt x="868" y="681"/>
                </a:cubicBezTo>
                <a:cubicBezTo>
                  <a:pt x="868" y="682"/>
                  <a:pt x="868" y="682"/>
                  <a:pt x="868" y="682"/>
                </a:cubicBezTo>
                <a:cubicBezTo>
                  <a:pt x="869" y="682"/>
                  <a:pt x="869" y="682"/>
                  <a:pt x="869" y="682"/>
                </a:cubicBezTo>
                <a:cubicBezTo>
                  <a:pt x="871" y="683"/>
                  <a:pt x="871" y="683"/>
                  <a:pt x="871" y="683"/>
                </a:cubicBezTo>
                <a:cubicBezTo>
                  <a:pt x="873" y="682"/>
                  <a:pt x="873" y="682"/>
                  <a:pt x="873" y="682"/>
                </a:cubicBezTo>
                <a:cubicBezTo>
                  <a:pt x="874" y="681"/>
                  <a:pt x="874" y="681"/>
                  <a:pt x="874" y="681"/>
                </a:cubicBezTo>
                <a:cubicBezTo>
                  <a:pt x="876" y="681"/>
                  <a:pt x="876" y="681"/>
                  <a:pt x="876" y="681"/>
                </a:cubicBezTo>
                <a:cubicBezTo>
                  <a:pt x="877" y="680"/>
                  <a:pt x="877" y="680"/>
                  <a:pt x="877" y="680"/>
                </a:cubicBezTo>
                <a:cubicBezTo>
                  <a:pt x="877" y="679"/>
                  <a:pt x="877" y="679"/>
                  <a:pt x="877" y="679"/>
                </a:cubicBezTo>
                <a:cubicBezTo>
                  <a:pt x="877" y="680"/>
                  <a:pt x="877" y="680"/>
                  <a:pt x="877" y="680"/>
                </a:cubicBezTo>
                <a:cubicBezTo>
                  <a:pt x="877" y="681"/>
                  <a:pt x="877" y="681"/>
                  <a:pt x="877" y="681"/>
                </a:cubicBezTo>
                <a:cubicBezTo>
                  <a:pt x="879" y="682"/>
                  <a:pt x="879" y="682"/>
                  <a:pt x="879" y="682"/>
                </a:cubicBezTo>
                <a:cubicBezTo>
                  <a:pt x="880" y="681"/>
                  <a:pt x="880" y="681"/>
                  <a:pt x="880" y="681"/>
                </a:cubicBezTo>
                <a:cubicBezTo>
                  <a:pt x="881" y="682"/>
                  <a:pt x="881" y="682"/>
                  <a:pt x="881" y="682"/>
                </a:cubicBezTo>
                <a:cubicBezTo>
                  <a:pt x="883" y="682"/>
                  <a:pt x="883" y="682"/>
                  <a:pt x="883" y="682"/>
                </a:cubicBezTo>
                <a:cubicBezTo>
                  <a:pt x="884" y="682"/>
                  <a:pt x="884" y="682"/>
                  <a:pt x="884" y="682"/>
                </a:cubicBezTo>
                <a:cubicBezTo>
                  <a:pt x="885" y="682"/>
                  <a:pt x="885" y="682"/>
                  <a:pt x="885" y="682"/>
                </a:cubicBezTo>
                <a:cubicBezTo>
                  <a:pt x="885" y="683"/>
                  <a:pt x="885" y="683"/>
                  <a:pt x="885" y="683"/>
                </a:cubicBezTo>
                <a:cubicBezTo>
                  <a:pt x="887" y="683"/>
                  <a:pt x="887" y="683"/>
                  <a:pt x="887" y="683"/>
                </a:cubicBezTo>
                <a:cubicBezTo>
                  <a:pt x="888" y="683"/>
                  <a:pt x="888" y="683"/>
                  <a:pt x="888" y="683"/>
                </a:cubicBezTo>
                <a:cubicBezTo>
                  <a:pt x="888" y="683"/>
                  <a:pt x="888" y="683"/>
                  <a:pt x="888" y="683"/>
                </a:cubicBezTo>
                <a:cubicBezTo>
                  <a:pt x="889" y="683"/>
                  <a:pt x="889" y="683"/>
                  <a:pt x="889" y="683"/>
                </a:cubicBezTo>
                <a:cubicBezTo>
                  <a:pt x="890" y="683"/>
                  <a:pt x="890" y="683"/>
                  <a:pt x="890" y="683"/>
                </a:cubicBezTo>
                <a:cubicBezTo>
                  <a:pt x="890" y="682"/>
                  <a:pt x="890" y="682"/>
                  <a:pt x="890" y="682"/>
                </a:cubicBezTo>
                <a:cubicBezTo>
                  <a:pt x="891" y="682"/>
                  <a:pt x="891" y="682"/>
                  <a:pt x="891" y="682"/>
                </a:cubicBezTo>
                <a:cubicBezTo>
                  <a:pt x="892" y="683"/>
                  <a:pt x="892" y="683"/>
                  <a:pt x="892" y="683"/>
                </a:cubicBezTo>
                <a:cubicBezTo>
                  <a:pt x="892" y="683"/>
                  <a:pt x="892" y="683"/>
                  <a:pt x="892" y="683"/>
                </a:cubicBezTo>
                <a:cubicBezTo>
                  <a:pt x="893" y="682"/>
                  <a:pt x="893" y="682"/>
                  <a:pt x="893" y="682"/>
                </a:cubicBezTo>
                <a:cubicBezTo>
                  <a:pt x="894" y="682"/>
                  <a:pt x="894" y="682"/>
                  <a:pt x="894" y="682"/>
                </a:cubicBezTo>
                <a:cubicBezTo>
                  <a:pt x="895" y="683"/>
                  <a:pt x="895" y="683"/>
                  <a:pt x="895" y="683"/>
                </a:cubicBezTo>
                <a:cubicBezTo>
                  <a:pt x="895" y="682"/>
                  <a:pt x="895" y="682"/>
                  <a:pt x="895" y="682"/>
                </a:cubicBezTo>
                <a:cubicBezTo>
                  <a:pt x="895" y="681"/>
                  <a:pt x="895" y="681"/>
                  <a:pt x="895" y="681"/>
                </a:cubicBezTo>
                <a:cubicBezTo>
                  <a:pt x="895" y="680"/>
                  <a:pt x="895" y="680"/>
                  <a:pt x="895" y="680"/>
                </a:cubicBezTo>
                <a:cubicBezTo>
                  <a:pt x="895" y="680"/>
                  <a:pt x="895" y="680"/>
                  <a:pt x="895" y="680"/>
                </a:cubicBezTo>
                <a:cubicBezTo>
                  <a:pt x="896" y="679"/>
                  <a:pt x="896" y="679"/>
                  <a:pt x="896" y="679"/>
                </a:cubicBezTo>
                <a:cubicBezTo>
                  <a:pt x="897" y="679"/>
                  <a:pt x="897" y="679"/>
                  <a:pt x="897" y="679"/>
                </a:cubicBezTo>
                <a:cubicBezTo>
                  <a:pt x="896" y="679"/>
                  <a:pt x="896" y="679"/>
                  <a:pt x="896" y="679"/>
                </a:cubicBezTo>
                <a:cubicBezTo>
                  <a:pt x="896" y="681"/>
                  <a:pt x="896" y="681"/>
                  <a:pt x="896" y="681"/>
                </a:cubicBezTo>
                <a:cubicBezTo>
                  <a:pt x="896" y="682"/>
                  <a:pt x="896" y="682"/>
                  <a:pt x="896" y="682"/>
                </a:cubicBezTo>
                <a:cubicBezTo>
                  <a:pt x="896" y="681"/>
                  <a:pt x="896" y="681"/>
                  <a:pt x="896" y="681"/>
                </a:cubicBezTo>
                <a:cubicBezTo>
                  <a:pt x="897" y="680"/>
                  <a:pt x="897" y="680"/>
                  <a:pt x="897" y="680"/>
                </a:cubicBezTo>
                <a:cubicBezTo>
                  <a:pt x="898" y="679"/>
                  <a:pt x="898" y="679"/>
                  <a:pt x="898" y="679"/>
                </a:cubicBezTo>
                <a:cubicBezTo>
                  <a:pt x="898" y="681"/>
                  <a:pt x="898" y="681"/>
                  <a:pt x="898" y="681"/>
                </a:cubicBezTo>
                <a:cubicBezTo>
                  <a:pt x="897" y="682"/>
                  <a:pt x="897" y="682"/>
                  <a:pt x="897" y="682"/>
                </a:cubicBezTo>
                <a:cubicBezTo>
                  <a:pt x="897" y="682"/>
                  <a:pt x="897" y="682"/>
                  <a:pt x="897" y="682"/>
                </a:cubicBezTo>
                <a:cubicBezTo>
                  <a:pt x="898" y="682"/>
                  <a:pt x="898" y="682"/>
                  <a:pt x="898" y="682"/>
                </a:cubicBezTo>
                <a:cubicBezTo>
                  <a:pt x="899" y="682"/>
                  <a:pt x="899" y="682"/>
                  <a:pt x="899" y="682"/>
                </a:cubicBezTo>
                <a:cubicBezTo>
                  <a:pt x="899" y="682"/>
                  <a:pt x="899" y="682"/>
                  <a:pt x="899" y="682"/>
                </a:cubicBezTo>
                <a:cubicBezTo>
                  <a:pt x="897" y="683"/>
                  <a:pt x="897" y="683"/>
                  <a:pt x="897" y="683"/>
                </a:cubicBezTo>
                <a:cubicBezTo>
                  <a:pt x="895" y="684"/>
                  <a:pt x="895" y="684"/>
                  <a:pt x="895" y="684"/>
                </a:cubicBezTo>
                <a:cubicBezTo>
                  <a:pt x="896" y="684"/>
                  <a:pt x="896" y="684"/>
                  <a:pt x="896" y="684"/>
                </a:cubicBezTo>
                <a:cubicBezTo>
                  <a:pt x="896" y="684"/>
                  <a:pt x="896" y="684"/>
                  <a:pt x="896" y="684"/>
                </a:cubicBezTo>
                <a:cubicBezTo>
                  <a:pt x="897" y="684"/>
                  <a:pt x="897" y="684"/>
                  <a:pt x="897" y="684"/>
                </a:cubicBezTo>
                <a:cubicBezTo>
                  <a:pt x="898" y="685"/>
                  <a:pt x="898" y="685"/>
                  <a:pt x="898" y="685"/>
                </a:cubicBezTo>
                <a:cubicBezTo>
                  <a:pt x="899" y="685"/>
                  <a:pt x="899" y="685"/>
                  <a:pt x="899" y="685"/>
                </a:cubicBezTo>
                <a:cubicBezTo>
                  <a:pt x="899" y="685"/>
                  <a:pt x="899" y="685"/>
                  <a:pt x="899" y="685"/>
                </a:cubicBezTo>
                <a:cubicBezTo>
                  <a:pt x="900" y="685"/>
                  <a:pt x="900" y="685"/>
                  <a:pt x="900" y="685"/>
                </a:cubicBezTo>
                <a:cubicBezTo>
                  <a:pt x="901" y="684"/>
                  <a:pt x="901" y="684"/>
                  <a:pt x="901" y="684"/>
                </a:cubicBezTo>
                <a:cubicBezTo>
                  <a:pt x="901" y="683"/>
                  <a:pt x="901" y="683"/>
                  <a:pt x="901" y="683"/>
                </a:cubicBezTo>
                <a:cubicBezTo>
                  <a:pt x="901" y="682"/>
                  <a:pt x="901" y="682"/>
                  <a:pt x="901" y="682"/>
                </a:cubicBezTo>
                <a:cubicBezTo>
                  <a:pt x="902" y="683"/>
                  <a:pt x="902" y="683"/>
                  <a:pt x="902" y="683"/>
                </a:cubicBezTo>
                <a:cubicBezTo>
                  <a:pt x="903" y="683"/>
                  <a:pt x="903" y="683"/>
                  <a:pt x="903" y="683"/>
                </a:cubicBezTo>
                <a:cubicBezTo>
                  <a:pt x="904" y="684"/>
                  <a:pt x="904" y="684"/>
                  <a:pt x="904" y="684"/>
                </a:cubicBezTo>
                <a:cubicBezTo>
                  <a:pt x="905" y="683"/>
                  <a:pt x="905" y="683"/>
                  <a:pt x="905" y="683"/>
                </a:cubicBezTo>
                <a:cubicBezTo>
                  <a:pt x="906" y="683"/>
                  <a:pt x="906" y="683"/>
                  <a:pt x="906" y="683"/>
                </a:cubicBezTo>
                <a:cubicBezTo>
                  <a:pt x="907" y="683"/>
                  <a:pt x="907" y="683"/>
                  <a:pt x="907" y="683"/>
                </a:cubicBezTo>
                <a:cubicBezTo>
                  <a:pt x="906" y="684"/>
                  <a:pt x="906" y="684"/>
                  <a:pt x="906" y="684"/>
                </a:cubicBezTo>
                <a:cubicBezTo>
                  <a:pt x="906" y="684"/>
                  <a:pt x="906" y="684"/>
                  <a:pt x="906" y="684"/>
                </a:cubicBezTo>
                <a:cubicBezTo>
                  <a:pt x="905" y="685"/>
                  <a:pt x="905" y="685"/>
                  <a:pt x="905" y="685"/>
                </a:cubicBezTo>
                <a:cubicBezTo>
                  <a:pt x="903" y="685"/>
                  <a:pt x="903" y="685"/>
                  <a:pt x="903" y="685"/>
                </a:cubicBezTo>
                <a:cubicBezTo>
                  <a:pt x="902" y="686"/>
                  <a:pt x="902" y="686"/>
                  <a:pt x="902" y="686"/>
                </a:cubicBezTo>
                <a:cubicBezTo>
                  <a:pt x="902" y="687"/>
                  <a:pt x="902" y="687"/>
                  <a:pt x="902" y="687"/>
                </a:cubicBezTo>
                <a:cubicBezTo>
                  <a:pt x="902" y="687"/>
                  <a:pt x="902" y="687"/>
                  <a:pt x="902" y="687"/>
                </a:cubicBezTo>
                <a:cubicBezTo>
                  <a:pt x="901" y="688"/>
                  <a:pt x="901" y="688"/>
                  <a:pt x="901" y="688"/>
                </a:cubicBezTo>
                <a:cubicBezTo>
                  <a:pt x="900" y="688"/>
                  <a:pt x="900" y="688"/>
                  <a:pt x="900" y="688"/>
                </a:cubicBezTo>
                <a:cubicBezTo>
                  <a:pt x="900" y="688"/>
                  <a:pt x="900" y="688"/>
                  <a:pt x="900" y="688"/>
                </a:cubicBezTo>
                <a:cubicBezTo>
                  <a:pt x="899" y="689"/>
                  <a:pt x="899" y="689"/>
                  <a:pt x="899" y="689"/>
                </a:cubicBezTo>
                <a:cubicBezTo>
                  <a:pt x="899" y="689"/>
                  <a:pt x="899" y="689"/>
                  <a:pt x="899" y="689"/>
                </a:cubicBezTo>
                <a:cubicBezTo>
                  <a:pt x="897" y="690"/>
                  <a:pt x="897" y="690"/>
                  <a:pt x="897" y="690"/>
                </a:cubicBezTo>
                <a:cubicBezTo>
                  <a:pt x="896" y="691"/>
                  <a:pt x="896" y="691"/>
                  <a:pt x="896" y="691"/>
                </a:cubicBezTo>
                <a:cubicBezTo>
                  <a:pt x="895" y="691"/>
                  <a:pt x="895" y="691"/>
                  <a:pt x="895" y="691"/>
                </a:cubicBezTo>
                <a:cubicBezTo>
                  <a:pt x="896" y="692"/>
                  <a:pt x="896" y="692"/>
                  <a:pt x="896" y="692"/>
                </a:cubicBezTo>
                <a:cubicBezTo>
                  <a:pt x="896" y="692"/>
                  <a:pt x="896" y="692"/>
                  <a:pt x="896" y="692"/>
                </a:cubicBezTo>
                <a:cubicBezTo>
                  <a:pt x="897" y="692"/>
                  <a:pt x="897" y="692"/>
                  <a:pt x="897" y="692"/>
                </a:cubicBezTo>
                <a:cubicBezTo>
                  <a:pt x="898" y="692"/>
                  <a:pt x="898" y="692"/>
                  <a:pt x="898" y="692"/>
                </a:cubicBezTo>
                <a:cubicBezTo>
                  <a:pt x="898" y="691"/>
                  <a:pt x="898" y="691"/>
                  <a:pt x="898" y="691"/>
                </a:cubicBezTo>
                <a:cubicBezTo>
                  <a:pt x="899" y="691"/>
                  <a:pt x="899" y="691"/>
                  <a:pt x="899" y="691"/>
                </a:cubicBezTo>
                <a:cubicBezTo>
                  <a:pt x="899" y="692"/>
                  <a:pt x="899" y="692"/>
                  <a:pt x="899" y="692"/>
                </a:cubicBezTo>
                <a:cubicBezTo>
                  <a:pt x="900" y="693"/>
                  <a:pt x="900" y="693"/>
                  <a:pt x="900" y="693"/>
                </a:cubicBezTo>
                <a:cubicBezTo>
                  <a:pt x="901" y="692"/>
                  <a:pt x="901" y="692"/>
                  <a:pt x="901" y="692"/>
                </a:cubicBezTo>
                <a:cubicBezTo>
                  <a:pt x="902" y="691"/>
                  <a:pt x="902" y="691"/>
                  <a:pt x="902" y="691"/>
                </a:cubicBezTo>
                <a:cubicBezTo>
                  <a:pt x="902" y="690"/>
                  <a:pt x="902" y="690"/>
                  <a:pt x="902" y="690"/>
                </a:cubicBezTo>
                <a:cubicBezTo>
                  <a:pt x="903" y="690"/>
                  <a:pt x="903" y="690"/>
                  <a:pt x="903" y="690"/>
                </a:cubicBezTo>
                <a:cubicBezTo>
                  <a:pt x="903" y="689"/>
                  <a:pt x="903" y="689"/>
                  <a:pt x="903" y="689"/>
                </a:cubicBezTo>
                <a:cubicBezTo>
                  <a:pt x="903" y="688"/>
                  <a:pt x="903" y="688"/>
                  <a:pt x="903" y="688"/>
                </a:cubicBezTo>
                <a:cubicBezTo>
                  <a:pt x="904" y="688"/>
                  <a:pt x="904" y="688"/>
                  <a:pt x="904" y="688"/>
                </a:cubicBezTo>
                <a:cubicBezTo>
                  <a:pt x="906" y="686"/>
                  <a:pt x="906" y="686"/>
                  <a:pt x="906" y="686"/>
                </a:cubicBezTo>
                <a:cubicBezTo>
                  <a:pt x="906" y="686"/>
                  <a:pt x="906" y="686"/>
                  <a:pt x="906" y="686"/>
                </a:cubicBezTo>
                <a:cubicBezTo>
                  <a:pt x="907" y="686"/>
                  <a:pt x="907" y="686"/>
                  <a:pt x="907" y="686"/>
                </a:cubicBezTo>
                <a:cubicBezTo>
                  <a:pt x="908" y="686"/>
                  <a:pt x="908" y="686"/>
                  <a:pt x="908" y="686"/>
                </a:cubicBezTo>
                <a:cubicBezTo>
                  <a:pt x="907" y="687"/>
                  <a:pt x="907" y="687"/>
                  <a:pt x="907" y="687"/>
                </a:cubicBezTo>
                <a:cubicBezTo>
                  <a:pt x="908" y="687"/>
                  <a:pt x="908" y="687"/>
                  <a:pt x="908" y="687"/>
                </a:cubicBezTo>
                <a:cubicBezTo>
                  <a:pt x="909" y="686"/>
                  <a:pt x="909" y="686"/>
                  <a:pt x="909" y="686"/>
                </a:cubicBezTo>
                <a:cubicBezTo>
                  <a:pt x="910" y="684"/>
                  <a:pt x="910" y="684"/>
                  <a:pt x="910" y="684"/>
                </a:cubicBezTo>
                <a:cubicBezTo>
                  <a:pt x="911" y="682"/>
                  <a:pt x="911" y="682"/>
                  <a:pt x="911" y="682"/>
                </a:cubicBezTo>
                <a:cubicBezTo>
                  <a:pt x="911" y="680"/>
                  <a:pt x="911" y="680"/>
                  <a:pt x="911" y="680"/>
                </a:cubicBezTo>
                <a:cubicBezTo>
                  <a:pt x="911" y="680"/>
                  <a:pt x="911" y="680"/>
                  <a:pt x="911" y="680"/>
                </a:cubicBezTo>
                <a:cubicBezTo>
                  <a:pt x="912" y="680"/>
                  <a:pt x="912" y="680"/>
                  <a:pt x="912" y="680"/>
                </a:cubicBezTo>
                <a:cubicBezTo>
                  <a:pt x="912" y="681"/>
                  <a:pt x="912" y="681"/>
                  <a:pt x="912" y="681"/>
                </a:cubicBezTo>
                <a:cubicBezTo>
                  <a:pt x="913" y="681"/>
                  <a:pt x="913" y="681"/>
                  <a:pt x="913" y="681"/>
                </a:cubicBezTo>
                <a:cubicBezTo>
                  <a:pt x="913" y="681"/>
                  <a:pt x="913" y="681"/>
                  <a:pt x="913" y="681"/>
                </a:cubicBezTo>
                <a:cubicBezTo>
                  <a:pt x="914" y="683"/>
                  <a:pt x="914" y="683"/>
                  <a:pt x="914" y="683"/>
                </a:cubicBezTo>
                <a:cubicBezTo>
                  <a:pt x="913" y="684"/>
                  <a:pt x="913" y="684"/>
                  <a:pt x="913" y="684"/>
                </a:cubicBezTo>
                <a:cubicBezTo>
                  <a:pt x="913" y="686"/>
                  <a:pt x="913" y="686"/>
                  <a:pt x="913" y="686"/>
                </a:cubicBezTo>
                <a:cubicBezTo>
                  <a:pt x="914" y="686"/>
                  <a:pt x="914" y="686"/>
                  <a:pt x="914" y="686"/>
                </a:cubicBezTo>
                <a:cubicBezTo>
                  <a:pt x="913" y="687"/>
                  <a:pt x="913" y="687"/>
                  <a:pt x="913" y="687"/>
                </a:cubicBezTo>
                <a:cubicBezTo>
                  <a:pt x="912" y="688"/>
                  <a:pt x="912" y="688"/>
                  <a:pt x="912" y="688"/>
                </a:cubicBezTo>
                <a:cubicBezTo>
                  <a:pt x="911" y="691"/>
                  <a:pt x="911" y="691"/>
                  <a:pt x="911" y="691"/>
                </a:cubicBezTo>
                <a:cubicBezTo>
                  <a:pt x="911" y="692"/>
                  <a:pt x="911" y="692"/>
                  <a:pt x="911" y="692"/>
                </a:cubicBezTo>
                <a:cubicBezTo>
                  <a:pt x="910" y="693"/>
                  <a:pt x="910" y="693"/>
                  <a:pt x="910" y="693"/>
                </a:cubicBezTo>
                <a:cubicBezTo>
                  <a:pt x="910" y="694"/>
                  <a:pt x="910" y="694"/>
                  <a:pt x="910" y="694"/>
                </a:cubicBezTo>
                <a:cubicBezTo>
                  <a:pt x="911" y="694"/>
                  <a:pt x="911" y="694"/>
                  <a:pt x="911" y="694"/>
                </a:cubicBezTo>
                <a:cubicBezTo>
                  <a:pt x="912" y="693"/>
                  <a:pt x="912" y="693"/>
                  <a:pt x="912" y="693"/>
                </a:cubicBezTo>
                <a:cubicBezTo>
                  <a:pt x="914" y="691"/>
                  <a:pt x="914" y="691"/>
                  <a:pt x="914" y="691"/>
                </a:cubicBezTo>
                <a:cubicBezTo>
                  <a:pt x="914" y="691"/>
                  <a:pt x="914" y="691"/>
                  <a:pt x="914" y="691"/>
                </a:cubicBezTo>
                <a:cubicBezTo>
                  <a:pt x="916" y="689"/>
                  <a:pt x="916" y="689"/>
                  <a:pt x="916" y="689"/>
                </a:cubicBezTo>
                <a:cubicBezTo>
                  <a:pt x="916" y="688"/>
                  <a:pt x="916" y="688"/>
                  <a:pt x="916" y="688"/>
                </a:cubicBezTo>
                <a:cubicBezTo>
                  <a:pt x="917" y="689"/>
                  <a:pt x="917" y="689"/>
                  <a:pt x="917" y="689"/>
                </a:cubicBezTo>
                <a:cubicBezTo>
                  <a:pt x="918" y="689"/>
                  <a:pt x="918" y="689"/>
                  <a:pt x="918" y="689"/>
                </a:cubicBezTo>
                <a:cubicBezTo>
                  <a:pt x="918" y="690"/>
                  <a:pt x="918" y="690"/>
                  <a:pt x="918" y="690"/>
                </a:cubicBezTo>
                <a:cubicBezTo>
                  <a:pt x="917" y="690"/>
                  <a:pt x="917" y="690"/>
                  <a:pt x="917" y="690"/>
                </a:cubicBezTo>
                <a:cubicBezTo>
                  <a:pt x="915" y="692"/>
                  <a:pt x="915" y="692"/>
                  <a:pt x="915" y="692"/>
                </a:cubicBezTo>
                <a:cubicBezTo>
                  <a:pt x="915" y="693"/>
                  <a:pt x="915" y="693"/>
                  <a:pt x="915" y="693"/>
                </a:cubicBezTo>
                <a:cubicBezTo>
                  <a:pt x="915" y="694"/>
                  <a:pt x="915" y="694"/>
                  <a:pt x="915" y="694"/>
                </a:cubicBezTo>
                <a:cubicBezTo>
                  <a:pt x="915" y="694"/>
                  <a:pt x="915" y="694"/>
                  <a:pt x="915" y="694"/>
                </a:cubicBezTo>
                <a:cubicBezTo>
                  <a:pt x="916" y="696"/>
                  <a:pt x="916" y="696"/>
                  <a:pt x="916" y="696"/>
                </a:cubicBezTo>
                <a:cubicBezTo>
                  <a:pt x="917" y="697"/>
                  <a:pt x="917" y="697"/>
                  <a:pt x="917" y="697"/>
                </a:cubicBezTo>
                <a:cubicBezTo>
                  <a:pt x="917" y="696"/>
                  <a:pt x="917" y="696"/>
                  <a:pt x="917" y="696"/>
                </a:cubicBezTo>
                <a:cubicBezTo>
                  <a:pt x="918" y="695"/>
                  <a:pt x="918" y="695"/>
                  <a:pt x="918" y="695"/>
                </a:cubicBezTo>
                <a:cubicBezTo>
                  <a:pt x="918" y="695"/>
                  <a:pt x="918" y="695"/>
                  <a:pt x="918" y="695"/>
                </a:cubicBezTo>
                <a:cubicBezTo>
                  <a:pt x="919" y="695"/>
                  <a:pt x="919" y="696"/>
                  <a:pt x="919" y="696"/>
                </a:cubicBezTo>
                <a:cubicBezTo>
                  <a:pt x="920" y="696"/>
                  <a:pt x="920" y="696"/>
                  <a:pt x="920" y="696"/>
                </a:cubicBezTo>
                <a:cubicBezTo>
                  <a:pt x="921" y="695"/>
                  <a:pt x="921" y="695"/>
                  <a:pt x="921" y="695"/>
                </a:cubicBezTo>
                <a:cubicBezTo>
                  <a:pt x="921" y="695"/>
                  <a:pt x="921" y="695"/>
                  <a:pt x="921" y="695"/>
                </a:cubicBezTo>
                <a:cubicBezTo>
                  <a:pt x="922" y="694"/>
                  <a:pt x="922" y="694"/>
                  <a:pt x="922" y="694"/>
                </a:cubicBezTo>
                <a:cubicBezTo>
                  <a:pt x="922" y="694"/>
                  <a:pt x="922" y="694"/>
                  <a:pt x="922" y="694"/>
                </a:cubicBezTo>
                <a:cubicBezTo>
                  <a:pt x="922" y="692"/>
                  <a:pt x="922" y="692"/>
                  <a:pt x="922" y="692"/>
                </a:cubicBezTo>
                <a:cubicBezTo>
                  <a:pt x="922" y="692"/>
                  <a:pt x="922" y="692"/>
                  <a:pt x="922" y="692"/>
                </a:cubicBezTo>
                <a:cubicBezTo>
                  <a:pt x="923" y="691"/>
                  <a:pt x="923" y="691"/>
                  <a:pt x="923" y="691"/>
                </a:cubicBezTo>
                <a:cubicBezTo>
                  <a:pt x="922" y="690"/>
                  <a:pt x="922" y="690"/>
                  <a:pt x="922" y="690"/>
                </a:cubicBezTo>
                <a:cubicBezTo>
                  <a:pt x="923" y="689"/>
                  <a:pt x="923" y="689"/>
                  <a:pt x="923" y="689"/>
                </a:cubicBezTo>
                <a:cubicBezTo>
                  <a:pt x="924" y="687"/>
                  <a:pt x="924" y="687"/>
                  <a:pt x="924" y="687"/>
                </a:cubicBezTo>
                <a:cubicBezTo>
                  <a:pt x="925" y="685"/>
                  <a:pt x="925" y="685"/>
                  <a:pt x="925" y="685"/>
                </a:cubicBezTo>
                <a:cubicBezTo>
                  <a:pt x="925" y="683"/>
                  <a:pt x="925" y="683"/>
                  <a:pt x="925" y="683"/>
                </a:cubicBezTo>
                <a:cubicBezTo>
                  <a:pt x="925" y="682"/>
                  <a:pt x="925" y="682"/>
                  <a:pt x="925" y="682"/>
                </a:cubicBezTo>
                <a:cubicBezTo>
                  <a:pt x="924" y="682"/>
                  <a:pt x="924" y="682"/>
                  <a:pt x="924" y="682"/>
                </a:cubicBezTo>
                <a:cubicBezTo>
                  <a:pt x="924" y="682"/>
                  <a:pt x="924" y="682"/>
                  <a:pt x="924" y="682"/>
                </a:cubicBezTo>
                <a:cubicBezTo>
                  <a:pt x="924" y="684"/>
                  <a:pt x="924" y="684"/>
                  <a:pt x="924" y="684"/>
                </a:cubicBezTo>
                <a:cubicBezTo>
                  <a:pt x="922" y="685"/>
                  <a:pt x="922" y="685"/>
                  <a:pt x="922" y="685"/>
                </a:cubicBezTo>
                <a:cubicBezTo>
                  <a:pt x="921" y="686"/>
                  <a:pt x="921" y="686"/>
                  <a:pt x="921" y="686"/>
                </a:cubicBezTo>
                <a:cubicBezTo>
                  <a:pt x="921" y="686"/>
                  <a:pt x="921" y="686"/>
                  <a:pt x="921" y="686"/>
                </a:cubicBezTo>
                <a:cubicBezTo>
                  <a:pt x="920" y="685"/>
                  <a:pt x="920" y="685"/>
                  <a:pt x="920" y="685"/>
                </a:cubicBezTo>
                <a:cubicBezTo>
                  <a:pt x="920" y="684"/>
                  <a:pt x="920" y="684"/>
                  <a:pt x="920" y="684"/>
                </a:cubicBezTo>
                <a:cubicBezTo>
                  <a:pt x="920" y="682"/>
                  <a:pt x="920" y="682"/>
                  <a:pt x="920" y="682"/>
                </a:cubicBezTo>
                <a:cubicBezTo>
                  <a:pt x="922" y="681"/>
                  <a:pt x="922" y="681"/>
                  <a:pt x="922" y="681"/>
                </a:cubicBezTo>
                <a:cubicBezTo>
                  <a:pt x="922" y="680"/>
                  <a:pt x="922" y="680"/>
                  <a:pt x="922" y="680"/>
                </a:cubicBezTo>
                <a:cubicBezTo>
                  <a:pt x="923" y="679"/>
                  <a:pt x="923" y="679"/>
                  <a:pt x="923" y="679"/>
                </a:cubicBezTo>
                <a:cubicBezTo>
                  <a:pt x="924" y="679"/>
                  <a:pt x="924" y="679"/>
                  <a:pt x="924" y="679"/>
                </a:cubicBezTo>
                <a:cubicBezTo>
                  <a:pt x="925" y="679"/>
                  <a:pt x="925" y="679"/>
                  <a:pt x="925" y="679"/>
                </a:cubicBezTo>
                <a:cubicBezTo>
                  <a:pt x="924" y="678"/>
                  <a:pt x="924" y="678"/>
                  <a:pt x="924" y="678"/>
                </a:cubicBezTo>
                <a:cubicBezTo>
                  <a:pt x="923" y="679"/>
                  <a:pt x="923" y="679"/>
                  <a:pt x="923" y="679"/>
                </a:cubicBezTo>
                <a:cubicBezTo>
                  <a:pt x="923" y="679"/>
                  <a:pt x="923" y="679"/>
                  <a:pt x="923" y="679"/>
                </a:cubicBezTo>
                <a:cubicBezTo>
                  <a:pt x="922" y="679"/>
                  <a:pt x="922" y="679"/>
                  <a:pt x="922" y="679"/>
                </a:cubicBezTo>
                <a:cubicBezTo>
                  <a:pt x="921" y="680"/>
                  <a:pt x="921" y="680"/>
                  <a:pt x="921" y="680"/>
                </a:cubicBezTo>
                <a:cubicBezTo>
                  <a:pt x="919" y="681"/>
                  <a:pt x="919" y="681"/>
                  <a:pt x="919" y="681"/>
                </a:cubicBezTo>
                <a:cubicBezTo>
                  <a:pt x="919" y="682"/>
                  <a:pt x="919" y="682"/>
                  <a:pt x="919" y="682"/>
                </a:cubicBezTo>
                <a:cubicBezTo>
                  <a:pt x="917" y="683"/>
                  <a:pt x="917" y="683"/>
                  <a:pt x="917" y="683"/>
                </a:cubicBezTo>
                <a:cubicBezTo>
                  <a:pt x="917" y="684"/>
                  <a:pt x="917" y="684"/>
                  <a:pt x="917" y="684"/>
                </a:cubicBezTo>
                <a:cubicBezTo>
                  <a:pt x="916" y="684"/>
                  <a:pt x="916" y="684"/>
                  <a:pt x="916" y="684"/>
                </a:cubicBezTo>
                <a:cubicBezTo>
                  <a:pt x="915" y="683"/>
                  <a:pt x="915" y="683"/>
                  <a:pt x="915" y="683"/>
                </a:cubicBezTo>
                <a:cubicBezTo>
                  <a:pt x="915" y="682"/>
                  <a:pt x="915" y="682"/>
                  <a:pt x="915" y="682"/>
                </a:cubicBezTo>
                <a:cubicBezTo>
                  <a:pt x="915" y="681"/>
                  <a:pt x="915" y="681"/>
                  <a:pt x="915" y="681"/>
                </a:cubicBezTo>
                <a:cubicBezTo>
                  <a:pt x="914" y="680"/>
                  <a:pt x="914" y="680"/>
                  <a:pt x="914" y="680"/>
                </a:cubicBezTo>
                <a:cubicBezTo>
                  <a:pt x="915" y="681"/>
                  <a:pt x="915" y="681"/>
                  <a:pt x="915" y="681"/>
                </a:cubicBezTo>
                <a:cubicBezTo>
                  <a:pt x="916" y="681"/>
                  <a:pt x="916" y="681"/>
                  <a:pt x="916" y="681"/>
                </a:cubicBezTo>
                <a:cubicBezTo>
                  <a:pt x="917" y="679"/>
                  <a:pt x="917" y="679"/>
                  <a:pt x="917" y="679"/>
                </a:cubicBezTo>
                <a:cubicBezTo>
                  <a:pt x="916" y="680"/>
                  <a:pt x="916" y="680"/>
                  <a:pt x="916" y="680"/>
                </a:cubicBezTo>
                <a:cubicBezTo>
                  <a:pt x="915" y="679"/>
                  <a:pt x="915" y="679"/>
                  <a:pt x="915" y="679"/>
                </a:cubicBezTo>
                <a:cubicBezTo>
                  <a:pt x="916" y="679"/>
                  <a:pt x="916" y="679"/>
                  <a:pt x="916" y="679"/>
                </a:cubicBezTo>
                <a:cubicBezTo>
                  <a:pt x="917" y="679"/>
                  <a:pt x="917" y="679"/>
                  <a:pt x="917" y="679"/>
                </a:cubicBezTo>
                <a:cubicBezTo>
                  <a:pt x="916" y="679"/>
                  <a:pt x="916" y="679"/>
                  <a:pt x="916" y="679"/>
                </a:cubicBezTo>
                <a:cubicBezTo>
                  <a:pt x="915" y="678"/>
                  <a:pt x="915" y="678"/>
                  <a:pt x="915" y="678"/>
                </a:cubicBezTo>
                <a:cubicBezTo>
                  <a:pt x="915" y="677"/>
                  <a:pt x="915" y="677"/>
                  <a:pt x="915" y="677"/>
                </a:cubicBezTo>
                <a:cubicBezTo>
                  <a:pt x="915" y="677"/>
                  <a:pt x="915" y="677"/>
                  <a:pt x="915" y="677"/>
                </a:cubicBezTo>
                <a:cubicBezTo>
                  <a:pt x="917" y="677"/>
                  <a:pt x="917" y="677"/>
                  <a:pt x="917" y="677"/>
                </a:cubicBezTo>
                <a:cubicBezTo>
                  <a:pt x="917" y="676"/>
                  <a:pt x="917" y="676"/>
                  <a:pt x="917" y="676"/>
                </a:cubicBezTo>
                <a:cubicBezTo>
                  <a:pt x="919" y="675"/>
                  <a:pt x="919" y="675"/>
                  <a:pt x="919" y="675"/>
                </a:cubicBezTo>
                <a:cubicBezTo>
                  <a:pt x="919" y="674"/>
                  <a:pt x="919" y="674"/>
                  <a:pt x="919" y="674"/>
                </a:cubicBezTo>
                <a:cubicBezTo>
                  <a:pt x="921" y="674"/>
                  <a:pt x="921" y="674"/>
                  <a:pt x="921" y="674"/>
                </a:cubicBezTo>
                <a:cubicBezTo>
                  <a:pt x="921" y="674"/>
                  <a:pt x="921" y="674"/>
                  <a:pt x="921" y="674"/>
                </a:cubicBezTo>
                <a:cubicBezTo>
                  <a:pt x="923" y="673"/>
                  <a:pt x="923" y="673"/>
                  <a:pt x="923" y="673"/>
                </a:cubicBezTo>
                <a:cubicBezTo>
                  <a:pt x="923" y="672"/>
                  <a:pt x="923" y="672"/>
                  <a:pt x="923" y="672"/>
                </a:cubicBezTo>
                <a:cubicBezTo>
                  <a:pt x="923" y="671"/>
                  <a:pt x="923" y="671"/>
                  <a:pt x="923" y="671"/>
                </a:cubicBezTo>
                <a:cubicBezTo>
                  <a:pt x="923" y="670"/>
                  <a:pt x="923" y="670"/>
                  <a:pt x="923" y="670"/>
                </a:cubicBezTo>
                <a:cubicBezTo>
                  <a:pt x="922" y="671"/>
                  <a:pt x="922" y="671"/>
                  <a:pt x="922" y="671"/>
                </a:cubicBezTo>
                <a:cubicBezTo>
                  <a:pt x="921" y="672"/>
                  <a:pt x="921" y="672"/>
                  <a:pt x="921" y="672"/>
                </a:cubicBezTo>
                <a:cubicBezTo>
                  <a:pt x="921" y="671"/>
                  <a:pt x="921" y="671"/>
                  <a:pt x="921" y="671"/>
                </a:cubicBezTo>
                <a:cubicBezTo>
                  <a:pt x="920" y="671"/>
                  <a:pt x="920" y="671"/>
                  <a:pt x="920" y="671"/>
                </a:cubicBezTo>
                <a:cubicBezTo>
                  <a:pt x="919" y="672"/>
                  <a:pt x="919" y="672"/>
                  <a:pt x="919" y="672"/>
                </a:cubicBezTo>
                <a:cubicBezTo>
                  <a:pt x="919" y="673"/>
                  <a:pt x="919" y="673"/>
                  <a:pt x="919" y="673"/>
                </a:cubicBezTo>
                <a:cubicBezTo>
                  <a:pt x="919" y="673"/>
                  <a:pt x="919" y="673"/>
                  <a:pt x="919" y="673"/>
                </a:cubicBezTo>
                <a:cubicBezTo>
                  <a:pt x="918" y="673"/>
                  <a:pt x="918" y="673"/>
                  <a:pt x="918" y="673"/>
                </a:cubicBezTo>
                <a:cubicBezTo>
                  <a:pt x="917" y="674"/>
                  <a:pt x="917" y="674"/>
                  <a:pt x="917" y="674"/>
                </a:cubicBezTo>
                <a:cubicBezTo>
                  <a:pt x="916" y="675"/>
                  <a:pt x="916" y="675"/>
                  <a:pt x="916" y="675"/>
                </a:cubicBezTo>
                <a:cubicBezTo>
                  <a:pt x="916" y="676"/>
                  <a:pt x="916" y="676"/>
                  <a:pt x="916" y="676"/>
                </a:cubicBezTo>
                <a:cubicBezTo>
                  <a:pt x="915" y="676"/>
                  <a:pt x="915" y="676"/>
                  <a:pt x="915" y="676"/>
                </a:cubicBezTo>
                <a:cubicBezTo>
                  <a:pt x="915" y="675"/>
                  <a:pt x="915" y="675"/>
                  <a:pt x="915" y="675"/>
                </a:cubicBezTo>
                <a:cubicBezTo>
                  <a:pt x="916" y="674"/>
                  <a:pt x="916" y="674"/>
                  <a:pt x="916" y="674"/>
                </a:cubicBezTo>
                <a:cubicBezTo>
                  <a:pt x="915" y="675"/>
                  <a:pt x="915" y="675"/>
                  <a:pt x="915" y="675"/>
                </a:cubicBezTo>
                <a:cubicBezTo>
                  <a:pt x="914" y="674"/>
                  <a:pt x="914" y="674"/>
                  <a:pt x="914" y="674"/>
                </a:cubicBezTo>
                <a:cubicBezTo>
                  <a:pt x="915" y="674"/>
                  <a:pt x="915" y="674"/>
                  <a:pt x="915" y="674"/>
                </a:cubicBezTo>
                <a:cubicBezTo>
                  <a:pt x="916" y="673"/>
                  <a:pt x="916" y="673"/>
                  <a:pt x="916" y="673"/>
                </a:cubicBezTo>
                <a:cubicBezTo>
                  <a:pt x="916" y="672"/>
                  <a:pt x="916" y="672"/>
                  <a:pt x="916" y="672"/>
                </a:cubicBezTo>
                <a:cubicBezTo>
                  <a:pt x="916" y="672"/>
                  <a:pt x="916" y="672"/>
                  <a:pt x="916" y="672"/>
                </a:cubicBezTo>
                <a:cubicBezTo>
                  <a:pt x="916" y="671"/>
                  <a:pt x="916" y="671"/>
                  <a:pt x="916" y="671"/>
                </a:cubicBezTo>
                <a:cubicBezTo>
                  <a:pt x="917" y="670"/>
                  <a:pt x="917" y="670"/>
                  <a:pt x="917" y="670"/>
                </a:cubicBezTo>
                <a:cubicBezTo>
                  <a:pt x="916" y="670"/>
                  <a:pt x="916" y="670"/>
                  <a:pt x="916" y="670"/>
                </a:cubicBezTo>
                <a:cubicBezTo>
                  <a:pt x="916" y="671"/>
                  <a:pt x="916" y="671"/>
                  <a:pt x="916" y="671"/>
                </a:cubicBezTo>
                <a:cubicBezTo>
                  <a:pt x="916" y="670"/>
                  <a:pt x="916" y="670"/>
                  <a:pt x="916" y="670"/>
                </a:cubicBezTo>
                <a:cubicBezTo>
                  <a:pt x="916" y="669"/>
                  <a:pt x="916" y="669"/>
                  <a:pt x="916" y="669"/>
                </a:cubicBezTo>
                <a:cubicBezTo>
                  <a:pt x="915" y="668"/>
                  <a:pt x="915" y="668"/>
                  <a:pt x="915" y="668"/>
                </a:cubicBezTo>
                <a:cubicBezTo>
                  <a:pt x="914" y="669"/>
                  <a:pt x="914" y="669"/>
                  <a:pt x="914" y="669"/>
                </a:cubicBezTo>
                <a:cubicBezTo>
                  <a:pt x="913" y="669"/>
                  <a:pt x="913" y="669"/>
                  <a:pt x="913" y="669"/>
                </a:cubicBezTo>
                <a:cubicBezTo>
                  <a:pt x="914" y="669"/>
                  <a:pt x="914" y="669"/>
                  <a:pt x="914" y="669"/>
                </a:cubicBezTo>
                <a:lnTo>
                  <a:pt x="915" y="668"/>
                </a:lnTo>
                <a:close/>
                <a:moveTo>
                  <a:pt x="159" y="390"/>
                </a:moveTo>
                <a:cubicBezTo>
                  <a:pt x="157" y="390"/>
                  <a:pt x="157" y="390"/>
                  <a:pt x="157" y="390"/>
                </a:cubicBezTo>
                <a:cubicBezTo>
                  <a:pt x="155" y="393"/>
                  <a:pt x="155" y="393"/>
                  <a:pt x="155" y="393"/>
                </a:cubicBezTo>
                <a:cubicBezTo>
                  <a:pt x="156" y="393"/>
                  <a:pt x="156" y="393"/>
                  <a:pt x="156" y="393"/>
                </a:cubicBezTo>
                <a:cubicBezTo>
                  <a:pt x="159" y="391"/>
                  <a:pt x="159" y="391"/>
                  <a:pt x="159" y="391"/>
                </a:cubicBezTo>
                <a:lnTo>
                  <a:pt x="159" y="390"/>
                </a:lnTo>
                <a:close/>
                <a:moveTo>
                  <a:pt x="915" y="677"/>
                </a:moveTo>
                <a:cubicBezTo>
                  <a:pt x="915" y="678"/>
                  <a:pt x="915" y="678"/>
                  <a:pt x="915" y="678"/>
                </a:cubicBezTo>
                <a:cubicBezTo>
                  <a:pt x="916" y="678"/>
                  <a:pt x="916" y="678"/>
                  <a:pt x="916" y="678"/>
                </a:cubicBezTo>
                <a:cubicBezTo>
                  <a:pt x="918" y="678"/>
                  <a:pt x="918" y="678"/>
                  <a:pt x="918" y="678"/>
                </a:cubicBezTo>
                <a:cubicBezTo>
                  <a:pt x="918" y="678"/>
                  <a:pt x="918" y="678"/>
                  <a:pt x="918" y="678"/>
                </a:cubicBezTo>
                <a:cubicBezTo>
                  <a:pt x="916" y="677"/>
                  <a:pt x="916" y="677"/>
                  <a:pt x="916" y="677"/>
                </a:cubicBezTo>
                <a:lnTo>
                  <a:pt x="915" y="677"/>
                </a:lnTo>
                <a:close/>
                <a:moveTo>
                  <a:pt x="864" y="28"/>
                </a:moveTo>
                <a:cubicBezTo>
                  <a:pt x="864" y="30"/>
                  <a:pt x="864" y="30"/>
                  <a:pt x="864" y="30"/>
                </a:cubicBezTo>
                <a:cubicBezTo>
                  <a:pt x="864" y="32"/>
                  <a:pt x="864" y="32"/>
                  <a:pt x="864" y="32"/>
                </a:cubicBezTo>
                <a:cubicBezTo>
                  <a:pt x="867" y="31"/>
                  <a:pt x="867" y="31"/>
                  <a:pt x="867" y="31"/>
                </a:cubicBezTo>
                <a:cubicBezTo>
                  <a:pt x="867" y="30"/>
                  <a:pt x="867" y="30"/>
                  <a:pt x="867" y="30"/>
                </a:cubicBezTo>
                <a:cubicBezTo>
                  <a:pt x="867" y="28"/>
                  <a:pt x="867" y="28"/>
                  <a:pt x="867" y="28"/>
                </a:cubicBezTo>
                <a:cubicBezTo>
                  <a:pt x="869" y="28"/>
                  <a:pt x="869" y="28"/>
                  <a:pt x="869" y="28"/>
                </a:cubicBezTo>
                <a:cubicBezTo>
                  <a:pt x="870" y="27"/>
                  <a:pt x="870" y="27"/>
                  <a:pt x="870" y="27"/>
                </a:cubicBezTo>
                <a:cubicBezTo>
                  <a:pt x="871" y="27"/>
                  <a:pt x="871" y="27"/>
                  <a:pt x="871" y="27"/>
                </a:cubicBezTo>
                <a:cubicBezTo>
                  <a:pt x="872" y="29"/>
                  <a:pt x="872" y="29"/>
                  <a:pt x="872" y="29"/>
                </a:cubicBezTo>
                <a:cubicBezTo>
                  <a:pt x="873" y="28"/>
                  <a:pt x="873" y="28"/>
                  <a:pt x="873" y="28"/>
                </a:cubicBezTo>
                <a:cubicBezTo>
                  <a:pt x="873" y="27"/>
                  <a:pt x="873" y="27"/>
                  <a:pt x="873" y="27"/>
                </a:cubicBezTo>
                <a:cubicBezTo>
                  <a:pt x="874" y="26"/>
                  <a:pt x="874" y="26"/>
                  <a:pt x="874" y="26"/>
                </a:cubicBezTo>
                <a:cubicBezTo>
                  <a:pt x="874" y="29"/>
                  <a:pt x="874" y="29"/>
                  <a:pt x="874" y="29"/>
                </a:cubicBezTo>
                <a:cubicBezTo>
                  <a:pt x="874" y="30"/>
                  <a:pt x="874" y="30"/>
                  <a:pt x="874" y="30"/>
                </a:cubicBezTo>
                <a:cubicBezTo>
                  <a:pt x="876" y="30"/>
                  <a:pt x="876" y="30"/>
                  <a:pt x="876" y="30"/>
                </a:cubicBezTo>
                <a:cubicBezTo>
                  <a:pt x="875" y="30"/>
                  <a:pt x="875" y="30"/>
                  <a:pt x="875" y="30"/>
                </a:cubicBezTo>
                <a:cubicBezTo>
                  <a:pt x="872" y="31"/>
                  <a:pt x="872" y="31"/>
                  <a:pt x="872" y="31"/>
                </a:cubicBezTo>
                <a:cubicBezTo>
                  <a:pt x="869" y="33"/>
                  <a:pt x="869" y="33"/>
                  <a:pt x="869" y="33"/>
                </a:cubicBezTo>
                <a:cubicBezTo>
                  <a:pt x="867" y="34"/>
                  <a:pt x="867" y="34"/>
                  <a:pt x="867" y="34"/>
                </a:cubicBezTo>
                <a:cubicBezTo>
                  <a:pt x="868" y="35"/>
                  <a:pt x="868" y="35"/>
                  <a:pt x="868" y="35"/>
                </a:cubicBezTo>
                <a:cubicBezTo>
                  <a:pt x="868" y="37"/>
                  <a:pt x="868" y="37"/>
                  <a:pt x="868" y="37"/>
                </a:cubicBezTo>
                <a:cubicBezTo>
                  <a:pt x="869" y="37"/>
                  <a:pt x="869" y="37"/>
                  <a:pt x="869" y="37"/>
                </a:cubicBezTo>
                <a:cubicBezTo>
                  <a:pt x="870" y="36"/>
                  <a:pt x="870" y="36"/>
                  <a:pt x="870" y="36"/>
                </a:cubicBezTo>
                <a:cubicBezTo>
                  <a:pt x="872" y="35"/>
                  <a:pt x="872" y="35"/>
                  <a:pt x="872" y="35"/>
                </a:cubicBezTo>
                <a:cubicBezTo>
                  <a:pt x="874" y="34"/>
                  <a:pt x="874" y="34"/>
                  <a:pt x="874" y="34"/>
                </a:cubicBezTo>
                <a:cubicBezTo>
                  <a:pt x="878" y="34"/>
                  <a:pt x="878" y="34"/>
                  <a:pt x="878" y="34"/>
                </a:cubicBezTo>
                <a:cubicBezTo>
                  <a:pt x="881" y="33"/>
                  <a:pt x="881" y="33"/>
                  <a:pt x="881" y="33"/>
                </a:cubicBezTo>
                <a:cubicBezTo>
                  <a:pt x="882" y="34"/>
                  <a:pt x="882" y="34"/>
                  <a:pt x="882" y="34"/>
                </a:cubicBezTo>
                <a:cubicBezTo>
                  <a:pt x="882" y="35"/>
                  <a:pt x="882" y="35"/>
                  <a:pt x="882" y="35"/>
                </a:cubicBezTo>
                <a:cubicBezTo>
                  <a:pt x="881" y="36"/>
                  <a:pt x="881" y="36"/>
                  <a:pt x="881" y="36"/>
                </a:cubicBezTo>
                <a:cubicBezTo>
                  <a:pt x="880" y="35"/>
                  <a:pt x="880" y="35"/>
                  <a:pt x="880" y="35"/>
                </a:cubicBezTo>
                <a:cubicBezTo>
                  <a:pt x="878" y="35"/>
                  <a:pt x="878" y="35"/>
                  <a:pt x="878" y="35"/>
                </a:cubicBezTo>
                <a:cubicBezTo>
                  <a:pt x="877" y="36"/>
                  <a:pt x="877" y="36"/>
                  <a:pt x="877" y="36"/>
                </a:cubicBezTo>
                <a:cubicBezTo>
                  <a:pt x="874" y="36"/>
                  <a:pt x="874" y="36"/>
                  <a:pt x="874" y="36"/>
                </a:cubicBezTo>
                <a:cubicBezTo>
                  <a:pt x="871" y="38"/>
                  <a:pt x="871" y="38"/>
                  <a:pt x="871" y="38"/>
                </a:cubicBezTo>
                <a:cubicBezTo>
                  <a:pt x="869" y="38"/>
                  <a:pt x="869" y="38"/>
                  <a:pt x="869" y="38"/>
                </a:cubicBezTo>
                <a:cubicBezTo>
                  <a:pt x="868" y="39"/>
                  <a:pt x="868" y="39"/>
                  <a:pt x="868" y="39"/>
                </a:cubicBezTo>
                <a:cubicBezTo>
                  <a:pt x="869" y="41"/>
                  <a:pt x="869" y="41"/>
                  <a:pt x="869" y="41"/>
                </a:cubicBezTo>
                <a:cubicBezTo>
                  <a:pt x="871" y="41"/>
                  <a:pt x="871" y="41"/>
                  <a:pt x="871" y="41"/>
                </a:cubicBezTo>
                <a:cubicBezTo>
                  <a:pt x="872" y="42"/>
                  <a:pt x="872" y="42"/>
                  <a:pt x="872" y="42"/>
                </a:cubicBezTo>
                <a:cubicBezTo>
                  <a:pt x="871" y="42"/>
                  <a:pt x="871" y="42"/>
                  <a:pt x="871" y="42"/>
                </a:cubicBezTo>
                <a:cubicBezTo>
                  <a:pt x="869" y="43"/>
                  <a:pt x="869" y="43"/>
                  <a:pt x="869" y="43"/>
                </a:cubicBezTo>
                <a:cubicBezTo>
                  <a:pt x="867" y="41"/>
                  <a:pt x="867" y="41"/>
                  <a:pt x="867" y="41"/>
                </a:cubicBezTo>
                <a:cubicBezTo>
                  <a:pt x="866" y="41"/>
                  <a:pt x="866" y="41"/>
                  <a:pt x="866" y="41"/>
                </a:cubicBezTo>
                <a:cubicBezTo>
                  <a:pt x="865" y="42"/>
                  <a:pt x="865" y="42"/>
                  <a:pt x="865" y="42"/>
                </a:cubicBezTo>
                <a:cubicBezTo>
                  <a:pt x="865" y="44"/>
                  <a:pt x="865" y="44"/>
                  <a:pt x="865" y="44"/>
                </a:cubicBezTo>
                <a:cubicBezTo>
                  <a:pt x="864" y="45"/>
                  <a:pt x="864" y="45"/>
                  <a:pt x="864" y="45"/>
                </a:cubicBezTo>
                <a:cubicBezTo>
                  <a:pt x="865" y="46"/>
                  <a:pt x="865" y="46"/>
                  <a:pt x="865" y="46"/>
                </a:cubicBezTo>
                <a:cubicBezTo>
                  <a:pt x="867" y="47"/>
                  <a:pt x="867" y="47"/>
                  <a:pt x="867" y="47"/>
                </a:cubicBezTo>
                <a:cubicBezTo>
                  <a:pt x="869" y="47"/>
                  <a:pt x="869" y="47"/>
                  <a:pt x="869" y="47"/>
                </a:cubicBezTo>
                <a:cubicBezTo>
                  <a:pt x="872" y="48"/>
                  <a:pt x="872" y="48"/>
                  <a:pt x="872" y="48"/>
                </a:cubicBezTo>
                <a:cubicBezTo>
                  <a:pt x="874" y="48"/>
                  <a:pt x="874" y="48"/>
                  <a:pt x="874" y="48"/>
                </a:cubicBezTo>
                <a:cubicBezTo>
                  <a:pt x="875" y="49"/>
                  <a:pt x="875" y="49"/>
                  <a:pt x="875" y="49"/>
                </a:cubicBezTo>
                <a:cubicBezTo>
                  <a:pt x="876" y="49"/>
                  <a:pt x="876" y="49"/>
                  <a:pt x="876" y="49"/>
                </a:cubicBezTo>
                <a:cubicBezTo>
                  <a:pt x="878" y="51"/>
                  <a:pt x="878" y="51"/>
                  <a:pt x="878" y="51"/>
                </a:cubicBezTo>
                <a:cubicBezTo>
                  <a:pt x="880" y="51"/>
                  <a:pt x="880" y="51"/>
                  <a:pt x="880" y="51"/>
                </a:cubicBezTo>
                <a:cubicBezTo>
                  <a:pt x="880" y="50"/>
                  <a:pt x="880" y="50"/>
                  <a:pt x="880" y="50"/>
                </a:cubicBezTo>
                <a:cubicBezTo>
                  <a:pt x="883" y="50"/>
                  <a:pt x="883" y="50"/>
                  <a:pt x="883" y="50"/>
                </a:cubicBezTo>
                <a:cubicBezTo>
                  <a:pt x="884" y="50"/>
                  <a:pt x="884" y="50"/>
                  <a:pt x="884" y="50"/>
                </a:cubicBezTo>
                <a:cubicBezTo>
                  <a:pt x="887" y="49"/>
                  <a:pt x="887" y="49"/>
                  <a:pt x="887" y="49"/>
                </a:cubicBezTo>
                <a:cubicBezTo>
                  <a:pt x="891" y="49"/>
                  <a:pt x="891" y="49"/>
                  <a:pt x="891" y="49"/>
                </a:cubicBezTo>
                <a:cubicBezTo>
                  <a:pt x="893" y="48"/>
                  <a:pt x="893" y="48"/>
                  <a:pt x="893" y="48"/>
                </a:cubicBezTo>
                <a:cubicBezTo>
                  <a:pt x="894" y="47"/>
                  <a:pt x="894" y="47"/>
                  <a:pt x="894" y="47"/>
                </a:cubicBezTo>
                <a:cubicBezTo>
                  <a:pt x="895" y="47"/>
                  <a:pt x="895" y="47"/>
                  <a:pt x="895" y="47"/>
                </a:cubicBezTo>
                <a:cubicBezTo>
                  <a:pt x="896" y="47"/>
                  <a:pt x="896" y="47"/>
                  <a:pt x="896" y="47"/>
                </a:cubicBezTo>
                <a:cubicBezTo>
                  <a:pt x="897" y="48"/>
                  <a:pt x="897" y="48"/>
                  <a:pt x="897" y="48"/>
                </a:cubicBezTo>
                <a:cubicBezTo>
                  <a:pt x="896" y="49"/>
                  <a:pt x="896" y="49"/>
                  <a:pt x="896" y="49"/>
                </a:cubicBezTo>
                <a:cubicBezTo>
                  <a:pt x="893" y="50"/>
                  <a:pt x="893" y="50"/>
                  <a:pt x="893" y="50"/>
                </a:cubicBezTo>
                <a:cubicBezTo>
                  <a:pt x="889" y="50"/>
                  <a:pt x="889" y="50"/>
                  <a:pt x="889" y="50"/>
                </a:cubicBezTo>
                <a:cubicBezTo>
                  <a:pt x="888" y="51"/>
                  <a:pt x="888" y="51"/>
                  <a:pt x="888" y="51"/>
                </a:cubicBezTo>
                <a:cubicBezTo>
                  <a:pt x="886" y="52"/>
                  <a:pt x="886" y="52"/>
                  <a:pt x="886" y="52"/>
                </a:cubicBezTo>
                <a:cubicBezTo>
                  <a:pt x="886" y="52"/>
                  <a:pt x="886" y="52"/>
                  <a:pt x="886" y="52"/>
                </a:cubicBezTo>
                <a:cubicBezTo>
                  <a:pt x="883" y="51"/>
                  <a:pt x="883" y="51"/>
                  <a:pt x="883" y="51"/>
                </a:cubicBezTo>
                <a:cubicBezTo>
                  <a:pt x="881" y="53"/>
                  <a:pt x="881" y="53"/>
                  <a:pt x="881" y="53"/>
                </a:cubicBezTo>
                <a:cubicBezTo>
                  <a:pt x="879" y="52"/>
                  <a:pt x="879" y="52"/>
                  <a:pt x="879" y="52"/>
                </a:cubicBezTo>
                <a:cubicBezTo>
                  <a:pt x="878" y="52"/>
                  <a:pt x="878" y="52"/>
                  <a:pt x="878" y="52"/>
                </a:cubicBezTo>
                <a:cubicBezTo>
                  <a:pt x="877" y="52"/>
                  <a:pt x="877" y="52"/>
                  <a:pt x="877" y="52"/>
                </a:cubicBezTo>
                <a:cubicBezTo>
                  <a:pt x="874" y="50"/>
                  <a:pt x="874" y="50"/>
                  <a:pt x="874" y="50"/>
                </a:cubicBezTo>
                <a:cubicBezTo>
                  <a:pt x="869" y="50"/>
                  <a:pt x="869" y="50"/>
                  <a:pt x="869" y="50"/>
                </a:cubicBezTo>
                <a:cubicBezTo>
                  <a:pt x="868" y="49"/>
                  <a:pt x="868" y="49"/>
                  <a:pt x="868" y="49"/>
                </a:cubicBezTo>
                <a:cubicBezTo>
                  <a:pt x="866" y="50"/>
                  <a:pt x="866" y="50"/>
                  <a:pt x="866" y="50"/>
                </a:cubicBezTo>
                <a:cubicBezTo>
                  <a:pt x="864" y="49"/>
                  <a:pt x="864" y="49"/>
                  <a:pt x="864" y="49"/>
                </a:cubicBezTo>
                <a:cubicBezTo>
                  <a:pt x="863" y="50"/>
                  <a:pt x="863" y="50"/>
                  <a:pt x="863" y="50"/>
                </a:cubicBezTo>
                <a:cubicBezTo>
                  <a:pt x="863" y="52"/>
                  <a:pt x="863" y="52"/>
                  <a:pt x="863" y="52"/>
                </a:cubicBezTo>
                <a:cubicBezTo>
                  <a:pt x="864" y="53"/>
                  <a:pt x="864" y="53"/>
                  <a:pt x="864" y="53"/>
                </a:cubicBezTo>
                <a:cubicBezTo>
                  <a:pt x="864" y="56"/>
                  <a:pt x="864" y="56"/>
                  <a:pt x="864" y="56"/>
                </a:cubicBezTo>
                <a:cubicBezTo>
                  <a:pt x="865" y="58"/>
                  <a:pt x="865" y="58"/>
                  <a:pt x="865" y="58"/>
                </a:cubicBezTo>
                <a:cubicBezTo>
                  <a:pt x="866" y="59"/>
                  <a:pt x="866" y="59"/>
                  <a:pt x="866" y="59"/>
                </a:cubicBezTo>
                <a:cubicBezTo>
                  <a:pt x="867" y="60"/>
                  <a:pt x="867" y="60"/>
                  <a:pt x="867" y="60"/>
                </a:cubicBezTo>
                <a:cubicBezTo>
                  <a:pt x="870" y="63"/>
                  <a:pt x="870" y="63"/>
                  <a:pt x="870" y="63"/>
                </a:cubicBezTo>
                <a:cubicBezTo>
                  <a:pt x="871" y="64"/>
                  <a:pt x="871" y="64"/>
                  <a:pt x="871" y="64"/>
                </a:cubicBezTo>
                <a:cubicBezTo>
                  <a:pt x="872" y="63"/>
                  <a:pt x="872" y="63"/>
                  <a:pt x="872" y="63"/>
                </a:cubicBezTo>
                <a:cubicBezTo>
                  <a:pt x="874" y="60"/>
                  <a:pt x="874" y="60"/>
                  <a:pt x="874" y="60"/>
                </a:cubicBezTo>
                <a:cubicBezTo>
                  <a:pt x="877" y="59"/>
                  <a:pt x="877" y="59"/>
                  <a:pt x="877" y="59"/>
                </a:cubicBezTo>
                <a:cubicBezTo>
                  <a:pt x="881" y="57"/>
                  <a:pt x="881" y="57"/>
                  <a:pt x="881" y="57"/>
                </a:cubicBezTo>
                <a:cubicBezTo>
                  <a:pt x="883" y="55"/>
                  <a:pt x="883" y="55"/>
                  <a:pt x="883" y="55"/>
                </a:cubicBezTo>
                <a:cubicBezTo>
                  <a:pt x="883" y="54"/>
                  <a:pt x="883" y="54"/>
                  <a:pt x="883" y="54"/>
                </a:cubicBezTo>
                <a:cubicBezTo>
                  <a:pt x="885" y="54"/>
                  <a:pt x="885" y="54"/>
                  <a:pt x="885" y="54"/>
                </a:cubicBezTo>
                <a:cubicBezTo>
                  <a:pt x="888" y="55"/>
                  <a:pt x="888" y="55"/>
                  <a:pt x="888" y="55"/>
                </a:cubicBezTo>
                <a:cubicBezTo>
                  <a:pt x="892" y="54"/>
                  <a:pt x="892" y="54"/>
                  <a:pt x="892" y="54"/>
                </a:cubicBezTo>
                <a:cubicBezTo>
                  <a:pt x="894" y="54"/>
                  <a:pt x="894" y="54"/>
                  <a:pt x="894" y="54"/>
                </a:cubicBezTo>
                <a:cubicBezTo>
                  <a:pt x="897" y="56"/>
                  <a:pt x="897" y="56"/>
                  <a:pt x="897" y="56"/>
                </a:cubicBezTo>
                <a:cubicBezTo>
                  <a:pt x="901" y="56"/>
                  <a:pt x="901" y="56"/>
                  <a:pt x="901" y="56"/>
                </a:cubicBezTo>
                <a:cubicBezTo>
                  <a:pt x="904" y="56"/>
                  <a:pt x="904" y="56"/>
                  <a:pt x="904" y="56"/>
                </a:cubicBezTo>
                <a:cubicBezTo>
                  <a:pt x="905" y="57"/>
                  <a:pt x="905" y="57"/>
                  <a:pt x="905" y="57"/>
                </a:cubicBezTo>
                <a:cubicBezTo>
                  <a:pt x="905" y="58"/>
                  <a:pt x="905" y="58"/>
                  <a:pt x="905" y="58"/>
                </a:cubicBezTo>
                <a:cubicBezTo>
                  <a:pt x="902" y="58"/>
                  <a:pt x="902" y="58"/>
                  <a:pt x="902" y="58"/>
                </a:cubicBezTo>
                <a:cubicBezTo>
                  <a:pt x="900" y="57"/>
                  <a:pt x="900" y="57"/>
                  <a:pt x="900" y="57"/>
                </a:cubicBezTo>
                <a:cubicBezTo>
                  <a:pt x="897" y="57"/>
                  <a:pt x="897" y="57"/>
                  <a:pt x="897" y="57"/>
                </a:cubicBezTo>
                <a:cubicBezTo>
                  <a:pt x="894" y="55"/>
                  <a:pt x="894" y="55"/>
                  <a:pt x="894" y="55"/>
                </a:cubicBezTo>
                <a:cubicBezTo>
                  <a:pt x="892" y="55"/>
                  <a:pt x="892" y="55"/>
                  <a:pt x="892" y="55"/>
                </a:cubicBezTo>
                <a:cubicBezTo>
                  <a:pt x="891" y="56"/>
                  <a:pt x="891" y="56"/>
                  <a:pt x="891" y="56"/>
                </a:cubicBezTo>
                <a:cubicBezTo>
                  <a:pt x="887" y="56"/>
                  <a:pt x="887" y="56"/>
                  <a:pt x="887" y="56"/>
                </a:cubicBezTo>
                <a:cubicBezTo>
                  <a:pt x="885" y="55"/>
                  <a:pt x="885" y="55"/>
                  <a:pt x="885" y="55"/>
                </a:cubicBezTo>
                <a:cubicBezTo>
                  <a:pt x="884" y="56"/>
                  <a:pt x="884" y="56"/>
                  <a:pt x="884" y="56"/>
                </a:cubicBezTo>
                <a:cubicBezTo>
                  <a:pt x="882" y="58"/>
                  <a:pt x="882" y="58"/>
                  <a:pt x="882" y="58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77" y="61"/>
                  <a:pt x="877" y="61"/>
                  <a:pt x="877" y="61"/>
                </a:cubicBezTo>
                <a:cubicBezTo>
                  <a:pt x="876" y="64"/>
                  <a:pt x="876" y="64"/>
                  <a:pt x="876" y="64"/>
                </a:cubicBezTo>
                <a:cubicBezTo>
                  <a:pt x="875" y="65"/>
                  <a:pt x="875" y="65"/>
                  <a:pt x="875" y="65"/>
                </a:cubicBezTo>
                <a:cubicBezTo>
                  <a:pt x="874" y="66"/>
                  <a:pt x="874" y="66"/>
                  <a:pt x="874" y="66"/>
                </a:cubicBezTo>
                <a:cubicBezTo>
                  <a:pt x="876" y="67"/>
                  <a:pt x="876" y="67"/>
                  <a:pt x="876" y="67"/>
                </a:cubicBezTo>
                <a:cubicBezTo>
                  <a:pt x="879" y="67"/>
                  <a:pt x="879" y="67"/>
                  <a:pt x="879" y="67"/>
                </a:cubicBezTo>
                <a:cubicBezTo>
                  <a:pt x="879" y="69"/>
                  <a:pt x="879" y="69"/>
                  <a:pt x="879" y="69"/>
                </a:cubicBezTo>
                <a:cubicBezTo>
                  <a:pt x="880" y="70"/>
                  <a:pt x="880" y="70"/>
                  <a:pt x="880" y="70"/>
                </a:cubicBezTo>
                <a:cubicBezTo>
                  <a:pt x="884" y="71"/>
                  <a:pt x="884" y="71"/>
                  <a:pt x="884" y="71"/>
                </a:cubicBezTo>
                <a:cubicBezTo>
                  <a:pt x="888" y="72"/>
                  <a:pt x="888" y="72"/>
                  <a:pt x="888" y="72"/>
                </a:cubicBezTo>
                <a:cubicBezTo>
                  <a:pt x="890" y="72"/>
                  <a:pt x="890" y="72"/>
                  <a:pt x="890" y="72"/>
                </a:cubicBezTo>
                <a:cubicBezTo>
                  <a:pt x="893" y="69"/>
                  <a:pt x="893" y="69"/>
                  <a:pt x="893" y="69"/>
                </a:cubicBezTo>
                <a:cubicBezTo>
                  <a:pt x="893" y="66"/>
                  <a:pt x="893" y="66"/>
                  <a:pt x="893" y="66"/>
                </a:cubicBezTo>
                <a:cubicBezTo>
                  <a:pt x="896" y="66"/>
                  <a:pt x="896" y="66"/>
                  <a:pt x="896" y="66"/>
                </a:cubicBezTo>
                <a:cubicBezTo>
                  <a:pt x="898" y="66"/>
                  <a:pt x="898" y="66"/>
                  <a:pt x="898" y="66"/>
                </a:cubicBezTo>
                <a:cubicBezTo>
                  <a:pt x="896" y="67"/>
                  <a:pt x="896" y="67"/>
                  <a:pt x="896" y="67"/>
                </a:cubicBezTo>
                <a:cubicBezTo>
                  <a:pt x="896" y="68"/>
                  <a:pt x="896" y="68"/>
                  <a:pt x="896" y="68"/>
                </a:cubicBezTo>
                <a:cubicBezTo>
                  <a:pt x="897" y="69"/>
                  <a:pt x="897" y="69"/>
                  <a:pt x="897" y="69"/>
                </a:cubicBezTo>
                <a:cubicBezTo>
                  <a:pt x="900" y="68"/>
                  <a:pt x="900" y="68"/>
                  <a:pt x="900" y="68"/>
                </a:cubicBezTo>
                <a:cubicBezTo>
                  <a:pt x="902" y="68"/>
                  <a:pt x="902" y="68"/>
                  <a:pt x="902" y="68"/>
                </a:cubicBezTo>
                <a:cubicBezTo>
                  <a:pt x="904" y="67"/>
                  <a:pt x="904" y="67"/>
                  <a:pt x="904" y="67"/>
                </a:cubicBezTo>
                <a:cubicBezTo>
                  <a:pt x="905" y="67"/>
                  <a:pt x="905" y="67"/>
                  <a:pt x="905" y="67"/>
                </a:cubicBezTo>
                <a:cubicBezTo>
                  <a:pt x="904" y="69"/>
                  <a:pt x="904" y="69"/>
                  <a:pt x="904" y="69"/>
                </a:cubicBezTo>
                <a:cubicBezTo>
                  <a:pt x="901" y="69"/>
                  <a:pt x="901" y="69"/>
                  <a:pt x="901" y="69"/>
                </a:cubicBezTo>
                <a:cubicBezTo>
                  <a:pt x="899" y="70"/>
                  <a:pt x="899" y="70"/>
                  <a:pt x="899" y="70"/>
                </a:cubicBezTo>
                <a:cubicBezTo>
                  <a:pt x="897" y="70"/>
                  <a:pt x="897" y="70"/>
                  <a:pt x="897" y="70"/>
                </a:cubicBezTo>
                <a:cubicBezTo>
                  <a:pt x="894" y="72"/>
                  <a:pt x="894" y="72"/>
                  <a:pt x="894" y="72"/>
                </a:cubicBezTo>
                <a:cubicBezTo>
                  <a:pt x="894" y="74"/>
                  <a:pt x="894" y="74"/>
                  <a:pt x="894" y="74"/>
                </a:cubicBezTo>
                <a:cubicBezTo>
                  <a:pt x="896" y="74"/>
                  <a:pt x="896" y="74"/>
                  <a:pt x="896" y="74"/>
                </a:cubicBezTo>
                <a:cubicBezTo>
                  <a:pt x="898" y="74"/>
                  <a:pt x="898" y="74"/>
                  <a:pt x="898" y="74"/>
                </a:cubicBezTo>
                <a:cubicBezTo>
                  <a:pt x="901" y="76"/>
                  <a:pt x="901" y="76"/>
                  <a:pt x="901" y="76"/>
                </a:cubicBezTo>
                <a:cubicBezTo>
                  <a:pt x="906" y="76"/>
                  <a:pt x="906" y="76"/>
                  <a:pt x="906" y="76"/>
                </a:cubicBezTo>
                <a:cubicBezTo>
                  <a:pt x="908" y="76"/>
                  <a:pt x="908" y="76"/>
                  <a:pt x="908" y="76"/>
                </a:cubicBezTo>
                <a:cubicBezTo>
                  <a:pt x="910" y="76"/>
                  <a:pt x="910" y="76"/>
                  <a:pt x="910" y="76"/>
                </a:cubicBezTo>
                <a:cubicBezTo>
                  <a:pt x="916" y="73"/>
                  <a:pt x="916" y="73"/>
                  <a:pt x="916" y="73"/>
                </a:cubicBezTo>
                <a:cubicBezTo>
                  <a:pt x="918" y="73"/>
                  <a:pt x="918" y="73"/>
                  <a:pt x="918" y="73"/>
                </a:cubicBezTo>
                <a:cubicBezTo>
                  <a:pt x="922" y="71"/>
                  <a:pt x="922" y="71"/>
                  <a:pt x="922" y="71"/>
                </a:cubicBezTo>
                <a:cubicBezTo>
                  <a:pt x="921" y="70"/>
                  <a:pt x="921" y="70"/>
                  <a:pt x="921" y="70"/>
                </a:cubicBezTo>
                <a:cubicBezTo>
                  <a:pt x="920" y="70"/>
                  <a:pt x="920" y="70"/>
                  <a:pt x="920" y="70"/>
                </a:cubicBezTo>
                <a:cubicBezTo>
                  <a:pt x="923" y="67"/>
                  <a:pt x="923" y="67"/>
                  <a:pt x="923" y="67"/>
                </a:cubicBezTo>
                <a:cubicBezTo>
                  <a:pt x="924" y="67"/>
                  <a:pt x="924" y="67"/>
                  <a:pt x="924" y="67"/>
                </a:cubicBezTo>
                <a:cubicBezTo>
                  <a:pt x="926" y="65"/>
                  <a:pt x="926" y="65"/>
                  <a:pt x="926" y="65"/>
                </a:cubicBezTo>
                <a:cubicBezTo>
                  <a:pt x="926" y="65"/>
                  <a:pt x="926" y="65"/>
                  <a:pt x="926" y="65"/>
                </a:cubicBezTo>
                <a:cubicBezTo>
                  <a:pt x="927" y="67"/>
                  <a:pt x="927" y="67"/>
                  <a:pt x="927" y="67"/>
                </a:cubicBezTo>
                <a:cubicBezTo>
                  <a:pt x="928" y="67"/>
                  <a:pt x="928" y="67"/>
                  <a:pt x="928" y="67"/>
                </a:cubicBezTo>
                <a:cubicBezTo>
                  <a:pt x="928" y="65"/>
                  <a:pt x="928" y="65"/>
                  <a:pt x="928" y="65"/>
                </a:cubicBezTo>
                <a:cubicBezTo>
                  <a:pt x="933" y="61"/>
                  <a:pt x="933" y="61"/>
                  <a:pt x="933" y="61"/>
                </a:cubicBezTo>
                <a:cubicBezTo>
                  <a:pt x="936" y="61"/>
                  <a:pt x="936" y="61"/>
                  <a:pt x="936" y="61"/>
                </a:cubicBezTo>
                <a:cubicBezTo>
                  <a:pt x="942" y="59"/>
                  <a:pt x="942" y="59"/>
                  <a:pt x="942" y="59"/>
                </a:cubicBezTo>
                <a:cubicBezTo>
                  <a:pt x="942" y="60"/>
                  <a:pt x="942" y="60"/>
                  <a:pt x="942" y="60"/>
                </a:cubicBezTo>
                <a:cubicBezTo>
                  <a:pt x="937" y="62"/>
                  <a:pt x="937" y="62"/>
                  <a:pt x="937" y="62"/>
                </a:cubicBezTo>
                <a:cubicBezTo>
                  <a:pt x="934" y="62"/>
                  <a:pt x="934" y="62"/>
                  <a:pt x="934" y="62"/>
                </a:cubicBezTo>
                <a:cubicBezTo>
                  <a:pt x="930" y="65"/>
                  <a:pt x="930" y="65"/>
                  <a:pt x="930" y="65"/>
                </a:cubicBezTo>
                <a:cubicBezTo>
                  <a:pt x="929" y="67"/>
                  <a:pt x="929" y="67"/>
                  <a:pt x="929" y="67"/>
                </a:cubicBezTo>
                <a:cubicBezTo>
                  <a:pt x="927" y="69"/>
                  <a:pt x="927" y="69"/>
                  <a:pt x="927" y="69"/>
                </a:cubicBezTo>
                <a:cubicBezTo>
                  <a:pt x="925" y="69"/>
                  <a:pt x="925" y="69"/>
                  <a:pt x="925" y="69"/>
                </a:cubicBezTo>
                <a:cubicBezTo>
                  <a:pt x="924" y="72"/>
                  <a:pt x="924" y="72"/>
                  <a:pt x="924" y="72"/>
                </a:cubicBezTo>
                <a:cubicBezTo>
                  <a:pt x="923" y="73"/>
                  <a:pt x="923" y="73"/>
                  <a:pt x="923" y="73"/>
                </a:cubicBezTo>
                <a:cubicBezTo>
                  <a:pt x="923" y="73"/>
                  <a:pt x="923" y="73"/>
                  <a:pt x="923" y="73"/>
                </a:cubicBezTo>
                <a:cubicBezTo>
                  <a:pt x="927" y="73"/>
                  <a:pt x="927" y="73"/>
                  <a:pt x="927" y="73"/>
                </a:cubicBezTo>
                <a:cubicBezTo>
                  <a:pt x="929" y="74"/>
                  <a:pt x="929" y="74"/>
                  <a:pt x="929" y="74"/>
                </a:cubicBezTo>
                <a:cubicBezTo>
                  <a:pt x="931" y="74"/>
                  <a:pt x="931" y="74"/>
                  <a:pt x="931" y="74"/>
                </a:cubicBezTo>
                <a:cubicBezTo>
                  <a:pt x="933" y="75"/>
                  <a:pt x="933" y="75"/>
                  <a:pt x="933" y="75"/>
                </a:cubicBezTo>
                <a:cubicBezTo>
                  <a:pt x="933" y="76"/>
                  <a:pt x="933" y="76"/>
                  <a:pt x="933" y="76"/>
                </a:cubicBezTo>
                <a:cubicBezTo>
                  <a:pt x="934" y="77"/>
                  <a:pt x="934" y="77"/>
                  <a:pt x="934" y="77"/>
                </a:cubicBezTo>
                <a:cubicBezTo>
                  <a:pt x="935" y="77"/>
                  <a:pt x="935" y="77"/>
                  <a:pt x="935" y="77"/>
                </a:cubicBezTo>
                <a:cubicBezTo>
                  <a:pt x="936" y="78"/>
                  <a:pt x="936" y="78"/>
                  <a:pt x="936" y="78"/>
                </a:cubicBezTo>
                <a:cubicBezTo>
                  <a:pt x="934" y="78"/>
                  <a:pt x="934" y="78"/>
                  <a:pt x="934" y="78"/>
                </a:cubicBezTo>
                <a:cubicBezTo>
                  <a:pt x="933" y="79"/>
                  <a:pt x="933" y="79"/>
                  <a:pt x="933" y="79"/>
                </a:cubicBezTo>
                <a:cubicBezTo>
                  <a:pt x="930" y="77"/>
                  <a:pt x="930" y="77"/>
                  <a:pt x="930" y="77"/>
                </a:cubicBezTo>
                <a:cubicBezTo>
                  <a:pt x="927" y="76"/>
                  <a:pt x="927" y="76"/>
                  <a:pt x="927" y="76"/>
                </a:cubicBezTo>
                <a:cubicBezTo>
                  <a:pt x="923" y="76"/>
                  <a:pt x="923" y="76"/>
                  <a:pt x="923" y="76"/>
                </a:cubicBezTo>
                <a:cubicBezTo>
                  <a:pt x="917" y="77"/>
                  <a:pt x="917" y="77"/>
                  <a:pt x="917" y="77"/>
                </a:cubicBezTo>
                <a:cubicBezTo>
                  <a:pt x="914" y="78"/>
                  <a:pt x="914" y="78"/>
                  <a:pt x="914" y="78"/>
                </a:cubicBezTo>
                <a:cubicBezTo>
                  <a:pt x="913" y="78"/>
                  <a:pt x="913" y="78"/>
                  <a:pt x="913" y="78"/>
                </a:cubicBezTo>
                <a:cubicBezTo>
                  <a:pt x="912" y="79"/>
                  <a:pt x="912" y="79"/>
                  <a:pt x="912" y="79"/>
                </a:cubicBezTo>
                <a:cubicBezTo>
                  <a:pt x="913" y="80"/>
                  <a:pt x="913" y="80"/>
                  <a:pt x="913" y="80"/>
                </a:cubicBezTo>
                <a:cubicBezTo>
                  <a:pt x="916" y="80"/>
                  <a:pt x="916" y="80"/>
                  <a:pt x="916" y="80"/>
                </a:cubicBezTo>
                <a:cubicBezTo>
                  <a:pt x="918" y="80"/>
                  <a:pt x="918" y="80"/>
                  <a:pt x="918" y="80"/>
                </a:cubicBezTo>
                <a:cubicBezTo>
                  <a:pt x="920" y="81"/>
                  <a:pt x="920" y="81"/>
                  <a:pt x="920" y="81"/>
                </a:cubicBezTo>
                <a:cubicBezTo>
                  <a:pt x="920" y="82"/>
                  <a:pt x="920" y="82"/>
                  <a:pt x="920" y="82"/>
                </a:cubicBezTo>
                <a:cubicBezTo>
                  <a:pt x="918" y="83"/>
                  <a:pt x="918" y="83"/>
                  <a:pt x="918" y="83"/>
                </a:cubicBezTo>
                <a:cubicBezTo>
                  <a:pt x="916" y="82"/>
                  <a:pt x="916" y="82"/>
                  <a:pt x="916" y="82"/>
                </a:cubicBezTo>
                <a:cubicBezTo>
                  <a:pt x="913" y="81"/>
                  <a:pt x="913" y="81"/>
                  <a:pt x="913" y="81"/>
                </a:cubicBezTo>
                <a:cubicBezTo>
                  <a:pt x="911" y="80"/>
                  <a:pt x="911" y="80"/>
                  <a:pt x="911" y="80"/>
                </a:cubicBezTo>
                <a:cubicBezTo>
                  <a:pt x="909" y="80"/>
                  <a:pt x="909" y="80"/>
                  <a:pt x="909" y="80"/>
                </a:cubicBezTo>
                <a:cubicBezTo>
                  <a:pt x="906" y="81"/>
                  <a:pt x="906" y="81"/>
                  <a:pt x="906" y="81"/>
                </a:cubicBezTo>
                <a:cubicBezTo>
                  <a:pt x="903" y="81"/>
                  <a:pt x="903" y="81"/>
                  <a:pt x="903" y="81"/>
                </a:cubicBezTo>
                <a:cubicBezTo>
                  <a:pt x="900" y="80"/>
                  <a:pt x="900" y="80"/>
                  <a:pt x="900" y="80"/>
                </a:cubicBezTo>
                <a:cubicBezTo>
                  <a:pt x="897" y="80"/>
                  <a:pt x="897" y="80"/>
                  <a:pt x="897" y="80"/>
                </a:cubicBezTo>
                <a:cubicBezTo>
                  <a:pt x="895" y="79"/>
                  <a:pt x="895" y="79"/>
                  <a:pt x="895" y="79"/>
                </a:cubicBezTo>
                <a:cubicBezTo>
                  <a:pt x="894" y="78"/>
                  <a:pt x="894" y="78"/>
                  <a:pt x="894" y="78"/>
                </a:cubicBezTo>
                <a:cubicBezTo>
                  <a:pt x="890" y="79"/>
                  <a:pt x="890" y="79"/>
                  <a:pt x="890" y="79"/>
                </a:cubicBezTo>
                <a:cubicBezTo>
                  <a:pt x="890" y="81"/>
                  <a:pt x="890" y="81"/>
                  <a:pt x="890" y="81"/>
                </a:cubicBezTo>
                <a:cubicBezTo>
                  <a:pt x="890" y="82"/>
                  <a:pt x="890" y="82"/>
                  <a:pt x="890" y="82"/>
                </a:cubicBezTo>
                <a:cubicBezTo>
                  <a:pt x="890" y="89"/>
                  <a:pt x="890" y="89"/>
                  <a:pt x="890" y="89"/>
                </a:cubicBezTo>
                <a:cubicBezTo>
                  <a:pt x="891" y="90"/>
                  <a:pt x="891" y="90"/>
                  <a:pt x="891" y="90"/>
                </a:cubicBezTo>
                <a:cubicBezTo>
                  <a:pt x="889" y="92"/>
                  <a:pt x="889" y="92"/>
                  <a:pt x="889" y="92"/>
                </a:cubicBezTo>
                <a:cubicBezTo>
                  <a:pt x="889" y="93"/>
                  <a:pt x="889" y="93"/>
                  <a:pt x="889" y="93"/>
                </a:cubicBezTo>
                <a:cubicBezTo>
                  <a:pt x="890" y="94"/>
                  <a:pt x="890" y="94"/>
                  <a:pt x="890" y="94"/>
                </a:cubicBezTo>
                <a:cubicBezTo>
                  <a:pt x="891" y="96"/>
                  <a:pt x="891" y="96"/>
                  <a:pt x="891" y="96"/>
                </a:cubicBezTo>
                <a:cubicBezTo>
                  <a:pt x="894" y="96"/>
                  <a:pt x="894" y="96"/>
                  <a:pt x="894" y="96"/>
                </a:cubicBezTo>
                <a:cubicBezTo>
                  <a:pt x="895" y="97"/>
                  <a:pt x="895" y="97"/>
                  <a:pt x="895" y="97"/>
                </a:cubicBezTo>
                <a:cubicBezTo>
                  <a:pt x="893" y="97"/>
                  <a:pt x="893" y="97"/>
                  <a:pt x="893" y="97"/>
                </a:cubicBezTo>
                <a:cubicBezTo>
                  <a:pt x="892" y="97"/>
                  <a:pt x="892" y="97"/>
                  <a:pt x="892" y="97"/>
                </a:cubicBezTo>
                <a:cubicBezTo>
                  <a:pt x="891" y="99"/>
                  <a:pt x="891" y="99"/>
                  <a:pt x="891" y="99"/>
                </a:cubicBezTo>
                <a:cubicBezTo>
                  <a:pt x="891" y="97"/>
                  <a:pt x="891" y="97"/>
                  <a:pt x="891" y="97"/>
                </a:cubicBezTo>
                <a:cubicBezTo>
                  <a:pt x="889" y="95"/>
                  <a:pt x="889" y="95"/>
                  <a:pt x="889" y="95"/>
                </a:cubicBezTo>
                <a:cubicBezTo>
                  <a:pt x="889" y="96"/>
                  <a:pt x="889" y="96"/>
                  <a:pt x="889" y="96"/>
                </a:cubicBezTo>
                <a:cubicBezTo>
                  <a:pt x="888" y="97"/>
                  <a:pt x="888" y="97"/>
                  <a:pt x="888" y="97"/>
                </a:cubicBezTo>
                <a:cubicBezTo>
                  <a:pt x="887" y="95"/>
                  <a:pt x="887" y="95"/>
                  <a:pt x="887" y="95"/>
                </a:cubicBezTo>
                <a:cubicBezTo>
                  <a:pt x="886" y="92"/>
                  <a:pt x="886" y="92"/>
                  <a:pt x="886" y="92"/>
                </a:cubicBezTo>
                <a:cubicBezTo>
                  <a:pt x="887" y="88"/>
                  <a:pt x="887" y="88"/>
                  <a:pt x="887" y="88"/>
                </a:cubicBezTo>
                <a:cubicBezTo>
                  <a:pt x="886" y="84"/>
                  <a:pt x="886" y="84"/>
                  <a:pt x="886" y="84"/>
                </a:cubicBezTo>
                <a:cubicBezTo>
                  <a:pt x="883" y="81"/>
                  <a:pt x="883" y="81"/>
                  <a:pt x="883" y="81"/>
                </a:cubicBezTo>
                <a:cubicBezTo>
                  <a:pt x="883" y="79"/>
                  <a:pt x="883" y="79"/>
                  <a:pt x="883" y="79"/>
                </a:cubicBezTo>
                <a:cubicBezTo>
                  <a:pt x="880" y="77"/>
                  <a:pt x="880" y="77"/>
                  <a:pt x="880" y="77"/>
                </a:cubicBezTo>
                <a:cubicBezTo>
                  <a:pt x="878" y="77"/>
                  <a:pt x="878" y="77"/>
                  <a:pt x="878" y="77"/>
                </a:cubicBezTo>
                <a:cubicBezTo>
                  <a:pt x="876" y="75"/>
                  <a:pt x="876" y="75"/>
                  <a:pt x="876" y="75"/>
                </a:cubicBezTo>
                <a:cubicBezTo>
                  <a:pt x="875" y="73"/>
                  <a:pt x="875" y="73"/>
                  <a:pt x="875" y="73"/>
                </a:cubicBezTo>
                <a:cubicBezTo>
                  <a:pt x="873" y="73"/>
                  <a:pt x="873" y="73"/>
                  <a:pt x="873" y="73"/>
                </a:cubicBezTo>
                <a:cubicBezTo>
                  <a:pt x="871" y="73"/>
                  <a:pt x="871" y="73"/>
                  <a:pt x="871" y="73"/>
                </a:cubicBezTo>
                <a:cubicBezTo>
                  <a:pt x="865" y="80"/>
                  <a:pt x="865" y="80"/>
                  <a:pt x="865" y="80"/>
                </a:cubicBezTo>
                <a:cubicBezTo>
                  <a:pt x="864" y="82"/>
                  <a:pt x="864" y="82"/>
                  <a:pt x="864" y="82"/>
                </a:cubicBezTo>
                <a:cubicBezTo>
                  <a:pt x="865" y="83"/>
                  <a:pt x="865" y="83"/>
                  <a:pt x="865" y="83"/>
                </a:cubicBezTo>
                <a:cubicBezTo>
                  <a:pt x="866" y="84"/>
                  <a:pt x="866" y="84"/>
                  <a:pt x="866" y="84"/>
                </a:cubicBezTo>
                <a:cubicBezTo>
                  <a:pt x="868" y="85"/>
                  <a:pt x="868" y="85"/>
                  <a:pt x="868" y="85"/>
                </a:cubicBezTo>
                <a:cubicBezTo>
                  <a:pt x="869" y="87"/>
                  <a:pt x="869" y="87"/>
                  <a:pt x="869" y="87"/>
                </a:cubicBezTo>
                <a:cubicBezTo>
                  <a:pt x="869" y="88"/>
                  <a:pt x="869" y="88"/>
                  <a:pt x="869" y="88"/>
                </a:cubicBezTo>
                <a:cubicBezTo>
                  <a:pt x="868" y="89"/>
                  <a:pt x="868" y="89"/>
                  <a:pt x="868" y="89"/>
                </a:cubicBezTo>
                <a:cubicBezTo>
                  <a:pt x="867" y="87"/>
                  <a:pt x="867" y="87"/>
                  <a:pt x="867" y="87"/>
                </a:cubicBezTo>
                <a:cubicBezTo>
                  <a:pt x="865" y="86"/>
                  <a:pt x="865" y="86"/>
                  <a:pt x="865" y="86"/>
                </a:cubicBezTo>
                <a:cubicBezTo>
                  <a:pt x="864" y="85"/>
                  <a:pt x="864" y="85"/>
                  <a:pt x="864" y="85"/>
                </a:cubicBezTo>
                <a:cubicBezTo>
                  <a:pt x="863" y="86"/>
                  <a:pt x="863" y="86"/>
                  <a:pt x="863" y="86"/>
                </a:cubicBezTo>
                <a:cubicBezTo>
                  <a:pt x="862" y="86"/>
                  <a:pt x="862" y="86"/>
                  <a:pt x="862" y="86"/>
                </a:cubicBezTo>
                <a:cubicBezTo>
                  <a:pt x="862" y="88"/>
                  <a:pt x="862" y="88"/>
                  <a:pt x="862" y="88"/>
                </a:cubicBezTo>
                <a:cubicBezTo>
                  <a:pt x="863" y="89"/>
                  <a:pt x="863" y="89"/>
                  <a:pt x="863" y="89"/>
                </a:cubicBezTo>
                <a:cubicBezTo>
                  <a:pt x="864" y="90"/>
                  <a:pt x="864" y="90"/>
                  <a:pt x="864" y="90"/>
                </a:cubicBezTo>
                <a:cubicBezTo>
                  <a:pt x="865" y="93"/>
                  <a:pt x="865" y="93"/>
                  <a:pt x="865" y="93"/>
                </a:cubicBezTo>
                <a:cubicBezTo>
                  <a:pt x="865" y="98"/>
                  <a:pt x="865" y="98"/>
                  <a:pt x="865" y="98"/>
                </a:cubicBezTo>
                <a:cubicBezTo>
                  <a:pt x="864" y="101"/>
                  <a:pt x="864" y="101"/>
                  <a:pt x="864" y="101"/>
                </a:cubicBezTo>
                <a:cubicBezTo>
                  <a:pt x="864" y="103"/>
                  <a:pt x="864" y="103"/>
                  <a:pt x="864" y="103"/>
                </a:cubicBezTo>
                <a:cubicBezTo>
                  <a:pt x="862" y="106"/>
                  <a:pt x="862" y="106"/>
                  <a:pt x="862" y="106"/>
                </a:cubicBezTo>
                <a:cubicBezTo>
                  <a:pt x="863" y="108"/>
                  <a:pt x="863" y="108"/>
                  <a:pt x="863" y="108"/>
                </a:cubicBezTo>
                <a:cubicBezTo>
                  <a:pt x="863" y="108"/>
                  <a:pt x="863" y="108"/>
                  <a:pt x="863" y="108"/>
                </a:cubicBezTo>
                <a:cubicBezTo>
                  <a:pt x="865" y="108"/>
                  <a:pt x="865" y="108"/>
                  <a:pt x="865" y="108"/>
                </a:cubicBezTo>
                <a:cubicBezTo>
                  <a:pt x="864" y="110"/>
                  <a:pt x="864" y="110"/>
                  <a:pt x="864" y="110"/>
                </a:cubicBezTo>
                <a:cubicBezTo>
                  <a:pt x="863" y="113"/>
                  <a:pt x="863" y="113"/>
                  <a:pt x="863" y="113"/>
                </a:cubicBezTo>
                <a:cubicBezTo>
                  <a:pt x="862" y="111"/>
                  <a:pt x="862" y="111"/>
                  <a:pt x="862" y="111"/>
                </a:cubicBezTo>
                <a:cubicBezTo>
                  <a:pt x="861" y="110"/>
                  <a:pt x="861" y="110"/>
                  <a:pt x="861" y="110"/>
                </a:cubicBezTo>
                <a:cubicBezTo>
                  <a:pt x="860" y="109"/>
                  <a:pt x="860" y="109"/>
                  <a:pt x="860" y="109"/>
                </a:cubicBezTo>
                <a:cubicBezTo>
                  <a:pt x="859" y="109"/>
                  <a:pt x="859" y="109"/>
                  <a:pt x="859" y="109"/>
                </a:cubicBezTo>
                <a:cubicBezTo>
                  <a:pt x="859" y="113"/>
                  <a:pt x="859" y="113"/>
                  <a:pt x="859" y="113"/>
                </a:cubicBezTo>
                <a:cubicBezTo>
                  <a:pt x="861" y="117"/>
                  <a:pt x="861" y="117"/>
                  <a:pt x="861" y="117"/>
                </a:cubicBezTo>
                <a:cubicBezTo>
                  <a:pt x="864" y="116"/>
                  <a:pt x="864" y="116"/>
                  <a:pt x="864" y="116"/>
                </a:cubicBezTo>
                <a:cubicBezTo>
                  <a:pt x="865" y="117"/>
                  <a:pt x="865" y="117"/>
                  <a:pt x="865" y="117"/>
                </a:cubicBezTo>
                <a:cubicBezTo>
                  <a:pt x="866" y="119"/>
                  <a:pt x="866" y="119"/>
                  <a:pt x="866" y="119"/>
                </a:cubicBezTo>
                <a:cubicBezTo>
                  <a:pt x="869" y="119"/>
                  <a:pt x="869" y="119"/>
                  <a:pt x="869" y="119"/>
                </a:cubicBezTo>
                <a:cubicBezTo>
                  <a:pt x="872" y="120"/>
                  <a:pt x="872" y="120"/>
                  <a:pt x="872" y="120"/>
                </a:cubicBezTo>
                <a:cubicBezTo>
                  <a:pt x="874" y="119"/>
                  <a:pt x="874" y="119"/>
                  <a:pt x="874" y="119"/>
                </a:cubicBezTo>
                <a:cubicBezTo>
                  <a:pt x="875" y="117"/>
                  <a:pt x="875" y="117"/>
                  <a:pt x="875" y="117"/>
                </a:cubicBezTo>
                <a:cubicBezTo>
                  <a:pt x="876" y="116"/>
                  <a:pt x="876" y="116"/>
                  <a:pt x="876" y="116"/>
                </a:cubicBezTo>
                <a:cubicBezTo>
                  <a:pt x="877" y="115"/>
                  <a:pt x="877" y="115"/>
                  <a:pt x="877" y="115"/>
                </a:cubicBezTo>
                <a:cubicBezTo>
                  <a:pt x="877" y="117"/>
                  <a:pt x="877" y="117"/>
                  <a:pt x="877" y="117"/>
                </a:cubicBezTo>
                <a:cubicBezTo>
                  <a:pt x="876" y="119"/>
                  <a:pt x="876" y="119"/>
                  <a:pt x="876" y="119"/>
                </a:cubicBezTo>
                <a:cubicBezTo>
                  <a:pt x="876" y="121"/>
                  <a:pt x="876" y="121"/>
                  <a:pt x="876" y="121"/>
                </a:cubicBezTo>
                <a:cubicBezTo>
                  <a:pt x="875" y="121"/>
                  <a:pt x="875" y="121"/>
                  <a:pt x="875" y="121"/>
                </a:cubicBezTo>
                <a:cubicBezTo>
                  <a:pt x="873" y="121"/>
                  <a:pt x="873" y="121"/>
                  <a:pt x="873" y="121"/>
                </a:cubicBezTo>
                <a:cubicBezTo>
                  <a:pt x="870" y="121"/>
                  <a:pt x="870" y="121"/>
                  <a:pt x="870" y="121"/>
                </a:cubicBezTo>
                <a:cubicBezTo>
                  <a:pt x="868" y="121"/>
                  <a:pt x="868" y="121"/>
                  <a:pt x="868" y="121"/>
                </a:cubicBezTo>
                <a:cubicBezTo>
                  <a:pt x="868" y="123"/>
                  <a:pt x="868" y="123"/>
                  <a:pt x="868" y="123"/>
                </a:cubicBezTo>
                <a:cubicBezTo>
                  <a:pt x="869" y="123"/>
                  <a:pt x="869" y="123"/>
                  <a:pt x="869" y="123"/>
                </a:cubicBezTo>
                <a:cubicBezTo>
                  <a:pt x="871" y="123"/>
                  <a:pt x="871" y="123"/>
                  <a:pt x="871" y="123"/>
                </a:cubicBezTo>
                <a:cubicBezTo>
                  <a:pt x="871" y="124"/>
                  <a:pt x="871" y="124"/>
                  <a:pt x="871" y="124"/>
                </a:cubicBezTo>
                <a:cubicBezTo>
                  <a:pt x="870" y="124"/>
                  <a:pt x="870" y="124"/>
                  <a:pt x="870" y="124"/>
                </a:cubicBezTo>
                <a:cubicBezTo>
                  <a:pt x="870" y="127"/>
                  <a:pt x="870" y="127"/>
                  <a:pt x="870" y="127"/>
                </a:cubicBezTo>
                <a:cubicBezTo>
                  <a:pt x="867" y="123"/>
                  <a:pt x="867" y="123"/>
                  <a:pt x="867" y="123"/>
                </a:cubicBezTo>
                <a:cubicBezTo>
                  <a:pt x="866" y="123"/>
                  <a:pt x="866" y="123"/>
                  <a:pt x="866" y="123"/>
                </a:cubicBezTo>
                <a:cubicBezTo>
                  <a:pt x="865" y="122"/>
                  <a:pt x="865" y="122"/>
                  <a:pt x="865" y="122"/>
                </a:cubicBezTo>
                <a:cubicBezTo>
                  <a:pt x="864" y="120"/>
                  <a:pt x="864" y="120"/>
                  <a:pt x="864" y="120"/>
                </a:cubicBezTo>
                <a:cubicBezTo>
                  <a:pt x="860" y="118"/>
                  <a:pt x="860" y="118"/>
                  <a:pt x="860" y="118"/>
                </a:cubicBezTo>
                <a:cubicBezTo>
                  <a:pt x="859" y="118"/>
                  <a:pt x="859" y="118"/>
                  <a:pt x="859" y="118"/>
                </a:cubicBezTo>
                <a:cubicBezTo>
                  <a:pt x="857" y="115"/>
                  <a:pt x="857" y="115"/>
                  <a:pt x="857" y="115"/>
                </a:cubicBezTo>
                <a:cubicBezTo>
                  <a:pt x="857" y="115"/>
                  <a:pt x="857" y="115"/>
                  <a:pt x="857" y="115"/>
                </a:cubicBezTo>
                <a:cubicBezTo>
                  <a:pt x="855" y="115"/>
                  <a:pt x="855" y="115"/>
                  <a:pt x="855" y="115"/>
                </a:cubicBezTo>
                <a:cubicBezTo>
                  <a:pt x="853" y="116"/>
                  <a:pt x="853" y="116"/>
                  <a:pt x="853" y="116"/>
                </a:cubicBezTo>
                <a:cubicBezTo>
                  <a:pt x="852" y="116"/>
                  <a:pt x="852" y="116"/>
                  <a:pt x="852" y="116"/>
                </a:cubicBezTo>
                <a:cubicBezTo>
                  <a:pt x="851" y="117"/>
                  <a:pt x="851" y="117"/>
                  <a:pt x="851" y="117"/>
                </a:cubicBezTo>
                <a:cubicBezTo>
                  <a:pt x="848" y="116"/>
                  <a:pt x="848" y="116"/>
                  <a:pt x="848" y="116"/>
                </a:cubicBezTo>
                <a:cubicBezTo>
                  <a:pt x="844" y="117"/>
                  <a:pt x="844" y="117"/>
                  <a:pt x="844" y="117"/>
                </a:cubicBezTo>
                <a:cubicBezTo>
                  <a:pt x="843" y="116"/>
                  <a:pt x="843" y="116"/>
                  <a:pt x="843" y="116"/>
                </a:cubicBezTo>
                <a:cubicBezTo>
                  <a:pt x="840" y="119"/>
                  <a:pt x="840" y="119"/>
                  <a:pt x="840" y="119"/>
                </a:cubicBezTo>
                <a:cubicBezTo>
                  <a:pt x="839" y="122"/>
                  <a:pt x="839" y="122"/>
                  <a:pt x="839" y="122"/>
                </a:cubicBezTo>
                <a:cubicBezTo>
                  <a:pt x="839" y="124"/>
                  <a:pt x="839" y="124"/>
                  <a:pt x="839" y="124"/>
                </a:cubicBezTo>
                <a:cubicBezTo>
                  <a:pt x="837" y="124"/>
                  <a:pt x="837" y="124"/>
                  <a:pt x="837" y="124"/>
                </a:cubicBezTo>
                <a:cubicBezTo>
                  <a:pt x="835" y="125"/>
                  <a:pt x="835" y="125"/>
                  <a:pt x="835" y="125"/>
                </a:cubicBezTo>
                <a:cubicBezTo>
                  <a:pt x="833" y="126"/>
                  <a:pt x="833" y="126"/>
                  <a:pt x="833" y="126"/>
                </a:cubicBezTo>
                <a:cubicBezTo>
                  <a:pt x="833" y="128"/>
                  <a:pt x="833" y="128"/>
                  <a:pt x="833" y="128"/>
                </a:cubicBezTo>
                <a:cubicBezTo>
                  <a:pt x="831" y="129"/>
                  <a:pt x="831" y="129"/>
                  <a:pt x="831" y="129"/>
                </a:cubicBezTo>
                <a:cubicBezTo>
                  <a:pt x="831" y="131"/>
                  <a:pt x="831" y="131"/>
                  <a:pt x="831" y="131"/>
                </a:cubicBezTo>
                <a:cubicBezTo>
                  <a:pt x="832" y="132"/>
                  <a:pt x="832" y="132"/>
                  <a:pt x="832" y="132"/>
                </a:cubicBezTo>
                <a:cubicBezTo>
                  <a:pt x="832" y="132"/>
                  <a:pt x="832" y="132"/>
                  <a:pt x="832" y="132"/>
                </a:cubicBezTo>
                <a:cubicBezTo>
                  <a:pt x="831" y="133"/>
                  <a:pt x="831" y="133"/>
                  <a:pt x="831" y="133"/>
                </a:cubicBezTo>
                <a:cubicBezTo>
                  <a:pt x="829" y="134"/>
                  <a:pt x="829" y="134"/>
                  <a:pt x="829" y="134"/>
                </a:cubicBezTo>
                <a:cubicBezTo>
                  <a:pt x="832" y="136"/>
                  <a:pt x="832" y="136"/>
                  <a:pt x="832" y="136"/>
                </a:cubicBezTo>
                <a:cubicBezTo>
                  <a:pt x="834" y="136"/>
                  <a:pt x="834" y="136"/>
                  <a:pt x="834" y="136"/>
                </a:cubicBezTo>
                <a:cubicBezTo>
                  <a:pt x="836" y="135"/>
                  <a:pt x="836" y="135"/>
                  <a:pt x="836" y="135"/>
                </a:cubicBezTo>
                <a:cubicBezTo>
                  <a:pt x="836" y="134"/>
                  <a:pt x="836" y="134"/>
                  <a:pt x="836" y="134"/>
                </a:cubicBezTo>
                <a:cubicBezTo>
                  <a:pt x="838" y="134"/>
                  <a:pt x="838" y="134"/>
                  <a:pt x="838" y="134"/>
                </a:cubicBezTo>
                <a:cubicBezTo>
                  <a:pt x="841" y="132"/>
                  <a:pt x="841" y="132"/>
                  <a:pt x="841" y="132"/>
                </a:cubicBezTo>
                <a:cubicBezTo>
                  <a:pt x="841" y="134"/>
                  <a:pt x="841" y="134"/>
                  <a:pt x="841" y="134"/>
                </a:cubicBezTo>
                <a:cubicBezTo>
                  <a:pt x="839" y="134"/>
                  <a:pt x="839" y="134"/>
                  <a:pt x="839" y="134"/>
                </a:cubicBezTo>
                <a:cubicBezTo>
                  <a:pt x="837" y="136"/>
                  <a:pt x="837" y="136"/>
                  <a:pt x="837" y="136"/>
                </a:cubicBezTo>
                <a:cubicBezTo>
                  <a:pt x="838" y="138"/>
                  <a:pt x="838" y="138"/>
                  <a:pt x="838" y="138"/>
                </a:cubicBezTo>
                <a:cubicBezTo>
                  <a:pt x="840" y="138"/>
                  <a:pt x="840" y="138"/>
                  <a:pt x="840" y="138"/>
                </a:cubicBezTo>
                <a:cubicBezTo>
                  <a:pt x="842" y="138"/>
                  <a:pt x="842" y="138"/>
                  <a:pt x="842" y="138"/>
                </a:cubicBezTo>
                <a:cubicBezTo>
                  <a:pt x="844" y="136"/>
                  <a:pt x="844" y="136"/>
                  <a:pt x="844" y="136"/>
                </a:cubicBezTo>
                <a:cubicBezTo>
                  <a:pt x="847" y="134"/>
                  <a:pt x="847" y="134"/>
                  <a:pt x="847" y="134"/>
                </a:cubicBezTo>
                <a:cubicBezTo>
                  <a:pt x="849" y="130"/>
                  <a:pt x="849" y="130"/>
                  <a:pt x="849" y="130"/>
                </a:cubicBezTo>
                <a:cubicBezTo>
                  <a:pt x="851" y="127"/>
                  <a:pt x="851" y="127"/>
                  <a:pt x="851" y="127"/>
                </a:cubicBezTo>
                <a:cubicBezTo>
                  <a:pt x="853" y="126"/>
                  <a:pt x="853" y="126"/>
                  <a:pt x="853" y="126"/>
                </a:cubicBezTo>
                <a:cubicBezTo>
                  <a:pt x="852" y="128"/>
                  <a:pt x="852" y="128"/>
                  <a:pt x="852" y="128"/>
                </a:cubicBezTo>
                <a:cubicBezTo>
                  <a:pt x="851" y="129"/>
                  <a:pt x="851" y="129"/>
                  <a:pt x="851" y="129"/>
                </a:cubicBezTo>
                <a:cubicBezTo>
                  <a:pt x="849" y="132"/>
                  <a:pt x="849" y="132"/>
                  <a:pt x="849" y="132"/>
                </a:cubicBezTo>
                <a:cubicBezTo>
                  <a:pt x="849" y="133"/>
                  <a:pt x="849" y="133"/>
                  <a:pt x="849" y="133"/>
                </a:cubicBezTo>
                <a:cubicBezTo>
                  <a:pt x="848" y="134"/>
                  <a:pt x="848" y="134"/>
                  <a:pt x="848" y="134"/>
                </a:cubicBezTo>
                <a:cubicBezTo>
                  <a:pt x="847" y="135"/>
                  <a:pt x="847" y="135"/>
                  <a:pt x="847" y="135"/>
                </a:cubicBezTo>
                <a:cubicBezTo>
                  <a:pt x="847" y="136"/>
                  <a:pt x="847" y="136"/>
                  <a:pt x="847" y="136"/>
                </a:cubicBezTo>
                <a:cubicBezTo>
                  <a:pt x="848" y="136"/>
                  <a:pt x="848" y="136"/>
                  <a:pt x="848" y="136"/>
                </a:cubicBezTo>
                <a:cubicBezTo>
                  <a:pt x="847" y="137"/>
                  <a:pt x="847" y="137"/>
                  <a:pt x="847" y="137"/>
                </a:cubicBezTo>
                <a:cubicBezTo>
                  <a:pt x="846" y="137"/>
                  <a:pt x="846" y="137"/>
                  <a:pt x="846" y="137"/>
                </a:cubicBezTo>
                <a:cubicBezTo>
                  <a:pt x="844" y="139"/>
                  <a:pt x="844" y="139"/>
                  <a:pt x="844" y="139"/>
                </a:cubicBezTo>
                <a:cubicBezTo>
                  <a:pt x="845" y="140"/>
                  <a:pt x="845" y="140"/>
                  <a:pt x="845" y="140"/>
                </a:cubicBezTo>
                <a:cubicBezTo>
                  <a:pt x="847" y="140"/>
                  <a:pt x="847" y="140"/>
                  <a:pt x="847" y="140"/>
                </a:cubicBezTo>
                <a:cubicBezTo>
                  <a:pt x="845" y="141"/>
                  <a:pt x="845" y="141"/>
                  <a:pt x="845" y="141"/>
                </a:cubicBezTo>
                <a:cubicBezTo>
                  <a:pt x="844" y="140"/>
                  <a:pt x="844" y="140"/>
                  <a:pt x="844" y="140"/>
                </a:cubicBezTo>
                <a:cubicBezTo>
                  <a:pt x="842" y="140"/>
                  <a:pt x="842" y="140"/>
                  <a:pt x="842" y="140"/>
                </a:cubicBezTo>
                <a:cubicBezTo>
                  <a:pt x="841" y="141"/>
                  <a:pt x="841" y="141"/>
                  <a:pt x="841" y="141"/>
                </a:cubicBezTo>
                <a:cubicBezTo>
                  <a:pt x="839" y="141"/>
                  <a:pt x="839" y="141"/>
                  <a:pt x="839" y="141"/>
                </a:cubicBezTo>
                <a:cubicBezTo>
                  <a:pt x="839" y="142"/>
                  <a:pt x="839" y="142"/>
                  <a:pt x="839" y="142"/>
                </a:cubicBezTo>
                <a:cubicBezTo>
                  <a:pt x="839" y="143"/>
                  <a:pt x="839" y="143"/>
                  <a:pt x="839" y="143"/>
                </a:cubicBezTo>
                <a:cubicBezTo>
                  <a:pt x="841" y="143"/>
                  <a:pt x="841" y="143"/>
                  <a:pt x="841" y="143"/>
                </a:cubicBezTo>
                <a:cubicBezTo>
                  <a:pt x="841" y="143"/>
                  <a:pt x="841" y="143"/>
                  <a:pt x="841" y="143"/>
                </a:cubicBezTo>
                <a:cubicBezTo>
                  <a:pt x="842" y="143"/>
                  <a:pt x="842" y="143"/>
                  <a:pt x="842" y="143"/>
                </a:cubicBezTo>
                <a:cubicBezTo>
                  <a:pt x="844" y="143"/>
                  <a:pt x="844" y="143"/>
                  <a:pt x="844" y="143"/>
                </a:cubicBezTo>
                <a:cubicBezTo>
                  <a:pt x="844" y="144"/>
                  <a:pt x="844" y="144"/>
                  <a:pt x="844" y="144"/>
                </a:cubicBezTo>
                <a:cubicBezTo>
                  <a:pt x="842" y="144"/>
                  <a:pt x="842" y="144"/>
                  <a:pt x="842" y="144"/>
                </a:cubicBezTo>
                <a:cubicBezTo>
                  <a:pt x="841" y="144"/>
                  <a:pt x="841" y="144"/>
                  <a:pt x="841" y="144"/>
                </a:cubicBezTo>
                <a:cubicBezTo>
                  <a:pt x="840" y="145"/>
                  <a:pt x="840" y="145"/>
                  <a:pt x="840" y="145"/>
                </a:cubicBezTo>
                <a:cubicBezTo>
                  <a:pt x="840" y="145"/>
                  <a:pt x="840" y="145"/>
                  <a:pt x="840" y="145"/>
                </a:cubicBezTo>
                <a:cubicBezTo>
                  <a:pt x="842" y="145"/>
                  <a:pt x="842" y="145"/>
                  <a:pt x="842" y="145"/>
                </a:cubicBezTo>
                <a:cubicBezTo>
                  <a:pt x="842" y="146"/>
                  <a:pt x="842" y="146"/>
                  <a:pt x="842" y="146"/>
                </a:cubicBezTo>
                <a:cubicBezTo>
                  <a:pt x="840" y="147"/>
                  <a:pt x="840" y="147"/>
                  <a:pt x="840" y="147"/>
                </a:cubicBezTo>
                <a:cubicBezTo>
                  <a:pt x="839" y="147"/>
                  <a:pt x="839" y="147"/>
                  <a:pt x="839" y="147"/>
                </a:cubicBezTo>
                <a:cubicBezTo>
                  <a:pt x="839" y="148"/>
                  <a:pt x="839" y="148"/>
                  <a:pt x="839" y="148"/>
                </a:cubicBezTo>
                <a:cubicBezTo>
                  <a:pt x="840" y="150"/>
                  <a:pt x="840" y="150"/>
                  <a:pt x="840" y="150"/>
                </a:cubicBezTo>
                <a:cubicBezTo>
                  <a:pt x="841" y="150"/>
                  <a:pt x="841" y="150"/>
                  <a:pt x="841" y="150"/>
                </a:cubicBezTo>
                <a:cubicBezTo>
                  <a:pt x="842" y="149"/>
                  <a:pt x="842" y="149"/>
                  <a:pt x="842" y="149"/>
                </a:cubicBezTo>
                <a:cubicBezTo>
                  <a:pt x="844" y="147"/>
                  <a:pt x="844" y="147"/>
                  <a:pt x="844" y="147"/>
                </a:cubicBezTo>
                <a:cubicBezTo>
                  <a:pt x="844" y="149"/>
                  <a:pt x="844" y="149"/>
                  <a:pt x="844" y="149"/>
                </a:cubicBezTo>
                <a:cubicBezTo>
                  <a:pt x="842" y="150"/>
                  <a:pt x="842" y="150"/>
                  <a:pt x="842" y="150"/>
                </a:cubicBezTo>
                <a:cubicBezTo>
                  <a:pt x="841" y="151"/>
                  <a:pt x="841" y="151"/>
                  <a:pt x="841" y="151"/>
                </a:cubicBezTo>
                <a:cubicBezTo>
                  <a:pt x="841" y="153"/>
                  <a:pt x="841" y="153"/>
                  <a:pt x="841" y="153"/>
                </a:cubicBezTo>
                <a:cubicBezTo>
                  <a:pt x="843" y="154"/>
                  <a:pt x="843" y="154"/>
                  <a:pt x="843" y="154"/>
                </a:cubicBezTo>
                <a:cubicBezTo>
                  <a:pt x="845" y="154"/>
                  <a:pt x="845" y="154"/>
                  <a:pt x="845" y="154"/>
                </a:cubicBezTo>
                <a:cubicBezTo>
                  <a:pt x="845" y="153"/>
                  <a:pt x="845" y="153"/>
                  <a:pt x="845" y="153"/>
                </a:cubicBezTo>
                <a:cubicBezTo>
                  <a:pt x="846" y="153"/>
                  <a:pt x="846" y="153"/>
                  <a:pt x="846" y="153"/>
                </a:cubicBezTo>
                <a:cubicBezTo>
                  <a:pt x="847" y="154"/>
                  <a:pt x="847" y="154"/>
                  <a:pt x="847" y="154"/>
                </a:cubicBezTo>
                <a:cubicBezTo>
                  <a:pt x="851" y="153"/>
                  <a:pt x="851" y="153"/>
                  <a:pt x="851" y="153"/>
                </a:cubicBezTo>
                <a:cubicBezTo>
                  <a:pt x="853" y="151"/>
                  <a:pt x="853" y="151"/>
                  <a:pt x="853" y="151"/>
                </a:cubicBezTo>
                <a:cubicBezTo>
                  <a:pt x="853" y="150"/>
                  <a:pt x="853" y="150"/>
                  <a:pt x="853" y="150"/>
                </a:cubicBezTo>
                <a:cubicBezTo>
                  <a:pt x="855" y="149"/>
                  <a:pt x="855" y="149"/>
                  <a:pt x="855" y="149"/>
                </a:cubicBezTo>
                <a:cubicBezTo>
                  <a:pt x="858" y="146"/>
                  <a:pt x="858" y="146"/>
                  <a:pt x="858" y="146"/>
                </a:cubicBezTo>
                <a:cubicBezTo>
                  <a:pt x="858" y="144"/>
                  <a:pt x="858" y="144"/>
                  <a:pt x="858" y="144"/>
                </a:cubicBezTo>
                <a:cubicBezTo>
                  <a:pt x="860" y="143"/>
                  <a:pt x="860" y="143"/>
                  <a:pt x="860" y="143"/>
                </a:cubicBezTo>
                <a:cubicBezTo>
                  <a:pt x="861" y="143"/>
                  <a:pt x="861" y="143"/>
                  <a:pt x="861" y="143"/>
                </a:cubicBezTo>
                <a:cubicBezTo>
                  <a:pt x="860" y="144"/>
                  <a:pt x="860" y="144"/>
                  <a:pt x="860" y="144"/>
                </a:cubicBezTo>
                <a:cubicBezTo>
                  <a:pt x="859" y="146"/>
                  <a:pt x="859" y="146"/>
                  <a:pt x="859" y="146"/>
                </a:cubicBezTo>
                <a:cubicBezTo>
                  <a:pt x="856" y="149"/>
                  <a:pt x="856" y="149"/>
                  <a:pt x="856" y="149"/>
                </a:cubicBezTo>
                <a:cubicBezTo>
                  <a:pt x="853" y="151"/>
                  <a:pt x="853" y="151"/>
                  <a:pt x="853" y="151"/>
                </a:cubicBezTo>
                <a:cubicBezTo>
                  <a:pt x="851" y="154"/>
                  <a:pt x="851" y="154"/>
                  <a:pt x="851" y="154"/>
                </a:cubicBezTo>
                <a:cubicBezTo>
                  <a:pt x="848" y="155"/>
                  <a:pt x="848" y="155"/>
                  <a:pt x="848" y="155"/>
                </a:cubicBezTo>
                <a:cubicBezTo>
                  <a:pt x="847" y="157"/>
                  <a:pt x="847" y="157"/>
                  <a:pt x="847" y="157"/>
                </a:cubicBezTo>
                <a:cubicBezTo>
                  <a:pt x="848" y="158"/>
                  <a:pt x="848" y="158"/>
                  <a:pt x="848" y="158"/>
                </a:cubicBezTo>
                <a:cubicBezTo>
                  <a:pt x="847" y="158"/>
                  <a:pt x="847" y="158"/>
                  <a:pt x="847" y="158"/>
                </a:cubicBezTo>
                <a:cubicBezTo>
                  <a:pt x="845" y="156"/>
                  <a:pt x="845" y="156"/>
                  <a:pt x="845" y="156"/>
                </a:cubicBezTo>
                <a:cubicBezTo>
                  <a:pt x="841" y="156"/>
                  <a:pt x="841" y="156"/>
                  <a:pt x="841" y="156"/>
                </a:cubicBezTo>
                <a:cubicBezTo>
                  <a:pt x="841" y="157"/>
                  <a:pt x="841" y="157"/>
                  <a:pt x="841" y="157"/>
                </a:cubicBezTo>
                <a:cubicBezTo>
                  <a:pt x="840" y="157"/>
                  <a:pt x="840" y="157"/>
                  <a:pt x="840" y="157"/>
                </a:cubicBezTo>
                <a:cubicBezTo>
                  <a:pt x="839" y="155"/>
                  <a:pt x="839" y="155"/>
                  <a:pt x="839" y="155"/>
                </a:cubicBezTo>
                <a:cubicBezTo>
                  <a:pt x="835" y="153"/>
                  <a:pt x="835" y="153"/>
                  <a:pt x="835" y="153"/>
                </a:cubicBezTo>
                <a:cubicBezTo>
                  <a:pt x="834" y="154"/>
                  <a:pt x="834" y="154"/>
                  <a:pt x="834" y="154"/>
                </a:cubicBezTo>
                <a:cubicBezTo>
                  <a:pt x="833" y="153"/>
                  <a:pt x="833" y="153"/>
                  <a:pt x="833" y="153"/>
                </a:cubicBezTo>
                <a:cubicBezTo>
                  <a:pt x="834" y="150"/>
                  <a:pt x="834" y="150"/>
                  <a:pt x="834" y="150"/>
                </a:cubicBezTo>
                <a:cubicBezTo>
                  <a:pt x="834" y="145"/>
                  <a:pt x="834" y="145"/>
                  <a:pt x="834" y="145"/>
                </a:cubicBezTo>
                <a:cubicBezTo>
                  <a:pt x="833" y="142"/>
                  <a:pt x="833" y="142"/>
                  <a:pt x="833" y="142"/>
                </a:cubicBezTo>
                <a:cubicBezTo>
                  <a:pt x="831" y="139"/>
                  <a:pt x="831" y="139"/>
                  <a:pt x="831" y="139"/>
                </a:cubicBezTo>
                <a:cubicBezTo>
                  <a:pt x="830" y="139"/>
                  <a:pt x="830" y="139"/>
                  <a:pt x="830" y="139"/>
                </a:cubicBezTo>
                <a:cubicBezTo>
                  <a:pt x="828" y="139"/>
                  <a:pt x="828" y="139"/>
                  <a:pt x="828" y="139"/>
                </a:cubicBezTo>
                <a:cubicBezTo>
                  <a:pt x="827" y="139"/>
                  <a:pt x="827" y="139"/>
                  <a:pt x="827" y="139"/>
                </a:cubicBezTo>
                <a:cubicBezTo>
                  <a:pt x="825" y="139"/>
                  <a:pt x="825" y="139"/>
                  <a:pt x="825" y="139"/>
                </a:cubicBezTo>
                <a:cubicBezTo>
                  <a:pt x="823" y="139"/>
                  <a:pt x="823" y="139"/>
                  <a:pt x="823" y="139"/>
                </a:cubicBezTo>
                <a:cubicBezTo>
                  <a:pt x="822" y="140"/>
                  <a:pt x="822" y="140"/>
                  <a:pt x="822" y="140"/>
                </a:cubicBezTo>
                <a:cubicBezTo>
                  <a:pt x="822" y="141"/>
                  <a:pt x="822" y="141"/>
                  <a:pt x="822" y="141"/>
                </a:cubicBezTo>
                <a:cubicBezTo>
                  <a:pt x="822" y="143"/>
                  <a:pt x="822" y="143"/>
                  <a:pt x="822" y="143"/>
                </a:cubicBezTo>
                <a:cubicBezTo>
                  <a:pt x="822" y="143"/>
                  <a:pt x="822" y="143"/>
                  <a:pt x="822" y="143"/>
                </a:cubicBezTo>
                <a:cubicBezTo>
                  <a:pt x="821" y="146"/>
                  <a:pt x="821" y="146"/>
                  <a:pt x="821" y="146"/>
                </a:cubicBezTo>
                <a:cubicBezTo>
                  <a:pt x="822" y="148"/>
                  <a:pt x="822" y="148"/>
                  <a:pt x="822" y="148"/>
                </a:cubicBezTo>
                <a:cubicBezTo>
                  <a:pt x="823" y="148"/>
                  <a:pt x="823" y="148"/>
                  <a:pt x="823" y="148"/>
                </a:cubicBezTo>
                <a:cubicBezTo>
                  <a:pt x="823" y="149"/>
                  <a:pt x="823" y="149"/>
                  <a:pt x="823" y="149"/>
                </a:cubicBezTo>
                <a:cubicBezTo>
                  <a:pt x="821" y="150"/>
                  <a:pt x="821" y="150"/>
                  <a:pt x="821" y="150"/>
                </a:cubicBezTo>
                <a:cubicBezTo>
                  <a:pt x="821" y="151"/>
                  <a:pt x="821" y="151"/>
                  <a:pt x="821" y="151"/>
                </a:cubicBezTo>
                <a:cubicBezTo>
                  <a:pt x="822" y="153"/>
                  <a:pt x="822" y="153"/>
                  <a:pt x="822" y="153"/>
                </a:cubicBezTo>
                <a:cubicBezTo>
                  <a:pt x="823" y="153"/>
                  <a:pt x="823" y="153"/>
                  <a:pt x="823" y="153"/>
                </a:cubicBezTo>
                <a:cubicBezTo>
                  <a:pt x="824" y="152"/>
                  <a:pt x="824" y="152"/>
                  <a:pt x="824" y="152"/>
                </a:cubicBezTo>
                <a:cubicBezTo>
                  <a:pt x="826" y="153"/>
                  <a:pt x="826" y="153"/>
                  <a:pt x="826" y="153"/>
                </a:cubicBezTo>
                <a:cubicBezTo>
                  <a:pt x="825" y="153"/>
                  <a:pt x="825" y="153"/>
                  <a:pt x="825" y="153"/>
                </a:cubicBezTo>
                <a:cubicBezTo>
                  <a:pt x="824" y="153"/>
                  <a:pt x="824" y="153"/>
                  <a:pt x="824" y="153"/>
                </a:cubicBezTo>
                <a:cubicBezTo>
                  <a:pt x="823" y="154"/>
                  <a:pt x="823" y="154"/>
                  <a:pt x="823" y="154"/>
                </a:cubicBezTo>
                <a:cubicBezTo>
                  <a:pt x="825" y="154"/>
                  <a:pt x="825" y="154"/>
                  <a:pt x="825" y="154"/>
                </a:cubicBezTo>
                <a:cubicBezTo>
                  <a:pt x="825" y="155"/>
                  <a:pt x="825" y="155"/>
                  <a:pt x="825" y="155"/>
                </a:cubicBezTo>
                <a:cubicBezTo>
                  <a:pt x="823" y="156"/>
                  <a:pt x="823" y="156"/>
                  <a:pt x="823" y="156"/>
                </a:cubicBezTo>
                <a:cubicBezTo>
                  <a:pt x="823" y="157"/>
                  <a:pt x="823" y="157"/>
                  <a:pt x="823" y="157"/>
                </a:cubicBezTo>
                <a:cubicBezTo>
                  <a:pt x="824" y="157"/>
                  <a:pt x="824" y="157"/>
                  <a:pt x="824" y="157"/>
                </a:cubicBezTo>
                <a:cubicBezTo>
                  <a:pt x="825" y="158"/>
                  <a:pt x="825" y="158"/>
                  <a:pt x="825" y="158"/>
                </a:cubicBezTo>
                <a:cubicBezTo>
                  <a:pt x="827" y="158"/>
                  <a:pt x="827" y="158"/>
                  <a:pt x="827" y="158"/>
                </a:cubicBezTo>
                <a:cubicBezTo>
                  <a:pt x="827" y="158"/>
                  <a:pt x="827" y="158"/>
                  <a:pt x="827" y="158"/>
                </a:cubicBezTo>
                <a:cubicBezTo>
                  <a:pt x="827" y="159"/>
                  <a:pt x="827" y="159"/>
                  <a:pt x="827" y="159"/>
                </a:cubicBezTo>
                <a:cubicBezTo>
                  <a:pt x="825" y="159"/>
                  <a:pt x="825" y="159"/>
                  <a:pt x="825" y="159"/>
                </a:cubicBezTo>
                <a:cubicBezTo>
                  <a:pt x="824" y="159"/>
                  <a:pt x="824" y="159"/>
                  <a:pt x="824" y="159"/>
                </a:cubicBezTo>
                <a:cubicBezTo>
                  <a:pt x="822" y="158"/>
                  <a:pt x="822" y="158"/>
                  <a:pt x="822" y="158"/>
                </a:cubicBezTo>
                <a:cubicBezTo>
                  <a:pt x="821" y="158"/>
                  <a:pt x="821" y="158"/>
                  <a:pt x="821" y="158"/>
                </a:cubicBezTo>
                <a:cubicBezTo>
                  <a:pt x="821" y="159"/>
                  <a:pt x="821" y="159"/>
                  <a:pt x="821" y="159"/>
                </a:cubicBezTo>
                <a:cubicBezTo>
                  <a:pt x="820" y="159"/>
                  <a:pt x="820" y="159"/>
                  <a:pt x="820" y="159"/>
                </a:cubicBezTo>
                <a:cubicBezTo>
                  <a:pt x="819" y="157"/>
                  <a:pt x="819" y="157"/>
                  <a:pt x="819" y="157"/>
                </a:cubicBezTo>
                <a:cubicBezTo>
                  <a:pt x="818" y="157"/>
                  <a:pt x="818" y="157"/>
                  <a:pt x="818" y="157"/>
                </a:cubicBezTo>
                <a:cubicBezTo>
                  <a:pt x="816" y="158"/>
                  <a:pt x="816" y="158"/>
                  <a:pt x="816" y="158"/>
                </a:cubicBezTo>
                <a:cubicBezTo>
                  <a:pt x="814" y="158"/>
                  <a:pt x="814" y="158"/>
                  <a:pt x="814" y="158"/>
                </a:cubicBezTo>
                <a:cubicBezTo>
                  <a:pt x="811" y="157"/>
                  <a:pt x="811" y="157"/>
                  <a:pt x="811" y="157"/>
                </a:cubicBezTo>
                <a:cubicBezTo>
                  <a:pt x="810" y="157"/>
                  <a:pt x="810" y="157"/>
                  <a:pt x="810" y="157"/>
                </a:cubicBezTo>
                <a:cubicBezTo>
                  <a:pt x="809" y="157"/>
                  <a:pt x="809" y="157"/>
                  <a:pt x="809" y="157"/>
                </a:cubicBezTo>
                <a:cubicBezTo>
                  <a:pt x="809" y="158"/>
                  <a:pt x="809" y="158"/>
                  <a:pt x="809" y="158"/>
                </a:cubicBezTo>
                <a:cubicBezTo>
                  <a:pt x="808" y="159"/>
                  <a:pt x="808" y="159"/>
                  <a:pt x="808" y="159"/>
                </a:cubicBezTo>
                <a:cubicBezTo>
                  <a:pt x="806" y="159"/>
                  <a:pt x="806" y="159"/>
                  <a:pt x="806" y="159"/>
                </a:cubicBezTo>
                <a:cubicBezTo>
                  <a:pt x="805" y="161"/>
                  <a:pt x="805" y="161"/>
                  <a:pt x="805" y="161"/>
                </a:cubicBezTo>
                <a:cubicBezTo>
                  <a:pt x="802" y="161"/>
                  <a:pt x="802" y="161"/>
                  <a:pt x="802" y="161"/>
                </a:cubicBezTo>
                <a:cubicBezTo>
                  <a:pt x="802" y="162"/>
                  <a:pt x="802" y="162"/>
                  <a:pt x="802" y="162"/>
                </a:cubicBezTo>
                <a:cubicBezTo>
                  <a:pt x="800" y="162"/>
                  <a:pt x="800" y="162"/>
                  <a:pt x="800" y="162"/>
                </a:cubicBezTo>
                <a:cubicBezTo>
                  <a:pt x="799" y="163"/>
                  <a:pt x="799" y="163"/>
                  <a:pt x="799" y="163"/>
                </a:cubicBezTo>
                <a:cubicBezTo>
                  <a:pt x="798" y="165"/>
                  <a:pt x="798" y="165"/>
                  <a:pt x="798" y="165"/>
                </a:cubicBezTo>
                <a:cubicBezTo>
                  <a:pt x="798" y="166"/>
                  <a:pt x="798" y="166"/>
                  <a:pt x="798" y="166"/>
                </a:cubicBezTo>
                <a:cubicBezTo>
                  <a:pt x="798" y="167"/>
                  <a:pt x="798" y="167"/>
                  <a:pt x="798" y="167"/>
                </a:cubicBezTo>
                <a:cubicBezTo>
                  <a:pt x="796" y="168"/>
                  <a:pt x="796" y="168"/>
                  <a:pt x="796" y="168"/>
                </a:cubicBezTo>
                <a:cubicBezTo>
                  <a:pt x="796" y="169"/>
                  <a:pt x="796" y="169"/>
                  <a:pt x="796" y="169"/>
                </a:cubicBezTo>
                <a:cubicBezTo>
                  <a:pt x="796" y="170"/>
                  <a:pt x="796" y="170"/>
                  <a:pt x="796" y="170"/>
                </a:cubicBezTo>
                <a:cubicBezTo>
                  <a:pt x="796" y="173"/>
                  <a:pt x="796" y="173"/>
                  <a:pt x="796" y="173"/>
                </a:cubicBezTo>
                <a:cubicBezTo>
                  <a:pt x="797" y="174"/>
                  <a:pt x="797" y="174"/>
                  <a:pt x="797" y="174"/>
                </a:cubicBezTo>
                <a:cubicBezTo>
                  <a:pt x="799" y="174"/>
                  <a:pt x="799" y="174"/>
                  <a:pt x="799" y="174"/>
                </a:cubicBezTo>
                <a:cubicBezTo>
                  <a:pt x="800" y="171"/>
                  <a:pt x="800" y="171"/>
                  <a:pt x="800" y="171"/>
                </a:cubicBezTo>
                <a:cubicBezTo>
                  <a:pt x="800" y="171"/>
                  <a:pt x="800" y="171"/>
                  <a:pt x="800" y="171"/>
                </a:cubicBezTo>
                <a:cubicBezTo>
                  <a:pt x="800" y="172"/>
                  <a:pt x="800" y="172"/>
                  <a:pt x="800" y="172"/>
                </a:cubicBezTo>
                <a:cubicBezTo>
                  <a:pt x="799" y="174"/>
                  <a:pt x="799" y="174"/>
                  <a:pt x="799" y="174"/>
                </a:cubicBezTo>
                <a:cubicBezTo>
                  <a:pt x="800" y="174"/>
                  <a:pt x="800" y="174"/>
                  <a:pt x="800" y="174"/>
                </a:cubicBezTo>
                <a:cubicBezTo>
                  <a:pt x="801" y="173"/>
                  <a:pt x="801" y="173"/>
                  <a:pt x="801" y="173"/>
                </a:cubicBezTo>
                <a:cubicBezTo>
                  <a:pt x="801" y="170"/>
                  <a:pt x="801" y="170"/>
                  <a:pt x="801" y="170"/>
                </a:cubicBezTo>
                <a:cubicBezTo>
                  <a:pt x="802" y="167"/>
                  <a:pt x="802" y="167"/>
                  <a:pt x="802" y="167"/>
                </a:cubicBezTo>
                <a:cubicBezTo>
                  <a:pt x="803" y="166"/>
                  <a:pt x="803" y="166"/>
                  <a:pt x="803" y="166"/>
                </a:cubicBezTo>
                <a:cubicBezTo>
                  <a:pt x="804" y="165"/>
                  <a:pt x="804" y="165"/>
                  <a:pt x="804" y="165"/>
                </a:cubicBezTo>
                <a:cubicBezTo>
                  <a:pt x="803" y="169"/>
                  <a:pt x="803" y="169"/>
                  <a:pt x="803" y="169"/>
                </a:cubicBezTo>
                <a:cubicBezTo>
                  <a:pt x="803" y="171"/>
                  <a:pt x="803" y="171"/>
                  <a:pt x="803" y="171"/>
                </a:cubicBezTo>
                <a:cubicBezTo>
                  <a:pt x="802" y="171"/>
                  <a:pt x="802" y="171"/>
                  <a:pt x="802" y="171"/>
                </a:cubicBezTo>
                <a:cubicBezTo>
                  <a:pt x="802" y="173"/>
                  <a:pt x="802" y="173"/>
                  <a:pt x="802" y="173"/>
                </a:cubicBezTo>
                <a:cubicBezTo>
                  <a:pt x="801" y="175"/>
                  <a:pt x="801" y="175"/>
                  <a:pt x="801" y="175"/>
                </a:cubicBezTo>
                <a:cubicBezTo>
                  <a:pt x="802" y="176"/>
                  <a:pt x="802" y="176"/>
                  <a:pt x="802" y="176"/>
                </a:cubicBezTo>
                <a:cubicBezTo>
                  <a:pt x="803" y="176"/>
                  <a:pt x="803" y="176"/>
                  <a:pt x="803" y="176"/>
                </a:cubicBezTo>
                <a:cubicBezTo>
                  <a:pt x="804" y="177"/>
                  <a:pt x="804" y="177"/>
                  <a:pt x="804" y="177"/>
                </a:cubicBezTo>
                <a:cubicBezTo>
                  <a:pt x="805" y="177"/>
                  <a:pt x="805" y="177"/>
                  <a:pt x="805" y="177"/>
                </a:cubicBezTo>
                <a:cubicBezTo>
                  <a:pt x="806" y="175"/>
                  <a:pt x="806" y="175"/>
                  <a:pt x="806" y="175"/>
                </a:cubicBezTo>
                <a:cubicBezTo>
                  <a:pt x="805" y="175"/>
                  <a:pt x="805" y="175"/>
                  <a:pt x="805" y="175"/>
                </a:cubicBezTo>
                <a:cubicBezTo>
                  <a:pt x="806" y="173"/>
                  <a:pt x="806" y="173"/>
                  <a:pt x="806" y="173"/>
                </a:cubicBezTo>
                <a:cubicBezTo>
                  <a:pt x="807" y="172"/>
                  <a:pt x="807" y="172"/>
                  <a:pt x="807" y="172"/>
                </a:cubicBezTo>
                <a:cubicBezTo>
                  <a:pt x="808" y="171"/>
                  <a:pt x="808" y="171"/>
                  <a:pt x="808" y="171"/>
                </a:cubicBezTo>
                <a:cubicBezTo>
                  <a:pt x="808" y="172"/>
                  <a:pt x="808" y="172"/>
                  <a:pt x="808" y="172"/>
                </a:cubicBezTo>
                <a:cubicBezTo>
                  <a:pt x="808" y="173"/>
                  <a:pt x="808" y="173"/>
                  <a:pt x="808" y="173"/>
                </a:cubicBezTo>
                <a:cubicBezTo>
                  <a:pt x="807" y="175"/>
                  <a:pt x="807" y="175"/>
                  <a:pt x="807" y="175"/>
                </a:cubicBezTo>
                <a:cubicBezTo>
                  <a:pt x="807" y="176"/>
                  <a:pt x="807" y="176"/>
                  <a:pt x="807" y="176"/>
                </a:cubicBezTo>
                <a:cubicBezTo>
                  <a:pt x="807" y="177"/>
                  <a:pt x="807" y="177"/>
                  <a:pt x="807" y="177"/>
                </a:cubicBezTo>
                <a:cubicBezTo>
                  <a:pt x="808" y="179"/>
                  <a:pt x="808" y="179"/>
                  <a:pt x="808" y="179"/>
                </a:cubicBezTo>
                <a:cubicBezTo>
                  <a:pt x="809" y="179"/>
                  <a:pt x="809" y="179"/>
                  <a:pt x="809" y="179"/>
                </a:cubicBezTo>
                <a:cubicBezTo>
                  <a:pt x="810" y="178"/>
                  <a:pt x="810" y="178"/>
                  <a:pt x="810" y="178"/>
                </a:cubicBezTo>
                <a:cubicBezTo>
                  <a:pt x="810" y="177"/>
                  <a:pt x="810" y="177"/>
                  <a:pt x="810" y="177"/>
                </a:cubicBezTo>
                <a:cubicBezTo>
                  <a:pt x="810" y="177"/>
                  <a:pt x="810" y="177"/>
                  <a:pt x="810" y="177"/>
                </a:cubicBezTo>
                <a:cubicBezTo>
                  <a:pt x="810" y="176"/>
                  <a:pt x="810" y="176"/>
                  <a:pt x="810" y="176"/>
                </a:cubicBezTo>
                <a:cubicBezTo>
                  <a:pt x="812" y="176"/>
                  <a:pt x="812" y="176"/>
                  <a:pt x="812" y="176"/>
                </a:cubicBezTo>
                <a:cubicBezTo>
                  <a:pt x="812" y="175"/>
                  <a:pt x="812" y="175"/>
                  <a:pt x="812" y="175"/>
                </a:cubicBezTo>
                <a:cubicBezTo>
                  <a:pt x="812" y="174"/>
                  <a:pt x="812" y="174"/>
                  <a:pt x="812" y="174"/>
                </a:cubicBezTo>
                <a:cubicBezTo>
                  <a:pt x="812" y="173"/>
                  <a:pt x="812" y="173"/>
                  <a:pt x="812" y="173"/>
                </a:cubicBezTo>
                <a:cubicBezTo>
                  <a:pt x="811" y="171"/>
                  <a:pt x="811" y="171"/>
                  <a:pt x="811" y="171"/>
                </a:cubicBezTo>
                <a:cubicBezTo>
                  <a:pt x="812" y="172"/>
                  <a:pt x="812" y="172"/>
                  <a:pt x="812" y="172"/>
                </a:cubicBezTo>
                <a:cubicBezTo>
                  <a:pt x="813" y="174"/>
                  <a:pt x="813" y="174"/>
                  <a:pt x="813" y="174"/>
                </a:cubicBezTo>
                <a:cubicBezTo>
                  <a:pt x="814" y="176"/>
                  <a:pt x="814" y="176"/>
                  <a:pt x="814" y="176"/>
                </a:cubicBezTo>
                <a:cubicBezTo>
                  <a:pt x="813" y="177"/>
                  <a:pt x="813" y="177"/>
                  <a:pt x="813" y="177"/>
                </a:cubicBezTo>
                <a:cubicBezTo>
                  <a:pt x="812" y="177"/>
                  <a:pt x="812" y="177"/>
                  <a:pt x="812" y="177"/>
                </a:cubicBezTo>
                <a:cubicBezTo>
                  <a:pt x="811" y="179"/>
                  <a:pt x="811" y="179"/>
                  <a:pt x="811" y="179"/>
                </a:cubicBezTo>
                <a:cubicBezTo>
                  <a:pt x="811" y="180"/>
                  <a:pt x="811" y="180"/>
                  <a:pt x="811" y="180"/>
                </a:cubicBezTo>
                <a:cubicBezTo>
                  <a:pt x="812" y="180"/>
                  <a:pt x="812" y="180"/>
                  <a:pt x="812" y="180"/>
                </a:cubicBezTo>
                <a:cubicBezTo>
                  <a:pt x="813" y="180"/>
                  <a:pt x="813" y="180"/>
                  <a:pt x="813" y="180"/>
                </a:cubicBezTo>
                <a:cubicBezTo>
                  <a:pt x="813" y="181"/>
                  <a:pt x="813" y="181"/>
                  <a:pt x="813" y="181"/>
                </a:cubicBezTo>
                <a:cubicBezTo>
                  <a:pt x="814" y="181"/>
                  <a:pt x="814" y="181"/>
                  <a:pt x="814" y="181"/>
                </a:cubicBezTo>
                <a:cubicBezTo>
                  <a:pt x="817" y="183"/>
                  <a:pt x="817" y="183"/>
                  <a:pt x="817" y="183"/>
                </a:cubicBezTo>
                <a:cubicBezTo>
                  <a:pt x="818" y="183"/>
                  <a:pt x="818" y="183"/>
                  <a:pt x="818" y="183"/>
                </a:cubicBezTo>
                <a:cubicBezTo>
                  <a:pt x="818" y="184"/>
                  <a:pt x="818" y="184"/>
                  <a:pt x="818" y="184"/>
                </a:cubicBezTo>
                <a:cubicBezTo>
                  <a:pt x="821" y="184"/>
                  <a:pt x="821" y="184"/>
                  <a:pt x="821" y="184"/>
                </a:cubicBezTo>
                <a:cubicBezTo>
                  <a:pt x="823" y="185"/>
                  <a:pt x="823" y="185"/>
                  <a:pt x="823" y="185"/>
                </a:cubicBezTo>
                <a:cubicBezTo>
                  <a:pt x="824" y="185"/>
                  <a:pt x="824" y="185"/>
                  <a:pt x="824" y="185"/>
                </a:cubicBezTo>
                <a:cubicBezTo>
                  <a:pt x="824" y="184"/>
                  <a:pt x="824" y="184"/>
                  <a:pt x="824" y="184"/>
                </a:cubicBezTo>
                <a:cubicBezTo>
                  <a:pt x="823" y="182"/>
                  <a:pt x="823" y="182"/>
                  <a:pt x="823" y="182"/>
                </a:cubicBezTo>
                <a:cubicBezTo>
                  <a:pt x="822" y="179"/>
                  <a:pt x="822" y="179"/>
                  <a:pt x="822" y="179"/>
                </a:cubicBezTo>
                <a:cubicBezTo>
                  <a:pt x="823" y="176"/>
                  <a:pt x="823" y="176"/>
                  <a:pt x="823" y="176"/>
                </a:cubicBezTo>
                <a:cubicBezTo>
                  <a:pt x="824" y="176"/>
                  <a:pt x="824" y="176"/>
                  <a:pt x="824" y="176"/>
                </a:cubicBezTo>
                <a:cubicBezTo>
                  <a:pt x="824" y="176"/>
                  <a:pt x="824" y="176"/>
                  <a:pt x="824" y="176"/>
                </a:cubicBezTo>
                <a:cubicBezTo>
                  <a:pt x="825" y="179"/>
                  <a:pt x="825" y="179"/>
                  <a:pt x="825" y="179"/>
                </a:cubicBezTo>
                <a:cubicBezTo>
                  <a:pt x="825" y="180"/>
                  <a:pt x="825" y="180"/>
                  <a:pt x="825" y="180"/>
                </a:cubicBezTo>
                <a:cubicBezTo>
                  <a:pt x="825" y="181"/>
                  <a:pt x="825" y="181"/>
                  <a:pt x="825" y="181"/>
                </a:cubicBezTo>
                <a:cubicBezTo>
                  <a:pt x="826" y="181"/>
                  <a:pt x="826" y="181"/>
                  <a:pt x="826" y="181"/>
                </a:cubicBezTo>
                <a:cubicBezTo>
                  <a:pt x="827" y="180"/>
                  <a:pt x="827" y="180"/>
                  <a:pt x="827" y="180"/>
                </a:cubicBezTo>
                <a:cubicBezTo>
                  <a:pt x="828" y="180"/>
                  <a:pt x="828" y="180"/>
                  <a:pt x="828" y="180"/>
                </a:cubicBezTo>
                <a:cubicBezTo>
                  <a:pt x="829" y="180"/>
                  <a:pt x="829" y="180"/>
                  <a:pt x="829" y="180"/>
                </a:cubicBezTo>
                <a:cubicBezTo>
                  <a:pt x="829" y="178"/>
                  <a:pt x="829" y="178"/>
                  <a:pt x="829" y="178"/>
                </a:cubicBezTo>
                <a:cubicBezTo>
                  <a:pt x="830" y="177"/>
                  <a:pt x="830" y="177"/>
                  <a:pt x="830" y="177"/>
                </a:cubicBezTo>
                <a:cubicBezTo>
                  <a:pt x="830" y="175"/>
                  <a:pt x="830" y="175"/>
                  <a:pt x="830" y="175"/>
                </a:cubicBezTo>
                <a:cubicBezTo>
                  <a:pt x="830" y="174"/>
                  <a:pt x="830" y="174"/>
                  <a:pt x="830" y="174"/>
                </a:cubicBezTo>
                <a:cubicBezTo>
                  <a:pt x="831" y="175"/>
                  <a:pt x="831" y="175"/>
                  <a:pt x="831" y="175"/>
                </a:cubicBezTo>
                <a:cubicBezTo>
                  <a:pt x="832" y="176"/>
                  <a:pt x="832" y="176"/>
                  <a:pt x="832" y="176"/>
                </a:cubicBezTo>
                <a:cubicBezTo>
                  <a:pt x="831" y="178"/>
                  <a:pt x="831" y="178"/>
                  <a:pt x="831" y="178"/>
                </a:cubicBezTo>
                <a:cubicBezTo>
                  <a:pt x="830" y="179"/>
                  <a:pt x="830" y="179"/>
                  <a:pt x="830" y="179"/>
                </a:cubicBezTo>
                <a:cubicBezTo>
                  <a:pt x="830" y="180"/>
                  <a:pt x="830" y="180"/>
                  <a:pt x="830" y="180"/>
                </a:cubicBezTo>
                <a:cubicBezTo>
                  <a:pt x="831" y="181"/>
                  <a:pt x="831" y="181"/>
                  <a:pt x="831" y="181"/>
                </a:cubicBezTo>
                <a:cubicBezTo>
                  <a:pt x="831" y="182"/>
                  <a:pt x="831" y="182"/>
                  <a:pt x="831" y="182"/>
                </a:cubicBezTo>
                <a:cubicBezTo>
                  <a:pt x="832" y="183"/>
                  <a:pt x="832" y="183"/>
                  <a:pt x="832" y="183"/>
                </a:cubicBezTo>
                <a:cubicBezTo>
                  <a:pt x="834" y="183"/>
                  <a:pt x="834" y="183"/>
                  <a:pt x="834" y="183"/>
                </a:cubicBezTo>
                <a:cubicBezTo>
                  <a:pt x="836" y="180"/>
                  <a:pt x="836" y="180"/>
                  <a:pt x="836" y="180"/>
                </a:cubicBezTo>
                <a:cubicBezTo>
                  <a:pt x="835" y="178"/>
                  <a:pt x="835" y="178"/>
                  <a:pt x="835" y="178"/>
                </a:cubicBezTo>
                <a:cubicBezTo>
                  <a:pt x="835" y="176"/>
                  <a:pt x="835" y="176"/>
                  <a:pt x="835" y="176"/>
                </a:cubicBezTo>
                <a:cubicBezTo>
                  <a:pt x="837" y="175"/>
                  <a:pt x="837" y="175"/>
                  <a:pt x="837" y="175"/>
                </a:cubicBezTo>
                <a:cubicBezTo>
                  <a:pt x="838" y="174"/>
                  <a:pt x="838" y="174"/>
                  <a:pt x="838" y="174"/>
                </a:cubicBezTo>
                <a:cubicBezTo>
                  <a:pt x="837" y="176"/>
                  <a:pt x="837" y="176"/>
                  <a:pt x="837" y="176"/>
                </a:cubicBezTo>
                <a:cubicBezTo>
                  <a:pt x="836" y="178"/>
                  <a:pt x="836" y="178"/>
                  <a:pt x="836" y="178"/>
                </a:cubicBezTo>
                <a:cubicBezTo>
                  <a:pt x="837" y="180"/>
                  <a:pt x="837" y="180"/>
                  <a:pt x="837" y="180"/>
                </a:cubicBezTo>
                <a:cubicBezTo>
                  <a:pt x="836" y="183"/>
                  <a:pt x="836" y="183"/>
                  <a:pt x="836" y="183"/>
                </a:cubicBezTo>
                <a:cubicBezTo>
                  <a:pt x="836" y="184"/>
                  <a:pt x="836" y="184"/>
                  <a:pt x="836" y="184"/>
                </a:cubicBezTo>
                <a:cubicBezTo>
                  <a:pt x="837" y="185"/>
                  <a:pt x="837" y="185"/>
                  <a:pt x="837" y="185"/>
                </a:cubicBezTo>
                <a:cubicBezTo>
                  <a:pt x="839" y="185"/>
                  <a:pt x="839" y="185"/>
                  <a:pt x="839" y="185"/>
                </a:cubicBezTo>
                <a:cubicBezTo>
                  <a:pt x="840" y="185"/>
                  <a:pt x="840" y="185"/>
                  <a:pt x="840" y="185"/>
                </a:cubicBezTo>
                <a:cubicBezTo>
                  <a:pt x="841" y="185"/>
                  <a:pt x="841" y="185"/>
                  <a:pt x="841" y="185"/>
                </a:cubicBezTo>
                <a:cubicBezTo>
                  <a:pt x="842" y="183"/>
                  <a:pt x="842" y="183"/>
                  <a:pt x="842" y="183"/>
                </a:cubicBezTo>
                <a:cubicBezTo>
                  <a:pt x="842" y="182"/>
                  <a:pt x="842" y="182"/>
                  <a:pt x="842" y="182"/>
                </a:cubicBezTo>
                <a:cubicBezTo>
                  <a:pt x="842" y="180"/>
                  <a:pt x="842" y="180"/>
                  <a:pt x="842" y="180"/>
                </a:cubicBezTo>
                <a:cubicBezTo>
                  <a:pt x="841" y="178"/>
                  <a:pt x="841" y="178"/>
                  <a:pt x="841" y="178"/>
                </a:cubicBezTo>
                <a:cubicBezTo>
                  <a:pt x="842" y="175"/>
                  <a:pt x="842" y="175"/>
                  <a:pt x="842" y="175"/>
                </a:cubicBezTo>
                <a:cubicBezTo>
                  <a:pt x="842" y="173"/>
                  <a:pt x="842" y="173"/>
                  <a:pt x="842" y="173"/>
                </a:cubicBezTo>
                <a:cubicBezTo>
                  <a:pt x="843" y="174"/>
                  <a:pt x="843" y="174"/>
                  <a:pt x="843" y="174"/>
                </a:cubicBezTo>
                <a:cubicBezTo>
                  <a:pt x="843" y="176"/>
                  <a:pt x="843" y="176"/>
                  <a:pt x="843" y="176"/>
                </a:cubicBezTo>
                <a:cubicBezTo>
                  <a:pt x="842" y="177"/>
                  <a:pt x="842" y="177"/>
                  <a:pt x="842" y="177"/>
                </a:cubicBezTo>
                <a:cubicBezTo>
                  <a:pt x="843" y="180"/>
                  <a:pt x="843" y="180"/>
                  <a:pt x="843" y="180"/>
                </a:cubicBezTo>
                <a:cubicBezTo>
                  <a:pt x="845" y="180"/>
                  <a:pt x="845" y="180"/>
                  <a:pt x="845" y="180"/>
                </a:cubicBezTo>
                <a:cubicBezTo>
                  <a:pt x="846" y="181"/>
                  <a:pt x="846" y="181"/>
                  <a:pt x="846" y="181"/>
                </a:cubicBezTo>
                <a:cubicBezTo>
                  <a:pt x="844" y="181"/>
                  <a:pt x="844" y="181"/>
                  <a:pt x="844" y="181"/>
                </a:cubicBezTo>
                <a:cubicBezTo>
                  <a:pt x="843" y="183"/>
                  <a:pt x="843" y="183"/>
                  <a:pt x="843" y="183"/>
                </a:cubicBezTo>
                <a:cubicBezTo>
                  <a:pt x="844" y="185"/>
                  <a:pt x="844" y="185"/>
                  <a:pt x="844" y="185"/>
                </a:cubicBezTo>
                <a:cubicBezTo>
                  <a:pt x="846" y="185"/>
                  <a:pt x="846" y="185"/>
                  <a:pt x="846" y="185"/>
                </a:cubicBezTo>
                <a:cubicBezTo>
                  <a:pt x="847" y="184"/>
                  <a:pt x="847" y="184"/>
                  <a:pt x="847" y="184"/>
                </a:cubicBezTo>
                <a:cubicBezTo>
                  <a:pt x="849" y="187"/>
                  <a:pt x="849" y="187"/>
                  <a:pt x="849" y="187"/>
                </a:cubicBezTo>
                <a:cubicBezTo>
                  <a:pt x="849" y="188"/>
                  <a:pt x="849" y="188"/>
                  <a:pt x="849" y="188"/>
                </a:cubicBezTo>
                <a:cubicBezTo>
                  <a:pt x="848" y="190"/>
                  <a:pt x="848" y="190"/>
                  <a:pt x="848" y="190"/>
                </a:cubicBezTo>
                <a:cubicBezTo>
                  <a:pt x="847" y="191"/>
                  <a:pt x="847" y="191"/>
                  <a:pt x="847" y="191"/>
                </a:cubicBezTo>
                <a:cubicBezTo>
                  <a:pt x="847" y="192"/>
                  <a:pt x="847" y="192"/>
                  <a:pt x="847" y="192"/>
                </a:cubicBezTo>
                <a:cubicBezTo>
                  <a:pt x="848" y="193"/>
                  <a:pt x="848" y="193"/>
                  <a:pt x="848" y="193"/>
                </a:cubicBezTo>
                <a:cubicBezTo>
                  <a:pt x="850" y="193"/>
                  <a:pt x="850" y="193"/>
                  <a:pt x="850" y="193"/>
                </a:cubicBezTo>
                <a:cubicBezTo>
                  <a:pt x="851" y="193"/>
                  <a:pt x="851" y="193"/>
                  <a:pt x="851" y="193"/>
                </a:cubicBezTo>
                <a:cubicBezTo>
                  <a:pt x="852" y="193"/>
                  <a:pt x="852" y="193"/>
                  <a:pt x="852" y="193"/>
                </a:cubicBezTo>
                <a:cubicBezTo>
                  <a:pt x="855" y="191"/>
                  <a:pt x="855" y="191"/>
                  <a:pt x="855" y="191"/>
                </a:cubicBezTo>
                <a:cubicBezTo>
                  <a:pt x="857" y="191"/>
                  <a:pt x="857" y="191"/>
                  <a:pt x="857" y="191"/>
                </a:cubicBezTo>
                <a:cubicBezTo>
                  <a:pt x="858" y="191"/>
                  <a:pt x="858" y="191"/>
                  <a:pt x="858" y="191"/>
                </a:cubicBezTo>
                <a:cubicBezTo>
                  <a:pt x="860" y="189"/>
                  <a:pt x="860" y="189"/>
                  <a:pt x="860" y="189"/>
                </a:cubicBezTo>
                <a:cubicBezTo>
                  <a:pt x="862" y="189"/>
                  <a:pt x="862" y="189"/>
                  <a:pt x="862" y="189"/>
                </a:cubicBezTo>
                <a:cubicBezTo>
                  <a:pt x="863" y="186"/>
                  <a:pt x="863" y="186"/>
                  <a:pt x="863" y="186"/>
                </a:cubicBezTo>
                <a:cubicBezTo>
                  <a:pt x="864" y="185"/>
                  <a:pt x="864" y="185"/>
                  <a:pt x="864" y="185"/>
                </a:cubicBezTo>
                <a:cubicBezTo>
                  <a:pt x="865" y="186"/>
                  <a:pt x="865" y="186"/>
                  <a:pt x="865" y="186"/>
                </a:cubicBezTo>
                <a:cubicBezTo>
                  <a:pt x="864" y="188"/>
                  <a:pt x="864" y="188"/>
                  <a:pt x="864" y="188"/>
                </a:cubicBezTo>
                <a:cubicBezTo>
                  <a:pt x="864" y="190"/>
                  <a:pt x="864" y="190"/>
                  <a:pt x="864" y="190"/>
                </a:cubicBezTo>
                <a:cubicBezTo>
                  <a:pt x="864" y="191"/>
                  <a:pt x="864" y="191"/>
                  <a:pt x="864" y="191"/>
                </a:cubicBezTo>
                <a:cubicBezTo>
                  <a:pt x="866" y="189"/>
                  <a:pt x="866" y="189"/>
                  <a:pt x="866" y="189"/>
                </a:cubicBezTo>
                <a:cubicBezTo>
                  <a:pt x="867" y="187"/>
                  <a:pt x="867" y="187"/>
                  <a:pt x="867" y="187"/>
                </a:cubicBezTo>
                <a:cubicBezTo>
                  <a:pt x="869" y="186"/>
                  <a:pt x="869" y="186"/>
                  <a:pt x="869" y="186"/>
                </a:cubicBezTo>
                <a:cubicBezTo>
                  <a:pt x="871" y="186"/>
                  <a:pt x="871" y="186"/>
                  <a:pt x="871" y="186"/>
                </a:cubicBezTo>
                <a:cubicBezTo>
                  <a:pt x="873" y="183"/>
                  <a:pt x="873" y="183"/>
                  <a:pt x="873" y="183"/>
                </a:cubicBezTo>
                <a:cubicBezTo>
                  <a:pt x="873" y="180"/>
                  <a:pt x="873" y="180"/>
                  <a:pt x="873" y="180"/>
                </a:cubicBezTo>
                <a:cubicBezTo>
                  <a:pt x="873" y="178"/>
                  <a:pt x="873" y="178"/>
                  <a:pt x="873" y="178"/>
                </a:cubicBezTo>
                <a:cubicBezTo>
                  <a:pt x="873" y="176"/>
                  <a:pt x="873" y="176"/>
                  <a:pt x="873" y="176"/>
                </a:cubicBezTo>
                <a:cubicBezTo>
                  <a:pt x="872" y="176"/>
                  <a:pt x="872" y="176"/>
                  <a:pt x="872" y="176"/>
                </a:cubicBezTo>
                <a:cubicBezTo>
                  <a:pt x="872" y="176"/>
                  <a:pt x="872" y="176"/>
                  <a:pt x="872" y="176"/>
                </a:cubicBezTo>
                <a:cubicBezTo>
                  <a:pt x="870" y="176"/>
                  <a:pt x="870" y="176"/>
                  <a:pt x="870" y="176"/>
                </a:cubicBezTo>
                <a:cubicBezTo>
                  <a:pt x="868" y="178"/>
                  <a:pt x="868" y="178"/>
                  <a:pt x="868" y="178"/>
                </a:cubicBezTo>
                <a:cubicBezTo>
                  <a:pt x="867" y="179"/>
                  <a:pt x="867" y="179"/>
                  <a:pt x="867" y="179"/>
                </a:cubicBezTo>
                <a:cubicBezTo>
                  <a:pt x="866" y="179"/>
                  <a:pt x="866" y="179"/>
                  <a:pt x="866" y="179"/>
                </a:cubicBezTo>
                <a:cubicBezTo>
                  <a:pt x="867" y="177"/>
                  <a:pt x="867" y="177"/>
                  <a:pt x="867" y="177"/>
                </a:cubicBezTo>
                <a:cubicBezTo>
                  <a:pt x="867" y="176"/>
                  <a:pt x="867" y="176"/>
                  <a:pt x="867" y="176"/>
                </a:cubicBezTo>
                <a:cubicBezTo>
                  <a:pt x="866" y="176"/>
                  <a:pt x="866" y="176"/>
                  <a:pt x="866" y="176"/>
                </a:cubicBezTo>
                <a:cubicBezTo>
                  <a:pt x="865" y="176"/>
                  <a:pt x="865" y="176"/>
                  <a:pt x="865" y="176"/>
                </a:cubicBezTo>
                <a:cubicBezTo>
                  <a:pt x="866" y="175"/>
                  <a:pt x="866" y="175"/>
                  <a:pt x="866" y="175"/>
                </a:cubicBezTo>
                <a:cubicBezTo>
                  <a:pt x="867" y="174"/>
                  <a:pt x="867" y="174"/>
                  <a:pt x="867" y="174"/>
                </a:cubicBezTo>
                <a:cubicBezTo>
                  <a:pt x="868" y="171"/>
                  <a:pt x="868" y="171"/>
                  <a:pt x="868" y="171"/>
                </a:cubicBezTo>
                <a:cubicBezTo>
                  <a:pt x="869" y="170"/>
                  <a:pt x="869" y="170"/>
                  <a:pt x="869" y="170"/>
                </a:cubicBezTo>
                <a:cubicBezTo>
                  <a:pt x="868" y="168"/>
                  <a:pt x="868" y="168"/>
                  <a:pt x="868" y="168"/>
                </a:cubicBezTo>
                <a:cubicBezTo>
                  <a:pt x="866" y="167"/>
                  <a:pt x="866" y="167"/>
                  <a:pt x="866" y="167"/>
                </a:cubicBezTo>
                <a:cubicBezTo>
                  <a:pt x="863" y="168"/>
                  <a:pt x="863" y="168"/>
                  <a:pt x="863" y="168"/>
                </a:cubicBezTo>
                <a:cubicBezTo>
                  <a:pt x="861" y="170"/>
                  <a:pt x="861" y="170"/>
                  <a:pt x="861" y="170"/>
                </a:cubicBezTo>
                <a:cubicBezTo>
                  <a:pt x="861" y="168"/>
                  <a:pt x="861" y="168"/>
                  <a:pt x="861" y="168"/>
                </a:cubicBezTo>
                <a:cubicBezTo>
                  <a:pt x="860" y="166"/>
                  <a:pt x="860" y="166"/>
                  <a:pt x="860" y="166"/>
                </a:cubicBezTo>
                <a:cubicBezTo>
                  <a:pt x="858" y="164"/>
                  <a:pt x="858" y="164"/>
                  <a:pt x="858" y="164"/>
                </a:cubicBezTo>
                <a:cubicBezTo>
                  <a:pt x="857" y="165"/>
                  <a:pt x="857" y="165"/>
                  <a:pt x="857" y="165"/>
                </a:cubicBezTo>
                <a:cubicBezTo>
                  <a:pt x="856" y="166"/>
                  <a:pt x="856" y="166"/>
                  <a:pt x="856" y="166"/>
                </a:cubicBezTo>
                <a:cubicBezTo>
                  <a:pt x="855" y="166"/>
                  <a:pt x="855" y="166"/>
                  <a:pt x="855" y="166"/>
                </a:cubicBezTo>
                <a:cubicBezTo>
                  <a:pt x="853" y="168"/>
                  <a:pt x="853" y="168"/>
                  <a:pt x="853" y="168"/>
                </a:cubicBezTo>
                <a:cubicBezTo>
                  <a:pt x="852" y="168"/>
                  <a:pt x="852" y="168"/>
                  <a:pt x="852" y="168"/>
                </a:cubicBezTo>
                <a:cubicBezTo>
                  <a:pt x="853" y="165"/>
                  <a:pt x="853" y="165"/>
                  <a:pt x="853" y="165"/>
                </a:cubicBezTo>
                <a:cubicBezTo>
                  <a:pt x="851" y="164"/>
                  <a:pt x="851" y="164"/>
                  <a:pt x="851" y="164"/>
                </a:cubicBezTo>
                <a:cubicBezTo>
                  <a:pt x="853" y="163"/>
                  <a:pt x="853" y="163"/>
                  <a:pt x="853" y="163"/>
                </a:cubicBezTo>
                <a:cubicBezTo>
                  <a:pt x="853" y="164"/>
                  <a:pt x="853" y="164"/>
                  <a:pt x="853" y="164"/>
                </a:cubicBezTo>
                <a:cubicBezTo>
                  <a:pt x="856" y="163"/>
                  <a:pt x="856" y="163"/>
                  <a:pt x="856" y="163"/>
                </a:cubicBezTo>
                <a:cubicBezTo>
                  <a:pt x="857" y="164"/>
                  <a:pt x="857" y="164"/>
                  <a:pt x="857" y="164"/>
                </a:cubicBezTo>
                <a:cubicBezTo>
                  <a:pt x="857" y="163"/>
                  <a:pt x="857" y="163"/>
                  <a:pt x="857" y="163"/>
                </a:cubicBezTo>
                <a:cubicBezTo>
                  <a:pt x="855" y="161"/>
                  <a:pt x="855" y="161"/>
                  <a:pt x="855" y="161"/>
                </a:cubicBezTo>
                <a:cubicBezTo>
                  <a:pt x="856" y="159"/>
                  <a:pt x="856" y="159"/>
                  <a:pt x="856" y="159"/>
                </a:cubicBezTo>
                <a:cubicBezTo>
                  <a:pt x="857" y="157"/>
                  <a:pt x="857" y="157"/>
                  <a:pt x="857" y="157"/>
                </a:cubicBezTo>
                <a:cubicBezTo>
                  <a:pt x="857" y="155"/>
                  <a:pt x="857" y="155"/>
                  <a:pt x="857" y="155"/>
                </a:cubicBezTo>
                <a:cubicBezTo>
                  <a:pt x="859" y="153"/>
                  <a:pt x="859" y="153"/>
                  <a:pt x="859" y="153"/>
                </a:cubicBezTo>
                <a:cubicBezTo>
                  <a:pt x="858" y="155"/>
                  <a:pt x="858" y="155"/>
                  <a:pt x="858" y="155"/>
                </a:cubicBezTo>
                <a:cubicBezTo>
                  <a:pt x="859" y="156"/>
                  <a:pt x="859" y="156"/>
                  <a:pt x="859" y="156"/>
                </a:cubicBezTo>
                <a:cubicBezTo>
                  <a:pt x="859" y="157"/>
                  <a:pt x="859" y="157"/>
                  <a:pt x="859" y="157"/>
                </a:cubicBezTo>
                <a:cubicBezTo>
                  <a:pt x="858" y="158"/>
                  <a:pt x="858" y="158"/>
                  <a:pt x="858" y="158"/>
                </a:cubicBezTo>
                <a:cubicBezTo>
                  <a:pt x="858" y="162"/>
                  <a:pt x="858" y="162"/>
                  <a:pt x="858" y="162"/>
                </a:cubicBezTo>
                <a:cubicBezTo>
                  <a:pt x="862" y="167"/>
                  <a:pt x="862" y="167"/>
                  <a:pt x="862" y="167"/>
                </a:cubicBezTo>
                <a:cubicBezTo>
                  <a:pt x="865" y="167"/>
                  <a:pt x="865" y="167"/>
                  <a:pt x="865" y="167"/>
                </a:cubicBezTo>
                <a:cubicBezTo>
                  <a:pt x="865" y="166"/>
                  <a:pt x="865" y="166"/>
                  <a:pt x="865" y="166"/>
                </a:cubicBezTo>
                <a:cubicBezTo>
                  <a:pt x="867" y="166"/>
                  <a:pt x="867" y="166"/>
                  <a:pt x="867" y="166"/>
                </a:cubicBezTo>
                <a:cubicBezTo>
                  <a:pt x="872" y="169"/>
                  <a:pt x="872" y="169"/>
                  <a:pt x="872" y="169"/>
                </a:cubicBezTo>
                <a:cubicBezTo>
                  <a:pt x="873" y="168"/>
                  <a:pt x="873" y="168"/>
                  <a:pt x="873" y="168"/>
                </a:cubicBezTo>
                <a:cubicBezTo>
                  <a:pt x="874" y="166"/>
                  <a:pt x="874" y="166"/>
                  <a:pt x="874" y="166"/>
                </a:cubicBezTo>
                <a:cubicBezTo>
                  <a:pt x="875" y="165"/>
                  <a:pt x="875" y="165"/>
                  <a:pt x="875" y="165"/>
                </a:cubicBezTo>
                <a:cubicBezTo>
                  <a:pt x="876" y="165"/>
                  <a:pt x="876" y="165"/>
                  <a:pt x="876" y="165"/>
                </a:cubicBezTo>
                <a:cubicBezTo>
                  <a:pt x="875" y="166"/>
                  <a:pt x="875" y="166"/>
                  <a:pt x="875" y="166"/>
                </a:cubicBezTo>
                <a:cubicBezTo>
                  <a:pt x="876" y="166"/>
                  <a:pt x="876" y="166"/>
                  <a:pt x="876" y="166"/>
                </a:cubicBezTo>
                <a:cubicBezTo>
                  <a:pt x="878" y="165"/>
                  <a:pt x="878" y="165"/>
                  <a:pt x="878" y="165"/>
                </a:cubicBezTo>
                <a:cubicBezTo>
                  <a:pt x="878" y="164"/>
                  <a:pt x="878" y="164"/>
                  <a:pt x="878" y="164"/>
                </a:cubicBezTo>
                <a:cubicBezTo>
                  <a:pt x="879" y="163"/>
                  <a:pt x="879" y="163"/>
                  <a:pt x="879" y="163"/>
                </a:cubicBezTo>
                <a:cubicBezTo>
                  <a:pt x="880" y="164"/>
                  <a:pt x="880" y="164"/>
                  <a:pt x="880" y="164"/>
                </a:cubicBezTo>
                <a:cubicBezTo>
                  <a:pt x="882" y="163"/>
                  <a:pt x="882" y="163"/>
                  <a:pt x="882" y="163"/>
                </a:cubicBezTo>
                <a:cubicBezTo>
                  <a:pt x="882" y="161"/>
                  <a:pt x="882" y="161"/>
                  <a:pt x="882" y="161"/>
                </a:cubicBezTo>
                <a:cubicBezTo>
                  <a:pt x="885" y="160"/>
                  <a:pt x="885" y="160"/>
                  <a:pt x="885" y="160"/>
                </a:cubicBezTo>
                <a:cubicBezTo>
                  <a:pt x="885" y="158"/>
                  <a:pt x="885" y="158"/>
                  <a:pt x="885" y="158"/>
                </a:cubicBezTo>
                <a:cubicBezTo>
                  <a:pt x="884" y="157"/>
                  <a:pt x="884" y="157"/>
                  <a:pt x="884" y="157"/>
                </a:cubicBezTo>
                <a:cubicBezTo>
                  <a:pt x="882" y="157"/>
                  <a:pt x="882" y="157"/>
                  <a:pt x="882" y="157"/>
                </a:cubicBezTo>
                <a:cubicBezTo>
                  <a:pt x="884" y="156"/>
                  <a:pt x="884" y="156"/>
                  <a:pt x="884" y="156"/>
                </a:cubicBezTo>
                <a:cubicBezTo>
                  <a:pt x="885" y="152"/>
                  <a:pt x="885" y="152"/>
                  <a:pt x="885" y="152"/>
                </a:cubicBezTo>
                <a:cubicBezTo>
                  <a:pt x="887" y="152"/>
                  <a:pt x="887" y="152"/>
                  <a:pt x="887" y="152"/>
                </a:cubicBezTo>
                <a:cubicBezTo>
                  <a:pt x="891" y="153"/>
                  <a:pt x="891" y="153"/>
                  <a:pt x="891" y="153"/>
                </a:cubicBezTo>
                <a:cubicBezTo>
                  <a:pt x="892" y="154"/>
                  <a:pt x="892" y="154"/>
                  <a:pt x="892" y="154"/>
                </a:cubicBezTo>
                <a:cubicBezTo>
                  <a:pt x="895" y="154"/>
                  <a:pt x="895" y="154"/>
                  <a:pt x="895" y="154"/>
                </a:cubicBezTo>
                <a:cubicBezTo>
                  <a:pt x="896" y="153"/>
                  <a:pt x="896" y="153"/>
                  <a:pt x="896" y="153"/>
                </a:cubicBezTo>
                <a:cubicBezTo>
                  <a:pt x="898" y="153"/>
                  <a:pt x="898" y="153"/>
                  <a:pt x="898" y="153"/>
                </a:cubicBezTo>
                <a:cubicBezTo>
                  <a:pt x="899" y="154"/>
                  <a:pt x="899" y="154"/>
                  <a:pt x="899" y="154"/>
                </a:cubicBezTo>
                <a:cubicBezTo>
                  <a:pt x="901" y="154"/>
                  <a:pt x="901" y="154"/>
                  <a:pt x="901" y="154"/>
                </a:cubicBezTo>
                <a:cubicBezTo>
                  <a:pt x="902" y="152"/>
                  <a:pt x="902" y="152"/>
                  <a:pt x="902" y="152"/>
                </a:cubicBezTo>
                <a:cubicBezTo>
                  <a:pt x="904" y="151"/>
                  <a:pt x="904" y="151"/>
                  <a:pt x="904" y="151"/>
                </a:cubicBezTo>
                <a:cubicBezTo>
                  <a:pt x="904" y="150"/>
                  <a:pt x="904" y="150"/>
                  <a:pt x="904" y="150"/>
                </a:cubicBezTo>
                <a:cubicBezTo>
                  <a:pt x="902" y="150"/>
                  <a:pt x="902" y="150"/>
                  <a:pt x="902" y="150"/>
                </a:cubicBezTo>
                <a:cubicBezTo>
                  <a:pt x="896" y="147"/>
                  <a:pt x="896" y="147"/>
                  <a:pt x="896" y="147"/>
                </a:cubicBezTo>
                <a:cubicBezTo>
                  <a:pt x="896" y="146"/>
                  <a:pt x="896" y="146"/>
                  <a:pt x="896" y="146"/>
                </a:cubicBezTo>
                <a:cubicBezTo>
                  <a:pt x="897" y="145"/>
                  <a:pt x="897" y="145"/>
                  <a:pt x="897" y="145"/>
                </a:cubicBezTo>
                <a:cubicBezTo>
                  <a:pt x="899" y="145"/>
                  <a:pt x="899" y="145"/>
                  <a:pt x="899" y="145"/>
                </a:cubicBezTo>
                <a:cubicBezTo>
                  <a:pt x="900" y="146"/>
                  <a:pt x="900" y="146"/>
                  <a:pt x="900" y="146"/>
                </a:cubicBezTo>
                <a:cubicBezTo>
                  <a:pt x="901" y="146"/>
                  <a:pt x="901" y="146"/>
                  <a:pt x="901" y="146"/>
                </a:cubicBezTo>
                <a:cubicBezTo>
                  <a:pt x="904" y="148"/>
                  <a:pt x="904" y="148"/>
                  <a:pt x="904" y="148"/>
                </a:cubicBezTo>
                <a:cubicBezTo>
                  <a:pt x="905" y="148"/>
                  <a:pt x="905" y="148"/>
                  <a:pt x="905" y="148"/>
                </a:cubicBezTo>
                <a:cubicBezTo>
                  <a:pt x="907" y="146"/>
                  <a:pt x="907" y="146"/>
                  <a:pt x="907" y="146"/>
                </a:cubicBezTo>
                <a:cubicBezTo>
                  <a:pt x="909" y="146"/>
                  <a:pt x="909" y="146"/>
                  <a:pt x="909" y="146"/>
                </a:cubicBezTo>
                <a:cubicBezTo>
                  <a:pt x="909" y="145"/>
                  <a:pt x="909" y="145"/>
                  <a:pt x="909" y="145"/>
                </a:cubicBezTo>
                <a:cubicBezTo>
                  <a:pt x="909" y="143"/>
                  <a:pt x="909" y="143"/>
                  <a:pt x="909" y="143"/>
                </a:cubicBezTo>
                <a:cubicBezTo>
                  <a:pt x="907" y="141"/>
                  <a:pt x="907" y="141"/>
                  <a:pt x="907" y="141"/>
                </a:cubicBezTo>
                <a:cubicBezTo>
                  <a:pt x="906" y="141"/>
                  <a:pt x="906" y="141"/>
                  <a:pt x="906" y="141"/>
                </a:cubicBezTo>
                <a:cubicBezTo>
                  <a:pt x="905" y="140"/>
                  <a:pt x="905" y="140"/>
                  <a:pt x="905" y="140"/>
                </a:cubicBezTo>
                <a:cubicBezTo>
                  <a:pt x="903" y="139"/>
                  <a:pt x="903" y="139"/>
                  <a:pt x="903" y="139"/>
                </a:cubicBezTo>
                <a:cubicBezTo>
                  <a:pt x="903" y="138"/>
                  <a:pt x="903" y="138"/>
                  <a:pt x="903" y="138"/>
                </a:cubicBezTo>
                <a:cubicBezTo>
                  <a:pt x="905" y="138"/>
                  <a:pt x="905" y="138"/>
                  <a:pt x="905" y="138"/>
                </a:cubicBezTo>
                <a:cubicBezTo>
                  <a:pt x="907" y="139"/>
                  <a:pt x="907" y="139"/>
                  <a:pt x="907" y="139"/>
                </a:cubicBezTo>
                <a:cubicBezTo>
                  <a:pt x="907" y="140"/>
                  <a:pt x="907" y="140"/>
                  <a:pt x="907" y="140"/>
                </a:cubicBezTo>
                <a:cubicBezTo>
                  <a:pt x="908" y="141"/>
                  <a:pt x="908" y="141"/>
                  <a:pt x="908" y="141"/>
                </a:cubicBezTo>
                <a:cubicBezTo>
                  <a:pt x="910" y="141"/>
                  <a:pt x="910" y="141"/>
                  <a:pt x="910" y="141"/>
                </a:cubicBezTo>
                <a:cubicBezTo>
                  <a:pt x="911" y="141"/>
                  <a:pt x="911" y="141"/>
                  <a:pt x="911" y="141"/>
                </a:cubicBezTo>
                <a:cubicBezTo>
                  <a:pt x="913" y="139"/>
                  <a:pt x="913" y="139"/>
                  <a:pt x="913" y="139"/>
                </a:cubicBezTo>
                <a:cubicBezTo>
                  <a:pt x="914" y="139"/>
                  <a:pt x="914" y="139"/>
                  <a:pt x="914" y="139"/>
                </a:cubicBezTo>
                <a:cubicBezTo>
                  <a:pt x="915" y="136"/>
                  <a:pt x="915" y="136"/>
                  <a:pt x="915" y="136"/>
                </a:cubicBezTo>
                <a:cubicBezTo>
                  <a:pt x="917" y="133"/>
                  <a:pt x="917" y="133"/>
                  <a:pt x="917" y="133"/>
                </a:cubicBezTo>
                <a:cubicBezTo>
                  <a:pt x="917" y="131"/>
                  <a:pt x="917" y="131"/>
                  <a:pt x="917" y="131"/>
                </a:cubicBezTo>
                <a:cubicBezTo>
                  <a:pt x="916" y="130"/>
                  <a:pt x="916" y="130"/>
                  <a:pt x="916" y="130"/>
                </a:cubicBezTo>
                <a:cubicBezTo>
                  <a:pt x="914" y="129"/>
                  <a:pt x="914" y="129"/>
                  <a:pt x="914" y="129"/>
                </a:cubicBezTo>
                <a:cubicBezTo>
                  <a:pt x="912" y="129"/>
                  <a:pt x="912" y="129"/>
                  <a:pt x="912" y="129"/>
                </a:cubicBezTo>
                <a:cubicBezTo>
                  <a:pt x="911" y="129"/>
                  <a:pt x="911" y="129"/>
                  <a:pt x="911" y="129"/>
                </a:cubicBezTo>
                <a:cubicBezTo>
                  <a:pt x="909" y="130"/>
                  <a:pt x="909" y="130"/>
                  <a:pt x="909" y="130"/>
                </a:cubicBezTo>
                <a:cubicBezTo>
                  <a:pt x="909" y="129"/>
                  <a:pt x="909" y="129"/>
                  <a:pt x="909" y="129"/>
                </a:cubicBezTo>
                <a:cubicBezTo>
                  <a:pt x="911" y="128"/>
                  <a:pt x="911" y="128"/>
                  <a:pt x="911" y="128"/>
                </a:cubicBezTo>
                <a:cubicBezTo>
                  <a:pt x="913" y="128"/>
                  <a:pt x="913" y="128"/>
                  <a:pt x="913" y="128"/>
                </a:cubicBezTo>
                <a:cubicBezTo>
                  <a:pt x="913" y="127"/>
                  <a:pt x="913" y="127"/>
                  <a:pt x="913" y="127"/>
                </a:cubicBezTo>
                <a:cubicBezTo>
                  <a:pt x="911" y="124"/>
                  <a:pt x="911" y="124"/>
                  <a:pt x="911" y="124"/>
                </a:cubicBezTo>
                <a:cubicBezTo>
                  <a:pt x="909" y="124"/>
                  <a:pt x="909" y="124"/>
                  <a:pt x="909" y="124"/>
                </a:cubicBezTo>
                <a:cubicBezTo>
                  <a:pt x="908" y="124"/>
                  <a:pt x="908" y="124"/>
                  <a:pt x="908" y="124"/>
                </a:cubicBezTo>
                <a:cubicBezTo>
                  <a:pt x="907" y="123"/>
                  <a:pt x="907" y="123"/>
                  <a:pt x="907" y="123"/>
                </a:cubicBezTo>
                <a:cubicBezTo>
                  <a:pt x="906" y="124"/>
                  <a:pt x="906" y="124"/>
                  <a:pt x="906" y="124"/>
                </a:cubicBezTo>
                <a:cubicBezTo>
                  <a:pt x="905" y="124"/>
                  <a:pt x="905" y="124"/>
                  <a:pt x="905" y="124"/>
                </a:cubicBezTo>
                <a:cubicBezTo>
                  <a:pt x="904" y="124"/>
                  <a:pt x="904" y="124"/>
                  <a:pt x="904" y="124"/>
                </a:cubicBezTo>
                <a:cubicBezTo>
                  <a:pt x="904" y="124"/>
                  <a:pt x="904" y="124"/>
                  <a:pt x="904" y="124"/>
                </a:cubicBezTo>
                <a:cubicBezTo>
                  <a:pt x="902" y="124"/>
                  <a:pt x="902" y="124"/>
                  <a:pt x="902" y="124"/>
                </a:cubicBezTo>
                <a:cubicBezTo>
                  <a:pt x="902" y="123"/>
                  <a:pt x="902" y="123"/>
                  <a:pt x="902" y="123"/>
                </a:cubicBezTo>
                <a:cubicBezTo>
                  <a:pt x="903" y="122"/>
                  <a:pt x="903" y="122"/>
                  <a:pt x="903" y="122"/>
                </a:cubicBezTo>
                <a:cubicBezTo>
                  <a:pt x="899" y="121"/>
                  <a:pt x="899" y="121"/>
                  <a:pt x="899" y="121"/>
                </a:cubicBezTo>
                <a:cubicBezTo>
                  <a:pt x="899" y="120"/>
                  <a:pt x="899" y="120"/>
                  <a:pt x="899" y="120"/>
                </a:cubicBezTo>
                <a:cubicBezTo>
                  <a:pt x="901" y="120"/>
                  <a:pt x="901" y="120"/>
                  <a:pt x="901" y="120"/>
                </a:cubicBezTo>
                <a:cubicBezTo>
                  <a:pt x="904" y="121"/>
                  <a:pt x="904" y="121"/>
                  <a:pt x="904" y="121"/>
                </a:cubicBezTo>
                <a:cubicBezTo>
                  <a:pt x="905" y="122"/>
                  <a:pt x="905" y="122"/>
                  <a:pt x="905" y="122"/>
                </a:cubicBezTo>
                <a:cubicBezTo>
                  <a:pt x="905" y="123"/>
                  <a:pt x="905" y="123"/>
                  <a:pt x="905" y="123"/>
                </a:cubicBezTo>
                <a:cubicBezTo>
                  <a:pt x="907" y="122"/>
                  <a:pt x="907" y="122"/>
                  <a:pt x="907" y="122"/>
                </a:cubicBezTo>
                <a:cubicBezTo>
                  <a:pt x="911" y="122"/>
                  <a:pt x="911" y="122"/>
                  <a:pt x="911" y="122"/>
                </a:cubicBezTo>
                <a:cubicBezTo>
                  <a:pt x="913" y="124"/>
                  <a:pt x="913" y="124"/>
                  <a:pt x="913" y="124"/>
                </a:cubicBezTo>
                <a:cubicBezTo>
                  <a:pt x="913" y="123"/>
                  <a:pt x="913" y="123"/>
                  <a:pt x="913" y="123"/>
                </a:cubicBezTo>
                <a:cubicBezTo>
                  <a:pt x="913" y="122"/>
                  <a:pt x="913" y="122"/>
                  <a:pt x="913" y="122"/>
                </a:cubicBezTo>
                <a:cubicBezTo>
                  <a:pt x="910" y="120"/>
                  <a:pt x="910" y="120"/>
                  <a:pt x="910" y="120"/>
                </a:cubicBezTo>
                <a:cubicBezTo>
                  <a:pt x="906" y="120"/>
                  <a:pt x="906" y="120"/>
                  <a:pt x="906" y="120"/>
                </a:cubicBezTo>
                <a:cubicBezTo>
                  <a:pt x="904" y="119"/>
                  <a:pt x="904" y="119"/>
                  <a:pt x="904" y="119"/>
                </a:cubicBezTo>
                <a:cubicBezTo>
                  <a:pt x="904" y="118"/>
                  <a:pt x="904" y="118"/>
                  <a:pt x="904" y="118"/>
                </a:cubicBezTo>
                <a:cubicBezTo>
                  <a:pt x="906" y="118"/>
                  <a:pt x="906" y="118"/>
                  <a:pt x="906" y="118"/>
                </a:cubicBezTo>
                <a:cubicBezTo>
                  <a:pt x="907" y="119"/>
                  <a:pt x="907" y="119"/>
                  <a:pt x="907" y="119"/>
                </a:cubicBezTo>
                <a:cubicBezTo>
                  <a:pt x="911" y="120"/>
                  <a:pt x="911" y="120"/>
                  <a:pt x="911" y="120"/>
                </a:cubicBezTo>
                <a:cubicBezTo>
                  <a:pt x="914" y="120"/>
                  <a:pt x="914" y="120"/>
                  <a:pt x="914" y="120"/>
                </a:cubicBezTo>
                <a:cubicBezTo>
                  <a:pt x="915" y="121"/>
                  <a:pt x="915" y="121"/>
                  <a:pt x="915" y="121"/>
                </a:cubicBezTo>
                <a:cubicBezTo>
                  <a:pt x="915" y="124"/>
                  <a:pt x="915" y="124"/>
                  <a:pt x="915" y="124"/>
                </a:cubicBezTo>
                <a:cubicBezTo>
                  <a:pt x="915" y="125"/>
                  <a:pt x="915" y="125"/>
                  <a:pt x="915" y="125"/>
                </a:cubicBezTo>
                <a:cubicBezTo>
                  <a:pt x="918" y="127"/>
                  <a:pt x="918" y="127"/>
                  <a:pt x="918" y="127"/>
                </a:cubicBezTo>
                <a:cubicBezTo>
                  <a:pt x="920" y="127"/>
                  <a:pt x="920" y="127"/>
                  <a:pt x="920" y="127"/>
                </a:cubicBezTo>
                <a:cubicBezTo>
                  <a:pt x="921" y="128"/>
                  <a:pt x="921" y="128"/>
                  <a:pt x="921" y="128"/>
                </a:cubicBezTo>
                <a:cubicBezTo>
                  <a:pt x="922" y="129"/>
                  <a:pt x="922" y="129"/>
                  <a:pt x="922" y="129"/>
                </a:cubicBezTo>
                <a:cubicBezTo>
                  <a:pt x="923" y="127"/>
                  <a:pt x="923" y="127"/>
                  <a:pt x="923" y="127"/>
                </a:cubicBezTo>
                <a:cubicBezTo>
                  <a:pt x="923" y="126"/>
                  <a:pt x="923" y="126"/>
                  <a:pt x="923" y="126"/>
                </a:cubicBezTo>
                <a:cubicBezTo>
                  <a:pt x="923" y="124"/>
                  <a:pt x="923" y="124"/>
                  <a:pt x="923" y="124"/>
                </a:cubicBezTo>
                <a:cubicBezTo>
                  <a:pt x="923" y="123"/>
                  <a:pt x="923" y="123"/>
                  <a:pt x="923" y="123"/>
                </a:cubicBezTo>
                <a:cubicBezTo>
                  <a:pt x="924" y="122"/>
                  <a:pt x="924" y="122"/>
                  <a:pt x="924" y="122"/>
                </a:cubicBezTo>
                <a:cubicBezTo>
                  <a:pt x="923" y="121"/>
                  <a:pt x="923" y="121"/>
                  <a:pt x="923" y="121"/>
                </a:cubicBezTo>
                <a:cubicBezTo>
                  <a:pt x="918" y="120"/>
                  <a:pt x="918" y="120"/>
                  <a:pt x="918" y="120"/>
                </a:cubicBezTo>
                <a:cubicBezTo>
                  <a:pt x="917" y="120"/>
                  <a:pt x="917" y="120"/>
                  <a:pt x="917" y="120"/>
                </a:cubicBezTo>
                <a:cubicBezTo>
                  <a:pt x="916" y="120"/>
                  <a:pt x="916" y="120"/>
                  <a:pt x="916" y="120"/>
                </a:cubicBezTo>
                <a:cubicBezTo>
                  <a:pt x="914" y="119"/>
                  <a:pt x="914" y="119"/>
                  <a:pt x="914" y="119"/>
                </a:cubicBezTo>
                <a:cubicBezTo>
                  <a:pt x="912" y="118"/>
                  <a:pt x="912" y="118"/>
                  <a:pt x="912" y="118"/>
                </a:cubicBezTo>
                <a:cubicBezTo>
                  <a:pt x="911" y="117"/>
                  <a:pt x="911" y="117"/>
                  <a:pt x="911" y="117"/>
                </a:cubicBezTo>
                <a:cubicBezTo>
                  <a:pt x="909" y="116"/>
                  <a:pt x="909" y="116"/>
                  <a:pt x="909" y="116"/>
                </a:cubicBezTo>
                <a:cubicBezTo>
                  <a:pt x="908" y="117"/>
                  <a:pt x="908" y="117"/>
                  <a:pt x="908" y="117"/>
                </a:cubicBezTo>
                <a:cubicBezTo>
                  <a:pt x="907" y="117"/>
                  <a:pt x="907" y="117"/>
                  <a:pt x="907" y="117"/>
                </a:cubicBezTo>
                <a:cubicBezTo>
                  <a:pt x="908" y="115"/>
                  <a:pt x="908" y="115"/>
                  <a:pt x="908" y="115"/>
                </a:cubicBezTo>
                <a:cubicBezTo>
                  <a:pt x="905" y="115"/>
                  <a:pt x="905" y="115"/>
                  <a:pt x="905" y="115"/>
                </a:cubicBezTo>
                <a:cubicBezTo>
                  <a:pt x="905" y="113"/>
                  <a:pt x="905" y="113"/>
                  <a:pt x="905" y="113"/>
                </a:cubicBezTo>
                <a:cubicBezTo>
                  <a:pt x="907" y="113"/>
                  <a:pt x="907" y="113"/>
                  <a:pt x="907" y="113"/>
                </a:cubicBezTo>
                <a:cubicBezTo>
                  <a:pt x="908" y="114"/>
                  <a:pt x="908" y="114"/>
                  <a:pt x="908" y="114"/>
                </a:cubicBezTo>
                <a:cubicBezTo>
                  <a:pt x="909" y="114"/>
                  <a:pt x="909" y="114"/>
                  <a:pt x="909" y="114"/>
                </a:cubicBezTo>
                <a:cubicBezTo>
                  <a:pt x="910" y="113"/>
                  <a:pt x="910" y="113"/>
                  <a:pt x="910" y="113"/>
                </a:cubicBezTo>
                <a:cubicBezTo>
                  <a:pt x="909" y="112"/>
                  <a:pt x="909" y="112"/>
                  <a:pt x="909" y="112"/>
                </a:cubicBezTo>
                <a:cubicBezTo>
                  <a:pt x="910" y="111"/>
                  <a:pt x="910" y="111"/>
                  <a:pt x="910" y="111"/>
                </a:cubicBezTo>
                <a:cubicBezTo>
                  <a:pt x="911" y="113"/>
                  <a:pt x="911" y="113"/>
                  <a:pt x="911" y="113"/>
                </a:cubicBezTo>
                <a:cubicBezTo>
                  <a:pt x="911" y="115"/>
                  <a:pt x="911" y="115"/>
                  <a:pt x="911" y="115"/>
                </a:cubicBezTo>
                <a:cubicBezTo>
                  <a:pt x="913" y="116"/>
                  <a:pt x="913" y="116"/>
                  <a:pt x="913" y="116"/>
                </a:cubicBezTo>
                <a:cubicBezTo>
                  <a:pt x="918" y="117"/>
                  <a:pt x="918" y="117"/>
                  <a:pt x="918" y="117"/>
                </a:cubicBezTo>
                <a:cubicBezTo>
                  <a:pt x="918" y="116"/>
                  <a:pt x="918" y="116"/>
                  <a:pt x="918" y="116"/>
                </a:cubicBezTo>
                <a:cubicBezTo>
                  <a:pt x="916" y="112"/>
                  <a:pt x="916" y="112"/>
                  <a:pt x="916" y="112"/>
                </a:cubicBezTo>
                <a:cubicBezTo>
                  <a:pt x="914" y="112"/>
                  <a:pt x="914" y="112"/>
                  <a:pt x="914" y="112"/>
                </a:cubicBezTo>
                <a:cubicBezTo>
                  <a:pt x="912" y="111"/>
                  <a:pt x="912" y="111"/>
                  <a:pt x="912" y="111"/>
                </a:cubicBezTo>
                <a:cubicBezTo>
                  <a:pt x="912" y="109"/>
                  <a:pt x="912" y="109"/>
                  <a:pt x="912" y="109"/>
                </a:cubicBezTo>
                <a:cubicBezTo>
                  <a:pt x="913" y="109"/>
                  <a:pt x="913" y="109"/>
                  <a:pt x="913" y="109"/>
                </a:cubicBezTo>
                <a:cubicBezTo>
                  <a:pt x="914" y="110"/>
                  <a:pt x="914" y="110"/>
                  <a:pt x="914" y="110"/>
                </a:cubicBezTo>
                <a:cubicBezTo>
                  <a:pt x="917" y="111"/>
                  <a:pt x="917" y="111"/>
                  <a:pt x="917" y="111"/>
                </a:cubicBezTo>
                <a:cubicBezTo>
                  <a:pt x="918" y="111"/>
                  <a:pt x="918" y="111"/>
                  <a:pt x="918" y="111"/>
                </a:cubicBezTo>
                <a:cubicBezTo>
                  <a:pt x="918" y="113"/>
                  <a:pt x="918" y="113"/>
                  <a:pt x="918" y="113"/>
                </a:cubicBezTo>
                <a:cubicBezTo>
                  <a:pt x="919" y="113"/>
                  <a:pt x="919" y="113"/>
                  <a:pt x="919" y="113"/>
                </a:cubicBezTo>
                <a:cubicBezTo>
                  <a:pt x="920" y="114"/>
                  <a:pt x="920" y="114"/>
                  <a:pt x="920" y="114"/>
                </a:cubicBezTo>
                <a:cubicBezTo>
                  <a:pt x="922" y="115"/>
                  <a:pt x="922" y="115"/>
                  <a:pt x="922" y="115"/>
                </a:cubicBezTo>
                <a:cubicBezTo>
                  <a:pt x="923" y="116"/>
                  <a:pt x="923" y="116"/>
                  <a:pt x="923" y="116"/>
                </a:cubicBezTo>
                <a:cubicBezTo>
                  <a:pt x="924" y="116"/>
                  <a:pt x="924" y="116"/>
                  <a:pt x="924" y="116"/>
                </a:cubicBezTo>
                <a:cubicBezTo>
                  <a:pt x="925" y="115"/>
                  <a:pt x="925" y="115"/>
                  <a:pt x="925" y="115"/>
                </a:cubicBezTo>
                <a:cubicBezTo>
                  <a:pt x="927" y="115"/>
                  <a:pt x="927" y="115"/>
                  <a:pt x="927" y="115"/>
                </a:cubicBezTo>
                <a:cubicBezTo>
                  <a:pt x="928" y="116"/>
                  <a:pt x="928" y="116"/>
                  <a:pt x="928" y="116"/>
                </a:cubicBezTo>
                <a:cubicBezTo>
                  <a:pt x="929" y="116"/>
                  <a:pt x="929" y="116"/>
                  <a:pt x="929" y="116"/>
                </a:cubicBezTo>
                <a:cubicBezTo>
                  <a:pt x="929" y="114"/>
                  <a:pt x="929" y="114"/>
                  <a:pt x="929" y="114"/>
                </a:cubicBezTo>
                <a:cubicBezTo>
                  <a:pt x="930" y="114"/>
                  <a:pt x="930" y="114"/>
                  <a:pt x="930" y="114"/>
                </a:cubicBezTo>
                <a:cubicBezTo>
                  <a:pt x="932" y="116"/>
                  <a:pt x="932" y="116"/>
                  <a:pt x="932" y="116"/>
                </a:cubicBezTo>
                <a:cubicBezTo>
                  <a:pt x="934" y="116"/>
                  <a:pt x="934" y="116"/>
                  <a:pt x="934" y="116"/>
                </a:cubicBezTo>
                <a:cubicBezTo>
                  <a:pt x="934" y="115"/>
                  <a:pt x="934" y="115"/>
                  <a:pt x="934" y="115"/>
                </a:cubicBezTo>
                <a:cubicBezTo>
                  <a:pt x="934" y="110"/>
                  <a:pt x="934" y="110"/>
                  <a:pt x="934" y="110"/>
                </a:cubicBezTo>
                <a:cubicBezTo>
                  <a:pt x="930" y="106"/>
                  <a:pt x="930" y="106"/>
                  <a:pt x="930" y="106"/>
                </a:cubicBezTo>
                <a:cubicBezTo>
                  <a:pt x="929" y="106"/>
                  <a:pt x="929" y="106"/>
                  <a:pt x="929" y="106"/>
                </a:cubicBezTo>
                <a:cubicBezTo>
                  <a:pt x="928" y="106"/>
                  <a:pt x="928" y="106"/>
                  <a:pt x="928" y="106"/>
                </a:cubicBezTo>
                <a:cubicBezTo>
                  <a:pt x="927" y="106"/>
                  <a:pt x="927" y="106"/>
                  <a:pt x="927" y="106"/>
                </a:cubicBezTo>
                <a:cubicBezTo>
                  <a:pt x="927" y="105"/>
                  <a:pt x="927" y="105"/>
                  <a:pt x="927" y="105"/>
                </a:cubicBezTo>
                <a:cubicBezTo>
                  <a:pt x="930" y="105"/>
                  <a:pt x="930" y="105"/>
                  <a:pt x="930" y="105"/>
                </a:cubicBezTo>
                <a:cubicBezTo>
                  <a:pt x="932" y="105"/>
                  <a:pt x="932" y="105"/>
                  <a:pt x="932" y="105"/>
                </a:cubicBezTo>
                <a:cubicBezTo>
                  <a:pt x="933" y="104"/>
                  <a:pt x="933" y="104"/>
                  <a:pt x="933" y="104"/>
                </a:cubicBezTo>
                <a:cubicBezTo>
                  <a:pt x="934" y="106"/>
                  <a:pt x="934" y="106"/>
                  <a:pt x="934" y="106"/>
                </a:cubicBezTo>
                <a:cubicBezTo>
                  <a:pt x="934" y="107"/>
                  <a:pt x="934" y="107"/>
                  <a:pt x="934" y="107"/>
                </a:cubicBezTo>
                <a:cubicBezTo>
                  <a:pt x="934" y="108"/>
                  <a:pt x="934" y="108"/>
                  <a:pt x="934" y="108"/>
                </a:cubicBezTo>
                <a:cubicBezTo>
                  <a:pt x="937" y="109"/>
                  <a:pt x="937" y="109"/>
                  <a:pt x="937" y="109"/>
                </a:cubicBezTo>
                <a:cubicBezTo>
                  <a:pt x="937" y="112"/>
                  <a:pt x="937" y="112"/>
                  <a:pt x="937" y="112"/>
                </a:cubicBezTo>
                <a:cubicBezTo>
                  <a:pt x="938" y="112"/>
                  <a:pt x="938" y="112"/>
                  <a:pt x="938" y="112"/>
                </a:cubicBezTo>
                <a:cubicBezTo>
                  <a:pt x="940" y="113"/>
                  <a:pt x="940" y="113"/>
                  <a:pt x="940" y="113"/>
                </a:cubicBezTo>
                <a:cubicBezTo>
                  <a:pt x="940" y="114"/>
                  <a:pt x="940" y="114"/>
                  <a:pt x="940" y="114"/>
                </a:cubicBezTo>
                <a:cubicBezTo>
                  <a:pt x="945" y="114"/>
                  <a:pt x="945" y="114"/>
                  <a:pt x="945" y="114"/>
                </a:cubicBezTo>
                <a:cubicBezTo>
                  <a:pt x="947" y="114"/>
                  <a:pt x="947" y="114"/>
                  <a:pt x="947" y="114"/>
                </a:cubicBezTo>
                <a:cubicBezTo>
                  <a:pt x="950" y="111"/>
                  <a:pt x="950" y="111"/>
                  <a:pt x="950" y="111"/>
                </a:cubicBezTo>
                <a:cubicBezTo>
                  <a:pt x="951" y="110"/>
                  <a:pt x="951" y="110"/>
                  <a:pt x="951" y="110"/>
                </a:cubicBezTo>
                <a:cubicBezTo>
                  <a:pt x="949" y="109"/>
                  <a:pt x="949" y="109"/>
                  <a:pt x="949" y="109"/>
                </a:cubicBezTo>
                <a:cubicBezTo>
                  <a:pt x="948" y="109"/>
                  <a:pt x="948" y="109"/>
                  <a:pt x="948" y="109"/>
                </a:cubicBezTo>
                <a:cubicBezTo>
                  <a:pt x="948" y="109"/>
                  <a:pt x="948" y="109"/>
                  <a:pt x="948" y="109"/>
                </a:cubicBezTo>
                <a:cubicBezTo>
                  <a:pt x="948" y="108"/>
                  <a:pt x="948" y="108"/>
                  <a:pt x="948" y="108"/>
                </a:cubicBezTo>
                <a:cubicBezTo>
                  <a:pt x="951" y="107"/>
                  <a:pt x="951" y="107"/>
                  <a:pt x="951" y="107"/>
                </a:cubicBezTo>
                <a:cubicBezTo>
                  <a:pt x="953" y="108"/>
                  <a:pt x="953" y="108"/>
                  <a:pt x="953" y="108"/>
                </a:cubicBezTo>
                <a:cubicBezTo>
                  <a:pt x="955" y="107"/>
                  <a:pt x="955" y="107"/>
                  <a:pt x="955" y="107"/>
                </a:cubicBezTo>
                <a:cubicBezTo>
                  <a:pt x="955" y="105"/>
                  <a:pt x="955" y="105"/>
                  <a:pt x="955" y="105"/>
                </a:cubicBezTo>
                <a:cubicBezTo>
                  <a:pt x="954" y="104"/>
                  <a:pt x="954" y="104"/>
                  <a:pt x="954" y="104"/>
                </a:cubicBezTo>
                <a:cubicBezTo>
                  <a:pt x="949" y="103"/>
                  <a:pt x="949" y="103"/>
                  <a:pt x="949" y="103"/>
                </a:cubicBezTo>
                <a:cubicBezTo>
                  <a:pt x="946" y="103"/>
                  <a:pt x="946" y="103"/>
                  <a:pt x="946" y="103"/>
                </a:cubicBezTo>
                <a:cubicBezTo>
                  <a:pt x="946" y="102"/>
                  <a:pt x="946" y="102"/>
                  <a:pt x="946" y="102"/>
                </a:cubicBezTo>
                <a:cubicBezTo>
                  <a:pt x="948" y="102"/>
                  <a:pt x="948" y="102"/>
                  <a:pt x="948" y="102"/>
                </a:cubicBezTo>
                <a:cubicBezTo>
                  <a:pt x="948" y="100"/>
                  <a:pt x="948" y="100"/>
                  <a:pt x="948" y="100"/>
                </a:cubicBezTo>
                <a:cubicBezTo>
                  <a:pt x="949" y="101"/>
                  <a:pt x="949" y="101"/>
                  <a:pt x="949" y="101"/>
                </a:cubicBezTo>
                <a:cubicBezTo>
                  <a:pt x="949" y="102"/>
                  <a:pt x="949" y="102"/>
                  <a:pt x="949" y="102"/>
                </a:cubicBezTo>
                <a:cubicBezTo>
                  <a:pt x="951" y="102"/>
                  <a:pt x="951" y="102"/>
                  <a:pt x="951" y="102"/>
                </a:cubicBezTo>
                <a:cubicBezTo>
                  <a:pt x="952" y="101"/>
                  <a:pt x="952" y="101"/>
                  <a:pt x="952" y="101"/>
                </a:cubicBezTo>
                <a:cubicBezTo>
                  <a:pt x="955" y="102"/>
                  <a:pt x="955" y="102"/>
                  <a:pt x="955" y="102"/>
                </a:cubicBezTo>
                <a:cubicBezTo>
                  <a:pt x="956" y="102"/>
                  <a:pt x="956" y="102"/>
                  <a:pt x="956" y="102"/>
                </a:cubicBezTo>
                <a:cubicBezTo>
                  <a:pt x="958" y="103"/>
                  <a:pt x="958" y="103"/>
                  <a:pt x="958" y="103"/>
                </a:cubicBezTo>
                <a:cubicBezTo>
                  <a:pt x="959" y="103"/>
                  <a:pt x="959" y="103"/>
                  <a:pt x="959" y="103"/>
                </a:cubicBezTo>
                <a:cubicBezTo>
                  <a:pt x="961" y="101"/>
                  <a:pt x="961" y="101"/>
                  <a:pt x="961" y="101"/>
                </a:cubicBezTo>
                <a:cubicBezTo>
                  <a:pt x="960" y="100"/>
                  <a:pt x="960" y="100"/>
                  <a:pt x="960" y="100"/>
                </a:cubicBezTo>
                <a:cubicBezTo>
                  <a:pt x="958" y="98"/>
                  <a:pt x="958" y="98"/>
                  <a:pt x="958" y="98"/>
                </a:cubicBezTo>
                <a:cubicBezTo>
                  <a:pt x="959" y="97"/>
                  <a:pt x="959" y="97"/>
                  <a:pt x="959" y="97"/>
                </a:cubicBezTo>
                <a:cubicBezTo>
                  <a:pt x="960" y="96"/>
                  <a:pt x="960" y="96"/>
                  <a:pt x="960" y="96"/>
                </a:cubicBezTo>
                <a:cubicBezTo>
                  <a:pt x="959" y="93"/>
                  <a:pt x="959" y="93"/>
                  <a:pt x="959" y="93"/>
                </a:cubicBezTo>
                <a:cubicBezTo>
                  <a:pt x="960" y="94"/>
                  <a:pt x="960" y="94"/>
                  <a:pt x="960" y="94"/>
                </a:cubicBezTo>
                <a:cubicBezTo>
                  <a:pt x="960" y="96"/>
                  <a:pt x="960" y="96"/>
                  <a:pt x="960" y="96"/>
                </a:cubicBezTo>
                <a:cubicBezTo>
                  <a:pt x="960" y="97"/>
                  <a:pt x="960" y="97"/>
                  <a:pt x="960" y="97"/>
                </a:cubicBezTo>
                <a:cubicBezTo>
                  <a:pt x="960" y="98"/>
                  <a:pt x="960" y="98"/>
                  <a:pt x="960" y="98"/>
                </a:cubicBezTo>
                <a:cubicBezTo>
                  <a:pt x="961" y="99"/>
                  <a:pt x="961" y="99"/>
                  <a:pt x="961" y="99"/>
                </a:cubicBezTo>
                <a:cubicBezTo>
                  <a:pt x="963" y="98"/>
                  <a:pt x="963" y="98"/>
                  <a:pt x="963" y="98"/>
                </a:cubicBezTo>
                <a:cubicBezTo>
                  <a:pt x="967" y="98"/>
                  <a:pt x="967" y="98"/>
                  <a:pt x="967" y="98"/>
                </a:cubicBezTo>
                <a:cubicBezTo>
                  <a:pt x="968" y="96"/>
                  <a:pt x="968" y="96"/>
                  <a:pt x="968" y="96"/>
                </a:cubicBezTo>
                <a:cubicBezTo>
                  <a:pt x="970" y="95"/>
                  <a:pt x="970" y="95"/>
                  <a:pt x="970" y="95"/>
                </a:cubicBezTo>
                <a:cubicBezTo>
                  <a:pt x="970" y="93"/>
                  <a:pt x="970" y="93"/>
                  <a:pt x="970" y="93"/>
                </a:cubicBezTo>
                <a:cubicBezTo>
                  <a:pt x="970" y="92"/>
                  <a:pt x="970" y="92"/>
                  <a:pt x="970" y="92"/>
                </a:cubicBezTo>
                <a:cubicBezTo>
                  <a:pt x="972" y="92"/>
                  <a:pt x="972" y="92"/>
                  <a:pt x="972" y="92"/>
                </a:cubicBezTo>
                <a:cubicBezTo>
                  <a:pt x="974" y="91"/>
                  <a:pt x="974" y="91"/>
                  <a:pt x="974" y="91"/>
                </a:cubicBezTo>
                <a:cubicBezTo>
                  <a:pt x="975" y="91"/>
                  <a:pt x="975" y="91"/>
                  <a:pt x="975" y="91"/>
                </a:cubicBezTo>
                <a:cubicBezTo>
                  <a:pt x="976" y="90"/>
                  <a:pt x="976" y="90"/>
                  <a:pt x="976" y="90"/>
                </a:cubicBezTo>
                <a:cubicBezTo>
                  <a:pt x="980" y="89"/>
                  <a:pt x="980" y="89"/>
                  <a:pt x="980" y="89"/>
                </a:cubicBezTo>
                <a:cubicBezTo>
                  <a:pt x="981" y="88"/>
                  <a:pt x="981" y="88"/>
                  <a:pt x="981" y="88"/>
                </a:cubicBezTo>
                <a:cubicBezTo>
                  <a:pt x="985" y="87"/>
                  <a:pt x="985" y="87"/>
                  <a:pt x="985" y="87"/>
                </a:cubicBezTo>
                <a:cubicBezTo>
                  <a:pt x="986" y="85"/>
                  <a:pt x="986" y="85"/>
                  <a:pt x="986" y="85"/>
                </a:cubicBezTo>
                <a:cubicBezTo>
                  <a:pt x="988" y="86"/>
                  <a:pt x="988" y="86"/>
                  <a:pt x="988" y="86"/>
                </a:cubicBezTo>
                <a:cubicBezTo>
                  <a:pt x="990" y="85"/>
                  <a:pt x="990" y="85"/>
                  <a:pt x="990" y="85"/>
                </a:cubicBezTo>
                <a:cubicBezTo>
                  <a:pt x="992" y="85"/>
                  <a:pt x="992" y="85"/>
                  <a:pt x="992" y="85"/>
                </a:cubicBezTo>
                <a:cubicBezTo>
                  <a:pt x="994" y="84"/>
                  <a:pt x="994" y="84"/>
                  <a:pt x="994" y="84"/>
                </a:cubicBezTo>
                <a:cubicBezTo>
                  <a:pt x="996" y="82"/>
                  <a:pt x="996" y="82"/>
                  <a:pt x="996" y="82"/>
                </a:cubicBezTo>
                <a:cubicBezTo>
                  <a:pt x="998" y="81"/>
                  <a:pt x="998" y="81"/>
                  <a:pt x="998" y="81"/>
                </a:cubicBezTo>
                <a:cubicBezTo>
                  <a:pt x="999" y="79"/>
                  <a:pt x="999" y="79"/>
                  <a:pt x="999" y="79"/>
                </a:cubicBezTo>
                <a:cubicBezTo>
                  <a:pt x="1003" y="79"/>
                  <a:pt x="1003" y="79"/>
                  <a:pt x="1003" y="79"/>
                </a:cubicBezTo>
                <a:cubicBezTo>
                  <a:pt x="1004" y="78"/>
                  <a:pt x="1004" y="78"/>
                  <a:pt x="1004" y="78"/>
                </a:cubicBezTo>
                <a:cubicBezTo>
                  <a:pt x="1007" y="76"/>
                  <a:pt x="1007" y="76"/>
                  <a:pt x="1007" y="76"/>
                </a:cubicBezTo>
                <a:cubicBezTo>
                  <a:pt x="1008" y="74"/>
                  <a:pt x="1008" y="74"/>
                  <a:pt x="1008" y="74"/>
                </a:cubicBezTo>
                <a:cubicBezTo>
                  <a:pt x="1009" y="71"/>
                  <a:pt x="1009" y="71"/>
                  <a:pt x="1009" y="71"/>
                </a:cubicBezTo>
                <a:cubicBezTo>
                  <a:pt x="1006" y="71"/>
                  <a:pt x="1006" y="71"/>
                  <a:pt x="1006" y="71"/>
                </a:cubicBezTo>
                <a:cubicBezTo>
                  <a:pt x="1004" y="72"/>
                  <a:pt x="1004" y="72"/>
                  <a:pt x="1004" y="72"/>
                </a:cubicBezTo>
                <a:cubicBezTo>
                  <a:pt x="1003" y="71"/>
                  <a:pt x="1003" y="71"/>
                  <a:pt x="1003" y="71"/>
                </a:cubicBezTo>
                <a:cubicBezTo>
                  <a:pt x="1001" y="71"/>
                  <a:pt x="1001" y="71"/>
                  <a:pt x="1001" y="71"/>
                </a:cubicBezTo>
                <a:cubicBezTo>
                  <a:pt x="998" y="74"/>
                  <a:pt x="998" y="74"/>
                  <a:pt x="998" y="74"/>
                </a:cubicBezTo>
                <a:cubicBezTo>
                  <a:pt x="993" y="75"/>
                  <a:pt x="993" y="75"/>
                  <a:pt x="993" y="75"/>
                </a:cubicBezTo>
                <a:cubicBezTo>
                  <a:pt x="986" y="75"/>
                  <a:pt x="986" y="75"/>
                  <a:pt x="986" y="75"/>
                </a:cubicBezTo>
                <a:cubicBezTo>
                  <a:pt x="984" y="75"/>
                  <a:pt x="984" y="75"/>
                  <a:pt x="984" y="75"/>
                </a:cubicBezTo>
                <a:cubicBezTo>
                  <a:pt x="979" y="75"/>
                  <a:pt x="979" y="75"/>
                  <a:pt x="979" y="75"/>
                </a:cubicBezTo>
                <a:cubicBezTo>
                  <a:pt x="976" y="76"/>
                  <a:pt x="976" y="76"/>
                  <a:pt x="976" y="76"/>
                </a:cubicBezTo>
                <a:cubicBezTo>
                  <a:pt x="976" y="75"/>
                  <a:pt x="976" y="75"/>
                  <a:pt x="976" y="75"/>
                </a:cubicBezTo>
                <a:cubicBezTo>
                  <a:pt x="974" y="75"/>
                  <a:pt x="974" y="75"/>
                  <a:pt x="974" y="75"/>
                </a:cubicBezTo>
                <a:cubicBezTo>
                  <a:pt x="975" y="73"/>
                  <a:pt x="975" y="73"/>
                  <a:pt x="975" y="73"/>
                </a:cubicBezTo>
                <a:cubicBezTo>
                  <a:pt x="977" y="73"/>
                  <a:pt x="977" y="73"/>
                  <a:pt x="977" y="73"/>
                </a:cubicBezTo>
                <a:cubicBezTo>
                  <a:pt x="978" y="73"/>
                  <a:pt x="978" y="73"/>
                  <a:pt x="978" y="73"/>
                </a:cubicBezTo>
                <a:cubicBezTo>
                  <a:pt x="980" y="72"/>
                  <a:pt x="980" y="72"/>
                  <a:pt x="980" y="72"/>
                </a:cubicBezTo>
                <a:cubicBezTo>
                  <a:pt x="980" y="74"/>
                  <a:pt x="980" y="74"/>
                  <a:pt x="980" y="74"/>
                </a:cubicBezTo>
                <a:cubicBezTo>
                  <a:pt x="983" y="74"/>
                  <a:pt x="983" y="74"/>
                  <a:pt x="983" y="74"/>
                </a:cubicBezTo>
                <a:cubicBezTo>
                  <a:pt x="986" y="73"/>
                  <a:pt x="986" y="73"/>
                  <a:pt x="986" y="73"/>
                </a:cubicBezTo>
                <a:cubicBezTo>
                  <a:pt x="988" y="73"/>
                  <a:pt x="988" y="73"/>
                  <a:pt x="988" y="73"/>
                </a:cubicBezTo>
                <a:cubicBezTo>
                  <a:pt x="993" y="72"/>
                  <a:pt x="993" y="72"/>
                  <a:pt x="993" y="72"/>
                </a:cubicBezTo>
                <a:cubicBezTo>
                  <a:pt x="1001" y="69"/>
                  <a:pt x="1001" y="69"/>
                  <a:pt x="1001" y="69"/>
                </a:cubicBezTo>
                <a:cubicBezTo>
                  <a:pt x="1002" y="68"/>
                  <a:pt x="1002" y="68"/>
                  <a:pt x="1002" y="68"/>
                </a:cubicBezTo>
                <a:cubicBezTo>
                  <a:pt x="1001" y="67"/>
                  <a:pt x="1001" y="67"/>
                  <a:pt x="1001" y="67"/>
                </a:cubicBezTo>
                <a:cubicBezTo>
                  <a:pt x="998" y="66"/>
                  <a:pt x="998" y="66"/>
                  <a:pt x="998" y="66"/>
                </a:cubicBezTo>
                <a:cubicBezTo>
                  <a:pt x="992" y="65"/>
                  <a:pt x="992" y="65"/>
                  <a:pt x="992" y="65"/>
                </a:cubicBezTo>
                <a:cubicBezTo>
                  <a:pt x="991" y="64"/>
                  <a:pt x="991" y="64"/>
                  <a:pt x="991" y="64"/>
                </a:cubicBezTo>
                <a:cubicBezTo>
                  <a:pt x="993" y="65"/>
                  <a:pt x="993" y="65"/>
                  <a:pt x="993" y="65"/>
                </a:cubicBezTo>
                <a:cubicBezTo>
                  <a:pt x="995" y="65"/>
                  <a:pt x="995" y="65"/>
                  <a:pt x="995" y="65"/>
                </a:cubicBezTo>
                <a:cubicBezTo>
                  <a:pt x="994" y="64"/>
                  <a:pt x="994" y="64"/>
                  <a:pt x="994" y="64"/>
                </a:cubicBezTo>
                <a:cubicBezTo>
                  <a:pt x="992" y="62"/>
                  <a:pt x="992" y="62"/>
                  <a:pt x="992" y="62"/>
                </a:cubicBezTo>
                <a:cubicBezTo>
                  <a:pt x="992" y="60"/>
                  <a:pt x="992" y="60"/>
                  <a:pt x="992" y="60"/>
                </a:cubicBezTo>
                <a:cubicBezTo>
                  <a:pt x="994" y="62"/>
                  <a:pt x="994" y="62"/>
                  <a:pt x="994" y="62"/>
                </a:cubicBezTo>
                <a:cubicBezTo>
                  <a:pt x="997" y="65"/>
                  <a:pt x="997" y="65"/>
                  <a:pt x="997" y="65"/>
                </a:cubicBezTo>
                <a:cubicBezTo>
                  <a:pt x="998" y="65"/>
                  <a:pt x="998" y="65"/>
                  <a:pt x="998" y="65"/>
                </a:cubicBezTo>
                <a:cubicBezTo>
                  <a:pt x="999" y="64"/>
                  <a:pt x="999" y="64"/>
                  <a:pt x="999" y="64"/>
                </a:cubicBezTo>
                <a:cubicBezTo>
                  <a:pt x="1000" y="65"/>
                  <a:pt x="1000" y="65"/>
                  <a:pt x="1000" y="65"/>
                </a:cubicBezTo>
                <a:cubicBezTo>
                  <a:pt x="1003" y="65"/>
                  <a:pt x="1003" y="65"/>
                  <a:pt x="1003" y="65"/>
                </a:cubicBezTo>
                <a:cubicBezTo>
                  <a:pt x="1004" y="66"/>
                  <a:pt x="1004" y="66"/>
                  <a:pt x="1004" y="66"/>
                </a:cubicBezTo>
                <a:cubicBezTo>
                  <a:pt x="1006" y="66"/>
                  <a:pt x="1006" y="66"/>
                  <a:pt x="1006" y="66"/>
                </a:cubicBezTo>
                <a:cubicBezTo>
                  <a:pt x="1008" y="67"/>
                  <a:pt x="1008" y="67"/>
                  <a:pt x="1008" y="67"/>
                </a:cubicBezTo>
                <a:cubicBezTo>
                  <a:pt x="1009" y="66"/>
                  <a:pt x="1009" y="66"/>
                  <a:pt x="1009" y="66"/>
                </a:cubicBezTo>
                <a:cubicBezTo>
                  <a:pt x="1008" y="65"/>
                  <a:pt x="1008" y="65"/>
                  <a:pt x="1008" y="65"/>
                </a:cubicBezTo>
                <a:cubicBezTo>
                  <a:pt x="1006" y="65"/>
                  <a:pt x="1006" y="65"/>
                  <a:pt x="1006" y="65"/>
                </a:cubicBezTo>
                <a:cubicBezTo>
                  <a:pt x="1006" y="64"/>
                  <a:pt x="1006" y="64"/>
                  <a:pt x="1006" y="64"/>
                </a:cubicBezTo>
                <a:cubicBezTo>
                  <a:pt x="1009" y="64"/>
                  <a:pt x="1009" y="64"/>
                  <a:pt x="1009" y="64"/>
                </a:cubicBezTo>
                <a:cubicBezTo>
                  <a:pt x="1011" y="65"/>
                  <a:pt x="1011" y="65"/>
                  <a:pt x="1011" y="65"/>
                </a:cubicBezTo>
                <a:cubicBezTo>
                  <a:pt x="1013" y="67"/>
                  <a:pt x="1013" y="67"/>
                  <a:pt x="1013" y="67"/>
                </a:cubicBezTo>
                <a:cubicBezTo>
                  <a:pt x="1014" y="66"/>
                  <a:pt x="1014" y="66"/>
                  <a:pt x="1014" y="66"/>
                </a:cubicBezTo>
                <a:cubicBezTo>
                  <a:pt x="1015" y="64"/>
                  <a:pt x="1015" y="64"/>
                  <a:pt x="1015" y="64"/>
                </a:cubicBezTo>
                <a:cubicBezTo>
                  <a:pt x="1016" y="66"/>
                  <a:pt x="1016" y="66"/>
                  <a:pt x="1016" y="66"/>
                </a:cubicBezTo>
                <a:cubicBezTo>
                  <a:pt x="1019" y="66"/>
                  <a:pt x="1019" y="66"/>
                  <a:pt x="1019" y="66"/>
                </a:cubicBezTo>
                <a:cubicBezTo>
                  <a:pt x="1021" y="65"/>
                  <a:pt x="1021" y="65"/>
                  <a:pt x="1021" y="65"/>
                </a:cubicBezTo>
                <a:cubicBezTo>
                  <a:pt x="1023" y="64"/>
                  <a:pt x="1023" y="64"/>
                  <a:pt x="1023" y="64"/>
                </a:cubicBezTo>
                <a:cubicBezTo>
                  <a:pt x="1025" y="63"/>
                  <a:pt x="1025" y="63"/>
                  <a:pt x="1025" y="63"/>
                </a:cubicBezTo>
                <a:cubicBezTo>
                  <a:pt x="1031" y="60"/>
                  <a:pt x="1031" y="60"/>
                  <a:pt x="1031" y="60"/>
                </a:cubicBezTo>
                <a:cubicBezTo>
                  <a:pt x="1032" y="59"/>
                  <a:pt x="1032" y="59"/>
                  <a:pt x="1032" y="59"/>
                </a:cubicBezTo>
                <a:cubicBezTo>
                  <a:pt x="1032" y="58"/>
                  <a:pt x="1032" y="58"/>
                  <a:pt x="1032" y="58"/>
                </a:cubicBezTo>
                <a:cubicBezTo>
                  <a:pt x="1033" y="57"/>
                  <a:pt x="1033" y="57"/>
                  <a:pt x="1033" y="57"/>
                </a:cubicBezTo>
                <a:cubicBezTo>
                  <a:pt x="1035" y="58"/>
                  <a:pt x="1035" y="58"/>
                  <a:pt x="1035" y="58"/>
                </a:cubicBezTo>
                <a:cubicBezTo>
                  <a:pt x="1036" y="57"/>
                  <a:pt x="1036" y="57"/>
                  <a:pt x="1036" y="57"/>
                </a:cubicBezTo>
                <a:cubicBezTo>
                  <a:pt x="1040" y="55"/>
                  <a:pt x="1040" y="55"/>
                  <a:pt x="1040" y="55"/>
                </a:cubicBezTo>
                <a:cubicBezTo>
                  <a:pt x="1042" y="51"/>
                  <a:pt x="1042" y="51"/>
                  <a:pt x="1042" y="51"/>
                </a:cubicBezTo>
                <a:cubicBezTo>
                  <a:pt x="1042" y="47"/>
                  <a:pt x="1042" y="47"/>
                  <a:pt x="1042" y="47"/>
                </a:cubicBezTo>
                <a:cubicBezTo>
                  <a:pt x="1042" y="44"/>
                  <a:pt x="1042" y="44"/>
                  <a:pt x="1042" y="44"/>
                </a:cubicBezTo>
                <a:cubicBezTo>
                  <a:pt x="1041" y="42"/>
                  <a:pt x="1041" y="42"/>
                  <a:pt x="1041" y="42"/>
                </a:cubicBezTo>
                <a:cubicBezTo>
                  <a:pt x="1039" y="40"/>
                  <a:pt x="1039" y="40"/>
                  <a:pt x="1039" y="40"/>
                </a:cubicBezTo>
                <a:cubicBezTo>
                  <a:pt x="1038" y="40"/>
                  <a:pt x="1038" y="40"/>
                  <a:pt x="1038" y="40"/>
                </a:cubicBezTo>
                <a:cubicBezTo>
                  <a:pt x="1037" y="41"/>
                  <a:pt x="1037" y="41"/>
                  <a:pt x="1037" y="41"/>
                </a:cubicBezTo>
                <a:cubicBezTo>
                  <a:pt x="1036" y="41"/>
                  <a:pt x="1036" y="41"/>
                  <a:pt x="1036" y="41"/>
                </a:cubicBezTo>
                <a:cubicBezTo>
                  <a:pt x="1035" y="43"/>
                  <a:pt x="1035" y="43"/>
                  <a:pt x="1035" y="43"/>
                </a:cubicBezTo>
                <a:cubicBezTo>
                  <a:pt x="1033" y="43"/>
                  <a:pt x="1033" y="43"/>
                  <a:pt x="1033" y="43"/>
                </a:cubicBezTo>
                <a:cubicBezTo>
                  <a:pt x="1033" y="42"/>
                  <a:pt x="1033" y="42"/>
                  <a:pt x="1033" y="42"/>
                </a:cubicBezTo>
                <a:cubicBezTo>
                  <a:pt x="1035" y="40"/>
                  <a:pt x="1035" y="40"/>
                  <a:pt x="1035" y="40"/>
                </a:cubicBezTo>
                <a:cubicBezTo>
                  <a:pt x="1035" y="38"/>
                  <a:pt x="1035" y="38"/>
                  <a:pt x="1035" y="38"/>
                </a:cubicBezTo>
                <a:cubicBezTo>
                  <a:pt x="1037" y="37"/>
                  <a:pt x="1037" y="37"/>
                  <a:pt x="1037" y="37"/>
                </a:cubicBezTo>
                <a:cubicBezTo>
                  <a:pt x="1037" y="35"/>
                  <a:pt x="1037" y="35"/>
                  <a:pt x="1037" y="35"/>
                </a:cubicBezTo>
                <a:cubicBezTo>
                  <a:pt x="1036" y="33"/>
                  <a:pt x="1036" y="33"/>
                  <a:pt x="1036" y="33"/>
                </a:cubicBezTo>
                <a:cubicBezTo>
                  <a:pt x="1036" y="32"/>
                  <a:pt x="1036" y="32"/>
                  <a:pt x="1036" y="32"/>
                </a:cubicBezTo>
                <a:cubicBezTo>
                  <a:pt x="1037" y="32"/>
                  <a:pt x="1037" y="32"/>
                  <a:pt x="1037" y="32"/>
                </a:cubicBezTo>
                <a:cubicBezTo>
                  <a:pt x="1038" y="28"/>
                  <a:pt x="1038" y="28"/>
                  <a:pt x="1038" y="28"/>
                </a:cubicBezTo>
                <a:cubicBezTo>
                  <a:pt x="1036" y="27"/>
                  <a:pt x="1036" y="27"/>
                  <a:pt x="1036" y="27"/>
                </a:cubicBezTo>
                <a:cubicBezTo>
                  <a:pt x="1034" y="28"/>
                  <a:pt x="1034" y="28"/>
                  <a:pt x="1034" y="28"/>
                </a:cubicBezTo>
                <a:cubicBezTo>
                  <a:pt x="1034" y="29"/>
                  <a:pt x="1034" y="29"/>
                  <a:pt x="1034" y="29"/>
                </a:cubicBezTo>
                <a:cubicBezTo>
                  <a:pt x="1033" y="30"/>
                  <a:pt x="1033" y="30"/>
                  <a:pt x="1033" y="30"/>
                </a:cubicBezTo>
                <a:cubicBezTo>
                  <a:pt x="1032" y="31"/>
                  <a:pt x="1032" y="31"/>
                  <a:pt x="1032" y="31"/>
                </a:cubicBezTo>
                <a:cubicBezTo>
                  <a:pt x="1031" y="30"/>
                  <a:pt x="1031" y="30"/>
                  <a:pt x="1031" y="30"/>
                </a:cubicBezTo>
                <a:cubicBezTo>
                  <a:pt x="1032" y="29"/>
                  <a:pt x="1032" y="29"/>
                  <a:pt x="1032" y="29"/>
                </a:cubicBezTo>
                <a:cubicBezTo>
                  <a:pt x="1032" y="28"/>
                  <a:pt x="1032" y="28"/>
                  <a:pt x="1032" y="28"/>
                </a:cubicBezTo>
                <a:cubicBezTo>
                  <a:pt x="1033" y="26"/>
                  <a:pt x="1033" y="26"/>
                  <a:pt x="1033" y="26"/>
                </a:cubicBezTo>
                <a:cubicBezTo>
                  <a:pt x="1032" y="25"/>
                  <a:pt x="1032" y="25"/>
                  <a:pt x="1032" y="25"/>
                </a:cubicBezTo>
                <a:cubicBezTo>
                  <a:pt x="1030" y="27"/>
                  <a:pt x="1030" y="27"/>
                  <a:pt x="1030" y="27"/>
                </a:cubicBezTo>
                <a:cubicBezTo>
                  <a:pt x="1029" y="29"/>
                  <a:pt x="1029" y="29"/>
                  <a:pt x="1029" y="29"/>
                </a:cubicBezTo>
                <a:cubicBezTo>
                  <a:pt x="1028" y="29"/>
                  <a:pt x="1028" y="29"/>
                  <a:pt x="1028" y="29"/>
                </a:cubicBezTo>
                <a:cubicBezTo>
                  <a:pt x="1028" y="28"/>
                  <a:pt x="1028" y="28"/>
                  <a:pt x="1028" y="28"/>
                </a:cubicBezTo>
                <a:cubicBezTo>
                  <a:pt x="1029" y="26"/>
                  <a:pt x="1029" y="26"/>
                  <a:pt x="1029" y="26"/>
                </a:cubicBezTo>
                <a:cubicBezTo>
                  <a:pt x="1028" y="25"/>
                  <a:pt x="1028" y="25"/>
                  <a:pt x="1028" y="25"/>
                </a:cubicBezTo>
                <a:cubicBezTo>
                  <a:pt x="1026" y="25"/>
                  <a:pt x="1026" y="25"/>
                  <a:pt x="1026" y="25"/>
                </a:cubicBezTo>
                <a:cubicBezTo>
                  <a:pt x="1024" y="26"/>
                  <a:pt x="1024" y="26"/>
                  <a:pt x="1024" y="26"/>
                </a:cubicBezTo>
                <a:cubicBezTo>
                  <a:pt x="1023" y="28"/>
                  <a:pt x="1023" y="28"/>
                  <a:pt x="1023" y="28"/>
                </a:cubicBezTo>
                <a:cubicBezTo>
                  <a:pt x="1021" y="28"/>
                  <a:pt x="1021" y="28"/>
                  <a:pt x="1021" y="28"/>
                </a:cubicBezTo>
                <a:cubicBezTo>
                  <a:pt x="1020" y="29"/>
                  <a:pt x="1020" y="29"/>
                  <a:pt x="1020" y="29"/>
                </a:cubicBezTo>
                <a:cubicBezTo>
                  <a:pt x="1019" y="30"/>
                  <a:pt x="1019" y="30"/>
                  <a:pt x="1019" y="30"/>
                </a:cubicBezTo>
                <a:cubicBezTo>
                  <a:pt x="1017" y="30"/>
                  <a:pt x="1017" y="30"/>
                  <a:pt x="1017" y="30"/>
                </a:cubicBezTo>
                <a:cubicBezTo>
                  <a:pt x="1016" y="29"/>
                  <a:pt x="1016" y="29"/>
                  <a:pt x="1016" y="29"/>
                </a:cubicBezTo>
                <a:cubicBezTo>
                  <a:pt x="1012" y="29"/>
                  <a:pt x="1012" y="29"/>
                  <a:pt x="1012" y="29"/>
                </a:cubicBezTo>
                <a:cubicBezTo>
                  <a:pt x="1009" y="29"/>
                  <a:pt x="1009" y="29"/>
                  <a:pt x="1009" y="29"/>
                </a:cubicBezTo>
                <a:cubicBezTo>
                  <a:pt x="1011" y="28"/>
                  <a:pt x="1011" y="28"/>
                  <a:pt x="1011" y="28"/>
                </a:cubicBezTo>
                <a:cubicBezTo>
                  <a:pt x="1012" y="27"/>
                  <a:pt x="1012" y="27"/>
                  <a:pt x="1012" y="27"/>
                </a:cubicBezTo>
                <a:cubicBezTo>
                  <a:pt x="1013" y="28"/>
                  <a:pt x="1013" y="28"/>
                  <a:pt x="1013" y="28"/>
                </a:cubicBezTo>
                <a:cubicBezTo>
                  <a:pt x="1015" y="28"/>
                  <a:pt x="1015" y="28"/>
                  <a:pt x="1015" y="28"/>
                </a:cubicBezTo>
                <a:cubicBezTo>
                  <a:pt x="1017" y="26"/>
                  <a:pt x="1017" y="26"/>
                  <a:pt x="1017" y="26"/>
                </a:cubicBezTo>
                <a:cubicBezTo>
                  <a:pt x="1020" y="26"/>
                  <a:pt x="1020" y="26"/>
                  <a:pt x="1020" y="26"/>
                </a:cubicBezTo>
                <a:cubicBezTo>
                  <a:pt x="1021" y="24"/>
                  <a:pt x="1021" y="24"/>
                  <a:pt x="1021" y="24"/>
                </a:cubicBezTo>
                <a:cubicBezTo>
                  <a:pt x="1025" y="22"/>
                  <a:pt x="1025" y="22"/>
                  <a:pt x="1025" y="22"/>
                </a:cubicBezTo>
                <a:cubicBezTo>
                  <a:pt x="1026" y="21"/>
                  <a:pt x="1026" y="21"/>
                  <a:pt x="1026" y="21"/>
                </a:cubicBezTo>
                <a:cubicBezTo>
                  <a:pt x="1025" y="21"/>
                  <a:pt x="1025" y="21"/>
                  <a:pt x="1025" y="21"/>
                </a:cubicBezTo>
                <a:cubicBezTo>
                  <a:pt x="1023" y="21"/>
                  <a:pt x="1023" y="21"/>
                  <a:pt x="1023" y="21"/>
                </a:cubicBezTo>
                <a:cubicBezTo>
                  <a:pt x="1020" y="19"/>
                  <a:pt x="1020" y="19"/>
                  <a:pt x="1020" y="19"/>
                </a:cubicBezTo>
                <a:cubicBezTo>
                  <a:pt x="1020" y="17"/>
                  <a:pt x="1020" y="17"/>
                  <a:pt x="1020" y="17"/>
                </a:cubicBezTo>
                <a:cubicBezTo>
                  <a:pt x="1019" y="17"/>
                  <a:pt x="1019" y="17"/>
                  <a:pt x="1019" y="17"/>
                </a:cubicBezTo>
                <a:cubicBezTo>
                  <a:pt x="1017" y="18"/>
                  <a:pt x="1017" y="18"/>
                  <a:pt x="1017" y="18"/>
                </a:cubicBezTo>
                <a:cubicBezTo>
                  <a:pt x="1016" y="19"/>
                  <a:pt x="1016" y="19"/>
                  <a:pt x="1016" y="19"/>
                </a:cubicBezTo>
                <a:cubicBezTo>
                  <a:pt x="1015" y="19"/>
                  <a:pt x="1015" y="19"/>
                  <a:pt x="1015" y="19"/>
                </a:cubicBezTo>
                <a:cubicBezTo>
                  <a:pt x="1015" y="17"/>
                  <a:pt x="1015" y="17"/>
                  <a:pt x="1015" y="17"/>
                </a:cubicBezTo>
                <a:cubicBezTo>
                  <a:pt x="1016" y="16"/>
                  <a:pt x="1016" y="16"/>
                  <a:pt x="1016" y="16"/>
                </a:cubicBezTo>
                <a:cubicBezTo>
                  <a:pt x="1016" y="15"/>
                  <a:pt x="1016" y="15"/>
                  <a:pt x="1016" y="15"/>
                </a:cubicBezTo>
                <a:cubicBezTo>
                  <a:pt x="1013" y="15"/>
                  <a:pt x="1013" y="15"/>
                  <a:pt x="1013" y="15"/>
                </a:cubicBezTo>
                <a:cubicBezTo>
                  <a:pt x="1012" y="17"/>
                  <a:pt x="1012" y="17"/>
                  <a:pt x="1012" y="17"/>
                </a:cubicBezTo>
                <a:cubicBezTo>
                  <a:pt x="1011" y="16"/>
                  <a:pt x="1011" y="16"/>
                  <a:pt x="1011" y="16"/>
                </a:cubicBezTo>
                <a:cubicBezTo>
                  <a:pt x="1010" y="14"/>
                  <a:pt x="1010" y="14"/>
                  <a:pt x="1010" y="14"/>
                </a:cubicBezTo>
                <a:cubicBezTo>
                  <a:pt x="1009" y="15"/>
                  <a:pt x="1009" y="15"/>
                  <a:pt x="1009" y="15"/>
                </a:cubicBezTo>
                <a:cubicBezTo>
                  <a:pt x="1007" y="16"/>
                  <a:pt x="1007" y="16"/>
                  <a:pt x="1007" y="16"/>
                </a:cubicBezTo>
                <a:cubicBezTo>
                  <a:pt x="1007" y="15"/>
                  <a:pt x="1007" y="15"/>
                  <a:pt x="1007" y="15"/>
                </a:cubicBezTo>
                <a:cubicBezTo>
                  <a:pt x="1008" y="14"/>
                  <a:pt x="1008" y="14"/>
                  <a:pt x="1008" y="14"/>
                </a:cubicBezTo>
                <a:cubicBezTo>
                  <a:pt x="1007" y="12"/>
                  <a:pt x="1007" y="12"/>
                  <a:pt x="1007" y="12"/>
                </a:cubicBezTo>
                <a:cubicBezTo>
                  <a:pt x="1008" y="12"/>
                  <a:pt x="1008" y="12"/>
                  <a:pt x="1008" y="12"/>
                </a:cubicBezTo>
                <a:cubicBezTo>
                  <a:pt x="1009" y="11"/>
                  <a:pt x="1009" y="11"/>
                  <a:pt x="1009" y="11"/>
                </a:cubicBezTo>
                <a:cubicBezTo>
                  <a:pt x="1008" y="10"/>
                  <a:pt x="1008" y="10"/>
                  <a:pt x="1008" y="10"/>
                </a:cubicBezTo>
                <a:cubicBezTo>
                  <a:pt x="1005" y="9"/>
                  <a:pt x="1005" y="9"/>
                  <a:pt x="1005" y="9"/>
                </a:cubicBezTo>
                <a:cubicBezTo>
                  <a:pt x="1002" y="8"/>
                  <a:pt x="1002" y="8"/>
                  <a:pt x="1002" y="8"/>
                </a:cubicBezTo>
                <a:cubicBezTo>
                  <a:pt x="1000" y="9"/>
                  <a:pt x="1000" y="9"/>
                  <a:pt x="1000" y="9"/>
                </a:cubicBezTo>
                <a:cubicBezTo>
                  <a:pt x="998" y="10"/>
                  <a:pt x="998" y="10"/>
                  <a:pt x="998" y="10"/>
                </a:cubicBezTo>
                <a:cubicBezTo>
                  <a:pt x="998" y="12"/>
                  <a:pt x="998" y="12"/>
                  <a:pt x="998" y="12"/>
                </a:cubicBezTo>
                <a:cubicBezTo>
                  <a:pt x="997" y="12"/>
                  <a:pt x="997" y="12"/>
                  <a:pt x="997" y="12"/>
                </a:cubicBezTo>
                <a:cubicBezTo>
                  <a:pt x="996" y="11"/>
                  <a:pt x="996" y="11"/>
                  <a:pt x="996" y="11"/>
                </a:cubicBezTo>
                <a:cubicBezTo>
                  <a:pt x="998" y="9"/>
                  <a:pt x="998" y="9"/>
                  <a:pt x="998" y="9"/>
                </a:cubicBezTo>
                <a:cubicBezTo>
                  <a:pt x="998" y="8"/>
                  <a:pt x="998" y="8"/>
                  <a:pt x="998" y="8"/>
                </a:cubicBezTo>
                <a:cubicBezTo>
                  <a:pt x="996" y="7"/>
                  <a:pt x="996" y="7"/>
                  <a:pt x="996" y="7"/>
                </a:cubicBezTo>
                <a:cubicBezTo>
                  <a:pt x="993" y="6"/>
                  <a:pt x="993" y="6"/>
                  <a:pt x="993" y="6"/>
                </a:cubicBezTo>
                <a:cubicBezTo>
                  <a:pt x="992" y="6"/>
                  <a:pt x="992" y="6"/>
                  <a:pt x="992" y="6"/>
                </a:cubicBezTo>
                <a:cubicBezTo>
                  <a:pt x="990" y="8"/>
                  <a:pt x="990" y="8"/>
                  <a:pt x="990" y="8"/>
                </a:cubicBezTo>
                <a:cubicBezTo>
                  <a:pt x="988" y="10"/>
                  <a:pt x="988" y="10"/>
                  <a:pt x="988" y="10"/>
                </a:cubicBezTo>
                <a:cubicBezTo>
                  <a:pt x="986" y="12"/>
                  <a:pt x="986" y="12"/>
                  <a:pt x="986" y="12"/>
                </a:cubicBezTo>
                <a:cubicBezTo>
                  <a:pt x="984" y="12"/>
                  <a:pt x="984" y="12"/>
                  <a:pt x="984" y="12"/>
                </a:cubicBezTo>
                <a:cubicBezTo>
                  <a:pt x="984" y="11"/>
                  <a:pt x="984" y="11"/>
                  <a:pt x="984" y="11"/>
                </a:cubicBezTo>
                <a:cubicBezTo>
                  <a:pt x="985" y="9"/>
                  <a:pt x="985" y="9"/>
                  <a:pt x="985" y="9"/>
                </a:cubicBezTo>
                <a:cubicBezTo>
                  <a:pt x="984" y="7"/>
                  <a:pt x="984" y="7"/>
                  <a:pt x="984" y="7"/>
                </a:cubicBezTo>
                <a:cubicBezTo>
                  <a:pt x="984" y="6"/>
                  <a:pt x="984" y="6"/>
                  <a:pt x="984" y="6"/>
                </a:cubicBezTo>
                <a:cubicBezTo>
                  <a:pt x="983" y="5"/>
                  <a:pt x="983" y="5"/>
                  <a:pt x="983" y="5"/>
                </a:cubicBezTo>
                <a:cubicBezTo>
                  <a:pt x="981" y="3"/>
                  <a:pt x="981" y="3"/>
                  <a:pt x="981" y="3"/>
                </a:cubicBezTo>
                <a:cubicBezTo>
                  <a:pt x="979" y="4"/>
                  <a:pt x="979" y="4"/>
                  <a:pt x="979" y="4"/>
                </a:cubicBezTo>
                <a:cubicBezTo>
                  <a:pt x="976" y="3"/>
                  <a:pt x="976" y="3"/>
                  <a:pt x="976" y="3"/>
                </a:cubicBezTo>
                <a:cubicBezTo>
                  <a:pt x="976" y="2"/>
                  <a:pt x="976" y="2"/>
                  <a:pt x="976" y="2"/>
                </a:cubicBezTo>
                <a:cubicBezTo>
                  <a:pt x="974" y="1"/>
                  <a:pt x="974" y="1"/>
                  <a:pt x="974" y="1"/>
                </a:cubicBezTo>
                <a:cubicBezTo>
                  <a:pt x="971" y="2"/>
                  <a:pt x="971" y="2"/>
                  <a:pt x="971" y="2"/>
                </a:cubicBezTo>
                <a:cubicBezTo>
                  <a:pt x="970" y="1"/>
                  <a:pt x="970" y="1"/>
                  <a:pt x="970" y="1"/>
                </a:cubicBezTo>
                <a:cubicBezTo>
                  <a:pt x="968" y="1"/>
                  <a:pt x="968" y="1"/>
                  <a:pt x="968" y="1"/>
                </a:cubicBezTo>
                <a:cubicBezTo>
                  <a:pt x="967" y="0"/>
                  <a:pt x="967" y="0"/>
                  <a:pt x="967" y="0"/>
                </a:cubicBezTo>
                <a:cubicBezTo>
                  <a:pt x="966" y="1"/>
                  <a:pt x="966" y="1"/>
                  <a:pt x="966" y="1"/>
                </a:cubicBezTo>
                <a:cubicBezTo>
                  <a:pt x="965" y="4"/>
                  <a:pt x="965" y="4"/>
                  <a:pt x="965" y="4"/>
                </a:cubicBezTo>
                <a:cubicBezTo>
                  <a:pt x="967" y="8"/>
                  <a:pt x="967" y="8"/>
                  <a:pt x="967" y="8"/>
                </a:cubicBezTo>
                <a:cubicBezTo>
                  <a:pt x="966" y="11"/>
                  <a:pt x="966" y="11"/>
                  <a:pt x="966" y="11"/>
                </a:cubicBezTo>
                <a:cubicBezTo>
                  <a:pt x="966" y="13"/>
                  <a:pt x="966" y="13"/>
                  <a:pt x="966" y="13"/>
                </a:cubicBezTo>
                <a:cubicBezTo>
                  <a:pt x="965" y="14"/>
                  <a:pt x="965" y="14"/>
                  <a:pt x="965" y="14"/>
                </a:cubicBezTo>
                <a:cubicBezTo>
                  <a:pt x="964" y="14"/>
                  <a:pt x="964" y="14"/>
                  <a:pt x="964" y="14"/>
                </a:cubicBezTo>
                <a:cubicBezTo>
                  <a:pt x="962" y="14"/>
                  <a:pt x="962" y="14"/>
                  <a:pt x="962" y="14"/>
                </a:cubicBezTo>
                <a:cubicBezTo>
                  <a:pt x="961" y="13"/>
                  <a:pt x="961" y="13"/>
                  <a:pt x="961" y="13"/>
                </a:cubicBezTo>
                <a:cubicBezTo>
                  <a:pt x="962" y="12"/>
                  <a:pt x="962" y="12"/>
                  <a:pt x="962" y="12"/>
                </a:cubicBezTo>
                <a:cubicBezTo>
                  <a:pt x="961" y="9"/>
                  <a:pt x="961" y="9"/>
                  <a:pt x="961" y="9"/>
                </a:cubicBezTo>
                <a:cubicBezTo>
                  <a:pt x="962" y="7"/>
                  <a:pt x="962" y="7"/>
                  <a:pt x="962" y="7"/>
                </a:cubicBezTo>
                <a:cubicBezTo>
                  <a:pt x="962" y="5"/>
                  <a:pt x="962" y="5"/>
                  <a:pt x="962" y="5"/>
                </a:cubicBezTo>
                <a:cubicBezTo>
                  <a:pt x="962" y="4"/>
                  <a:pt x="962" y="4"/>
                  <a:pt x="962" y="4"/>
                </a:cubicBezTo>
                <a:cubicBezTo>
                  <a:pt x="959" y="7"/>
                  <a:pt x="959" y="7"/>
                  <a:pt x="959" y="7"/>
                </a:cubicBezTo>
                <a:cubicBezTo>
                  <a:pt x="959" y="7"/>
                  <a:pt x="959" y="7"/>
                  <a:pt x="959" y="7"/>
                </a:cubicBezTo>
                <a:cubicBezTo>
                  <a:pt x="958" y="8"/>
                  <a:pt x="958" y="8"/>
                  <a:pt x="958" y="8"/>
                </a:cubicBezTo>
                <a:cubicBezTo>
                  <a:pt x="957" y="7"/>
                  <a:pt x="957" y="7"/>
                  <a:pt x="957" y="7"/>
                </a:cubicBezTo>
                <a:cubicBezTo>
                  <a:pt x="958" y="4"/>
                  <a:pt x="958" y="4"/>
                  <a:pt x="958" y="4"/>
                </a:cubicBezTo>
                <a:cubicBezTo>
                  <a:pt x="957" y="3"/>
                  <a:pt x="957" y="3"/>
                  <a:pt x="957" y="3"/>
                </a:cubicBezTo>
                <a:cubicBezTo>
                  <a:pt x="956" y="4"/>
                  <a:pt x="956" y="4"/>
                  <a:pt x="956" y="4"/>
                </a:cubicBezTo>
                <a:cubicBezTo>
                  <a:pt x="955" y="6"/>
                  <a:pt x="955" y="6"/>
                  <a:pt x="955" y="6"/>
                </a:cubicBezTo>
                <a:cubicBezTo>
                  <a:pt x="954" y="7"/>
                  <a:pt x="954" y="7"/>
                  <a:pt x="954" y="7"/>
                </a:cubicBezTo>
                <a:cubicBezTo>
                  <a:pt x="953" y="6"/>
                  <a:pt x="953" y="6"/>
                  <a:pt x="953" y="6"/>
                </a:cubicBezTo>
                <a:cubicBezTo>
                  <a:pt x="954" y="4"/>
                  <a:pt x="954" y="4"/>
                  <a:pt x="954" y="4"/>
                </a:cubicBezTo>
                <a:cubicBezTo>
                  <a:pt x="954" y="2"/>
                  <a:pt x="954" y="2"/>
                  <a:pt x="954" y="2"/>
                </a:cubicBezTo>
                <a:cubicBezTo>
                  <a:pt x="954" y="1"/>
                  <a:pt x="954" y="1"/>
                  <a:pt x="954" y="1"/>
                </a:cubicBezTo>
                <a:cubicBezTo>
                  <a:pt x="950" y="0"/>
                  <a:pt x="950" y="0"/>
                  <a:pt x="950" y="0"/>
                </a:cubicBezTo>
                <a:cubicBezTo>
                  <a:pt x="948" y="2"/>
                  <a:pt x="948" y="2"/>
                  <a:pt x="948" y="2"/>
                </a:cubicBezTo>
                <a:cubicBezTo>
                  <a:pt x="946" y="2"/>
                  <a:pt x="946" y="2"/>
                  <a:pt x="946" y="2"/>
                </a:cubicBezTo>
                <a:cubicBezTo>
                  <a:pt x="945" y="3"/>
                  <a:pt x="945" y="3"/>
                  <a:pt x="945" y="3"/>
                </a:cubicBezTo>
                <a:cubicBezTo>
                  <a:pt x="946" y="4"/>
                  <a:pt x="946" y="4"/>
                  <a:pt x="946" y="4"/>
                </a:cubicBezTo>
                <a:cubicBezTo>
                  <a:pt x="948" y="4"/>
                  <a:pt x="948" y="4"/>
                  <a:pt x="948" y="4"/>
                </a:cubicBezTo>
                <a:cubicBezTo>
                  <a:pt x="949" y="5"/>
                  <a:pt x="949" y="5"/>
                  <a:pt x="949" y="5"/>
                </a:cubicBezTo>
                <a:cubicBezTo>
                  <a:pt x="947" y="5"/>
                  <a:pt x="947" y="5"/>
                  <a:pt x="947" y="5"/>
                </a:cubicBezTo>
                <a:cubicBezTo>
                  <a:pt x="946" y="6"/>
                  <a:pt x="946" y="6"/>
                  <a:pt x="946" y="6"/>
                </a:cubicBezTo>
                <a:cubicBezTo>
                  <a:pt x="947" y="7"/>
                  <a:pt x="947" y="7"/>
                  <a:pt x="947" y="7"/>
                </a:cubicBezTo>
                <a:cubicBezTo>
                  <a:pt x="949" y="9"/>
                  <a:pt x="949" y="9"/>
                  <a:pt x="949" y="9"/>
                </a:cubicBezTo>
                <a:cubicBezTo>
                  <a:pt x="948" y="10"/>
                  <a:pt x="948" y="10"/>
                  <a:pt x="948" y="10"/>
                </a:cubicBezTo>
                <a:cubicBezTo>
                  <a:pt x="948" y="11"/>
                  <a:pt x="948" y="11"/>
                  <a:pt x="948" y="11"/>
                </a:cubicBezTo>
                <a:cubicBezTo>
                  <a:pt x="949" y="13"/>
                  <a:pt x="949" y="13"/>
                  <a:pt x="949" y="13"/>
                </a:cubicBezTo>
                <a:cubicBezTo>
                  <a:pt x="951" y="13"/>
                  <a:pt x="951" y="13"/>
                  <a:pt x="951" y="13"/>
                </a:cubicBezTo>
                <a:cubicBezTo>
                  <a:pt x="951" y="14"/>
                  <a:pt x="951" y="14"/>
                  <a:pt x="951" y="14"/>
                </a:cubicBezTo>
                <a:cubicBezTo>
                  <a:pt x="949" y="15"/>
                  <a:pt x="949" y="15"/>
                  <a:pt x="949" y="15"/>
                </a:cubicBezTo>
                <a:cubicBezTo>
                  <a:pt x="949" y="15"/>
                  <a:pt x="949" y="15"/>
                  <a:pt x="949" y="15"/>
                </a:cubicBezTo>
                <a:cubicBezTo>
                  <a:pt x="946" y="11"/>
                  <a:pt x="946" y="11"/>
                  <a:pt x="946" y="11"/>
                </a:cubicBezTo>
                <a:cubicBezTo>
                  <a:pt x="945" y="12"/>
                  <a:pt x="945" y="12"/>
                  <a:pt x="945" y="12"/>
                </a:cubicBezTo>
                <a:cubicBezTo>
                  <a:pt x="944" y="13"/>
                  <a:pt x="944" y="13"/>
                  <a:pt x="944" y="13"/>
                </a:cubicBezTo>
                <a:cubicBezTo>
                  <a:pt x="944" y="14"/>
                  <a:pt x="944" y="14"/>
                  <a:pt x="944" y="14"/>
                </a:cubicBezTo>
                <a:cubicBezTo>
                  <a:pt x="944" y="14"/>
                  <a:pt x="944" y="14"/>
                  <a:pt x="944" y="14"/>
                </a:cubicBezTo>
                <a:cubicBezTo>
                  <a:pt x="943" y="11"/>
                  <a:pt x="943" y="11"/>
                  <a:pt x="943" y="11"/>
                </a:cubicBezTo>
                <a:cubicBezTo>
                  <a:pt x="944" y="9"/>
                  <a:pt x="944" y="9"/>
                  <a:pt x="944" y="9"/>
                </a:cubicBezTo>
                <a:cubicBezTo>
                  <a:pt x="943" y="7"/>
                  <a:pt x="943" y="7"/>
                  <a:pt x="943" y="7"/>
                </a:cubicBezTo>
                <a:cubicBezTo>
                  <a:pt x="942" y="4"/>
                  <a:pt x="942" y="4"/>
                  <a:pt x="942" y="4"/>
                </a:cubicBezTo>
                <a:cubicBezTo>
                  <a:pt x="942" y="4"/>
                  <a:pt x="942" y="4"/>
                  <a:pt x="942" y="4"/>
                </a:cubicBezTo>
                <a:cubicBezTo>
                  <a:pt x="941" y="4"/>
                  <a:pt x="941" y="4"/>
                  <a:pt x="941" y="4"/>
                </a:cubicBezTo>
                <a:cubicBezTo>
                  <a:pt x="939" y="2"/>
                  <a:pt x="939" y="2"/>
                  <a:pt x="939" y="2"/>
                </a:cubicBezTo>
                <a:cubicBezTo>
                  <a:pt x="938" y="2"/>
                  <a:pt x="938" y="2"/>
                  <a:pt x="938" y="2"/>
                </a:cubicBezTo>
                <a:cubicBezTo>
                  <a:pt x="937" y="4"/>
                  <a:pt x="937" y="4"/>
                  <a:pt x="937" y="4"/>
                </a:cubicBezTo>
                <a:cubicBezTo>
                  <a:pt x="937" y="7"/>
                  <a:pt x="937" y="7"/>
                  <a:pt x="937" y="7"/>
                </a:cubicBezTo>
                <a:cubicBezTo>
                  <a:pt x="937" y="10"/>
                  <a:pt x="937" y="10"/>
                  <a:pt x="937" y="10"/>
                </a:cubicBezTo>
                <a:cubicBezTo>
                  <a:pt x="938" y="13"/>
                  <a:pt x="938" y="13"/>
                  <a:pt x="938" y="13"/>
                </a:cubicBezTo>
                <a:cubicBezTo>
                  <a:pt x="938" y="16"/>
                  <a:pt x="938" y="16"/>
                  <a:pt x="938" y="16"/>
                </a:cubicBezTo>
                <a:cubicBezTo>
                  <a:pt x="938" y="17"/>
                  <a:pt x="938" y="17"/>
                  <a:pt x="938" y="17"/>
                </a:cubicBezTo>
                <a:cubicBezTo>
                  <a:pt x="938" y="19"/>
                  <a:pt x="938" y="19"/>
                  <a:pt x="938" y="19"/>
                </a:cubicBezTo>
                <a:cubicBezTo>
                  <a:pt x="937" y="20"/>
                  <a:pt x="937" y="20"/>
                  <a:pt x="937" y="20"/>
                </a:cubicBezTo>
                <a:cubicBezTo>
                  <a:pt x="937" y="18"/>
                  <a:pt x="937" y="18"/>
                  <a:pt x="937" y="18"/>
                </a:cubicBezTo>
                <a:cubicBezTo>
                  <a:pt x="936" y="16"/>
                  <a:pt x="936" y="16"/>
                  <a:pt x="936" y="16"/>
                </a:cubicBezTo>
                <a:cubicBezTo>
                  <a:pt x="935" y="14"/>
                  <a:pt x="935" y="14"/>
                  <a:pt x="935" y="14"/>
                </a:cubicBezTo>
                <a:cubicBezTo>
                  <a:pt x="936" y="12"/>
                  <a:pt x="936" y="12"/>
                  <a:pt x="936" y="12"/>
                </a:cubicBezTo>
                <a:cubicBezTo>
                  <a:pt x="935" y="10"/>
                  <a:pt x="935" y="10"/>
                  <a:pt x="935" y="10"/>
                </a:cubicBezTo>
                <a:cubicBezTo>
                  <a:pt x="935" y="8"/>
                  <a:pt x="935" y="8"/>
                  <a:pt x="935" y="8"/>
                </a:cubicBezTo>
                <a:cubicBezTo>
                  <a:pt x="931" y="6"/>
                  <a:pt x="931" y="6"/>
                  <a:pt x="931" y="6"/>
                </a:cubicBezTo>
                <a:cubicBezTo>
                  <a:pt x="930" y="6"/>
                  <a:pt x="930" y="6"/>
                  <a:pt x="930" y="6"/>
                </a:cubicBezTo>
                <a:cubicBezTo>
                  <a:pt x="930" y="8"/>
                  <a:pt x="930" y="8"/>
                  <a:pt x="930" y="8"/>
                </a:cubicBezTo>
                <a:cubicBezTo>
                  <a:pt x="929" y="9"/>
                  <a:pt x="929" y="9"/>
                  <a:pt x="929" y="9"/>
                </a:cubicBezTo>
                <a:cubicBezTo>
                  <a:pt x="929" y="11"/>
                  <a:pt x="929" y="11"/>
                  <a:pt x="929" y="11"/>
                </a:cubicBezTo>
                <a:cubicBezTo>
                  <a:pt x="932" y="13"/>
                  <a:pt x="932" y="13"/>
                  <a:pt x="932" y="13"/>
                </a:cubicBezTo>
                <a:cubicBezTo>
                  <a:pt x="932" y="14"/>
                  <a:pt x="932" y="14"/>
                  <a:pt x="932" y="14"/>
                </a:cubicBezTo>
                <a:cubicBezTo>
                  <a:pt x="929" y="14"/>
                  <a:pt x="929" y="14"/>
                  <a:pt x="929" y="14"/>
                </a:cubicBezTo>
                <a:cubicBezTo>
                  <a:pt x="929" y="13"/>
                  <a:pt x="929" y="13"/>
                  <a:pt x="929" y="13"/>
                </a:cubicBezTo>
                <a:cubicBezTo>
                  <a:pt x="927" y="13"/>
                  <a:pt x="927" y="13"/>
                  <a:pt x="927" y="13"/>
                </a:cubicBezTo>
                <a:cubicBezTo>
                  <a:pt x="926" y="15"/>
                  <a:pt x="926" y="15"/>
                  <a:pt x="926" y="15"/>
                </a:cubicBezTo>
                <a:cubicBezTo>
                  <a:pt x="927" y="18"/>
                  <a:pt x="927" y="18"/>
                  <a:pt x="927" y="18"/>
                </a:cubicBezTo>
                <a:cubicBezTo>
                  <a:pt x="927" y="19"/>
                  <a:pt x="927" y="19"/>
                  <a:pt x="927" y="19"/>
                </a:cubicBezTo>
                <a:cubicBezTo>
                  <a:pt x="925" y="20"/>
                  <a:pt x="925" y="20"/>
                  <a:pt x="925" y="20"/>
                </a:cubicBezTo>
                <a:cubicBezTo>
                  <a:pt x="924" y="21"/>
                  <a:pt x="924" y="21"/>
                  <a:pt x="924" y="21"/>
                </a:cubicBezTo>
                <a:cubicBezTo>
                  <a:pt x="923" y="22"/>
                  <a:pt x="923" y="22"/>
                  <a:pt x="923" y="22"/>
                </a:cubicBezTo>
                <a:cubicBezTo>
                  <a:pt x="922" y="21"/>
                  <a:pt x="922" y="21"/>
                  <a:pt x="922" y="21"/>
                </a:cubicBezTo>
                <a:cubicBezTo>
                  <a:pt x="922" y="20"/>
                  <a:pt x="922" y="20"/>
                  <a:pt x="922" y="20"/>
                </a:cubicBezTo>
                <a:cubicBezTo>
                  <a:pt x="921" y="20"/>
                  <a:pt x="921" y="20"/>
                  <a:pt x="921" y="20"/>
                </a:cubicBezTo>
                <a:cubicBezTo>
                  <a:pt x="920" y="22"/>
                  <a:pt x="920" y="22"/>
                  <a:pt x="920" y="22"/>
                </a:cubicBezTo>
                <a:cubicBezTo>
                  <a:pt x="919" y="22"/>
                  <a:pt x="919" y="22"/>
                  <a:pt x="919" y="22"/>
                </a:cubicBezTo>
                <a:cubicBezTo>
                  <a:pt x="918" y="18"/>
                  <a:pt x="918" y="18"/>
                  <a:pt x="918" y="18"/>
                </a:cubicBezTo>
                <a:cubicBezTo>
                  <a:pt x="919" y="16"/>
                  <a:pt x="919" y="16"/>
                  <a:pt x="919" y="16"/>
                </a:cubicBezTo>
                <a:cubicBezTo>
                  <a:pt x="919" y="15"/>
                  <a:pt x="919" y="15"/>
                  <a:pt x="919" y="15"/>
                </a:cubicBezTo>
                <a:cubicBezTo>
                  <a:pt x="915" y="13"/>
                  <a:pt x="915" y="13"/>
                  <a:pt x="915" y="13"/>
                </a:cubicBezTo>
                <a:cubicBezTo>
                  <a:pt x="915" y="12"/>
                  <a:pt x="915" y="12"/>
                  <a:pt x="915" y="12"/>
                </a:cubicBezTo>
                <a:cubicBezTo>
                  <a:pt x="916" y="11"/>
                  <a:pt x="916" y="11"/>
                  <a:pt x="916" y="11"/>
                </a:cubicBezTo>
                <a:cubicBezTo>
                  <a:pt x="916" y="10"/>
                  <a:pt x="916" y="10"/>
                  <a:pt x="916" y="10"/>
                </a:cubicBezTo>
                <a:cubicBezTo>
                  <a:pt x="915" y="9"/>
                  <a:pt x="915" y="9"/>
                  <a:pt x="915" y="9"/>
                </a:cubicBezTo>
                <a:cubicBezTo>
                  <a:pt x="912" y="8"/>
                  <a:pt x="912" y="8"/>
                  <a:pt x="912" y="8"/>
                </a:cubicBezTo>
                <a:cubicBezTo>
                  <a:pt x="911" y="8"/>
                  <a:pt x="911" y="8"/>
                  <a:pt x="911" y="8"/>
                </a:cubicBezTo>
                <a:cubicBezTo>
                  <a:pt x="909" y="9"/>
                  <a:pt x="909" y="9"/>
                  <a:pt x="909" y="9"/>
                </a:cubicBezTo>
                <a:cubicBezTo>
                  <a:pt x="908" y="10"/>
                  <a:pt x="908" y="10"/>
                  <a:pt x="908" y="10"/>
                </a:cubicBezTo>
                <a:cubicBezTo>
                  <a:pt x="909" y="12"/>
                  <a:pt x="909" y="12"/>
                  <a:pt x="909" y="12"/>
                </a:cubicBezTo>
                <a:cubicBezTo>
                  <a:pt x="909" y="15"/>
                  <a:pt x="909" y="15"/>
                  <a:pt x="909" y="15"/>
                </a:cubicBezTo>
                <a:cubicBezTo>
                  <a:pt x="909" y="16"/>
                  <a:pt x="909" y="16"/>
                  <a:pt x="909" y="16"/>
                </a:cubicBezTo>
                <a:cubicBezTo>
                  <a:pt x="907" y="15"/>
                  <a:pt x="907" y="15"/>
                  <a:pt x="907" y="15"/>
                </a:cubicBezTo>
                <a:cubicBezTo>
                  <a:pt x="905" y="16"/>
                  <a:pt x="905" y="16"/>
                  <a:pt x="905" y="16"/>
                </a:cubicBezTo>
                <a:cubicBezTo>
                  <a:pt x="904" y="15"/>
                  <a:pt x="904" y="15"/>
                  <a:pt x="904" y="15"/>
                </a:cubicBezTo>
                <a:cubicBezTo>
                  <a:pt x="902" y="15"/>
                  <a:pt x="902" y="15"/>
                  <a:pt x="902" y="15"/>
                </a:cubicBezTo>
                <a:cubicBezTo>
                  <a:pt x="902" y="17"/>
                  <a:pt x="902" y="17"/>
                  <a:pt x="902" y="17"/>
                </a:cubicBezTo>
                <a:cubicBezTo>
                  <a:pt x="903" y="18"/>
                  <a:pt x="903" y="18"/>
                  <a:pt x="903" y="18"/>
                </a:cubicBezTo>
                <a:cubicBezTo>
                  <a:pt x="903" y="19"/>
                  <a:pt x="903" y="19"/>
                  <a:pt x="903" y="19"/>
                </a:cubicBezTo>
                <a:cubicBezTo>
                  <a:pt x="904" y="20"/>
                  <a:pt x="904" y="20"/>
                  <a:pt x="904" y="20"/>
                </a:cubicBezTo>
                <a:cubicBezTo>
                  <a:pt x="905" y="22"/>
                  <a:pt x="905" y="22"/>
                  <a:pt x="905" y="22"/>
                </a:cubicBezTo>
                <a:cubicBezTo>
                  <a:pt x="905" y="24"/>
                  <a:pt x="905" y="24"/>
                  <a:pt x="905" y="24"/>
                </a:cubicBezTo>
                <a:cubicBezTo>
                  <a:pt x="906" y="24"/>
                  <a:pt x="906" y="24"/>
                  <a:pt x="906" y="24"/>
                </a:cubicBezTo>
                <a:cubicBezTo>
                  <a:pt x="908" y="26"/>
                  <a:pt x="908" y="26"/>
                  <a:pt x="908" y="26"/>
                </a:cubicBezTo>
                <a:cubicBezTo>
                  <a:pt x="908" y="28"/>
                  <a:pt x="908" y="28"/>
                  <a:pt x="908" y="28"/>
                </a:cubicBezTo>
                <a:cubicBezTo>
                  <a:pt x="907" y="30"/>
                  <a:pt x="907" y="30"/>
                  <a:pt x="907" y="30"/>
                </a:cubicBezTo>
                <a:cubicBezTo>
                  <a:pt x="907" y="27"/>
                  <a:pt x="907" y="27"/>
                  <a:pt x="907" y="27"/>
                </a:cubicBezTo>
                <a:cubicBezTo>
                  <a:pt x="906" y="28"/>
                  <a:pt x="906" y="28"/>
                  <a:pt x="906" y="28"/>
                </a:cubicBezTo>
                <a:cubicBezTo>
                  <a:pt x="905" y="29"/>
                  <a:pt x="905" y="29"/>
                  <a:pt x="905" y="29"/>
                </a:cubicBezTo>
                <a:cubicBezTo>
                  <a:pt x="904" y="28"/>
                  <a:pt x="904" y="28"/>
                  <a:pt x="904" y="28"/>
                </a:cubicBezTo>
                <a:cubicBezTo>
                  <a:pt x="904" y="27"/>
                  <a:pt x="904" y="27"/>
                  <a:pt x="904" y="27"/>
                </a:cubicBezTo>
                <a:cubicBezTo>
                  <a:pt x="905" y="26"/>
                  <a:pt x="905" y="26"/>
                  <a:pt x="905" y="26"/>
                </a:cubicBezTo>
                <a:cubicBezTo>
                  <a:pt x="904" y="25"/>
                  <a:pt x="904" y="25"/>
                  <a:pt x="904" y="25"/>
                </a:cubicBezTo>
                <a:cubicBezTo>
                  <a:pt x="903" y="26"/>
                  <a:pt x="903" y="26"/>
                  <a:pt x="903" y="26"/>
                </a:cubicBezTo>
                <a:cubicBezTo>
                  <a:pt x="902" y="26"/>
                  <a:pt x="902" y="26"/>
                  <a:pt x="902" y="26"/>
                </a:cubicBezTo>
                <a:cubicBezTo>
                  <a:pt x="902" y="28"/>
                  <a:pt x="902" y="28"/>
                  <a:pt x="902" y="28"/>
                </a:cubicBezTo>
                <a:cubicBezTo>
                  <a:pt x="901" y="29"/>
                  <a:pt x="901" y="29"/>
                  <a:pt x="901" y="29"/>
                </a:cubicBezTo>
                <a:cubicBezTo>
                  <a:pt x="901" y="28"/>
                  <a:pt x="901" y="28"/>
                  <a:pt x="901" y="28"/>
                </a:cubicBezTo>
                <a:cubicBezTo>
                  <a:pt x="900" y="27"/>
                  <a:pt x="900" y="27"/>
                  <a:pt x="900" y="27"/>
                </a:cubicBezTo>
                <a:cubicBezTo>
                  <a:pt x="900" y="25"/>
                  <a:pt x="900" y="25"/>
                  <a:pt x="900" y="25"/>
                </a:cubicBezTo>
                <a:cubicBezTo>
                  <a:pt x="900" y="23"/>
                  <a:pt x="900" y="23"/>
                  <a:pt x="900" y="23"/>
                </a:cubicBezTo>
                <a:cubicBezTo>
                  <a:pt x="899" y="21"/>
                  <a:pt x="899" y="21"/>
                  <a:pt x="899" y="21"/>
                </a:cubicBezTo>
                <a:cubicBezTo>
                  <a:pt x="898" y="21"/>
                  <a:pt x="898" y="21"/>
                  <a:pt x="898" y="21"/>
                </a:cubicBezTo>
                <a:cubicBezTo>
                  <a:pt x="896" y="24"/>
                  <a:pt x="896" y="24"/>
                  <a:pt x="896" y="24"/>
                </a:cubicBezTo>
                <a:cubicBezTo>
                  <a:pt x="895" y="24"/>
                  <a:pt x="895" y="24"/>
                  <a:pt x="895" y="24"/>
                </a:cubicBezTo>
                <a:cubicBezTo>
                  <a:pt x="895" y="26"/>
                  <a:pt x="895" y="26"/>
                  <a:pt x="895" y="26"/>
                </a:cubicBezTo>
                <a:cubicBezTo>
                  <a:pt x="896" y="27"/>
                  <a:pt x="896" y="27"/>
                  <a:pt x="896" y="27"/>
                </a:cubicBezTo>
                <a:cubicBezTo>
                  <a:pt x="895" y="28"/>
                  <a:pt x="895" y="28"/>
                  <a:pt x="895" y="28"/>
                </a:cubicBezTo>
                <a:cubicBezTo>
                  <a:pt x="894" y="27"/>
                  <a:pt x="894" y="27"/>
                  <a:pt x="894" y="27"/>
                </a:cubicBezTo>
                <a:cubicBezTo>
                  <a:pt x="894" y="26"/>
                  <a:pt x="894" y="26"/>
                  <a:pt x="894" y="26"/>
                </a:cubicBezTo>
                <a:cubicBezTo>
                  <a:pt x="893" y="24"/>
                  <a:pt x="893" y="24"/>
                  <a:pt x="893" y="24"/>
                </a:cubicBezTo>
                <a:cubicBezTo>
                  <a:pt x="894" y="23"/>
                  <a:pt x="894" y="23"/>
                  <a:pt x="894" y="23"/>
                </a:cubicBezTo>
                <a:cubicBezTo>
                  <a:pt x="893" y="21"/>
                  <a:pt x="893" y="21"/>
                  <a:pt x="893" y="21"/>
                </a:cubicBezTo>
                <a:cubicBezTo>
                  <a:pt x="892" y="20"/>
                  <a:pt x="892" y="20"/>
                  <a:pt x="892" y="20"/>
                </a:cubicBezTo>
                <a:cubicBezTo>
                  <a:pt x="892" y="18"/>
                  <a:pt x="892" y="18"/>
                  <a:pt x="892" y="18"/>
                </a:cubicBezTo>
                <a:cubicBezTo>
                  <a:pt x="891" y="16"/>
                  <a:pt x="891" y="16"/>
                  <a:pt x="891" y="16"/>
                </a:cubicBezTo>
                <a:cubicBezTo>
                  <a:pt x="891" y="16"/>
                  <a:pt x="891" y="16"/>
                  <a:pt x="891" y="16"/>
                </a:cubicBezTo>
                <a:cubicBezTo>
                  <a:pt x="888" y="18"/>
                  <a:pt x="888" y="18"/>
                  <a:pt x="888" y="18"/>
                </a:cubicBezTo>
                <a:cubicBezTo>
                  <a:pt x="887" y="18"/>
                  <a:pt x="887" y="18"/>
                  <a:pt x="887" y="18"/>
                </a:cubicBezTo>
                <a:cubicBezTo>
                  <a:pt x="887" y="20"/>
                  <a:pt x="887" y="20"/>
                  <a:pt x="887" y="20"/>
                </a:cubicBezTo>
                <a:cubicBezTo>
                  <a:pt x="887" y="21"/>
                  <a:pt x="887" y="21"/>
                  <a:pt x="887" y="21"/>
                </a:cubicBezTo>
                <a:cubicBezTo>
                  <a:pt x="886" y="22"/>
                  <a:pt x="886" y="22"/>
                  <a:pt x="886" y="22"/>
                </a:cubicBezTo>
                <a:cubicBezTo>
                  <a:pt x="886" y="24"/>
                  <a:pt x="886" y="24"/>
                  <a:pt x="886" y="24"/>
                </a:cubicBezTo>
                <a:cubicBezTo>
                  <a:pt x="885" y="25"/>
                  <a:pt x="885" y="25"/>
                  <a:pt x="885" y="25"/>
                </a:cubicBezTo>
                <a:cubicBezTo>
                  <a:pt x="885" y="23"/>
                  <a:pt x="885" y="23"/>
                  <a:pt x="885" y="23"/>
                </a:cubicBezTo>
                <a:cubicBezTo>
                  <a:pt x="886" y="22"/>
                  <a:pt x="886" y="22"/>
                  <a:pt x="886" y="22"/>
                </a:cubicBezTo>
                <a:cubicBezTo>
                  <a:pt x="885" y="22"/>
                  <a:pt x="885" y="22"/>
                  <a:pt x="885" y="22"/>
                </a:cubicBezTo>
                <a:cubicBezTo>
                  <a:pt x="884" y="23"/>
                  <a:pt x="884" y="23"/>
                  <a:pt x="884" y="23"/>
                </a:cubicBezTo>
                <a:cubicBezTo>
                  <a:pt x="883" y="25"/>
                  <a:pt x="883" y="25"/>
                  <a:pt x="883" y="25"/>
                </a:cubicBezTo>
                <a:cubicBezTo>
                  <a:pt x="882" y="26"/>
                  <a:pt x="882" y="26"/>
                  <a:pt x="882" y="26"/>
                </a:cubicBezTo>
                <a:cubicBezTo>
                  <a:pt x="882" y="21"/>
                  <a:pt x="882" y="21"/>
                  <a:pt x="882" y="21"/>
                </a:cubicBezTo>
                <a:cubicBezTo>
                  <a:pt x="882" y="21"/>
                  <a:pt x="882" y="21"/>
                  <a:pt x="882" y="21"/>
                </a:cubicBezTo>
                <a:cubicBezTo>
                  <a:pt x="882" y="19"/>
                  <a:pt x="882" y="19"/>
                  <a:pt x="882" y="19"/>
                </a:cubicBezTo>
                <a:cubicBezTo>
                  <a:pt x="881" y="19"/>
                  <a:pt x="881" y="19"/>
                  <a:pt x="881" y="19"/>
                </a:cubicBezTo>
                <a:cubicBezTo>
                  <a:pt x="880" y="19"/>
                  <a:pt x="880" y="19"/>
                  <a:pt x="880" y="19"/>
                </a:cubicBezTo>
                <a:cubicBezTo>
                  <a:pt x="876" y="20"/>
                  <a:pt x="876" y="20"/>
                  <a:pt x="876" y="20"/>
                </a:cubicBezTo>
                <a:cubicBezTo>
                  <a:pt x="873" y="21"/>
                  <a:pt x="873" y="21"/>
                  <a:pt x="873" y="21"/>
                </a:cubicBezTo>
                <a:cubicBezTo>
                  <a:pt x="872" y="21"/>
                  <a:pt x="872" y="21"/>
                  <a:pt x="872" y="21"/>
                </a:cubicBezTo>
                <a:cubicBezTo>
                  <a:pt x="870" y="22"/>
                  <a:pt x="870" y="22"/>
                  <a:pt x="870" y="22"/>
                </a:cubicBezTo>
                <a:cubicBezTo>
                  <a:pt x="869" y="24"/>
                  <a:pt x="869" y="24"/>
                  <a:pt x="869" y="24"/>
                </a:cubicBezTo>
                <a:cubicBezTo>
                  <a:pt x="867" y="24"/>
                  <a:pt x="867" y="24"/>
                  <a:pt x="867" y="24"/>
                </a:cubicBezTo>
                <a:cubicBezTo>
                  <a:pt x="865" y="24"/>
                  <a:pt x="865" y="24"/>
                  <a:pt x="865" y="24"/>
                </a:cubicBezTo>
                <a:cubicBezTo>
                  <a:pt x="865" y="26"/>
                  <a:pt x="865" y="26"/>
                  <a:pt x="865" y="26"/>
                </a:cubicBezTo>
                <a:cubicBezTo>
                  <a:pt x="864" y="26"/>
                  <a:pt x="864" y="26"/>
                  <a:pt x="864" y="26"/>
                </a:cubicBezTo>
                <a:cubicBezTo>
                  <a:pt x="863" y="26"/>
                  <a:pt x="863" y="26"/>
                  <a:pt x="863" y="26"/>
                </a:cubicBezTo>
                <a:cubicBezTo>
                  <a:pt x="864" y="28"/>
                  <a:pt x="864" y="28"/>
                  <a:pt x="864" y="28"/>
                </a:cubicBezTo>
                <a:close/>
                <a:moveTo>
                  <a:pt x="987" y="4"/>
                </a:moveTo>
                <a:cubicBezTo>
                  <a:pt x="986" y="2"/>
                  <a:pt x="986" y="2"/>
                  <a:pt x="986" y="2"/>
                </a:cubicBezTo>
                <a:cubicBezTo>
                  <a:pt x="985" y="2"/>
                  <a:pt x="985" y="2"/>
                  <a:pt x="985" y="2"/>
                </a:cubicBezTo>
                <a:cubicBezTo>
                  <a:pt x="985" y="4"/>
                  <a:pt x="985" y="4"/>
                  <a:pt x="985" y="4"/>
                </a:cubicBezTo>
                <a:cubicBezTo>
                  <a:pt x="986" y="4"/>
                  <a:pt x="986" y="4"/>
                  <a:pt x="986" y="4"/>
                </a:cubicBezTo>
                <a:lnTo>
                  <a:pt x="987" y="4"/>
                </a:lnTo>
                <a:close/>
                <a:moveTo>
                  <a:pt x="273" y="536"/>
                </a:moveTo>
                <a:cubicBezTo>
                  <a:pt x="271" y="539"/>
                  <a:pt x="271" y="539"/>
                  <a:pt x="271" y="539"/>
                </a:cubicBezTo>
                <a:cubicBezTo>
                  <a:pt x="270" y="541"/>
                  <a:pt x="270" y="541"/>
                  <a:pt x="270" y="541"/>
                </a:cubicBezTo>
                <a:cubicBezTo>
                  <a:pt x="268" y="542"/>
                  <a:pt x="268" y="542"/>
                  <a:pt x="268" y="542"/>
                </a:cubicBezTo>
                <a:cubicBezTo>
                  <a:pt x="267" y="541"/>
                  <a:pt x="267" y="541"/>
                  <a:pt x="267" y="541"/>
                </a:cubicBezTo>
                <a:cubicBezTo>
                  <a:pt x="266" y="540"/>
                  <a:pt x="266" y="540"/>
                  <a:pt x="266" y="540"/>
                </a:cubicBezTo>
                <a:cubicBezTo>
                  <a:pt x="270" y="539"/>
                  <a:pt x="270" y="539"/>
                  <a:pt x="270" y="539"/>
                </a:cubicBezTo>
                <a:cubicBezTo>
                  <a:pt x="271" y="537"/>
                  <a:pt x="271" y="537"/>
                  <a:pt x="271" y="537"/>
                </a:cubicBezTo>
                <a:cubicBezTo>
                  <a:pt x="272" y="535"/>
                  <a:pt x="272" y="535"/>
                  <a:pt x="272" y="535"/>
                </a:cubicBezTo>
                <a:cubicBezTo>
                  <a:pt x="272" y="534"/>
                  <a:pt x="272" y="534"/>
                  <a:pt x="272" y="534"/>
                </a:cubicBezTo>
                <a:cubicBezTo>
                  <a:pt x="270" y="533"/>
                  <a:pt x="270" y="533"/>
                  <a:pt x="270" y="533"/>
                </a:cubicBezTo>
                <a:cubicBezTo>
                  <a:pt x="269" y="534"/>
                  <a:pt x="269" y="534"/>
                  <a:pt x="269" y="534"/>
                </a:cubicBezTo>
                <a:cubicBezTo>
                  <a:pt x="268" y="535"/>
                  <a:pt x="268" y="535"/>
                  <a:pt x="268" y="535"/>
                </a:cubicBezTo>
                <a:cubicBezTo>
                  <a:pt x="268" y="533"/>
                  <a:pt x="268" y="533"/>
                  <a:pt x="268" y="533"/>
                </a:cubicBezTo>
                <a:cubicBezTo>
                  <a:pt x="266" y="532"/>
                  <a:pt x="266" y="532"/>
                  <a:pt x="266" y="532"/>
                </a:cubicBezTo>
                <a:cubicBezTo>
                  <a:pt x="263" y="536"/>
                  <a:pt x="263" y="536"/>
                  <a:pt x="263" y="536"/>
                </a:cubicBezTo>
                <a:cubicBezTo>
                  <a:pt x="263" y="540"/>
                  <a:pt x="263" y="540"/>
                  <a:pt x="263" y="540"/>
                </a:cubicBezTo>
                <a:cubicBezTo>
                  <a:pt x="262" y="541"/>
                  <a:pt x="262" y="541"/>
                  <a:pt x="262" y="541"/>
                </a:cubicBezTo>
                <a:cubicBezTo>
                  <a:pt x="262" y="543"/>
                  <a:pt x="262" y="543"/>
                  <a:pt x="262" y="543"/>
                </a:cubicBezTo>
                <a:cubicBezTo>
                  <a:pt x="264" y="543"/>
                  <a:pt x="264" y="543"/>
                  <a:pt x="264" y="543"/>
                </a:cubicBezTo>
                <a:cubicBezTo>
                  <a:pt x="265" y="545"/>
                  <a:pt x="265" y="545"/>
                  <a:pt x="265" y="545"/>
                </a:cubicBezTo>
                <a:cubicBezTo>
                  <a:pt x="265" y="546"/>
                  <a:pt x="265" y="546"/>
                  <a:pt x="265" y="546"/>
                </a:cubicBezTo>
                <a:cubicBezTo>
                  <a:pt x="264" y="546"/>
                  <a:pt x="264" y="546"/>
                  <a:pt x="264" y="546"/>
                </a:cubicBezTo>
                <a:cubicBezTo>
                  <a:pt x="263" y="546"/>
                  <a:pt x="263" y="546"/>
                  <a:pt x="263" y="546"/>
                </a:cubicBezTo>
                <a:cubicBezTo>
                  <a:pt x="262" y="547"/>
                  <a:pt x="262" y="547"/>
                  <a:pt x="262" y="547"/>
                </a:cubicBezTo>
                <a:cubicBezTo>
                  <a:pt x="264" y="548"/>
                  <a:pt x="264" y="548"/>
                  <a:pt x="264" y="548"/>
                </a:cubicBezTo>
                <a:cubicBezTo>
                  <a:pt x="263" y="550"/>
                  <a:pt x="263" y="550"/>
                  <a:pt x="263" y="550"/>
                </a:cubicBezTo>
                <a:cubicBezTo>
                  <a:pt x="264" y="551"/>
                  <a:pt x="264" y="551"/>
                  <a:pt x="264" y="551"/>
                </a:cubicBezTo>
                <a:cubicBezTo>
                  <a:pt x="265" y="553"/>
                  <a:pt x="265" y="553"/>
                  <a:pt x="265" y="553"/>
                </a:cubicBezTo>
                <a:cubicBezTo>
                  <a:pt x="263" y="552"/>
                  <a:pt x="263" y="552"/>
                  <a:pt x="263" y="552"/>
                </a:cubicBezTo>
                <a:cubicBezTo>
                  <a:pt x="263" y="554"/>
                  <a:pt x="263" y="554"/>
                  <a:pt x="263" y="554"/>
                </a:cubicBezTo>
                <a:cubicBezTo>
                  <a:pt x="263" y="555"/>
                  <a:pt x="263" y="555"/>
                  <a:pt x="263" y="555"/>
                </a:cubicBezTo>
                <a:cubicBezTo>
                  <a:pt x="265" y="556"/>
                  <a:pt x="265" y="556"/>
                  <a:pt x="265" y="556"/>
                </a:cubicBezTo>
                <a:cubicBezTo>
                  <a:pt x="265" y="557"/>
                  <a:pt x="265" y="557"/>
                  <a:pt x="265" y="557"/>
                </a:cubicBezTo>
                <a:cubicBezTo>
                  <a:pt x="265" y="559"/>
                  <a:pt x="265" y="559"/>
                  <a:pt x="265" y="559"/>
                </a:cubicBezTo>
                <a:cubicBezTo>
                  <a:pt x="268" y="565"/>
                  <a:pt x="268" y="565"/>
                  <a:pt x="268" y="565"/>
                </a:cubicBezTo>
                <a:cubicBezTo>
                  <a:pt x="270" y="566"/>
                  <a:pt x="270" y="566"/>
                  <a:pt x="270" y="566"/>
                </a:cubicBezTo>
                <a:cubicBezTo>
                  <a:pt x="271" y="564"/>
                  <a:pt x="271" y="564"/>
                  <a:pt x="271" y="564"/>
                </a:cubicBezTo>
                <a:cubicBezTo>
                  <a:pt x="270" y="563"/>
                  <a:pt x="270" y="563"/>
                  <a:pt x="270" y="563"/>
                </a:cubicBezTo>
                <a:cubicBezTo>
                  <a:pt x="269" y="563"/>
                  <a:pt x="269" y="563"/>
                  <a:pt x="269" y="563"/>
                </a:cubicBezTo>
                <a:cubicBezTo>
                  <a:pt x="269" y="561"/>
                  <a:pt x="269" y="561"/>
                  <a:pt x="269" y="561"/>
                </a:cubicBezTo>
                <a:cubicBezTo>
                  <a:pt x="268" y="558"/>
                  <a:pt x="268" y="558"/>
                  <a:pt x="268" y="558"/>
                </a:cubicBezTo>
                <a:cubicBezTo>
                  <a:pt x="268" y="555"/>
                  <a:pt x="268" y="555"/>
                  <a:pt x="268" y="555"/>
                </a:cubicBezTo>
                <a:cubicBezTo>
                  <a:pt x="267" y="553"/>
                  <a:pt x="267" y="553"/>
                  <a:pt x="267" y="553"/>
                </a:cubicBezTo>
                <a:cubicBezTo>
                  <a:pt x="268" y="551"/>
                  <a:pt x="268" y="551"/>
                  <a:pt x="268" y="551"/>
                </a:cubicBezTo>
                <a:cubicBezTo>
                  <a:pt x="271" y="551"/>
                  <a:pt x="271" y="551"/>
                  <a:pt x="271" y="551"/>
                </a:cubicBezTo>
                <a:cubicBezTo>
                  <a:pt x="271" y="549"/>
                  <a:pt x="271" y="549"/>
                  <a:pt x="271" y="549"/>
                </a:cubicBezTo>
                <a:cubicBezTo>
                  <a:pt x="269" y="549"/>
                  <a:pt x="269" y="549"/>
                  <a:pt x="269" y="549"/>
                </a:cubicBezTo>
                <a:cubicBezTo>
                  <a:pt x="267" y="549"/>
                  <a:pt x="267" y="549"/>
                  <a:pt x="267" y="549"/>
                </a:cubicBezTo>
                <a:cubicBezTo>
                  <a:pt x="266" y="549"/>
                  <a:pt x="266" y="549"/>
                  <a:pt x="266" y="549"/>
                </a:cubicBezTo>
                <a:cubicBezTo>
                  <a:pt x="267" y="548"/>
                  <a:pt x="267" y="548"/>
                  <a:pt x="267" y="548"/>
                </a:cubicBezTo>
                <a:cubicBezTo>
                  <a:pt x="269" y="548"/>
                  <a:pt x="269" y="548"/>
                  <a:pt x="269" y="548"/>
                </a:cubicBezTo>
                <a:cubicBezTo>
                  <a:pt x="271" y="546"/>
                  <a:pt x="271" y="546"/>
                  <a:pt x="271" y="546"/>
                </a:cubicBezTo>
                <a:cubicBezTo>
                  <a:pt x="271" y="543"/>
                  <a:pt x="271" y="543"/>
                  <a:pt x="271" y="543"/>
                </a:cubicBezTo>
                <a:cubicBezTo>
                  <a:pt x="273" y="541"/>
                  <a:pt x="273" y="541"/>
                  <a:pt x="273" y="541"/>
                </a:cubicBezTo>
                <a:cubicBezTo>
                  <a:pt x="274" y="538"/>
                  <a:pt x="274" y="538"/>
                  <a:pt x="274" y="538"/>
                </a:cubicBezTo>
                <a:cubicBezTo>
                  <a:pt x="277" y="535"/>
                  <a:pt x="277" y="535"/>
                  <a:pt x="277" y="535"/>
                </a:cubicBezTo>
                <a:cubicBezTo>
                  <a:pt x="276" y="534"/>
                  <a:pt x="276" y="534"/>
                  <a:pt x="276" y="534"/>
                </a:cubicBezTo>
                <a:lnTo>
                  <a:pt x="273" y="536"/>
                </a:lnTo>
                <a:close/>
                <a:moveTo>
                  <a:pt x="325" y="632"/>
                </a:moveTo>
                <a:cubicBezTo>
                  <a:pt x="324" y="631"/>
                  <a:pt x="324" y="631"/>
                  <a:pt x="324" y="631"/>
                </a:cubicBezTo>
                <a:cubicBezTo>
                  <a:pt x="323" y="633"/>
                  <a:pt x="323" y="633"/>
                  <a:pt x="323" y="633"/>
                </a:cubicBezTo>
                <a:cubicBezTo>
                  <a:pt x="323" y="635"/>
                  <a:pt x="323" y="635"/>
                  <a:pt x="323" y="635"/>
                </a:cubicBezTo>
                <a:cubicBezTo>
                  <a:pt x="324" y="638"/>
                  <a:pt x="324" y="638"/>
                  <a:pt x="324" y="638"/>
                </a:cubicBezTo>
                <a:cubicBezTo>
                  <a:pt x="325" y="638"/>
                  <a:pt x="325" y="638"/>
                  <a:pt x="325" y="638"/>
                </a:cubicBezTo>
                <a:cubicBezTo>
                  <a:pt x="324" y="634"/>
                  <a:pt x="324" y="634"/>
                  <a:pt x="324" y="634"/>
                </a:cubicBezTo>
                <a:cubicBezTo>
                  <a:pt x="324" y="633"/>
                  <a:pt x="324" y="633"/>
                  <a:pt x="324" y="633"/>
                </a:cubicBezTo>
                <a:lnTo>
                  <a:pt x="325" y="632"/>
                </a:lnTo>
                <a:close/>
                <a:moveTo>
                  <a:pt x="751" y="437"/>
                </a:moveTo>
                <a:cubicBezTo>
                  <a:pt x="750" y="435"/>
                  <a:pt x="750" y="435"/>
                  <a:pt x="750" y="435"/>
                </a:cubicBezTo>
                <a:cubicBezTo>
                  <a:pt x="751" y="435"/>
                  <a:pt x="751" y="435"/>
                  <a:pt x="751" y="435"/>
                </a:cubicBezTo>
                <a:cubicBezTo>
                  <a:pt x="752" y="434"/>
                  <a:pt x="752" y="434"/>
                  <a:pt x="752" y="434"/>
                </a:cubicBezTo>
                <a:cubicBezTo>
                  <a:pt x="751" y="434"/>
                  <a:pt x="751" y="434"/>
                  <a:pt x="751" y="434"/>
                </a:cubicBezTo>
                <a:cubicBezTo>
                  <a:pt x="750" y="432"/>
                  <a:pt x="750" y="432"/>
                  <a:pt x="750" y="432"/>
                </a:cubicBezTo>
                <a:cubicBezTo>
                  <a:pt x="749" y="432"/>
                  <a:pt x="749" y="432"/>
                  <a:pt x="749" y="432"/>
                </a:cubicBezTo>
                <a:cubicBezTo>
                  <a:pt x="749" y="434"/>
                  <a:pt x="749" y="434"/>
                  <a:pt x="749" y="434"/>
                </a:cubicBezTo>
                <a:cubicBezTo>
                  <a:pt x="749" y="434"/>
                  <a:pt x="749" y="434"/>
                  <a:pt x="749" y="434"/>
                </a:cubicBezTo>
                <a:cubicBezTo>
                  <a:pt x="748" y="434"/>
                  <a:pt x="748" y="434"/>
                  <a:pt x="748" y="434"/>
                </a:cubicBezTo>
                <a:cubicBezTo>
                  <a:pt x="746" y="433"/>
                  <a:pt x="746" y="433"/>
                  <a:pt x="746" y="433"/>
                </a:cubicBezTo>
                <a:cubicBezTo>
                  <a:pt x="746" y="432"/>
                  <a:pt x="746" y="432"/>
                  <a:pt x="746" y="432"/>
                </a:cubicBezTo>
                <a:cubicBezTo>
                  <a:pt x="746" y="432"/>
                  <a:pt x="746" y="432"/>
                  <a:pt x="746" y="432"/>
                </a:cubicBezTo>
                <a:cubicBezTo>
                  <a:pt x="744" y="433"/>
                  <a:pt x="744" y="433"/>
                  <a:pt x="744" y="433"/>
                </a:cubicBezTo>
                <a:cubicBezTo>
                  <a:pt x="742" y="433"/>
                  <a:pt x="742" y="433"/>
                  <a:pt x="742" y="433"/>
                </a:cubicBezTo>
                <a:cubicBezTo>
                  <a:pt x="740" y="432"/>
                  <a:pt x="740" y="432"/>
                  <a:pt x="740" y="432"/>
                </a:cubicBezTo>
                <a:cubicBezTo>
                  <a:pt x="742" y="431"/>
                  <a:pt x="742" y="431"/>
                  <a:pt x="742" y="431"/>
                </a:cubicBezTo>
                <a:cubicBezTo>
                  <a:pt x="743" y="431"/>
                  <a:pt x="743" y="431"/>
                  <a:pt x="743" y="431"/>
                </a:cubicBezTo>
                <a:cubicBezTo>
                  <a:pt x="745" y="430"/>
                  <a:pt x="745" y="430"/>
                  <a:pt x="745" y="430"/>
                </a:cubicBezTo>
                <a:cubicBezTo>
                  <a:pt x="745" y="429"/>
                  <a:pt x="745" y="429"/>
                  <a:pt x="745" y="429"/>
                </a:cubicBezTo>
                <a:cubicBezTo>
                  <a:pt x="744" y="428"/>
                  <a:pt x="744" y="428"/>
                  <a:pt x="744" y="428"/>
                </a:cubicBezTo>
                <a:cubicBezTo>
                  <a:pt x="744" y="427"/>
                  <a:pt x="744" y="427"/>
                  <a:pt x="744" y="427"/>
                </a:cubicBezTo>
                <a:cubicBezTo>
                  <a:pt x="744" y="425"/>
                  <a:pt x="744" y="425"/>
                  <a:pt x="744" y="425"/>
                </a:cubicBezTo>
                <a:cubicBezTo>
                  <a:pt x="744" y="424"/>
                  <a:pt x="744" y="424"/>
                  <a:pt x="744" y="424"/>
                </a:cubicBezTo>
                <a:cubicBezTo>
                  <a:pt x="743" y="424"/>
                  <a:pt x="743" y="424"/>
                  <a:pt x="743" y="424"/>
                </a:cubicBezTo>
                <a:cubicBezTo>
                  <a:pt x="743" y="422"/>
                  <a:pt x="743" y="422"/>
                  <a:pt x="743" y="422"/>
                </a:cubicBezTo>
                <a:cubicBezTo>
                  <a:pt x="741" y="420"/>
                  <a:pt x="741" y="420"/>
                  <a:pt x="741" y="420"/>
                </a:cubicBezTo>
                <a:cubicBezTo>
                  <a:pt x="739" y="419"/>
                  <a:pt x="739" y="419"/>
                  <a:pt x="739" y="419"/>
                </a:cubicBezTo>
                <a:cubicBezTo>
                  <a:pt x="739" y="418"/>
                  <a:pt x="739" y="418"/>
                  <a:pt x="739" y="418"/>
                </a:cubicBezTo>
                <a:cubicBezTo>
                  <a:pt x="738" y="416"/>
                  <a:pt x="738" y="416"/>
                  <a:pt x="738" y="416"/>
                </a:cubicBezTo>
                <a:cubicBezTo>
                  <a:pt x="737" y="416"/>
                  <a:pt x="737" y="416"/>
                  <a:pt x="737" y="416"/>
                </a:cubicBezTo>
                <a:cubicBezTo>
                  <a:pt x="736" y="415"/>
                  <a:pt x="736" y="415"/>
                  <a:pt x="736" y="415"/>
                </a:cubicBezTo>
                <a:cubicBezTo>
                  <a:pt x="737" y="413"/>
                  <a:pt x="737" y="413"/>
                  <a:pt x="737" y="413"/>
                </a:cubicBezTo>
                <a:cubicBezTo>
                  <a:pt x="736" y="411"/>
                  <a:pt x="736" y="411"/>
                  <a:pt x="736" y="411"/>
                </a:cubicBezTo>
                <a:cubicBezTo>
                  <a:pt x="734" y="411"/>
                  <a:pt x="734" y="411"/>
                  <a:pt x="734" y="411"/>
                </a:cubicBezTo>
                <a:cubicBezTo>
                  <a:pt x="731" y="410"/>
                  <a:pt x="731" y="410"/>
                  <a:pt x="731" y="410"/>
                </a:cubicBezTo>
                <a:cubicBezTo>
                  <a:pt x="730" y="408"/>
                  <a:pt x="730" y="408"/>
                  <a:pt x="730" y="408"/>
                </a:cubicBezTo>
                <a:cubicBezTo>
                  <a:pt x="731" y="407"/>
                  <a:pt x="731" y="407"/>
                  <a:pt x="731" y="407"/>
                </a:cubicBezTo>
                <a:cubicBezTo>
                  <a:pt x="731" y="406"/>
                  <a:pt x="731" y="406"/>
                  <a:pt x="731" y="406"/>
                </a:cubicBezTo>
                <a:cubicBezTo>
                  <a:pt x="729" y="405"/>
                  <a:pt x="729" y="405"/>
                  <a:pt x="729" y="405"/>
                </a:cubicBezTo>
                <a:cubicBezTo>
                  <a:pt x="729" y="404"/>
                  <a:pt x="729" y="404"/>
                  <a:pt x="729" y="404"/>
                </a:cubicBezTo>
                <a:cubicBezTo>
                  <a:pt x="728" y="404"/>
                  <a:pt x="728" y="404"/>
                  <a:pt x="728" y="404"/>
                </a:cubicBezTo>
                <a:cubicBezTo>
                  <a:pt x="727" y="406"/>
                  <a:pt x="727" y="406"/>
                  <a:pt x="727" y="406"/>
                </a:cubicBezTo>
                <a:cubicBezTo>
                  <a:pt x="726" y="408"/>
                  <a:pt x="726" y="408"/>
                  <a:pt x="726" y="408"/>
                </a:cubicBezTo>
                <a:cubicBezTo>
                  <a:pt x="725" y="408"/>
                  <a:pt x="725" y="408"/>
                  <a:pt x="725" y="408"/>
                </a:cubicBezTo>
                <a:cubicBezTo>
                  <a:pt x="724" y="408"/>
                  <a:pt x="724" y="408"/>
                  <a:pt x="724" y="408"/>
                </a:cubicBezTo>
                <a:cubicBezTo>
                  <a:pt x="725" y="405"/>
                  <a:pt x="725" y="405"/>
                  <a:pt x="725" y="405"/>
                </a:cubicBezTo>
                <a:cubicBezTo>
                  <a:pt x="724" y="404"/>
                  <a:pt x="724" y="404"/>
                  <a:pt x="724" y="404"/>
                </a:cubicBezTo>
                <a:cubicBezTo>
                  <a:pt x="724" y="403"/>
                  <a:pt x="724" y="403"/>
                  <a:pt x="724" y="403"/>
                </a:cubicBezTo>
                <a:cubicBezTo>
                  <a:pt x="725" y="403"/>
                  <a:pt x="725" y="403"/>
                  <a:pt x="725" y="403"/>
                </a:cubicBezTo>
                <a:cubicBezTo>
                  <a:pt x="726" y="403"/>
                  <a:pt x="726" y="403"/>
                  <a:pt x="726" y="403"/>
                </a:cubicBezTo>
                <a:cubicBezTo>
                  <a:pt x="726" y="402"/>
                  <a:pt x="726" y="402"/>
                  <a:pt x="726" y="402"/>
                </a:cubicBezTo>
                <a:cubicBezTo>
                  <a:pt x="726" y="400"/>
                  <a:pt x="726" y="400"/>
                  <a:pt x="726" y="400"/>
                </a:cubicBezTo>
                <a:cubicBezTo>
                  <a:pt x="726" y="399"/>
                  <a:pt x="726" y="399"/>
                  <a:pt x="726" y="399"/>
                </a:cubicBezTo>
                <a:cubicBezTo>
                  <a:pt x="724" y="399"/>
                  <a:pt x="724" y="399"/>
                  <a:pt x="724" y="399"/>
                </a:cubicBezTo>
                <a:cubicBezTo>
                  <a:pt x="724" y="398"/>
                  <a:pt x="724" y="398"/>
                  <a:pt x="724" y="398"/>
                </a:cubicBezTo>
                <a:cubicBezTo>
                  <a:pt x="725" y="396"/>
                  <a:pt x="725" y="396"/>
                  <a:pt x="725" y="396"/>
                </a:cubicBezTo>
                <a:cubicBezTo>
                  <a:pt x="725" y="396"/>
                  <a:pt x="725" y="396"/>
                  <a:pt x="725" y="396"/>
                </a:cubicBezTo>
                <a:cubicBezTo>
                  <a:pt x="721" y="397"/>
                  <a:pt x="721" y="397"/>
                  <a:pt x="721" y="397"/>
                </a:cubicBezTo>
                <a:cubicBezTo>
                  <a:pt x="719" y="399"/>
                  <a:pt x="719" y="399"/>
                  <a:pt x="719" y="399"/>
                </a:cubicBezTo>
                <a:cubicBezTo>
                  <a:pt x="718" y="402"/>
                  <a:pt x="718" y="402"/>
                  <a:pt x="718" y="402"/>
                </a:cubicBezTo>
                <a:cubicBezTo>
                  <a:pt x="716" y="405"/>
                  <a:pt x="716" y="405"/>
                  <a:pt x="716" y="405"/>
                </a:cubicBezTo>
                <a:cubicBezTo>
                  <a:pt x="716" y="406"/>
                  <a:pt x="716" y="406"/>
                  <a:pt x="716" y="406"/>
                </a:cubicBezTo>
                <a:cubicBezTo>
                  <a:pt x="715" y="407"/>
                  <a:pt x="715" y="407"/>
                  <a:pt x="715" y="407"/>
                </a:cubicBezTo>
                <a:cubicBezTo>
                  <a:pt x="715" y="409"/>
                  <a:pt x="715" y="409"/>
                  <a:pt x="715" y="409"/>
                </a:cubicBezTo>
                <a:cubicBezTo>
                  <a:pt x="713" y="411"/>
                  <a:pt x="713" y="411"/>
                  <a:pt x="713" y="411"/>
                </a:cubicBezTo>
                <a:cubicBezTo>
                  <a:pt x="714" y="413"/>
                  <a:pt x="714" y="413"/>
                  <a:pt x="714" y="413"/>
                </a:cubicBezTo>
                <a:cubicBezTo>
                  <a:pt x="713" y="413"/>
                  <a:pt x="713" y="413"/>
                  <a:pt x="713" y="413"/>
                </a:cubicBezTo>
                <a:cubicBezTo>
                  <a:pt x="712" y="415"/>
                  <a:pt x="712" y="415"/>
                  <a:pt x="712" y="415"/>
                </a:cubicBezTo>
                <a:cubicBezTo>
                  <a:pt x="712" y="416"/>
                  <a:pt x="712" y="416"/>
                  <a:pt x="712" y="416"/>
                </a:cubicBezTo>
                <a:cubicBezTo>
                  <a:pt x="710" y="418"/>
                  <a:pt x="710" y="418"/>
                  <a:pt x="710" y="418"/>
                </a:cubicBezTo>
                <a:cubicBezTo>
                  <a:pt x="709" y="420"/>
                  <a:pt x="709" y="420"/>
                  <a:pt x="709" y="420"/>
                </a:cubicBezTo>
                <a:cubicBezTo>
                  <a:pt x="709" y="422"/>
                  <a:pt x="709" y="422"/>
                  <a:pt x="709" y="422"/>
                </a:cubicBezTo>
                <a:cubicBezTo>
                  <a:pt x="709" y="423"/>
                  <a:pt x="709" y="423"/>
                  <a:pt x="709" y="423"/>
                </a:cubicBezTo>
                <a:cubicBezTo>
                  <a:pt x="709" y="426"/>
                  <a:pt x="709" y="426"/>
                  <a:pt x="709" y="426"/>
                </a:cubicBezTo>
                <a:cubicBezTo>
                  <a:pt x="708" y="427"/>
                  <a:pt x="708" y="427"/>
                  <a:pt x="708" y="427"/>
                </a:cubicBezTo>
                <a:cubicBezTo>
                  <a:pt x="705" y="427"/>
                  <a:pt x="705" y="427"/>
                  <a:pt x="705" y="427"/>
                </a:cubicBezTo>
                <a:cubicBezTo>
                  <a:pt x="702" y="429"/>
                  <a:pt x="702" y="429"/>
                  <a:pt x="702" y="429"/>
                </a:cubicBezTo>
                <a:cubicBezTo>
                  <a:pt x="702" y="430"/>
                  <a:pt x="702" y="430"/>
                  <a:pt x="702" y="430"/>
                </a:cubicBezTo>
                <a:cubicBezTo>
                  <a:pt x="701" y="433"/>
                  <a:pt x="701" y="433"/>
                  <a:pt x="701" y="433"/>
                </a:cubicBezTo>
                <a:cubicBezTo>
                  <a:pt x="702" y="435"/>
                  <a:pt x="702" y="435"/>
                  <a:pt x="702" y="435"/>
                </a:cubicBezTo>
                <a:cubicBezTo>
                  <a:pt x="702" y="435"/>
                  <a:pt x="703" y="435"/>
                  <a:pt x="703" y="435"/>
                </a:cubicBezTo>
                <a:cubicBezTo>
                  <a:pt x="703" y="434"/>
                  <a:pt x="703" y="434"/>
                  <a:pt x="703" y="434"/>
                </a:cubicBezTo>
                <a:cubicBezTo>
                  <a:pt x="704" y="433"/>
                  <a:pt x="704" y="433"/>
                  <a:pt x="704" y="433"/>
                </a:cubicBezTo>
                <a:cubicBezTo>
                  <a:pt x="704" y="434"/>
                  <a:pt x="704" y="434"/>
                  <a:pt x="704" y="434"/>
                </a:cubicBezTo>
                <a:cubicBezTo>
                  <a:pt x="706" y="435"/>
                  <a:pt x="706" y="435"/>
                  <a:pt x="706" y="435"/>
                </a:cubicBezTo>
                <a:cubicBezTo>
                  <a:pt x="707" y="435"/>
                  <a:pt x="707" y="435"/>
                  <a:pt x="707" y="435"/>
                </a:cubicBezTo>
                <a:cubicBezTo>
                  <a:pt x="708" y="434"/>
                  <a:pt x="708" y="434"/>
                  <a:pt x="708" y="434"/>
                </a:cubicBezTo>
                <a:cubicBezTo>
                  <a:pt x="709" y="434"/>
                  <a:pt x="709" y="434"/>
                  <a:pt x="709" y="434"/>
                </a:cubicBezTo>
                <a:cubicBezTo>
                  <a:pt x="710" y="435"/>
                  <a:pt x="710" y="435"/>
                  <a:pt x="710" y="435"/>
                </a:cubicBezTo>
                <a:cubicBezTo>
                  <a:pt x="710" y="436"/>
                  <a:pt x="710" y="436"/>
                  <a:pt x="710" y="436"/>
                </a:cubicBezTo>
                <a:cubicBezTo>
                  <a:pt x="709" y="438"/>
                  <a:pt x="709" y="438"/>
                  <a:pt x="709" y="438"/>
                </a:cubicBezTo>
                <a:cubicBezTo>
                  <a:pt x="709" y="439"/>
                  <a:pt x="709" y="439"/>
                  <a:pt x="709" y="439"/>
                </a:cubicBezTo>
                <a:cubicBezTo>
                  <a:pt x="708" y="441"/>
                  <a:pt x="708" y="441"/>
                  <a:pt x="708" y="441"/>
                </a:cubicBezTo>
                <a:cubicBezTo>
                  <a:pt x="708" y="443"/>
                  <a:pt x="708" y="443"/>
                  <a:pt x="708" y="443"/>
                </a:cubicBezTo>
                <a:cubicBezTo>
                  <a:pt x="708" y="444"/>
                  <a:pt x="708" y="444"/>
                  <a:pt x="708" y="444"/>
                </a:cubicBezTo>
                <a:cubicBezTo>
                  <a:pt x="709" y="443"/>
                  <a:pt x="709" y="443"/>
                  <a:pt x="709" y="443"/>
                </a:cubicBezTo>
                <a:cubicBezTo>
                  <a:pt x="710" y="444"/>
                  <a:pt x="710" y="444"/>
                  <a:pt x="710" y="444"/>
                </a:cubicBezTo>
                <a:cubicBezTo>
                  <a:pt x="711" y="444"/>
                  <a:pt x="711" y="444"/>
                  <a:pt x="711" y="444"/>
                </a:cubicBezTo>
                <a:cubicBezTo>
                  <a:pt x="712" y="443"/>
                  <a:pt x="712" y="443"/>
                  <a:pt x="712" y="443"/>
                </a:cubicBezTo>
                <a:cubicBezTo>
                  <a:pt x="714" y="443"/>
                  <a:pt x="714" y="443"/>
                  <a:pt x="714" y="443"/>
                </a:cubicBezTo>
                <a:cubicBezTo>
                  <a:pt x="714" y="443"/>
                  <a:pt x="714" y="443"/>
                  <a:pt x="714" y="443"/>
                </a:cubicBezTo>
                <a:cubicBezTo>
                  <a:pt x="715" y="442"/>
                  <a:pt x="715" y="442"/>
                  <a:pt x="715" y="442"/>
                </a:cubicBezTo>
                <a:cubicBezTo>
                  <a:pt x="717" y="442"/>
                  <a:pt x="717" y="442"/>
                  <a:pt x="717" y="442"/>
                </a:cubicBezTo>
                <a:cubicBezTo>
                  <a:pt x="718" y="440"/>
                  <a:pt x="718" y="440"/>
                  <a:pt x="718" y="440"/>
                </a:cubicBezTo>
                <a:cubicBezTo>
                  <a:pt x="719" y="438"/>
                  <a:pt x="719" y="438"/>
                  <a:pt x="719" y="438"/>
                </a:cubicBezTo>
                <a:cubicBezTo>
                  <a:pt x="720" y="437"/>
                  <a:pt x="720" y="437"/>
                  <a:pt x="720" y="437"/>
                </a:cubicBezTo>
                <a:cubicBezTo>
                  <a:pt x="721" y="436"/>
                  <a:pt x="721" y="436"/>
                  <a:pt x="721" y="436"/>
                </a:cubicBezTo>
                <a:cubicBezTo>
                  <a:pt x="722" y="436"/>
                  <a:pt x="722" y="436"/>
                  <a:pt x="722" y="436"/>
                </a:cubicBezTo>
                <a:cubicBezTo>
                  <a:pt x="722" y="437"/>
                  <a:pt x="722" y="437"/>
                  <a:pt x="722" y="437"/>
                </a:cubicBezTo>
                <a:cubicBezTo>
                  <a:pt x="724" y="436"/>
                  <a:pt x="724" y="436"/>
                  <a:pt x="724" y="436"/>
                </a:cubicBezTo>
                <a:cubicBezTo>
                  <a:pt x="725" y="435"/>
                  <a:pt x="725" y="435"/>
                  <a:pt x="725" y="435"/>
                </a:cubicBezTo>
                <a:cubicBezTo>
                  <a:pt x="726" y="435"/>
                  <a:pt x="726" y="435"/>
                  <a:pt x="726" y="435"/>
                </a:cubicBezTo>
                <a:cubicBezTo>
                  <a:pt x="726" y="433"/>
                  <a:pt x="726" y="433"/>
                  <a:pt x="726" y="433"/>
                </a:cubicBezTo>
                <a:cubicBezTo>
                  <a:pt x="726" y="431"/>
                  <a:pt x="726" y="431"/>
                  <a:pt x="726" y="431"/>
                </a:cubicBezTo>
                <a:cubicBezTo>
                  <a:pt x="728" y="430"/>
                  <a:pt x="728" y="430"/>
                  <a:pt x="728" y="430"/>
                </a:cubicBezTo>
                <a:cubicBezTo>
                  <a:pt x="728" y="429"/>
                  <a:pt x="728" y="429"/>
                  <a:pt x="728" y="429"/>
                </a:cubicBezTo>
                <a:cubicBezTo>
                  <a:pt x="730" y="428"/>
                  <a:pt x="730" y="428"/>
                  <a:pt x="730" y="428"/>
                </a:cubicBezTo>
                <a:cubicBezTo>
                  <a:pt x="730" y="429"/>
                  <a:pt x="730" y="429"/>
                  <a:pt x="730" y="429"/>
                </a:cubicBezTo>
                <a:cubicBezTo>
                  <a:pt x="731" y="428"/>
                  <a:pt x="731" y="428"/>
                  <a:pt x="731" y="428"/>
                </a:cubicBezTo>
                <a:cubicBezTo>
                  <a:pt x="732" y="428"/>
                  <a:pt x="732" y="428"/>
                  <a:pt x="732" y="428"/>
                </a:cubicBezTo>
                <a:cubicBezTo>
                  <a:pt x="733" y="428"/>
                  <a:pt x="733" y="428"/>
                  <a:pt x="733" y="428"/>
                </a:cubicBezTo>
                <a:cubicBezTo>
                  <a:pt x="733" y="430"/>
                  <a:pt x="733" y="430"/>
                  <a:pt x="733" y="430"/>
                </a:cubicBezTo>
                <a:cubicBezTo>
                  <a:pt x="732" y="431"/>
                  <a:pt x="732" y="431"/>
                  <a:pt x="732" y="431"/>
                </a:cubicBezTo>
                <a:cubicBezTo>
                  <a:pt x="731" y="432"/>
                  <a:pt x="731" y="432"/>
                  <a:pt x="731" y="432"/>
                </a:cubicBezTo>
                <a:cubicBezTo>
                  <a:pt x="733" y="433"/>
                  <a:pt x="733" y="433"/>
                  <a:pt x="733" y="433"/>
                </a:cubicBezTo>
                <a:cubicBezTo>
                  <a:pt x="735" y="433"/>
                  <a:pt x="735" y="433"/>
                  <a:pt x="735" y="433"/>
                </a:cubicBezTo>
                <a:cubicBezTo>
                  <a:pt x="737" y="433"/>
                  <a:pt x="737" y="433"/>
                  <a:pt x="737" y="433"/>
                </a:cubicBezTo>
                <a:cubicBezTo>
                  <a:pt x="737" y="434"/>
                  <a:pt x="737" y="434"/>
                  <a:pt x="737" y="434"/>
                </a:cubicBezTo>
                <a:cubicBezTo>
                  <a:pt x="736" y="436"/>
                  <a:pt x="736" y="436"/>
                  <a:pt x="736" y="436"/>
                </a:cubicBezTo>
                <a:cubicBezTo>
                  <a:pt x="735" y="436"/>
                  <a:pt x="735" y="436"/>
                  <a:pt x="735" y="436"/>
                </a:cubicBezTo>
                <a:cubicBezTo>
                  <a:pt x="735" y="439"/>
                  <a:pt x="735" y="439"/>
                  <a:pt x="735" y="439"/>
                </a:cubicBezTo>
                <a:cubicBezTo>
                  <a:pt x="736" y="439"/>
                  <a:pt x="736" y="439"/>
                  <a:pt x="736" y="439"/>
                </a:cubicBezTo>
                <a:cubicBezTo>
                  <a:pt x="737" y="439"/>
                  <a:pt x="737" y="439"/>
                  <a:pt x="737" y="439"/>
                </a:cubicBezTo>
                <a:cubicBezTo>
                  <a:pt x="738" y="439"/>
                  <a:pt x="738" y="439"/>
                  <a:pt x="738" y="439"/>
                </a:cubicBezTo>
                <a:cubicBezTo>
                  <a:pt x="738" y="439"/>
                  <a:pt x="738" y="439"/>
                  <a:pt x="738" y="439"/>
                </a:cubicBezTo>
                <a:cubicBezTo>
                  <a:pt x="740" y="439"/>
                  <a:pt x="740" y="439"/>
                  <a:pt x="740" y="439"/>
                </a:cubicBezTo>
                <a:cubicBezTo>
                  <a:pt x="740" y="440"/>
                  <a:pt x="740" y="440"/>
                  <a:pt x="740" y="440"/>
                </a:cubicBezTo>
                <a:cubicBezTo>
                  <a:pt x="742" y="440"/>
                  <a:pt x="742" y="440"/>
                  <a:pt x="742" y="440"/>
                </a:cubicBezTo>
                <a:cubicBezTo>
                  <a:pt x="743" y="441"/>
                  <a:pt x="743" y="441"/>
                  <a:pt x="743" y="441"/>
                </a:cubicBezTo>
                <a:cubicBezTo>
                  <a:pt x="744" y="441"/>
                  <a:pt x="744" y="441"/>
                  <a:pt x="744" y="441"/>
                </a:cubicBezTo>
                <a:cubicBezTo>
                  <a:pt x="746" y="443"/>
                  <a:pt x="746" y="443"/>
                  <a:pt x="746" y="443"/>
                </a:cubicBezTo>
                <a:cubicBezTo>
                  <a:pt x="747" y="442"/>
                  <a:pt x="747" y="442"/>
                  <a:pt x="747" y="442"/>
                </a:cubicBezTo>
                <a:cubicBezTo>
                  <a:pt x="748" y="440"/>
                  <a:pt x="748" y="440"/>
                  <a:pt x="748" y="440"/>
                </a:cubicBezTo>
                <a:cubicBezTo>
                  <a:pt x="749" y="440"/>
                  <a:pt x="749" y="440"/>
                  <a:pt x="749" y="440"/>
                </a:cubicBezTo>
                <a:cubicBezTo>
                  <a:pt x="750" y="438"/>
                  <a:pt x="750" y="438"/>
                  <a:pt x="750" y="438"/>
                </a:cubicBezTo>
                <a:cubicBezTo>
                  <a:pt x="752" y="438"/>
                  <a:pt x="752" y="438"/>
                  <a:pt x="752" y="438"/>
                </a:cubicBezTo>
                <a:cubicBezTo>
                  <a:pt x="752" y="437"/>
                  <a:pt x="752" y="437"/>
                  <a:pt x="752" y="437"/>
                </a:cubicBezTo>
                <a:lnTo>
                  <a:pt x="751" y="437"/>
                </a:lnTo>
                <a:close/>
                <a:moveTo>
                  <a:pt x="752" y="463"/>
                </a:moveTo>
                <a:cubicBezTo>
                  <a:pt x="751" y="462"/>
                  <a:pt x="751" y="462"/>
                  <a:pt x="751" y="462"/>
                </a:cubicBezTo>
                <a:cubicBezTo>
                  <a:pt x="751" y="461"/>
                  <a:pt x="751" y="461"/>
                  <a:pt x="751" y="461"/>
                </a:cubicBezTo>
                <a:cubicBezTo>
                  <a:pt x="751" y="460"/>
                  <a:pt x="751" y="460"/>
                  <a:pt x="751" y="460"/>
                </a:cubicBezTo>
                <a:cubicBezTo>
                  <a:pt x="750" y="460"/>
                  <a:pt x="750" y="460"/>
                  <a:pt x="750" y="460"/>
                </a:cubicBezTo>
                <a:cubicBezTo>
                  <a:pt x="749" y="460"/>
                  <a:pt x="749" y="460"/>
                  <a:pt x="749" y="460"/>
                </a:cubicBezTo>
                <a:cubicBezTo>
                  <a:pt x="748" y="459"/>
                  <a:pt x="748" y="459"/>
                  <a:pt x="748" y="459"/>
                </a:cubicBezTo>
                <a:cubicBezTo>
                  <a:pt x="748" y="459"/>
                  <a:pt x="748" y="459"/>
                  <a:pt x="748" y="459"/>
                </a:cubicBezTo>
                <a:cubicBezTo>
                  <a:pt x="747" y="460"/>
                  <a:pt x="747" y="460"/>
                  <a:pt x="747" y="460"/>
                </a:cubicBezTo>
                <a:cubicBezTo>
                  <a:pt x="745" y="462"/>
                  <a:pt x="745" y="462"/>
                  <a:pt x="745" y="462"/>
                </a:cubicBezTo>
                <a:cubicBezTo>
                  <a:pt x="744" y="462"/>
                  <a:pt x="744" y="462"/>
                  <a:pt x="744" y="462"/>
                </a:cubicBezTo>
                <a:cubicBezTo>
                  <a:pt x="743" y="463"/>
                  <a:pt x="743" y="463"/>
                  <a:pt x="743" y="463"/>
                </a:cubicBezTo>
                <a:cubicBezTo>
                  <a:pt x="743" y="465"/>
                  <a:pt x="743" y="465"/>
                  <a:pt x="743" y="465"/>
                </a:cubicBezTo>
                <a:cubicBezTo>
                  <a:pt x="743" y="466"/>
                  <a:pt x="743" y="466"/>
                  <a:pt x="743" y="466"/>
                </a:cubicBezTo>
                <a:cubicBezTo>
                  <a:pt x="742" y="467"/>
                  <a:pt x="742" y="467"/>
                  <a:pt x="742" y="467"/>
                </a:cubicBezTo>
                <a:cubicBezTo>
                  <a:pt x="742" y="468"/>
                  <a:pt x="742" y="468"/>
                  <a:pt x="742" y="468"/>
                </a:cubicBezTo>
                <a:cubicBezTo>
                  <a:pt x="742" y="469"/>
                  <a:pt x="742" y="469"/>
                  <a:pt x="742" y="469"/>
                </a:cubicBezTo>
                <a:cubicBezTo>
                  <a:pt x="741" y="470"/>
                  <a:pt x="741" y="470"/>
                  <a:pt x="741" y="470"/>
                </a:cubicBezTo>
                <a:cubicBezTo>
                  <a:pt x="742" y="471"/>
                  <a:pt x="742" y="471"/>
                  <a:pt x="742" y="471"/>
                </a:cubicBezTo>
                <a:cubicBezTo>
                  <a:pt x="743" y="471"/>
                  <a:pt x="743" y="471"/>
                  <a:pt x="743" y="471"/>
                </a:cubicBezTo>
                <a:cubicBezTo>
                  <a:pt x="744" y="472"/>
                  <a:pt x="744" y="472"/>
                  <a:pt x="744" y="472"/>
                </a:cubicBezTo>
                <a:cubicBezTo>
                  <a:pt x="744" y="473"/>
                  <a:pt x="744" y="473"/>
                  <a:pt x="744" y="473"/>
                </a:cubicBezTo>
                <a:cubicBezTo>
                  <a:pt x="745" y="474"/>
                  <a:pt x="745" y="474"/>
                  <a:pt x="745" y="474"/>
                </a:cubicBezTo>
                <a:cubicBezTo>
                  <a:pt x="745" y="474"/>
                  <a:pt x="745" y="474"/>
                  <a:pt x="745" y="474"/>
                </a:cubicBezTo>
                <a:cubicBezTo>
                  <a:pt x="746" y="473"/>
                  <a:pt x="746" y="473"/>
                  <a:pt x="746" y="473"/>
                </a:cubicBezTo>
                <a:cubicBezTo>
                  <a:pt x="746" y="473"/>
                  <a:pt x="746" y="473"/>
                  <a:pt x="746" y="473"/>
                </a:cubicBezTo>
                <a:cubicBezTo>
                  <a:pt x="746" y="472"/>
                  <a:pt x="746" y="472"/>
                  <a:pt x="746" y="472"/>
                </a:cubicBezTo>
                <a:cubicBezTo>
                  <a:pt x="747" y="471"/>
                  <a:pt x="747" y="471"/>
                  <a:pt x="747" y="471"/>
                </a:cubicBezTo>
                <a:cubicBezTo>
                  <a:pt x="746" y="471"/>
                  <a:pt x="746" y="471"/>
                  <a:pt x="746" y="471"/>
                </a:cubicBezTo>
                <a:cubicBezTo>
                  <a:pt x="746" y="470"/>
                  <a:pt x="746" y="470"/>
                  <a:pt x="746" y="470"/>
                </a:cubicBezTo>
                <a:cubicBezTo>
                  <a:pt x="748" y="469"/>
                  <a:pt x="748" y="469"/>
                  <a:pt x="748" y="469"/>
                </a:cubicBezTo>
                <a:cubicBezTo>
                  <a:pt x="749" y="467"/>
                  <a:pt x="749" y="467"/>
                  <a:pt x="749" y="467"/>
                </a:cubicBezTo>
                <a:cubicBezTo>
                  <a:pt x="750" y="467"/>
                  <a:pt x="750" y="467"/>
                  <a:pt x="750" y="467"/>
                </a:cubicBezTo>
                <a:cubicBezTo>
                  <a:pt x="750" y="466"/>
                  <a:pt x="750" y="466"/>
                  <a:pt x="750" y="466"/>
                </a:cubicBezTo>
                <a:cubicBezTo>
                  <a:pt x="750" y="466"/>
                  <a:pt x="750" y="466"/>
                  <a:pt x="750" y="466"/>
                </a:cubicBezTo>
                <a:cubicBezTo>
                  <a:pt x="750" y="465"/>
                  <a:pt x="750" y="465"/>
                  <a:pt x="750" y="465"/>
                </a:cubicBezTo>
                <a:cubicBezTo>
                  <a:pt x="751" y="464"/>
                  <a:pt x="751" y="464"/>
                  <a:pt x="751" y="464"/>
                </a:cubicBezTo>
                <a:lnTo>
                  <a:pt x="752" y="463"/>
                </a:lnTo>
                <a:close/>
                <a:moveTo>
                  <a:pt x="71" y="406"/>
                </a:moveTo>
                <a:cubicBezTo>
                  <a:pt x="73" y="404"/>
                  <a:pt x="73" y="404"/>
                  <a:pt x="73" y="404"/>
                </a:cubicBezTo>
                <a:cubicBezTo>
                  <a:pt x="73" y="403"/>
                  <a:pt x="73" y="403"/>
                  <a:pt x="73" y="403"/>
                </a:cubicBezTo>
                <a:cubicBezTo>
                  <a:pt x="72" y="404"/>
                  <a:pt x="72" y="404"/>
                  <a:pt x="72" y="404"/>
                </a:cubicBezTo>
                <a:cubicBezTo>
                  <a:pt x="69" y="405"/>
                  <a:pt x="69" y="405"/>
                  <a:pt x="69" y="405"/>
                </a:cubicBezTo>
                <a:cubicBezTo>
                  <a:pt x="69" y="407"/>
                  <a:pt x="69" y="407"/>
                  <a:pt x="69" y="407"/>
                </a:cubicBezTo>
                <a:cubicBezTo>
                  <a:pt x="70" y="407"/>
                  <a:pt x="70" y="407"/>
                  <a:pt x="70" y="407"/>
                </a:cubicBezTo>
                <a:lnTo>
                  <a:pt x="71" y="406"/>
                </a:lnTo>
                <a:close/>
                <a:moveTo>
                  <a:pt x="763" y="459"/>
                </a:moveTo>
                <a:cubicBezTo>
                  <a:pt x="764" y="460"/>
                  <a:pt x="764" y="460"/>
                  <a:pt x="764" y="460"/>
                </a:cubicBezTo>
                <a:cubicBezTo>
                  <a:pt x="765" y="460"/>
                  <a:pt x="765" y="460"/>
                  <a:pt x="765" y="460"/>
                </a:cubicBezTo>
                <a:cubicBezTo>
                  <a:pt x="765" y="460"/>
                  <a:pt x="765" y="459"/>
                  <a:pt x="765" y="459"/>
                </a:cubicBezTo>
                <a:cubicBezTo>
                  <a:pt x="763" y="459"/>
                  <a:pt x="763" y="459"/>
                  <a:pt x="763" y="459"/>
                </a:cubicBezTo>
                <a:close/>
                <a:moveTo>
                  <a:pt x="771" y="447"/>
                </a:moveTo>
                <a:cubicBezTo>
                  <a:pt x="770" y="446"/>
                  <a:pt x="770" y="446"/>
                  <a:pt x="770" y="446"/>
                </a:cubicBezTo>
                <a:cubicBezTo>
                  <a:pt x="768" y="446"/>
                  <a:pt x="768" y="446"/>
                  <a:pt x="768" y="446"/>
                </a:cubicBezTo>
                <a:cubicBezTo>
                  <a:pt x="767" y="445"/>
                  <a:pt x="767" y="445"/>
                  <a:pt x="767" y="445"/>
                </a:cubicBezTo>
                <a:cubicBezTo>
                  <a:pt x="766" y="444"/>
                  <a:pt x="766" y="444"/>
                  <a:pt x="766" y="444"/>
                </a:cubicBezTo>
                <a:cubicBezTo>
                  <a:pt x="765" y="444"/>
                  <a:pt x="765" y="444"/>
                  <a:pt x="765" y="444"/>
                </a:cubicBezTo>
                <a:cubicBezTo>
                  <a:pt x="764" y="445"/>
                  <a:pt x="764" y="445"/>
                  <a:pt x="764" y="445"/>
                </a:cubicBezTo>
                <a:cubicBezTo>
                  <a:pt x="763" y="444"/>
                  <a:pt x="763" y="444"/>
                  <a:pt x="763" y="444"/>
                </a:cubicBezTo>
                <a:cubicBezTo>
                  <a:pt x="763" y="445"/>
                  <a:pt x="763" y="445"/>
                  <a:pt x="763" y="445"/>
                </a:cubicBezTo>
                <a:cubicBezTo>
                  <a:pt x="763" y="447"/>
                  <a:pt x="763" y="447"/>
                  <a:pt x="763" y="447"/>
                </a:cubicBezTo>
                <a:cubicBezTo>
                  <a:pt x="764" y="448"/>
                  <a:pt x="764" y="448"/>
                  <a:pt x="764" y="448"/>
                </a:cubicBezTo>
                <a:cubicBezTo>
                  <a:pt x="765" y="449"/>
                  <a:pt x="765" y="449"/>
                  <a:pt x="765" y="449"/>
                </a:cubicBezTo>
                <a:cubicBezTo>
                  <a:pt x="766" y="450"/>
                  <a:pt x="766" y="450"/>
                  <a:pt x="766" y="450"/>
                </a:cubicBezTo>
                <a:cubicBezTo>
                  <a:pt x="766" y="451"/>
                  <a:pt x="766" y="451"/>
                  <a:pt x="766" y="451"/>
                </a:cubicBezTo>
                <a:cubicBezTo>
                  <a:pt x="767" y="452"/>
                  <a:pt x="767" y="452"/>
                  <a:pt x="767" y="452"/>
                </a:cubicBezTo>
                <a:cubicBezTo>
                  <a:pt x="768" y="452"/>
                  <a:pt x="768" y="452"/>
                  <a:pt x="768" y="452"/>
                </a:cubicBezTo>
                <a:cubicBezTo>
                  <a:pt x="769" y="451"/>
                  <a:pt x="769" y="451"/>
                  <a:pt x="769" y="451"/>
                </a:cubicBezTo>
                <a:cubicBezTo>
                  <a:pt x="770" y="451"/>
                  <a:pt x="770" y="451"/>
                  <a:pt x="770" y="451"/>
                </a:cubicBezTo>
                <a:cubicBezTo>
                  <a:pt x="771" y="451"/>
                  <a:pt x="771" y="451"/>
                  <a:pt x="771" y="451"/>
                </a:cubicBezTo>
                <a:cubicBezTo>
                  <a:pt x="771" y="450"/>
                  <a:pt x="771" y="450"/>
                  <a:pt x="771" y="450"/>
                </a:cubicBezTo>
                <a:cubicBezTo>
                  <a:pt x="771" y="449"/>
                  <a:pt x="771" y="449"/>
                  <a:pt x="771" y="449"/>
                </a:cubicBezTo>
                <a:lnTo>
                  <a:pt x="771" y="447"/>
                </a:lnTo>
                <a:close/>
                <a:moveTo>
                  <a:pt x="707" y="315"/>
                </a:moveTo>
                <a:cubicBezTo>
                  <a:pt x="708" y="316"/>
                  <a:pt x="708" y="316"/>
                  <a:pt x="708" y="316"/>
                </a:cubicBezTo>
                <a:cubicBezTo>
                  <a:pt x="709" y="316"/>
                  <a:pt x="709" y="316"/>
                  <a:pt x="709" y="316"/>
                </a:cubicBezTo>
                <a:cubicBezTo>
                  <a:pt x="709" y="315"/>
                  <a:pt x="709" y="315"/>
                  <a:pt x="709" y="315"/>
                </a:cubicBezTo>
                <a:cubicBezTo>
                  <a:pt x="710" y="315"/>
                  <a:pt x="710" y="315"/>
                  <a:pt x="710" y="315"/>
                </a:cubicBezTo>
                <a:cubicBezTo>
                  <a:pt x="709" y="314"/>
                  <a:pt x="709" y="314"/>
                  <a:pt x="709" y="314"/>
                </a:cubicBezTo>
                <a:cubicBezTo>
                  <a:pt x="708" y="314"/>
                  <a:pt x="708" y="314"/>
                  <a:pt x="708" y="314"/>
                </a:cubicBezTo>
                <a:lnTo>
                  <a:pt x="707" y="315"/>
                </a:lnTo>
                <a:close/>
                <a:moveTo>
                  <a:pt x="75" y="405"/>
                </a:moveTo>
                <a:cubicBezTo>
                  <a:pt x="73" y="406"/>
                  <a:pt x="73" y="406"/>
                  <a:pt x="73" y="406"/>
                </a:cubicBezTo>
                <a:cubicBezTo>
                  <a:pt x="74" y="406"/>
                  <a:pt x="74" y="406"/>
                  <a:pt x="74" y="406"/>
                </a:cubicBezTo>
                <a:cubicBezTo>
                  <a:pt x="75" y="406"/>
                  <a:pt x="75" y="406"/>
                  <a:pt x="75" y="406"/>
                </a:cubicBezTo>
                <a:lnTo>
                  <a:pt x="75" y="405"/>
                </a:lnTo>
                <a:close/>
                <a:moveTo>
                  <a:pt x="110" y="306"/>
                </a:moveTo>
                <a:cubicBezTo>
                  <a:pt x="110" y="305"/>
                  <a:pt x="110" y="305"/>
                  <a:pt x="110" y="305"/>
                </a:cubicBezTo>
                <a:cubicBezTo>
                  <a:pt x="109" y="303"/>
                  <a:pt x="109" y="303"/>
                  <a:pt x="109" y="303"/>
                </a:cubicBezTo>
                <a:cubicBezTo>
                  <a:pt x="107" y="303"/>
                  <a:pt x="107" y="303"/>
                  <a:pt x="107" y="303"/>
                </a:cubicBezTo>
                <a:cubicBezTo>
                  <a:pt x="106" y="304"/>
                  <a:pt x="106" y="304"/>
                  <a:pt x="106" y="304"/>
                </a:cubicBezTo>
                <a:cubicBezTo>
                  <a:pt x="109" y="306"/>
                  <a:pt x="109" y="306"/>
                  <a:pt x="109" y="306"/>
                </a:cubicBezTo>
                <a:lnTo>
                  <a:pt x="110" y="306"/>
                </a:lnTo>
                <a:close/>
                <a:moveTo>
                  <a:pt x="713" y="325"/>
                </a:moveTo>
                <a:cubicBezTo>
                  <a:pt x="713" y="327"/>
                  <a:pt x="713" y="327"/>
                  <a:pt x="713" y="327"/>
                </a:cubicBezTo>
                <a:cubicBezTo>
                  <a:pt x="714" y="326"/>
                  <a:pt x="714" y="326"/>
                  <a:pt x="714" y="326"/>
                </a:cubicBezTo>
                <a:cubicBezTo>
                  <a:pt x="715" y="326"/>
                  <a:pt x="715" y="326"/>
                  <a:pt x="715" y="326"/>
                </a:cubicBezTo>
                <a:cubicBezTo>
                  <a:pt x="715" y="325"/>
                  <a:pt x="715" y="325"/>
                  <a:pt x="715" y="325"/>
                </a:cubicBezTo>
                <a:cubicBezTo>
                  <a:pt x="714" y="324"/>
                  <a:pt x="714" y="324"/>
                  <a:pt x="714" y="324"/>
                </a:cubicBezTo>
                <a:lnTo>
                  <a:pt x="713" y="325"/>
                </a:lnTo>
                <a:close/>
                <a:moveTo>
                  <a:pt x="712" y="329"/>
                </a:moveTo>
                <a:cubicBezTo>
                  <a:pt x="713" y="328"/>
                  <a:pt x="713" y="328"/>
                  <a:pt x="713" y="328"/>
                </a:cubicBezTo>
                <a:cubicBezTo>
                  <a:pt x="712" y="326"/>
                  <a:pt x="712" y="326"/>
                  <a:pt x="712" y="326"/>
                </a:cubicBezTo>
                <a:cubicBezTo>
                  <a:pt x="712" y="325"/>
                  <a:pt x="712" y="325"/>
                  <a:pt x="712" y="325"/>
                </a:cubicBezTo>
                <a:cubicBezTo>
                  <a:pt x="711" y="325"/>
                  <a:pt x="711" y="325"/>
                  <a:pt x="711" y="325"/>
                </a:cubicBezTo>
                <a:cubicBezTo>
                  <a:pt x="711" y="326"/>
                  <a:pt x="711" y="326"/>
                  <a:pt x="711" y="326"/>
                </a:cubicBezTo>
                <a:cubicBezTo>
                  <a:pt x="712" y="327"/>
                  <a:pt x="712" y="327"/>
                  <a:pt x="712" y="327"/>
                </a:cubicBezTo>
                <a:cubicBezTo>
                  <a:pt x="712" y="328"/>
                  <a:pt x="712" y="328"/>
                  <a:pt x="712" y="328"/>
                </a:cubicBezTo>
                <a:lnTo>
                  <a:pt x="712" y="329"/>
                </a:lnTo>
                <a:close/>
                <a:moveTo>
                  <a:pt x="912" y="409"/>
                </a:moveTo>
                <a:cubicBezTo>
                  <a:pt x="913" y="408"/>
                  <a:pt x="913" y="408"/>
                  <a:pt x="913" y="408"/>
                </a:cubicBezTo>
                <a:cubicBezTo>
                  <a:pt x="913" y="408"/>
                  <a:pt x="913" y="408"/>
                  <a:pt x="913" y="408"/>
                </a:cubicBezTo>
                <a:cubicBezTo>
                  <a:pt x="913" y="407"/>
                  <a:pt x="913" y="407"/>
                  <a:pt x="913" y="407"/>
                </a:cubicBezTo>
                <a:cubicBezTo>
                  <a:pt x="912" y="406"/>
                  <a:pt x="912" y="406"/>
                  <a:pt x="912" y="406"/>
                </a:cubicBezTo>
                <a:cubicBezTo>
                  <a:pt x="912" y="405"/>
                  <a:pt x="912" y="405"/>
                  <a:pt x="912" y="405"/>
                </a:cubicBezTo>
                <a:cubicBezTo>
                  <a:pt x="911" y="404"/>
                  <a:pt x="911" y="404"/>
                  <a:pt x="911" y="404"/>
                </a:cubicBezTo>
                <a:cubicBezTo>
                  <a:pt x="910" y="404"/>
                  <a:pt x="910" y="404"/>
                  <a:pt x="910" y="404"/>
                </a:cubicBezTo>
                <a:cubicBezTo>
                  <a:pt x="910" y="402"/>
                  <a:pt x="910" y="402"/>
                  <a:pt x="910" y="402"/>
                </a:cubicBezTo>
                <a:cubicBezTo>
                  <a:pt x="909" y="401"/>
                  <a:pt x="909" y="401"/>
                  <a:pt x="909" y="401"/>
                </a:cubicBezTo>
                <a:cubicBezTo>
                  <a:pt x="908" y="401"/>
                  <a:pt x="908" y="401"/>
                  <a:pt x="908" y="401"/>
                </a:cubicBezTo>
                <a:cubicBezTo>
                  <a:pt x="907" y="401"/>
                  <a:pt x="907" y="401"/>
                  <a:pt x="907" y="401"/>
                </a:cubicBezTo>
                <a:cubicBezTo>
                  <a:pt x="908" y="400"/>
                  <a:pt x="908" y="400"/>
                  <a:pt x="908" y="400"/>
                </a:cubicBezTo>
                <a:cubicBezTo>
                  <a:pt x="908" y="399"/>
                  <a:pt x="908" y="399"/>
                  <a:pt x="908" y="399"/>
                </a:cubicBezTo>
                <a:cubicBezTo>
                  <a:pt x="905" y="400"/>
                  <a:pt x="905" y="400"/>
                  <a:pt x="905" y="400"/>
                </a:cubicBezTo>
                <a:cubicBezTo>
                  <a:pt x="905" y="402"/>
                  <a:pt x="905" y="402"/>
                  <a:pt x="905" y="402"/>
                </a:cubicBezTo>
                <a:cubicBezTo>
                  <a:pt x="905" y="403"/>
                  <a:pt x="905" y="403"/>
                  <a:pt x="905" y="403"/>
                </a:cubicBezTo>
                <a:cubicBezTo>
                  <a:pt x="905" y="404"/>
                  <a:pt x="905" y="404"/>
                  <a:pt x="905" y="404"/>
                </a:cubicBezTo>
                <a:cubicBezTo>
                  <a:pt x="904" y="403"/>
                  <a:pt x="904" y="403"/>
                  <a:pt x="904" y="403"/>
                </a:cubicBezTo>
                <a:cubicBezTo>
                  <a:pt x="903" y="400"/>
                  <a:pt x="903" y="400"/>
                  <a:pt x="903" y="400"/>
                </a:cubicBezTo>
                <a:cubicBezTo>
                  <a:pt x="903" y="400"/>
                  <a:pt x="903" y="400"/>
                  <a:pt x="903" y="400"/>
                </a:cubicBezTo>
                <a:cubicBezTo>
                  <a:pt x="902" y="400"/>
                  <a:pt x="902" y="400"/>
                  <a:pt x="902" y="400"/>
                </a:cubicBezTo>
                <a:cubicBezTo>
                  <a:pt x="902" y="401"/>
                  <a:pt x="902" y="401"/>
                  <a:pt x="902" y="401"/>
                </a:cubicBezTo>
                <a:cubicBezTo>
                  <a:pt x="901" y="404"/>
                  <a:pt x="901" y="404"/>
                  <a:pt x="901" y="404"/>
                </a:cubicBezTo>
                <a:cubicBezTo>
                  <a:pt x="900" y="404"/>
                  <a:pt x="900" y="404"/>
                  <a:pt x="900" y="404"/>
                </a:cubicBezTo>
                <a:cubicBezTo>
                  <a:pt x="900" y="403"/>
                  <a:pt x="900" y="403"/>
                  <a:pt x="900" y="403"/>
                </a:cubicBezTo>
                <a:cubicBezTo>
                  <a:pt x="901" y="401"/>
                  <a:pt x="901" y="401"/>
                  <a:pt x="901" y="401"/>
                </a:cubicBezTo>
                <a:cubicBezTo>
                  <a:pt x="902" y="399"/>
                  <a:pt x="902" y="399"/>
                  <a:pt x="902" y="399"/>
                </a:cubicBezTo>
                <a:cubicBezTo>
                  <a:pt x="902" y="398"/>
                  <a:pt x="902" y="398"/>
                  <a:pt x="902" y="398"/>
                </a:cubicBezTo>
                <a:cubicBezTo>
                  <a:pt x="900" y="399"/>
                  <a:pt x="900" y="399"/>
                  <a:pt x="900" y="399"/>
                </a:cubicBezTo>
                <a:cubicBezTo>
                  <a:pt x="899" y="401"/>
                  <a:pt x="899" y="401"/>
                  <a:pt x="899" y="401"/>
                </a:cubicBezTo>
                <a:cubicBezTo>
                  <a:pt x="899" y="401"/>
                  <a:pt x="899" y="401"/>
                  <a:pt x="899" y="401"/>
                </a:cubicBezTo>
                <a:cubicBezTo>
                  <a:pt x="897" y="403"/>
                  <a:pt x="897" y="403"/>
                  <a:pt x="897" y="403"/>
                </a:cubicBezTo>
                <a:cubicBezTo>
                  <a:pt x="896" y="403"/>
                  <a:pt x="896" y="403"/>
                  <a:pt x="896" y="403"/>
                </a:cubicBezTo>
                <a:cubicBezTo>
                  <a:pt x="896" y="402"/>
                  <a:pt x="896" y="402"/>
                  <a:pt x="896" y="402"/>
                </a:cubicBezTo>
                <a:cubicBezTo>
                  <a:pt x="897" y="400"/>
                  <a:pt x="897" y="400"/>
                  <a:pt x="897" y="400"/>
                </a:cubicBezTo>
                <a:cubicBezTo>
                  <a:pt x="899" y="399"/>
                  <a:pt x="899" y="399"/>
                  <a:pt x="899" y="399"/>
                </a:cubicBezTo>
                <a:cubicBezTo>
                  <a:pt x="900" y="397"/>
                  <a:pt x="900" y="397"/>
                  <a:pt x="900" y="397"/>
                </a:cubicBezTo>
                <a:cubicBezTo>
                  <a:pt x="901" y="396"/>
                  <a:pt x="901" y="396"/>
                  <a:pt x="901" y="396"/>
                </a:cubicBezTo>
                <a:cubicBezTo>
                  <a:pt x="901" y="396"/>
                  <a:pt x="901" y="396"/>
                  <a:pt x="901" y="396"/>
                </a:cubicBezTo>
                <a:cubicBezTo>
                  <a:pt x="902" y="395"/>
                  <a:pt x="902" y="395"/>
                  <a:pt x="902" y="395"/>
                </a:cubicBezTo>
                <a:cubicBezTo>
                  <a:pt x="903" y="394"/>
                  <a:pt x="903" y="394"/>
                  <a:pt x="903" y="394"/>
                </a:cubicBezTo>
                <a:cubicBezTo>
                  <a:pt x="901" y="393"/>
                  <a:pt x="901" y="393"/>
                  <a:pt x="901" y="393"/>
                </a:cubicBezTo>
                <a:cubicBezTo>
                  <a:pt x="900" y="395"/>
                  <a:pt x="900" y="395"/>
                  <a:pt x="900" y="395"/>
                </a:cubicBezTo>
                <a:cubicBezTo>
                  <a:pt x="899" y="396"/>
                  <a:pt x="899" y="396"/>
                  <a:pt x="899" y="396"/>
                </a:cubicBezTo>
                <a:cubicBezTo>
                  <a:pt x="897" y="396"/>
                  <a:pt x="897" y="396"/>
                  <a:pt x="897" y="396"/>
                </a:cubicBezTo>
                <a:cubicBezTo>
                  <a:pt x="896" y="398"/>
                  <a:pt x="896" y="398"/>
                  <a:pt x="896" y="398"/>
                </a:cubicBezTo>
                <a:cubicBezTo>
                  <a:pt x="896" y="396"/>
                  <a:pt x="896" y="396"/>
                  <a:pt x="896" y="396"/>
                </a:cubicBezTo>
                <a:cubicBezTo>
                  <a:pt x="898" y="394"/>
                  <a:pt x="898" y="394"/>
                  <a:pt x="898" y="394"/>
                </a:cubicBezTo>
                <a:cubicBezTo>
                  <a:pt x="897" y="394"/>
                  <a:pt x="897" y="394"/>
                  <a:pt x="897" y="394"/>
                </a:cubicBezTo>
                <a:cubicBezTo>
                  <a:pt x="896" y="395"/>
                  <a:pt x="896" y="395"/>
                  <a:pt x="896" y="395"/>
                </a:cubicBezTo>
                <a:cubicBezTo>
                  <a:pt x="895" y="395"/>
                  <a:pt x="895" y="395"/>
                  <a:pt x="895" y="395"/>
                </a:cubicBezTo>
                <a:cubicBezTo>
                  <a:pt x="893" y="395"/>
                  <a:pt x="893" y="395"/>
                  <a:pt x="893" y="395"/>
                </a:cubicBezTo>
                <a:cubicBezTo>
                  <a:pt x="891" y="395"/>
                  <a:pt x="891" y="395"/>
                  <a:pt x="891" y="395"/>
                </a:cubicBezTo>
                <a:cubicBezTo>
                  <a:pt x="890" y="394"/>
                  <a:pt x="890" y="394"/>
                  <a:pt x="890" y="394"/>
                </a:cubicBezTo>
                <a:cubicBezTo>
                  <a:pt x="892" y="394"/>
                  <a:pt x="892" y="394"/>
                  <a:pt x="892" y="394"/>
                </a:cubicBezTo>
                <a:cubicBezTo>
                  <a:pt x="895" y="393"/>
                  <a:pt x="895" y="393"/>
                  <a:pt x="895" y="393"/>
                </a:cubicBezTo>
                <a:cubicBezTo>
                  <a:pt x="894" y="393"/>
                  <a:pt x="894" y="393"/>
                  <a:pt x="894" y="393"/>
                </a:cubicBezTo>
                <a:cubicBezTo>
                  <a:pt x="893" y="392"/>
                  <a:pt x="893" y="392"/>
                  <a:pt x="893" y="392"/>
                </a:cubicBezTo>
                <a:cubicBezTo>
                  <a:pt x="894" y="392"/>
                  <a:pt x="894" y="392"/>
                  <a:pt x="894" y="392"/>
                </a:cubicBezTo>
                <a:cubicBezTo>
                  <a:pt x="895" y="392"/>
                  <a:pt x="895" y="392"/>
                  <a:pt x="895" y="392"/>
                </a:cubicBezTo>
                <a:cubicBezTo>
                  <a:pt x="894" y="390"/>
                  <a:pt x="894" y="390"/>
                  <a:pt x="894" y="390"/>
                </a:cubicBezTo>
                <a:cubicBezTo>
                  <a:pt x="893" y="390"/>
                  <a:pt x="893" y="390"/>
                  <a:pt x="893" y="390"/>
                </a:cubicBezTo>
                <a:cubicBezTo>
                  <a:pt x="893" y="390"/>
                  <a:pt x="893" y="390"/>
                  <a:pt x="893" y="390"/>
                </a:cubicBezTo>
                <a:cubicBezTo>
                  <a:pt x="894" y="389"/>
                  <a:pt x="894" y="389"/>
                  <a:pt x="894" y="389"/>
                </a:cubicBezTo>
                <a:cubicBezTo>
                  <a:pt x="895" y="388"/>
                  <a:pt x="895" y="388"/>
                  <a:pt x="895" y="388"/>
                </a:cubicBezTo>
                <a:cubicBezTo>
                  <a:pt x="894" y="386"/>
                  <a:pt x="894" y="386"/>
                  <a:pt x="894" y="386"/>
                </a:cubicBezTo>
                <a:cubicBezTo>
                  <a:pt x="893" y="385"/>
                  <a:pt x="893" y="385"/>
                  <a:pt x="893" y="385"/>
                </a:cubicBezTo>
                <a:cubicBezTo>
                  <a:pt x="891" y="385"/>
                  <a:pt x="891" y="385"/>
                  <a:pt x="891" y="385"/>
                </a:cubicBezTo>
                <a:cubicBezTo>
                  <a:pt x="890" y="386"/>
                  <a:pt x="890" y="386"/>
                  <a:pt x="890" y="386"/>
                </a:cubicBezTo>
                <a:cubicBezTo>
                  <a:pt x="890" y="386"/>
                  <a:pt x="890" y="386"/>
                  <a:pt x="890" y="386"/>
                </a:cubicBezTo>
                <a:cubicBezTo>
                  <a:pt x="889" y="386"/>
                  <a:pt x="889" y="386"/>
                  <a:pt x="889" y="386"/>
                </a:cubicBezTo>
                <a:cubicBezTo>
                  <a:pt x="888" y="386"/>
                  <a:pt x="888" y="386"/>
                  <a:pt x="888" y="386"/>
                </a:cubicBezTo>
                <a:cubicBezTo>
                  <a:pt x="889" y="384"/>
                  <a:pt x="889" y="384"/>
                  <a:pt x="889" y="384"/>
                </a:cubicBezTo>
                <a:cubicBezTo>
                  <a:pt x="889" y="383"/>
                  <a:pt x="889" y="383"/>
                  <a:pt x="889" y="383"/>
                </a:cubicBezTo>
                <a:cubicBezTo>
                  <a:pt x="891" y="382"/>
                  <a:pt x="891" y="382"/>
                  <a:pt x="891" y="382"/>
                </a:cubicBezTo>
                <a:cubicBezTo>
                  <a:pt x="892" y="382"/>
                  <a:pt x="892" y="382"/>
                  <a:pt x="892" y="382"/>
                </a:cubicBezTo>
                <a:cubicBezTo>
                  <a:pt x="892" y="380"/>
                  <a:pt x="892" y="380"/>
                  <a:pt x="892" y="380"/>
                </a:cubicBezTo>
                <a:cubicBezTo>
                  <a:pt x="892" y="379"/>
                  <a:pt x="892" y="379"/>
                  <a:pt x="892" y="379"/>
                </a:cubicBezTo>
                <a:cubicBezTo>
                  <a:pt x="890" y="380"/>
                  <a:pt x="890" y="380"/>
                  <a:pt x="890" y="380"/>
                </a:cubicBezTo>
                <a:cubicBezTo>
                  <a:pt x="888" y="382"/>
                  <a:pt x="888" y="382"/>
                  <a:pt x="888" y="382"/>
                </a:cubicBezTo>
                <a:cubicBezTo>
                  <a:pt x="887" y="383"/>
                  <a:pt x="887" y="383"/>
                  <a:pt x="887" y="383"/>
                </a:cubicBezTo>
                <a:cubicBezTo>
                  <a:pt x="886" y="384"/>
                  <a:pt x="886" y="384"/>
                  <a:pt x="886" y="384"/>
                </a:cubicBezTo>
                <a:cubicBezTo>
                  <a:pt x="886" y="386"/>
                  <a:pt x="886" y="386"/>
                  <a:pt x="886" y="386"/>
                </a:cubicBezTo>
                <a:cubicBezTo>
                  <a:pt x="886" y="387"/>
                  <a:pt x="886" y="387"/>
                  <a:pt x="886" y="387"/>
                </a:cubicBezTo>
                <a:cubicBezTo>
                  <a:pt x="885" y="387"/>
                  <a:pt x="885" y="387"/>
                  <a:pt x="885" y="387"/>
                </a:cubicBezTo>
                <a:cubicBezTo>
                  <a:pt x="885" y="386"/>
                  <a:pt x="885" y="386"/>
                  <a:pt x="885" y="386"/>
                </a:cubicBezTo>
                <a:cubicBezTo>
                  <a:pt x="885" y="384"/>
                  <a:pt x="885" y="384"/>
                  <a:pt x="885" y="384"/>
                </a:cubicBezTo>
                <a:cubicBezTo>
                  <a:pt x="886" y="383"/>
                  <a:pt x="886" y="383"/>
                  <a:pt x="886" y="383"/>
                </a:cubicBezTo>
                <a:cubicBezTo>
                  <a:pt x="888" y="380"/>
                  <a:pt x="888" y="380"/>
                  <a:pt x="888" y="380"/>
                </a:cubicBezTo>
                <a:cubicBezTo>
                  <a:pt x="888" y="379"/>
                  <a:pt x="888" y="379"/>
                  <a:pt x="888" y="379"/>
                </a:cubicBezTo>
                <a:cubicBezTo>
                  <a:pt x="888" y="379"/>
                  <a:pt x="888" y="379"/>
                  <a:pt x="888" y="379"/>
                </a:cubicBezTo>
                <a:cubicBezTo>
                  <a:pt x="886" y="380"/>
                  <a:pt x="886" y="380"/>
                  <a:pt x="886" y="380"/>
                </a:cubicBezTo>
                <a:cubicBezTo>
                  <a:pt x="886" y="381"/>
                  <a:pt x="886" y="381"/>
                  <a:pt x="886" y="381"/>
                </a:cubicBezTo>
                <a:cubicBezTo>
                  <a:pt x="886" y="381"/>
                  <a:pt x="886" y="381"/>
                  <a:pt x="886" y="381"/>
                </a:cubicBezTo>
                <a:cubicBezTo>
                  <a:pt x="884" y="382"/>
                  <a:pt x="884" y="382"/>
                  <a:pt x="884" y="382"/>
                </a:cubicBezTo>
                <a:cubicBezTo>
                  <a:pt x="883" y="383"/>
                  <a:pt x="883" y="383"/>
                  <a:pt x="883" y="383"/>
                </a:cubicBezTo>
                <a:cubicBezTo>
                  <a:pt x="883" y="384"/>
                  <a:pt x="883" y="384"/>
                  <a:pt x="883" y="384"/>
                </a:cubicBezTo>
                <a:cubicBezTo>
                  <a:pt x="882" y="387"/>
                  <a:pt x="882" y="387"/>
                  <a:pt x="882" y="387"/>
                </a:cubicBezTo>
                <a:cubicBezTo>
                  <a:pt x="881" y="387"/>
                  <a:pt x="881" y="387"/>
                  <a:pt x="881" y="387"/>
                </a:cubicBezTo>
                <a:cubicBezTo>
                  <a:pt x="881" y="386"/>
                  <a:pt x="881" y="386"/>
                  <a:pt x="881" y="386"/>
                </a:cubicBezTo>
                <a:cubicBezTo>
                  <a:pt x="882" y="384"/>
                  <a:pt x="882" y="384"/>
                  <a:pt x="882" y="384"/>
                </a:cubicBezTo>
                <a:cubicBezTo>
                  <a:pt x="884" y="381"/>
                  <a:pt x="884" y="381"/>
                  <a:pt x="884" y="381"/>
                </a:cubicBezTo>
                <a:cubicBezTo>
                  <a:pt x="884" y="380"/>
                  <a:pt x="884" y="380"/>
                  <a:pt x="884" y="380"/>
                </a:cubicBezTo>
                <a:cubicBezTo>
                  <a:pt x="884" y="379"/>
                  <a:pt x="884" y="379"/>
                  <a:pt x="884" y="379"/>
                </a:cubicBezTo>
                <a:cubicBezTo>
                  <a:pt x="883" y="379"/>
                  <a:pt x="883" y="379"/>
                  <a:pt x="883" y="379"/>
                </a:cubicBezTo>
                <a:cubicBezTo>
                  <a:pt x="882" y="380"/>
                  <a:pt x="882" y="380"/>
                  <a:pt x="882" y="380"/>
                </a:cubicBezTo>
                <a:cubicBezTo>
                  <a:pt x="881" y="382"/>
                  <a:pt x="881" y="382"/>
                  <a:pt x="881" y="382"/>
                </a:cubicBezTo>
                <a:cubicBezTo>
                  <a:pt x="881" y="382"/>
                  <a:pt x="881" y="382"/>
                  <a:pt x="881" y="382"/>
                </a:cubicBezTo>
                <a:cubicBezTo>
                  <a:pt x="881" y="381"/>
                  <a:pt x="881" y="381"/>
                  <a:pt x="881" y="381"/>
                </a:cubicBezTo>
                <a:cubicBezTo>
                  <a:pt x="882" y="379"/>
                  <a:pt x="882" y="379"/>
                  <a:pt x="882" y="379"/>
                </a:cubicBezTo>
                <a:cubicBezTo>
                  <a:pt x="882" y="378"/>
                  <a:pt x="882" y="378"/>
                  <a:pt x="882" y="378"/>
                </a:cubicBezTo>
                <a:cubicBezTo>
                  <a:pt x="881" y="377"/>
                  <a:pt x="881" y="377"/>
                  <a:pt x="881" y="377"/>
                </a:cubicBezTo>
                <a:cubicBezTo>
                  <a:pt x="880" y="376"/>
                  <a:pt x="880" y="376"/>
                  <a:pt x="880" y="376"/>
                </a:cubicBezTo>
                <a:cubicBezTo>
                  <a:pt x="880" y="376"/>
                  <a:pt x="880" y="376"/>
                  <a:pt x="880" y="376"/>
                </a:cubicBezTo>
                <a:cubicBezTo>
                  <a:pt x="880" y="375"/>
                  <a:pt x="880" y="375"/>
                  <a:pt x="880" y="375"/>
                </a:cubicBezTo>
                <a:cubicBezTo>
                  <a:pt x="877" y="375"/>
                  <a:pt x="877" y="375"/>
                  <a:pt x="877" y="375"/>
                </a:cubicBezTo>
                <a:cubicBezTo>
                  <a:pt x="876" y="375"/>
                  <a:pt x="876" y="375"/>
                  <a:pt x="876" y="375"/>
                </a:cubicBezTo>
                <a:cubicBezTo>
                  <a:pt x="877" y="374"/>
                  <a:pt x="877" y="374"/>
                  <a:pt x="877" y="374"/>
                </a:cubicBezTo>
                <a:cubicBezTo>
                  <a:pt x="878" y="374"/>
                  <a:pt x="878" y="374"/>
                  <a:pt x="878" y="374"/>
                </a:cubicBezTo>
                <a:cubicBezTo>
                  <a:pt x="877" y="373"/>
                  <a:pt x="877" y="373"/>
                  <a:pt x="877" y="373"/>
                </a:cubicBezTo>
                <a:cubicBezTo>
                  <a:pt x="874" y="373"/>
                  <a:pt x="874" y="373"/>
                  <a:pt x="874" y="373"/>
                </a:cubicBezTo>
                <a:cubicBezTo>
                  <a:pt x="873" y="375"/>
                  <a:pt x="873" y="375"/>
                  <a:pt x="873" y="375"/>
                </a:cubicBezTo>
                <a:cubicBezTo>
                  <a:pt x="873" y="373"/>
                  <a:pt x="873" y="373"/>
                  <a:pt x="873" y="373"/>
                </a:cubicBezTo>
                <a:cubicBezTo>
                  <a:pt x="876" y="372"/>
                  <a:pt x="876" y="372"/>
                  <a:pt x="876" y="372"/>
                </a:cubicBezTo>
                <a:cubicBezTo>
                  <a:pt x="878" y="372"/>
                  <a:pt x="878" y="372"/>
                  <a:pt x="878" y="372"/>
                </a:cubicBezTo>
                <a:cubicBezTo>
                  <a:pt x="879" y="372"/>
                  <a:pt x="879" y="372"/>
                  <a:pt x="879" y="372"/>
                </a:cubicBezTo>
                <a:cubicBezTo>
                  <a:pt x="881" y="373"/>
                  <a:pt x="881" y="373"/>
                  <a:pt x="881" y="373"/>
                </a:cubicBezTo>
                <a:cubicBezTo>
                  <a:pt x="881" y="372"/>
                  <a:pt x="881" y="372"/>
                  <a:pt x="881" y="372"/>
                </a:cubicBezTo>
                <a:cubicBezTo>
                  <a:pt x="882" y="371"/>
                  <a:pt x="882" y="371"/>
                  <a:pt x="882" y="371"/>
                </a:cubicBezTo>
                <a:cubicBezTo>
                  <a:pt x="880" y="371"/>
                  <a:pt x="880" y="371"/>
                  <a:pt x="880" y="371"/>
                </a:cubicBezTo>
                <a:cubicBezTo>
                  <a:pt x="879" y="370"/>
                  <a:pt x="879" y="370"/>
                  <a:pt x="879" y="370"/>
                </a:cubicBezTo>
                <a:cubicBezTo>
                  <a:pt x="877" y="369"/>
                  <a:pt x="877" y="369"/>
                  <a:pt x="877" y="369"/>
                </a:cubicBezTo>
                <a:cubicBezTo>
                  <a:pt x="875" y="369"/>
                  <a:pt x="875" y="369"/>
                  <a:pt x="875" y="369"/>
                </a:cubicBezTo>
                <a:cubicBezTo>
                  <a:pt x="875" y="371"/>
                  <a:pt x="875" y="371"/>
                  <a:pt x="875" y="371"/>
                </a:cubicBezTo>
                <a:cubicBezTo>
                  <a:pt x="874" y="371"/>
                  <a:pt x="874" y="371"/>
                  <a:pt x="874" y="371"/>
                </a:cubicBezTo>
                <a:cubicBezTo>
                  <a:pt x="874" y="370"/>
                  <a:pt x="874" y="370"/>
                  <a:pt x="874" y="370"/>
                </a:cubicBezTo>
                <a:cubicBezTo>
                  <a:pt x="875" y="370"/>
                  <a:pt x="875" y="370"/>
                  <a:pt x="875" y="370"/>
                </a:cubicBezTo>
                <a:cubicBezTo>
                  <a:pt x="875" y="369"/>
                  <a:pt x="875" y="369"/>
                  <a:pt x="875" y="369"/>
                </a:cubicBezTo>
                <a:cubicBezTo>
                  <a:pt x="874" y="369"/>
                  <a:pt x="874" y="369"/>
                  <a:pt x="874" y="369"/>
                </a:cubicBezTo>
                <a:cubicBezTo>
                  <a:pt x="873" y="370"/>
                  <a:pt x="873" y="370"/>
                  <a:pt x="873" y="370"/>
                </a:cubicBezTo>
                <a:cubicBezTo>
                  <a:pt x="873" y="370"/>
                  <a:pt x="873" y="370"/>
                  <a:pt x="873" y="370"/>
                </a:cubicBezTo>
                <a:cubicBezTo>
                  <a:pt x="872" y="369"/>
                  <a:pt x="872" y="369"/>
                  <a:pt x="872" y="369"/>
                </a:cubicBezTo>
                <a:cubicBezTo>
                  <a:pt x="872" y="368"/>
                  <a:pt x="872" y="368"/>
                  <a:pt x="872" y="368"/>
                </a:cubicBezTo>
                <a:cubicBezTo>
                  <a:pt x="871" y="367"/>
                  <a:pt x="871" y="367"/>
                  <a:pt x="871" y="367"/>
                </a:cubicBezTo>
                <a:cubicBezTo>
                  <a:pt x="871" y="368"/>
                  <a:pt x="871" y="368"/>
                  <a:pt x="871" y="368"/>
                </a:cubicBezTo>
                <a:cubicBezTo>
                  <a:pt x="870" y="367"/>
                  <a:pt x="870" y="367"/>
                  <a:pt x="870" y="367"/>
                </a:cubicBezTo>
                <a:cubicBezTo>
                  <a:pt x="869" y="366"/>
                  <a:pt x="869" y="366"/>
                  <a:pt x="869" y="366"/>
                </a:cubicBezTo>
                <a:cubicBezTo>
                  <a:pt x="868" y="367"/>
                  <a:pt x="868" y="367"/>
                  <a:pt x="868" y="367"/>
                </a:cubicBezTo>
                <a:cubicBezTo>
                  <a:pt x="869" y="365"/>
                  <a:pt x="869" y="365"/>
                  <a:pt x="869" y="365"/>
                </a:cubicBezTo>
                <a:cubicBezTo>
                  <a:pt x="870" y="365"/>
                  <a:pt x="870" y="365"/>
                  <a:pt x="870" y="365"/>
                </a:cubicBezTo>
                <a:cubicBezTo>
                  <a:pt x="872" y="367"/>
                  <a:pt x="872" y="367"/>
                  <a:pt x="872" y="367"/>
                </a:cubicBezTo>
                <a:cubicBezTo>
                  <a:pt x="873" y="366"/>
                  <a:pt x="873" y="366"/>
                  <a:pt x="873" y="366"/>
                </a:cubicBezTo>
                <a:cubicBezTo>
                  <a:pt x="873" y="365"/>
                  <a:pt x="873" y="365"/>
                  <a:pt x="873" y="365"/>
                </a:cubicBezTo>
                <a:cubicBezTo>
                  <a:pt x="868" y="363"/>
                  <a:pt x="868" y="363"/>
                  <a:pt x="868" y="363"/>
                </a:cubicBezTo>
                <a:cubicBezTo>
                  <a:pt x="866" y="363"/>
                  <a:pt x="866" y="363"/>
                  <a:pt x="866" y="363"/>
                </a:cubicBezTo>
                <a:cubicBezTo>
                  <a:pt x="866" y="362"/>
                  <a:pt x="866" y="362"/>
                  <a:pt x="866" y="362"/>
                </a:cubicBezTo>
                <a:cubicBezTo>
                  <a:pt x="867" y="362"/>
                  <a:pt x="867" y="362"/>
                  <a:pt x="867" y="362"/>
                </a:cubicBezTo>
                <a:cubicBezTo>
                  <a:pt x="870" y="363"/>
                  <a:pt x="870" y="363"/>
                  <a:pt x="870" y="363"/>
                </a:cubicBezTo>
                <a:cubicBezTo>
                  <a:pt x="873" y="363"/>
                  <a:pt x="873" y="363"/>
                  <a:pt x="873" y="363"/>
                </a:cubicBezTo>
                <a:cubicBezTo>
                  <a:pt x="876" y="364"/>
                  <a:pt x="876" y="364"/>
                  <a:pt x="876" y="364"/>
                </a:cubicBezTo>
                <a:cubicBezTo>
                  <a:pt x="877" y="364"/>
                  <a:pt x="877" y="364"/>
                  <a:pt x="877" y="364"/>
                </a:cubicBezTo>
                <a:cubicBezTo>
                  <a:pt x="876" y="363"/>
                  <a:pt x="876" y="363"/>
                  <a:pt x="876" y="363"/>
                </a:cubicBezTo>
                <a:cubicBezTo>
                  <a:pt x="877" y="362"/>
                  <a:pt x="877" y="362"/>
                  <a:pt x="877" y="362"/>
                </a:cubicBezTo>
                <a:cubicBezTo>
                  <a:pt x="876" y="361"/>
                  <a:pt x="876" y="361"/>
                  <a:pt x="876" y="361"/>
                </a:cubicBezTo>
                <a:cubicBezTo>
                  <a:pt x="875" y="361"/>
                  <a:pt x="875" y="361"/>
                  <a:pt x="875" y="361"/>
                </a:cubicBezTo>
                <a:cubicBezTo>
                  <a:pt x="873" y="360"/>
                  <a:pt x="873" y="360"/>
                  <a:pt x="873" y="360"/>
                </a:cubicBezTo>
                <a:cubicBezTo>
                  <a:pt x="874" y="359"/>
                  <a:pt x="874" y="359"/>
                  <a:pt x="874" y="359"/>
                </a:cubicBezTo>
                <a:cubicBezTo>
                  <a:pt x="875" y="359"/>
                  <a:pt x="875" y="359"/>
                  <a:pt x="875" y="359"/>
                </a:cubicBezTo>
                <a:cubicBezTo>
                  <a:pt x="875" y="360"/>
                  <a:pt x="875" y="360"/>
                  <a:pt x="875" y="360"/>
                </a:cubicBezTo>
                <a:cubicBezTo>
                  <a:pt x="876" y="360"/>
                  <a:pt x="876" y="360"/>
                  <a:pt x="876" y="360"/>
                </a:cubicBezTo>
                <a:cubicBezTo>
                  <a:pt x="877" y="360"/>
                  <a:pt x="877" y="360"/>
                  <a:pt x="877" y="360"/>
                </a:cubicBezTo>
                <a:cubicBezTo>
                  <a:pt x="878" y="360"/>
                  <a:pt x="878" y="360"/>
                  <a:pt x="878" y="360"/>
                </a:cubicBezTo>
                <a:cubicBezTo>
                  <a:pt x="879" y="360"/>
                  <a:pt x="879" y="360"/>
                  <a:pt x="879" y="360"/>
                </a:cubicBezTo>
                <a:cubicBezTo>
                  <a:pt x="879" y="359"/>
                  <a:pt x="879" y="359"/>
                  <a:pt x="879" y="359"/>
                </a:cubicBezTo>
                <a:cubicBezTo>
                  <a:pt x="878" y="358"/>
                  <a:pt x="878" y="358"/>
                  <a:pt x="878" y="358"/>
                </a:cubicBezTo>
                <a:cubicBezTo>
                  <a:pt x="878" y="358"/>
                  <a:pt x="878" y="358"/>
                  <a:pt x="878" y="358"/>
                </a:cubicBezTo>
                <a:cubicBezTo>
                  <a:pt x="877" y="357"/>
                  <a:pt x="877" y="357"/>
                  <a:pt x="877" y="357"/>
                </a:cubicBezTo>
                <a:cubicBezTo>
                  <a:pt x="875" y="357"/>
                  <a:pt x="875" y="357"/>
                  <a:pt x="875" y="357"/>
                </a:cubicBezTo>
                <a:cubicBezTo>
                  <a:pt x="874" y="358"/>
                  <a:pt x="874" y="358"/>
                  <a:pt x="874" y="358"/>
                </a:cubicBezTo>
                <a:cubicBezTo>
                  <a:pt x="872" y="358"/>
                  <a:pt x="872" y="358"/>
                  <a:pt x="872" y="358"/>
                </a:cubicBezTo>
                <a:cubicBezTo>
                  <a:pt x="871" y="358"/>
                  <a:pt x="871" y="358"/>
                  <a:pt x="871" y="358"/>
                </a:cubicBezTo>
                <a:cubicBezTo>
                  <a:pt x="870" y="358"/>
                  <a:pt x="870" y="358"/>
                  <a:pt x="870" y="358"/>
                </a:cubicBezTo>
                <a:cubicBezTo>
                  <a:pt x="870" y="357"/>
                  <a:pt x="870" y="357"/>
                  <a:pt x="870" y="357"/>
                </a:cubicBezTo>
                <a:cubicBezTo>
                  <a:pt x="871" y="356"/>
                  <a:pt x="871" y="356"/>
                  <a:pt x="871" y="356"/>
                </a:cubicBezTo>
                <a:cubicBezTo>
                  <a:pt x="873" y="356"/>
                  <a:pt x="873" y="356"/>
                  <a:pt x="873" y="356"/>
                </a:cubicBezTo>
                <a:cubicBezTo>
                  <a:pt x="874" y="356"/>
                  <a:pt x="874" y="356"/>
                  <a:pt x="874" y="356"/>
                </a:cubicBezTo>
                <a:cubicBezTo>
                  <a:pt x="877" y="356"/>
                  <a:pt x="877" y="356"/>
                  <a:pt x="877" y="356"/>
                </a:cubicBezTo>
                <a:cubicBezTo>
                  <a:pt x="877" y="355"/>
                  <a:pt x="877" y="355"/>
                  <a:pt x="877" y="355"/>
                </a:cubicBezTo>
                <a:cubicBezTo>
                  <a:pt x="876" y="355"/>
                  <a:pt x="876" y="355"/>
                  <a:pt x="876" y="355"/>
                </a:cubicBezTo>
                <a:cubicBezTo>
                  <a:pt x="874" y="354"/>
                  <a:pt x="874" y="354"/>
                  <a:pt x="874" y="354"/>
                </a:cubicBezTo>
                <a:cubicBezTo>
                  <a:pt x="873" y="353"/>
                  <a:pt x="873" y="353"/>
                  <a:pt x="873" y="353"/>
                </a:cubicBezTo>
                <a:cubicBezTo>
                  <a:pt x="875" y="354"/>
                  <a:pt x="875" y="354"/>
                  <a:pt x="875" y="354"/>
                </a:cubicBezTo>
                <a:cubicBezTo>
                  <a:pt x="876" y="354"/>
                  <a:pt x="876" y="354"/>
                  <a:pt x="876" y="354"/>
                </a:cubicBezTo>
                <a:cubicBezTo>
                  <a:pt x="877" y="354"/>
                  <a:pt x="877" y="354"/>
                  <a:pt x="877" y="354"/>
                </a:cubicBezTo>
                <a:cubicBezTo>
                  <a:pt x="878" y="354"/>
                  <a:pt x="878" y="354"/>
                  <a:pt x="878" y="354"/>
                </a:cubicBezTo>
                <a:cubicBezTo>
                  <a:pt x="880" y="356"/>
                  <a:pt x="880" y="356"/>
                  <a:pt x="880" y="356"/>
                </a:cubicBezTo>
                <a:cubicBezTo>
                  <a:pt x="882" y="357"/>
                  <a:pt x="882" y="357"/>
                  <a:pt x="882" y="357"/>
                </a:cubicBezTo>
                <a:cubicBezTo>
                  <a:pt x="882" y="356"/>
                  <a:pt x="882" y="356"/>
                  <a:pt x="882" y="356"/>
                </a:cubicBezTo>
                <a:cubicBezTo>
                  <a:pt x="883" y="357"/>
                  <a:pt x="883" y="357"/>
                  <a:pt x="883" y="357"/>
                </a:cubicBezTo>
                <a:cubicBezTo>
                  <a:pt x="884" y="357"/>
                  <a:pt x="884" y="357"/>
                  <a:pt x="884" y="357"/>
                </a:cubicBezTo>
                <a:cubicBezTo>
                  <a:pt x="885" y="357"/>
                  <a:pt x="885" y="357"/>
                  <a:pt x="885" y="357"/>
                </a:cubicBezTo>
                <a:cubicBezTo>
                  <a:pt x="885" y="356"/>
                  <a:pt x="885" y="356"/>
                  <a:pt x="885" y="356"/>
                </a:cubicBezTo>
                <a:cubicBezTo>
                  <a:pt x="886" y="358"/>
                  <a:pt x="886" y="358"/>
                  <a:pt x="886" y="358"/>
                </a:cubicBezTo>
                <a:cubicBezTo>
                  <a:pt x="887" y="358"/>
                  <a:pt x="887" y="358"/>
                  <a:pt x="887" y="358"/>
                </a:cubicBezTo>
                <a:cubicBezTo>
                  <a:pt x="888" y="357"/>
                  <a:pt x="888" y="357"/>
                  <a:pt x="888" y="357"/>
                </a:cubicBezTo>
                <a:cubicBezTo>
                  <a:pt x="888" y="355"/>
                  <a:pt x="888" y="355"/>
                  <a:pt x="888" y="355"/>
                </a:cubicBezTo>
                <a:cubicBezTo>
                  <a:pt x="887" y="354"/>
                  <a:pt x="887" y="354"/>
                  <a:pt x="887" y="354"/>
                </a:cubicBezTo>
                <a:cubicBezTo>
                  <a:pt x="887" y="353"/>
                  <a:pt x="887" y="353"/>
                  <a:pt x="887" y="353"/>
                </a:cubicBezTo>
                <a:cubicBezTo>
                  <a:pt x="885" y="352"/>
                  <a:pt x="885" y="352"/>
                  <a:pt x="885" y="352"/>
                </a:cubicBezTo>
                <a:cubicBezTo>
                  <a:pt x="884" y="351"/>
                  <a:pt x="884" y="351"/>
                  <a:pt x="884" y="351"/>
                </a:cubicBezTo>
                <a:cubicBezTo>
                  <a:pt x="883" y="350"/>
                  <a:pt x="883" y="350"/>
                  <a:pt x="883" y="350"/>
                </a:cubicBezTo>
                <a:cubicBezTo>
                  <a:pt x="882" y="351"/>
                  <a:pt x="882" y="351"/>
                  <a:pt x="882" y="351"/>
                </a:cubicBezTo>
                <a:cubicBezTo>
                  <a:pt x="881" y="351"/>
                  <a:pt x="881" y="351"/>
                  <a:pt x="881" y="351"/>
                </a:cubicBezTo>
                <a:cubicBezTo>
                  <a:pt x="880" y="350"/>
                  <a:pt x="880" y="350"/>
                  <a:pt x="880" y="350"/>
                </a:cubicBezTo>
                <a:cubicBezTo>
                  <a:pt x="877" y="348"/>
                  <a:pt x="877" y="348"/>
                  <a:pt x="877" y="348"/>
                </a:cubicBezTo>
                <a:cubicBezTo>
                  <a:pt x="875" y="348"/>
                  <a:pt x="875" y="348"/>
                  <a:pt x="875" y="348"/>
                </a:cubicBezTo>
                <a:cubicBezTo>
                  <a:pt x="872" y="348"/>
                  <a:pt x="872" y="348"/>
                  <a:pt x="872" y="348"/>
                </a:cubicBezTo>
                <a:cubicBezTo>
                  <a:pt x="871" y="348"/>
                  <a:pt x="871" y="348"/>
                  <a:pt x="871" y="348"/>
                </a:cubicBezTo>
                <a:cubicBezTo>
                  <a:pt x="874" y="347"/>
                  <a:pt x="874" y="347"/>
                  <a:pt x="874" y="347"/>
                </a:cubicBezTo>
                <a:cubicBezTo>
                  <a:pt x="875" y="346"/>
                  <a:pt x="875" y="346"/>
                  <a:pt x="875" y="346"/>
                </a:cubicBezTo>
                <a:cubicBezTo>
                  <a:pt x="876" y="346"/>
                  <a:pt x="876" y="346"/>
                  <a:pt x="876" y="346"/>
                </a:cubicBezTo>
                <a:cubicBezTo>
                  <a:pt x="877" y="346"/>
                  <a:pt x="877" y="346"/>
                  <a:pt x="877" y="346"/>
                </a:cubicBezTo>
                <a:cubicBezTo>
                  <a:pt x="878" y="346"/>
                  <a:pt x="878" y="346"/>
                  <a:pt x="878" y="346"/>
                </a:cubicBezTo>
                <a:cubicBezTo>
                  <a:pt x="880" y="345"/>
                  <a:pt x="880" y="345"/>
                  <a:pt x="880" y="345"/>
                </a:cubicBezTo>
                <a:cubicBezTo>
                  <a:pt x="881" y="345"/>
                  <a:pt x="881" y="345"/>
                  <a:pt x="881" y="345"/>
                </a:cubicBezTo>
                <a:cubicBezTo>
                  <a:pt x="883" y="345"/>
                  <a:pt x="883" y="345"/>
                  <a:pt x="883" y="345"/>
                </a:cubicBezTo>
                <a:cubicBezTo>
                  <a:pt x="885" y="346"/>
                  <a:pt x="885" y="346"/>
                  <a:pt x="885" y="346"/>
                </a:cubicBezTo>
                <a:cubicBezTo>
                  <a:pt x="887" y="346"/>
                  <a:pt x="887" y="346"/>
                  <a:pt x="887" y="346"/>
                </a:cubicBezTo>
                <a:cubicBezTo>
                  <a:pt x="887" y="345"/>
                  <a:pt x="887" y="345"/>
                  <a:pt x="887" y="345"/>
                </a:cubicBezTo>
                <a:cubicBezTo>
                  <a:pt x="888" y="343"/>
                  <a:pt x="888" y="343"/>
                  <a:pt x="888" y="343"/>
                </a:cubicBezTo>
                <a:cubicBezTo>
                  <a:pt x="887" y="342"/>
                  <a:pt x="887" y="342"/>
                  <a:pt x="887" y="342"/>
                </a:cubicBezTo>
                <a:cubicBezTo>
                  <a:pt x="886" y="340"/>
                  <a:pt x="886" y="340"/>
                  <a:pt x="886" y="340"/>
                </a:cubicBezTo>
                <a:cubicBezTo>
                  <a:pt x="885" y="336"/>
                  <a:pt x="885" y="336"/>
                  <a:pt x="885" y="336"/>
                </a:cubicBezTo>
                <a:cubicBezTo>
                  <a:pt x="884" y="334"/>
                  <a:pt x="884" y="334"/>
                  <a:pt x="884" y="334"/>
                </a:cubicBezTo>
                <a:cubicBezTo>
                  <a:pt x="883" y="334"/>
                  <a:pt x="883" y="334"/>
                  <a:pt x="883" y="334"/>
                </a:cubicBezTo>
                <a:cubicBezTo>
                  <a:pt x="883" y="334"/>
                  <a:pt x="883" y="334"/>
                  <a:pt x="883" y="334"/>
                </a:cubicBezTo>
                <a:cubicBezTo>
                  <a:pt x="882" y="334"/>
                  <a:pt x="882" y="334"/>
                  <a:pt x="882" y="334"/>
                </a:cubicBezTo>
                <a:cubicBezTo>
                  <a:pt x="882" y="335"/>
                  <a:pt x="882" y="335"/>
                  <a:pt x="882" y="335"/>
                </a:cubicBezTo>
                <a:cubicBezTo>
                  <a:pt x="881" y="337"/>
                  <a:pt x="881" y="337"/>
                  <a:pt x="881" y="337"/>
                </a:cubicBezTo>
                <a:cubicBezTo>
                  <a:pt x="881" y="337"/>
                  <a:pt x="881" y="337"/>
                  <a:pt x="881" y="337"/>
                </a:cubicBezTo>
                <a:cubicBezTo>
                  <a:pt x="881" y="338"/>
                  <a:pt x="881" y="338"/>
                  <a:pt x="881" y="338"/>
                </a:cubicBezTo>
                <a:cubicBezTo>
                  <a:pt x="881" y="339"/>
                  <a:pt x="881" y="339"/>
                  <a:pt x="881" y="339"/>
                </a:cubicBezTo>
                <a:cubicBezTo>
                  <a:pt x="879" y="340"/>
                  <a:pt x="879" y="340"/>
                  <a:pt x="879" y="340"/>
                </a:cubicBezTo>
                <a:cubicBezTo>
                  <a:pt x="878" y="341"/>
                  <a:pt x="878" y="341"/>
                  <a:pt x="878" y="341"/>
                </a:cubicBezTo>
                <a:cubicBezTo>
                  <a:pt x="876" y="341"/>
                  <a:pt x="876" y="341"/>
                  <a:pt x="876" y="341"/>
                </a:cubicBezTo>
                <a:cubicBezTo>
                  <a:pt x="875" y="340"/>
                  <a:pt x="875" y="340"/>
                  <a:pt x="875" y="340"/>
                </a:cubicBezTo>
                <a:cubicBezTo>
                  <a:pt x="873" y="341"/>
                  <a:pt x="873" y="341"/>
                  <a:pt x="873" y="341"/>
                </a:cubicBezTo>
                <a:cubicBezTo>
                  <a:pt x="872" y="343"/>
                  <a:pt x="872" y="343"/>
                  <a:pt x="872" y="343"/>
                </a:cubicBezTo>
                <a:cubicBezTo>
                  <a:pt x="870" y="344"/>
                  <a:pt x="870" y="344"/>
                  <a:pt x="870" y="344"/>
                </a:cubicBezTo>
                <a:cubicBezTo>
                  <a:pt x="869" y="344"/>
                  <a:pt x="869" y="344"/>
                  <a:pt x="869" y="344"/>
                </a:cubicBezTo>
                <a:cubicBezTo>
                  <a:pt x="868" y="343"/>
                  <a:pt x="868" y="343"/>
                  <a:pt x="868" y="343"/>
                </a:cubicBezTo>
                <a:cubicBezTo>
                  <a:pt x="867" y="344"/>
                  <a:pt x="867" y="344"/>
                  <a:pt x="867" y="344"/>
                </a:cubicBezTo>
                <a:cubicBezTo>
                  <a:pt x="866" y="344"/>
                  <a:pt x="866" y="344"/>
                  <a:pt x="866" y="344"/>
                </a:cubicBezTo>
                <a:cubicBezTo>
                  <a:pt x="867" y="342"/>
                  <a:pt x="867" y="342"/>
                  <a:pt x="867" y="342"/>
                </a:cubicBezTo>
                <a:cubicBezTo>
                  <a:pt x="868" y="342"/>
                  <a:pt x="868" y="342"/>
                  <a:pt x="868" y="342"/>
                </a:cubicBezTo>
                <a:cubicBezTo>
                  <a:pt x="870" y="343"/>
                  <a:pt x="870" y="343"/>
                  <a:pt x="870" y="343"/>
                </a:cubicBezTo>
                <a:cubicBezTo>
                  <a:pt x="871" y="342"/>
                  <a:pt x="871" y="342"/>
                  <a:pt x="871" y="342"/>
                </a:cubicBezTo>
                <a:cubicBezTo>
                  <a:pt x="872" y="341"/>
                  <a:pt x="872" y="341"/>
                  <a:pt x="872" y="341"/>
                </a:cubicBezTo>
                <a:cubicBezTo>
                  <a:pt x="873" y="340"/>
                  <a:pt x="873" y="340"/>
                  <a:pt x="873" y="340"/>
                </a:cubicBezTo>
                <a:cubicBezTo>
                  <a:pt x="874" y="340"/>
                  <a:pt x="874" y="340"/>
                  <a:pt x="874" y="340"/>
                </a:cubicBezTo>
                <a:cubicBezTo>
                  <a:pt x="876" y="339"/>
                  <a:pt x="876" y="339"/>
                  <a:pt x="876" y="339"/>
                </a:cubicBezTo>
                <a:cubicBezTo>
                  <a:pt x="877" y="338"/>
                  <a:pt x="877" y="338"/>
                  <a:pt x="877" y="338"/>
                </a:cubicBezTo>
                <a:cubicBezTo>
                  <a:pt x="877" y="336"/>
                  <a:pt x="877" y="336"/>
                  <a:pt x="877" y="336"/>
                </a:cubicBezTo>
                <a:cubicBezTo>
                  <a:pt x="877" y="336"/>
                  <a:pt x="877" y="336"/>
                  <a:pt x="877" y="336"/>
                </a:cubicBezTo>
                <a:cubicBezTo>
                  <a:pt x="876" y="336"/>
                  <a:pt x="876" y="336"/>
                  <a:pt x="876" y="336"/>
                </a:cubicBezTo>
                <a:cubicBezTo>
                  <a:pt x="875" y="336"/>
                  <a:pt x="875" y="336"/>
                  <a:pt x="875" y="336"/>
                </a:cubicBezTo>
                <a:cubicBezTo>
                  <a:pt x="874" y="336"/>
                  <a:pt x="874" y="336"/>
                  <a:pt x="874" y="336"/>
                </a:cubicBezTo>
                <a:cubicBezTo>
                  <a:pt x="872" y="336"/>
                  <a:pt x="872" y="336"/>
                  <a:pt x="872" y="336"/>
                </a:cubicBezTo>
                <a:cubicBezTo>
                  <a:pt x="869" y="338"/>
                  <a:pt x="869" y="338"/>
                  <a:pt x="869" y="338"/>
                </a:cubicBezTo>
                <a:cubicBezTo>
                  <a:pt x="867" y="340"/>
                  <a:pt x="867" y="340"/>
                  <a:pt x="867" y="340"/>
                </a:cubicBezTo>
                <a:cubicBezTo>
                  <a:pt x="864" y="341"/>
                  <a:pt x="864" y="341"/>
                  <a:pt x="864" y="341"/>
                </a:cubicBezTo>
                <a:cubicBezTo>
                  <a:pt x="865" y="340"/>
                  <a:pt x="865" y="340"/>
                  <a:pt x="865" y="340"/>
                </a:cubicBezTo>
                <a:cubicBezTo>
                  <a:pt x="867" y="339"/>
                  <a:pt x="867" y="339"/>
                  <a:pt x="867" y="339"/>
                </a:cubicBezTo>
                <a:cubicBezTo>
                  <a:pt x="868" y="338"/>
                  <a:pt x="868" y="338"/>
                  <a:pt x="868" y="338"/>
                </a:cubicBezTo>
                <a:cubicBezTo>
                  <a:pt x="867" y="337"/>
                  <a:pt x="867" y="337"/>
                  <a:pt x="867" y="337"/>
                </a:cubicBezTo>
                <a:cubicBezTo>
                  <a:pt x="865" y="338"/>
                  <a:pt x="865" y="338"/>
                  <a:pt x="865" y="338"/>
                </a:cubicBezTo>
                <a:cubicBezTo>
                  <a:pt x="868" y="336"/>
                  <a:pt x="868" y="336"/>
                  <a:pt x="868" y="336"/>
                </a:cubicBezTo>
                <a:cubicBezTo>
                  <a:pt x="869" y="336"/>
                  <a:pt x="869" y="336"/>
                  <a:pt x="869" y="336"/>
                </a:cubicBezTo>
                <a:cubicBezTo>
                  <a:pt x="872" y="334"/>
                  <a:pt x="872" y="334"/>
                  <a:pt x="872" y="334"/>
                </a:cubicBezTo>
                <a:cubicBezTo>
                  <a:pt x="873" y="335"/>
                  <a:pt x="873" y="335"/>
                  <a:pt x="873" y="335"/>
                </a:cubicBezTo>
                <a:cubicBezTo>
                  <a:pt x="875" y="334"/>
                  <a:pt x="875" y="334"/>
                  <a:pt x="875" y="334"/>
                </a:cubicBezTo>
                <a:cubicBezTo>
                  <a:pt x="878" y="334"/>
                  <a:pt x="878" y="334"/>
                  <a:pt x="878" y="334"/>
                </a:cubicBezTo>
                <a:cubicBezTo>
                  <a:pt x="879" y="333"/>
                  <a:pt x="879" y="333"/>
                  <a:pt x="879" y="333"/>
                </a:cubicBezTo>
                <a:cubicBezTo>
                  <a:pt x="880" y="332"/>
                  <a:pt x="880" y="332"/>
                  <a:pt x="880" y="332"/>
                </a:cubicBezTo>
                <a:cubicBezTo>
                  <a:pt x="880" y="331"/>
                  <a:pt x="880" y="331"/>
                  <a:pt x="880" y="331"/>
                </a:cubicBezTo>
                <a:cubicBezTo>
                  <a:pt x="881" y="331"/>
                  <a:pt x="881" y="331"/>
                  <a:pt x="881" y="331"/>
                </a:cubicBezTo>
                <a:cubicBezTo>
                  <a:pt x="881" y="332"/>
                  <a:pt x="881" y="332"/>
                  <a:pt x="881" y="332"/>
                </a:cubicBezTo>
                <a:cubicBezTo>
                  <a:pt x="882" y="333"/>
                  <a:pt x="882" y="333"/>
                  <a:pt x="882" y="333"/>
                </a:cubicBezTo>
                <a:cubicBezTo>
                  <a:pt x="883" y="331"/>
                  <a:pt x="883" y="331"/>
                  <a:pt x="883" y="331"/>
                </a:cubicBezTo>
                <a:cubicBezTo>
                  <a:pt x="884" y="329"/>
                  <a:pt x="884" y="329"/>
                  <a:pt x="884" y="329"/>
                </a:cubicBezTo>
                <a:cubicBezTo>
                  <a:pt x="883" y="328"/>
                  <a:pt x="883" y="328"/>
                  <a:pt x="883" y="328"/>
                </a:cubicBezTo>
                <a:cubicBezTo>
                  <a:pt x="882" y="328"/>
                  <a:pt x="882" y="328"/>
                  <a:pt x="882" y="328"/>
                </a:cubicBezTo>
                <a:cubicBezTo>
                  <a:pt x="881" y="326"/>
                  <a:pt x="881" y="326"/>
                  <a:pt x="881" y="326"/>
                </a:cubicBezTo>
                <a:cubicBezTo>
                  <a:pt x="879" y="324"/>
                  <a:pt x="879" y="324"/>
                  <a:pt x="879" y="324"/>
                </a:cubicBezTo>
                <a:cubicBezTo>
                  <a:pt x="878" y="322"/>
                  <a:pt x="878" y="322"/>
                  <a:pt x="878" y="322"/>
                </a:cubicBezTo>
                <a:cubicBezTo>
                  <a:pt x="877" y="322"/>
                  <a:pt x="877" y="322"/>
                  <a:pt x="877" y="322"/>
                </a:cubicBezTo>
                <a:cubicBezTo>
                  <a:pt x="876" y="323"/>
                  <a:pt x="876" y="323"/>
                  <a:pt x="876" y="323"/>
                </a:cubicBezTo>
                <a:cubicBezTo>
                  <a:pt x="875" y="324"/>
                  <a:pt x="875" y="324"/>
                  <a:pt x="875" y="324"/>
                </a:cubicBezTo>
                <a:cubicBezTo>
                  <a:pt x="873" y="324"/>
                  <a:pt x="873" y="324"/>
                  <a:pt x="873" y="324"/>
                </a:cubicBezTo>
                <a:cubicBezTo>
                  <a:pt x="872" y="326"/>
                  <a:pt x="872" y="326"/>
                  <a:pt x="872" y="326"/>
                </a:cubicBezTo>
                <a:cubicBezTo>
                  <a:pt x="870" y="326"/>
                  <a:pt x="870" y="326"/>
                  <a:pt x="870" y="326"/>
                </a:cubicBezTo>
                <a:cubicBezTo>
                  <a:pt x="869" y="327"/>
                  <a:pt x="869" y="327"/>
                  <a:pt x="869" y="327"/>
                </a:cubicBezTo>
                <a:cubicBezTo>
                  <a:pt x="868" y="327"/>
                  <a:pt x="868" y="327"/>
                  <a:pt x="868" y="327"/>
                </a:cubicBezTo>
                <a:cubicBezTo>
                  <a:pt x="869" y="325"/>
                  <a:pt x="869" y="325"/>
                  <a:pt x="869" y="325"/>
                </a:cubicBezTo>
                <a:cubicBezTo>
                  <a:pt x="870" y="324"/>
                  <a:pt x="870" y="324"/>
                  <a:pt x="870" y="324"/>
                </a:cubicBezTo>
                <a:cubicBezTo>
                  <a:pt x="871" y="324"/>
                  <a:pt x="871" y="324"/>
                  <a:pt x="871" y="324"/>
                </a:cubicBezTo>
                <a:cubicBezTo>
                  <a:pt x="873" y="322"/>
                  <a:pt x="873" y="322"/>
                  <a:pt x="873" y="322"/>
                </a:cubicBezTo>
                <a:cubicBezTo>
                  <a:pt x="874" y="321"/>
                  <a:pt x="874" y="321"/>
                  <a:pt x="874" y="321"/>
                </a:cubicBezTo>
                <a:cubicBezTo>
                  <a:pt x="874" y="321"/>
                  <a:pt x="874" y="321"/>
                  <a:pt x="874" y="321"/>
                </a:cubicBezTo>
                <a:cubicBezTo>
                  <a:pt x="873" y="321"/>
                  <a:pt x="873" y="321"/>
                  <a:pt x="873" y="321"/>
                </a:cubicBezTo>
                <a:cubicBezTo>
                  <a:pt x="870" y="322"/>
                  <a:pt x="870" y="322"/>
                  <a:pt x="870" y="322"/>
                </a:cubicBezTo>
                <a:cubicBezTo>
                  <a:pt x="868" y="324"/>
                  <a:pt x="868" y="324"/>
                  <a:pt x="868" y="324"/>
                </a:cubicBezTo>
                <a:cubicBezTo>
                  <a:pt x="867" y="324"/>
                  <a:pt x="867" y="324"/>
                  <a:pt x="867" y="324"/>
                </a:cubicBezTo>
                <a:cubicBezTo>
                  <a:pt x="866" y="325"/>
                  <a:pt x="866" y="325"/>
                  <a:pt x="866" y="325"/>
                </a:cubicBezTo>
                <a:cubicBezTo>
                  <a:pt x="866" y="326"/>
                  <a:pt x="866" y="326"/>
                  <a:pt x="866" y="326"/>
                </a:cubicBezTo>
                <a:cubicBezTo>
                  <a:pt x="864" y="329"/>
                  <a:pt x="864" y="329"/>
                  <a:pt x="864" y="329"/>
                </a:cubicBezTo>
                <a:cubicBezTo>
                  <a:pt x="861" y="332"/>
                  <a:pt x="861" y="332"/>
                  <a:pt x="861" y="332"/>
                </a:cubicBezTo>
                <a:cubicBezTo>
                  <a:pt x="858" y="334"/>
                  <a:pt x="858" y="334"/>
                  <a:pt x="858" y="334"/>
                </a:cubicBezTo>
                <a:cubicBezTo>
                  <a:pt x="858" y="333"/>
                  <a:pt x="858" y="333"/>
                  <a:pt x="858" y="333"/>
                </a:cubicBezTo>
                <a:cubicBezTo>
                  <a:pt x="860" y="332"/>
                  <a:pt x="860" y="332"/>
                  <a:pt x="860" y="332"/>
                </a:cubicBezTo>
                <a:cubicBezTo>
                  <a:pt x="862" y="330"/>
                  <a:pt x="862" y="330"/>
                  <a:pt x="862" y="330"/>
                </a:cubicBezTo>
                <a:cubicBezTo>
                  <a:pt x="863" y="328"/>
                  <a:pt x="863" y="328"/>
                  <a:pt x="863" y="328"/>
                </a:cubicBezTo>
                <a:cubicBezTo>
                  <a:pt x="864" y="327"/>
                  <a:pt x="864" y="327"/>
                  <a:pt x="864" y="327"/>
                </a:cubicBezTo>
                <a:cubicBezTo>
                  <a:pt x="864" y="326"/>
                  <a:pt x="864" y="326"/>
                  <a:pt x="864" y="326"/>
                </a:cubicBezTo>
                <a:cubicBezTo>
                  <a:pt x="863" y="326"/>
                  <a:pt x="863" y="326"/>
                  <a:pt x="863" y="326"/>
                </a:cubicBezTo>
                <a:cubicBezTo>
                  <a:pt x="863" y="325"/>
                  <a:pt x="863" y="325"/>
                  <a:pt x="863" y="325"/>
                </a:cubicBezTo>
                <a:cubicBezTo>
                  <a:pt x="862" y="326"/>
                  <a:pt x="862" y="326"/>
                  <a:pt x="862" y="326"/>
                </a:cubicBezTo>
                <a:cubicBezTo>
                  <a:pt x="860" y="328"/>
                  <a:pt x="860" y="328"/>
                  <a:pt x="860" y="328"/>
                </a:cubicBezTo>
                <a:cubicBezTo>
                  <a:pt x="858" y="330"/>
                  <a:pt x="858" y="330"/>
                  <a:pt x="858" y="330"/>
                </a:cubicBezTo>
                <a:cubicBezTo>
                  <a:pt x="857" y="331"/>
                  <a:pt x="857" y="331"/>
                  <a:pt x="857" y="331"/>
                </a:cubicBezTo>
                <a:cubicBezTo>
                  <a:pt x="858" y="329"/>
                  <a:pt x="858" y="329"/>
                  <a:pt x="858" y="329"/>
                </a:cubicBezTo>
                <a:cubicBezTo>
                  <a:pt x="858" y="328"/>
                  <a:pt x="858" y="328"/>
                  <a:pt x="858" y="328"/>
                </a:cubicBezTo>
                <a:cubicBezTo>
                  <a:pt x="860" y="327"/>
                  <a:pt x="860" y="327"/>
                  <a:pt x="860" y="327"/>
                </a:cubicBezTo>
                <a:cubicBezTo>
                  <a:pt x="860" y="326"/>
                  <a:pt x="860" y="326"/>
                  <a:pt x="860" y="326"/>
                </a:cubicBezTo>
                <a:cubicBezTo>
                  <a:pt x="861" y="324"/>
                  <a:pt x="861" y="324"/>
                  <a:pt x="861" y="324"/>
                </a:cubicBezTo>
                <a:cubicBezTo>
                  <a:pt x="862" y="324"/>
                  <a:pt x="862" y="324"/>
                  <a:pt x="862" y="324"/>
                </a:cubicBezTo>
                <a:cubicBezTo>
                  <a:pt x="863" y="325"/>
                  <a:pt x="863" y="325"/>
                  <a:pt x="863" y="325"/>
                </a:cubicBezTo>
                <a:cubicBezTo>
                  <a:pt x="865" y="325"/>
                  <a:pt x="865" y="325"/>
                  <a:pt x="865" y="325"/>
                </a:cubicBezTo>
                <a:cubicBezTo>
                  <a:pt x="865" y="324"/>
                  <a:pt x="865" y="324"/>
                  <a:pt x="865" y="324"/>
                </a:cubicBezTo>
                <a:cubicBezTo>
                  <a:pt x="866" y="323"/>
                  <a:pt x="866" y="323"/>
                  <a:pt x="866" y="323"/>
                </a:cubicBezTo>
                <a:cubicBezTo>
                  <a:pt x="868" y="322"/>
                  <a:pt x="868" y="322"/>
                  <a:pt x="868" y="322"/>
                </a:cubicBezTo>
                <a:cubicBezTo>
                  <a:pt x="870" y="320"/>
                  <a:pt x="870" y="320"/>
                  <a:pt x="870" y="320"/>
                </a:cubicBezTo>
                <a:cubicBezTo>
                  <a:pt x="871" y="318"/>
                  <a:pt x="871" y="318"/>
                  <a:pt x="871" y="318"/>
                </a:cubicBezTo>
                <a:cubicBezTo>
                  <a:pt x="870" y="317"/>
                  <a:pt x="870" y="317"/>
                  <a:pt x="870" y="317"/>
                </a:cubicBezTo>
                <a:cubicBezTo>
                  <a:pt x="870" y="316"/>
                  <a:pt x="870" y="316"/>
                  <a:pt x="870" y="316"/>
                </a:cubicBezTo>
                <a:cubicBezTo>
                  <a:pt x="870" y="315"/>
                  <a:pt x="870" y="315"/>
                  <a:pt x="870" y="315"/>
                </a:cubicBezTo>
                <a:cubicBezTo>
                  <a:pt x="867" y="317"/>
                  <a:pt x="867" y="317"/>
                  <a:pt x="867" y="317"/>
                </a:cubicBezTo>
                <a:cubicBezTo>
                  <a:pt x="866" y="318"/>
                  <a:pt x="866" y="318"/>
                  <a:pt x="866" y="318"/>
                </a:cubicBezTo>
                <a:cubicBezTo>
                  <a:pt x="866" y="319"/>
                  <a:pt x="866" y="319"/>
                  <a:pt x="866" y="319"/>
                </a:cubicBezTo>
                <a:cubicBezTo>
                  <a:pt x="866" y="321"/>
                  <a:pt x="866" y="321"/>
                  <a:pt x="866" y="321"/>
                </a:cubicBezTo>
                <a:cubicBezTo>
                  <a:pt x="865" y="322"/>
                  <a:pt x="865" y="322"/>
                  <a:pt x="865" y="322"/>
                </a:cubicBezTo>
                <a:cubicBezTo>
                  <a:pt x="865" y="321"/>
                  <a:pt x="865" y="321"/>
                  <a:pt x="865" y="321"/>
                </a:cubicBezTo>
                <a:cubicBezTo>
                  <a:pt x="865" y="320"/>
                  <a:pt x="865" y="320"/>
                  <a:pt x="865" y="320"/>
                </a:cubicBezTo>
                <a:cubicBezTo>
                  <a:pt x="864" y="320"/>
                  <a:pt x="864" y="320"/>
                  <a:pt x="864" y="320"/>
                </a:cubicBezTo>
                <a:cubicBezTo>
                  <a:pt x="862" y="320"/>
                  <a:pt x="862" y="320"/>
                  <a:pt x="862" y="320"/>
                </a:cubicBezTo>
                <a:cubicBezTo>
                  <a:pt x="861" y="321"/>
                  <a:pt x="861" y="321"/>
                  <a:pt x="861" y="321"/>
                </a:cubicBezTo>
                <a:cubicBezTo>
                  <a:pt x="859" y="321"/>
                  <a:pt x="859" y="321"/>
                  <a:pt x="859" y="321"/>
                </a:cubicBezTo>
                <a:cubicBezTo>
                  <a:pt x="858" y="321"/>
                  <a:pt x="858" y="321"/>
                  <a:pt x="858" y="321"/>
                </a:cubicBezTo>
                <a:cubicBezTo>
                  <a:pt x="856" y="322"/>
                  <a:pt x="856" y="322"/>
                  <a:pt x="856" y="322"/>
                </a:cubicBezTo>
                <a:cubicBezTo>
                  <a:pt x="854" y="322"/>
                  <a:pt x="854" y="322"/>
                  <a:pt x="854" y="322"/>
                </a:cubicBezTo>
                <a:cubicBezTo>
                  <a:pt x="855" y="321"/>
                  <a:pt x="855" y="321"/>
                  <a:pt x="855" y="321"/>
                </a:cubicBezTo>
                <a:cubicBezTo>
                  <a:pt x="857" y="320"/>
                  <a:pt x="857" y="320"/>
                  <a:pt x="857" y="320"/>
                </a:cubicBezTo>
                <a:cubicBezTo>
                  <a:pt x="858" y="319"/>
                  <a:pt x="858" y="319"/>
                  <a:pt x="858" y="319"/>
                </a:cubicBezTo>
                <a:cubicBezTo>
                  <a:pt x="858" y="318"/>
                  <a:pt x="858" y="318"/>
                  <a:pt x="858" y="318"/>
                </a:cubicBezTo>
                <a:cubicBezTo>
                  <a:pt x="857" y="318"/>
                  <a:pt x="857" y="318"/>
                  <a:pt x="857" y="318"/>
                </a:cubicBezTo>
                <a:cubicBezTo>
                  <a:pt x="855" y="318"/>
                  <a:pt x="855" y="318"/>
                  <a:pt x="855" y="318"/>
                </a:cubicBezTo>
                <a:cubicBezTo>
                  <a:pt x="856" y="317"/>
                  <a:pt x="856" y="317"/>
                  <a:pt x="856" y="317"/>
                </a:cubicBezTo>
                <a:cubicBezTo>
                  <a:pt x="857" y="317"/>
                  <a:pt x="857" y="317"/>
                  <a:pt x="857" y="317"/>
                </a:cubicBezTo>
                <a:cubicBezTo>
                  <a:pt x="858" y="316"/>
                  <a:pt x="858" y="316"/>
                  <a:pt x="858" y="316"/>
                </a:cubicBezTo>
                <a:cubicBezTo>
                  <a:pt x="859" y="314"/>
                  <a:pt x="859" y="314"/>
                  <a:pt x="859" y="314"/>
                </a:cubicBezTo>
                <a:cubicBezTo>
                  <a:pt x="860" y="314"/>
                  <a:pt x="860" y="314"/>
                  <a:pt x="860" y="314"/>
                </a:cubicBezTo>
                <a:cubicBezTo>
                  <a:pt x="861" y="313"/>
                  <a:pt x="861" y="313"/>
                  <a:pt x="861" y="313"/>
                </a:cubicBezTo>
                <a:cubicBezTo>
                  <a:pt x="862" y="313"/>
                  <a:pt x="862" y="313"/>
                  <a:pt x="862" y="313"/>
                </a:cubicBezTo>
                <a:cubicBezTo>
                  <a:pt x="863" y="314"/>
                  <a:pt x="863" y="314"/>
                  <a:pt x="863" y="314"/>
                </a:cubicBezTo>
                <a:cubicBezTo>
                  <a:pt x="865" y="315"/>
                  <a:pt x="865" y="315"/>
                  <a:pt x="865" y="315"/>
                </a:cubicBezTo>
                <a:cubicBezTo>
                  <a:pt x="866" y="315"/>
                  <a:pt x="866" y="315"/>
                  <a:pt x="866" y="315"/>
                </a:cubicBezTo>
                <a:cubicBezTo>
                  <a:pt x="867" y="313"/>
                  <a:pt x="867" y="313"/>
                  <a:pt x="867" y="313"/>
                </a:cubicBezTo>
                <a:cubicBezTo>
                  <a:pt x="869" y="312"/>
                  <a:pt x="869" y="312"/>
                  <a:pt x="869" y="312"/>
                </a:cubicBezTo>
                <a:cubicBezTo>
                  <a:pt x="869" y="311"/>
                  <a:pt x="869" y="311"/>
                  <a:pt x="869" y="311"/>
                </a:cubicBezTo>
                <a:cubicBezTo>
                  <a:pt x="867" y="309"/>
                  <a:pt x="867" y="309"/>
                  <a:pt x="867" y="309"/>
                </a:cubicBezTo>
                <a:cubicBezTo>
                  <a:pt x="866" y="308"/>
                  <a:pt x="866" y="308"/>
                  <a:pt x="866" y="308"/>
                </a:cubicBezTo>
                <a:cubicBezTo>
                  <a:pt x="866" y="306"/>
                  <a:pt x="866" y="306"/>
                  <a:pt x="866" y="306"/>
                </a:cubicBezTo>
                <a:cubicBezTo>
                  <a:pt x="865" y="304"/>
                  <a:pt x="865" y="304"/>
                  <a:pt x="865" y="304"/>
                </a:cubicBezTo>
                <a:cubicBezTo>
                  <a:pt x="863" y="304"/>
                  <a:pt x="863" y="304"/>
                  <a:pt x="863" y="304"/>
                </a:cubicBezTo>
                <a:cubicBezTo>
                  <a:pt x="862" y="301"/>
                  <a:pt x="862" y="301"/>
                  <a:pt x="862" y="301"/>
                </a:cubicBezTo>
                <a:cubicBezTo>
                  <a:pt x="861" y="301"/>
                  <a:pt x="861" y="301"/>
                  <a:pt x="861" y="301"/>
                </a:cubicBezTo>
                <a:cubicBezTo>
                  <a:pt x="861" y="302"/>
                  <a:pt x="861" y="302"/>
                  <a:pt x="861" y="302"/>
                </a:cubicBezTo>
                <a:cubicBezTo>
                  <a:pt x="860" y="304"/>
                  <a:pt x="860" y="304"/>
                  <a:pt x="860" y="304"/>
                </a:cubicBezTo>
                <a:cubicBezTo>
                  <a:pt x="859" y="304"/>
                  <a:pt x="859" y="304"/>
                  <a:pt x="859" y="304"/>
                </a:cubicBezTo>
                <a:cubicBezTo>
                  <a:pt x="859" y="305"/>
                  <a:pt x="859" y="305"/>
                  <a:pt x="859" y="305"/>
                </a:cubicBezTo>
                <a:cubicBezTo>
                  <a:pt x="859" y="306"/>
                  <a:pt x="859" y="306"/>
                  <a:pt x="859" y="306"/>
                </a:cubicBezTo>
                <a:cubicBezTo>
                  <a:pt x="857" y="307"/>
                  <a:pt x="857" y="307"/>
                  <a:pt x="857" y="307"/>
                </a:cubicBezTo>
                <a:cubicBezTo>
                  <a:pt x="856" y="308"/>
                  <a:pt x="856" y="308"/>
                  <a:pt x="856" y="308"/>
                </a:cubicBezTo>
                <a:cubicBezTo>
                  <a:pt x="856" y="310"/>
                  <a:pt x="856" y="310"/>
                  <a:pt x="856" y="310"/>
                </a:cubicBezTo>
                <a:cubicBezTo>
                  <a:pt x="855" y="311"/>
                  <a:pt x="855" y="311"/>
                  <a:pt x="855" y="311"/>
                </a:cubicBezTo>
                <a:cubicBezTo>
                  <a:pt x="853" y="313"/>
                  <a:pt x="853" y="313"/>
                  <a:pt x="853" y="313"/>
                </a:cubicBezTo>
                <a:cubicBezTo>
                  <a:pt x="853" y="314"/>
                  <a:pt x="853" y="314"/>
                  <a:pt x="853" y="314"/>
                </a:cubicBezTo>
                <a:cubicBezTo>
                  <a:pt x="852" y="315"/>
                  <a:pt x="852" y="315"/>
                  <a:pt x="852" y="315"/>
                </a:cubicBezTo>
                <a:cubicBezTo>
                  <a:pt x="852" y="315"/>
                  <a:pt x="852" y="315"/>
                  <a:pt x="852" y="315"/>
                </a:cubicBezTo>
                <a:cubicBezTo>
                  <a:pt x="852" y="313"/>
                  <a:pt x="852" y="313"/>
                  <a:pt x="852" y="313"/>
                </a:cubicBezTo>
                <a:cubicBezTo>
                  <a:pt x="854" y="310"/>
                  <a:pt x="854" y="310"/>
                  <a:pt x="854" y="310"/>
                </a:cubicBezTo>
                <a:cubicBezTo>
                  <a:pt x="855" y="310"/>
                  <a:pt x="855" y="310"/>
                  <a:pt x="855" y="310"/>
                </a:cubicBezTo>
                <a:cubicBezTo>
                  <a:pt x="855" y="309"/>
                  <a:pt x="855" y="309"/>
                  <a:pt x="855" y="309"/>
                </a:cubicBezTo>
                <a:cubicBezTo>
                  <a:pt x="855" y="309"/>
                  <a:pt x="855" y="309"/>
                  <a:pt x="855" y="309"/>
                </a:cubicBezTo>
                <a:cubicBezTo>
                  <a:pt x="854" y="308"/>
                  <a:pt x="854" y="308"/>
                  <a:pt x="854" y="308"/>
                </a:cubicBezTo>
                <a:cubicBezTo>
                  <a:pt x="852" y="308"/>
                  <a:pt x="852" y="308"/>
                  <a:pt x="852" y="308"/>
                </a:cubicBezTo>
                <a:cubicBezTo>
                  <a:pt x="850" y="311"/>
                  <a:pt x="850" y="311"/>
                  <a:pt x="850" y="311"/>
                </a:cubicBezTo>
                <a:cubicBezTo>
                  <a:pt x="849" y="313"/>
                  <a:pt x="849" y="313"/>
                  <a:pt x="849" y="313"/>
                </a:cubicBezTo>
                <a:cubicBezTo>
                  <a:pt x="848" y="313"/>
                  <a:pt x="848" y="313"/>
                  <a:pt x="848" y="313"/>
                </a:cubicBezTo>
                <a:cubicBezTo>
                  <a:pt x="848" y="313"/>
                  <a:pt x="848" y="313"/>
                  <a:pt x="848" y="313"/>
                </a:cubicBezTo>
                <a:cubicBezTo>
                  <a:pt x="849" y="312"/>
                  <a:pt x="849" y="312"/>
                  <a:pt x="849" y="312"/>
                </a:cubicBezTo>
                <a:cubicBezTo>
                  <a:pt x="850" y="309"/>
                  <a:pt x="850" y="309"/>
                  <a:pt x="850" y="309"/>
                </a:cubicBezTo>
                <a:cubicBezTo>
                  <a:pt x="850" y="308"/>
                  <a:pt x="850" y="308"/>
                  <a:pt x="850" y="308"/>
                </a:cubicBezTo>
                <a:cubicBezTo>
                  <a:pt x="853" y="306"/>
                  <a:pt x="853" y="306"/>
                  <a:pt x="853" y="306"/>
                </a:cubicBezTo>
                <a:cubicBezTo>
                  <a:pt x="853" y="305"/>
                  <a:pt x="853" y="305"/>
                  <a:pt x="853" y="305"/>
                </a:cubicBezTo>
                <a:cubicBezTo>
                  <a:pt x="853" y="304"/>
                  <a:pt x="853" y="304"/>
                  <a:pt x="853" y="304"/>
                </a:cubicBezTo>
                <a:cubicBezTo>
                  <a:pt x="853" y="303"/>
                  <a:pt x="853" y="303"/>
                  <a:pt x="853" y="303"/>
                </a:cubicBezTo>
                <a:cubicBezTo>
                  <a:pt x="851" y="304"/>
                  <a:pt x="851" y="304"/>
                  <a:pt x="851" y="304"/>
                </a:cubicBezTo>
                <a:cubicBezTo>
                  <a:pt x="849" y="306"/>
                  <a:pt x="849" y="306"/>
                  <a:pt x="849" y="306"/>
                </a:cubicBezTo>
                <a:cubicBezTo>
                  <a:pt x="848" y="308"/>
                  <a:pt x="848" y="308"/>
                  <a:pt x="848" y="308"/>
                </a:cubicBezTo>
                <a:cubicBezTo>
                  <a:pt x="847" y="309"/>
                  <a:pt x="847" y="309"/>
                  <a:pt x="847" y="309"/>
                </a:cubicBezTo>
                <a:cubicBezTo>
                  <a:pt x="847" y="309"/>
                  <a:pt x="847" y="309"/>
                  <a:pt x="847" y="309"/>
                </a:cubicBezTo>
                <a:cubicBezTo>
                  <a:pt x="847" y="307"/>
                  <a:pt x="847" y="307"/>
                  <a:pt x="847" y="307"/>
                </a:cubicBezTo>
                <a:cubicBezTo>
                  <a:pt x="848" y="306"/>
                  <a:pt x="848" y="306"/>
                  <a:pt x="848" y="306"/>
                </a:cubicBezTo>
                <a:cubicBezTo>
                  <a:pt x="847" y="305"/>
                  <a:pt x="847" y="305"/>
                  <a:pt x="847" y="305"/>
                </a:cubicBezTo>
                <a:cubicBezTo>
                  <a:pt x="847" y="304"/>
                  <a:pt x="847" y="304"/>
                  <a:pt x="847" y="304"/>
                </a:cubicBezTo>
                <a:cubicBezTo>
                  <a:pt x="849" y="304"/>
                  <a:pt x="849" y="304"/>
                  <a:pt x="849" y="304"/>
                </a:cubicBezTo>
                <a:cubicBezTo>
                  <a:pt x="852" y="302"/>
                  <a:pt x="852" y="302"/>
                  <a:pt x="852" y="302"/>
                </a:cubicBezTo>
                <a:cubicBezTo>
                  <a:pt x="855" y="300"/>
                  <a:pt x="855" y="300"/>
                  <a:pt x="855" y="300"/>
                </a:cubicBezTo>
                <a:cubicBezTo>
                  <a:pt x="855" y="298"/>
                  <a:pt x="855" y="298"/>
                  <a:pt x="855" y="298"/>
                </a:cubicBezTo>
                <a:cubicBezTo>
                  <a:pt x="853" y="298"/>
                  <a:pt x="853" y="298"/>
                  <a:pt x="853" y="298"/>
                </a:cubicBezTo>
                <a:cubicBezTo>
                  <a:pt x="851" y="300"/>
                  <a:pt x="851" y="300"/>
                  <a:pt x="851" y="300"/>
                </a:cubicBezTo>
                <a:cubicBezTo>
                  <a:pt x="851" y="301"/>
                  <a:pt x="851" y="301"/>
                  <a:pt x="851" y="301"/>
                </a:cubicBezTo>
                <a:cubicBezTo>
                  <a:pt x="849" y="302"/>
                  <a:pt x="849" y="302"/>
                  <a:pt x="849" y="302"/>
                </a:cubicBezTo>
                <a:cubicBezTo>
                  <a:pt x="849" y="301"/>
                  <a:pt x="849" y="301"/>
                  <a:pt x="849" y="301"/>
                </a:cubicBezTo>
                <a:cubicBezTo>
                  <a:pt x="849" y="300"/>
                  <a:pt x="849" y="300"/>
                  <a:pt x="849" y="300"/>
                </a:cubicBezTo>
                <a:cubicBezTo>
                  <a:pt x="846" y="302"/>
                  <a:pt x="846" y="302"/>
                  <a:pt x="846" y="302"/>
                </a:cubicBezTo>
                <a:cubicBezTo>
                  <a:pt x="845" y="304"/>
                  <a:pt x="845" y="304"/>
                  <a:pt x="845" y="304"/>
                </a:cubicBezTo>
                <a:cubicBezTo>
                  <a:pt x="844" y="306"/>
                  <a:pt x="844" y="306"/>
                  <a:pt x="844" y="306"/>
                </a:cubicBezTo>
                <a:cubicBezTo>
                  <a:pt x="841" y="308"/>
                  <a:pt x="841" y="308"/>
                  <a:pt x="841" y="308"/>
                </a:cubicBezTo>
                <a:cubicBezTo>
                  <a:pt x="840" y="308"/>
                  <a:pt x="840" y="308"/>
                  <a:pt x="840" y="308"/>
                </a:cubicBezTo>
                <a:cubicBezTo>
                  <a:pt x="842" y="307"/>
                  <a:pt x="842" y="307"/>
                  <a:pt x="842" y="307"/>
                </a:cubicBezTo>
                <a:cubicBezTo>
                  <a:pt x="843" y="305"/>
                  <a:pt x="843" y="305"/>
                  <a:pt x="843" y="305"/>
                </a:cubicBezTo>
                <a:cubicBezTo>
                  <a:pt x="844" y="303"/>
                  <a:pt x="844" y="303"/>
                  <a:pt x="844" y="303"/>
                </a:cubicBezTo>
                <a:cubicBezTo>
                  <a:pt x="844" y="303"/>
                  <a:pt x="844" y="303"/>
                  <a:pt x="844" y="303"/>
                </a:cubicBezTo>
                <a:cubicBezTo>
                  <a:pt x="843" y="303"/>
                  <a:pt x="843" y="303"/>
                  <a:pt x="843" y="303"/>
                </a:cubicBezTo>
                <a:cubicBezTo>
                  <a:pt x="844" y="302"/>
                  <a:pt x="844" y="302"/>
                  <a:pt x="844" y="302"/>
                </a:cubicBezTo>
                <a:cubicBezTo>
                  <a:pt x="846" y="301"/>
                  <a:pt x="846" y="301"/>
                  <a:pt x="846" y="301"/>
                </a:cubicBezTo>
                <a:cubicBezTo>
                  <a:pt x="847" y="300"/>
                  <a:pt x="847" y="300"/>
                  <a:pt x="847" y="300"/>
                </a:cubicBezTo>
                <a:cubicBezTo>
                  <a:pt x="847" y="299"/>
                  <a:pt x="847" y="299"/>
                  <a:pt x="847" y="299"/>
                </a:cubicBezTo>
                <a:cubicBezTo>
                  <a:pt x="846" y="300"/>
                  <a:pt x="846" y="300"/>
                  <a:pt x="846" y="300"/>
                </a:cubicBezTo>
                <a:cubicBezTo>
                  <a:pt x="844" y="301"/>
                  <a:pt x="844" y="301"/>
                  <a:pt x="844" y="301"/>
                </a:cubicBezTo>
                <a:cubicBezTo>
                  <a:pt x="843" y="302"/>
                  <a:pt x="843" y="302"/>
                  <a:pt x="843" y="302"/>
                </a:cubicBezTo>
                <a:cubicBezTo>
                  <a:pt x="841" y="301"/>
                  <a:pt x="841" y="301"/>
                  <a:pt x="841" y="301"/>
                </a:cubicBezTo>
                <a:cubicBezTo>
                  <a:pt x="845" y="300"/>
                  <a:pt x="845" y="300"/>
                  <a:pt x="845" y="300"/>
                </a:cubicBezTo>
                <a:cubicBezTo>
                  <a:pt x="844" y="299"/>
                  <a:pt x="844" y="299"/>
                  <a:pt x="844" y="299"/>
                </a:cubicBezTo>
                <a:cubicBezTo>
                  <a:pt x="842" y="299"/>
                  <a:pt x="842" y="299"/>
                  <a:pt x="842" y="299"/>
                </a:cubicBezTo>
                <a:cubicBezTo>
                  <a:pt x="843" y="298"/>
                  <a:pt x="843" y="298"/>
                  <a:pt x="843" y="298"/>
                </a:cubicBezTo>
                <a:cubicBezTo>
                  <a:pt x="845" y="298"/>
                  <a:pt x="845" y="298"/>
                  <a:pt x="845" y="298"/>
                </a:cubicBezTo>
                <a:cubicBezTo>
                  <a:pt x="846" y="298"/>
                  <a:pt x="846" y="298"/>
                  <a:pt x="846" y="298"/>
                </a:cubicBezTo>
                <a:cubicBezTo>
                  <a:pt x="848" y="298"/>
                  <a:pt x="848" y="298"/>
                  <a:pt x="848" y="298"/>
                </a:cubicBezTo>
                <a:cubicBezTo>
                  <a:pt x="849" y="296"/>
                  <a:pt x="849" y="296"/>
                  <a:pt x="849" y="296"/>
                </a:cubicBezTo>
                <a:cubicBezTo>
                  <a:pt x="851" y="296"/>
                  <a:pt x="851" y="296"/>
                  <a:pt x="851" y="296"/>
                </a:cubicBezTo>
                <a:cubicBezTo>
                  <a:pt x="850" y="294"/>
                  <a:pt x="850" y="294"/>
                  <a:pt x="850" y="294"/>
                </a:cubicBezTo>
                <a:cubicBezTo>
                  <a:pt x="851" y="293"/>
                  <a:pt x="851" y="293"/>
                  <a:pt x="851" y="293"/>
                </a:cubicBezTo>
                <a:cubicBezTo>
                  <a:pt x="851" y="291"/>
                  <a:pt x="851" y="291"/>
                  <a:pt x="851" y="291"/>
                </a:cubicBezTo>
                <a:cubicBezTo>
                  <a:pt x="850" y="291"/>
                  <a:pt x="850" y="291"/>
                  <a:pt x="850" y="291"/>
                </a:cubicBezTo>
                <a:cubicBezTo>
                  <a:pt x="849" y="291"/>
                  <a:pt x="849" y="291"/>
                  <a:pt x="849" y="291"/>
                </a:cubicBezTo>
                <a:cubicBezTo>
                  <a:pt x="847" y="290"/>
                  <a:pt x="847" y="290"/>
                  <a:pt x="847" y="290"/>
                </a:cubicBezTo>
                <a:cubicBezTo>
                  <a:pt x="845" y="292"/>
                  <a:pt x="845" y="292"/>
                  <a:pt x="845" y="292"/>
                </a:cubicBezTo>
                <a:cubicBezTo>
                  <a:pt x="843" y="293"/>
                  <a:pt x="843" y="293"/>
                  <a:pt x="843" y="293"/>
                </a:cubicBezTo>
                <a:cubicBezTo>
                  <a:pt x="842" y="295"/>
                  <a:pt x="842" y="295"/>
                  <a:pt x="842" y="295"/>
                </a:cubicBezTo>
                <a:cubicBezTo>
                  <a:pt x="838" y="298"/>
                  <a:pt x="838" y="298"/>
                  <a:pt x="838" y="298"/>
                </a:cubicBezTo>
                <a:cubicBezTo>
                  <a:pt x="837" y="298"/>
                  <a:pt x="837" y="298"/>
                  <a:pt x="837" y="298"/>
                </a:cubicBezTo>
                <a:cubicBezTo>
                  <a:pt x="838" y="297"/>
                  <a:pt x="838" y="297"/>
                  <a:pt x="838" y="297"/>
                </a:cubicBezTo>
                <a:cubicBezTo>
                  <a:pt x="839" y="297"/>
                  <a:pt x="839" y="297"/>
                  <a:pt x="839" y="297"/>
                </a:cubicBezTo>
                <a:cubicBezTo>
                  <a:pt x="840" y="295"/>
                  <a:pt x="840" y="295"/>
                  <a:pt x="840" y="295"/>
                </a:cubicBezTo>
                <a:cubicBezTo>
                  <a:pt x="842" y="292"/>
                  <a:pt x="842" y="292"/>
                  <a:pt x="842" y="292"/>
                </a:cubicBezTo>
                <a:cubicBezTo>
                  <a:pt x="844" y="291"/>
                  <a:pt x="844" y="291"/>
                  <a:pt x="844" y="291"/>
                </a:cubicBezTo>
                <a:cubicBezTo>
                  <a:pt x="845" y="290"/>
                  <a:pt x="845" y="290"/>
                  <a:pt x="845" y="290"/>
                </a:cubicBezTo>
                <a:cubicBezTo>
                  <a:pt x="845" y="289"/>
                  <a:pt x="845" y="289"/>
                  <a:pt x="845" y="289"/>
                </a:cubicBezTo>
                <a:cubicBezTo>
                  <a:pt x="842" y="289"/>
                  <a:pt x="842" y="289"/>
                  <a:pt x="842" y="289"/>
                </a:cubicBezTo>
                <a:cubicBezTo>
                  <a:pt x="839" y="291"/>
                  <a:pt x="839" y="291"/>
                  <a:pt x="839" y="291"/>
                </a:cubicBezTo>
                <a:cubicBezTo>
                  <a:pt x="841" y="289"/>
                  <a:pt x="841" y="289"/>
                  <a:pt x="841" y="289"/>
                </a:cubicBezTo>
                <a:cubicBezTo>
                  <a:pt x="844" y="288"/>
                  <a:pt x="844" y="288"/>
                  <a:pt x="844" y="288"/>
                </a:cubicBezTo>
                <a:cubicBezTo>
                  <a:pt x="846" y="288"/>
                  <a:pt x="846" y="288"/>
                  <a:pt x="846" y="288"/>
                </a:cubicBezTo>
                <a:cubicBezTo>
                  <a:pt x="847" y="289"/>
                  <a:pt x="847" y="289"/>
                  <a:pt x="847" y="289"/>
                </a:cubicBezTo>
                <a:cubicBezTo>
                  <a:pt x="849" y="287"/>
                  <a:pt x="849" y="287"/>
                  <a:pt x="849" y="287"/>
                </a:cubicBezTo>
                <a:cubicBezTo>
                  <a:pt x="849" y="286"/>
                  <a:pt x="849" y="286"/>
                  <a:pt x="849" y="286"/>
                </a:cubicBezTo>
                <a:cubicBezTo>
                  <a:pt x="848" y="285"/>
                  <a:pt x="848" y="285"/>
                  <a:pt x="848" y="285"/>
                </a:cubicBezTo>
                <a:cubicBezTo>
                  <a:pt x="848" y="283"/>
                  <a:pt x="848" y="283"/>
                  <a:pt x="848" y="283"/>
                </a:cubicBezTo>
                <a:cubicBezTo>
                  <a:pt x="848" y="282"/>
                  <a:pt x="848" y="282"/>
                  <a:pt x="848" y="282"/>
                </a:cubicBezTo>
                <a:cubicBezTo>
                  <a:pt x="846" y="281"/>
                  <a:pt x="846" y="281"/>
                  <a:pt x="846" y="281"/>
                </a:cubicBezTo>
                <a:cubicBezTo>
                  <a:pt x="845" y="280"/>
                  <a:pt x="845" y="280"/>
                  <a:pt x="845" y="280"/>
                </a:cubicBezTo>
                <a:cubicBezTo>
                  <a:pt x="844" y="280"/>
                  <a:pt x="844" y="280"/>
                  <a:pt x="844" y="280"/>
                </a:cubicBezTo>
                <a:cubicBezTo>
                  <a:pt x="844" y="280"/>
                  <a:pt x="844" y="280"/>
                  <a:pt x="844" y="280"/>
                </a:cubicBezTo>
                <a:cubicBezTo>
                  <a:pt x="843" y="280"/>
                  <a:pt x="843" y="280"/>
                  <a:pt x="843" y="280"/>
                </a:cubicBezTo>
                <a:cubicBezTo>
                  <a:pt x="843" y="279"/>
                  <a:pt x="843" y="279"/>
                  <a:pt x="843" y="279"/>
                </a:cubicBezTo>
                <a:cubicBezTo>
                  <a:pt x="841" y="278"/>
                  <a:pt x="841" y="278"/>
                  <a:pt x="841" y="278"/>
                </a:cubicBezTo>
                <a:cubicBezTo>
                  <a:pt x="840" y="277"/>
                  <a:pt x="840" y="277"/>
                  <a:pt x="840" y="277"/>
                </a:cubicBezTo>
                <a:cubicBezTo>
                  <a:pt x="840" y="276"/>
                  <a:pt x="840" y="276"/>
                  <a:pt x="840" y="276"/>
                </a:cubicBezTo>
                <a:cubicBezTo>
                  <a:pt x="837" y="275"/>
                  <a:pt x="837" y="275"/>
                  <a:pt x="837" y="275"/>
                </a:cubicBezTo>
                <a:cubicBezTo>
                  <a:pt x="836" y="275"/>
                  <a:pt x="836" y="275"/>
                  <a:pt x="836" y="275"/>
                </a:cubicBezTo>
                <a:cubicBezTo>
                  <a:pt x="836" y="274"/>
                  <a:pt x="836" y="274"/>
                  <a:pt x="836" y="274"/>
                </a:cubicBezTo>
                <a:cubicBezTo>
                  <a:pt x="833" y="274"/>
                  <a:pt x="833" y="274"/>
                  <a:pt x="833" y="274"/>
                </a:cubicBezTo>
                <a:cubicBezTo>
                  <a:pt x="831" y="274"/>
                  <a:pt x="831" y="274"/>
                  <a:pt x="831" y="274"/>
                </a:cubicBezTo>
                <a:cubicBezTo>
                  <a:pt x="829" y="276"/>
                  <a:pt x="829" y="276"/>
                  <a:pt x="829" y="276"/>
                </a:cubicBezTo>
                <a:cubicBezTo>
                  <a:pt x="827" y="276"/>
                  <a:pt x="827" y="276"/>
                  <a:pt x="827" y="276"/>
                </a:cubicBezTo>
                <a:cubicBezTo>
                  <a:pt x="825" y="279"/>
                  <a:pt x="825" y="279"/>
                  <a:pt x="825" y="279"/>
                </a:cubicBezTo>
                <a:cubicBezTo>
                  <a:pt x="826" y="280"/>
                  <a:pt x="826" y="280"/>
                  <a:pt x="826" y="280"/>
                </a:cubicBezTo>
                <a:cubicBezTo>
                  <a:pt x="827" y="280"/>
                  <a:pt x="827" y="280"/>
                  <a:pt x="827" y="280"/>
                </a:cubicBezTo>
                <a:cubicBezTo>
                  <a:pt x="830" y="283"/>
                  <a:pt x="830" y="283"/>
                  <a:pt x="830" y="283"/>
                </a:cubicBezTo>
                <a:cubicBezTo>
                  <a:pt x="831" y="284"/>
                  <a:pt x="831" y="284"/>
                  <a:pt x="831" y="284"/>
                </a:cubicBezTo>
                <a:cubicBezTo>
                  <a:pt x="832" y="284"/>
                  <a:pt x="832" y="284"/>
                  <a:pt x="832" y="284"/>
                </a:cubicBezTo>
                <a:cubicBezTo>
                  <a:pt x="833" y="286"/>
                  <a:pt x="833" y="286"/>
                  <a:pt x="833" y="286"/>
                </a:cubicBezTo>
                <a:cubicBezTo>
                  <a:pt x="832" y="286"/>
                  <a:pt x="832" y="286"/>
                  <a:pt x="832" y="286"/>
                </a:cubicBezTo>
                <a:cubicBezTo>
                  <a:pt x="831" y="285"/>
                  <a:pt x="831" y="285"/>
                  <a:pt x="831" y="285"/>
                </a:cubicBezTo>
                <a:cubicBezTo>
                  <a:pt x="829" y="285"/>
                  <a:pt x="829" y="285"/>
                  <a:pt x="829" y="285"/>
                </a:cubicBezTo>
                <a:cubicBezTo>
                  <a:pt x="829" y="284"/>
                  <a:pt x="829" y="284"/>
                  <a:pt x="829" y="284"/>
                </a:cubicBezTo>
                <a:cubicBezTo>
                  <a:pt x="826" y="281"/>
                  <a:pt x="826" y="281"/>
                  <a:pt x="826" y="281"/>
                </a:cubicBezTo>
                <a:cubicBezTo>
                  <a:pt x="824" y="281"/>
                  <a:pt x="824" y="281"/>
                  <a:pt x="824" y="281"/>
                </a:cubicBezTo>
                <a:cubicBezTo>
                  <a:pt x="823" y="282"/>
                  <a:pt x="823" y="282"/>
                  <a:pt x="823" y="282"/>
                </a:cubicBezTo>
                <a:cubicBezTo>
                  <a:pt x="824" y="280"/>
                  <a:pt x="824" y="280"/>
                  <a:pt x="824" y="280"/>
                </a:cubicBezTo>
                <a:cubicBezTo>
                  <a:pt x="824" y="279"/>
                  <a:pt x="824" y="279"/>
                  <a:pt x="824" y="279"/>
                </a:cubicBezTo>
                <a:cubicBezTo>
                  <a:pt x="822" y="278"/>
                  <a:pt x="822" y="278"/>
                  <a:pt x="822" y="278"/>
                </a:cubicBezTo>
                <a:cubicBezTo>
                  <a:pt x="821" y="278"/>
                  <a:pt x="821" y="278"/>
                  <a:pt x="821" y="278"/>
                </a:cubicBezTo>
                <a:cubicBezTo>
                  <a:pt x="822" y="282"/>
                  <a:pt x="822" y="282"/>
                  <a:pt x="822" y="282"/>
                </a:cubicBezTo>
                <a:cubicBezTo>
                  <a:pt x="822" y="283"/>
                  <a:pt x="822" y="283"/>
                  <a:pt x="822" y="283"/>
                </a:cubicBezTo>
                <a:cubicBezTo>
                  <a:pt x="823" y="286"/>
                  <a:pt x="823" y="286"/>
                  <a:pt x="823" y="286"/>
                </a:cubicBezTo>
                <a:cubicBezTo>
                  <a:pt x="822" y="287"/>
                  <a:pt x="822" y="287"/>
                  <a:pt x="822" y="287"/>
                </a:cubicBezTo>
                <a:cubicBezTo>
                  <a:pt x="822" y="285"/>
                  <a:pt x="822" y="285"/>
                  <a:pt x="822" y="285"/>
                </a:cubicBezTo>
                <a:cubicBezTo>
                  <a:pt x="821" y="283"/>
                  <a:pt x="821" y="283"/>
                  <a:pt x="821" y="283"/>
                </a:cubicBezTo>
                <a:cubicBezTo>
                  <a:pt x="819" y="285"/>
                  <a:pt x="819" y="285"/>
                  <a:pt x="819" y="285"/>
                </a:cubicBezTo>
                <a:cubicBezTo>
                  <a:pt x="819" y="286"/>
                  <a:pt x="819" y="286"/>
                  <a:pt x="819" y="286"/>
                </a:cubicBezTo>
                <a:cubicBezTo>
                  <a:pt x="820" y="288"/>
                  <a:pt x="820" y="288"/>
                  <a:pt x="820" y="288"/>
                </a:cubicBezTo>
                <a:cubicBezTo>
                  <a:pt x="819" y="288"/>
                  <a:pt x="819" y="288"/>
                  <a:pt x="819" y="288"/>
                </a:cubicBezTo>
                <a:cubicBezTo>
                  <a:pt x="817" y="288"/>
                  <a:pt x="817" y="288"/>
                  <a:pt x="817" y="288"/>
                </a:cubicBezTo>
                <a:cubicBezTo>
                  <a:pt x="815" y="287"/>
                  <a:pt x="815" y="287"/>
                  <a:pt x="815" y="287"/>
                </a:cubicBezTo>
                <a:cubicBezTo>
                  <a:pt x="816" y="286"/>
                  <a:pt x="816" y="286"/>
                  <a:pt x="816" y="286"/>
                </a:cubicBezTo>
                <a:cubicBezTo>
                  <a:pt x="818" y="284"/>
                  <a:pt x="818" y="284"/>
                  <a:pt x="818" y="284"/>
                </a:cubicBezTo>
                <a:cubicBezTo>
                  <a:pt x="820" y="281"/>
                  <a:pt x="820" y="281"/>
                  <a:pt x="820" y="281"/>
                </a:cubicBezTo>
                <a:cubicBezTo>
                  <a:pt x="821" y="280"/>
                  <a:pt x="821" y="280"/>
                  <a:pt x="821" y="280"/>
                </a:cubicBezTo>
                <a:cubicBezTo>
                  <a:pt x="819" y="279"/>
                  <a:pt x="819" y="279"/>
                  <a:pt x="819" y="279"/>
                </a:cubicBezTo>
                <a:cubicBezTo>
                  <a:pt x="819" y="277"/>
                  <a:pt x="819" y="277"/>
                  <a:pt x="819" y="277"/>
                </a:cubicBezTo>
                <a:cubicBezTo>
                  <a:pt x="817" y="279"/>
                  <a:pt x="817" y="279"/>
                  <a:pt x="817" y="279"/>
                </a:cubicBezTo>
                <a:cubicBezTo>
                  <a:pt x="816" y="280"/>
                  <a:pt x="816" y="280"/>
                  <a:pt x="816" y="280"/>
                </a:cubicBezTo>
                <a:cubicBezTo>
                  <a:pt x="815" y="279"/>
                  <a:pt x="815" y="279"/>
                  <a:pt x="815" y="279"/>
                </a:cubicBezTo>
                <a:cubicBezTo>
                  <a:pt x="816" y="277"/>
                  <a:pt x="816" y="277"/>
                  <a:pt x="816" y="277"/>
                </a:cubicBezTo>
                <a:cubicBezTo>
                  <a:pt x="814" y="276"/>
                  <a:pt x="814" y="276"/>
                  <a:pt x="814" y="276"/>
                </a:cubicBezTo>
                <a:cubicBezTo>
                  <a:pt x="813" y="277"/>
                  <a:pt x="813" y="277"/>
                  <a:pt x="813" y="277"/>
                </a:cubicBezTo>
                <a:cubicBezTo>
                  <a:pt x="813" y="278"/>
                  <a:pt x="813" y="278"/>
                  <a:pt x="813" y="278"/>
                </a:cubicBezTo>
                <a:cubicBezTo>
                  <a:pt x="813" y="280"/>
                  <a:pt x="813" y="280"/>
                  <a:pt x="813" y="280"/>
                </a:cubicBezTo>
                <a:cubicBezTo>
                  <a:pt x="813" y="282"/>
                  <a:pt x="813" y="282"/>
                  <a:pt x="813" y="282"/>
                </a:cubicBezTo>
                <a:cubicBezTo>
                  <a:pt x="812" y="282"/>
                  <a:pt x="812" y="282"/>
                  <a:pt x="812" y="282"/>
                </a:cubicBezTo>
                <a:cubicBezTo>
                  <a:pt x="812" y="279"/>
                  <a:pt x="812" y="279"/>
                  <a:pt x="812" y="279"/>
                </a:cubicBezTo>
                <a:cubicBezTo>
                  <a:pt x="812" y="279"/>
                  <a:pt x="812" y="279"/>
                  <a:pt x="812" y="279"/>
                </a:cubicBezTo>
                <a:cubicBezTo>
                  <a:pt x="811" y="280"/>
                  <a:pt x="811" y="280"/>
                  <a:pt x="811" y="280"/>
                </a:cubicBezTo>
                <a:cubicBezTo>
                  <a:pt x="809" y="281"/>
                  <a:pt x="809" y="281"/>
                  <a:pt x="809" y="281"/>
                </a:cubicBezTo>
                <a:cubicBezTo>
                  <a:pt x="809" y="282"/>
                  <a:pt x="809" y="282"/>
                  <a:pt x="809" y="282"/>
                </a:cubicBezTo>
                <a:cubicBezTo>
                  <a:pt x="808" y="284"/>
                  <a:pt x="808" y="284"/>
                  <a:pt x="808" y="284"/>
                </a:cubicBezTo>
                <a:cubicBezTo>
                  <a:pt x="807" y="284"/>
                  <a:pt x="807" y="284"/>
                  <a:pt x="807" y="284"/>
                </a:cubicBezTo>
                <a:cubicBezTo>
                  <a:pt x="806" y="285"/>
                  <a:pt x="806" y="285"/>
                  <a:pt x="806" y="285"/>
                </a:cubicBezTo>
                <a:cubicBezTo>
                  <a:pt x="805" y="285"/>
                  <a:pt x="805" y="285"/>
                  <a:pt x="805" y="285"/>
                </a:cubicBezTo>
                <a:cubicBezTo>
                  <a:pt x="806" y="284"/>
                  <a:pt x="806" y="284"/>
                  <a:pt x="806" y="284"/>
                </a:cubicBezTo>
                <a:cubicBezTo>
                  <a:pt x="806" y="283"/>
                  <a:pt x="806" y="283"/>
                  <a:pt x="806" y="283"/>
                </a:cubicBezTo>
                <a:cubicBezTo>
                  <a:pt x="805" y="282"/>
                  <a:pt x="805" y="282"/>
                  <a:pt x="805" y="282"/>
                </a:cubicBezTo>
                <a:cubicBezTo>
                  <a:pt x="805" y="282"/>
                  <a:pt x="805" y="282"/>
                  <a:pt x="805" y="282"/>
                </a:cubicBezTo>
                <a:cubicBezTo>
                  <a:pt x="805" y="281"/>
                  <a:pt x="805" y="281"/>
                  <a:pt x="805" y="281"/>
                </a:cubicBezTo>
                <a:cubicBezTo>
                  <a:pt x="806" y="281"/>
                  <a:pt x="806" y="281"/>
                  <a:pt x="806" y="281"/>
                </a:cubicBezTo>
                <a:cubicBezTo>
                  <a:pt x="807" y="281"/>
                  <a:pt x="807" y="281"/>
                  <a:pt x="807" y="281"/>
                </a:cubicBezTo>
                <a:cubicBezTo>
                  <a:pt x="807" y="281"/>
                  <a:pt x="807" y="281"/>
                  <a:pt x="807" y="281"/>
                </a:cubicBezTo>
                <a:cubicBezTo>
                  <a:pt x="807" y="280"/>
                  <a:pt x="807" y="280"/>
                  <a:pt x="807" y="280"/>
                </a:cubicBezTo>
                <a:cubicBezTo>
                  <a:pt x="807" y="279"/>
                  <a:pt x="807" y="279"/>
                  <a:pt x="807" y="279"/>
                </a:cubicBezTo>
                <a:cubicBezTo>
                  <a:pt x="809" y="278"/>
                  <a:pt x="809" y="278"/>
                  <a:pt x="809" y="278"/>
                </a:cubicBezTo>
                <a:cubicBezTo>
                  <a:pt x="811" y="276"/>
                  <a:pt x="811" y="276"/>
                  <a:pt x="811" y="276"/>
                </a:cubicBezTo>
                <a:cubicBezTo>
                  <a:pt x="812" y="274"/>
                  <a:pt x="812" y="274"/>
                  <a:pt x="812" y="274"/>
                </a:cubicBezTo>
                <a:cubicBezTo>
                  <a:pt x="813" y="273"/>
                  <a:pt x="813" y="273"/>
                  <a:pt x="813" y="273"/>
                </a:cubicBezTo>
                <a:cubicBezTo>
                  <a:pt x="812" y="273"/>
                  <a:pt x="812" y="273"/>
                  <a:pt x="812" y="273"/>
                </a:cubicBezTo>
                <a:cubicBezTo>
                  <a:pt x="811" y="273"/>
                  <a:pt x="811" y="273"/>
                  <a:pt x="811" y="273"/>
                </a:cubicBezTo>
                <a:cubicBezTo>
                  <a:pt x="809" y="275"/>
                  <a:pt x="809" y="275"/>
                  <a:pt x="809" y="275"/>
                </a:cubicBezTo>
                <a:cubicBezTo>
                  <a:pt x="807" y="277"/>
                  <a:pt x="807" y="277"/>
                  <a:pt x="807" y="277"/>
                </a:cubicBezTo>
                <a:cubicBezTo>
                  <a:pt x="806" y="277"/>
                  <a:pt x="806" y="277"/>
                  <a:pt x="806" y="277"/>
                </a:cubicBezTo>
                <a:cubicBezTo>
                  <a:pt x="807" y="276"/>
                  <a:pt x="807" y="276"/>
                  <a:pt x="807" y="276"/>
                </a:cubicBezTo>
                <a:cubicBezTo>
                  <a:pt x="808" y="274"/>
                  <a:pt x="808" y="274"/>
                  <a:pt x="808" y="274"/>
                </a:cubicBezTo>
                <a:cubicBezTo>
                  <a:pt x="809" y="273"/>
                  <a:pt x="809" y="273"/>
                  <a:pt x="809" y="273"/>
                </a:cubicBezTo>
                <a:cubicBezTo>
                  <a:pt x="811" y="272"/>
                  <a:pt x="811" y="272"/>
                  <a:pt x="811" y="272"/>
                </a:cubicBezTo>
                <a:cubicBezTo>
                  <a:pt x="812" y="271"/>
                  <a:pt x="812" y="271"/>
                  <a:pt x="812" y="271"/>
                </a:cubicBezTo>
                <a:cubicBezTo>
                  <a:pt x="813" y="271"/>
                  <a:pt x="813" y="271"/>
                  <a:pt x="813" y="271"/>
                </a:cubicBezTo>
                <a:cubicBezTo>
                  <a:pt x="815" y="269"/>
                  <a:pt x="815" y="269"/>
                  <a:pt x="815" y="269"/>
                </a:cubicBezTo>
                <a:cubicBezTo>
                  <a:pt x="815" y="268"/>
                  <a:pt x="815" y="268"/>
                  <a:pt x="815" y="268"/>
                </a:cubicBezTo>
                <a:cubicBezTo>
                  <a:pt x="813" y="267"/>
                  <a:pt x="813" y="267"/>
                  <a:pt x="813" y="267"/>
                </a:cubicBezTo>
                <a:cubicBezTo>
                  <a:pt x="813" y="265"/>
                  <a:pt x="813" y="265"/>
                  <a:pt x="813" y="265"/>
                </a:cubicBezTo>
                <a:cubicBezTo>
                  <a:pt x="814" y="264"/>
                  <a:pt x="814" y="264"/>
                  <a:pt x="814" y="264"/>
                </a:cubicBezTo>
                <a:cubicBezTo>
                  <a:pt x="816" y="261"/>
                  <a:pt x="816" y="261"/>
                  <a:pt x="816" y="261"/>
                </a:cubicBezTo>
                <a:cubicBezTo>
                  <a:pt x="817" y="260"/>
                  <a:pt x="817" y="260"/>
                  <a:pt x="817" y="260"/>
                </a:cubicBezTo>
                <a:cubicBezTo>
                  <a:pt x="816" y="259"/>
                  <a:pt x="816" y="259"/>
                  <a:pt x="816" y="259"/>
                </a:cubicBezTo>
                <a:cubicBezTo>
                  <a:pt x="814" y="258"/>
                  <a:pt x="814" y="258"/>
                  <a:pt x="814" y="258"/>
                </a:cubicBezTo>
                <a:cubicBezTo>
                  <a:pt x="814" y="257"/>
                  <a:pt x="814" y="257"/>
                  <a:pt x="814" y="257"/>
                </a:cubicBezTo>
                <a:cubicBezTo>
                  <a:pt x="815" y="255"/>
                  <a:pt x="815" y="255"/>
                  <a:pt x="815" y="255"/>
                </a:cubicBezTo>
                <a:cubicBezTo>
                  <a:pt x="816" y="253"/>
                  <a:pt x="816" y="253"/>
                  <a:pt x="816" y="253"/>
                </a:cubicBezTo>
                <a:cubicBezTo>
                  <a:pt x="817" y="252"/>
                  <a:pt x="817" y="252"/>
                  <a:pt x="817" y="252"/>
                </a:cubicBezTo>
                <a:cubicBezTo>
                  <a:pt x="817" y="248"/>
                  <a:pt x="817" y="248"/>
                  <a:pt x="817" y="248"/>
                </a:cubicBezTo>
                <a:cubicBezTo>
                  <a:pt x="818" y="247"/>
                  <a:pt x="818" y="247"/>
                  <a:pt x="818" y="247"/>
                </a:cubicBezTo>
                <a:cubicBezTo>
                  <a:pt x="818" y="246"/>
                  <a:pt x="818" y="246"/>
                  <a:pt x="818" y="246"/>
                </a:cubicBezTo>
                <a:cubicBezTo>
                  <a:pt x="815" y="246"/>
                  <a:pt x="815" y="246"/>
                  <a:pt x="815" y="246"/>
                </a:cubicBezTo>
                <a:cubicBezTo>
                  <a:pt x="812" y="245"/>
                  <a:pt x="812" y="245"/>
                  <a:pt x="812" y="245"/>
                </a:cubicBezTo>
                <a:cubicBezTo>
                  <a:pt x="809" y="245"/>
                  <a:pt x="809" y="245"/>
                  <a:pt x="809" y="245"/>
                </a:cubicBezTo>
                <a:cubicBezTo>
                  <a:pt x="807" y="246"/>
                  <a:pt x="807" y="246"/>
                  <a:pt x="807" y="246"/>
                </a:cubicBezTo>
                <a:cubicBezTo>
                  <a:pt x="805" y="246"/>
                  <a:pt x="805" y="246"/>
                  <a:pt x="805" y="246"/>
                </a:cubicBezTo>
                <a:cubicBezTo>
                  <a:pt x="802" y="247"/>
                  <a:pt x="802" y="247"/>
                  <a:pt x="802" y="247"/>
                </a:cubicBezTo>
                <a:cubicBezTo>
                  <a:pt x="798" y="248"/>
                  <a:pt x="798" y="248"/>
                  <a:pt x="798" y="248"/>
                </a:cubicBezTo>
                <a:cubicBezTo>
                  <a:pt x="797" y="250"/>
                  <a:pt x="797" y="250"/>
                  <a:pt x="797" y="250"/>
                </a:cubicBezTo>
                <a:cubicBezTo>
                  <a:pt x="799" y="252"/>
                  <a:pt x="799" y="252"/>
                  <a:pt x="799" y="252"/>
                </a:cubicBezTo>
                <a:cubicBezTo>
                  <a:pt x="799" y="253"/>
                  <a:pt x="799" y="253"/>
                  <a:pt x="799" y="253"/>
                </a:cubicBezTo>
                <a:cubicBezTo>
                  <a:pt x="798" y="254"/>
                  <a:pt x="798" y="254"/>
                  <a:pt x="798" y="254"/>
                </a:cubicBezTo>
                <a:cubicBezTo>
                  <a:pt x="797" y="252"/>
                  <a:pt x="797" y="252"/>
                  <a:pt x="797" y="252"/>
                </a:cubicBezTo>
                <a:cubicBezTo>
                  <a:pt x="796" y="251"/>
                  <a:pt x="796" y="251"/>
                  <a:pt x="796" y="251"/>
                </a:cubicBezTo>
                <a:cubicBezTo>
                  <a:pt x="795" y="249"/>
                  <a:pt x="795" y="249"/>
                  <a:pt x="795" y="249"/>
                </a:cubicBezTo>
                <a:cubicBezTo>
                  <a:pt x="793" y="249"/>
                  <a:pt x="793" y="249"/>
                  <a:pt x="793" y="249"/>
                </a:cubicBezTo>
                <a:cubicBezTo>
                  <a:pt x="792" y="250"/>
                  <a:pt x="792" y="250"/>
                  <a:pt x="792" y="250"/>
                </a:cubicBezTo>
                <a:cubicBezTo>
                  <a:pt x="792" y="252"/>
                  <a:pt x="792" y="252"/>
                  <a:pt x="792" y="252"/>
                </a:cubicBezTo>
                <a:cubicBezTo>
                  <a:pt x="792" y="252"/>
                  <a:pt x="792" y="252"/>
                  <a:pt x="792" y="252"/>
                </a:cubicBezTo>
                <a:cubicBezTo>
                  <a:pt x="791" y="251"/>
                  <a:pt x="791" y="251"/>
                  <a:pt x="791" y="251"/>
                </a:cubicBezTo>
                <a:cubicBezTo>
                  <a:pt x="792" y="250"/>
                  <a:pt x="792" y="250"/>
                  <a:pt x="792" y="250"/>
                </a:cubicBezTo>
                <a:cubicBezTo>
                  <a:pt x="791" y="249"/>
                  <a:pt x="791" y="249"/>
                  <a:pt x="791" y="249"/>
                </a:cubicBezTo>
                <a:cubicBezTo>
                  <a:pt x="788" y="250"/>
                  <a:pt x="788" y="250"/>
                  <a:pt x="788" y="250"/>
                </a:cubicBezTo>
                <a:cubicBezTo>
                  <a:pt x="787" y="251"/>
                  <a:pt x="787" y="251"/>
                  <a:pt x="787" y="251"/>
                </a:cubicBezTo>
                <a:cubicBezTo>
                  <a:pt x="787" y="252"/>
                  <a:pt x="787" y="252"/>
                  <a:pt x="787" y="252"/>
                </a:cubicBezTo>
                <a:cubicBezTo>
                  <a:pt x="790" y="254"/>
                  <a:pt x="790" y="254"/>
                  <a:pt x="790" y="254"/>
                </a:cubicBezTo>
                <a:cubicBezTo>
                  <a:pt x="791" y="257"/>
                  <a:pt x="791" y="257"/>
                  <a:pt x="791" y="257"/>
                </a:cubicBezTo>
                <a:cubicBezTo>
                  <a:pt x="793" y="258"/>
                  <a:pt x="793" y="258"/>
                  <a:pt x="793" y="258"/>
                </a:cubicBezTo>
                <a:cubicBezTo>
                  <a:pt x="793" y="258"/>
                  <a:pt x="793" y="258"/>
                  <a:pt x="793" y="258"/>
                </a:cubicBezTo>
                <a:cubicBezTo>
                  <a:pt x="790" y="257"/>
                  <a:pt x="790" y="257"/>
                  <a:pt x="790" y="257"/>
                </a:cubicBezTo>
                <a:cubicBezTo>
                  <a:pt x="787" y="254"/>
                  <a:pt x="787" y="254"/>
                  <a:pt x="787" y="254"/>
                </a:cubicBezTo>
                <a:cubicBezTo>
                  <a:pt x="786" y="254"/>
                  <a:pt x="786" y="254"/>
                  <a:pt x="786" y="254"/>
                </a:cubicBezTo>
                <a:cubicBezTo>
                  <a:pt x="786" y="254"/>
                  <a:pt x="786" y="254"/>
                  <a:pt x="786" y="254"/>
                </a:cubicBezTo>
                <a:cubicBezTo>
                  <a:pt x="783" y="255"/>
                  <a:pt x="783" y="255"/>
                  <a:pt x="783" y="255"/>
                </a:cubicBezTo>
                <a:cubicBezTo>
                  <a:pt x="782" y="255"/>
                  <a:pt x="782" y="255"/>
                  <a:pt x="782" y="255"/>
                </a:cubicBezTo>
                <a:cubicBezTo>
                  <a:pt x="783" y="256"/>
                  <a:pt x="783" y="256"/>
                  <a:pt x="783" y="256"/>
                </a:cubicBezTo>
                <a:cubicBezTo>
                  <a:pt x="785" y="256"/>
                  <a:pt x="785" y="256"/>
                  <a:pt x="785" y="256"/>
                </a:cubicBezTo>
                <a:cubicBezTo>
                  <a:pt x="785" y="257"/>
                  <a:pt x="785" y="257"/>
                  <a:pt x="785" y="257"/>
                </a:cubicBezTo>
                <a:cubicBezTo>
                  <a:pt x="786" y="259"/>
                  <a:pt x="786" y="259"/>
                  <a:pt x="786" y="259"/>
                </a:cubicBezTo>
                <a:cubicBezTo>
                  <a:pt x="788" y="260"/>
                  <a:pt x="788" y="260"/>
                  <a:pt x="788" y="260"/>
                </a:cubicBezTo>
                <a:cubicBezTo>
                  <a:pt x="789" y="262"/>
                  <a:pt x="789" y="262"/>
                  <a:pt x="789" y="262"/>
                </a:cubicBezTo>
                <a:cubicBezTo>
                  <a:pt x="790" y="263"/>
                  <a:pt x="790" y="263"/>
                  <a:pt x="790" y="263"/>
                </a:cubicBezTo>
                <a:cubicBezTo>
                  <a:pt x="788" y="263"/>
                  <a:pt x="788" y="263"/>
                  <a:pt x="788" y="263"/>
                </a:cubicBezTo>
                <a:cubicBezTo>
                  <a:pt x="787" y="261"/>
                  <a:pt x="787" y="261"/>
                  <a:pt x="787" y="261"/>
                </a:cubicBezTo>
                <a:cubicBezTo>
                  <a:pt x="785" y="260"/>
                  <a:pt x="785" y="260"/>
                  <a:pt x="785" y="260"/>
                </a:cubicBezTo>
                <a:cubicBezTo>
                  <a:pt x="785" y="258"/>
                  <a:pt x="785" y="258"/>
                  <a:pt x="785" y="258"/>
                </a:cubicBezTo>
                <a:cubicBezTo>
                  <a:pt x="783" y="257"/>
                  <a:pt x="783" y="257"/>
                  <a:pt x="783" y="257"/>
                </a:cubicBezTo>
                <a:cubicBezTo>
                  <a:pt x="781" y="257"/>
                  <a:pt x="781" y="257"/>
                  <a:pt x="781" y="257"/>
                </a:cubicBezTo>
                <a:cubicBezTo>
                  <a:pt x="780" y="258"/>
                  <a:pt x="780" y="258"/>
                  <a:pt x="780" y="258"/>
                </a:cubicBezTo>
                <a:cubicBezTo>
                  <a:pt x="779" y="259"/>
                  <a:pt x="779" y="259"/>
                  <a:pt x="779" y="259"/>
                </a:cubicBezTo>
                <a:cubicBezTo>
                  <a:pt x="778" y="262"/>
                  <a:pt x="778" y="262"/>
                  <a:pt x="778" y="262"/>
                </a:cubicBezTo>
                <a:cubicBezTo>
                  <a:pt x="777" y="264"/>
                  <a:pt x="777" y="264"/>
                  <a:pt x="777" y="264"/>
                </a:cubicBezTo>
                <a:cubicBezTo>
                  <a:pt x="778" y="266"/>
                  <a:pt x="778" y="266"/>
                  <a:pt x="778" y="266"/>
                </a:cubicBezTo>
                <a:cubicBezTo>
                  <a:pt x="777" y="267"/>
                  <a:pt x="777" y="267"/>
                  <a:pt x="777" y="267"/>
                </a:cubicBezTo>
                <a:cubicBezTo>
                  <a:pt x="776" y="268"/>
                  <a:pt x="776" y="268"/>
                  <a:pt x="776" y="268"/>
                </a:cubicBezTo>
                <a:cubicBezTo>
                  <a:pt x="777" y="269"/>
                  <a:pt x="777" y="269"/>
                  <a:pt x="777" y="269"/>
                </a:cubicBezTo>
                <a:cubicBezTo>
                  <a:pt x="778" y="270"/>
                  <a:pt x="778" y="270"/>
                  <a:pt x="778" y="270"/>
                </a:cubicBezTo>
                <a:cubicBezTo>
                  <a:pt x="779" y="270"/>
                  <a:pt x="779" y="270"/>
                  <a:pt x="779" y="270"/>
                </a:cubicBezTo>
                <a:cubicBezTo>
                  <a:pt x="782" y="268"/>
                  <a:pt x="782" y="268"/>
                  <a:pt x="782" y="268"/>
                </a:cubicBezTo>
                <a:cubicBezTo>
                  <a:pt x="783" y="269"/>
                  <a:pt x="783" y="269"/>
                  <a:pt x="783" y="269"/>
                </a:cubicBezTo>
                <a:cubicBezTo>
                  <a:pt x="784" y="269"/>
                  <a:pt x="784" y="269"/>
                  <a:pt x="784" y="269"/>
                </a:cubicBezTo>
                <a:cubicBezTo>
                  <a:pt x="782" y="270"/>
                  <a:pt x="782" y="270"/>
                  <a:pt x="782" y="270"/>
                </a:cubicBezTo>
                <a:cubicBezTo>
                  <a:pt x="782" y="271"/>
                  <a:pt x="782" y="271"/>
                  <a:pt x="782" y="271"/>
                </a:cubicBezTo>
                <a:cubicBezTo>
                  <a:pt x="782" y="272"/>
                  <a:pt x="782" y="272"/>
                  <a:pt x="782" y="272"/>
                </a:cubicBezTo>
                <a:cubicBezTo>
                  <a:pt x="781" y="272"/>
                  <a:pt x="781" y="272"/>
                  <a:pt x="781" y="272"/>
                </a:cubicBezTo>
                <a:cubicBezTo>
                  <a:pt x="779" y="273"/>
                  <a:pt x="779" y="273"/>
                  <a:pt x="779" y="273"/>
                </a:cubicBezTo>
                <a:cubicBezTo>
                  <a:pt x="779" y="275"/>
                  <a:pt x="779" y="275"/>
                  <a:pt x="779" y="275"/>
                </a:cubicBezTo>
                <a:cubicBezTo>
                  <a:pt x="778" y="276"/>
                  <a:pt x="778" y="276"/>
                  <a:pt x="778" y="276"/>
                </a:cubicBezTo>
                <a:cubicBezTo>
                  <a:pt x="777" y="276"/>
                  <a:pt x="777" y="276"/>
                  <a:pt x="777" y="276"/>
                </a:cubicBezTo>
                <a:cubicBezTo>
                  <a:pt x="778" y="274"/>
                  <a:pt x="778" y="274"/>
                  <a:pt x="778" y="274"/>
                </a:cubicBezTo>
                <a:cubicBezTo>
                  <a:pt x="777" y="272"/>
                  <a:pt x="777" y="272"/>
                  <a:pt x="777" y="272"/>
                </a:cubicBezTo>
                <a:cubicBezTo>
                  <a:pt x="775" y="272"/>
                  <a:pt x="775" y="272"/>
                  <a:pt x="775" y="272"/>
                </a:cubicBezTo>
                <a:cubicBezTo>
                  <a:pt x="774" y="273"/>
                  <a:pt x="774" y="273"/>
                  <a:pt x="774" y="273"/>
                </a:cubicBezTo>
                <a:cubicBezTo>
                  <a:pt x="775" y="274"/>
                  <a:pt x="775" y="274"/>
                  <a:pt x="775" y="274"/>
                </a:cubicBezTo>
                <a:cubicBezTo>
                  <a:pt x="774" y="276"/>
                  <a:pt x="774" y="276"/>
                  <a:pt x="774" y="276"/>
                </a:cubicBezTo>
                <a:cubicBezTo>
                  <a:pt x="772" y="276"/>
                  <a:pt x="772" y="276"/>
                  <a:pt x="772" y="276"/>
                </a:cubicBezTo>
                <a:cubicBezTo>
                  <a:pt x="771" y="277"/>
                  <a:pt x="771" y="277"/>
                  <a:pt x="771" y="277"/>
                </a:cubicBezTo>
                <a:cubicBezTo>
                  <a:pt x="770" y="276"/>
                  <a:pt x="770" y="276"/>
                  <a:pt x="770" y="276"/>
                </a:cubicBezTo>
                <a:cubicBezTo>
                  <a:pt x="770" y="276"/>
                  <a:pt x="770" y="276"/>
                  <a:pt x="770" y="276"/>
                </a:cubicBezTo>
                <a:cubicBezTo>
                  <a:pt x="770" y="278"/>
                  <a:pt x="770" y="278"/>
                  <a:pt x="770" y="278"/>
                </a:cubicBezTo>
                <a:cubicBezTo>
                  <a:pt x="771" y="280"/>
                  <a:pt x="771" y="280"/>
                  <a:pt x="771" y="280"/>
                </a:cubicBezTo>
                <a:cubicBezTo>
                  <a:pt x="771" y="282"/>
                  <a:pt x="771" y="282"/>
                  <a:pt x="771" y="282"/>
                </a:cubicBezTo>
                <a:cubicBezTo>
                  <a:pt x="771" y="283"/>
                  <a:pt x="771" y="283"/>
                  <a:pt x="771" y="283"/>
                </a:cubicBezTo>
                <a:cubicBezTo>
                  <a:pt x="771" y="285"/>
                  <a:pt x="771" y="285"/>
                  <a:pt x="771" y="285"/>
                </a:cubicBezTo>
                <a:cubicBezTo>
                  <a:pt x="773" y="285"/>
                  <a:pt x="773" y="285"/>
                  <a:pt x="773" y="285"/>
                </a:cubicBezTo>
                <a:cubicBezTo>
                  <a:pt x="774" y="286"/>
                  <a:pt x="774" y="286"/>
                  <a:pt x="774" y="286"/>
                </a:cubicBezTo>
                <a:cubicBezTo>
                  <a:pt x="773" y="287"/>
                  <a:pt x="773" y="287"/>
                  <a:pt x="773" y="287"/>
                </a:cubicBezTo>
                <a:cubicBezTo>
                  <a:pt x="774" y="288"/>
                  <a:pt x="774" y="288"/>
                  <a:pt x="774" y="288"/>
                </a:cubicBezTo>
                <a:cubicBezTo>
                  <a:pt x="774" y="290"/>
                  <a:pt x="774" y="290"/>
                  <a:pt x="774" y="290"/>
                </a:cubicBezTo>
                <a:cubicBezTo>
                  <a:pt x="772" y="291"/>
                  <a:pt x="772" y="291"/>
                  <a:pt x="772" y="291"/>
                </a:cubicBezTo>
                <a:cubicBezTo>
                  <a:pt x="772" y="292"/>
                  <a:pt x="772" y="292"/>
                  <a:pt x="772" y="292"/>
                </a:cubicBezTo>
                <a:cubicBezTo>
                  <a:pt x="771" y="296"/>
                  <a:pt x="771" y="296"/>
                  <a:pt x="771" y="296"/>
                </a:cubicBezTo>
                <a:cubicBezTo>
                  <a:pt x="770" y="296"/>
                  <a:pt x="770" y="296"/>
                  <a:pt x="770" y="296"/>
                </a:cubicBezTo>
                <a:cubicBezTo>
                  <a:pt x="768" y="300"/>
                  <a:pt x="768" y="300"/>
                  <a:pt x="768" y="300"/>
                </a:cubicBezTo>
                <a:cubicBezTo>
                  <a:pt x="768" y="301"/>
                  <a:pt x="768" y="301"/>
                  <a:pt x="768" y="301"/>
                </a:cubicBezTo>
                <a:cubicBezTo>
                  <a:pt x="766" y="303"/>
                  <a:pt x="766" y="303"/>
                  <a:pt x="766" y="303"/>
                </a:cubicBezTo>
                <a:cubicBezTo>
                  <a:pt x="766" y="302"/>
                  <a:pt x="766" y="302"/>
                  <a:pt x="766" y="302"/>
                </a:cubicBezTo>
                <a:cubicBezTo>
                  <a:pt x="766" y="300"/>
                  <a:pt x="766" y="300"/>
                  <a:pt x="766" y="300"/>
                </a:cubicBezTo>
                <a:cubicBezTo>
                  <a:pt x="767" y="298"/>
                  <a:pt x="767" y="298"/>
                  <a:pt x="767" y="298"/>
                </a:cubicBezTo>
                <a:cubicBezTo>
                  <a:pt x="769" y="296"/>
                  <a:pt x="769" y="296"/>
                  <a:pt x="769" y="296"/>
                </a:cubicBezTo>
                <a:cubicBezTo>
                  <a:pt x="768" y="296"/>
                  <a:pt x="768" y="296"/>
                  <a:pt x="768" y="296"/>
                </a:cubicBezTo>
                <a:cubicBezTo>
                  <a:pt x="768" y="296"/>
                  <a:pt x="768" y="296"/>
                  <a:pt x="768" y="296"/>
                </a:cubicBezTo>
                <a:cubicBezTo>
                  <a:pt x="766" y="296"/>
                  <a:pt x="766" y="296"/>
                  <a:pt x="766" y="296"/>
                </a:cubicBezTo>
                <a:cubicBezTo>
                  <a:pt x="765" y="295"/>
                  <a:pt x="765" y="295"/>
                  <a:pt x="765" y="295"/>
                </a:cubicBezTo>
                <a:cubicBezTo>
                  <a:pt x="764" y="295"/>
                  <a:pt x="764" y="295"/>
                  <a:pt x="764" y="295"/>
                </a:cubicBezTo>
                <a:cubicBezTo>
                  <a:pt x="765" y="294"/>
                  <a:pt x="765" y="294"/>
                  <a:pt x="765" y="294"/>
                </a:cubicBezTo>
                <a:cubicBezTo>
                  <a:pt x="767" y="294"/>
                  <a:pt x="767" y="294"/>
                  <a:pt x="767" y="294"/>
                </a:cubicBezTo>
                <a:cubicBezTo>
                  <a:pt x="768" y="294"/>
                  <a:pt x="768" y="294"/>
                  <a:pt x="768" y="294"/>
                </a:cubicBezTo>
                <a:cubicBezTo>
                  <a:pt x="768" y="293"/>
                  <a:pt x="768" y="293"/>
                  <a:pt x="768" y="293"/>
                </a:cubicBezTo>
                <a:cubicBezTo>
                  <a:pt x="769" y="293"/>
                  <a:pt x="769" y="293"/>
                  <a:pt x="769" y="293"/>
                </a:cubicBezTo>
                <a:cubicBezTo>
                  <a:pt x="769" y="294"/>
                  <a:pt x="769" y="294"/>
                  <a:pt x="769" y="294"/>
                </a:cubicBezTo>
                <a:cubicBezTo>
                  <a:pt x="770" y="293"/>
                  <a:pt x="770" y="293"/>
                  <a:pt x="770" y="293"/>
                </a:cubicBezTo>
                <a:cubicBezTo>
                  <a:pt x="770" y="291"/>
                  <a:pt x="770" y="291"/>
                  <a:pt x="770" y="291"/>
                </a:cubicBezTo>
                <a:cubicBezTo>
                  <a:pt x="768" y="290"/>
                  <a:pt x="768" y="290"/>
                  <a:pt x="768" y="290"/>
                </a:cubicBezTo>
                <a:cubicBezTo>
                  <a:pt x="768" y="289"/>
                  <a:pt x="768" y="289"/>
                  <a:pt x="768" y="289"/>
                </a:cubicBezTo>
                <a:cubicBezTo>
                  <a:pt x="766" y="287"/>
                  <a:pt x="766" y="287"/>
                  <a:pt x="766" y="287"/>
                </a:cubicBezTo>
                <a:cubicBezTo>
                  <a:pt x="766" y="284"/>
                  <a:pt x="766" y="284"/>
                  <a:pt x="766" y="284"/>
                </a:cubicBezTo>
                <a:cubicBezTo>
                  <a:pt x="766" y="283"/>
                  <a:pt x="766" y="283"/>
                  <a:pt x="766" y="283"/>
                </a:cubicBezTo>
                <a:cubicBezTo>
                  <a:pt x="765" y="280"/>
                  <a:pt x="765" y="280"/>
                  <a:pt x="765" y="280"/>
                </a:cubicBezTo>
                <a:cubicBezTo>
                  <a:pt x="764" y="279"/>
                  <a:pt x="764" y="279"/>
                  <a:pt x="764" y="279"/>
                </a:cubicBezTo>
                <a:cubicBezTo>
                  <a:pt x="765" y="277"/>
                  <a:pt x="765" y="277"/>
                  <a:pt x="765" y="277"/>
                </a:cubicBezTo>
                <a:cubicBezTo>
                  <a:pt x="766" y="277"/>
                  <a:pt x="766" y="277"/>
                  <a:pt x="766" y="277"/>
                </a:cubicBezTo>
                <a:cubicBezTo>
                  <a:pt x="767" y="274"/>
                  <a:pt x="767" y="274"/>
                  <a:pt x="767" y="274"/>
                </a:cubicBezTo>
                <a:cubicBezTo>
                  <a:pt x="767" y="273"/>
                  <a:pt x="767" y="273"/>
                  <a:pt x="767" y="273"/>
                </a:cubicBezTo>
                <a:cubicBezTo>
                  <a:pt x="768" y="271"/>
                  <a:pt x="768" y="271"/>
                  <a:pt x="768" y="271"/>
                </a:cubicBezTo>
                <a:cubicBezTo>
                  <a:pt x="770" y="269"/>
                  <a:pt x="770" y="269"/>
                  <a:pt x="770" y="269"/>
                </a:cubicBezTo>
                <a:cubicBezTo>
                  <a:pt x="771" y="268"/>
                  <a:pt x="771" y="268"/>
                  <a:pt x="771" y="268"/>
                </a:cubicBezTo>
                <a:cubicBezTo>
                  <a:pt x="771" y="267"/>
                  <a:pt x="771" y="267"/>
                  <a:pt x="771" y="267"/>
                </a:cubicBezTo>
                <a:cubicBezTo>
                  <a:pt x="770" y="265"/>
                  <a:pt x="770" y="265"/>
                  <a:pt x="770" y="265"/>
                </a:cubicBezTo>
                <a:cubicBezTo>
                  <a:pt x="770" y="264"/>
                  <a:pt x="770" y="264"/>
                  <a:pt x="770" y="264"/>
                </a:cubicBezTo>
                <a:cubicBezTo>
                  <a:pt x="770" y="261"/>
                  <a:pt x="770" y="261"/>
                  <a:pt x="770" y="261"/>
                </a:cubicBezTo>
                <a:cubicBezTo>
                  <a:pt x="772" y="258"/>
                  <a:pt x="772" y="258"/>
                  <a:pt x="772" y="258"/>
                </a:cubicBezTo>
                <a:cubicBezTo>
                  <a:pt x="773" y="257"/>
                  <a:pt x="773" y="257"/>
                  <a:pt x="773" y="257"/>
                </a:cubicBezTo>
                <a:cubicBezTo>
                  <a:pt x="775" y="256"/>
                  <a:pt x="775" y="256"/>
                  <a:pt x="775" y="256"/>
                </a:cubicBezTo>
                <a:cubicBezTo>
                  <a:pt x="779" y="252"/>
                  <a:pt x="779" y="252"/>
                  <a:pt x="779" y="252"/>
                </a:cubicBezTo>
                <a:cubicBezTo>
                  <a:pt x="782" y="248"/>
                  <a:pt x="782" y="248"/>
                  <a:pt x="782" y="248"/>
                </a:cubicBezTo>
                <a:cubicBezTo>
                  <a:pt x="784" y="248"/>
                  <a:pt x="784" y="248"/>
                  <a:pt x="784" y="248"/>
                </a:cubicBezTo>
                <a:cubicBezTo>
                  <a:pt x="785" y="246"/>
                  <a:pt x="785" y="246"/>
                  <a:pt x="785" y="246"/>
                </a:cubicBezTo>
                <a:cubicBezTo>
                  <a:pt x="786" y="244"/>
                  <a:pt x="786" y="244"/>
                  <a:pt x="786" y="244"/>
                </a:cubicBezTo>
                <a:cubicBezTo>
                  <a:pt x="788" y="244"/>
                  <a:pt x="788" y="244"/>
                  <a:pt x="788" y="244"/>
                </a:cubicBezTo>
                <a:cubicBezTo>
                  <a:pt x="791" y="243"/>
                  <a:pt x="791" y="243"/>
                  <a:pt x="791" y="243"/>
                </a:cubicBezTo>
                <a:cubicBezTo>
                  <a:pt x="793" y="242"/>
                  <a:pt x="793" y="242"/>
                  <a:pt x="793" y="242"/>
                </a:cubicBezTo>
                <a:cubicBezTo>
                  <a:pt x="794" y="241"/>
                  <a:pt x="794" y="241"/>
                  <a:pt x="794" y="241"/>
                </a:cubicBezTo>
                <a:cubicBezTo>
                  <a:pt x="794" y="240"/>
                  <a:pt x="794" y="240"/>
                  <a:pt x="794" y="240"/>
                </a:cubicBezTo>
                <a:cubicBezTo>
                  <a:pt x="790" y="238"/>
                  <a:pt x="790" y="238"/>
                  <a:pt x="790" y="238"/>
                </a:cubicBezTo>
                <a:cubicBezTo>
                  <a:pt x="788" y="237"/>
                  <a:pt x="788" y="237"/>
                  <a:pt x="788" y="237"/>
                </a:cubicBezTo>
                <a:cubicBezTo>
                  <a:pt x="785" y="236"/>
                  <a:pt x="785" y="236"/>
                  <a:pt x="785" y="236"/>
                </a:cubicBezTo>
                <a:cubicBezTo>
                  <a:pt x="784" y="236"/>
                  <a:pt x="784" y="236"/>
                  <a:pt x="784" y="236"/>
                </a:cubicBezTo>
                <a:cubicBezTo>
                  <a:pt x="783" y="237"/>
                  <a:pt x="783" y="237"/>
                  <a:pt x="783" y="237"/>
                </a:cubicBezTo>
                <a:cubicBezTo>
                  <a:pt x="780" y="236"/>
                  <a:pt x="780" y="236"/>
                  <a:pt x="780" y="236"/>
                </a:cubicBezTo>
                <a:cubicBezTo>
                  <a:pt x="779" y="237"/>
                  <a:pt x="779" y="237"/>
                  <a:pt x="779" y="237"/>
                </a:cubicBezTo>
                <a:cubicBezTo>
                  <a:pt x="775" y="237"/>
                  <a:pt x="775" y="237"/>
                  <a:pt x="775" y="237"/>
                </a:cubicBezTo>
                <a:cubicBezTo>
                  <a:pt x="770" y="238"/>
                  <a:pt x="770" y="238"/>
                  <a:pt x="770" y="238"/>
                </a:cubicBezTo>
                <a:cubicBezTo>
                  <a:pt x="767" y="241"/>
                  <a:pt x="767" y="241"/>
                  <a:pt x="767" y="241"/>
                </a:cubicBezTo>
                <a:cubicBezTo>
                  <a:pt x="764" y="243"/>
                  <a:pt x="764" y="243"/>
                  <a:pt x="764" y="243"/>
                </a:cubicBezTo>
                <a:cubicBezTo>
                  <a:pt x="764" y="244"/>
                  <a:pt x="764" y="244"/>
                  <a:pt x="764" y="244"/>
                </a:cubicBezTo>
                <a:cubicBezTo>
                  <a:pt x="764" y="246"/>
                  <a:pt x="764" y="246"/>
                  <a:pt x="764" y="246"/>
                </a:cubicBezTo>
                <a:cubicBezTo>
                  <a:pt x="763" y="245"/>
                  <a:pt x="763" y="245"/>
                  <a:pt x="763" y="245"/>
                </a:cubicBezTo>
                <a:cubicBezTo>
                  <a:pt x="762" y="245"/>
                  <a:pt x="762" y="245"/>
                  <a:pt x="762" y="245"/>
                </a:cubicBezTo>
                <a:cubicBezTo>
                  <a:pt x="761" y="247"/>
                  <a:pt x="761" y="247"/>
                  <a:pt x="761" y="247"/>
                </a:cubicBezTo>
                <a:cubicBezTo>
                  <a:pt x="759" y="247"/>
                  <a:pt x="759" y="247"/>
                  <a:pt x="759" y="247"/>
                </a:cubicBezTo>
                <a:cubicBezTo>
                  <a:pt x="757" y="249"/>
                  <a:pt x="757" y="249"/>
                  <a:pt x="757" y="249"/>
                </a:cubicBezTo>
                <a:cubicBezTo>
                  <a:pt x="757" y="251"/>
                  <a:pt x="757" y="251"/>
                  <a:pt x="757" y="251"/>
                </a:cubicBezTo>
                <a:cubicBezTo>
                  <a:pt x="756" y="251"/>
                  <a:pt x="756" y="251"/>
                  <a:pt x="756" y="251"/>
                </a:cubicBezTo>
                <a:cubicBezTo>
                  <a:pt x="754" y="254"/>
                  <a:pt x="754" y="254"/>
                  <a:pt x="754" y="254"/>
                </a:cubicBezTo>
                <a:cubicBezTo>
                  <a:pt x="754" y="255"/>
                  <a:pt x="754" y="255"/>
                  <a:pt x="754" y="255"/>
                </a:cubicBezTo>
                <a:cubicBezTo>
                  <a:pt x="753" y="256"/>
                  <a:pt x="753" y="256"/>
                  <a:pt x="753" y="256"/>
                </a:cubicBezTo>
                <a:cubicBezTo>
                  <a:pt x="753" y="255"/>
                  <a:pt x="753" y="255"/>
                  <a:pt x="753" y="255"/>
                </a:cubicBezTo>
                <a:cubicBezTo>
                  <a:pt x="752" y="255"/>
                  <a:pt x="752" y="255"/>
                  <a:pt x="752" y="255"/>
                </a:cubicBezTo>
                <a:cubicBezTo>
                  <a:pt x="751" y="258"/>
                  <a:pt x="751" y="258"/>
                  <a:pt x="751" y="258"/>
                </a:cubicBezTo>
                <a:cubicBezTo>
                  <a:pt x="750" y="258"/>
                  <a:pt x="750" y="258"/>
                  <a:pt x="750" y="258"/>
                </a:cubicBezTo>
                <a:cubicBezTo>
                  <a:pt x="749" y="258"/>
                  <a:pt x="749" y="258"/>
                  <a:pt x="749" y="258"/>
                </a:cubicBezTo>
                <a:cubicBezTo>
                  <a:pt x="748" y="259"/>
                  <a:pt x="748" y="259"/>
                  <a:pt x="748" y="259"/>
                </a:cubicBezTo>
                <a:cubicBezTo>
                  <a:pt x="747" y="260"/>
                  <a:pt x="747" y="260"/>
                  <a:pt x="747" y="260"/>
                </a:cubicBezTo>
                <a:cubicBezTo>
                  <a:pt x="746" y="263"/>
                  <a:pt x="746" y="263"/>
                  <a:pt x="746" y="263"/>
                </a:cubicBezTo>
                <a:cubicBezTo>
                  <a:pt x="744" y="266"/>
                  <a:pt x="744" y="266"/>
                  <a:pt x="744" y="266"/>
                </a:cubicBezTo>
                <a:cubicBezTo>
                  <a:pt x="744" y="267"/>
                  <a:pt x="744" y="267"/>
                  <a:pt x="744" y="267"/>
                </a:cubicBezTo>
                <a:cubicBezTo>
                  <a:pt x="745" y="267"/>
                  <a:pt x="745" y="267"/>
                  <a:pt x="745" y="267"/>
                </a:cubicBezTo>
                <a:cubicBezTo>
                  <a:pt x="746" y="267"/>
                  <a:pt x="746" y="267"/>
                  <a:pt x="746" y="267"/>
                </a:cubicBezTo>
                <a:cubicBezTo>
                  <a:pt x="745" y="268"/>
                  <a:pt x="745" y="268"/>
                  <a:pt x="745" y="268"/>
                </a:cubicBezTo>
                <a:cubicBezTo>
                  <a:pt x="744" y="268"/>
                  <a:pt x="744" y="268"/>
                  <a:pt x="744" y="268"/>
                </a:cubicBezTo>
                <a:cubicBezTo>
                  <a:pt x="741" y="269"/>
                  <a:pt x="741" y="269"/>
                  <a:pt x="741" y="269"/>
                </a:cubicBezTo>
                <a:cubicBezTo>
                  <a:pt x="741" y="271"/>
                  <a:pt x="741" y="271"/>
                  <a:pt x="741" y="271"/>
                </a:cubicBezTo>
                <a:cubicBezTo>
                  <a:pt x="739" y="271"/>
                  <a:pt x="739" y="271"/>
                  <a:pt x="739" y="271"/>
                </a:cubicBezTo>
                <a:cubicBezTo>
                  <a:pt x="739" y="273"/>
                  <a:pt x="739" y="273"/>
                  <a:pt x="739" y="273"/>
                </a:cubicBezTo>
                <a:cubicBezTo>
                  <a:pt x="739" y="276"/>
                  <a:pt x="739" y="276"/>
                  <a:pt x="739" y="276"/>
                </a:cubicBezTo>
                <a:cubicBezTo>
                  <a:pt x="738" y="278"/>
                  <a:pt x="738" y="278"/>
                  <a:pt x="738" y="278"/>
                </a:cubicBezTo>
                <a:cubicBezTo>
                  <a:pt x="736" y="278"/>
                  <a:pt x="736" y="278"/>
                  <a:pt x="736" y="278"/>
                </a:cubicBezTo>
                <a:cubicBezTo>
                  <a:pt x="736" y="280"/>
                  <a:pt x="736" y="280"/>
                  <a:pt x="736" y="280"/>
                </a:cubicBezTo>
                <a:cubicBezTo>
                  <a:pt x="736" y="281"/>
                  <a:pt x="736" y="281"/>
                  <a:pt x="736" y="281"/>
                </a:cubicBezTo>
                <a:cubicBezTo>
                  <a:pt x="734" y="282"/>
                  <a:pt x="734" y="282"/>
                  <a:pt x="734" y="282"/>
                </a:cubicBezTo>
                <a:cubicBezTo>
                  <a:pt x="734" y="285"/>
                  <a:pt x="734" y="285"/>
                  <a:pt x="734" y="285"/>
                </a:cubicBezTo>
                <a:cubicBezTo>
                  <a:pt x="735" y="287"/>
                  <a:pt x="735" y="287"/>
                  <a:pt x="735" y="287"/>
                </a:cubicBezTo>
                <a:cubicBezTo>
                  <a:pt x="738" y="288"/>
                  <a:pt x="738" y="288"/>
                  <a:pt x="738" y="288"/>
                </a:cubicBezTo>
                <a:cubicBezTo>
                  <a:pt x="740" y="288"/>
                  <a:pt x="740" y="288"/>
                  <a:pt x="740" y="288"/>
                </a:cubicBezTo>
                <a:cubicBezTo>
                  <a:pt x="742" y="290"/>
                  <a:pt x="742" y="290"/>
                  <a:pt x="742" y="290"/>
                </a:cubicBezTo>
                <a:cubicBezTo>
                  <a:pt x="743" y="290"/>
                  <a:pt x="743" y="290"/>
                  <a:pt x="743" y="290"/>
                </a:cubicBezTo>
                <a:cubicBezTo>
                  <a:pt x="745" y="291"/>
                  <a:pt x="745" y="291"/>
                  <a:pt x="745" y="291"/>
                </a:cubicBezTo>
                <a:cubicBezTo>
                  <a:pt x="748" y="291"/>
                  <a:pt x="748" y="291"/>
                  <a:pt x="748" y="291"/>
                </a:cubicBezTo>
                <a:cubicBezTo>
                  <a:pt x="748" y="294"/>
                  <a:pt x="748" y="294"/>
                  <a:pt x="748" y="294"/>
                </a:cubicBezTo>
                <a:cubicBezTo>
                  <a:pt x="750" y="295"/>
                  <a:pt x="750" y="295"/>
                  <a:pt x="750" y="295"/>
                </a:cubicBezTo>
                <a:cubicBezTo>
                  <a:pt x="751" y="296"/>
                  <a:pt x="751" y="296"/>
                  <a:pt x="751" y="296"/>
                </a:cubicBezTo>
                <a:cubicBezTo>
                  <a:pt x="752" y="297"/>
                  <a:pt x="752" y="297"/>
                  <a:pt x="752" y="297"/>
                </a:cubicBezTo>
                <a:cubicBezTo>
                  <a:pt x="749" y="297"/>
                  <a:pt x="749" y="297"/>
                  <a:pt x="749" y="297"/>
                </a:cubicBezTo>
                <a:cubicBezTo>
                  <a:pt x="748" y="298"/>
                  <a:pt x="748" y="298"/>
                  <a:pt x="748" y="298"/>
                </a:cubicBezTo>
                <a:cubicBezTo>
                  <a:pt x="745" y="298"/>
                  <a:pt x="745" y="298"/>
                  <a:pt x="745" y="298"/>
                </a:cubicBezTo>
                <a:cubicBezTo>
                  <a:pt x="742" y="296"/>
                  <a:pt x="742" y="296"/>
                  <a:pt x="742" y="296"/>
                </a:cubicBezTo>
                <a:cubicBezTo>
                  <a:pt x="742" y="295"/>
                  <a:pt x="742" y="295"/>
                  <a:pt x="742" y="295"/>
                </a:cubicBezTo>
                <a:cubicBezTo>
                  <a:pt x="740" y="293"/>
                  <a:pt x="740" y="293"/>
                  <a:pt x="740" y="293"/>
                </a:cubicBezTo>
                <a:cubicBezTo>
                  <a:pt x="737" y="293"/>
                  <a:pt x="737" y="293"/>
                  <a:pt x="737" y="293"/>
                </a:cubicBezTo>
                <a:cubicBezTo>
                  <a:pt x="736" y="292"/>
                  <a:pt x="736" y="292"/>
                  <a:pt x="736" y="292"/>
                </a:cubicBezTo>
                <a:cubicBezTo>
                  <a:pt x="735" y="292"/>
                  <a:pt x="735" y="292"/>
                  <a:pt x="735" y="292"/>
                </a:cubicBezTo>
                <a:cubicBezTo>
                  <a:pt x="734" y="293"/>
                  <a:pt x="734" y="293"/>
                  <a:pt x="734" y="293"/>
                </a:cubicBezTo>
                <a:cubicBezTo>
                  <a:pt x="735" y="295"/>
                  <a:pt x="735" y="295"/>
                  <a:pt x="735" y="295"/>
                </a:cubicBezTo>
                <a:cubicBezTo>
                  <a:pt x="735" y="296"/>
                  <a:pt x="735" y="296"/>
                  <a:pt x="735" y="296"/>
                </a:cubicBezTo>
                <a:cubicBezTo>
                  <a:pt x="734" y="296"/>
                  <a:pt x="734" y="296"/>
                  <a:pt x="734" y="296"/>
                </a:cubicBezTo>
                <a:cubicBezTo>
                  <a:pt x="733" y="297"/>
                  <a:pt x="733" y="297"/>
                  <a:pt x="733" y="297"/>
                </a:cubicBezTo>
                <a:cubicBezTo>
                  <a:pt x="734" y="300"/>
                  <a:pt x="734" y="300"/>
                  <a:pt x="734" y="300"/>
                </a:cubicBezTo>
                <a:cubicBezTo>
                  <a:pt x="734" y="302"/>
                  <a:pt x="734" y="302"/>
                  <a:pt x="734" y="302"/>
                </a:cubicBezTo>
                <a:cubicBezTo>
                  <a:pt x="734" y="304"/>
                  <a:pt x="734" y="304"/>
                  <a:pt x="734" y="304"/>
                </a:cubicBezTo>
                <a:cubicBezTo>
                  <a:pt x="734" y="306"/>
                  <a:pt x="734" y="306"/>
                  <a:pt x="734" y="306"/>
                </a:cubicBezTo>
                <a:cubicBezTo>
                  <a:pt x="736" y="307"/>
                  <a:pt x="736" y="307"/>
                  <a:pt x="736" y="307"/>
                </a:cubicBezTo>
                <a:cubicBezTo>
                  <a:pt x="738" y="309"/>
                  <a:pt x="738" y="309"/>
                  <a:pt x="738" y="309"/>
                </a:cubicBezTo>
                <a:cubicBezTo>
                  <a:pt x="738" y="309"/>
                  <a:pt x="738" y="309"/>
                  <a:pt x="738" y="309"/>
                </a:cubicBezTo>
                <a:cubicBezTo>
                  <a:pt x="737" y="309"/>
                  <a:pt x="737" y="309"/>
                  <a:pt x="737" y="309"/>
                </a:cubicBezTo>
                <a:cubicBezTo>
                  <a:pt x="737" y="308"/>
                  <a:pt x="737" y="308"/>
                  <a:pt x="737" y="308"/>
                </a:cubicBezTo>
                <a:cubicBezTo>
                  <a:pt x="737" y="310"/>
                  <a:pt x="737" y="310"/>
                  <a:pt x="737" y="310"/>
                </a:cubicBezTo>
                <a:cubicBezTo>
                  <a:pt x="738" y="311"/>
                  <a:pt x="738" y="311"/>
                  <a:pt x="738" y="311"/>
                </a:cubicBezTo>
                <a:cubicBezTo>
                  <a:pt x="739" y="311"/>
                  <a:pt x="739" y="311"/>
                  <a:pt x="739" y="311"/>
                </a:cubicBezTo>
                <a:cubicBezTo>
                  <a:pt x="740" y="310"/>
                  <a:pt x="740" y="310"/>
                  <a:pt x="740" y="310"/>
                </a:cubicBezTo>
                <a:cubicBezTo>
                  <a:pt x="741" y="310"/>
                  <a:pt x="741" y="310"/>
                  <a:pt x="741" y="310"/>
                </a:cubicBezTo>
                <a:cubicBezTo>
                  <a:pt x="742" y="310"/>
                  <a:pt x="742" y="310"/>
                  <a:pt x="742" y="310"/>
                </a:cubicBezTo>
                <a:cubicBezTo>
                  <a:pt x="743" y="311"/>
                  <a:pt x="743" y="311"/>
                  <a:pt x="743" y="311"/>
                </a:cubicBezTo>
                <a:cubicBezTo>
                  <a:pt x="745" y="312"/>
                  <a:pt x="745" y="312"/>
                  <a:pt x="745" y="312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5" y="310"/>
                  <a:pt x="745" y="310"/>
                  <a:pt x="745" y="310"/>
                </a:cubicBezTo>
                <a:cubicBezTo>
                  <a:pt x="745" y="309"/>
                  <a:pt x="745" y="309"/>
                  <a:pt x="745" y="309"/>
                </a:cubicBezTo>
                <a:cubicBezTo>
                  <a:pt x="746" y="309"/>
                  <a:pt x="746" y="309"/>
                  <a:pt x="746" y="309"/>
                </a:cubicBezTo>
                <a:cubicBezTo>
                  <a:pt x="747" y="309"/>
                  <a:pt x="747" y="309"/>
                  <a:pt x="747" y="30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47" y="312"/>
                  <a:pt x="747" y="312"/>
                  <a:pt x="747" y="312"/>
                </a:cubicBezTo>
                <a:cubicBezTo>
                  <a:pt x="748" y="312"/>
                  <a:pt x="748" y="312"/>
                  <a:pt x="748" y="312"/>
                </a:cubicBezTo>
                <a:cubicBezTo>
                  <a:pt x="749" y="310"/>
                  <a:pt x="749" y="310"/>
                  <a:pt x="749" y="310"/>
                </a:cubicBezTo>
                <a:cubicBezTo>
                  <a:pt x="751" y="310"/>
                  <a:pt x="751" y="310"/>
                  <a:pt x="751" y="310"/>
                </a:cubicBezTo>
                <a:cubicBezTo>
                  <a:pt x="752" y="309"/>
                  <a:pt x="752" y="309"/>
                  <a:pt x="752" y="309"/>
                </a:cubicBezTo>
                <a:cubicBezTo>
                  <a:pt x="753" y="309"/>
                  <a:pt x="753" y="309"/>
                  <a:pt x="753" y="309"/>
                </a:cubicBezTo>
                <a:cubicBezTo>
                  <a:pt x="752" y="310"/>
                  <a:pt x="752" y="310"/>
                  <a:pt x="752" y="310"/>
                </a:cubicBezTo>
                <a:cubicBezTo>
                  <a:pt x="749" y="312"/>
                  <a:pt x="749" y="312"/>
                  <a:pt x="749" y="312"/>
                </a:cubicBezTo>
                <a:cubicBezTo>
                  <a:pt x="749" y="313"/>
                  <a:pt x="749" y="313"/>
                  <a:pt x="749" y="313"/>
                </a:cubicBezTo>
                <a:cubicBezTo>
                  <a:pt x="750" y="314"/>
                  <a:pt x="750" y="314"/>
                  <a:pt x="750" y="314"/>
                </a:cubicBezTo>
                <a:cubicBezTo>
                  <a:pt x="751" y="317"/>
                  <a:pt x="751" y="317"/>
                  <a:pt x="751" y="317"/>
                </a:cubicBezTo>
                <a:cubicBezTo>
                  <a:pt x="753" y="319"/>
                  <a:pt x="753" y="319"/>
                  <a:pt x="753" y="319"/>
                </a:cubicBezTo>
                <a:cubicBezTo>
                  <a:pt x="755" y="319"/>
                  <a:pt x="755" y="319"/>
                  <a:pt x="755" y="319"/>
                </a:cubicBezTo>
                <a:cubicBezTo>
                  <a:pt x="756" y="318"/>
                  <a:pt x="756" y="318"/>
                  <a:pt x="756" y="318"/>
                </a:cubicBezTo>
                <a:cubicBezTo>
                  <a:pt x="755" y="317"/>
                  <a:pt x="755" y="317"/>
                  <a:pt x="755" y="317"/>
                </a:cubicBezTo>
                <a:cubicBezTo>
                  <a:pt x="755" y="317"/>
                  <a:pt x="755" y="317"/>
                  <a:pt x="755" y="317"/>
                </a:cubicBezTo>
                <a:cubicBezTo>
                  <a:pt x="757" y="317"/>
                  <a:pt x="757" y="317"/>
                  <a:pt x="757" y="317"/>
                </a:cubicBezTo>
                <a:cubicBezTo>
                  <a:pt x="758" y="318"/>
                  <a:pt x="758" y="318"/>
                  <a:pt x="758" y="318"/>
                </a:cubicBezTo>
                <a:cubicBezTo>
                  <a:pt x="759" y="318"/>
                  <a:pt x="759" y="318"/>
                  <a:pt x="759" y="318"/>
                </a:cubicBezTo>
                <a:cubicBezTo>
                  <a:pt x="761" y="317"/>
                  <a:pt x="761" y="317"/>
                  <a:pt x="761" y="317"/>
                </a:cubicBezTo>
                <a:cubicBezTo>
                  <a:pt x="762" y="315"/>
                  <a:pt x="762" y="315"/>
                  <a:pt x="762" y="315"/>
                </a:cubicBezTo>
                <a:cubicBezTo>
                  <a:pt x="763" y="315"/>
                  <a:pt x="763" y="315"/>
                  <a:pt x="763" y="315"/>
                </a:cubicBezTo>
                <a:cubicBezTo>
                  <a:pt x="763" y="316"/>
                  <a:pt x="763" y="316"/>
                  <a:pt x="763" y="316"/>
                </a:cubicBezTo>
                <a:cubicBezTo>
                  <a:pt x="762" y="316"/>
                  <a:pt x="762" y="316"/>
                  <a:pt x="762" y="316"/>
                </a:cubicBezTo>
                <a:cubicBezTo>
                  <a:pt x="760" y="319"/>
                  <a:pt x="760" y="319"/>
                  <a:pt x="760" y="319"/>
                </a:cubicBezTo>
                <a:cubicBezTo>
                  <a:pt x="760" y="320"/>
                  <a:pt x="760" y="320"/>
                  <a:pt x="760" y="320"/>
                </a:cubicBezTo>
                <a:cubicBezTo>
                  <a:pt x="762" y="321"/>
                  <a:pt x="762" y="321"/>
                  <a:pt x="762" y="321"/>
                </a:cubicBezTo>
                <a:cubicBezTo>
                  <a:pt x="763" y="322"/>
                  <a:pt x="763" y="322"/>
                  <a:pt x="763" y="322"/>
                </a:cubicBezTo>
                <a:cubicBezTo>
                  <a:pt x="765" y="322"/>
                  <a:pt x="765" y="322"/>
                  <a:pt x="765" y="322"/>
                </a:cubicBezTo>
                <a:cubicBezTo>
                  <a:pt x="767" y="323"/>
                  <a:pt x="767" y="323"/>
                  <a:pt x="767" y="323"/>
                </a:cubicBezTo>
                <a:cubicBezTo>
                  <a:pt x="768" y="324"/>
                  <a:pt x="768" y="324"/>
                  <a:pt x="768" y="324"/>
                </a:cubicBezTo>
                <a:cubicBezTo>
                  <a:pt x="769" y="323"/>
                  <a:pt x="769" y="323"/>
                  <a:pt x="769" y="323"/>
                </a:cubicBezTo>
                <a:cubicBezTo>
                  <a:pt x="772" y="322"/>
                  <a:pt x="772" y="322"/>
                  <a:pt x="772" y="322"/>
                </a:cubicBezTo>
                <a:cubicBezTo>
                  <a:pt x="773" y="324"/>
                  <a:pt x="773" y="324"/>
                  <a:pt x="773" y="324"/>
                </a:cubicBezTo>
                <a:cubicBezTo>
                  <a:pt x="775" y="325"/>
                  <a:pt x="775" y="325"/>
                  <a:pt x="775" y="325"/>
                </a:cubicBezTo>
                <a:cubicBezTo>
                  <a:pt x="776" y="326"/>
                  <a:pt x="776" y="326"/>
                  <a:pt x="776" y="326"/>
                </a:cubicBezTo>
                <a:cubicBezTo>
                  <a:pt x="777" y="326"/>
                  <a:pt x="777" y="326"/>
                  <a:pt x="777" y="326"/>
                </a:cubicBezTo>
                <a:cubicBezTo>
                  <a:pt x="779" y="327"/>
                  <a:pt x="779" y="327"/>
                  <a:pt x="779" y="327"/>
                </a:cubicBezTo>
                <a:cubicBezTo>
                  <a:pt x="780" y="326"/>
                  <a:pt x="780" y="326"/>
                  <a:pt x="780" y="326"/>
                </a:cubicBezTo>
                <a:cubicBezTo>
                  <a:pt x="781" y="327"/>
                  <a:pt x="781" y="327"/>
                  <a:pt x="781" y="327"/>
                </a:cubicBezTo>
                <a:cubicBezTo>
                  <a:pt x="782" y="326"/>
                  <a:pt x="782" y="326"/>
                  <a:pt x="782" y="326"/>
                </a:cubicBezTo>
                <a:cubicBezTo>
                  <a:pt x="781" y="325"/>
                  <a:pt x="781" y="325"/>
                  <a:pt x="781" y="325"/>
                </a:cubicBezTo>
                <a:cubicBezTo>
                  <a:pt x="780" y="324"/>
                  <a:pt x="780" y="324"/>
                  <a:pt x="780" y="324"/>
                </a:cubicBezTo>
                <a:cubicBezTo>
                  <a:pt x="779" y="322"/>
                  <a:pt x="779" y="322"/>
                  <a:pt x="779" y="322"/>
                </a:cubicBezTo>
                <a:cubicBezTo>
                  <a:pt x="778" y="321"/>
                  <a:pt x="778" y="321"/>
                  <a:pt x="778" y="321"/>
                </a:cubicBezTo>
                <a:cubicBezTo>
                  <a:pt x="774" y="318"/>
                  <a:pt x="774" y="318"/>
                  <a:pt x="774" y="318"/>
                </a:cubicBezTo>
                <a:cubicBezTo>
                  <a:pt x="774" y="317"/>
                  <a:pt x="774" y="317"/>
                  <a:pt x="774" y="317"/>
                </a:cubicBezTo>
                <a:cubicBezTo>
                  <a:pt x="775" y="317"/>
                  <a:pt x="775" y="317"/>
                  <a:pt x="775" y="317"/>
                </a:cubicBezTo>
                <a:cubicBezTo>
                  <a:pt x="776" y="318"/>
                  <a:pt x="776" y="318"/>
                  <a:pt x="776" y="318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79" y="320"/>
                  <a:pt x="779" y="320"/>
                  <a:pt x="779" y="320"/>
                </a:cubicBezTo>
                <a:cubicBezTo>
                  <a:pt x="780" y="321"/>
                  <a:pt x="780" y="321"/>
                  <a:pt x="780" y="321"/>
                </a:cubicBezTo>
                <a:cubicBezTo>
                  <a:pt x="780" y="322"/>
                  <a:pt x="780" y="322"/>
                  <a:pt x="780" y="322"/>
                </a:cubicBezTo>
                <a:cubicBezTo>
                  <a:pt x="781" y="323"/>
                  <a:pt x="781" y="323"/>
                  <a:pt x="781" y="323"/>
                </a:cubicBezTo>
                <a:cubicBezTo>
                  <a:pt x="783" y="325"/>
                  <a:pt x="783" y="325"/>
                  <a:pt x="783" y="325"/>
                </a:cubicBezTo>
                <a:cubicBezTo>
                  <a:pt x="784" y="326"/>
                  <a:pt x="784" y="326"/>
                  <a:pt x="784" y="326"/>
                </a:cubicBezTo>
                <a:cubicBezTo>
                  <a:pt x="784" y="327"/>
                  <a:pt x="784" y="327"/>
                  <a:pt x="784" y="327"/>
                </a:cubicBezTo>
                <a:cubicBezTo>
                  <a:pt x="786" y="328"/>
                  <a:pt x="786" y="328"/>
                  <a:pt x="786" y="328"/>
                </a:cubicBezTo>
                <a:cubicBezTo>
                  <a:pt x="787" y="330"/>
                  <a:pt x="787" y="330"/>
                  <a:pt x="787" y="330"/>
                </a:cubicBezTo>
                <a:cubicBezTo>
                  <a:pt x="788" y="330"/>
                  <a:pt x="788" y="330"/>
                  <a:pt x="788" y="330"/>
                </a:cubicBezTo>
                <a:cubicBezTo>
                  <a:pt x="788" y="330"/>
                  <a:pt x="788" y="330"/>
                  <a:pt x="788" y="330"/>
                </a:cubicBezTo>
                <a:cubicBezTo>
                  <a:pt x="788" y="328"/>
                  <a:pt x="788" y="328"/>
                  <a:pt x="788" y="328"/>
                </a:cubicBezTo>
                <a:cubicBezTo>
                  <a:pt x="786" y="324"/>
                  <a:pt x="786" y="324"/>
                  <a:pt x="786" y="324"/>
                </a:cubicBezTo>
                <a:cubicBezTo>
                  <a:pt x="789" y="325"/>
                  <a:pt x="789" y="325"/>
                  <a:pt x="789" y="325"/>
                </a:cubicBezTo>
                <a:cubicBezTo>
                  <a:pt x="792" y="326"/>
                  <a:pt x="792" y="326"/>
                  <a:pt x="792" y="326"/>
                </a:cubicBezTo>
                <a:cubicBezTo>
                  <a:pt x="795" y="326"/>
                  <a:pt x="795" y="326"/>
                  <a:pt x="795" y="326"/>
                </a:cubicBezTo>
                <a:cubicBezTo>
                  <a:pt x="795" y="328"/>
                  <a:pt x="795" y="328"/>
                  <a:pt x="795" y="328"/>
                </a:cubicBezTo>
                <a:cubicBezTo>
                  <a:pt x="794" y="329"/>
                  <a:pt x="794" y="329"/>
                  <a:pt x="794" y="329"/>
                </a:cubicBezTo>
                <a:cubicBezTo>
                  <a:pt x="796" y="330"/>
                  <a:pt x="796" y="330"/>
                  <a:pt x="796" y="330"/>
                </a:cubicBezTo>
                <a:cubicBezTo>
                  <a:pt x="798" y="330"/>
                  <a:pt x="798" y="330"/>
                  <a:pt x="798" y="330"/>
                </a:cubicBezTo>
                <a:cubicBezTo>
                  <a:pt x="798" y="330"/>
                  <a:pt x="798" y="330"/>
                  <a:pt x="798" y="330"/>
                </a:cubicBezTo>
                <a:cubicBezTo>
                  <a:pt x="802" y="330"/>
                  <a:pt x="802" y="330"/>
                  <a:pt x="802" y="330"/>
                </a:cubicBezTo>
                <a:cubicBezTo>
                  <a:pt x="804" y="329"/>
                  <a:pt x="804" y="329"/>
                  <a:pt x="804" y="329"/>
                </a:cubicBezTo>
                <a:cubicBezTo>
                  <a:pt x="805" y="327"/>
                  <a:pt x="805" y="327"/>
                  <a:pt x="805" y="327"/>
                </a:cubicBezTo>
                <a:cubicBezTo>
                  <a:pt x="805" y="326"/>
                  <a:pt x="805" y="326"/>
                  <a:pt x="805" y="326"/>
                </a:cubicBezTo>
                <a:cubicBezTo>
                  <a:pt x="806" y="324"/>
                  <a:pt x="806" y="324"/>
                  <a:pt x="806" y="324"/>
                </a:cubicBezTo>
                <a:cubicBezTo>
                  <a:pt x="805" y="323"/>
                  <a:pt x="805" y="323"/>
                  <a:pt x="805" y="323"/>
                </a:cubicBezTo>
                <a:cubicBezTo>
                  <a:pt x="803" y="320"/>
                  <a:pt x="803" y="320"/>
                  <a:pt x="803" y="320"/>
                </a:cubicBezTo>
                <a:cubicBezTo>
                  <a:pt x="802" y="320"/>
                  <a:pt x="802" y="320"/>
                  <a:pt x="802" y="320"/>
                </a:cubicBezTo>
                <a:cubicBezTo>
                  <a:pt x="801" y="318"/>
                  <a:pt x="801" y="318"/>
                  <a:pt x="801" y="318"/>
                </a:cubicBezTo>
                <a:cubicBezTo>
                  <a:pt x="801" y="316"/>
                  <a:pt x="801" y="316"/>
                  <a:pt x="801" y="316"/>
                </a:cubicBezTo>
                <a:cubicBezTo>
                  <a:pt x="802" y="316"/>
                  <a:pt x="802" y="316"/>
                  <a:pt x="802" y="316"/>
                </a:cubicBezTo>
                <a:cubicBezTo>
                  <a:pt x="802" y="315"/>
                  <a:pt x="802" y="315"/>
                  <a:pt x="802" y="315"/>
                </a:cubicBezTo>
                <a:cubicBezTo>
                  <a:pt x="802" y="314"/>
                  <a:pt x="802" y="314"/>
                  <a:pt x="802" y="314"/>
                </a:cubicBezTo>
                <a:cubicBezTo>
                  <a:pt x="803" y="315"/>
                  <a:pt x="803" y="315"/>
                  <a:pt x="803" y="315"/>
                </a:cubicBezTo>
                <a:cubicBezTo>
                  <a:pt x="804" y="317"/>
                  <a:pt x="804" y="317"/>
                  <a:pt x="804" y="317"/>
                </a:cubicBezTo>
                <a:cubicBezTo>
                  <a:pt x="805" y="315"/>
                  <a:pt x="805" y="315"/>
                  <a:pt x="805" y="315"/>
                </a:cubicBezTo>
                <a:cubicBezTo>
                  <a:pt x="805" y="312"/>
                  <a:pt x="805" y="312"/>
                  <a:pt x="805" y="312"/>
                </a:cubicBezTo>
                <a:cubicBezTo>
                  <a:pt x="806" y="311"/>
                  <a:pt x="806" y="311"/>
                  <a:pt x="806" y="311"/>
                </a:cubicBezTo>
                <a:cubicBezTo>
                  <a:pt x="807" y="311"/>
                  <a:pt x="807" y="311"/>
                  <a:pt x="807" y="311"/>
                </a:cubicBezTo>
                <a:cubicBezTo>
                  <a:pt x="807" y="313"/>
                  <a:pt x="807" y="313"/>
                  <a:pt x="807" y="313"/>
                </a:cubicBezTo>
                <a:cubicBezTo>
                  <a:pt x="808" y="314"/>
                  <a:pt x="808" y="314"/>
                  <a:pt x="808" y="314"/>
                </a:cubicBezTo>
                <a:cubicBezTo>
                  <a:pt x="807" y="315"/>
                  <a:pt x="807" y="315"/>
                  <a:pt x="807" y="315"/>
                </a:cubicBezTo>
                <a:cubicBezTo>
                  <a:pt x="805" y="316"/>
                  <a:pt x="805" y="316"/>
                  <a:pt x="805" y="316"/>
                </a:cubicBezTo>
                <a:cubicBezTo>
                  <a:pt x="805" y="318"/>
                  <a:pt x="805" y="318"/>
                  <a:pt x="805" y="318"/>
                </a:cubicBezTo>
                <a:cubicBezTo>
                  <a:pt x="806" y="318"/>
                  <a:pt x="806" y="318"/>
                  <a:pt x="806" y="318"/>
                </a:cubicBezTo>
                <a:cubicBezTo>
                  <a:pt x="807" y="319"/>
                  <a:pt x="807" y="319"/>
                  <a:pt x="807" y="319"/>
                </a:cubicBezTo>
                <a:cubicBezTo>
                  <a:pt x="807" y="320"/>
                  <a:pt x="807" y="320"/>
                  <a:pt x="807" y="320"/>
                </a:cubicBezTo>
                <a:cubicBezTo>
                  <a:pt x="809" y="323"/>
                  <a:pt x="809" y="323"/>
                  <a:pt x="809" y="323"/>
                </a:cubicBezTo>
                <a:cubicBezTo>
                  <a:pt x="810" y="323"/>
                  <a:pt x="810" y="323"/>
                  <a:pt x="810" y="323"/>
                </a:cubicBezTo>
                <a:cubicBezTo>
                  <a:pt x="810" y="322"/>
                  <a:pt x="810" y="322"/>
                  <a:pt x="810" y="322"/>
                </a:cubicBezTo>
                <a:cubicBezTo>
                  <a:pt x="811" y="322"/>
                  <a:pt x="811" y="322"/>
                  <a:pt x="811" y="322"/>
                </a:cubicBezTo>
                <a:cubicBezTo>
                  <a:pt x="812" y="322"/>
                  <a:pt x="812" y="322"/>
                  <a:pt x="812" y="322"/>
                </a:cubicBezTo>
                <a:cubicBezTo>
                  <a:pt x="814" y="322"/>
                  <a:pt x="814" y="322"/>
                  <a:pt x="814" y="322"/>
                </a:cubicBezTo>
                <a:cubicBezTo>
                  <a:pt x="814" y="323"/>
                  <a:pt x="814" y="323"/>
                  <a:pt x="814" y="323"/>
                </a:cubicBezTo>
                <a:cubicBezTo>
                  <a:pt x="814" y="323"/>
                  <a:pt x="814" y="323"/>
                  <a:pt x="814" y="323"/>
                </a:cubicBezTo>
                <a:cubicBezTo>
                  <a:pt x="814" y="325"/>
                  <a:pt x="814" y="325"/>
                  <a:pt x="814" y="325"/>
                </a:cubicBezTo>
                <a:cubicBezTo>
                  <a:pt x="813" y="328"/>
                  <a:pt x="813" y="328"/>
                  <a:pt x="813" y="328"/>
                </a:cubicBezTo>
                <a:cubicBezTo>
                  <a:pt x="812" y="328"/>
                  <a:pt x="812" y="328"/>
                  <a:pt x="812" y="328"/>
                </a:cubicBezTo>
                <a:cubicBezTo>
                  <a:pt x="811" y="331"/>
                  <a:pt x="811" y="331"/>
                  <a:pt x="811" y="331"/>
                </a:cubicBezTo>
                <a:cubicBezTo>
                  <a:pt x="810" y="334"/>
                  <a:pt x="810" y="334"/>
                  <a:pt x="810" y="334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0" y="335"/>
                  <a:pt x="810" y="335"/>
                  <a:pt x="810" y="335"/>
                </a:cubicBezTo>
                <a:cubicBezTo>
                  <a:pt x="811" y="333"/>
                  <a:pt x="811" y="333"/>
                  <a:pt x="811" y="333"/>
                </a:cubicBezTo>
                <a:cubicBezTo>
                  <a:pt x="812" y="333"/>
                  <a:pt x="812" y="333"/>
                  <a:pt x="812" y="333"/>
                </a:cubicBezTo>
                <a:cubicBezTo>
                  <a:pt x="813" y="334"/>
                  <a:pt x="813" y="334"/>
                  <a:pt x="813" y="334"/>
                </a:cubicBezTo>
                <a:cubicBezTo>
                  <a:pt x="814" y="334"/>
                  <a:pt x="814" y="334"/>
                  <a:pt x="814" y="334"/>
                </a:cubicBezTo>
                <a:cubicBezTo>
                  <a:pt x="815" y="335"/>
                  <a:pt x="815" y="335"/>
                  <a:pt x="815" y="335"/>
                </a:cubicBezTo>
                <a:cubicBezTo>
                  <a:pt x="817" y="336"/>
                  <a:pt x="817" y="336"/>
                  <a:pt x="817" y="336"/>
                </a:cubicBezTo>
                <a:cubicBezTo>
                  <a:pt x="815" y="336"/>
                  <a:pt x="815" y="336"/>
                  <a:pt x="815" y="336"/>
                </a:cubicBezTo>
                <a:cubicBezTo>
                  <a:pt x="815" y="337"/>
                  <a:pt x="815" y="337"/>
                  <a:pt x="815" y="337"/>
                </a:cubicBezTo>
                <a:cubicBezTo>
                  <a:pt x="814" y="338"/>
                  <a:pt x="814" y="338"/>
                  <a:pt x="814" y="338"/>
                </a:cubicBezTo>
                <a:cubicBezTo>
                  <a:pt x="814" y="337"/>
                  <a:pt x="814" y="337"/>
                  <a:pt x="814" y="337"/>
                </a:cubicBezTo>
                <a:cubicBezTo>
                  <a:pt x="812" y="338"/>
                  <a:pt x="812" y="338"/>
                  <a:pt x="812" y="338"/>
                </a:cubicBezTo>
                <a:cubicBezTo>
                  <a:pt x="813" y="339"/>
                  <a:pt x="813" y="339"/>
                  <a:pt x="813" y="339"/>
                </a:cubicBezTo>
                <a:cubicBezTo>
                  <a:pt x="814" y="339"/>
                  <a:pt x="814" y="339"/>
                  <a:pt x="814" y="339"/>
                </a:cubicBezTo>
                <a:cubicBezTo>
                  <a:pt x="814" y="340"/>
                  <a:pt x="814" y="340"/>
                  <a:pt x="814" y="340"/>
                </a:cubicBezTo>
                <a:cubicBezTo>
                  <a:pt x="816" y="340"/>
                  <a:pt x="816" y="340"/>
                  <a:pt x="816" y="340"/>
                </a:cubicBezTo>
                <a:cubicBezTo>
                  <a:pt x="816" y="341"/>
                  <a:pt x="816" y="341"/>
                  <a:pt x="816" y="341"/>
                </a:cubicBezTo>
                <a:cubicBezTo>
                  <a:pt x="816" y="342"/>
                  <a:pt x="816" y="342"/>
                  <a:pt x="816" y="342"/>
                </a:cubicBezTo>
                <a:cubicBezTo>
                  <a:pt x="816" y="343"/>
                  <a:pt x="816" y="343"/>
                  <a:pt x="816" y="343"/>
                </a:cubicBezTo>
                <a:cubicBezTo>
                  <a:pt x="817" y="344"/>
                  <a:pt x="817" y="344"/>
                  <a:pt x="817" y="344"/>
                </a:cubicBezTo>
                <a:cubicBezTo>
                  <a:pt x="819" y="345"/>
                  <a:pt x="819" y="345"/>
                  <a:pt x="819" y="345"/>
                </a:cubicBezTo>
                <a:cubicBezTo>
                  <a:pt x="820" y="346"/>
                  <a:pt x="820" y="346"/>
                  <a:pt x="820" y="346"/>
                </a:cubicBezTo>
                <a:cubicBezTo>
                  <a:pt x="821" y="347"/>
                  <a:pt x="821" y="347"/>
                  <a:pt x="821" y="347"/>
                </a:cubicBezTo>
                <a:cubicBezTo>
                  <a:pt x="820" y="349"/>
                  <a:pt x="820" y="349"/>
                  <a:pt x="820" y="349"/>
                </a:cubicBezTo>
                <a:cubicBezTo>
                  <a:pt x="819" y="350"/>
                  <a:pt x="819" y="350"/>
                  <a:pt x="819" y="350"/>
                </a:cubicBezTo>
                <a:cubicBezTo>
                  <a:pt x="817" y="350"/>
                  <a:pt x="817" y="350"/>
                  <a:pt x="817" y="350"/>
                </a:cubicBezTo>
                <a:cubicBezTo>
                  <a:pt x="817" y="351"/>
                  <a:pt x="817" y="351"/>
                  <a:pt x="817" y="351"/>
                </a:cubicBezTo>
                <a:cubicBezTo>
                  <a:pt x="816" y="350"/>
                  <a:pt x="816" y="350"/>
                  <a:pt x="816" y="350"/>
                </a:cubicBezTo>
                <a:cubicBezTo>
                  <a:pt x="814" y="349"/>
                  <a:pt x="814" y="349"/>
                  <a:pt x="814" y="349"/>
                </a:cubicBezTo>
                <a:cubicBezTo>
                  <a:pt x="814" y="350"/>
                  <a:pt x="814" y="350"/>
                  <a:pt x="814" y="350"/>
                </a:cubicBezTo>
                <a:cubicBezTo>
                  <a:pt x="812" y="352"/>
                  <a:pt x="812" y="352"/>
                  <a:pt x="812" y="352"/>
                </a:cubicBezTo>
                <a:cubicBezTo>
                  <a:pt x="813" y="352"/>
                  <a:pt x="813" y="352"/>
                  <a:pt x="813" y="352"/>
                </a:cubicBezTo>
                <a:cubicBezTo>
                  <a:pt x="813" y="353"/>
                  <a:pt x="813" y="353"/>
                  <a:pt x="813" y="353"/>
                </a:cubicBezTo>
                <a:cubicBezTo>
                  <a:pt x="812" y="354"/>
                  <a:pt x="812" y="354"/>
                  <a:pt x="812" y="354"/>
                </a:cubicBezTo>
                <a:cubicBezTo>
                  <a:pt x="812" y="355"/>
                  <a:pt x="812" y="355"/>
                  <a:pt x="812" y="355"/>
                </a:cubicBezTo>
                <a:cubicBezTo>
                  <a:pt x="813" y="355"/>
                  <a:pt x="813" y="355"/>
                  <a:pt x="813" y="355"/>
                </a:cubicBezTo>
                <a:cubicBezTo>
                  <a:pt x="814" y="354"/>
                  <a:pt x="814" y="354"/>
                  <a:pt x="814" y="354"/>
                </a:cubicBezTo>
                <a:cubicBezTo>
                  <a:pt x="815" y="354"/>
                  <a:pt x="815" y="354"/>
                  <a:pt x="815" y="354"/>
                </a:cubicBezTo>
                <a:cubicBezTo>
                  <a:pt x="817" y="354"/>
                  <a:pt x="817" y="354"/>
                  <a:pt x="817" y="354"/>
                </a:cubicBezTo>
                <a:cubicBezTo>
                  <a:pt x="818" y="353"/>
                  <a:pt x="818" y="353"/>
                  <a:pt x="818" y="353"/>
                </a:cubicBezTo>
                <a:cubicBezTo>
                  <a:pt x="819" y="353"/>
                  <a:pt x="819" y="353"/>
                  <a:pt x="819" y="353"/>
                </a:cubicBezTo>
                <a:cubicBezTo>
                  <a:pt x="820" y="352"/>
                  <a:pt x="820" y="352"/>
                  <a:pt x="820" y="352"/>
                </a:cubicBezTo>
                <a:cubicBezTo>
                  <a:pt x="821" y="351"/>
                  <a:pt x="821" y="351"/>
                  <a:pt x="821" y="351"/>
                </a:cubicBezTo>
                <a:cubicBezTo>
                  <a:pt x="821" y="353"/>
                  <a:pt x="821" y="353"/>
                  <a:pt x="821" y="353"/>
                </a:cubicBezTo>
                <a:cubicBezTo>
                  <a:pt x="822" y="354"/>
                  <a:pt x="822" y="354"/>
                  <a:pt x="822" y="354"/>
                </a:cubicBezTo>
                <a:cubicBezTo>
                  <a:pt x="823" y="353"/>
                  <a:pt x="823" y="353"/>
                  <a:pt x="823" y="353"/>
                </a:cubicBezTo>
                <a:cubicBezTo>
                  <a:pt x="824" y="351"/>
                  <a:pt x="824" y="351"/>
                  <a:pt x="824" y="351"/>
                </a:cubicBezTo>
                <a:cubicBezTo>
                  <a:pt x="826" y="350"/>
                  <a:pt x="826" y="350"/>
                  <a:pt x="826" y="350"/>
                </a:cubicBezTo>
                <a:cubicBezTo>
                  <a:pt x="827" y="350"/>
                  <a:pt x="827" y="350"/>
                  <a:pt x="827" y="350"/>
                </a:cubicBezTo>
                <a:cubicBezTo>
                  <a:pt x="826" y="351"/>
                  <a:pt x="826" y="351"/>
                  <a:pt x="826" y="351"/>
                </a:cubicBezTo>
                <a:cubicBezTo>
                  <a:pt x="825" y="352"/>
                  <a:pt x="825" y="352"/>
                  <a:pt x="825" y="352"/>
                </a:cubicBezTo>
                <a:cubicBezTo>
                  <a:pt x="824" y="353"/>
                  <a:pt x="824" y="353"/>
                  <a:pt x="824" y="353"/>
                </a:cubicBezTo>
                <a:cubicBezTo>
                  <a:pt x="825" y="353"/>
                  <a:pt x="825" y="353"/>
                  <a:pt x="825" y="353"/>
                </a:cubicBezTo>
                <a:cubicBezTo>
                  <a:pt x="825" y="354"/>
                  <a:pt x="825" y="354"/>
                  <a:pt x="825" y="354"/>
                </a:cubicBezTo>
                <a:cubicBezTo>
                  <a:pt x="823" y="354"/>
                  <a:pt x="823" y="354"/>
                  <a:pt x="823" y="354"/>
                </a:cubicBezTo>
                <a:cubicBezTo>
                  <a:pt x="823" y="355"/>
                  <a:pt x="823" y="355"/>
                  <a:pt x="823" y="355"/>
                </a:cubicBezTo>
                <a:cubicBezTo>
                  <a:pt x="825" y="355"/>
                  <a:pt x="825" y="355"/>
                  <a:pt x="825" y="355"/>
                </a:cubicBezTo>
                <a:cubicBezTo>
                  <a:pt x="826" y="356"/>
                  <a:pt x="826" y="356"/>
                  <a:pt x="826" y="356"/>
                </a:cubicBezTo>
                <a:cubicBezTo>
                  <a:pt x="824" y="357"/>
                  <a:pt x="824" y="357"/>
                  <a:pt x="824" y="357"/>
                </a:cubicBezTo>
                <a:cubicBezTo>
                  <a:pt x="825" y="360"/>
                  <a:pt x="825" y="360"/>
                  <a:pt x="825" y="360"/>
                </a:cubicBezTo>
                <a:cubicBezTo>
                  <a:pt x="826" y="360"/>
                  <a:pt x="826" y="360"/>
                  <a:pt x="826" y="360"/>
                </a:cubicBezTo>
                <a:cubicBezTo>
                  <a:pt x="826" y="361"/>
                  <a:pt x="826" y="361"/>
                  <a:pt x="826" y="361"/>
                </a:cubicBezTo>
                <a:cubicBezTo>
                  <a:pt x="828" y="361"/>
                  <a:pt x="828" y="361"/>
                  <a:pt x="828" y="361"/>
                </a:cubicBezTo>
                <a:cubicBezTo>
                  <a:pt x="829" y="360"/>
                  <a:pt x="829" y="360"/>
                  <a:pt x="829" y="360"/>
                </a:cubicBezTo>
                <a:cubicBezTo>
                  <a:pt x="828" y="359"/>
                  <a:pt x="828" y="359"/>
                  <a:pt x="828" y="359"/>
                </a:cubicBezTo>
                <a:cubicBezTo>
                  <a:pt x="828" y="358"/>
                  <a:pt x="828" y="358"/>
                  <a:pt x="828" y="358"/>
                </a:cubicBezTo>
                <a:cubicBezTo>
                  <a:pt x="829" y="357"/>
                  <a:pt x="829" y="357"/>
                  <a:pt x="829" y="357"/>
                </a:cubicBezTo>
                <a:cubicBezTo>
                  <a:pt x="831" y="359"/>
                  <a:pt x="831" y="359"/>
                  <a:pt x="831" y="359"/>
                </a:cubicBezTo>
                <a:cubicBezTo>
                  <a:pt x="831" y="360"/>
                  <a:pt x="831" y="360"/>
                  <a:pt x="831" y="360"/>
                </a:cubicBezTo>
                <a:cubicBezTo>
                  <a:pt x="830" y="362"/>
                  <a:pt x="830" y="362"/>
                  <a:pt x="830" y="362"/>
                </a:cubicBezTo>
                <a:cubicBezTo>
                  <a:pt x="832" y="363"/>
                  <a:pt x="832" y="363"/>
                  <a:pt x="832" y="363"/>
                </a:cubicBezTo>
                <a:cubicBezTo>
                  <a:pt x="832" y="363"/>
                  <a:pt x="832" y="363"/>
                  <a:pt x="832" y="363"/>
                </a:cubicBezTo>
                <a:cubicBezTo>
                  <a:pt x="829" y="364"/>
                  <a:pt x="829" y="364"/>
                  <a:pt x="829" y="364"/>
                </a:cubicBezTo>
                <a:cubicBezTo>
                  <a:pt x="829" y="365"/>
                  <a:pt x="829" y="365"/>
                  <a:pt x="829" y="365"/>
                </a:cubicBezTo>
                <a:cubicBezTo>
                  <a:pt x="830" y="366"/>
                  <a:pt x="830" y="366"/>
                  <a:pt x="830" y="366"/>
                </a:cubicBezTo>
                <a:cubicBezTo>
                  <a:pt x="834" y="366"/>
                  <a:pt x="834" y="366"/>
                  <a:pt x="834" y="366"/>
                </a:cubicBezTo>
                <a:cubicBezTo>
                  <a:pt x="834" y="367"/>
                  <a:pt x="834" y="367"/>
                  <a:pt x="834" y="367"/>
                </a:cubicBezTo>
                <a:cubicBezTo>
                  <a:pt x="834" y="369"/>
                  <a:pt x="834" y="369"/>
                  <a:pt x="834" y="369"/>
                </a:cubicBezTo>
                <a:cubicBezTo>
                  <a:pt x="834" y="370"/>
                  <a:pt x="834" y="370"/>
                  <a:pt x="834" y="370"/>
                </a:cubicBezTo>
                <a:cubicBezTo>
                  <a:pt x="835" y="369"/>
                  <a:pt x="835" y="369"/>
                  <a:pt x="835" y="369"/>
                </a:cubicBezTo>
                <a:cubicBezTo>
                  <a:pt x="835" y="368"/>
                  <a:pt x="835" y="368"/>
                  <a:pt x="835" y="368"/>
                </a:cubicBezTo>
                <a:cubicBezTo>
                  <a:pt x="836" y="367"/>
                  <a:pt x="836" y="367"/>
                  <a:pt x="836" y="367"/>
                </a:cubicBezTo>
                <a:cubicBezTo>
                  <a:pt x="837" y="367"/>
                  <a:pt x="837" y="367"/>
                  <a:pt x="837" y="367"/>
                </a:cubicBezTo>
                <a:cubicBezTo>
                  <a:pt x="837" y="368"/>
                  <a:pt x="837" y="368"/>
                  <a:pt x="837" y="368"/>
                </a:cubicBezTo>
                <a:cubicBezTo>
                  <a:pt x="836" y="370"/>
                  <a:pt x="836" y="370"/>
                  <a:pt x="836" y="370"/>
                </a:cubicBezTo>
                <a:cubicBezTo>
                  <a:pt x="836" y="371"/>
                  <a:pt x="836" y="371"/>
                  <a:pt x="836" y="371"/>
                </a:cubicBezTo>
                <a:cubicBezTo>
                  <a:pt x="835" y="371"/>
                  <a:pt x="835" y="371"/>
                  <a:pt x="835" y="371"/>
                </a:cubicBezTo>
                <a:cubicBezTo>
                  <a:pt x="834" y="374"/>
                  <a:pt x="834" y="374"/>
                  <a:pt x="834" y="374"/>
                </a:cubicBezTo>
                <a:cubicBezTo>
                  <a:pt x="834" y="375"/>
                  <a:pt x="834" y="375"/>
                  <a:pt x="834" y="375"/>
                </a:cubicBezTo>
                <a:cubicBezTo>
                  <a:pt x="835" y="375"/>
                  <a:pt x="835" y="375"/>
                  <a:pt x="835" y="375"/>
                </a:cubicBezTo>
                <a:cubicBezTo>
                  <a:pt x="835" y="377"/>
                  <a:pt x="835" y="377"/>
                  <a:pt x="835" y="377"/>
                </a:cubicBezTo>
                <a:cubicBezTo>
                  <a:pt x="834" y="378"/>
                  <a:pt x="834" y="378"/>
                  <a:pt x="834" y="378"/>
                </a:cubicBezTo>
                <a:cubicBezTo>
                  <a:pt x="834" y="380"/>
                  <a:pt x="834" y="380"/>
                  <a:pt x="834" y="380"/>
                </a:cubicBezTo>
                <a:cubicBezTo>
                  <a:pt x="835" y="380"/>
                  <a:pt x="835" y="380"/>
                  <a:pt x="835" y="380"/>
                </a:cubicBezTo>
                <a:cubicBezTo>
                  <a:pt x="835" y="381"/>
                  <a:pt x="835" y="381"/>
                  <a:pt x="835" y="381"/>
                </a:cubicBezTo>
                <a:cubicBezTo>
                  <a:pt x="834" y="384"/>
                  <a:pt x="834" y="384"/>
                  <a:pt x="834" y="384"/>
                </a:cubicBezTo>
                <a:cubicBezTo>
                  <a:pt x="833" y="386"/>
                  <a:pt x="833" y="386"/>
                  <a:pt x="833" y="386"/>
                </a:cubicBezTo>
                <a:cubicBezTo>
                  <a:pt x="834" y="387"/>
                  <a:pt x="834" y="387"/>
                  <a:pt x="834" y="387"/>
                </a:cubicBezTo>
                <a:cubicBezTo>
                  <a:pt x="834" y="388"/>
                  <a:pt x="834" y="388"/>
                  <a:pt x="834" y="388"/>
                </a:cubicBezTo>
                <a:cubicBezTo>
                  <a:pt x="831" y="389"/>
                  <a:pt x="831" y="389"/>
                  <a:pt x="831" y="389"/>
                </a:cubicBezTo>
                <a:cubicBezTo>
                  <a:pt x="829" y="389"/>
                  <a:pt x="829" y="389"/>
                  <a:pt x="829" y="389"/>
                </a:cubicBezTo>
                <a:cubicBezTo>
                  <a:pt x="828" y="389"/>
                  <a:pt x="828" y="389"/>
                  <a:pt x="828" y="389"/>
                </a:cubicBezTo>
                <a:cubicBezTo>
                  <a:pt x="827" y="391"/>
                  <a:pt x="827" y="391"/>
                  <a:pt x="827" y="391"/>
                </a:cubicBezTo>
                <a:cubicBezTo>
                  <a:pt x="824" y="393"/>
                  <a:pt x="824" y="393"/>
                  <a:pt x="824" y="393"/>
                </a:cubicBezTo>
                <a:cubicBezTo>
                  <a:pt x="824" y="395"/>
                  <a:pt x="824" y="395"/>
                  <a:pt x="824" y="395"/>
                </a:cubicBezTo>
                <a:cubicBezTo>
                  <a:pt x="826" y="396"/>
                  <a:pt x="826" y="396"/>
                  <a:pt x="826" y="396"/>
                </a:cubicBezTo>
                <a:cubicBezTo>
                  <a:pt x="825" y="396"/>
                  <a:pt x="825" y="396"/>
                  <a:pt x="825" y="396"/>
                </a:cubicBezTo>
                <a:cubicBezTo>
                  <a:pt x="824" y="397"/>
                  <a:pt x="824" y="397"/>
                  <a:pt x="824" y="397"/>
                </a:cubicBezTo>
                <a:cubicBezTo>
                  <a:pt x="823" y="396"/>
                  <a:pt x="823" y="396"/>
                  <a:pt x="823" y="396"/>
                </a:cubicBezTo>
                <a:cubicBezTo>
                  <a:pt x="822" y="396"/>
                  <a:pt x="822" y="396"/>
                  <a:pt x="822" y="396"/>
                </a:cubicBezTo>
                <a:cubicBezTo>
                  <a:pt x="820" y="398"/>
                  <a:pt x="820" y="398"/>
                  <a:pt x="820" y="398"/>
                </a:cubicBezTo>
                <a:cubicBezTo>
                  <a:pt x="819" y="399"/>
                  <a:pt x="819" y="399"/>
                  <a:pt x="819" y="399"/>
                </a:cubicBezTo>
                <a:cubicBezTo>
                  <a:pt x="815" y="401"/>
                  <a:pt x="815" y="401"/>
                  <a:pt x="815" y="401"/>
                </a:cubicBezTo>
                <a:cubicBezTo>
                  <a:pt x="813" y="403"/>
                  <a:pt x="813" y="403"/>
                  <a:pt x="813" y="403"/>
                </a:cubicBezTo>
                <a:cubicBezTo>
                  <a:pt x="812" y="403"/>
                  <a:pt x="812" y="403"/>
                  <a:pt x="812" y="403"/>
                </a:cubicBezTo>
                <a:cubicBezTo>
                  <a:pt x="811" y="404"/>
                  <a:pt x="811" y="404"/>
                  <a:pt x="811" y="404"/>
                </a:cubicBezTo>
                <a:cubicBezTo>
                  <a:pt x="810" y="406"/>
                  <a:pt x="810" y="406"/>
                  <a:pt x="810" y="406"/>
                </a:cubicBezTo>
                <a:cubicBezTo>
                  <a:pt x="812" y="407"/>
                  <a:pt x="812" y="407"/>
                  <a:pt x="812" y="407"/>
                </a:cubicBezTo>
                <a:cubicBezTo>
                  <a:pt x="812" y="409"/>
                  <a:pt x="812" y="409"/>
                  <a:pt x="812" y="409"/>
                </a:cubicBezTo>
                <a:cubicBezTo>
                  <a:pt x="813" y="411"/>
                  <a:pt x="813" y="411"/>
                  <a:pt x="813" y="411"/>
                </a:cubicBezTo>
                <a:cubicBezTo>
                  <a:pt x="814" y="416"/>
                  <a:pt x="814" y="416"/>
                  <a:pt x="814" y="416"/>
                </a:cubicBezTo>
                <a:cubicBezTo>
                  <a:pt x="813" y="417"/>
                  <a:pt x="813" y="417"/>
                  <a:pt x="813" y="417"/>
                </a:cubicBezTo>
                <a:cubicBezTo>
                  <a:pt x="812" y="416"/>
                  <a:pt x="812" y="416"/>
                  <a:pt x="812" y="416"/>
                </a:cubicBezTo>
                <a:cubicBezTo>
                  <a:pt x="811" y="417"/>
                  <a:pt x="811" y="417"/>
                  <a:pt x="811" y="417"/>
                </a:cubicBezTo>
                <a:cubicBezTo>
                  <a:pt x="811" y="419"/>
                  <a:pt x="811" y="419"/>
                  <a:pt x="811" y="419"/>
                </a:cubicBezTo>
                <a:cubicBezTo>
                  <a:pt x="810" y="417"/>
                  <a:pt x="810" y="417"/>
                  <a:pt x="810" y="417"/>
                </a:cubicBezTo>
                <a:cubicBezTo>
                  <a:pt x="810" y="415"/>
                  <a:pt x="810" y="415"/>
                  <a:pt x="810" y="415"/>
                </a:cubicBezTo>
                <a:cubicBezTo>
                  <a:pt x="809" y="414"/>
                  <a:pt x="809" y="414"/>
                  <a:pt x="809" y="414"/>
                </a:cubicBezTo>
                <a:cubicBezTo>
                  <a:pt x="808" y="415"/>
                  <a:pt x="808" y="415"/>
                  <a:pt x="808" y="415"/>
                </a:cubicBezTo>
                <a:cubicBezTo>
                  <a:pt x="807" y="417"/>
                  <a:pt x="807" y="417"/>
                  <a:pt x="807" y="417"/>
                </a:cubicBezTo>
                <a:cubicBezTo>
                  <a:pt x="805" y="418"/>
                  <a:pt x="805" y="418"/>
                  <a:pt x="805" y="418"/>
                </a:cubicBezTo>
                <a:cubicBezTo>
                  <a:pt x="804" y="417"/>
                  <a:pt x="804" y="417"/>
                  <a:pt x="804" y="417"/>
                </a:cubicBezTo>
                <a:cubicBezTo>
                  <a:pt x="805" y="417"/>
                  <a:pt x="805" y="417"/>
                  <a:pt x="805" y="417"/>
                </a:cubicBezTo>
                <a:cubicBezTo>
                  <a:pt x="805" y="416"/>
                  <a:pt x="805" y="416"/>
                  <a:pt x="805" y="416"/>
                </a:cubicBezTo>
                <a:cubicBezTo>
                  <a:pt x="802" y="416"/>
                  <a:pt x="802" y="416"/>
                  <a:pt x="802" y="416"/>
                </a:cubicBezTo>
                <a:cubicBezTo>
                  <a:pt x="801" y="418"/>
                  <a:pt x="801" y="418"/>
                  <a:pt x="801" y="418"/>
                </a:cubicBezTo>
                <a:cubicBezTo>
                  <a:pt x="800" y="419"/>
                  <a:pt x="800" y="419"/>
                  <a:pt x="800" y="419"/>
                </a:cubicBezTo>
                <a:cubicBezTo>
                  <a:pt x="798" y="419"/>
                  <a:pt x="798" y="419"/>
                  <a:pt x="798" y="419"/>
                </a:cubicBezTo>
                <a:cubicBezTo>
                  <a:pt x="797" y="418"/>
                  <a:pt x="797" y="418"/>
                  <a:pt x="797" y="418"/>
                </a:cubicBezTo>
                <a:cubicBezTo>
                  <a:pt x="796" y="417"/>
                  <a:pt x="796" y="417"/>
                  <a:pt x="796" y="417"/>
                </a:cubicBezTo>
                <a:cubicBezTo>
                  <a:pt x="795" y="417"/>
                  <a:pt x="795" y="417"/>
                  <a:pt x="795" y="417"/>
                </a:cubicBezTo>
                <a:cubicBezTo>
                  <a:pt x="794" y="418"/>
                  <a:pt x="794" y="418"/>
                  <a:pt x="794" y="418"/>
                </a:cubicBezTo>
                <a:cubicBezTo>
                  <a:pt x="792" y="417"/>
                  <a:pt x="792" y="417"/>
                  <a:pt x="792" y="417"/>
                </a:cubicBezTo>
                <a:cubicBezTo>
                  <a:pt x="791" y="417"/>
                  <a:pt x="791" y="417"/>
                  <a:pt x="791" y="417"/>
                </a:cubicBezTo>
                <a:cubicBezTo>
                  <a:pt x="789" y="416"/>
                  <a:pt x="789" y="416"/>
                  <a:pt x="789" y="416"/>
                </a:cubicBezTo>
                <a:cubicBezTo>
                  <a:pt x="787" y="414"/>
                  <a:pt x="787" y="414"/>
                  <a:pt x="787" y="414"/>
                </a:cubicBezTo>
                <a:cubicBezTo>
                  <a:pt x="786" y="414"/>
                  <a:pt x="786" y="414"/>
                  <a:pt x="786" y="414"/>
                </a:cubicBezTo>
                <a:cubicBezTo>
                  <a:pt x="784" y="411"/>
                  <a:pt x="784" y="411"/>
                  <a:pt x="784" y="411"/>
                </a:cubicBezTo>
                <a:cubicBezTo>
                  <a:pt x="783" y="412"/>
                  <a:pt x="783" y="412"/>
                  <a:pt x="783" y="412"/>
                </a:cubicBezTo>
                <a:cubicBezTo>
                  <a:pt x="783" y="413"/>
                  <a:pt x="783" y="413"/>
                  <a:pt x="783" y="413"/>
                </a:cubicBezTo>
                <a:cubicBezTo>
                  <a:pt x="783" y="414"/>
                  <a:pt x="783" y="414"/>
                  <a:pt x="783" y="414"/>
                </a:cubicBezTo>
                <a:cubicBezTo>
                  <a:pt x="782" y="414"/>
                  <a:pt x="782" y="414"/>
                  <a:pt x="782" y="414"/>
                </a:cubicBezTo>
                <a:cubicBezTo>
                  <a:pt x="782" y="414"/>
                  <a:pt x="782" y="414"/>
                  <a:pt x="782" y="414"/>
                </a:cubicBezTo>
                <a:cubicBezTo>
                  <a:pt x="782" y="415"/>
                  <a:pt x="782" y="415"/>
                  <a:pt x="782" y="415"/>
                </a:cubicBezTo>
                <a:cubicBezTo>
                  <a:pt x="782" y="416"/>
                  <a:pt x="782" y="416"/>
                  <a:pt x="782" y="416"/>
                </a:cubicBezTo>
                <a:cubicBezTo>
                  <a:pt x="782" y="418"/>
                  <a:pt x="782" y="418"/>
                  <a:pt x="782" y="418"/>
                </a:cubicBezTo>
                <a:cubicBezTo>
                  <a:pt x="781" y="417"/>
                  <a:pt x="781" y="417"/>
                  <a:pt x="781" y="417"/>
                </a:cubicBezTo>
                <a:cubicBezTo>
                  <a:pt x="780" y="418"/>
                  <a:pt x="780" y="418"/>
                  <a:pt x="780" y="418"/>
                </a:cubicBezTo>
                <a:cubicBezTo>
                  <a:pt x="779" y="419"/>
                  <a:pt x="779" y="419"/>
                  <a:pt x="779" y="419"/>
                </a:cubicBezTo>
                <a:cubicBezTo>
                  <a:pt x="777" y="419"/>
                  <a:pt x="777" y="419"/>
                  <a:pt x="777" y="419"/>
                </a:cubicBezTo>
                <a:cubicBezTo>
                  <a:pt x="775" y="421"/>
                  <a:pt x="775" y="421"/>
                  <a:pt x="775" y="421"/>
                </a:cubicBezTo>
                <a:cubicBezTo>
                  <a:pt x="775" y="422"/>
                  <a:pt x="775" y="422"/>
                  <a:pt x="775" y="422"/>
                </a:cubicBezTo>
                <a:cubicBezTo>
                  <a:pt x="774" y="423"/>
                  <a:pt x="774" y="423"/>
                  <a:pt x="774" y="423"/>
                </a:cubicBezTo>
                <a:cubicBezTo>
                  <a:pt x="773" y="425"/>
                  <a:pt x="773" y="425"/>
                  <a:pt x="773" y="425"/>
                </a:cubicBezTo>
                <a:cubicBezTo>
                  <a:pt x="774" y="429"/>
                  <a:pt x="774" y="429"/>
                  <a:pt x="774" y="429"/>
                </a:cubicBezTo>
                <a:cubicBezTo>
                  <a:pt x="776" y="430"/>
                  <a:pt x="776" y="430"/>
                  <a:pt x="776" y="430"/>
                </a:cubicBezTo>
                <a:cubicBezTo>
                  <a:pt x="777" y="430"/>
                  <a:pt x="777" y="430"/>
                  <a:pt x="777" y="430"/>
                </a:cubicBezTo>
                <a:cubicBezTo>
                  <a:pt x="779" y="432"/>
                  <a:pt x="779" y="432"/>
                  <a:pt x="779" y="432"/>
                </a:cubicBezTo>
                <a:cubicBezTo>
                  <a:pt x="778" y="433"/>
                  <a:pt x="778" y="433"/>
                  <a:pt x="778" y="433"/>
                </a:cubicBezTo>
                <a:cubicBezTo>
                  <a:pt x="781" y="433"/>
                  <a:pt x="781" y="433"/>
                  <a:pt x="781" y="433"/>
                </a:cubicBezTo>
                <a:cubicBezTo>
                  <a:pt x="783" y="434"/>
                  <a:pt x="783" y="434"/>
                  <a:pt x="783" y="434"/>
                </a:cubicBezTo>
                <a:cubicBezTo>
                  <a:pt x="783" y="433"/>
                  <a:pt x="783" y="433"/>
                  <a:pt x="783" y="433"/>
                </a:cubicBezTo>
                <a:cubicBezTo>
                  <a:pt x="785" y="433"/>
                  <a:pt x="785" y="433"/>
                  <a:pt x="785" y="433"/>
                </a:cubicBezTo>
                <a:cubicBezTo>
                  <a:pt x="786" y="432"/>
                  <a:pt x="786" y="432"/>
                  <a:pt x="786" y="432"/>
                </a:cubicBezTo>
                <a:cubicBezTo>
                  <a:pt x="788" y="432"/>
                  <a:pt x="788" y="432"/>
                  <a:pt x="788" y="432"/>
                </a:cubicBezTo>
                <a:cubicBezTo>
                  <a:pt x="789" y="432"/>
                  <a:pt x="789" y="432"/>
                  <a:pt x="789" y="432"/>
                </a:cubicBezTo>
                <a:cubicBezTo>
                  <a:pt x="790" y="432"/>
                  <a:pt x="790" y="432"/>
                  <a:pt x="790" y="432"/>
                </a:cubicBezTo>
                <a:cubicBezTo>
                  <a:pt x="791" y="431"/>
                  <a:pt x="791" y="431"/>
                  <a:pt x="791" y="431"/>
                </a:cubicBezTo>
                <a:cubicBezTo>
                  <a:pt x="791" y="429"/>
                  <a:pt x="791" y="429"/>
                  <a:pt x="791" y="429"/>
                </a:cubicBezTo>
                <a:cubicBezTo>
                  <a:pt x="792" y="428"/>
                  <a:pt x="792" y="428"/>
                  <a:pt x="792" y="428"/>
                </a:cubicBezTo>
                <a:cubicBezTo>
                  <a:pt x="793" y="428"/>
                  <a:pt x="793" y="428"/>
                  <a:pt x="793" y="428"/>
                </a:cubicBezTo>
                <a:cubicBezTo>
                  <a:pt x="794" y="431"/>
                  <a:pt x="794" y="431"/>
                  <a:pt x="794" y="431"/>
                </a:cubicBezTo>
                <a:cubicBezTo>
                  <a:pt x="796" y="431"/>
                  <a:pt x="796" y="431"/>
                  <a:pt x="796" y="431"/>
                </a:cubicBezTo>
                <a:cubicBezTo>
                  <a:pt x="797" y="433"/>
                  <a:pt x="797" y="433"/>
                  <a:pt x="797" y="433"/>
                </a:cubicBezTo>
                <a:cubicBezTo>
                  <a:pt x="799" y="433"/>
                  <a:pt x="799" y="433"/>
                  <a:pt x="799" y="433"/>
                </a:cubicBezTo>
                <a:cubicBezTo>
                  <a:pt x="800" y="432"/>
                  <a:pt x="800" y="432"/>
                  <a:pt x="800" y="432"/>
                </a:cubicBezTo>
                <a:cubicBezTo>
                  <a:pt x="801" y="430"/>
                  <a:pt x="801" y="430"/>
                  <a:pt x="801" y="430"/>
                </a:cubicBezTo>
                <a:cubicBezTo>
                  <a:pt x="802" y="430"/>
                  <a:pt x="802" y="430"/>
                  <a:pt x="802" y="430"/>
                </a:cubicBezTo>
                <a:cubicBezTo>
                  <a:pt x="803" y="429"/>
                  <a:pt x="803" y="429"/>
                  <a:pt x="803" y="429"/>
                </a:cubicBezTo>
                <a:cubicBezTo>
                  <a:pt x="804" y="428"/>
                  <a:pt x="804" y="428"/>
                  <a:pt x="804" y="428"/>
                </a:cubicBezTo>
                <a:cubicBezTo>
                  <a:pt x="804" y="430"/>
                  <a:pt x="804" y="430"/>
                  <a:pt x="804" y="430"/>
                </a:cubicBezTo>
                <a:cubicBezTo>
                  <a:pt x="804" y="431"/>
                  <a:pt x="804" y="431"/>
                  <a:pt x="804" y="431"/>
                </a:cubicBezTo>
                <a:cubicBezTo>
                  <a:pt x="803" y="433"/>
                  <a:pt x="803" y="433"/>
                  <a:pt x="803" y="433"/>
                </a:cubicBezTo>
                <a:cubicBezTo>
                  <a:pt x="803" y="435"/>
                  <a:pt x="803" y="435"/>
                  <a:pt x="803" y="435"/>
                </a:cubicBezTo>
                <a:cubicBezTo>
                  <a:pt x="805" y="434"/>
                  <a:pt x="805" y="434"/>
                  <a:pt x="805" y="434"/>
                </a:cubicBezTo>
                <a:cubicBezTo>
                  <a:pt x="806" y="431"/>
                  <a:pt x="806" y="431"/>
                  <a:pt x="806" y="431"/>
                </a:cubicBezTo>
                <a:cubicBezTo>
                  <a:pt x="806" y="431"/>
                  <a:pt x="806" y="431"/>
                  <a:pt x="806" y="431"/>
                </a:cubicBezTo>
                <a:cubicBezTo>
                  <a:pt x="807" y="431"/>
                  <a:pt x="807" y="431"/>
                  <a:pt x="807" y="431"/>
                </a:cubicBezTo>
                <a:cubicBezTo>
                  <a:pt x="808" y="431"/>
                  <a:pt x="808" y="431"/>
                  <a:pt x="808" y="431"/>
                </a:cubicBezTo>
                <a:cubicBezTo>
                  <a:pt x="807" y="433"/>
                  <a:pt x="807" y="433"/>
                  <a:pt x="807" y="433"/>
                </a:cubicBezTo>
                <a:cubicBezTo>
                  <a:pt x="808" y="435"/>
                  <a:pt x="808" y="435"/>
                  <a:pt x="808" y="435"/>
                </a:cubicBezTo>
                <a:cubicBezTo>
                  <a:pt x="808" y="433"/>
                  <a:pt x="808" y="433"/>
                  <a:pt x="808" y="433"/>
                </a:cubicBezTo>
                <a:cubicBezTo>
                  <a:pt x="811" y="430"/>
                  <a:pt x="811" y="430"/>
                  <a:pt x="811" y="430"/>
                </a:cubicBezTo>
                <a:cubicBezTo>
                  <a:pt x="812" y="431"/>
                  <a:pt x="812" y="431"/>
                  <a:pt x="812" y="431"/>
                </a:cubicBezTo>
                <a:cubicBezTo>
                  <a:pt x="810" y="433"/>
                  <a:pt x="810" y="433"/>
                  <a:pt x="810" y="433"/>
                </a:cubicBezTo>
                <a:cubicBezTo>
                  <a:pt x="810" y="435"/>
                  <a:pt x="810" y="435"/>
                  <a:pt x="810" y="435"/>
                </a:cubicBezTo>
                <a:cubicBezTo>
                  <a:pt x="811" y="435"/>
                  <a:pt x="811" y="435"/>
                  <a:pt x="811" y="435"/>
                </a:cubicBezTo>
                <a:cubicBezTo>
                  <a:pt x="812" y="438"/>
                  <a:pt x="812" y="438"/>
                  <a:pt x="812" y="438"/>
                </a:cubicBezTo>
                <a:cubicBezTo>
                  <a:pt x="812" y="439"/>
                  <a:pt x="812" y="439"/>
                  <a:pt x="812" y="439"/>
                </a:cubicBezTo>
                <a:cubicBezTo>
                  <a:pt x="812" y="441"/>
                  <a:pt x="812" y="441"/>
                  <a:pt x="812" y="441"/>
                </a:cubicBezTo>
                <a:cubicBezTo>
                  <a:pt x="814" y="441"/>
                  <a:pt x="814" y="441"/>
                  <a:pt x="814" y="441"/>
                </a:cubicBezTo>
                <a:cubicBezTo>
                  <a:pt x="814" y="443"/>
                  <a:pt x="814" y="443"/>
                  <a:pt x="814" y="443"/>
                </a:cubicBezTo>
                <a:cubicBezTo>
                  <a:pt x="814" y="443"/>
                  <a:pt x="814" y="443"/>
                  <a:pt x="814" y="443"/>
                </a:cubicBezTo>
                <a:cubicBezTo>
                  <a:pt x="815" y="441"/>
                  <a:pt x="815" y="441"/>
                  <a:pt x="815" y="441"/>
                </a:cubicBezTo>
                <a:cubicBezTo>
                  <a:pt x="815" y="444"/>
                  <a:pt x="815" y="444"/>
                  <a:pt x="815" y="444"/>
                </a:cubicBezTo>
                <a:cubicBezTo>
                  <a:pt x="814" y="446"/>
                  <a:pt x="814" y="446"/>
                  <a:pt x="814" y="446"/>
                </a:cubicBezTo>
                <a:cubicBezTo>
                  <a:pt x="816" y="447"/>
                  <a:pt x="816" y="447"/>
                  <a:pt x="816" y="447"/>
                </a:cubicBezTo>
                <a:cubicBezTo>
                  <a:pt x="816" y="446"/>
                  <a:pt x="816" y="446"/>
                  <a:pt x="816" y="446"/>
                </a:cubicBezTo>
                <a:cubicBezTo>
                  <a:pt x="817" y="444"/>
                  <a:pt x="817" y="444"/>
                  <a:pt x="817" y="444"/>
                </a:cubicBezTo>
                <a:cubicBezTo>
                  <a:pt x="818" y="444"/>
                  <a:pt x="818" y="444"/>
                  <a:pt x="818" y="444"/>
                </a:cubicBezTo>
                <a:cubicBezTo>
                  <a:pt x="817" y="444"/>
                  <a:pt x="817" y="444"/>
                  <a:pt x="817" y="444"/>
                </a:cubicBezTo>
                <a:cubicBezTo>
                  <a:pt x="818" y="446"/>
                  <a:pt x="818" y="446"/>
                  <a:pt x="818" y="446"/>
                </a:cubicBezTo>
                <a:cubicBezTo>
                  <a:pt x="819" y="448"/>
                  <a:pt x="819" y="448"/>
                  <a:pt x="819" y="448"/>
                </a:cubicBezTo>
                <a:cubicBezTo>
                  <a:pt x="822" y="448"/>
                  <a:pt x="822" y="448"/>
                  <a:pt x="822" y="448"/>
                </a:cubicBezTo>
                <a:cubicBezTo>
                  <a:pt x="821" y="449"/>
                  <a:pt x="821" y="449"/>
                  <a:pt x="821" y="449"/>
                </a:cubicBezTo>
                <a:cubicBezTo>
                  <a:pt x="818" y="451"/>
                  <a:pt x="818" y="451"/>
                  <a:pt x="818" y="451"/>
                </a:cubicBezTo>
                <a:cubicBezTo>
                  <a:pt x="815" y="451"/>
                  <a:pt x="815" y="451"/>
                  <a:pt x="815" y="451"/>
                </a:cubicBezTo>
                <a:cubicBezTo>
                  <a:pt x="815" y="452"/>
                  <a:pt x="815" y="452"/>
                  <a:pt x="815" y="452"/>
                </a:cubicBezTo>
                <a:cubicBezTo>
                  <a:pt x="816" y="453"/>
                  <a:pt x="816" y="453"/>
                  <a:pt x="816" y="453"/>
                </a:cubicBezTo>
                <a:cubicBezTo>
                  <a:pt x="817" y="455"/>
                  <a:pt x="817" y="455"/>
                  <a:pt x="817" y="455"/>
                </a:cubicBezTo>
                <a:cubicBezTo>
                  <a:pt x="818" y="456"/>
                  <a:pt x="818" y="456"/>
                  <a:pt x="818" y="456"/>
                </a:cubicBezTo>
                <a:cubicBezTo>
                  <a:pt x="819" y="458"/>
                  <a:pt x="819" y="458"/>
                  <a:pt x="819" y="458"/>
                </a:cubicBezTo>
                <a:cubicBezTo>
                  <a:pt x="820" y="458"/>
                  <a:pt x="820" y="458"/>
                  <a:pt x="820" y="458"/>
                </a:cubicBezTo>
                <a:cubicBezTo>
                  <a:pt x="820" y="459"/>
                  <a:pt x="820" y="459"/>
                  <a:pt x="820" y="459"/>
                </a:cubicBezTo>
                <a:cubicBezTo>
                  <a:pt x="821" y="460"/>
                  <a:pt x="821" y="460"/>
                  <a:pt x="821" y="460"/>
                </a:cubicBezTo>
                <a:cubicBezTo>
                  <a:pt x="822" y="461"/>
                  <a:pt x="822" y="461"/>
                  <a:pt x="822" y="461"/>
                </a:cubicBezTo>
                <a:cubicBezTo>
                  <a:pt x="824" y="461"/>
                  <a:pt x="824" y="461"/>
                  <a:pt x="824" y="461"/>
                </a:cubicBezTo>
                <a:cubicBezTo>
                  <a:pt x="826" y="463"/>
                  <a:pt x="826" y="463"/>
                  <a:pt x="826" y="463"/>
                </a:cubicBezTo>
                <a:cubicBezTo>
                  <a:pt x="828" y="463"/>
                  <a:pt x="828" y="463"/>
                  <a:pt x="828" y="463"/>
                </a:cubicBezTo>
                <a:cubicBezTo>
                  <a:pt x="828" y="464"/>
                  <a:pt x="828" y="464"/>
                  <a:pt x="828" y="464"/>
                </a:cubicBezTo>
                <a:cubicBezTo>
                  <a:pt x="829" y="464"/>
                  <a:pt x="829" y="464"/>
                  <a:pt x="829" y="464"/>
                </a:cubicBezTo>
                <a:cubicBezTo>
                  <a:pt x="829" y="464"/>
                  <a:pt x="829" y="464"/>
                  <a:pt x="829" y="464"/>
                </a:cubicBezTo>
                <a:cubicBezTo>
                  <a:pt x="830" y="463"/>
                  <a:pt x="830" y="463"/>
                  <a:pt x="830" y="463"/>
                </a:cubicBezTo>
                <a:cubicBezTo>
                  <a:pt x="832" y="464"/>
                  <a:pt x="832" y="464"/>
                  <a:pt x="832" y="464"/>
                </a:cubicBezTo>
                <a:cubicBezTo>
                  <a:pt x="831" y="465"/>
                  <a:pt x="831" y="465"/>
                  <a:pt x="831" y="465"/>
                </a:cubicBezTo>
                <a:cubicBezTo>
                  <a:pt x="830" y="465"/>
                  <a:pt x="830" y="465"/>
                  <a:pt x="830" y="465"/>
                </a:cubicBezTo>
                <a:cubicBezTo>
                  <a:pt x="831" y="467"/>
                  <a:pt x="831" y="467"/>
                  <a:pt x="831" y="467"/>
                </a:cubicBezTo>
                <a:cubicBezTo>
                  <a:pt x="832" y="468"/>
                  <a:pt x="832" y="468"/>
                  <a:pt x="832" y="468"/>
                </a:cubicBezTo>
                <a:cubicBezTo>
                  <a:pt x="833" y="467"/>
                  <a:pt x="833" y="467"/>
                  <a:pt x="833" y="467"/>
                </a:cubicBezTo>
                <a:cubicBezTo>
                  <a:pt x="833" y="469"/>
                  <a:pt x="833" y="469"/>
                  <a:pt x="833" y="469"/>
                </a:cubicBezTo>
                <a:cubicBezTo>
                  <a:pt x="835" y="471"/>
                  <a:pt x="835" y="471"/>
                  <a:pt x="835" y="471"/>
                </a:cubicBezTo>
                <a:cubicBezTo>
                  <a:pt x="836" y="471"/>
                  <a:pt x="836" y="471"/>
                  <a:pt x="836" y="471"/>
                </a:cubicBezTo>
                <a:cubicBezTo>
                  <a:pt x="837" y="472"/>
                  <a:pt x="837" y="472"/>
                  <a:pt x="837" y="472"/>
                </a:cubicBezTo>
                <a:cubicBezTo>
                  <a:pt x="837" y="473"/>
                  <a:pt x="837" y="473"/>
                  <a:pt x="837" y="473"/>
                </a:cubicBezTo>
                <a:cubicBezTo>
                  <a:pt x="840" y="474"/>
                  <a:pt x="840" y="474"/>
                  <a:pt x="840" y="474"/>
                </a:cubicBezTo>
                <a:cubicBezTo>
                  <a:pt x="841" y="473"/>
                  <a:pt x="841" y="473"/>
                  <a:pt x="841" y="473"/>
                </a:cubicBezTo>
                <a:cubicBezTo>
                  <a:pt x="842" y="474"/>
                  <a:pt x="842" y="474"/>
                  <a:pt x="842" y="474"/>
                </a:cubicBezTo>
                <a:cubicBezTo>
                  <a:pt x="843" y="474"/>
                  <a:pt x="843" y="474"/>
                  <a:pt x="843" y="474"/>
                </a:cubicBezTo>
                <a:cubicBezTo>
                  <a:pt x="844" y="474"/>
                  <a:pt x="844" y="474"/>
                  <a:pt x="844" y="474"/>
                </a:cubicBezTo>
                <a:cubicBezTo>
                  <a:pt x="844" y="475"/>
                  <a:pt x="844" y="475"/>
                  <a:pt x="844" y="475"/>
                </a:cubicBezTo>
                <a:cubicBezTo>
                  <a:pt x="847" y="478"/>
                  <a:pt x="847" y="478"/>
                  <a:pt x="847" y="478"/>
                </a:cubicBezTo>
                <a:cubicBezTo>
                  <a:pt x="848" y="478"/>
                  <a:pt x="848" y="478"/>
                  <a:pt x="848" y="478"/>
                </a:cubicBezTo>
                <a:cubicBezTo>
                  <a:pt x="850" y="479"/>
                  <a:pt x="850" y="479"/>
                  <a:pt x="850" y="479"/>
                </a:cubicBezTo>
                <a:cubicBezTo>
                  <a:pt x="852" y="480"/>
                  <a:pt x="852" y="480"/>
                  <a:pt x="852" y="480"/>
                </a:cubicBezTo>
                <a:cubicBezTo>
                  <a:pt x="854" y="481"/>
                  <a:pt x="854" y="481"/>
                  <a:pt x="854" y="481"/>
                </a:cubicBezTo>
                <a:cubicBezTo>
                  <a:pt x="856" y="481"/>
                  <a:pt x="856" y="481"/>
                  <a:pt x="856" y="481"/>
                </a:cubicBezTo>
                <a:cubicBezTo>
                  <a:pt x="856" y="480"/>
                  <a:pt x="856" y="480"/>
                  <a:pt x="856" y="480"/>
                </a:cubicBezTo>
                <a:cubicBezTo>
                  <a:pt x="856" y="479"/>
                  <a:pt x="856" y="479"/>
                  <a:pt x="856" y="479"/>
                </a:cubicBezTo>
                <a:cubicBezTo>
                  <a:pt x="855" y="478"/>
                  <a:pt x="855" y="478"/>
                  <a:pt x="855" y="478"/>
                </a:cubicBezTo>
                <a:cubicBezTo>
                  <a:pt x="854" y="477"/>
                  <a:pt x="854" y="477"/>
                  <a:pt x="854" y="477"/>
                </a:cubicBezTo>
                <a:cubicBezTo>
                  <a:pt x="855" y="476"/>
                  <a:pt x="855" y="476"/>
                  <a:pt x="855" y="476"/>
                </a:cubicBezTo>
                <a:cubicBezTo>
                  <a:pt x="856" y="476"/>
                  <a:pt x="856" y="476"/>
                  <a:pt x="856" y="476"/>
                </a:cubicBezTo>
                <a:cubicBezTo>
                  <a:pt x="857" y="475"/>
                  <a:pt x="857" y="475"/>
                  <a:pt x="857" y="475"/>
                </a:cubicBezTo>
                <a:cubicBezTo>
                  <a:pt x="856" y="474"/>
                  <a:pt x="856" y="474"/>
                  <a:pt x="856" y="474"/>
                </a:cubicBezTo>
                <a:cubicBezTo>
                  <a:pt x="856" y="475"/>
                  <a:pt x="856" y="475"/>
                  <a:pt x="856" y="475"/>
                </a:cubicBezTo>
                <a:cubicBezTo>
                  <a:pt x="855" y="474"/>
                  <a:pt x="855" y="474"/>
                  <a:pt x="855" y="474"/>
                </a:cubicBezTo>
                <a:cubicBezTo>
                  <a:pt x="855" y="472"/>
                  <a:pt x="855" y="472"/>
                  <a:pt x="855" y="472"/>
                </a:cubicBezTo>
                <a:cubicBezTo>
                  <a:pt x="855" y="472"/>
                  <a:pt x="855" y="472"/>
                  <a:pt x="855" y="472"/>
                </a:cubicBezTo>
                <a:cubicBezTo>
                  <a:pt x="853" y="473"/>
                  <a:pt x="853" y="473"/>
                  <a:pt x="853" y="473"/>
                </a:cubicBezTo>
                <a:cubicBezTo>
                  <a:pt x="853" y="472"/>
                  <a:pt x="853" y="472"/>
                  <a:pt x="853" y="472"/>
                </a:cubicBezTo>
                <a:cubicBezTo>
                  <a:pt x="853" y="471"/>
                  <a:pt x="853" y="471"/>
                  <a:pt x="853" y="471"/>
                </a:cubicBezTo>
                <a:cubicBezTo>
                  <a:pt x="852" y="471"/>
                  <a:pt x="852" y="471"/>
                  <a:pt x="852" y="471"/>
                </a:cubicBezTo>
                <a:cubicBezTo>
                  <a:pt x="853" y="469"/>
                  <a:pt x="853" y="469"/>
                  <a:pt x="853" y="469"/>
                </a:cubicBezTo>
                <a:cubicBezTo>
                  <a:pt x="853" y="467"/>
                  <a:pt x="853" y="467"/>
                  <a:pt x="853" y="467"/>
                </a:cubicBezTo>
                <a:cubicBezTo>
                  <a:pt x="852" y="467"/>
                  <a:pt x="852" y="467"/>
                  <a:pt x="852" y="467"/>
                </a:cubicBezTo>
                <a:cubicBezTo>
                  <a:pt x="850" y="467"/>
                  <a:pt x="850" y="467"/>
                  <a:pt x="850" y="467"/>
                </a:cubicBezTo>
                <a:cubicBezTo>
                  <a:pt x="851" y="466"/>
                  <a:pt x="851" y="466"/>
                  <a:pt x="851" y="466"/>
                </a:cubicBezTo>
                <a:cubicBezTo>
                  <a:pt x="850" y="464"/>
                  <a:pt x="850" y="464"/>
                  <a:pt x="850" y="464"/>
                </a:cubicBezTo>
                <a:cubicBezTo>
                  <a:pt x="849" y="463"/>
                  <a:pt x="849" y="463"/>
                  <a:pt x="849" y="463"/>
                </a:cubicBezTo>
                <a:cubicBezTo>
                  <a:pt x="848" y="463"/>
                  <a:pt x="848" y="463"/>
                  <a:pt x="848" y="463"/>
                </a:cubicBezTo>
                <a:cubicBezTo>
                  <a:pt x="849" y="461"/>
                  <a:pt x="849" y="461"/>
                  <a:pt x="849" y="461"/>
                </a:cubicBezTo>
                <a:cubicBezTo>
                  <a:pt x="847" y="461"/>
                  <a:pt x="847" y="461"/>
                  <a:pt x="847" y="461"/>
                </a:cubicBezTo>
                <a:cubicBezTo>
                  <a:pt x="847" y="461"/>
                  <a:pt x="847" y="461"/>
                  <a:pt x="847" y="461"/>
                </a:cubicBezTo>
                <a:cubicBezTo>
                  <a:pt x="847" y="460"/>
                  <a:pt x="847" y="460"/>
                  <a:pt x="847" y="460"/>
                </a:cubicBezTo>
                <a:cubicBezTo>
                  <a:pt x="846" y="459"/>
                  <a:pt x="846" y="459"/>
                  <a:pt x="846" y="459"/>
                </a:cubicBezTo>
                <a:cubicBezTo>
                  <a:pt x="844" y="458"/>
                  <a:pt x="844" y="458"/>
                  <a:pt x="844" y="458"/>
                </a:cubicBezTo>
                <a:cubicBezTo>
                  <a:pt x="843" y="458"/>
                  <a:pt x="843" y="458"/>
                  <a:pt x="843" y="458"/>
                </a:cubicBezTo>
                <a:cubicBezTo>
                  <a:pt x="843" y="456"/>
                  <a:pt x="843" y="456"/>
                  <a:pt x="843" y="456"/>
                </a:cubicBezTo>
                <a:cubicBezTo>
                  <a:pt x="843" y="455"/>
                  <a:pt x="843" y="455"/>
                  <a:pt x="843" y="455"/>
                </a:cubicBezTo>
                <a:cubicBezTo>
                  <a:pt x="843" y="454"/>
                  <a:pt x="843" y="454"/>
                  <a:pt x="843" y="454"/>
                </a:cubicBezTo>
                <a:cubicBezTo>
                  <a:pt x="840" y="452"/>
                  <a:pt x="840" y="452"/>
                  <a:pt x="840" y="452"/>
                </a:cubicBezTo>
                <a:cubicBezTo>
                  <a:pt x="840" y="450"/>
                  <a:pt x="840" y="450"/>
                  <a:pt x="840" y="450"/>
                </a:cubicBezTo>
                <a:cubicBezTo>
                  <a:pt x="840" y="448"/>
                  <a:pt x="840" y="448"/>
                  <a:pt x="840" y="448"/>
                </a:cubicBezTo>
                <a:cubicBezTo>
                  <a:pt x="841" y="449"/>
                  <a:pt x="841" y="449"/>
                  <a:pt x="841" y="449"/>
                </a:cubicBezTo>
                <a:cubicBezTo>
                  <a:pt x="842" y="448"/>
                  <a:pt x="842" y="448"/>
                  <a:pt x="842" y="448"/>
                </a:cubicBezTo>
                <a:cubicBezTo>
                  <a:pt x="844" y="448"/>
                  <a:pt x="844" y="448"/>
                  <a:pt x="844" y="448"/>
                </a:cubicBezTo>
                <a:cubicBezTo>
                  <a:pt x="844" y="450"/>
                  <a:pt x="844" y="450"/>
                  <a:pt x="844" y="450"/>
                </a:cubicBezTo>
                <a:cubicBezTo>
                  <a:pt x="845" y="452"/>
                  <a:pt x="845" y="452"/>
                  <a:pt x="845" y="452"/>
                </a:cubicBezTo>
                <a:cubicBezTo>
                  <a:pt x="847" y="453"/>
                  <a:pt x="847" y="453"/>
                  <a:pt x="847" y="453"/>
                </a:cubicBezTo>
                <a:cubicBezTo>
                  <a:pt x="848" y="454"/>
                  <a:pt x="848" y="454"/>
                  <a:pt x="848" y="454"/>
                </a:cubicBezTo>
                <a:cubicBezTo>
                  <a:pt x="848" y="455"/>
                  <a:pt x="848" y="455"/>
                  <a:pt x="848" y="455"/>
                </a:cubicBezTo>
                <a:cubicBezTo>
                  <a:pt x="849" y="456"/>
                  <a:pt x="849" y="456"/>
                  <a:pt x="849" y="456"/>
                </a:cubicBezTo>
                <a:cubicBezTo>
                  <a:pt x="849" y="454"/>
                  <a:pt x="849" y="454"/>
                  <a:pt x="849" y="454"/>
                </a:cubicBezTo>
                <a:cubicBezTo>
                  <a:pt x="848" y="452"/>
                  <a:pt x="848" y="452"/>
                  <a:pt x="848" y="452"/>
                </a:cubicBezTo>
                <a:cubicBezTo>
                  <a:pt x="848" y="452"/>
                  <a:pt x="848" y="452"/>
                  <a:pt x="848" y="452"/>
                </a:cubicBezTo>
                <a:cubicBezTo>
                  <a:pt x="849" y="451"/>
                  <a:pt x="849" y="451"/>
                  <a:pt x="849" y="451"/>
                </a:cubicBezTo>
                <a:cubicBezTo>
                  <a:pt x="850" y="452"/>
                  <a:pt x="850" y="452"/>
                  <a:pt x="850" y="452"/>
                </a:cubicBezTo>
                <a:cubicBezTo>
                  <a:pt x="850" y="453"/>
                  <a:pt x="850" y="453"/>
                  <a:pt x="850" y="453"/>
                </a:cubicBezTo>
                <a:cubicBezTo>
                  <a:pt x="850" y="454"/>
                  <a:pt x="850" y="454"/>
                  <a:pt x="850" y="454"/>
                </a:cubicBezTo>
                <a:cubicBezTo>
                  <a:pt x="851" y="457"/>
                  <a:pt x="851" y="457"/>
                  <a:pt x="851" y="457"/>
                </a:cubicBezTo>
                <a:cubicBezTo>
                  <a:pt x="853" y="457"/>
                  <a:pt x="853" y="457"/>
                  <a:pt x="853" y="457"/>
                </a:cubicBezTo>
                <a:cubicBezTo>
                  <a:pt x="853" y="458"/>
                  <a:pt x="853" y="458"/>
                  <a:pt x="853" y="458"/>
                </a:cubicBezTo>
                <a:cubicBezTo>
                  <a:pt x="854" y="459"/>
                  <a:pt x="854" y="459"/>
                  <a:pt x="854" y="459"/>
                </a:cubicBezTo>
                <a:cubicBezTo>
                  <a:pt x="855" y="462"/>
                  <a:pt x="855" y="462"/>
                  <a:pt x="855" y="462"/>
                </a:cubicBezTo>
                <a:cubicBezTo>
                  <a:pt x="856" y="461"/>
                  <a:pt x="856" y="461"/>
                  <a:pt x="856" y="461"/>
                </a:cubicBezTo>
                <a:cubicBezTo>
                  <a:pt x="856" y="459"/>
                  <a:pt x="856" y="459"/>
                  <a:pt x="856" y="459"/>
                </a:cubicBezTo>
                <a:cubicBezTo>
                  <a:pt x="855" y="457"/>
                  <a:pt x="855" y="457"/>
                  <a:pt x="855" y="457"/>
                </a:cubicBezTo>
                <a:cubicBezTo>
                  <a:pt x="856" y="455"/>
                  <a:pt x="856" y="455"/>
                  <a:pt x="856" y="455"/>
                </a:cubicBezTo>
                <a:cubicBezTo>
                  <a:pt x="856" y="456"/>
                  <a:pt x="856" y="456"/>
                  <a:pt x="856" y="456"/>
                </a:cubicBezTo>
                <a:cubicBezTo>
                  <a:pt x="857" y="459"/>
                  <a:pt x="857" y="459"/>
                  <a:pt x="857" y="459"/>
                </a:cubicBezTo>
                <a:cubicBezTo>
                  <a:pt x="857" y="461"/>
                  <a:pt x="857" y="461"/>
                  <a:pt x="857" y="461"/>
                </a:cubicBezTo>
                <a:cubicBezTo>
                  <a:pt x="857" y="462"/>
                  <a:pt x="857" y="462"/>
                  <a:pt x="857" y="462"/>
                </a:cubicBezTo>
                <a:cubicBezTo>
                  <a:pt x="858" y="462"/>
                  <a:pt x="858" y="462"/>
                  <a:pt x="858" y="462"/>
                </a:cubicBezTo>
                <a:cubicBezTo>
                  <a:pt x="859" y="463"/>
                  <a:pt x="859" y="463"/>
                  <a:pt x="859" y="463"/>
                </a:cubicBezTo>
                <a:cubicBezTo>
                  <a:pt x="859" y="462"/>
                  <a:pt x="859" y="462"/>
                  <a:pt x="859" y="462"/>
                </a:cubicBezTo>
                <a:cubicBezTo>
                  <a:pt x="859" y="461"/>
                  <a:pt x="859" y="461"/>
                  <a:pt x="859" y="461"/>
                </a:cubicBezTo>
                <a:cubicBezTo>
                  <a:pt x="859" y="461"/>
                  <a:pt x="859" y="461"/>
                  <a:pt x="859" y="461"/>
                </a:cubicBezTo>
                <a:cubicBezTo>
                  <a:pt x="860" y="461"/>
                  <a:pt x="860" y="461"/>
                  <a:pt x="860" y="461"/>
                </a:cubicBezTo>
                <a:cubicBezTo>
                  <a:pt x="860" y="462"/>
                  <a:pt x="860" y="462"/>
                  <a:pt x="860" y="462"/>
                </a:cubicBezTo>
                <a:cubicBezTo>
                  <a:pt x="860" y="464"/>
                  <a:pt x="860" y="464"/>
                  <a:pt x="860" y="464"/>
                </a:cubicBezTo>
                <a:cubicBezTo>
                  <a:pt x="861" y="464"/>
                  <a:pt x="861" y="464"/>
                  <a:pt x="861" y="464"/>
                </a:cubicBezTo>
                <a:cubicBezTo>
                  <a:pt x="861" y="463"/>
                  <a:pt x="861" y="463"/>
                  <a:pt x="861" y="463"/>
                </a:cubicBezTo>
                <a:cubicBezTo>
                  <a:pt x="862" y="462"/>
                  <a:pt x="862" y="462"/>
                  <a:pt x="862" y="462"/>
                </a:cubicBezTo>
                <a:cubicBezTo>
                  <a:pt x="862" y="465"/>
                  <a:pt x="862" y="465"/>
                  <a:pt x="862" y="465"/>
                </a:cubicBezTo>
                <a:cubicBezTo>
                  <a:pt x="863" y="466"/>
                  <a:pt x="863" y="466"/>
                  <a:pt x="863" y="466"/>
                </a:cubicBezTo>
                <a:cubicBezTo>
                  <a:pt x="864" y="466"/>
                  <a:pt x="864" y="466"/>
                  <a:pt x="864" y="466"/>
                </a:cubicBezTo>
                <a:cubicBezTo>
                  <a:pt x="865" y="465"/>
                  <a:pt x="865" y="465"/>
                  <a:pt x="865" y="465"/>
                </a:cubicBezTo>
                <a:cubicBezTo>
                  <a:pt x="865" y="467"/>
                  <a:pt x="865" y="467"/>
                  <a:pt x="865" y="467"/>
                </a:cubicBezTo>
                <a:cubicBezTo>
                  <a:pt x="864" y="467"/>
                  <a:pt x="864" y="467"/>
                  <a:pt x="864" y="467"/>
                </a:cubicBezTo>
                <a:cubicBezTo>
                  <a:pt x="865" y="470"/>
                  <a:pt x="865" y="470"/>
                  <a:pt x="865" y="470"/>
                </a:cubicBezTo>
                <a:cubicBezTo>
                  <a:pt x="866" y="471"/>
                  <a:pt x="866" y="471"/>
                  <a:pt x="866" y="471"/>
                </a:cubicBezTo>
                <a:cubicBezTo>
                  <a:pt x="867" y="472"/>
                  <a:pt x="867" y="472"/>
                  <a:pt x="867" y="472"/>
                </a:cubicBezTo>
                <a:cubicBezTo>
                  <a:pt x="867" y="470"/>
                  <a:pt x="867" y="470"/>
                  <a:pt x="867" y="470"/>
                </a:cubicBezTo>
                <a:cubicBezTo>
                  <a:pt x="867" y="470"/>
                  <a:pt x="867" y="470"/>
                  <a:pt x="867" y="470"/>
                </a:cubicBezTo>
                <a:cubicBezTo>
                  <a:pt x="867" y="468"/>
                  <a:pt x="867" y="468"/>
                  <a:pt x="867" y="468"/>
                </a:cubicBezTo>
                <a:cubicBezTo>
                  <a:pt x="866" y="464"/>
                  <a:pt x="866" y="464"/>
                  <a:pt x="866" y="464"/>
                </a:cubicBezTo>
                <a:cubicBezTo>
                  <a:pt x="868" y="464"/>
                  <a:pt x="868" y="464"/>
                  <a:pt x="868" y="464"/>
                </a:cubicBezTo>
                <a:cubicBezTo>
                  <a:pt x="868" y="466"/>
                  <a:pt x="868" y="466"/>
                  <a:pt x="868" y="466"/>
                </a:cubicBezTo>
                <a:cubicBezTo>
                  <a:pt x="870" y="466"/>
                  <a:pt x="870" y="466"/>
                  <a:pt x="870" y="466"/>
                </a:cubicBezTo>
                <a:cubicBezTo>
                  <a:pt x="870" y="465"/>
                  <a:pt x="870" y="465"/>
                  <a:pt x="870" y="465"/>
                </a:cubicBezTo>
                <a:cubicBezTo>
                  <a:pt x="869" y="464"/>
                  <a:pt x="869" y="464"/>
                  <a:pt x="869" y="464"/>
                </a:cubicBezTo>
                <a:cubicBezTo>
                  <a:pt x="870" y="462"/>
                  <a:pt x="870" y="462"/>
                  <a:pt x="870" y="462"/>
                </a:cubicBezTo>
                <a:cubicBezTo>
                  <a:pt x="870" y="459"/>
                  <a:pt x="870" y="459"/>
                  <a:pt x="870" y="459"/>
                </a:cubicBezTo>
                <a:cubicBezTo>
                  <a:pt x="869" y="456"/>
                  <a:pt x="869" y="456"/>
                  <a:pt x="869" y="456"/>
                </a:cubicBezTo>
                <a:cubicBezTo>
                  <a:pt x="869" y="454"/>
                  <a:pt x="869" y="454"/>
                  <a:pt x="869" y="454"/>
                </a:cubicBezTo>
                <a:cubicBezTo>
                  <a:pt x="870" y="451"/>
                  <a:pt x="870" y="451"/>
                  <a:pt x="870" y="451"/>
                </a:cubicBezTo>
                <a:cubicBezTo>
                  <a:pt x="870" y="454"/>
                  <a:pt x="870" y="454"/>
                  <a:pt x="870" y="454"/>
                </a:cubicBezTo>
                <a:cubicBezTo>
                  <a:pt x="870" y="456"/>
                  <a:pt x="870" y="456"/>
                  <a:pt x="870" y="456"/>
                </a:cubicBezTo>
                <a:cubicBezTo>
                  <a:pt x="870" y="458"/>
                  <a:pt x="870" y="458"/>
                  <a:pt x="870" y="458"/>
                </a:cubicBezTo>
                <a:cubicBezTo>
                  <a:pt x="873" y="461"/>
                  <a:pt x="873" y="461"/>
                  <a:pt x="873" y="461"/>
                </a:cubicBezTo>
                <a:cubicBezTo>
                  <a:pt x="873" y="460"/>
                  <a:pt x="873" y="460"/>
                  <a:pt x="873" y="460"/>
                </a:cubicBezTo>
                <a:cubicBezTo>
                  <a:pt x="873" y="458"/>
                  <a:pt x="873" y="458"/>
                  <a:pt x="873" y="458"/>
                </a:cubicBezTo>
                <a:cubicBezTo>
                  <a:pt x="874" y="456"/>
                  <a:pt x="874" y="456"/>
                  <a:pt x="874" y="456"/>
                </a:cubicBezTo>
                <a:cubicBezTo>
                  <a:pt x="874" y="454"/>
                  <a:pt x="874" y="454"/>
                  <a:pt x="874" y="454"/>
                </a:cubicBezTo>
                <a:cubicBezTo>
                  <a:pt x="875" y="453"/>
                  <a:pt x="875" y="453"/>
                  <a:pt x="875" y="453"/>
                </a:cubicBezTo>
                <a:cubicBezTo>
                  <a:pt x="875" y="452"/>
                  <a:pt x="875" y="452"/>
                  <a:pt x="875" y="452"/>
                </a:cubicBezTo>
                <a:cubicBezTo>
                  <a:pt x="873" y="449"/>
                  <a:pt x="873" y="449"/>
                  <a:pt x="873" y="449"/>
                </a:cubicBezTo>
                <a:cubicBezTo>
                  <a:pt x="872" y="447"/>
                  <a:pt x="872" y="447"/>
                  <a:pt x="872" y="447"/>
                </a:cubicBezTo>
                <a:cubicBezTo>
                  <a:pt x="871" y="447"/>
                  <a:pt x="871" y="447"/>
                  <a:pt x="871" y="447"/>
                </a:cubicBezTo>
                <a:cubicBezTo>
                  <a:pt x="872" y="445"/>
                  <a:pt x="872" y="445"/>
                  <a:pt x="872" y="445"/>
                </a:cubicBezTo>
                <a:cubicBezTo>
                  <a:pt x="871" y="444"/>
                  <a:pt x="871" y="444"/>
                  <a:pt x="871" y="444"/>
                </a:cubicBezTo>
                <a:cubicBezTo>
                  <a:pt x="870" y="442"/>
                  <a:pt x="870" y="442"/>
                  <a:pt x="870" y="442"/>
                </a:cubicBezTo>
                <a:cubicBezTo>
                  <a:pt x="872" y="442"/>
                  <a:pt x="872" y="442"/>
                  <a:pt x="872" y="442"/>
                </a:cubicBezTo>
                <a:cubicBezTo>
                  <a:pt x="872" y="441"/>
                  <a:pt x="872" y="441"/>
                  <a:pt x="872" y="441"/>
                </a:cubicBezTo>
                <a:cubicBezTo>
                  <a:pt x="873" y="440"/>
                  <a:pt x="873" y="440"/>
                  <a:pt x="873" y="440"/>
                </a:cubicBezTo>
                <a:cubicBezTo>
                  <a:pt x="873" y="440"/>
                  <a:pt x="873" y="440"/>
                  <a:pt x="873" y="440"/>
                </a:cubicBezTo>
                <a:cubicBezTo>
                  <a:pt x="872" y="440"/>
                  <a:pt x="872" y="440"/>
                  <a:pt x="872" y="440"/>
                </a:cubicBezTo>
                <a:cubicBezTo>
                  <a:pt x="869" y="440"/>
                  <a:pt x="869" y="440"/>
                  <a:pt x="869" y="440"/>
                </a:cubicBezTo>
                <a:cubicBezTo>
                  <a:pt x="869" y="440"/>
                  <a:pt x="869" y="440"/>
                  <a:pt x="869" y="440"/>
                </a:cubicBezTo>
                <a:cubicBezTo>
                  <a:pt x="869" y="439"/>
                  <a:pt x="869" y="439"/>
                  <a:pt x="869" y="439"/>
                </a:cubicBezTo>
                <a:cubicBezTo>
                  <a:pt x="869" y="438"/>
                  <a:pt x="869" y="438"/>
                  <a:pt x="869" y="438"/>
                </a:cubicBezTo>
                <a:cubicBezTo>
                  <a:pt x="870" y="437"/>
                  <a:pt x="870" y="437"/>
                  <a:pt x="870" y="437"/>
                </a:cubicBezTo>
                <a:cubicBezTo>
                  <a:pt x="871" y="435"/>
                  <a:pt x="871" y="435"/>
                  <a:pt x="871" y="435"/>
                </a:cubicBezTo>
                <a:cubicBezTo>
                  <a:pt x="870" y="434"/>
                  <a:pt x="870" y="434"/>
                  <a:pt x="870" y="434"/>
                </a:cubicBezTo>
                <a:cubicBezTo>
                  <a:pt x="869" y="434"/>
                  <a:pt x="869" y="434"/>
                  <a:pt x="869" y="434"/>
                </a:cubicBezTo>
                <a:cubicBezTo>
                  <a:pt x="869" y="435"/>
                  <a:pt x="869" y="435"/>
                  <a:pt x="869" y="435"/>
                </a:cubicBezTo>
                <a:cubicBezTo>
                  <a:pt x="868" y="436"/>
                  <a:pt x="868" y="436"/>
                  <a:pt x="868" y="436"/>
                </a:cubicBezTo>
                <a:cubicBezTo>
                  <a:pt x="868" y="435"/>
                  <a:pt x="868" y="435"/>
                  <a:pt x="868" y="435"/>
                </a:cubicBezTo>
                <a:cubicBezTo>
                  <a:pt x="867" y="435"/>
                  <a:pt x="867" y="435"/>
                  <a:pt x="867" y="435"/>
                </a:cubicBezTo>
                <a:cubicBezTo>
                  <a:pt x="865" y="435"/>
                  <a:pt x="865" y="435"/>
                  <a:pt x="865" y="435"/>
                </a:cubicBezTo>
                <a:cubicBezTo>
                  <a:pt x="865" y="435"/>
                  <a:pt x="865" y="435"/>
                  <a:pt x="865" y="435"/>
                </a:cubicBezTo>
                <a:cubicBezTo>
                  <a:pt x="866" y="434"/>
                  <a:pt x="866" y="434"/>
                  <a:pt x="866" y="434"/>
                </a:cubicBezTo>
                <a:cubicBezTo>
                  <a:pt x="867" y="433"/>
                  <a:pt x="867" y="433"/>
                  <a:pt x="867" y="433"/>
                </a:cubicBezTo>
                <a:cubicBezTo>
                  <a:pt x="866" y="433"/>
                  <a:pt x="866" y="433"/>
                  <a:pt x="866" y="433"/>
                </a:cubicBezTo>
                <a:cubicBezTo>
                  <a:pt x="866" y="431"/>
                  <a:pt x="866" y="431"/>
                  <a:pt x="866" y="431"/>
                </a:cubicBezTo>
                <a:cubicBezTo>
                  <a:pt x="865" y="430"/>
                  <a:pt x="865" y="430"/>
                  <a:pt x="865" y="430"/>
                </a:cubicBezTo>
                <a:cubicBezTo>
                  <a:pt x="864" y="430"/>
                  <a:pt x="864" y="430"/>
                  <a:pt x="864" y="430"/>
                </a:cubicBezTo>
                <a:cubicBezTo>
                  <a:pt x="864" y="432"/>
                  <a:pt x="864" y="432"/>
                  <a:pt x="864" y="432"/>
                </a:cubicBezTo>
                <a:cubicBezTo>
                  <a:pt x="863" y="433"/>
                  <a:pt x="863" y="433"/>
                  <a:pt x="863" y="433"/>
                </a:cubicBezTo>
                <a:cubicBezTo>
                  <a:pt x="863" y="433"/>
                  <a:pt x="863" y="433"/>
                  <a:pt x="863" y="433"/>
                </a:cubicBezTo>
                <a:cubicBezTo>
                  <a:pt x="863" y="430"/>
                  <a:pt x="863" y="430"/>
                  <a:pt x="863" y="430"/>
                </a:cubicBezTo>
                <a:cubicBezTo>
                  <a:pt x="862" y="429"/>
                  <a:pt x="862" y="429"/>
                  <a:pt x="862" y="429"/>
                </a:cubicBezTo>
                <a:cubicBezTo>
                  <a:pt x="861" y="429"/>
                  <a:pt x="861" y="429"/>
                  <a:pt x="861" y="429"/>
                </a:cubicBezTo>
                <a:cubicBezTo>
                  <a:pt x="862" y="428"/>
                  <a:pt x="862" y="428"/>
                  <a:pt x="862" y="428"/>
                </a:cubicBezTo>
                <a:cubicBezTo>
                  <a:pt x="861" y="428"/>
                  <a:pt x="861" y="428"/>
                  <a:pt x="861" y="428"/>
                </a:cubicBezTo>
                <a:cubicBezTo>
                  <a:pt x="861" y="427"/>
                  <a:pt x="861" y="427"/>
                  <a:pt x="861" y="427"/>
                </a:cubicBezTo>
                <a:cubicBezTo>
                  <a:pt x="861" y="427"/>
                  <a:pt x="861" y="427"/>
                  <a:pt x="861" y="427"/>
                </a:cubicBezTo>
                <a:cubicBezTo>
                  <a:pt x="861" y="426"/>
                  <a:pt x="861" y="426"/>
                  <a:pt x="861" y="426"/>
                </a:cubicBezTo>
                <a:cubicBezTo>
                  <a:pt x="860" y="425"/>
                  <a:pt x="860" y="425"/>
                  <a:pt x="860" y="425"/>
                </a:cubicBezTo>
                <a:cubicBezTo>
                  <a:pt x="860" y="425"/>
                  <a:pt x="860" y="425"/>
                  <a:pt x="860" y="425"/>
                </a:cubicBezTo>
                <a:cubicBezTo>
                  <a:pt x="862" y="424"/>
                  <a:pt x="862" y="424"/>
                  <a:pt x="862" y="424"/>
                </a:cubicBezTo>
                <a:cubicBezTo>
                  <a:pt x="863" y="424"/>
                  <a:pt x="863" y="424"/>
                  <a:pt x="863" y="424"/>
                </a:cubicBezTo>
                <a:cubicBezTo>
                  <a:pt x="862" y="423"/>
                  <a:pt x="862" y="423"/>
                  <a:pt x="862" y="423"/>
                </a:cubicBezTo>
                <a:cubicBezTo>
                  <a:pt x="860" y="423"/>
                  <a:pt x="860" y="423"/>
                  <a:pt x="860" y="423"/>
                </a:cubicBezTo>
                <a:cubicBezTo>
                  <a:pt x="860" y="422"/>
                  <a:pt x="860" y="422"/>
                  <a:pt x="860" y="422"/>
                </a:cubicBezTo>
                <a:cubicBezTo>
                  <a:pt x="861" y="421"/>
                  <a:pt x="861" y="421"/>
                  <a:pt x="861" y="421"/>
                </a:cubicBezTo>
                <a:cubicBezTo>
                  <a:pt x="862" y="420"/>
                  <a:pt x="862" y="420"/>
                  <a:pt x="862" y="420"/>
                </a:cubicBezTo>
                <a:cubicBezTo>
                  <a:pt x="862" y="420"/>
                  <a:pt x="862" y="420"/>
                  <a:pt x="862" y="420"/>
                </a:cubicBezTo>
                <a:cubicBezTo>
                  <a:pt x="861" y="419"/>
                  <a:pt x="861" y="419"/>
                  <a:pt x="861" y="419"/>
                </a:cubicBezTo>
                <a:cubicBezTo>
                  <a:pt x="859" y="419"/>
                  <a:pt x="859" y="419"/>
                  <a:pt x="859" y="419"/>
                </a:cubicBezTo>
                <a:cubicBezTo>
                  <a:pt x="858" y="419"/>
                  <a:pt x="858" y="419"/>
                  <a:pt x="858" y="419"/>
                </a:cubicBezTo>
                <a:cubicBezTo>
                  <a:pt x="857" y="421"/>
                  <a:pt x="857" y="421"/>
                  <a:pt x="857" y="421"/>
                </a:cubicBezTo>
                <a:cubicBezTo>
                  <a:pt x="854" y="421"/>
                  <a:pt x="854" y="421"/>
                  <a:pt x="854" y="421"/>
                </a:cubicBezTo>
                <a:cubicBezTo>
                  <a:pt x="856" y="420"/>
                  <a:pt x="856" y="420"/>
                  <a:pt x="856" y="420"/>
                </a:cubicBezTo>
                <a:cubicBezTo>
                  <a:pt x="858" y="418"/>
                  <a:pt x="858" y="418"/>
                  <a:pt x="858" y="418"/>
                </a:cubicBezTo>
                <a:cubicBezTo>
                  <a:pt x="859" y="417"/>
                  <a:pt x="859" y="417"/>
                  <a:pt x="859" y="417"/>
                </a:cubicBezTo>
                <a:cubicBezTo>
                  <a:pt x="859" y="416"/>
                  <a:pt x="859" y="416"/>
                  <a:pt x="859" y="416"/>
                </a:cubicBezTo>
                <a:cubicBezTo>
                  <a:pt x="858" y="416"/>
                  <a:pt x="858" y="416"/>
                  <a:pt x="858" y="416"/>
                </a:cubicBezTo>
                <a:cubicBezTo>
                  <a:pt x="857" y="415"/>
                  <a:pt x="857" y="415"/>
                  <a:pt x="857" y="415"/>
                </a:cubicBezTo>
                <a:cubicBezTo>
                  <a:pt x="857" y="414"/>
                  <a:pt x="857" y="414"/>
                  <a:pt x="857" y="414"/>
                </a:cubicBezTo>
                <a:cubicBezTo>
                  <a:pt x="857" y="414"/>
                  <a:pt x="857" y="414"/>
                  <a:pt x="857" y="414"/>
                </a:cubicBezTo>
                <a:cubicBezTo>
                  <a:pt x="856" y="414"/>
                  <a:pt x="856" y="414"/>
                  <a:pt x="856" y="414"/>
                </a:cubicBezTo>
                <a:cubicBezTo>
                  <a:pt x="856" y="413"/>
                  <a:pt x="856" y="413"/>
                  <a:pt x="856" y="413"/>
                </a:cubicBezTo>
                <a:cubicBezTo>
                  <a:pt x="857" y="412"/>
                  <a:pt x="857" y="412"/>
                  <a:pt x="857" y="412"/>
                </a:cubicBezTo>
                <a:cubicBezTo>
                  <a:pt x="857" y="410"/>
                  <a:pt x="857" y="410"/>
                  <a:pt x="857" y="410"/>
                </a:cubicBezTo>
                <a:cubicBezTo>
                  <a:pt x="855" y="409"/>
                  <a:pt x="855" y="409"/>
                  <a:pt x="855" y="409"/>
                </a:cubicBezTo>
                <a:cubicBezTo>
                  <a:pt x="854" y="408"/>
                  <a:pt x="854" y="408"/>
                  <a:pt x="854" y="408"/>
                </a:cubicBezTo>
                <a:cubicBezTo>
                  <a:pt x="851" y="408"/>
                  <a:pt x="851" y="408"/>
                  <a:pt x="851" y="408"/>
                </a:cubicBezTo>
                <a:cubicBezTo>
                  <a:pt x="851" y="407"/>
                  <a:pt x="851" y="407"/>
                  <a:pt x="851" y="407"/>
                </a:cubicBezTo>
                <a:cubicBezTo>
                  <a:pt x="853" y="408"/>
                  <a:pt x="853" y="408"/>
                  <a:pt x="853" y="408"/>
                </a:cubicBezTo>
                <a:cubicBezTo>
                  <a:pt x="854" y="407"/>
                  <a:pt x="854" y="407"/>
                  <a:pt x="854" y="407"/>
                </a:cubicBezTo>
                <a:cubicBezTo>
                  <a:pt x="855" y="406"/>
                  <a:pt x="855" y="406"/>
                  <a:pt x="855" y="406"/>
                </a:cubicBezTo>
                <a:cubicBezTo>
                  <a:pt x="856" y="408"/>
                  <a:pt x="856" y="408"/>
                  <a:pt x="856" y="408"/>
                </a:cubicBezTo>
                <a:cubicBezTo>
                  <a:pt x="856" y="409"/>
                  <a:pt x="856" y="409"/>
                  <a:pt x="856" y="409"/>
                </a:cubicBezTo>
                <a:cubicBezTo>
                  <a:pt x="858" y="409"/>
                  <a:pt x="858" y="409"/>
                  <a:pt x="858" y="409"/>
                </a:cubicBezTo>
                <a:cubicBezTo>
                  <a:pt x="859" y="410"/>
                  <a:pt x="859" y="410"/>
                  <a:pt x="859" y="410"/>
                </a:cubicBezTo>
                <a:cubicBezTo>
                  <a:pt x="859" y="411"/>
                  <a:pt x="859" y="411"/>
                  <a:pt x="859" y="411"/>
                </a:cubicBezTo>
                <a:cubicBezTo>
                  <a:pt x="859" y="412"/>
                  <a:pt x="859" y="412"/>
                  <a:pt x="859" y="412"/>
                </a:cubicBezTo>
                <a:cubicBezTo>
                  <a:pt x="859" y="413"/>
                  <a:pt x="859" y="413"/>
                  <a:pt x="859" y="413"/>
                </a:cubicBezTo>
                <a:cubicBezTo>
                  <a:pt x="861" y="415"/>
                  <a:pt x="861" y="415"/>
                  <a:pt x="861" y="415"/>
                </a:cubicBezTo>
                <a:cubicBezTo>
                  <a:pt x="861" y="415"/>
                  <a:pt x="861" y="415"/>
                  <a:pt x="861" y="415"/>
                </a:cubicBezTo>
                <a:cubicBezTo>
                  <a:pt x="862" y="413"/>
                  <a:pt x="862" y="413"/>
                  <a:pt x="862" y="413"/>
                </a:cubicBezTo>
                <a:cubicBezTo>
                  <a:pt x="863" y="414"/>
                  <a:pt x="863" y="414"/>
                  <a:pt x="863" y="414"/>
                </a:cubicBezTo>
                <a:cubicBezTo>
                  <a:pt x="864" y="414"/>
                  <a:pt x="864" y="414"/>
                  <a:pt x="864" y="414"/>
                </a:cubicBezTo>
                <a:cubicBezTo>
                  <a:pt x="865" y="414"/>
                  <a:pt x="865" y="414"/>
                  <a:pt x="865" y="414"/>
                </a:cubicBezTo>
                <a:cubicBezTo>
                  <a:pt x="866" y="413"/>
                  <a:pt x="866" y="413"/>
                  <a:pt x="866" y="413"/>
                </a:cubicBezTo>
                <a:cubicBezTo>
                  <a:pt x="865" y="413"/>
                  <a:pt x="865" y="413"/>
                  <a:pt x="865" y="413"/>
                </a:cubicBezTo>
                <a:cubicBezTo>
                  <a:pt x="865" y="412"/>
                  <a:pt x="865" y="412"/>
                  <a:pt x="865" y="412"/>
                </a:cubicBezTo>
                <a:cubicBezTo>
                  <a:pt x="864" y="410"/>
                  <a:pt x="864" y="410"/>
                  <a:pt x="864" y="410"/>
                </a:cubicBezTo>
                <a:cubicBezTo>
                  <a:pt x="863" y="409"/>
                  <a:pt x="863" y="409"/>
                  <a:pt x="863" y="409"/>
                </a:cubicBezTo>
                <a:cubicBezTo>
                  <a:pt x="862" y="409"/>
                  <a:pt x="862" y="409"/>
                  <a:pt x="862" y="409"/>
                </a:cubicBezTo>
                <a:cubicBezTo>
                  <a:pt x="863" y="407"/>
                  <a:pt x="863" y="407"/>
                  <a:pt x="863" y="407"/>
                </a:cubicBezTo>
                <a:cubicBezTo>
                  <a:pt x="863" y="406"/>
                  <a:pt x="863" y="406"/>
                  <a:pt x="863" y="406"/>
                </a:cubicBezTo>
                <a:cubicBezTo>
                  <a:pt x="862" y="405"/>
                  <a:pt x="862" y="405"/>
                  <a:pt x="862" y="405"/>
                </a:cubicBezTo>
                <a:cubicBezTo>
                  <a:pt x="862" y="405"/>
                  <a:pt x="862" y="405"/>
                  <a:pt x="862" y="405"/>
                </a:cubicBezTo>
                <a:cubicBezTo>
                  <a:pt x="863" y="405"/>
                  <a:pt x="863" y="405"/>
                  <a:pt x="863" y="405"/>
                </a:cubicBezTo>
                <a:cubicBezTo>
                  <a:pt x="863" y="407"/>
                  <a:pt x="863" y="407"/>
                  <a:pt x="863" y="407"/>
                </a:cubicBezTo>
                <a:cubicBezTo>
                  <a:pt x="864" y="408"/>
                  <a:pt x="864" y="408"/>
                  <a:pt x="864" y="408"/>
                </a:cubicBezTo>
                <a:cubicBezTo>
                  <a:pt x="865" y="408"/>
                  <a:pt x="865" y="408"/>
                  <a:pt x="865" y="408"/>
                </a:cubicBezTo>
                <a:cubicBezTo>
                  <a:pt x="865" y="407"/>
                  <a:pt x="865" y="407"/>
                  <a:pt x="865" y="407"/>
                </a:cubicBezTo>
                <a:cubicBezTo>
                  <a:pt x="866" y="407"/>
                  <a:pt x="866" y="407"/>
                  <a:pt x="866" y="407"/>
                </a:cubicBezTo>
                <a:cubicBezTo>
                  <a:pt x="867" y="407"/>
                  <a:pt x="867" y="407"/>
                  <a:pt x="867" y="407"/>
                </a:cubicBezTo>
                <a:cubicBezTo>
                  <a:pt x="866" y="406"/>
                  <a:pt x="866" y="406"/>
                  <a:pt x="866" y="406"/>
                </a:cubicBezTo>
                <a:cubicBezTo>
                  <a:pt x="865" y="404"/>
                  <a:pt x="865" y="404"/>
                  <a:pt x="865" y="404"/>
                </a:cubicBezTo>
                <a:cubicBezTo>
                  <a:pt x="864" y="403"/>
                  <a:pt x="864" y="403"/>
                  <a:pt x="864" y="403"/>
                </a:cubicBezTo>
                <a:cubicBezTo>
                  <a:pt x="865" y="403"/>
                  <a:pt x="865" y="403"/>
                  <a:pt x="865" y="403"/>
                </a:cubicBezTo>
                <a:cubicBezTo>
                  <a:pt x="866" y="404"/>
                  <a:pt x="866" y="404"/>
                  <a:pt x="866" y="404"/>
                </a:cubicBezTo>
                <a:cubicBezTo>
                  <a:pt x="867" y="405"/>
                  <a:pt x="867" y="405"/>
                  <a:pt x="867" y="405"/>
                </a:cubicBezTo>
                <a:cubicBezTo>
                  <a:pt x="868" y="404"/>
                  <a:pt x="868" y="404"/>
                  <a:pt x="868" y="404"/>
                </a:cubicBezTo>
                <a:cubicBezTo>
                  <a:pt x="868" y="403"/>
                  <a:pt x="868" y="403"/>
                  <a:pt x="868" y="403"/>
                </a:cubicBezTo>
                <a:cubicBezTo>
                  <a:pt x="868" y="402"/>
                  <a:pt x="868" y="402"/>
                  <a:pt x="868" y="402"/>
                </a:cubicBezTo>
                <a:cubicBezTo>
                  <a:pt x="869" y="402"/>
                  <a:pt x="869" y="402"/>
                  <a:pt x="869" y="402"/>
                </a:cubicBezTo>
                <a:cubicBezTo>
                  <a:pt x="869" y="403"/>
                  <a:pt x="869" y="403"/>
                  <a:pt x="869" y="403"/>
                </a:cubicBezTo>
                <a:cubicBezTo>
                  <a:pt x="870" y="403"/>
                  <a:pt x="870" y="403"/>
                  <a:pt x="870" y="403"/>
                </a:cubicBezTo>
                <a:cubicBezTo>
                  <a:pt x="870" y="404"/>
                  <a:pt x="870" y="404"/>
                  <a:pt x="870" y="404"/>
                </a:cubicBezTo>
                <a:cubicBezTo>
                  <a:pt x="870" y="405"/>
                  <a:pt x="870" y="405"/>
                  <a:pt x="870" y="405"/>
                </a:cubicBezTo>
                <a:cubicBezTo>
                  <a:pt x="869" y="406"/>
                  <a:pt x="869" y="406"/>
                  <a:pt x="869" y="406"/>
                </a:cubicBezTo>
                <a:cubicBezTo>
                  <a:pt x="869" y="407"/>
                  <a:pt x="869" y="407"/>
                  <a:pt x="869" y="407"/>
                </a:cubicBezTo>
                <a:cubicBezTo>
                  <a:pt x="870" y="407"/>
                  <a:pt x="870" y="407"/>
                  <a:pt x="870" y="407"/>
                </a:cubicBezTo>
                <a:cubicBezTo>
                  <a:pt x="871" y="407"/>
                  <a:pt x="871" y="407"/>
                  <a:pt x="871" y="407"/>
                </a:cubicBezTo>
                <a:cubicBezTo>
                  <a:pt x="871" y="408"/>
                  <a:pt x="871" y="408"/>
                  <a:pt x="871" y="408"/>
                </a:cubicBezTo>
                <a:cubicBezTo>
                  <a:pt x="870" y="408"/>
                  <a:pt x="870" y="408"/>
                  <a:pt x="870" y="408"/>
                </a:cubicBezTo>
                <a:cubicBezTo>
                  <a:pt x="870" y="409"/>
                  <a:pt x="870" y="409"/>
                  <a:pt x="870" y="409"/>
                </a:cubicBezTo>
                <a:cubicBezTo>
                  <a:pt x="871" y="410"/>
                  <a:pt x="871" y="410"/>
                  <a:pt x="871" y="410"/>
                </a:cubicBezTo>
                <a:cubicBezTo>
                  <a:pt x="872" y="409"/>
                  <a:pt x="872" y="409"/>
                  <a:pt x="872" y="409"/>
                </a:cubicBezTo>
                <a:cubicBezTo>
                  <a:pt x="872" y="410"/>
                  <a:pt x="872" y="410"/>
                  <a:pt x="872" y="410"/>
                </a:cubicBezTo>
                <a:cubicBezTo>
                  <a:pt x="872" y="411"/>
                  <a:pt x="872" y="411"/>
                  <a:pt x="872" y="411"/>
                </a:cubicBezTo>
                <a:cubicBezTo>
                  <a:pt x="872" y="412"/>
                  <a:pt x="872" y="412"/>
                  <a:pt x="872" y="412"/>
                </a:cubicBezTo>
                <a:cubicBezTo>
                  <a:pt x="873" y="412"/>
                  <a:pt x="873" y="412"/>
                  <a:pt x="873" y="412"/>
                </a:cubicBezTo>
                <a:cubicBezTo>
                  <a:pt x="874" y="412"/>
                  <a:pt x="874" y="412"/>
                  <a:pt x="874" y="412"/>
                </a:cubicBezTo>
                <a:cubicBezTo>
                  <a:pt x="878" y="409"/>
                  <a:pt x="878" y="409"/>
                  <a:pt x="878" y="409"/>
                </a:cubicBezTo>
                <a:cubicBezTo>
                  <a:pt x="879" y="408"/>
                  <a:pt x="879" y="408"/>
                  <a:pt x="879" y="408"/>
                </a:cubicBezTo>
                <a:cubicBezTo>
                  <a:pt x="879" y="409"/>
                  <a:pt x="879" y="409"/>
                  <a:pt x="879" y="409"/>
                </a:cubicBezTo>
                <a:cubicBezTo>
                  <a:pt x="878" y="410"/>
                  <a:pt x="878" y="410"/>
                  <a:pt x="878" y="410"/>
                </a:cubicBezTo>
                <a:cubicBezTo>
                  <a:pt x="878" y="410"/>
                  <a:pt x="878" y="410"/>
                  <a:pt x="878" y="410"/>
                </a:cubicBezTo>
                <a:cubicBezTo>
                  <a:pt x="876" y="411"/>
                  <a:pt x="876" y="411"/>
                  <a:pt x="876" y="411"/>
                </a:cubicBezTo>
                <a:cubicBezTo>
                  <a:pt x="874" y="414"/>
                  <a:pt x="874" y="414"/>
                  <a:pt x="874" y="414"/>
                </a:cubicBezTo>
                <a:cubicBezTo>
                  <a:pt x="874" y="415"/>
                  <a:pt x="874" y="415"/>
                  <a:pt x="874" y="415"/>
                </a:cubicBezTo>
                <a:cubicBezTo>
                  <a:pt x="875" y="415"/>
                  <a:pt x="875" y="415"/>
                  <a:pt x="875" y="415"/>
                </a:cubicBezTo>
                <a:cubicBezTo>
                  <a:pt x="876" y="415"/>
                  <a:pt x="876" y="415"/>
                  <a:pt x="876" y="415"/>
                </a:cubicBezTo>
                <a:cubicBezTo>
                  <a:pt x="879" y="413"/>
                  <a:pt x="879" y="413"/>
                  <a:pt x="879" y="413"/>
                </a:cubicBezTo>
                <a:cubicBezTo>
                  <a:pt x="880" y="413"/>
                  <a:pt x="880" y="413"/>
                  <a:pt x="880" y="413"/>
                </a:cubicBezTo>
                <a:cubicBezTo>
                  <a:pt x="882" y="412"/>
                  <a:pt x="882" y="412"/>
                  <a:pt x="882" y="412"/>
                </a:cubicBezTo>
                <a:cubicBezTo>
                  <a:pt x="883" y="411"/>
                  <a:pt x="883" y="411"/>
                  <a:pt x="883" y="411"/>
                </a:cubicBezTo>
                <a:cubicBezTo>
                  <a:pt x="884" y="410"/>
                  <a:pt x="884" y="410"/>
                  <a:pt x="884" y="410"/>
                </a:cubicBezTo>
                <a:cubicBezTo>
                  <a:pt x="885" y="409"/>
                  <a:pt x="885" y="409"/>
                  <a:pt x="885" y="409"/>
                </a:cubicBezTo>
                <a:cubicBezTo>
                  <a:pt x="886" y="409"/>
                  <a:pt x="886" y="409"/>
                  <a:pt x="886" y="409"/>
                </a:cubicBezTo>
                <a:cubicBezTo>
                  <a:pt x="886" y="410"/>
                  <a:pt x="886" y="410"/>
                  <a:pt x="886" y="410"/>
                </a:cubicBezTo>
                <a:cubicBezTo>
                  <a:pt x="886" y="410"/>
                  <a:pt x="886" y="410"/>
                  <a:pt x="886" y="410"/>
                </a:cubicBezTo>
                <a:cubicBezTo>
                  <a:pt x="884" y="411"/>
                  <a:pt x="884" y="411"/>
                  <a:pt x="884" y="411"/>
                </a:cubicBezTo>
                <a:cubicBezTo>
                  <a:pt x="884" y="413"/>
                  <a:pt x="884" y="413"/>
                  <a:pt x="884" y="413"/>
                </a:cubicBezTo>
                <a:cubicBezTo>
                  <a:pt x="882" y="414"/>
                  <a:pt x="882" y="414"/>
                  <a:pt x="882" y="414"/>
                </a:cubicBezTo>
                <a:cubicBezTo>
                  <a:pt x="881" y="415"/>
                  <a:pt x="881" y="415"/>
                  <a:pt x="881" y="415"/>
                </a:cubicBezTo>
                <a:cubicBezTo>
                  <a:pt x="879" y="415"/>
                  <a:pt x="879" y="415"/>
                  <a:pt x="879" y="415"/>
                </a:cubicBezTo>
                <a:cubicBezTo>
                  <a:pt x="878" y="416"/>
                  <a:pt x="878" y="416"/>
                  <a:pt x="878" y="416"/>
                </a:cubicBezTo>
                <a:cubicBezTo>
                  <a:pt x="877" y="418"/>
                  <a:pt x="877" y="418"/>
                  <a:pt x="877" y="418"/>
                </a:cubicBezTo>
                <a:cubicBezTo>
                  <a:pt x="877" y="418"/>
                  <a:pt x="877" y="418"/>
                  <a:pt x="877" y="418"/>
                </a:cubicBezTo>
                <a:cubicBezTo>
                  <a:pt x="877" y="419"/>
                  <a:pt x="877" y="419"/>
                  <a:pt x="877" y="419"/>
                </a:cubicBezTo>
                <a:cubicBezTo>
                  <a:pt x="878" y="418"/>
                  <a:pt x="878" y="418"/>
                  <a:pt x="878" y="418"/>
                </a:cubicBezTo>
                <a:cubicBezTo>
                  <a:pt x="879" y="418"/>
                  <a:pt x="879" y="418"/>
                  <a:pt x="879" y="418"/>
                </a:cubicBezTo>
                <a:cubicBezTo>
                  <a:pt x="881" y="419"/>
                  <a:pt x="881" y="419"/>
                  <a:pt x="881" y="419"/>
                </a:cubicBezTo>
                <a:cubicBezTo>
                  <a:pt x="879" y="419"/>
                  <a:pt x="879" y="419"/>
                  <a:pt x="879" y="419"/>
                </a:cubicBezTo>
                <a:cubicBezTo>
                  <a:pt x="878" y="419"/>
                  <a:pt x="878" y="419"/>
                  <a:pt x="878" y="419"/>
                </a:cubicBezTo>
                <a:cubicBezTo>
                  <a:pt x="877" y="420"/>
                  <a:pt x="877" y="420"/>
                  <a:pt x="877" y="420"/>
                </a:cubicBezTo>
                <a:cubicBezTo>
                  <a:pt x="877" y="421"/>
                  <a:pt x="877" y="421"/>
                  <a:pt x="877" y="421"/>
                </a:cubicBezTo>
                <a:cubicBezTo>
                  <a:pt x="878" y="421"/>
                  <a:pt x="878" y="421"/>
                  <a:pt x="878" y="421"/>
                </a:cubicBezTo>
                <a:cubicBezTo>
                  <a:pt x="879" y="421"/>
                  <a:pt x="879" y="421"/>
                  <a:pt x="879" y="421"/>
                </a:cubicBezTo>
                <a:cubicBezTo>
                  <a:pt x="880" y="420"/>
                  <a:pt x="880" y="420"/>
                  <a:pt x="880" y="420"/>
                </a:cubicBezTo>
                <a:cubicBezTo>
                  <a:pt x="879" y="422"/>
                  <a:pt x="879" y="422"/>
                  <a:pt x="879" y="422"/>
                </a:cubicBezTo>
                <a:cubicBezTo>
                  <a:pt x="877" y="422"/>
                  <a:pt x="877" y="422"/>
                  <a:pt x="877" y="422"/>
                </a:cubicBezTo>
                <a:cubicBezTo>
                  <a:pt x="877" y="423"/>
                  <a:pt x="877" y="423"/>
                  <a:pt x="877" y="423"/>
                </a:cubicBezTo>
                <a:cubicBezTo>
                  <a:pt x="877" y="424"/>
                  <a:pt x="877" y="424"/>
                  <a:pt x="877" y="424"/>
                </a:cubicBezTo>
                <a:cubicBezTo>
                  <a:pt x="879" y="424"/>
                  <a:pt x="879" y="424"/>
                  <a:pt x="879" y="424"/>
                </a:cubicBezTo>
                <a:cubicBezTo>
                  <a:pt x="880" y="424"/>
                  <a:pt x="880" y="424"/>
                  <a:pt x="880" y="424"/>
                </a:cubicBezTo>
                <a:cubicBezTo>
                  <a:pt x="881" y="424"/>
                  <a:pt x="881" y="424"/>
                  <a:pt x="881" y="424"/>
                </a:cubicBezTo>
                <a:cubicBezTo>
                  <a:pt x="881" y="424"/>
                  <a:pt x="881" y="424"/>
                  <a:pt x="881" y="424"/>
                </a:cubicBezTo>
                <a:cubicBezTo>
                  <a:pt x="880" y="425"/>
                  <a:pt x="880" y="425"/>
                  <a:pt x="880" y="425"/>
                </a:cubicBezTo>
                <a:cubicBezTo>
                  <a:pt x="880" y="425"/>
                  <a:pt x="880" y="425"/>
                  <a:pt x="880" y="425"/>
                </a:cubicBezTo>
                <a:cubicBezTo>
                  <a:pt x="879" y="426"/>
                  <a:pt x="879" y="426"/>
                  <a:pt x="879" y="426"/>
                </a:cubicBezTo>
                <a:cubicBezTo>
                  <a:pt x="878" y="426"/>
                  <a:pt x="878" y="426"/>
                  <a:pt x="878" y="426"/>
                </a:cubicBezTo>
                <a:cubicBezTo>
                  <a:pt x="879" y="427"/>
                  <a:pt x="879" y="427"/>
                  <a:pt x="879" y="427"/>
                </a:cubicBezTo>
                <a:cubicBezTo>
                  <a:pt x="879" y="429"/>
                  <a:pt x="879" y="429"/>
                  <a:pt x="879" y="429"/>
                </a:cubicBezTo>
                <a:cubicBezTo>
                  <a:pt x="879" y="430"/>
                  <a:pt x="879" y="430"/>
                  <a:pt x="879" y="430"/>
                </a:cubicBezTo>
                <a:cubicBezTo>
                  <a:pt x="879" y="430"/>
                  <a:pt x="879" y="430"/>
                  <a:pt x="879" y="430"/>
                </a:cubicBezTo>
                <a:cubicBezTo>
                  <a:pt x="880" y="429"/>
                  <a:pt x="880" y="429"/>
                  <a:pt x="880" y="429"/>
                </a:cubicBezTo>
                <a:cubicBezTo>
                  <a:pt x="881" y="427"/>
                  <a:pt x="881" y="427"/>
                  <a:pt x="881" y="427"/>
                </a:cubicBezTo>
                <a:cubicBezTo>
                  <a:pt x="882" y="426"/>
                  <a:pt x="882" y="426"/>
                  <a:pt x="882" y="426"/>
                </a:cubicBezTo>
                <a:cubicBezTo>
                  <a:pt x="882" y="426"/>
                  <a:pt x="882" y="426"/>
                  <a:pt x="882" y="426"/>
                </a:cubicBezTo>
                <a:cubicBezTo>
                  <a:pt x="882" y="427"/>
                  <a:pt x="882" y="427"/>
                  <a:pt x="882" y="427"/>
                </a:cubicBezTo>
                <a:cubicBezTo>
                  <a:pt x="882" y="428"/>
                  <a:pt x="882" y="428"/>
                  <a:pt x="882" y="428"/>
                </a:cubicBezTo>
                <a:cubicBezTo>
                  <a:pt x="882" y="428"/>
                  <a:pt x="882" y="428"/>
                  <a:pt x="882" y="428"/>
                </a:cubicBezTo>
                <a:cubicBezTo>
                  <a:pt x="882" y="429"/>
                  <a:pt x="882" y="429"/>
                  <a:pt x="882" y="429"/>
                </a:cubicBezTo>
                <a:cubicBezTo>
                  <a:pt x="882" y="430"/>
                  <a:pt x="882" y="430"/>
                  <a:pt x="882" y="430"/>
                </a:cubicBezTo>
                <a:cubicBezTo>
                  <a:pt x="882" y="431"/>
                  <a:pt x="882" y="431"/>
                  <a:pt x="882" y="431"/>
                </a:cubicBezTo>
                <a:cubicBezTo>
                  <a:pt x="882" y="432"/>
                  <a:pt x="882" y="432"/>
                  <a:pt x="882" y="432"/>
                </a:cubicBezTo>
                <a:cubicBezTo>
                  <a:pt x="883" y="432"/>
                  <a:pt x="883" y="432"/>
                  <a:pt x="883" y="432"/>
                </a:cubicBezTo>
                <a:cubicBezTo>
                  <a:pt x="883" y="431"/>
                  <a:pt x="883" y="431"/>
                  <a:pt x="883" y="431"/>
                </a:cubicBezTo>
                <a:cubicBezTo>
                  <a:pt x="885" y="430"/>
                  <a:pt x="885" y="430"/>
                  <a:pt x="885" y="430"/>
                </a:cubicBezTo>
                <a:cubicBezTo>
                  <a:pt x="885" y="430"/>
                  <a:pt x="885" y="430"/>
                  <a:pt x="885" y="430"/>
                </a:cubicBezTo>
                <a:cubicBezTo>
                  <a:pt x="885" y="431"/>
                  <a:pt x="885" y="431"/>
                  <a:pt x="885" y="431"/>
                </a:cubicBezTo>
                <a:cubicBezTo>
                  <a:pt x="885" y="432"/>
                  <a:pt x="885" y="432"/>
                  <a:pt x="885" y="432"/>
                </a:cubicBezTo>
                <a:cubicBezTo>
                  <a:pt x="885" y="433"/>
                  <a:pt x="885" y="433"/>
                  <a:pt x="885" y="433"/>
                </a:cubicBezTo>
                <a:cubicBezTo>
                  <a:pt x="886" y="433"/>
                  <a:pt x="886" y="433"/>
                  <a:pt x="886" y="433"/>
                </a:cubicBezTo>
                <a:cubicBezTo>
                  <a:pt x="886" y="434"/>
                  <a:pt x="886" y="434"/>
                  <a:pt x="886" y="434"/>
                </a:cubicBezTo>
                <a:cubicBezTo>
                  <a:pt x="886" y="434"/>
                  <a:pt x="886" y="434"/>
                  <a:pt x="886" y="434"/>
                </a:cubicBezTo>
                <a:cubicBezTo>
                  <a:pt x="886" y="435"/>
                  <a:pt x="886" y="435"/>
                  <a:pt x="886" y="435"/>
                </a:cubicBezTo>
                <a:cubicBezTo>
                  <a:pt x="887" y="435"/>
                  <a:pt x="887" y="435"/>
                  <a:pt x="887" y="435"/>
                </a:cubicBezTo>
                <a:cubicBezTo>
                  <a:pt x="887" y="434"/>
                  <a:pt x="887" y="434"/>
                  <a:pt x="887" y="434"/>
                </a:cubicBezTo>
                <a:cubicBezTo>
                  <a:pt x="889" y="434"/>
                  <a:pt x="889" y="434"/>
                  <a:pt x="889" y="434"/>
                </a:cubicBezTo>
                <a:cubicBezTo>
                  <a:pt x="889" y="432"/>
                  <a:pt x="889" y="432"/>
                  <a:pt x="889" y="432"/>
                </a:cubicBezTo>
                <a:cubicBezTo>
                  <a:pt x="889" y="431"/>
                  <a:pt x="889" y="431"/>
                  <a:pt x="889" y="431"/>
                </a:cubicBezTo>
                <a:cubicBezTo>
                  <a:pt x="888" y="430"/>
                  <a:pt x="888" y="430"/>
                  <a:pt x="888" y="430"/>
                </a:cubicBezTo>
                <a:cubicBezTo>
                  <a:pt x="888" y="430"/>
                  <a:pt x="888" y="430"/>
                  <a:pt x="888" y="430"/>
                </a:cubicBezTo>
                <a:cubicBezTo>
                  <a:pt x="889" y="431"/>
                  <a:pt x="889" y="431"/>
                  <a:pt x="889" y="431"/>
                </a:cubicBezTo>
                <a:cubicBezTo>
                  <a:pt x="890" y="431"/>
                  <a:pt x="890" y="431"/>
                  <a:pt x="890" y="431"/>
                </a:cubicBezTo>
                <a:cubicBezTo>
                  <a:pt x="890" y="430"/>
                  <a:pt x="890" y="430"/>
                  <a:pt x="890" y="430"/>
                </a:cubicBezTo>
                <a:cubicBezTo>
                  <a:pt x="889" y="428"/>
                  <a:pt x="889" y="428"/>
                  <a:pt x="889" y="428"/>
                </a:cubicBezTo>
                <a:cubicBezTo>
                  <a:pt x="889" y="427"/>
                  <a:pt x="889" y="427"/>
                  <a:pt x="889" y="427"/>
                </a:cubicBezTo>
                <a:cubicBezTo>
                  <a:pt x="890" y="427"/>
                  <a:pt x="890" y="427"/>
                  <a:pt x="890" y="427"/>
                </a:cubicBezTo>
                <a:cubicBezTo>
                  <a:pt x="890" y="426"/>
                  <a:pt x="890" y="426"/>
                  <a:pt x="890" y="426"/>
                </a:cubicBezTo>
                <a:cubicBezTo>
                  <a:pt x="890" y="425"/>
                  <a:pt x="890" y="425"/>
                  <a:pt x="890" y="425"/>
                </a:cubicBezTo>
                <a:cubicBezTo>
                  <a:pt x="889" y="425"/>
                  <a:pt x="889" y="425"/>
                  <a:pt x="889" y="425"/>
                </a:cubicBezTo>
                <a:cubicBezTo>
                  <a:pt x="888" y="424"/>
                  <a:pt x="888" y="424"/>
                  <a:pt x="888" y="424"/>
                </a:cubicBezTo>
                <a:cubicBezTo>
                  <a:pt x="888" y="424"/>
                  <a:pt x="888" y="424"/>
                  <a:pt x="888" y="424"/>
                </a:cubicBezTo>
                <a:cubicBezTo>
                  <a:pt x="889" y="424"/>
                  <a:pt x="889" y="424"/>
                  <a:pt x="889" y="424"/>
                </a:cubicBezTo>
                <a:cubicBezTo>
                  <a:pt x="890" y="424"/>
                  <a:pt x="890" y="424"/>
                  <a:pt x="890" y="424"/>
                </a:cubicBezTo>
                <a:cubicBezTo>
                  <a:pt x="891" y="424"/>
                  <a:pt x="891" y="424"/>
                  <a:pt x="891" y="424"/>
                </a:cubicBezTo>
                <a:cubicBezTo>
                  <a:pt x="890" y="423"/>
                  <a:pt x="890" y="423"/>
                  <a:pt x="890" y="423"/>
                </a:cubicBezTo>
                <a:cubicBezTo>
                  <a:pt x="889" y="423"/>
                  <a:pt x="889" y="423"/>
                  <a:pt x="889" y="423"/>
                </a:cubicBezTo>
                <a:cubicBezTo>
                  <a:pt x="889" y="422"/>
                  <a:pt x="889" y="422"/>
                  <a:pt x="889" y="422"/>
                </a:cubicBezTo>
                <a:cubicBezTo>
                  <a:pt x="890" y="422"/>
                  <a:pt x="890" y="422"/>
                  <a:pt x="890" y="422"/>
                </a:cubicBezTo>
                <a:cubicBezTo>
                  <a:pt x="891" y="421"/>
                  <a:pt x="891" y="421"/>
                  <a:pt x="891" y="421"/>
                </a:cubicBezTo>
                <a:cubicBezTo>
                  <a:pt x="891" y="419"/>
                  <a:pt x="891" y="419"/>
                  <a:pt x="891" y="419"/>
                </a:cubicBezTo>
                <a:cubicBezTo>
                  <a:pt x="891" y="418"/>
                  <a:pt x="891" y="418"/>
                  <a:pt x="891" y="418"/>
                </a:cubicBezTo>
                <a:cubicBezTo>
                  <a:pt x="892" y="419"/>
                  <a:pt x="892" y="419"/>
                  <a:pt x="892" y="419"/>
                </a:cubicBezTo>
                <a:cubicBezTo>
                  <a:pt x="892" y="420"/>
                  <a:pt x="892" y="420"/>
                  <a:pt x="892" y="420"/>
                </a:cubicBezTo>
                <a:cubicBezTo>
                  <a:pt x="892" y="421"/>
                  <a:pt x="892" y="421"/>
                  <a:pt x="892" y="421"/>
                </a:cubicBezTo>
                <a:cubicBezTo>
                  <a:pt x="892" y="423"/>
                  <a:pt x="892" y="423"/>
                  <a:pt x="892" y="423"/>
                </a:cubicBezTo>
                <a:cubicBezTo>
                  <a:pt x="893" y="423"/>
                  <a:pt x="893" y="423"/>
                  <a:pt x="893" y="423"/>
                </a:cubicBezTo>
                <a:cubicBezTo>
                  <a:pt x="894" y="423"/>
                  <a:pt x="894" y="423"/>
                  <a:pt x="894" y="423"/>
                </a:cubicBezTo>
                <a:cubicBezTo>
                  <a:pt x="894" y="422"/>
                  <a:pt x="894" y="422"/>
                  <a:pt x="894" y="422"/>
                </a:cubicBezTo>
                <a:cubicBezTo>
                  <a:pt x="895" y="421"/>
                  <a:pt x="895" y="421"/>
                  <a:pt x="895" y="421"/>
                </a:cubicBezTo>
                <a:cubicBezTo>
                  <a:pt x="895" y="423"/>
                  <a:pt x="895" y="423"/>
                  <a:pt x="895" y="423"/>
                </a:cubicBezTo>
                <a:cubicBezTo>
                  <a:pt x="896" y="424"/>
                  <a:pt x="896" y="424"/>
                  <a:pt x="896" y="424"/>
                </a:cubicBezTo>
                <a:cubicBezTo>
                  <a:pt x="897" y="424"/>
                  <a:pt x="897" y="424"/>
                  <a:pt x="897" y="424"/>
                </a:cubicBezTo>
                <a:cubicBezTo>
                  <a:pt x="897" y="423"/>
                  <a:pt x="897" y="423"/>
                  <a:pt x="897" y="423"/>
                </a:cubicBezTo>
                <a:cubicBezTo>
                  <a:pt x="897" y="421"/>
                  <a:pt x="897" y="421"/>
                  <a:pt x="897" y="421"/>
                </a:cubicBezTo>
                <a:cubicBezTo>
                  <a:pt x="897" y="419"/>
                  <a:pt x="897" y="419"/>
                  <a:pt x="897" y="419"/>
                </a:cubicBezTo>
                <a:cubicBezTo>
                  <a:pt x="896" y="419"/>
                  <a:pt x="896" y="419"/>
                  <a:pt x="896" y="419"/>
                </a:cubicBezTo>
                <a:cubicBezTo>
                  <a:pt x="896" y="418"/>
                  <a:pt x="896" y="418"/>
                  <a:pt x="896" y="418"/>
                </a:cubicBezTo>
                <a:cubicBezTo>
                  <a:pt x="897" y="419"/>
                  <a:pt x="897" y="419"/>
                  <a:pt x="897" y="419"/>
                </a:cubicBezTo>
                <a:cubicBezTo>
                  <a:pt x="898" y="420"/>
                  <a:pt x="898" y="420"/>
                  <a:pt x="898" y="420"/>
                </a:cubicBezTo>
                <a:cubicBezTo>
                  <a:pt x="899" y="421"/>
                  <a:pt x="899" y="421"/>
                  <a:pt x="899" y="421"/>
                </a:cubicBezTo>
                <a:cubicBezTo>
                  <a:pt x="900" y="421"/>
                  <a:pt x="900" y="421"/>
                  <a:pt x="900" y="421"/>
                </a:cubicBezTo>
                <a:cubicBezTo>
                  <a:pt x="900" y="420"/>
                  <a:pt x="900" y="420"/>
                  <a:pt x="900" y="420"/>
                </a:cubicBezTo>
                <a:cubicBezTo>
                  <a:pt x="900" y="418"/>
                  <a:pt x="900" y="418"/>
                  <a:pt x="900" y="418"/>
                </a:cubicBezTo>
                <a:cubicBezTo>
                  <a:pt x="900" y="417"/>
                  <a:pt x="900" y="417"/>
                  <a:pt x="900" y="417"/>
                </a:cubicBezTo>
                <a:cubicBezTo>
                  <a:pt x="898" y="415"/>
                  <a:pt x="898" y="415"/>
                  <a:pt x="898" y="415"/>
                </a:cubicBezTo>
                <a:cubicBezTo>
                  <a:pt x="898" y="415"/>
                  <a:pt x="898" y="415"/>
                  <a:pt x="898" y="415"/>
                </a:cubicBezTo>
                <a:cubicBezTo>
                  <a:pt x="898" y="415"/>
                  <a:pt x="898" y="415"/>
                  <a:pt x="898" y="415"/>
                </a:cubicBezTo>
                <a:cubicBezTo>
                  <a:pt x="899" y="415"/>
                  <a:pt x="899" y="415"/>
                  <a:pt x="899" y="415"/>
                </a:cubicBezTo>
                <a:cubicBezTo>
                  <a:pt x="900" y="416"/>
                  <a:pt x="900" y="416"/>
                  <a:pt x="900" y="416"/>
                </a:cubicBezTo>
                <a:cubicBezTo>
                  <a:pt x="901" y="417"/>
                  <a:pt x="901" y="417"/>
                  <a:pt x="901" y="417"/>
                </a:cubicBezTo>
                <a:cubicBezTo>
                  <a:pt x="904" y="418"/>
                  <a:pt x="904" y="418"/>
                  <a:pt x="904" y="418"/>
                </a:cubicBezTo>
                <a:cubicBezTo>
                  <a:pt x="904" y="416"/>
                  <a:pt x="904" y="416"/>
                  <a:pt x="904" y="416"/>
                </a:cubicBezTo>
                <a:cubicBezTo>
                  <a:pt x="904" y="415"/>
                  <a:pt x="904" y="415"/>
                  <a:pt x="904" y="415"/>
                </a:cubicBezTo>
                <a:cubicBezTo>
                  <a:pt x="903" y="415"/>
                  <a:pt x="903" y="415"/>
                  <a:pt x="903" y="415"/>
                </a:cubicBezTo>
                <a:cubicBezTo>
                  <a:pt x="902" y="414"/>
                  <a:pt x="902" y="414"/>
                  <a:pt x="902" y="414"/>
                </a:cubicBezTo>
                <a:cubicBezTo>
                  <a:pt x="900" y="414"/>
                  <a:pt x="900" y="414"/>
                  <a:pt x="900" y="414"/>
                </a:cubicBezTo>
                <a:cubicBezTo>
                  <a:pt x="899" y="413"/>
                  <a:pt x="899" y="413"/>
                  <a:pt x="899" y="413"/>
                </a:cubicBezTo>
                <a:cubicBezTo>
                  <a:pt x="899" y="412"/>
                  <a:pt x="899" y="412"/>
                  <a:pt x="899" y="412"/>
                </a:cubicBezTo>
                <a:cubicBezTo>
                  <a:pt x="900" y="412"/>
                  <a:pt x="900" y="412"/>
                  <a:pt x="900" y="412"/>
                </a:cubicBezTo>
                <a:cubicBezTo>
                  <a:pt x="901" y="413"/>
                  <a:pt x="901" y="413"/>
                  <a:pt x="901" y="413"/>
                </a:cubicBezTo>
                <a:cubicBezTo>
                  <a:pt x="902" y="413"/>
                  <a:pt x="902" y="413"/>
                  <a:pt x="902" y="413"/>
                </a:cubicBezTo>
                <a:cubicBezTo>
                  <a:pt x="903" y="412"/>
                  <a:pt x="903" y="412"/>
                  <a:pt x="903" y="412"/>
                </a:cubicBezTo>
                <a:cubicBezTo>
                  <a:pt x="902" y="411"/>
                  <a:pt x="902" y="411"/>
                  <a:pt x="902" y="411"/>
                </a:cubicBezTo>
                <a:cubicBezTo>
                  <a:pt x="901" y="410"/>
                  <a:pt x="901" y="410"/>
                  <a:pt x="901" y="410"/>
                </a:cubicBezTo>
                <a:cubicBezTo>
                  <a:pt x="901" y="409"/>
                  <a:pt x="901" y="409"/>
                  <a:pt x="901" y="409"/>
                </a:cubicBezTo>
                <a:cubicBezTo>
                  <a:pt x="902" y="409"/>
                  <a:pt x="902" y="409"/>
                  <a:pt x="902" y="409"/>
                </a:cubicBezTo>
                <a:cubicBezTo>
                  <a:pt x="902" y="410"/>
                  <a:pt x="902" y="410"/>
                  <a:pt x="902" y="410"/>
                </a:cubicBezTo>
                <a:cubicBezTo>
                  <a:pt x="904" y="411"/>
                  <a:pt x="904" y="411"/>
                  <a:pt x="904" y="411"/>
                </a:cubicBezTo>
                <a:cubicBezTo>
                  <a:pt x="904" y="411"/>
                  <a:pt x="904" y="411"/>
                  <a:pt x="904" y="411"/>
                </a:cubicBezTo>
                <a:cubicBezTo>
                  <a:pt x="903" y="413"/>
                  <a:pt x="903" y="413"/>
                  <a:pt x="903" y="413"/>
                </a:cubicBezTo>
                <a:cubicBezTo>
                  <a:pt x="905" y="413"/>
                  <a:pt x="905" y="413"/>
                  <a:pt x="905" y="413"/>
                </a:cubicBezTo>
                <a:cubicBezTo>
                  <a:pt x="907" y="413"/>
                  <a:pt x="907" y="413"/>
                  <a:pt x="907" y="413"/>
                </a:cubicBezTo>
                <a:cubicBezTo>
                  <a:pt x="908" y="413"/>
                  <a:pt x="908" y="413"/>
                  <a:pt x="908" y="413"/>
                </a:cubicBezTo>
                <a:cubicBezTo>
                  <a:pt x="909" y="413"/>
                  <a:pt x="909" y="413"/>
                  <a:pt x="909" y="413"/>
                </a:cubicBezTo>
                <a:cubicBezTo>
                  <a:pt x="910" y="412"/>
                  <a:pt x="910" y="412"/>
                  <a:pt x="910" y="412"/>
                </a:cubicBezTo>
                <a:cubicBezTo>
                  <a:pt x="910" y="411"/>
                  <a:pt x="910" y="411"/>
                  <a:pt x="910" y="411"/>
                </a:cubicBezTo>
                <a:cubicBezTo>
                  <a:pt x="909" y="411"/>
                  <a:pt x="909" y="411"/>
                  <a:pt x="909" y="411"/>
                </a:cubicBezTo>
                <a:cubicBezTo>
                  <a:pt x="907" y="411"/>
                  <a:pt x="907" y="411"/>
                  <a:pt x="907" y="411"/>
                </a:cubicBezTo>
                <a:cubicBezTo>
                  <a:pt x="906" y="411"/>
                  <a:pt x="906" y="411"/>
                  <a:pt x="906" y="411"/>
                </a:cubicBezTo>
                <a:cubicBezTo>
                  <a:pt x="907" y="410"/>
                  <a:pt x="907" y="410"/>
                  <a:pt x="907" y="410"/>
                </a:cubicBezTo>
                <a:cubicBezTo>
                  <a:pt x="909" y="410"/>
                  <a:pt x="909" y="410"/>
                  <a:pt x="909" y="410"/>
                </a:cubicBezTo>
                <a:cubicBezTo>
                  <a:pt x="909" y="410"/>
                  <a:pt x="909" y="410"/>
                  <a:pt x="909" y="410"/>
                </a:cubicBezTo>
                <a:cubicBezTo>
                  <a:pt x="909" y="409"/>
                  <a:pt x="909" y="409"/>
                  <a:pt x="909" y="409"/>
                </a:cubicBezTo>
                <a:cubicBezTo>
                  <a:pt x="908" y="409"/>
                  <a:pt x="908" y="409"/>
                  <a:pt x="908" y="409"/>
                </a:cubicBezTo>
                <a:cubicBezTo>
                  <a:pt x="909" y="408"/>
                  <a:pt x="909" y="408"/>
                  <a:pt x="909" y="408"/>
                </a:cubicBezTo>
                <a:cubicBezTo>
                  <a:pt x="908" y="407"/>
                  <a:pt x="908" y="407"/>
                  <a:pt x="908" y="407"/>
                </a:cubicBezTo>
                <a:cubicBezTo>
                  <a:pt x="907" y="407"/>
                  <a:pt x="907" y="407"/>
                  <a:pt x="907" y="407"/>
                </a:cubicBezTo>
                <a:cubicBezTo>
                  <a:pt x="906" y="408"/>
                  <a:pt x="906" y="408"/>
                  <a:pt x="906" y="408"/>
                </a:cubicBezTo>
                <a:cubicBezTo>
                  <a:pt x="907" y="406"/>
                  <a:pt x="907" y="406"/>
                  <a:pt x="907" y="406"/>
                </a:cubicBezTo>
                <a:cubicBezTo>
                  <a:pt x="908" y="406"/>
                  <a:pt x="908" y="406"/>
                  <a:pt x="908" y="406"/>
                </a:cubicBezTo>
                <a:cubicBezTo>
                  <a:pt x="908" y="406"/>
                  <a:pt x="908" y="406"/>
                  <a:pt x="908" y="406"/>
                </a:cubicBezTo>
                <a:cubicBezTo>
                  <a:pt x="909" y="407"/>
                  <a:pt x="909" y="407"/>
                  <a:pt x="909" y="407"/>
                </a:cubicBezTo>
                <a:cubicBezTo>
                  <a:pt x="910" y="408"/>
                  <a:pt x="910" y="408"/>
                  <a:pt x="910" y="408"/>
                </a:cubicBezTo>
                <a:cubicBezTo>
                  <a:pt x="910" y="409"/>
                  <a:pt x="910" y="409"/>
                  <a:pt x="910" y="409"/>
                </a:cubicBezTo>
                <a:lnTo>
                  <a:pt x="912" y="409"/>
                </a:lnTo>
                <a:close/>
                <a:moveTo>
                  <a:pt x="812" y="348"/>
                </a:moveTo>
                <a:cubicBezTo>
                  <a:pt x="813" y="347"/>
                  <a:pt x="813" y="347"/>
                  <a:pt x="813" y="347"/>
                </a:cubicBezTo>
                <a:cubicBezTo>
                  <a:pt x="814" y="346"/>
                  <a:pt x="814" y="346"/>
                  <a:pt x="814" y="346"/>
                </a:cubicBezTo>
                <a:cubicBezTo>
                  <a:pt x="815" y="345"/>
                  <a:pt x="815" y="345"/>
                  <a:pt x="815" y="345"/>
                </a:cubicBezTo>
                <a:cubicBezTo>
                  <a:pt x="814" y="343"/>
                  <a:pt x="814" y="343"/>
                  <a:pt x="814" y="343"/>
                </a:cubicBezTo>
                <a:cubicBezTo>
                  <a:pt x="812" y="343"/>
                  <a:pt x="812" y="343"/>
                  <a:pt x="812" y="343"/>
                </a:cubicBezTo>
                <a:cubicBezTo>
                  <a:pt x="811" y="342"/>
                  <a:pt x="811" y="342"/>
                  <a:pt x="811" y="342"/>
                </a:cubicBezTo>
                <a:cubicBezTo>
                  <a:pt x="810" y="344"/>
                  <a:pt x="810" y="344"/>
                  <a:pt x="810" y="344"/>
                </a:cubicBezTo>
                <a:cubicBezTo>
                  <a:pt x="810" y="345"/>
                  <a:pt x="810" y="345"/>
                  <a:pt x="810" y="345"/>
                </a:cubicBezTo>
                <a:cubicBezTo>
                  <a:pt x="810" y="348"/>
                  <a:pt x="810" y="348"/>
                  <a:pt x="810" y="348"/>
                </a:cubicBezTo>
                <a:lnTo>
                  <a:pt x="812" y="348"/>
                </a:lnTo>
                <a:close/>
                <a:moveTo>
                  <a:pt x="801" y="342"/>
                </a:moveTo>
                <a:cubicBezTo>
                  <a:pt x="800" y="342"/>
                  <a:pt x="800" y="342"/>
                  <a:pt x="800" y="342"/>
                </a:cubicBezTo>
                <a:cubicBezTo>
                  <a:pt x="798" y="344"/>
                  <a:pt x="798" y="344"/>
                  <a:pt x="798" y="344"/>
                </a:cubicBezTo>
                <a:cubicBezTo>
                  <a:pt x="797" y="345"/>
                  <a:pt x="797" y="345"/>
                  <a:pt x="797" y="345"/>
                </a:cubicBezTo>
                <a:cubicBezTo>
                  <a:pt x="794" y="345"/>
                  <a:pt x="794" y="345"/>
                  <a:pt x="794" y="345"/>
                </a:cubicBezTo>
                <a:cubicBezTo>
                  <a:pt x="793" y="345"/>
                  <a:pt x="793" y="345"/>
                  <a:pt x="793" y="345"/>
                </a:cubicBezTo>
                <a:cubicBezTo>
                  <a:pt x="793" y="347"/>
                  <a:pt x="793" y="347"/>
                  <a:pt x="793" y="347"/>
                </a:cubicBezTo>
                <a:cubicBezTo>
                  <a:pt x="791" y="348"/>
                  <a:pt x="791" y="348"/>
                  <a:pt x="791" y="348"/>
                </a:cubicBezTo>
                <a:cubicBezTo>
                  <a:pt x="792" y="350"/>
                  <a:pt x="792" y="350"/>
                  <a:pt x="792" y="350"/>
                </a:cubicBezTo>
                <a:cubicBezTo>
                  <a:pt x="792" y="349"/>
                  <a:pt x="792" y="349"/>
                  <a:pt x="792" y="349"/>
                </a:cubicBezTo>
                <a:cubicBezTo>
                  <a:pt x="794" y="350"/>
                  <a:pt x="794" y="350"/>
                  <a:pt x="794" y="350"/>
                </a:cubicBezTo>
                <a:cubicBezTo>
                  <a:pt x="795" y="350"/>
                  <a:pt x="795" y="350"/>
                  <a:pt x="795" y="350"/>
                </a:cubicBezTo>
                <a:cubicBezTo>
                  <a:pt x="799" y="347"/>
                  <a:pt x="799" y="347"/>
                  <a:pt x="799" y="347"/>
                </a:cubicBezTo>
                <a:cubicBezTo>
                  <a:pt x="799" y="345"/>
                  <a:pt x="799" y="345"/>
                  <a:pt x="799" y="345"/>
                </a:cubicBezTo>
                <a:cubicBezTo>
                  <a:pt x="800" y="345"/>
                  <a:pt x="800" y="345"/>
                  <a:pt x="800" y="345"/>
                </a:cubicBezTo>
                <a:cubicBezTo>
                  <a:pt x="802" y="344"/>
                  <a:pt x="802" y="344"/>
                  <a:pt x="802" y="344"/>
                </a:cubicBezTo>
                <a:cubicBezTo>
                  <a:pt x="803" y="343"/>
                  <a:pt x="803" y="343"/>
                  <a:pt x="803" y="343"/>
                </a:cubicBezTo>
                <a:cubicBezTo>
                  <a:pt x="803" y="341"/>
                  <a:pt x="803" y="341"/>
                  <a:pt x="803" y="341"/>
                </a:cubicBezTo>
                <a:cubicBezTo>
                  <a:pt x="802" y="340"/>
                  <a:pt x="802" y="340"/>
                  <a:pt x="802" y="340"/>
                </a:cubicBezTo>
                <a:cubicBezTo>
                  <a:pt x="801" y="341"/>
                  <a:pt x="801" y="341"/>
                  <a:pt x="801" y="341"/>
                </a:cubicBezTo>
                <a:lnTo>
                  <a:pt x="801" y="342"/>
                </a:lnTo>
                <a:close/>
                <a:moveTo>
                  <a:pt x="774" y="444"/>
                </a:moveTo>
                <a:cubicBezTo>
                  <a:pt x="775" y="444"/>
                  <a:pt x="775" y="444"/>
                  <a:pt x="775" y="444"/>
                </a:cubicBezTo>
                <a:cubicBezTo>
                  <a:pt x="775" y="445"/>
                  <a:pt x="775" y="445"/>
                  <a:pt x="775" y="445"/>
                </a:cubicBezTo>
                <a:cubicBezTo>
                  <a:pt x="776" y="446"/>
                  <a:pt x="776" y="446"/>
                  <a:pt x="776" y="446"/>
                </a:cubicBezTo>
                <a:cubicBezTo>
                  <a:pt x="776" y="448"/>
                  <a:pt x="776" y="448"/>
                  <a:pt x="776" y="448"/>
                </a:cubicBezTo>
                <a:cubicBezTo>
                  <a:pt x="777" y="448"/>
                  <a:pt x="777" y="448"/>
                  <a:pt x="777" y="448"/>
                </a:cubicBezTo>
                <a:cubicBezTo>
                  <a:pt x="778" y="448"/>
                  <a:pt x="778" y="448"/>
                  <a:pt x="778" y="448"/>
                </a:cubicBezTo>
                <a:cubicBezTo>
                  <a:pt x="778" y="449"/>
                  <a:pt x="778" y="449"/>
                  <a:pt x="778" y="449"/>
                </a:cubicBezTo>
                <a:cubicBezTo>
                  <a:pt x="779" y="448"/>
                  <a:pt x="779" y="448"/>
                  <a:pt x="779" y="448"/>
                </a:cubicBezTo>
                <a:cubicBezTo>
                  <a:pt x="779" y="448"/>
                  <a:pt x="779" y="448"/>
                  <a:pt x="779" y="448"/>
                </a:cubicBezTo>
                <a:cubicBezTo>
                  <a:pt x="780" y="447"/>
                  <a:pt x="780" y="447"/>
                  <a:pt x="780" y="447"/>
                </a:cubicBezTo>
                <a:cubicBezTo>
                  <a:pt x="780" y="447"/>
                  <a:pt x="780" y="447"/>
                  <a:pt x="780" y="447"/>
                </a:cubicBezTo>
                <a:cubicBezTo>
                  <a:pt x="779" y="446"/>
                  <a:pt x="779" y="446"/>
                  <a:pt x="779" y="446"/>
                </a:cubicBezTo>
                <a:cubicBezTo>
                  <a:pt x="780" y="445"/>
                  <a:pt x="780" y="445"/>
                  <a:pt x="780" y="445"/>
                </a:cubicBezTo>
                <a:cubicBezTo>
                  <a:pt x="780" y="445"/>
                  <a:pt x="780" y="445"/>
                  <a:pt x="780" y="445"/>
                </a:cubicBezTo>
                <a:cubicBezTo>
                  <a:pt x="778" y="444"/>
                  <a:pt x="778" y="444"/>
                  <a:pt x="778" y="444"/>
                </a:cubicBezTo>
                <a:cubicBezTo>
                  <a:pt x="777" y="443"/>
                  <a:pt x="777" y="443"/>
                  <a:pt x="777" y="443"/>
                </a:cubicBezTo>
                <a:cubicBezTo>
                  <a:pt x="777" y="443"/>
                  <a:pt x="777" y="443"/>
                  <a:pt x="777" y="443"/>
                </a:cubicBezTo>
                <a:cubicBezTo>
                  <a:pt x="776" y="442"/>
                  <a:pt x="776" y="442"/>
                  <a:pt x="776" y="442"/>
                </a:cubicBezTo>
                <a:cubicBezTo>
                  <a:pt x="775" y="442"/>
                  <a:pt x="775" y="442"/>
                  <a:pt x="775" y="442"/>
                </a:cubicBezTo>
                <a:cubicBezTo>
                  <a:pt x="775" y="442"/>
                  <a:pt x="775" y="442"/>
                  <a:pt x="775" y="442"/>
                </a:cubicBezTo>
                <a:cubicBezTo>
                  <a:pt x="773" y="442"/>
                  <a:pt x="773" y="442"/>
                  <a:pt x="773" y="442"/>
                </a:cubicBezTo>
                <a:cubicBezTo>
                  <a:pt x="773" y="443"/>
                  <a:pt x="773" y="443"/>
                  <a:pt x="773" y="443"/>
                </a:cubicBezTo>
                <a:cubicBezTo>
                  <a:pt x="773" y="444"/>
                  <a:pt x="773" y="444"/>
                  <a:pt x="773" y="444"/>
                </a:cubicBezTo>
                <a:lnTo>
                  <a:pt x="774" y="444"/>
                </a:lnTo>
                <a:close/>
                <a:moveTo>
                  <a:pt x="806" y="334"/>
                </a:moveTo>
                <a:cubicBezTo>
                  <a:pt x="805" y="336"/>
                  <a:pt x="805" y="336"/>
                  <a:pt x="805" y="336"/>
                </a:cubicBezTo>
                <a:cubicBezTo>
                  <a:pt x="804" y="336"/>
                  <a:pt x="804" y="336"/>
                  <a:pt x="804" y="336"/>
                </a:cubicBezTo>
                <a:cubicBezTo>
                  <a:pt x="803" y="337"/>
                  <a:pt x="803" y="337"/>
                  <a:pt x="803" y="337"/>
                </a:cubicBezTo>
                <a:cubicBezTo>
                  <a:pt x="802" y="338"/>
                  <a:pt x="802" y="338"/>
                  <a:pt x="802" y="338"/>
                </a:cubicBezTo>
                <a:cubicBezTo>
                  <a:pt x="803" y="338"/>
                  <a:pt x="803" y="338"/>
                  <a:pt x="803" y="338"/>
                </a:cubicBezTo>
                <a:cubicBezTo>
                  <a:pt x="804" y="338"/>
                  <a:pt x="804" y="338"/>
                  <a:pt x="804" y="338"/>
                </a:cubicBezTo>
                <a:cubicBezTo>
                  <a:pt x="806" y="337"/>
                  <a:pt x="806" y="337"/>
                  <a:pt x="806" y="337"/>
                </a:cubicBezTo>
                <a:cubicBezTo>
                  <a:pt x="808" y="336"/>
                  <a:pt x="808" y="336"/>
                  <a:pt x="808" y="336"/>
                </a:cubicBezTo>
                <a:cubicBezTo>
                  <a:pt x="808" y="335"/>
                  <a:pt x="808" y="335"/>
                  <a:pt x="808" y="335"/>
                </a:cubicBezTo>
                <a:cubicBezTo>
                  <a:pt x="807" y="334"/>
                  <a:pt x="807" y="334"/>
                  <a:pt x="807" y="334"/>
                </a:cubicBezTo>
                <a:lnTo>
                  <a:pt x="806" y="334"/>
                </a:lnTo>
                <a:close/>
                <a:moveTo>
                  <a:pt x="808" y="363"/>
                </a:moveTo>
                <a:cubicBezTo>
                  <a:pt x="806" y="364"/>
                  <a:pt x="806" y="364"/>
                  <a:pt x="806" y="364"/>
                </a:cubicBezTo>
                <a:cubicBezTo>
                  <a:pt x="804" y="368"/>
                  <a:pt x="804" y="368"/>
                  <a:pt x="804" y="368"/>
                </a:cubicBezTo>
                <a:cubicBezTo>
                  <a:pt x="802" y="369"/>
                  <a:pt x="802" y="369"/>
                  <a:pt x="802" y="369"/>
                </a:cubicBezTo>
                <a:cubicBezTo>
                  <a:pt x="801" y="371"/>
                  <a:pt x="801" y="371"/>
                  <a:pt x="801" y="371"/>
                </a:cubicBezTo>
                <a:cubicBezTo>
                  <a:pt x="799" y="373"/>
                  <a:pt x="799" y="373"/>
                  <a:pt x="799" y="373"/>
                </a:cubicBezTo>
                <a:cubicBezTo>
                  <a:pt x="799" y="375"/>
                  <a:pt x="799" y="375"/>
                  <a:pt x="799" y="375"/>
                </a:cubicBezTo>
                <a:cubicBezTo>
                  <a:pt x="798" y="377"/>
                  <a:pt x="798" y="377"/>
                  <a:pt x="798" y="377"/>
                </a:cubicBezTo>
                <a:cubicBezTo>
                  <a:pt x="799" y="378"/>
                  <a:pt x="799" y="378"/>
                  <a:pt x="799" y="378"/>
                </a:cubicBezTo>
                <a:cubicBezTo>
                  <a:pt x="798" y="380"/>
                  <a:pt x="798" y="380"/>
                  <a:pt x="798" y="380"/>
                </a:cubicBezTo>
                <a:cubicBezTo>
                  <a:pt x="799" y="381"/>
                  <a:pt x="799" y="381"/>
                  <a:pt x="799" y="381"/>
                </a:cubicBezTo>
                <a:cubicBezTo>
                  <a:pt x="800" y="380"/>
                  <a:pt x="800" y="380"/>
                  <a:pt x="800" y="380"/>
                </a:cubicBezTo>
                <a:cubicBezTo>
                  <a:pt x="801" y="381"/>
                  <a:pt x="801" y="381"/>
                  <a:pt x="801" y="381"/>
                </a:cubicBezTo>
                <a:cubicBezTo>
                  <a:pt x="804" y="380"/>
                  <a:pt x="804" y="380"/>
                  <a:pt x="804" y="380"/>
                </a:cubicBezTo>
                <a:cubicBezTo>
                  <a:pt x="805" y="381"/>
                  <a:pt x="805" y="381"/>
                  <a:pt x="805" y="381"/>
                </a:cubicBezTo>
                <a:cubicBezTo>
                  <a:pt x="807" y="380"/>
                  <a:pt x="807" y="380"/>
                  <a:pt x="807" y="380"/>
                </a:cubicBezTo>
                <a:cubicBezTo>
                  <a:pt x="808" y="380"/>
                  <a:pt x="808" y="380"/>
                  <a:pt x="808" y="380"/>
                </a:cubicBezTo>
                <a:cubicBezTo>
                  <a:pt x="809" y="380"/>
                  <a:pt x="809" y="380"/>
                  <a:pt x="809" y="380"/>
                </a:cubicBezTo>
                <a:cubicBezTo>
                  <a:pt x="811" y="378"/>
                  <a:pt x="811" y="378"/>
                  <a:pt x="811" y="378"/>
                </a:cubicBezTo>
                <a:cubicBezTo>
                  <a:pt x="812" y="378"/>
                  <a:pt x="812" y="378"/>
                  <a:pt x="812" y="378"/>
                </a:cubicBezTo>
                <a:cubicBezTo>
                  <a:pt x="813" y="377"/>
                  <a:pt x="813" y="377"/>
                  <a:pt x="813" y="377"/>
                </a:cubicBezTo>
                <a:cubicBezTo>
                  <a:pt x="816" y="373"/>
                  <a:pt x="816" y="373"/>
                  <a:pt x="816" y="373"/>
                </a:cubicBezTo>
                <a:cubicBezTo>
                  <a:pt x="816" y="371"/>
                  <a:pt x="816" y="371"/>
                  <a:pt x="816" y="371"/>
                </a:cubicBezTo>
                <a:cubicBezTo>
                  <a:pt x="817" y="369"/>
                  <a:pt x="817" y="369"/>
                  <a:pt x="817" y="369"/>
                </a:cubicBezTo>
                <a:cubicBezTo>
                  <a:pt x="818" y="368"/>
                  <a:pt x="818" y="368"/>
                  <a:pt x="818" y="368"/>
                </a:cubicBezTo>
                <a:cubicBezTo>
                  <a:pt x="818" y="367"/>
                  <a:pt x="818" y="367"/>
                  <a:pt x="818" y="367"/>
                </a:cubicBezTo>
                <a:cubicBezTo>
                  <a:pt x="818" y="365"/>
                  <a:pt x="818" y="365"/>
                  <a:pt x="818" y="365"/>
                </a:cubicBezTo>
                <a:cubicBezTo>
                  <a:pt x="816" y="363"/>
                  <a:pt x="816" y="363"/>
                  <a:pt x="816" y="363"/>
                </a:cubicBezTo>
                <a:cubicBezTo>
                  <a:pt x="815" y="363"/>
                  <a:pt x="815" y="363"/>
                  <a:pt x="815" y="363"/>
                </a:cubicBezTo>
                <a:cubicBezTo>
                  <a:pt x="814" y="362"/>
                  <a:pt x="814" y="362"/>
                  <a:pt x="814" y="362"/>
                </a:cubicBezTo>
                <a:cubicBezTo>
                  <a:pt x="813" y="362"/>
                  <a:pt x="813" y="362"/>
                  <a:pt x="813" y="362"/>
                </a:cubicBezTo>
                <a:cubicBezTo>
                  <a:pt x="811" y="362"/>
                  <a:pt x="811" y="362"/>
                  <a:pt x="811" y="362"/>
                </a:cubicBezTo>
                <a:cubicBezTo>
                  <a:pt x="810" y="362"/>
                  <a:pt x="810" y="362"/>
                  <a:pt x="810" y="362"/>
                </a:cubicBezTo>
                <a:cubicBezTo>
                  <a:pt x="809" y="363"/>
                  <a:pt x="809" y="363"/>
                  <a:pt x="809" y="363"/>
                </a:cubicBezTo>
                <a:lnTo>
                  <a:pt x="808" y="363"/>
                </a:lnTo>
                <a:close/>
                <a:moveTo>
                  <a:pt x="774" y="436"/>
                </a:moveTo>
                <a:cubicBezTo>
                  <a:pt x="774" y="435"/>
                  <a:pt x="774" y="435"/>
                  <a:pt x="774" y="435"/>
                </a:cubicBezTo>
                <a:cubicBezTo>
                  <a:pt x="772" y="436"/>
                  <a:pt x="772" y="436"/>
                  <a:pt x="772" y="436"/>
                </a:cubicBezTo>
                <a:cubicBezTo>
                  <a:pt x="772" y="437"/>
                  <a:pt x="772" y="437"/>
                  <a:pt x="772" y="437"/>
                </a:cubicBezTo>
                <a:cubicBezTo>
                  <a:pt x="774" y="437"/>
                  <a:pt x="774" y="437"/>
                  <a:pt x="774" y="437"/>
                </a:cubicBezTo>
                <a:lnTo>
                  <a:pt x="774" y="436"/>
                </a:lnTo>
                <a:close/>
                <a:moveTo>
                  <a:pt x="810" y="328"/>
                </a:moveTo>
                <a:cubicBezTo>
                  <a:pt x="810" y="329"/>
                  <a:pt x="810" y="329"/>
                  <a:pt x="810" y="329"/>
                </a:cubicBezTo>
                <a:cubicBezTo>
                  <a:pt x="809" y="330"/>
                  <a:pt x="809" y="330"/>
                  <a:pt x="809" y="330"/>
                </a:cubicBezTo>
                <a:cubicBezTo>
                  <a:pt x="810" y="330"/>
                  <a:pt x="810" y="330"/>
                  <a:pt x="810" y="330"/>
                </a:cubicBezTo>
                <a:lnTo>
                  <a:pt x="810" y="328"/>
                </a:lnTo>
                <a:close/>
                <a:moveTo>
                  <a:pt x="822" y="369"/>
                </a:moveTo>
                <a:cubicBezTo>
                  <a:pt x="821" y="369"/>
                  <a:pt x="821" y="369"/>
                  <a:pt x="821" y="369"/>
                </a:cubicBezTo>
                <a:cubicBezTo>
                  <a:pt x="820" y="369"/>
                  <a:pt x="820" y="369"/>
                  <a:pt x="820" y="369"/>
                </a:cubicBezTo>
                <a:cubicBezTo>
                  <a:pt x="820" y="370"/>
                  <a:pt x="820" y="370"/>
                  <a:pt x="820" y="370"/>
                </a:cubicBezTo>
                <a:cubicBezTo>
                  <a:pt x="820" y="371"/>
                  <a:pt x="820" y="371"/>
                  <a:pt x="820" y="371"/>
                </a:cubicBezTo>
                <a:cubicBezTo>
                  <a:pt x="821" y="374"/>
                  <a:pt x="821" y="374"/>
                  <a:pt x="821" y="374"/>
                </a:cubicBezTo>
                <a:cubicBezTo>
                  <a:pt x="821" y="374"/>
                  <a:pt x="821" y="374"/>
                  <a:pt x="821" y="374"/>
                </a:cubicBezTo>
                <a:cubicBezTo>
                  <a:pt x="822" y="374"/>
                  <a:pt x="822" y="374"/>
                  <a:pt x="822" y="374"/>
                </a:cubicBezTo>
                <a:cubicBezTo>
                  <a:pt x="824" y="374"/>
                  <a:pt x="824" y="374"/>
                  <a:pt x="824" y="374"/>
                </a:cubicBezTo>
                <a:cubicBezTo>
                  <a:pt x="825" y="375"/>
                  <a:pt x="825" y="375"/>
                  <a:pt x="825" y="375"/>
                </a:cubicBezTo>
                <a:cubicBezTo>
                  <a:pt x="826" y="374"/>
                  <a:pt x="826" y="374"/>
                  <a:pt x="826" y="374"/>
                </a:cubicBezTo>
                <a:cubicBezTo>
                  <a:pt x="828" y="375"/>
                  <a:pt x="828" y="375"/>
                  <a:pt x="828" y="375"/>
                </a:cubicBezTo>
                <a:cubicBezTo>
                  <a:pt x="829" y="374"/>
                  <a:pt x="829" y="374"/>
                  <a:pt x="829" y="374"/>
                </a:cubicBezTo>
                <a:cubicBezTo>
                  <a:pt x="828" y="373"/>
                  <a:pt x="828" y="373"/>
                  <a:pt x="828" y="373"/>
                </a:cubicBezTo>
                <a:cubicBezTo>
                  <a:pt x="828" y="371"/>
                  <a:pt x="828" y="371"/>
                  <a:pt x="828" y="371"/>
                </a:cubicBezTo>
                <a:cubicBezTo>
                  <a:pt x="826" y="371"/>
                  <a:pt x="826" y="371"/>
                  <a:pt x="826" y="371"/>
                </a:cubicBezTo>
                <a:cubicBezTo>
                  <a:pt x="826" y="369"/>
                  <a:pt x="826" y="369"/>
                  <a:pt x="826" y="369"/>
                </a:cubicBezTo>
                <a:cubicBezTo>
                  <a:pt x="824" y="369"/>
                  <a:pt x="824" y="369"/>
                  <a:pt x="824" y="369"/>
                </a:cubicBezTo>
                <a:cubicBezTo>
                  <a:pt x="823" y="370"/>
                  <a:pt x="823" y="370"/>
                  <a:pt x="823" y="370"/>
                </a:cubicBezTo>
                <a:cubicBezTo>
                  <a:pt x="823" y="369"/>
                  <a:pt x="823" y="369"/>
                  <a:pt x="823" y="369"/>
                </a:cubicBezTo>
                <a:cubicBezTo>
                  <a:pt x="823" y="368"/>
                  <a:pt x="823" y="368"/>
                  <a:pt x="823" y="368"/>
                </a:cubicBezTo>
                <a:cubicBezTo>
                  <a:pt x="823" y="368"/>
                  <a:pt x="823" y="368"/>
                  <a:pt x="823" y="368"/>
                </a:cubicBezTo>
                <a:lnTo>
                  <a:pt x="822" y="369"/>
                </a:lnTo>
                <a:close/>
                <a:moveTo>
                  <a:pt x="824" y="362"/>
                </a:moveTo>
                <a:cubicBezTo>
                  <a:pt x="825" y="361"/>
                  <a:pt x="825" y="361"/>
                  <a:pt x="825" y="361"/>
                </a:cubicBezTo>
                <a:cubicBezTo>
                  <a:pt x="824" y="360"/>
                  <a:pt x="824" y="360"/>
                  <a:pt x="824" y="360"/>
                </a:cubicBezTo>
                <a:cubicBezTo>
                  <a:pt x="824" y="358"/>
                  <a:pt x="824" y="358"/>
                  <a:pt x="824" y="358"/>
                </a:cubicBezTo>
                <a:cubicBezTo>
                  <a:pt x="823" y="360"/>
                  <a:pt x="823" y="360"/>
                  <a:pt x="823" y="360"/>
                </a:cubicBezTo>
                <a:cubicBezTo>
                  <a:pt x="823" y="362"/>
                  <a:pt x="823" y="362"/>
                  <a:pt x="823" y="362"/>
                </a:cubicBezTo>
                <a:lnTo>
                  <a:pt x="824" y="362"/>
                </a:lnTo>
                <a:close/>
                <a:moveTo>
                  <a:pt x="827" y="365"/>
                </a:moveTo>
                <a:cubicBezTo>
                  <a:pt x="826" y="363"/>
                  <a:pt x="826" y="363"/>
                  <a:pt x="826" y="363"/>
                </a:cubicBezTo>
                <a:cubicBezTo>
                  <a:pt x="826" y="363"/>
                  <a:pt x="826" y="363"/>
                  <a:pt x="826" y="363"/>
                </a:cubicBezTo>
                <a:cubicBezTo>
                  <a:pt x="825" y="364"/>
                  <a:pt x="825" y="364"/>
                  <a:pt x="825" y="364"/>
                </a:cubicBezTo>
                <a:cubicBezTo>
                  <a:pt x="826" y="365"/>
                  <a:pt x="826" y="365"/>
                  <a:pt x="826" y="365"/>
                </a:cubicBezTo>
                <a:lnTo>
                  <a:pt x="827" y="365"/>
                </a:lnTo>
                <a:close/>
                <a:moveTo>
                  <a:pt x="896" y="682"/>
                </a:moveTo>
                <a:cubicBezTo>
                  <a:pt x="896" y="683"/>
                  <a:pt x="896" y="683"/>
                  <a:pt x="896" y="683"/>
                </a:cubicBezTo>
                <a:cubicBezTo>
                  <a:pt x="897" y="683"/>
                  <a:pt x="897" y="683"/>
                  <a:pt x="897" y="683"/>
                </a:cubicBezTo>
                <a:cubicBezTo>
                  <a:pt x="897" y="682"/>
                  <a:pt x="897" y="682"/>
                  <a:pt x="897" y="682"/>
                </a:cubicBezTo>
                <a:lnTo>
                  <a:pt x="896" y="682"/>
                </a:lnTo>
                <a:close/>
                <a:moveTo>
                  <a:pt x="795" y="355"/>
                </a:moveTo>
                <a:cubicBezTo>
                  <a:pt x="795" y="354"/>
                  <a:pt x="795" y="354"/>
                  <a:pt x="795" y="354"/>
                </a:cubicBezTo>
                <a:cubicBezTo>
                  <a:pt x="794" y="354"/>
                  <a:pt x="794" y="354"/>
                  <a:pt x="794" y="354"/>
                </a:cubicBezTo>
                <a:cubicBezTo>
                  <a:pt x="793" y="353"/>
                  <a:pt x="793" y="353"/>
                  <a:pt x="793" y="353"/>
                </a:cubicBezTo>
                <a:cubicBezTo>
                  <a:pt x="794" y="355"/>
                  <a:pt x="794" y="355"/>
                  <a:pt x="794" y="355"/>
                </a:cubicBezTo>
                <a:cubicBezTo>
                  <a:pt x="793" y="356"/>
                  <a:pt x="793" y="356"/>
                  <a:pt x="793" y="356"/>
                </a:cubicBezTo>
                <a:cubicBezTo>
                  <a:pt x="793" y="357"/>
                  <a:pt x="793" y="357"/>
                  <a:pt x="793" y="357"/>
                </a:cubicBezTo>
                <a:cubicBezTo>
                  <a:pt x="795" y="357"/>
                  <a:pt x="795" y="357"/>
                  <a:pt x="795" y="357"/>
                </a:cubicBezTo>
                <a:lnTo>
                  <a:pt x="795" y="355"/>
                </a:lnTo>
                <a:close/>
                <a:moveTo>
                  <a:pt x="793" y="331"/>
                </a:moveTo>
                <a:cubicBezTo>
                  <a:pt x="792" y="330"/>
                  <a:pt x="792" y="330"/>
                  <a:pt x="792" y="330"/>
                </a:cubicBezTo>
                <a:cubicBezTo>
                  <a:pt x="790" y="329"/>
                  <a:pt x="790" y="329"/>
                  <a:pt x="790" y="329"/>
                </a:cubicBezTo>
                <a:cubicBezTo>
                  <a:pt x="790" y="330"/>
                  <a:pt x="790" y="330"/>
                  <a:pt x="790" y="330"/>
                </a:cubicBezTo>
                <a:cubicBezTo>
                  <a:pt x="790" y="330"/>
                  <a:pt x="789" y="331"/>
                  <a:pt x="789" y="331"/>
                </a:cubicBezTo>
                <a:cubicBezTo>
                  <a:pt x="790" y="332"/>
                  <a:pt x="790" y="332"/>
                  <a:pt x="790" y="332"/>
                </a:cubicBezTo>
                <a:cubicBezTo>
                  <a:pt x="790" y="333"/>
                  <a:pt x="790" y="333"/>
                  <a:pt x="790" y="333"/>
                </a:cubicBezTo>
                <a:cubicBezTo>
                  <a:pt x="791" y="333"/>
                  <a:pt x="791" y="333"/>
                  <a:pt x="791" y="333"/>
                </a:cubicBezTo>
                <a:cubicBezTo>
                  <a:pt x="790" y="334"/>
                  <a:pt x="790" y="334"/>
                  <a:pt x="790" y="334"/>
                </a:cubicBezTo>
                <a:cubicBezTo>
                  <a:pt x="791" y="335"/>
                  <a:pt x="791" y="335"/>
                  <a:pt x="791" y="335"/>
                </a:cubicBezTo>
                <a:cubicBezTo>
                  <a:pt x="792" y="334"/>
                  <a:pt x="792" y="334"/>
                  <a:pt x="792" y="334"/>
                </a:cubicBezTo>
                <a:cubicBezTo>
                  <a:pt x="792" y="333"/>
                  <a:pt x="792" y="333"/>
                  <a:pt x="792" y="333"/>
                </a:cubicBezTo>
                <a:cubicBezTo>
                  <a:pt x="793" y="334"/>
                  <a:pt x="793" y="334"/>
                  <a:pt x="793" y="334"/>
                </a:cubicBezTo>
                <a:cubicBezTo>
                  <a:pt x="795" y="333"/>
                  <a:pt x="795" y="333"/>
                  <a:pt x="795" y="333"/>
                </a:cubicBezTo>
                <a:cubicBezTo>
                  <a:pt x="795" y="333"/>
                  <a:pt x="795" y="333"/>
                  <a:pt x="795" y="333"/>
                </a:cubicBezTo>
                <a:cubicBezTo>
                  <a:pt x="796" y="332"/>
                  <a:pt x="796" y="332"/>
                  <a:pt x="796" y="332"/>
                </a:cubicBezTo>
                <a:cubicBezTo>
                  <a:pt x="795" y="331"/>
                  <a:pt x="795" y="331"/>
                  <a:pt x="795" y="331"/>
                </a:cubicBezTo>
                <a:lnTo>
                  <a:pt x="793" y="331"/>
                </a:lnTo>
                <a:close/>
                <a:moveTo>
                  <a:pt x="792" y="359"/>
                </a:moveTo>
                <a:cubicBezTo>
                  <a:pt x="791" y="360"/>
                  <a:pt x="791" y="360"/>
                  <a:pt x="791" y="360"/>
                </a:cubicBezTo>
                <a:cubicBezTo>
                  <a:pt x="791" y="362"/>
                  <a:pt x="791" y="362"/>
                  <a:pt x="791" y="362"/>
                </a:cubicBezTo>
                <a:cubicBezTo>
                  <a:pt x="792" y="362"/>
                  <a:pt x="792" y="362"/>
                  <a:pt x="792" y="362"/>
                </a:cubicBezTo>
                <a:cubicBezTo>
                  <a:pt x="792" y="361"/>
                  <a:pt x="792" y="361"/>
                  <a:pt x="792" y="361"/>
                </a:cubicBezTo>
                <a:cubicBezTo>
                  <a:pt x="794" y="360"/>
                  <a:pt x="794" y="360"/>
                  <a:pt x="794" y="360"/>
                </a:cubicBezTo>
                <a:cubicBezTo>
                  <a:pt x="794" y="359"/>
                  <a:pt x="794" y="359"/>
                  <a:pt x="794" y="359"/>
                </a:cubicBezTo>
                <a:cubicBezTo>
                  <a:pt x="792" y="359"/>
                  <a:pt x="792" y="359"/>
                  <a:pt x="792" y="359"/>
                </a:cubicBezTo>
                <a:close/>
                <a:moveTo>
                  <a:pt x="794" y="462"/>
                </a:moveTo>
                <a:cubicBezTo>
                  <a:pt x="792" y="460"/>
                  <a:pt x="792" y="460"/>
                  <a:pt x="792" y="460"/>
                </a:cubicBezTo>
                <a:cubicBezTo>
                  <a:pt x="791" y="460"/>
                  <a:pt x="791" y="460"/>
                  <a:pt x="791" y="460"/>
                </a:cubicBezTo>
                <a:cubicBezTo>
                  <a:pt x="790" y="460"/>
                  <a:pt x="790" y="460"/>
                  <a:pt x="790" y="460"/>
                </a:cubicBezTo>
                <a:cubicBezTo>
                  <a:pt x="791" y="461"/>
                  <a:pt x="791" y="461"/>
                  <a:pt x="791" y="461"/>
                </a:cubicBezTo>
                <a:cubicBezTo>
                  <a:pt x="793" y="462"/>
                  <a:pt x="793" y="462"/>
                  <a:pt x="793" y="462"/>
                </a:cubicBezTo>
                <a:cubicBezTo>
                  <a:pt x="794" y="463"/>
                  <a:pt x="794" y="463"/>
                  <a:pt x="794" y="463"/>
                </a:cubicBezTo>
                <a:cubicBezTo>
                  <a:pt x="796" y="463"/>
                  <a:pt x="796" y="463"/>
                  <a:pt x="796" y="463"/>
                </a:cubicBezTo>
                <a:cubicBezTo>
                  <a:pt x="795" y="462"/>
                  <a:pt x="795" y="462"/>
                  <a:pt x="795" y="462"/>
                </a:cubicBezTo>
                <a:lnTo>
                  <a:pt x="794" y="462"/>
                </a:lnTo>
                <a:close/>
                <a:moveTo>
                  <a:pt x="873" y="444"/>
                </a:moveTo>
                <a:cubicBezTo>
                  <a:pt x="873" y="444"/>
                  <a:pt x="873" y="444"/>
                  <a:pt x="873" y="444"/>
                </a:cubicBezTo>
                <a:cubicBezTo>
                  <a:pt x="874" y="444"/>
                  <a:pt x="874" y="444"/>
                  <a:pt x="874" y="444"/>
                </a:cubicBezTo>
                <a:cubicBezTo>
                  <a:pt x="874" y="443"/>
                  <a:pt x="874" y="443"/>
                  <a:pt x="874" y="443"/>
                </a:cubicBezTo>
                <a:cubicBezTo>
                  <a:pt x="873" y="443"/>
                  <a:pt x="873" y="443"/>
                  <a:pt x="873" y="443"/>
                </a:cubicBezTo>
                <a:lnTo>
                  <a:pt x="873" y="444"/>
                </a:lnTo>
                <a:close/>
                <a:moveTo>
                  <a:pt x="875" y="455"/>
                </a:moveTo>
                <a:cubicBezTo>
                  <a:pt x="875" y="454"/>
                  <a:pt x="875" y="454"/>
                  <a:pt x="875" y="454"/>
                </a:cubicBezTo>
                <a:cubicBezTo>
                  <a:pt x="874" y="457"/>
                  <a:pt x="874" y="457"/>
                  <a:pt x="874" y="457"/>
                </a:cubicBezTo>
                <a:cubicBezTo>
                  <a:pt x="874" y="459"/>
                  <a:pt x="874" y="459"/>
                  <a:pt x="874" y="459"/>
                </a:cubicBezTo>
                <a:cubicBezTo>
                  <a:pt x="875" y="461"/>
                  <a:pt x="875" y="461"/>
                  <a:pt x="875" y="461"/>
                </a:cubicBezTo>
                <a:cubicBezTo>
                  <a:pt x="875" y="460"/>
                  <a:pt x="875" y="460"/>
                  <a:pt x="875" y="460"/>
                </a:cubicBezTo>
                <a:cubicBezTo>
                  <a:pt x="875" y="459"/>
                  <a:pt x="875" y="459"/>
                  <a:pt x="875" y="459"/>
                </a:cubicBezTo>
                <a:cubicBezTo>
                  <a:pt x="876" y="457"/>
                  <a:pt x="876" y="457"/>
                  <a:pt x="876" y="457"/>
                </a:cubicBezTo>
                <a:lnTo>
                  <a:pt x="875" y="455"/>
                </a:lnTo>
                <a:close/>
                <a:moveTo>
                  <a:pt x="892" y="694"/>
                </a:moveTo>
                <a:cubicBezTo>
                  <a:pt x="892" y="694"/>
                  <a:pt x="892" y="694"/>
                  <a:pt x="892" y="694"/>
                </a:cubicBezTo>
                <a:cubicBezTo>
                  <a:pt x="893" y="693"/>
                  <a:pt x="893" y="693"/>
                  <a:pt x="893" y="693"/>
                </a:cubicBezTo>
                <a:cubicBezTo>
                  <a:pt x="892" y="692"/>
                  <a:pt x="892" y="692"/>
                  <a:pt x="892" y="692"/>
                </a:cubicBezTo>
                <a:cubicBezTo>
                  <a:pt x="892" y="692"/>
                  <a:pt x="892" y="692"/>
                  <a:pt x="892" y="692"/>
                </a:cubicBezTo>
                <a:cubicBezTo>
                  <a:pt x="892" y="691"/>
                  <a:pt x="892" y="691"/>
                  <a:pt x="892" y="691"/>
                </a:cubicBezTo>
                <a:cubicBezTo>
                  <a:pt x="892" y="690"/>
                  <a:pt x="892" y="690"/>
                  <a:pt x="892" y="690"/>
                </a:cubicBezTo>
                <a:cubicBezTo>
                  <a:pt x="892" y="689"/>
                  <a:pt x="892" y="689"/>
                  <a:pt x="892" y="689"/>
                </a:cubicBezTo>
                <a:cubicBezTo>
                  <a:pt x="892" y="689"/>
                  <a:pt x="892" y="689"/>
                  <a:pt x="892" y="689"/>
                </a:cubicBezTo>
                <a:cubicBezTo>
                  <a:pt x="892" y="688"/>
                  <a:pt x="892" y="688"/>
                  <a:pt x="892" y="688"/>
                </a:cubicBezTo>
                <a:cubicBezTo>
                  <a:pt x="891" y="689"/>
                  <a:pt x="891" y="689"/>
                  <a:pt x="891" y="689"/>
                </a:cubicBezTo>
                <a:cubicBezTo>
                  <a:pt x="891" y="689"/>
                  <a:pt x="891" y="689"/>
                  <a:pt x="891" y="689"/>
                </a:cubicBezTo>
                <a:cubicBezTo>
                  <a:pt x="891" y="691"/>
                  <a:pt x="891" y="691"/>
                  <a:pt x="891" y="691"/>
                </a:cubicBezTo>
                <a:cubicBezTo>
                  <a:pt x="892" y="692"/>
                  <a:pt x="892" y="692"/>
                  <a:pt x="892" y="692"/>
                </a:cubicBezTo>
                <a:cubicBezTo>
                  <a:pt x="891" y="693"/>
                  <a:pt x="891" y="693"/>
                  <a:pt x="891" y="693"/>
                </a:cubicBezTo>
                <a:lnTo>
                  <a:pt x="892" y="694"/>
                </a:lnTo>
                <a:close/>
                <a:moveTo>
                  <a:pt x="893" y="695"/>
                </a:moveTo>
                <a:cubicBezTo>
                  <a:pt x="894" y="696"/>
                  <a:pt x="894" y="696"/>
                  <a:pt x="894" y="696"/>
                </a:cubicBezTo>
                <a:cubicBezTo>
                  <a:pt x="894" y="695"/>
                  <a:pt x="894" y="695"/>
                  <a:pt x="894" y="695"/>
                </a:cubicBezTo>
                <a:cubicBezTo>
                  <a:pt x="894" y="694"/>
                  <a:pt x="894" y="694"/>
                  <a:pt x="894" y="694"/>
                </a:cubicBezTo>
                <a:cubicBezTo>
                  <a:pt x="893" y="694"/>
                  <a:pt x="893" y="694"/>
                  <a:pt x="893" y="694"/>
                </a:cubicBezTo>
                <a:lnTo>
                  <a:pt x="893" y="695"/>
                </a:lnTo>
                <a:close/>
                <a:moveTo>
                  <a:pt x="906" y="644"/>
                </a:moveTo>
                <a:cubicBezTo>
                  <a:pt x="906" y="645"/>
                  <a:pt x="906" y="645"/>
                  <a:pt x="906" y="645"/>
                </a:cubicBezTo>
                <a:cubicBezTo>
                  <a:pt x="906" y="645"/>
                  <a:pt x="906" y="645"/>
                  <a:pt x="906" y="645"/>
                </a:cubicBezTo>
                <a:cubicBezTo>
                  <a:pt x="907" y="645"/>
                  <a:pt x="907" y="645"/>
                  <a:pt x="907" y="645"/>
                </a:cubicBezTo>
                <a:cubicBezTo>
                  <a:pt x="907" y="645"/>
                  <a:pt x="907" y="645"/>
                  <a:pt x="907" y="645"/>
                </a:cubicBezTo>
                <a:cubicBezTo>
                  <a:pt x="907" y="644"/>
                  <a:pt x="907" y="644"/>
                  <a:pt x="907" y="644"/>
                </a:cubicBezTo>
                <a:cubicBezTo>
                  <a:pt x="907" y="644"/>
                  <a:pt x="907" y="644"/>
                  <a:pt x="907" y="644"/>
                </a:cubicBezTo>
                <a:lnTo>
                  <a:pt x="906" y="644"/>
                </a:lnTo>
                <a:close/>
                <a:moveTo>
                  <a:pt x="835" y="499"/>
                </a:moveTo>
                <a:cubicBezTo>
                  <a:pt x="833" y="500"/>
                  <a:pt x="833" y="500"/>
                  <a:pt x="833" y="500"/>
                </a:cubicBezTo>
                <a:cubicBezTo>
                  <a:pt x="831" y="501"/>
                  <a:pt x="831" y="501"/>
                  <a:pt x="831" y="501"/>
                </a:cubicBezTo>
                <a:cubicBezTo>
                  <a:pt x="831" y="502"/>
                  <a:pt x="831" y="502"/>
                  <a:pt x="831" y="502"/>
                </a:cubicBezTo>
                <a:cubicBezTo>
                  <a:pt x="830" y="503"/>
                  <a:pt x="830" y="503"/>
                  <a:pt x="830" y="503"/>
                </a:cubicBezTo>
                <a:cubicBezTo>
                  <a:pt x="830" y="504"/>
                  <a:pt x="830" y="504"/>
                  <a:pt x="830" y="504"/>
                </a:cubicBezTo>
                <a:cubicBezTo>
                  <a:pt x="830" y="505"/>
                  <a:pt x="830" y="505"/>
                  <a:pt x="830" y="505"/>
                </a:cubicBezTo>
                <a:cubicBezTo>
                  <a:pt x="831" y="505"/>
                  <a:pt x="831" y="505"/>
                  <a:pt x="831" y="505"/>
                </a:cubicBezTo>
                <a:cubicBezTo>
                  <a:pt x="832" y="504"/>
                  <a:pt x="832" y="504"/>
                  <a:pt x="832" y="504"/>
                </a:cubicBezTo>
                <a:cubicBezTo>
                  <a:pt x="834" y="504"/>
                  <a:pt x="834" y="504"/>
                  <a:pt x="834" y="504"/>
                </a:cubicBezTo>
                <a:cubicBezTo>
                  <a:pt x="834" y="503"/>
                  <a:pt x="834" y="503"/>
                  <a:pt x="834" y="503"/>
                </a:cubicBezTo>
                <a:cubicBezTo>
                  <a:pt x="836" y="502"/>
                  <a:pt x="836" y="502"/>
                  <a:pt x="836" y="502"/>
                </a:cubicBezTo>
                <a:cubicBezTo>
                  <a:pt x="836" y="501"/>
                  <a:pt x="836" y="501"/>
                  <a:pt x="836" y="501"/>
                </a:cubicBezTo>
                <a:cubicBezTo>
                  <a:pt x="835" y="501"/>
                  <a:pt x="835" y="501"/>
                  <a:pt x="835" y="501"/>
                </a:cubicBezTo>
                <a:cubicBezTo>
                  <a:pt x="835" y="500"/>
                  <a:pt x="835" y="500"/>
                  <a:pt x="835" y="500"/>
                </a:cubicBezTo>
                <a:lnTo>
                  <a:pt x="835" y="499"/>
                </a:lnTo>
                <a:close/>
                <a:moveTo>
                  <a:pt x="821" y="466"/>
                </a:moveTo>
                <a:cubicBezTo>
                  <a:pt x="823" y="466"/>
                  <a:pt x="823" y="466"/>
                  <a:pt x="823" y="466"/>
                </a:cubicBezTo>
                <a:cubicBezTo>
                  <a:pt x="823" y="467"/>
                  <a:pt x="823" y="467"/>
                  <a:pt x="823" y="467"/>
                </a:cubicBezTo>
                <a:cubicBezTo>
                  <a:pt x="824" y="466"/>
                  <a:pt x="824" y="466"/>
                  <a:pt x="824" y="466"/>
                </a:cubicBezTo>
                <a:cubicBezTo>
                  <a:pt x="825" y="466"/>
                  <a:pt x="825" y="466"/>
                  <a:pt x="825" y="466"/>
                </a:cubicBezTo>
                <a:cubicBezTo>
                  <a:pt x="825" y="466"/>
                  <a:pt x="825" y="466"/>
                  <a:pt x="825" y="466"/>
                </a:cubicBezTo>
                <a:cubicBezTo>
                  <a:pt x="825" y="465"/>
                  <a:pt x="825" y="465"/>
                  <a:pt x="825" y="465"/>
                </a:cubicBezTo>
                <a:cubicBezTo>
                  <a:pt x="824" y="464"/>
                  <a:pt x="824" y="464"/>
                  <a:pt x="824" y="464"/>
                </a:cubicBezTo>
                <a:cubicBezTo>
                  <a:pt x="823" y="463"/>
                  <a:pt x="823" y="463"/>
                  <a:pt x="823" y="463"/>
                </a:cubicBezTo>
                <a:cubicBezTo>
                  <a:pt x="822" y="463"/>
                  <a:pt x="822" y="463"/>
                  <a:pt x="822" y="463"/>
                </a:cubicBezTo>
                <a:cubicBezTo>
                  <a:pt x="821" y="462"/>
                  <a:pt x="821" y="462"/>
                  <a:pt x="821" y="462"/>
                </a:cubicBezTo>
                <a:cubicBezTo>
                  <a:pt x="819" y="462"/>
                  <a:pt x="819" y="462"/>
                  <a:pt x="819" y="462"/>
                </a:cubicBezTo>
                <a:cubicBezTo>
                  <a:pt x="819" y="462"/>
                  <a:pt x="819" y="462"/>
                  <a:pt x="819" y="462"/>
                </a:cubicBezTo>
                <a:cubicBezTo>
                  <a:pt x="819" y="462"/>
                  <a:pt x="819" y="462"/>
                  <a:pt x="819" y="462"/>
                </a:cubicBezTo>
                <a:cubicBezTo>
                  <a:pt x="821" y="463"/>
                  <a:pt x="821" y="463"/>
                  <a:pt x="821" y="463"/>
                </a:cubicBezTo>
                <a:cubicBezTo>
                  <a:pt x="821" y="464"/>
                  <a:pt x="821" y="464"/>
                  <a:pt x="821" y="464"/>
                </a:cubicBezTo>
                <a:cubicBezTo>
                  <a:pt x="821" y="464"/>
                  <a:pt x="821" y="464"/>
                  <a:pt x="821" y="464"/>
                </a:cubicBezTo>
                <a:lnTo>
                  <a:pt x="821" y="466"/>
                </a:lnTo>
                <a:close/>
                <a:moveTo>
                  <a:pt x="859" y="486"/>
                </a:moveTo>
                <a:cubicBezTo>
                  <a:pt x="858" y="487"/>
                  <a:pt x="858" y="487"/>
                  <a:pt x="858" y="487"/>
                </a:cubicBezTo>
                <a:cubicBezTo>
                  <a:pt x="858" y="488"/>
                  <a:pt x="858" y="488"/>
                  <a:pt x="858" y="488"/>
                </a:cubicBezTo>
                <a:cubicBezTo>
                  <a:pt x="859" y="489"/>
                  <a:pt x="859" y="489"/>
                  <a:pt x="859" y="489"/>
                </a:cubicBezTo>
                <a:cubicBezTo>
                  <a:pt x="860" y="489"/>
                  <a:pt x="860" y="489"/>
                  <a:pt x="860" y="489"/>
                </a:cubicBezTo>
                <a:cubicBezTo>
                  <a:pt x="861" y="490"/>
                  <a:pt x="861" y="490"/>
                  <a:pt x="861" y="490"/>
                </a:cubicBezTo>
                <a:cubicBezTo>
                  <a:pt x="861" y="491"/>
                  <a:pt x="861" y="491"/>
                  <a:pt x="861" y="491"/>
                </a:cubicBezTo>
                <a:cubicBezTo>
                  <a:pt x="862" y="491"/>
                  <a:pt x="862" y="491"/>
                  <a:pt x="862" y="491"/>
                </a:cubicBezTo>
                <a:cubicBezTo>
                  <a:pt x="862" y="491"/>
                  <a:pt x="862" y="491"/>
                  <a:pt x="862" y="491"/>
                </a:cubicBezTo>
                <a:cubicBezTo>
                  <a:pt x="862" y="490"/>
                  <a:pt x="862" y="490"/>
                  <a:pt x="862" y="490"/>
                </a:cubicBezTo>
                <a:cubicBezTo>
                  <a:pt x="863" y="490"/>
                  <a:pt x="863" y="490"/>
                  <a:pt x="863" y="490"/>
                </a:cubicBezTo>
                <a:cubicBezTo>
                  <a:pt x="863" y="489"/>
                  <a:pt x="863" y="489"/>
                  <a:pt x="863" y="489"/>
                </a:cubicBezTo>
                <a:cubicBezTo>
                  <a:pt x="864" y="488"/>
                  <a:pt x="864" y="488"/>
                  <a:pt x="864" y="488"/>
                </a:cubicBezTo>
                <a:cubicBezTo>
                  <a:pt x="864" y="487"/>
                  <a:pt x="864" y="487"/>
                  <a:pt x="864" y="487"/>
                </a:cubicBezTo>
                <a:cubicBezTo>
                  <a:pt x="862" y="486"/>
                  <a:pt x="862" y="486"/>
                  <a:pt x="862" y="486"/>
                </a:cubicBezTo>
                <a:cubicBezTo>
                  <a:pt x="860" y="486"/>
                  <a:pt x="860" y="486"/>
                  <a:pt x="860" y="486"/>
                </a:cubicBezTo>
                <a:lnTo>
                  <a:pt x="859" y="486"/>
                </a:lnTo>
                <a:close/>
                <a:moveTo>
                  <a:pt x="868" y="473"/>
                </a:moveTo>
                <a:cubicBezTo>
                  <a:pt x="866" y="473"/>
                  <a:pt x="866" y="473"/>
                  <a:pt x="866" y="473"/>
                </a:cubicBezTo>
                <a:cubicBezTo>
                  <a:pt x="865" y="474"/>
                  <a:pt x="865" y="474"/>
                  <a:pt x="865" y="474"/>
                </a:cubicBezTo>
                <a:cubicBezTo>
                  <a:pt x="866" y="474"/>
                  <a:pt x="866" y="474"/>
                  <a:pt x="866" y="474"/>
                </a:cubicBezTo>
                <a:cubicBezTo>
                  <a:pt x="867" y="474"/>
                  <a:pt x="867" y="474"/>
                  <a:pt x="867" y="474"/>
                </a:cubicBezTo>
                <a:cubicBezTo>
                  <a:pt x="869" y="476"/>
                  <a:pt x="869" y="476"/>
                  <a:pt x="869" y="476"/>
                </a:cubicBezTo>
                <a:cubicBezTo>
                  <a:pt x="869" y="475"/>
                  <a:pt x="869" y="475"/>
                  <a:pt x="869" y="475"/>
                </a:cubicBezTo>
                <a:cubicBezTo>
                  <a:pt x="870" y="474"/>
                  <a:pt x="870" y="474"/>
                  <a:pt x="870" y="474"/>
                </a:cubicBezTo>
                <a:cubicBezTo>
                  <a:pt x="870" y="474"/>
                  <a:pt x="870" y="474"/>
                  <a:pt x="870" y="474"/>
                </a:cubicBezTo>
                <a:cubicBezTo>
                  <a:pt x="870" y="473"/>
                  <a:pt x="870" y="473"/>
                  <a:pt x="870" y="473"/>
                </a:cubicBezTo>
                <a:cubicBezTo>
                  <a:pt x="869" y="472"/>
                  <a:pt x="869" y="472"/>
                  <a:pt x="869" y="472"/>
                </a:cubicBezTo>
                <a:lnTo>
                  <a:pt x="868" y="473"/>
                </a:lnTo>
                <a:close/>
                <a:moveTo>
                  <a:pt x="872" y="437"/>
                </a:moveTo>
                <a:cubicBezTo>
                  <a:pt x="870" y="439"/>
                  <a:pt x="870" y="439"/>
                  <a:pt x="870" y="439"/>
                </a:cubicBezTo>
                <a:cubicBezTo>
                  <a:pt x="871" y="439"/>
                  <a:pt x="871" y="439"/>
                  <a:pt x="871" y="439"/>
                </a:cubicBezTo>
                <a:cubicBezTo>
                  <a:pt x="872" y="438"/>
                  <a:pt x="872" y="438"/>
                  <a:pt x="872" y="438"/>
                </a:cubicBezTo>
                <a:cubicBezTo>
                  <a:pt x="873" y="437"/>
                  <a:pt x="873" y="437"/>
                  <a:pt x="873" y="437"/>
                </a:cubicBezTo>
                <a:cubicBezTo>
                  <a:pt x="873" y="436"/>
                  <a:pt x="873" y="436"/>
                  <a:pt x="873" y="436"/>
                </a:cubicBezTo>
                <a:lnTo>
                  <a:pt x="872" y="437"/>
                </a:lnTo>
                <a:close/>
                <a:moveTo>
                  <a:pt x="863" y="486"/>
                </a:moveTo>
                <a:cubicBezTo>
                  <a:pt x="864" y="486"/>
                  <a:pt x="864" y="486"/>
                  <a:pt x="864" y="486"/>
                </a:cubicBezTo>
                <a:cubicBezTo>
                  <a:pt x="864" y="484"/>
                  <a:pt x="864" y="484"/>
                  <a:pt x="864" y="484"/>
                </a:cubicBezTo>
                <a:cubicBezTo>
                  <a:pt x="863" y="483"/>
                  <a:pt x="863" y="483"/>
                  <a:pt x="863" y="483"/>
                </a:cubicBezTo>
                <a:cubicBezTo>
                  <a:pt x="863" y="482"/>
                  <a:pt x="863" y="482"/>
                  <a:pt x="863" y="482"/>
                </a:cubicBezTo>
                <a:cubicBezTo>
                  <a:pt x="862" y="481"/>
                  <a:pt x="862" y="481"/>
                  <a:pt x="862" y="481"/>
                </a:cubicBezTo>
                <a:cubicBezTo>
                  <a:pt x="861" y="482"/>
                  <a:pt x="861" y="482"/>
                  <a:pt x="861" y="482"/>
                </a:cubicBezTo>
                <a:cubicBezTo>
                  <a:pt x="861" y="483"/>
                  <a:pt x="861" y="483"/>
                  <a:pt x="861" y="483"/>
                </a:cubicBezTo>
                <a:cubicBezTo>
                  <a:pt x="862" y="483"/>
                  <a:pt x="862" y="483"/>
                  <a:pt x="862" y="483"/>
                </a:cubicBezTo>
                <a:cubicBezTo>
                  <a:pt x="862" y="485"/>
                  <a:pt x="862" y="485"/>
                  <a:pt x="862" y="485"/>
                </a:cubicBezTo>
                <a:lnTo>
                  <a:pt x="863" y="486"/>
                </a:lnTo>
                <a:close/>
                <a:moveTo>
                  <a:pt x="716" y="982"/>
                </a:moveTo>
                <a:cubicBezTo>
                  <a:pt x="713" y="980"/>
                  <a:pt x="713" y="980"/>
                  <a:pt x="713" y="980"/>
                </a:cubicBezTo>
                <a:cubicBezTo>
                  <a:pt x="711" y="981"/>
                  <a:pt x="711" y="981"/>
                  <a:pt x="711" y="981"/>
                </a:cubicBezTo>
                <a:cubicBezTo>
                  <a:pt x="713" y="982"/>
                  <a:pt x="713" y="982"/>
                  <a:pt x="713" y="982"/>
                </a:cubicBezTo>
                <a:lnTo>
                  <a:pt x="716" y="982"/>
                </a:lnTo>
                <a:close/>
                <a:moveTo>
                  <a:pt x="497" y="906"/>
                </a:moveTo>
                <a:cubicBezTo>
                  <a:pt x="495" y="910"/>
                  <a:pt x="495" y="910"/>
                  <a:pt x="495" y="910"/>
                </a:cubicBezTo>
                <a:cubicBezTo>
                  <a:pt x="495" y="914"/>
                  <a:pt x="495" y="914"/>
                  <a:pt x="495" y="914"/>
                </a:cubicBezTo>
                <a:cubicBezTo>
                  <a:pt x="495" y="914"/>
                  <a:pt x="496" y="916"/>
                  <a:pt x="496" y="917"/>
                </a:cubicBezTo>
                <a:cubicBezTo>
                  <a:pt x="495" y="914"/>
                  <a:pt x="495" y="914"/>
                  <a:pt x="495" y="914"/>
                </a:cubicBezTo>
                <a:cubicBezTo>
                  <a:pt x="496" y="910"/>
                  <a:pt x="496" y="910"/>
                  <a:pt x="496" y="910"/>
                </a:cubicBezTo>
                <a:lnTo>
                  <a:pt x="497" y="906"/>
                </a:lnTo>
                <a:close/>
                <a:moveTo>
                  <a:pt x="498" y="904"/>
                </a:moveTo>
                <a:cubicBezTo>
                  <a:pt x="498" y="902"/>
                  <a:pt x="498" y="902"/>
                  <a:pt x="498" y="902"/>
                </a:cubicBezTo>
                <a:cubicBezTo>
                  <a:pt x="498" y="901"/>
                  <a:pt x="498" y="901"/>
                  <a:pt x="498" y="901"/>
                </a:cubicBezTo>
                <a:cubicBezTo>
                  <a:pt x="497" y="905"/>
                  <a:pt x="497" y="905"/>
                  <a:pt x="497" y="905"/>
                </a:cubicBezTo>
                <a:lnTo>
                  <a:pt x="498" y="904"/>
                </a:lnTo>
                <a:close/>
                <a:moveTo>
                  <a:pt x="492" y="929"/>
                </a:moveTo>
                <a:cubicBezTo>
                  <a:pt x="491" y="929"/>
                  <a:pt x="491" y="929"/>
                  <a:pt x="491" y="929"/>
                </a:cubicBezTo>
                <a:cubicBezTo>
                  <a:pt x="491" y="930"/>
                  <a:pt x="491" y="930"/>
                  <a:pt x="491" y="930"/>
                </a:cubicBezTo>
                <a:cubicBezTo>
                  <a:pt x="491" y="930"/>
                  <a:pt x="491" y="930"/>
                  <a:pt x="491" y="930"/>
                </a:cubicBezTo>
                <a:lnTo>
                  <a:pt x="492" y="929"/>
                </a:lnTo>
                <a:close/>
                <a:moveTo>
                  <a:pt x="499" y="900"/>
                </a:moveTo>
                <a:cubicBezTo>
                  <a:pt x="500" y="899"/>
                  <a:pt x="500" y="899"/>
                  <a:pt x="500" y="899"/>
                </a:cubicBezTo>
                <a:cubicBezTo>
                  <a:pt x="502" y="897"/>
                  <a:pt x="502" y="897"/>
                  <a:pt x="502" y="897"/>
                </a:cubicBezTo>
                <a:cubicBezTo>
                  <a:pt x="503" y="895"/>
                  <a:pt x="503" y="895"/>
                  <a:pt x="503" y="895"/>
                </a:cubicBezTo>
                <a:cubicBezTo>
                  <a:pt x="501" y="897"/>
                  <a:pt x="501" y="897"/>
                  <a:pt x="501" y="897"/>
                </a:cubicBezTo>
                <a:lnTo>
                  <a:pt x="499" y="900"/>
                </a:lnTo>
                <a:close/>
                <a:moveTo>
                  <a:pt x="490" y="935"/>
                </a:moveTo>
                <a:cubicBezTo>
                  <a:pt x="490" y="934"/>
                  <a:pt x="490" y="934"/>
                  <a:pt x="490" y="934"/>
                </a:cubicBezTo>
                <a:cubicBezTo>
                  <a:pt x="489" y="937"/>
                  <a:pt x="489" y="937"/>
                  <a:pt x="489" y="937"/>
                </a:cubicBezTo>
                <a:lnTo>
                  <a:pt x="490" y="935"/>
                </a:lnTo>
                <a:close/>
                <a:moveTo>
                  <a:pt x="490" y="932"/>
                </a:moveTo>
                <a:cubicBezTo>
                  <a:pt x="491" y="933"/>
                  <a:pt x="491" y="933"/>
                  <a:pt x="491" y="933"/>
                </a:cubicBezTo>
                <a:cubicBezTo>
                  <a:pt x="491" y="931"/>
                  <a:pt x="491" y="931"/>
                  <a:pt x="491" y="931"/>
                </a:cubicBezTo>
                <a:cubicBezTo>
                  <a:pt x="491" y="931"/>
                  <a:pt x="491" y="931"/>
                  <a:pt x="491" y="931"/>
                </a:cubicBezTo>
                <a:lnTo>
                  <a:pt x="490" y="932"/>
                </a:lnTo>
                <a:close/>
                <a:moveTo>
                  <a:pt x="743" y="756"/>
                </a:moveTo>
                <a:cubicBezTo>
                  <a:pt x="743" y="755"/>
                  <a:pt x="743" y="755"/>
                  <a:pt x="743" y="755"/>
                </a:cubicBezTo>
                <a:cubicBezTo>
                  <a:pt x="741" y="757"/>
                  <a:pt x="741" y="757"/>
                  <a:pt x="741" y="757"/>
                </a:cubicBezTo>
                <a:cubicBezTo>
                  <a:pt x="738" y="757"/>
                  <a:pt x="738" y="757"/>
                  <a:pt x="738" y="757"/>
                </a:cubicBezTo>
                <a:cubicBezTo>
                  <a:pt x="735" y="757"/>
                  <a:pt x="735" y="757"/>
                  <a:pt x="735" y="757"/>
                </a:cubicBezTo>
                <a:cubicBezTo>
                  <a:pt x="733" y="757"/>
                  <a:pt x="733" y="757"/>
                  <a:pt x="733" y="757"/>
                </a:cubicBezTo>
                <a:cubicBezTo>
                  <a:pt x="731" y="758"/>
                  <a:pt x="731" y="758"/>
                  <a:pt x="731" y="758"/>
                </a:cubicBezTo>
                <a:cubicBezTo>
                  <a:pt x="729" y="758"/>
                  <a:pt x="729" y="758"/>
                  <a:pt x="729" y="758"/>
                </a:cubicBezTo>
                <a:cubicBezTo>
                  <a:pt x="728" y="760"/>
                  <a:pt x="728" y="760"/>
                  <a:pt x="728" y="760"/>
                </a:cubicBezTo>
                <a:cubicBezTo>
                  <a:pt x="728" y="760"/>
                  <a:pt x="728" y="760"/>
                  <a:pt x="728" y="760"/>
                </a:cubicBezTo>
                <a:cubicBezTo>
                  <a:pt x="729" y="761"/>
                  <a:pt x="729" y="761"/>
                  <a:pt x="729" y="761"/>
                </a:cubicBezTo>
                <a:cubicBezTo>
                  <a:pt x="728" y="761"/>
                  <a:pt x="728" y="761"/>
                  <a:pt x="728" y="761"/>
                </a:cubicBezTo>
                <a:cubicBezTo>
                  <a:pt x="730" y="761"/>
                  <a:pt x="730" y="761"/>
                  <a:pt x="730" y="761"/>
                </a:cubicBezTo>
                <a:cubicBezTo>
                  <a:pt x="730" y="760"/>
                  <a:pt x="730" y="760"/>
                  <a:pt x="730" y="760"/>
                </a:cubicBezTo>
                <a:cubicBezTo>
                  <a:pt x="732" y="760"/>
                  <a:pt x="732" y="760"/>
                  <a:pt x="732" y="760"/>
                </a:cubicBezTo>
                <a:cubicBezTo>
                  <a:pt x="734" y="760"/>
                  <a:pt x="734" y="760"/>
                  <a:pt x="734" y="760"/>
                </a:cubicBezTo>
                <a:cubicBezTo>
                  <a:pt x="737" y="759"/>
                  <a:pt x="737" y="759"/>
                  <a:pt x="737" y="759"/>
                </a:cubicBezTo>
                <a:cubicBezTo>
                  <a:pt x="739" y="759"/>
                  <a:pt x="739" y="759"/>
                  <a:pt x="739" y="759"/>
                </a:cubicBezTo>
                <a:cubicBezTo>
                  <a:pt x="741" y="759"/>
                  <a:pt x="741" y="759"/>
                  <a:pt x="741" y="759"/>
                </a:cubicBezTo>
                <a:cubicBezTo>
                  <a:pt x="742" y="758"/>
                  <a:pt x="742" y="758"/>
                  <a:pt x="742" y="758"/>
                </a:cubicBezTo>
                <a:cubicBezTo>
                  <a:pt x="743" y="758"/>
                  <a:pt x="743" y="758"/>
                  <a:pt x="743" y="758"/>
                </a:cubicBezTo>
                <a:cubicBezTo>
                  <a:pt x="745" y="758"/>
                  <a:pt x="745" y="758"/>
                  <a:pt x="745" y="758"/>
                </a:cubicBezTo>
                <a:cubicBezTo>
                  <a:pt x="746" y="757"/>
                  <a:pt x="746" y="757"/>
                  <a:pt x="746" y="757"/>
                </a:cubicBezTo>
                <a:cubicBezTo>
                  <a:pt x="745" y="757"/>
                  <a:pt x="745" y="757"/>
                  <a:pt x="745" y="757"/>
                </a:cubicBezTo>
                <a:cubicBezTo>
                  <a:pt x="744" y="757"/>
                  <a:pt x="744" y="757"/>
                  <a:pt x="744" y="757"/>
                </a:cubicBezTo>
                <a:cubicBezTo>
                  <a:pt x="742" y="757"/>
                  <a:pt x="742" y="757"/>
                  <a:pt x="742" y="757"/>
                </a:cubicBezTo>
                <a:cubicBezTo>
                  <a:pt x="743" y="757"/>
                  <a:pt x="743" y="757"/>
                  <a:pt x="743" y="757"/>
                </a:cubicBezTo>
                <a:lnTo>
                  <a:pt x="743" y="756"/>
                </a:lnTo>
                <a:close/>
                <a:moveTo>
                  <a:pt x="276" y="490"/>
                </a:moveTo>
                <a:cubicBezTo>
                  <a:pt x="276" y="489"/>
                  <a:pt x="276" y="489"/>
                  <a:pt x="276" y="489"/>
                </a:cubicBezTo>
                <a:cubicBezTo>
                  <a:pt x="275" y="490"/>
                  <a:pt x="275" y="490"/>
                  <a:pt x="275" y="490"/>
                </a:cubicBezTo>
                <a:cubicBezTo>
                  <a:pt x="275" y="489"/>
                  <a:pt x="275" y="489"/>
                  <a:pt x="275" y="489"/>
                </a:cubicBezTo>
                <a:cubicBezTo>
                  <a:pt x="275" y="487"/>
                  <a:pt x="275" y="487"/>
                  <a:pt x="275" y="487"/>
                </a:cubicBezTo>
                <a:cubicBezTo>
                  <a:pt x="274" y="485"/>
                  <a:pt x="274" y="485"/>
                  <a:pt x="274" y="485"/>
                </a:cubicBezTo>
                <a:cubicBezTo>
                  <a:pt x="273" y="485"/>
                  <a:pt x="273" y="485"/>
                  <a:pt x="273" y="485"/>
                </a:cubicBezTo>
                <a:cubicBezTo>
                  <a:pt x="273" y="487"/>
                  <a:pt x="273" y="487"/>
                  <a:pt x="273" y="487"/>
                </a:cubicBezTo>
                <a:cubicBezTo>
                  <a:pt x="271" y="486"/>
                  <a:pt x="271" y="486"/>
                  <a:pt x="271" y="486"/>
                </a:cubicBezTo>
                <a:cubicBezTo>
                  <a:pt x="271" y="487"/>
                  <a:pt x="271" y="487"/>
                  <a:pt x="271" y="487"/>
                </a:cubicBezTo>
                <a:cubicBezTo>
                  <a:pt x="271" y="489"/>
                  <a:pt x="271" y="489"/>
                  <a:pt x="271" y="489"/>
                </a:cubicBezTo>
                <a:cubicBezTo>
                  <a:pt x="271" y="490"/>
                  <a:pt x="271" y="490"/>
                  <a:pt x="271" y="490"/>
                </a:cubicBezTo>
                <a:cubicBezTo>
                  <a:pt x="270" y="492"/>
                  <a:pt x="270" y="492"/>
                  <a:pt x="270" y="492"/>
                </a:cubicBezTo>
                <a:cubicBezTo>
                  <a:pt x="272" y="493"/>
                  <a:pt x="272" y="493"/>
                  <a:pt x="272" y="493"/>
                </a:cubicBezTo>
                <a:cubicBezTo>
                  <a:pt x="272" y="494"/>
                  <a:pt x="272" y="494"/>
                  <a:pt x="272" y="494"/>
                </a:cubicBezTo>
                <a:cubicBezTo>
                  <a:pt x="271" y="495"/>
                  <a:pt x="271" y="495"/>
                  <a:pt x="271" y="495"/>
                </a:cubicBezTo>
                <a:cubicBezTo>
                  <a:pt x="270" y="494"/>
                  <a:pt x="270" y="494"/>
                  <a:pt x="270" y="494"/>
                </a:cubicBezTo>
                <a:cubicBezTo>
                  <a:pt x="269" y="496"/>
                  <a:pt x="269" y="496"/>
                  <a:pt x="269" y="496"/>
                </a:cubicBezTo>
                <a:cubicBezTo>
                  <a:pt x="269" y="497"/>
                  <a:pt x="269" y="497"/>
                  <a:pt x="269" y="497"/>
                </a:cubicBezTo>
                <a:cubicBezTo>
                  <a:pt x="268" y="498"/>
                  <a:pt x="268" y="498"/>
                  <a:pt x="268" y="498"/>
                </a:cubicBezTo>
                <a:cubicBezTo>
                  <a:pt x="268" y="499"/>
                  <a:pt x="268" y="499"/>
                  <a:pt x="268" y="499"/>
                </a:cubicBezTo>
                <a:cubicBezTo>
                  <a:pt x="269" y="500"/>
                  <a:pt x="269" y="500"/>
                  <a:pt x="269" y="500"/>
                </a:cubicBezTo>
                <a:cubicBezTo>
                  <a:pt x="270" y="497"/>
                  <a:pt x="270" y="497"/>
                  <a:pt x="270" y="497"/>
                </a:cubicBezTo>
                <a:cubicBezTo>
                  <a:pt x="270" y="498"/>
                  <a:pt x="270" y="498"/>
                  <a:pt x="270" y="498"/>
                </a:cubicBezTo>
                <a:cubicBezTo>
                  <a:pt x="270" y="500"/>
                  <a:pt x="270" y="500"/>
                  <a:pt x="270" y="500"/>
                </a:cubicBezTo>
                <a:cubicBezTo>
                  <a:pt x="271" y="499"/>
                  <a:pt x="271" y="499"/>
                  <a:pt x="271" y="499"/>
                </a:cubicBezTo>
                <a:cubicBezTo>
                  <a:pt x="272" y="498"/>
                  <a:pt x="272" y="498"/>
                  <a:pt x="272" y="498"/>
                </a:cubicBezTo>
                <a:cubicBezTo>
                  <a:pt x="272" y="496"/>
                  <a:pt x="272" y="496"/>
                  <a:pt x="272" y="496"/>
                </a:cubicBezTo>
                <a:cubicBezTo>
                  <a:pt x="275" y="493"/>
                  <a:pt x="275" y="493"/>
                  <a:pt x="275" y="493"/>
                </a:cubicBezTo>
                <a:lnTo>
                  <a:pt x="276" y="490"/>
                </a:lnTo>
                <a:close/>
                <a:moveTo>
                  <a:pt x="732" y="456"/>
                </a:moveTo>
                <a:cubicBezTo>
                  <a:pt x="734" y="454"/>
                  <a:pt x="734" y="454"/>
                  <a:pt x="734" y="454"/>
                </a:cubicBezTo>
                <a:cubicBezTo>
                  <a:pt x="734" y="453"/>
                  <a:pt x="734" y="453"/>
                  <a:pt x="734" y="453"/>
                </a:cubicBezTo>
                <a:cubicBezTo>
                  <a:pt x="735" y="451"/>
                  <a:pt x="735" y="451"/>
                  <a:pt x="735" y="451"/>
                </a:cubicBezTo>
                <a:cubicBezTo>
                  <a:pt x="734" y="451"/>
                  <a:pt x="734" y="451"/>
                  <a:pt x="734" y="451"/>
                </a:cubicBezTo>
                <a:cubicBezTo>
                  <a:pt x="733" y="451"/>
                  <a:pt x="733" y="451"/>
                  <a:pt x="733" y="451"/>
                </a:cubicBezTo>
                <a:cubicBezTo>
                  <a:pt x="732" y="450"/>
                  <a:pt x="732" y="450"/>
                  <a:pt x="732" y="450"/>
                </a:cubicBezTo>
                <a:cubicBezTo>
                  <a:pt x="731" y="450"/>
                  <a:pt x="731" y="450"/>
                  <a:pt x="731" y="450"/>
                </a:cubicBezTo>
                <a:cubicBezTo>
                  <a:pt x="729" y="451"/>
                  <a:pt x="729" y="451"/>
                  <a:pt x="729" y="451"/>
                </a:cubicBezTo>
                <a:cubicBezTo>
                  <a:pt x="729" y="450"/>
                  <a:pt x="729" y="450"/>
                  <a:pt x="729" y="450"/>
                </a:cubicBezTo>
                <a:cubicBezTo>
                  <a:pt x="728" y="451"/>
                  <a:pt x="728" y="451"/>
                  <a:pt x="728" y="451"/>
                </a:cubicBezTo>
                <a:cubicBezTo>
                  <a:pt x="727" y="452"/>
                  <a:pt x="727" y="452"/>
                  <a:pt x="727" y="452"/>
                </a:cubicBezTo>
                <a:cubicBezTo>
                  <a:pt x="725" y="451"/>
                  <a:pt x="725" y="451"/>
                  <a:pt x="725" y="451"/>
                </a:cubicBezTo>
                <a:cubicBezTo>
                  <a:pt x="725" y="450"/>
                  <a:pt x="725" y="450"/>
                  <a:pt x="725" y="450"/>
                </a:cubicBezTo>
                <a:cubicBezTo>
                  <a:pt x="724" y="450"/>
                  <a:pt x="724" y="450"/>
                  <a:pt x="724" y="450"/>
                </a:cubicBezTo>
                <a:cubicBezTo>
                  <a:pt x="722" y="450"/>
                  <a:pt x="722" y="450"/>
                  <a:pt x="722" y="450"/>
                </a:cubicBezTo>
                <a:cubicBezTo>
                  <a:pt x="720" y="453"/>
                  <a:pt x="720" y="453"/>
                  <a:pt x="720" y="453"/>
                </a:cubicBezTo>
                <a:cubicBezTo>
                  <a:pt x="720" y="454"/>
                  <a:pt x="720" y="454"/>
                  <a:pt x="720" y="454"/>
                </a:cubicBezTo>
                <a:cubicBezTo>
                  <a:pt x="720" y="455"/>
                  <a:pt x="720" y="455"/>
                  <a:pt x="720" y="455"/>
                </a:cubicBezTo>
                <a:cubicBezTo>
                  <a:pt x="716" y="455"/>
                  <a:pt x="716" y="455"/>
                  <a:pt x="716" y="455"/>
                </a:cubicBezTo>
                <a:cubicBezTo>
                  <a:pt x="716" y="457"/>
                  <a:pt x="716" y="457"/>
                  <a:pt x="716" y="457"/>
                </a:cubicBezTo>
                <a:cubicBezTo>
                  <a:pt x="717" y="457"/>
                  <a:pt x="717" y="457"/>
                  <a:pt x="717" y="457"/>
                </a:cubicBezTo>
                <a:cubicBezTo>
                  <a:pt x="717" y="459"/>
                  <a:pt x="717" y="459"/>
                  <a:pt x="717" y="459"/>
                </a:cubicBezTo>
                <a:cubicBezTo>
                  <a:pt x="717" y="460"/>
                  <a:pt x="717" y="460"/>
                  <a:pt x="717" y="460"/>
                </a:cubicBezTo>
                <a:cubicBezTo>
                  <a:pt x="717" y="462"/>
                  <a:pt x="717" y="462"/>
                  <a:pt x="717" y="462"/>
                </a:cubicBezTo>
                <a:cubicBezTo>
                  <a:pt x="717" y="462"/>
                  <a:pt x="717" y="463"/>
                  <a:pt x="717" y="463"/>
                </a:cubicBezTo>
                <a:cubicBezTo>
                  <a:pt x="718" y="462"/>
                  <a:pt x="718" y="462"/>
                  <a:pt x="718" y="462"/>
                </a:cubicBezTo>
                <a:cubicBezTo>
                  <a:pt x="719" y="460"/>
                  <a:pt x="719" y="460"/>
                  <a:pt x="719" y="460"/>
                </a:cubicBezTo>
                <a:cubicBezTo>
                  <a:pt x="721" y="460"/>
                  <a:pt x="721" y="460"/>
                  <a:pt x="721" y="460"/>
                </a:cubicBezTo>
                <a:cubicBezTo>
                  <a:pt x="721" y="460"/>
                  <a:pt x="721" y="460"/>
                  <a:pt x="721" y="460"/>
                </a:cubicBezTo>
                <a:cubicBezTo>
                  <a:pt x="722" y="461"/>
                  <a:pt x="722" y="461"/>
                  <a:pt x="722" y="461"/>
                </a:cubicBezTo>
                <a:cubicBezTo>
                  <a:pt x="723" y="461"/>
                  <a:pt x="723" y="461"/>
                  <a:pt x="723" y="461"/>
                </a:cubicBezTo>
                <a:cubicBezTo>
                  <a:pt x="726" y="459"/>
                  <a:pt x="726" y="459"/>
                  <a:pt x="726" y="459"/>
                </a:cubicBezTo>
                <a:cubicBezTo>
                  <a:pt x="727" y="459"/>
                  <a:pt x="727" y="459"/>
                  <a:pt x="727" y="459"/>
                </a:cubicBezTo>
                <a:cubicBezTo>
                  <a:pt x="729" y="458"/>
                  <a:pt x="729" y="458"/>
                  <a:pt x="729" y="458"/>
                </a:cubicBezTo>
                <a:cubicBezTo>
                  <a:pt x="730" y="456"/>
                  <a:pt x="730" y="456"/>
                  <a:pt x="730" y="456"/>
                </a:cubicBezTo>
                <a:lnTo>
                  <a:pt x="732" y="456"/>
                </a:lnTo>
                <a:close/>
                <a:moveTo>
                  <a:pt x="821" y="356"/>
                </a:moveTo>
                <a:cubicBezTo>
                  <a:pt x="820" y="357"/>
                  <a:pt x="820" y="357"/>
                  <a:pt x="820" y="357"/>
                </a:cubicBezTo>
                <a:cubicBezTo>
                  <a:pt x="820" y="358"/>
                  <a:pt x="820" y="358"/>
                  <a:pt x="820" y="358"/>
                </a:cubicBezTo>
                <a:cubicBezTo>
                  <a:pt x="819" y="360"/>
                  <a:pt x="819" y="360"/>
                  <a:pt x="819" y="360"/>
                </a:cubicBezTo>
                <a:cubicBezTo>
                  <a:pt x="819" y="362"/>
                  <a:pt x="819" y="362"/>
                  <a:pt x="819" y="362"/>
                </a:cubicBezTo>
                <a:cubicBezTo>
                  <a:pt x="820" y="363"/>
                  <a:pt x="820" y="363"/>
                  <a:pt x="820" y="363"/>
                </a:cubicBezTo>
                <a:cubicBezTo>
                  <a:pt x="820" y="364"/>
                  <a:pt x="820" y="364"/>
                  <a:pt x="820" y="364"/>
                </a:cubicBezTo>
                <a:cubicBezTo>
                  <a:pt x="821" y="363"/>
                  <a:pt x="821" y="363"/>
                  <a:pt x="821" y="363"/>
                </a:cubicBezTo>
                <a:cubicBezTo>
                  <a:pt x="822" y="363"/>
                  <a:pt x="822" y="363"/>
                  <a:pt x="822" y="363"/>
                </a:cubicBezTo>
                <a:cubicBezTo>
                  <a:pt x="822" y="360"/>
                  <a:pt x="822" y="360"/>
                  <a:pt x="822" y="360"/>
                </a:cubicBezTo>
                <a:cubicBezTo>
                  <a:pt x="822" y="358"/>
                  <a:pt x="822" y="358"/>
                  <a:pt x="822" y="358"/>
                </a:cubicBezTo>
                <a:lnTo>
                  <a:pt x="821" y="356"/>
                </a:lnTo>
                <a:close/>
                <a:moveTo>
                  <a:pt x="712" y="994"/>
                </a:moveTo>
                <a:cubicBezTo>
                  <a:pt x="711" y="993"/>
                  <a:pt x="711" y="993"/>
                  <a:pt x="711" y="993"/>
                </a:cubicBezTo>
                <a:cubicBezTo>
                  <a:pt x="710" y="991"/>
                  <a:pt x="710" y="991"/>
                  <a:pt x="710" y="991"/>
                </a:cubicBezTo>
                <a:cubicBezTo>
                  <a:pt x="708" y="992"/>
                  <a:pt x="708" y="992"/>
                  <a:pt x="708" y="992"/>
                </a:cubicBezTo>
                <a:cubicBezTo>
                  <a:pt x="709" y="993"/>
                  <a:pt x="709" y="993"/>
                  <a:pt x="709" y="993"/>
                </a:cubicBezTo>
                <a:lnTo>
                  <a:pt x="712" y="994"/>
                </a:lnTo>
                <a:close/>
                <a:moveTo>
                  <a:pt x="817" y="520"/>
                </a:moveTo>
                <a:cubicBezTo>
                  <a:pt x="817" y="519"/>
                  <a:pt x="817" y="519"/>
                  <a:pt x="817" y="519"/>
                </a:cubicBezTo>
                <a:cubicBezTo>
                  <a:pt x="816" y="520"/>
                  <a:pt x="816" y="520"/>
                  <a:pt x="816" y="520"/>
                </a:cubicBezTo>
                <a:lnTo>
                  <a:pt x="817" y="520"/>
                </a:lnTo>
                <a:close/>
                <a:moveTo>
                  <a:pt x="846" y="686"/>
                </a:moveTo>
                <a:cubicBezTo>
                  <a:pt x="846" y="686"/>
                  <a:pt x="846" y="686"/>
                  <a:pt x="846" y="686"/>
                </a:cubicBezTo>
                <a:cubicBezTo>
                  <a:pt x="846" y="686"/>
                  <a:pt x="846" y="686"/>
                  <a:pt x="846" y="686"/>
                </a:cubicBezTo>
                <a:cubicBezTo>
                  <a:pt x="845" y="685"/>
                  <a:pt x="845" y="685"/>
                  <a:pt x="845" y="685"/>
                </a:cubicBezTo>
                <a:cubicBezTo>
                  <a:pt x="846" y="685"/>
                  <a:pt x="846" y="685"/>
                  <a:pt x="846" y="685"/>
                </a:cubicBezTo>
                <a:cubicBezTo>
                  <a:pt x="846" y="684"/>
                  <a:pt x="846" y="684"/>
                  <a:pt x="846" y="684"/>
                </a:cubicBezTo>
                <a:cubicBezTo>
                  <a:pt x="848" y="683"/>
                  <a:pt x="848" y="683"/>
                  <a:pt x="848" y="683"/>
                </a:cubicBezTo>
                <a:cubicBezTo>
                  <a:pt x="848" y="683"/>
                  <a:pt x="848" y="683"/>
                  <a:pt x="848" y="683"/>
                </a:cubicBezTo>
                <a:cubicBezTo>
                  <a:pt x="848" y="683"/>
                  <a:pt x="848" y="683"/>
                  <a:pt x="848" y="683"/>
                </a:cubicBezTo>
                <a:cubicBezTo>
                  <a:pt x="847" y="682"/>
                  <a:pt x="847" y="682"/>
                  <a:pt x="847" y="682"/>
                </a:cubicBezTo>
                <a:cubicBezTo>
                  <a:pt x="846" y="684"/>
                  <a:pt x="846" y="684"/>
                  <a:pt x="846" y="684"/>
                </a:cubicBezTo>
                <a:cubicBezTo>
                  <a:pt x="845" y="685"/>
                  <a:pt x="845" y="685"/>
                  <a:pt x="845" y="685"/>
                </a:cubicBezTo>
                <a:cubicBezTo>
                  <a:pt x="845" y="686"/>
                  <a:pt x="845" y="686"/>
                  <a:pt x="845" y="686"/>
                </a:cubicBezTo>
                <a:lnTo>
                  <a:pt x="846" y="686"/>
                </a:lnTo>
                <a:close/>
                <a:moveTo>
                  <a:pt x="818" y="522"/>
                </a:moveTo>
                <a:cubicBezTo>
                  <a:pt x="818" y="521"/>
                  <a:pt x="818" y="521"/>
                  <a:pt x="818" y="521"/>
                </a:cubicBezTo>
                <a:cubicBezTo>
                  <a:pt x="818" y="519"/>
                  <a:pt x="818" y="519"/>
                  <a:pt x="818" y="519"/>
                </a:cubicBezTo>
                <a:cubicBezTo>
                  <a:pt x="817" y="520"/>
                  <a:pt x="817" y="520"/>
                  <a:pt x="817" y="520"/>
                </a:cubicBezTo>
                <a:cubicBezTo>
                  <a:pt x="818" y="522"/>
                  <a:pt x="818" y="522"/>
                  <a:pt x="818" y="522"/>
                </a:cubicBezTo>
                <a:cubicBezTo>
                  <a:pt x="818" y="522"/>
                  <a:pt x="818" y="522"/>
                  <a:pt x="818" y="522"/>
                </a:cubicBezTo>
                <a:close/>
                <a:moveTo>
                  <a:pt x="845" y="662"/>
                </a:moveTo>
                <a:cubicBezTo>
                  <a:pt x="846" y="663"/>
                  <a:pt x="846" y="663"/>
                  <a:pt x="846" y="663"/>
                </a:cubicBezTo>
                <a:cubicBezTo>
                  <a:pt x="847" y="664"/>
                  <a:pt x="847" y="664"/>
                  <a:pt x="847" y="664"/>
                </a:cubicBezTo>
                <a:cubicBezTo>
                  <a:pt x="849" y="664"/>
                  <a:pt x="849" y="664"/>
                  <a:pt x="849" y="664"/>
                </a:cubicBezTo>
                <a:cubicBezTo>
                  <a:pt x="851" y="664"/>
                  <a:pt x="851" y="664"/>
                  <a:pt x="851" y="664"/>
                </a:cubicBezTo>
                <a:cubicBezTo>
                  <a:pt x="851" y="663"/>
                  <a:pt x="851" y="663"/>
                  <a:pt x="851" y="663"/>
                </a:cubicBezTo>
                <a:cubicBezTo>
                  <a:pt x="850" y="662"/>
                  <a:pt x="850" y="662"/>
                  <a:pt x="850" y="662"/>
                </a:cubicBezTo>
                <a:cubicBezTo>
                  <a:pt x="850" y="661"/>
                  <a:pt x="850" y="661"/>
                  <a:pt x="850" y="661"/>
                </a:cubicBezTo>
                <a:cubicBezTo>
                  <a:pt x="849" y="660"/>
                  <a:pt x="849" y="660"/>
                  <a:pt x="849" y="660"/>
                </a:cubicBezTo>
                <a:cubicBezTo>
                  <a:pt x="848" y="660"/>
                  <a:pt x="848" y="660"/>
                  <a:pt x="848" y="660"/>
                </a:cubicBezTo>
                <a:cubicBezTo>
                  <a:pt x="846" y="658"/>
                  <a:pt x="846" y="658"/>
                  <a:pt x="846" y="658"/>
                </a:cubicBezTo>
                <a:cubicBezTo>
                  <a:pt x="844" y="656"/>
                  <a:pt x="844" y="656"/>
                  <a:pt x="844" y="656"/>
                </a:cubicBezTo>
                <a:cubicBezTo>
                  <a:pt x="843" y="656"/>
                  <a:pt x="843" y="656"/>
                  <a:pt x="843" y="656"/>
                </a:cubicBezTo>
                <a:cubicBezTo>
                  <a:pt x="841" y="654"/>
                  <a:pt x="841" y="654"/>
                  <a:pt x="841" y="654"/>
                </a:cubicBezTo>
                <a:cubicBezTo>
                  <a:pt x="839" y="653"/>
                  <a:pt x="839" y="653"/>
                  <a:pt x="839" y="653"/>
                </a:cubicBezTo>
                <a:cubicBezTo>
                  <a:pt x="837" y="653"/>
                  <a:pt x="837" y="653"/>
                  <a:pt x="837" y="653"/>
                </a:cubicBezTo>
                <a:cubicBezTo>
                  <a:pt x="833" y="652"/>
                  <a:pt x="833" y="652"/>
                  <a:pt x="833" y="652"/>
                </a:cubicBezTo>
                <a:cubicBezTo>
                  <a:pt x="831" y="651"/>
                  <a:pt x="831" y="651"/>
                  <a:pt x="831" y="651"/>
                </a:cubicBezTo>
                <a:cubicBezTo>
                  <a:pt x="829" y="652"/>
                  <a:pt x="829" y="652"/>
                  <a:pt x="829" y="652"/>
                </a:cubicBezTo>
                <a:cubicBezTo>
                  <a:pt x="830" y="654"/>
                  <a:pt x="830" y="654"/>
                  <a:pt x="830" y="654"/>
                </a:cubicBezTo>
                <a:cubicBezTo>
                  <a:pt x="832" y="654"/>
                  <a:pt x="832" y="654"/>
                  <a:pt x="832" y="654"/>
                </a:cubicBezTo>
                <a:cubicBezTo>
                  <a:pt x="835" y="657"/>
                  <a:pt x="835" y="657"/>
                  <a:pt x="835" y="657"/>
                </a:cubicBezTo>
                <a:cubicBezTo>
                  <a:pt x="835" y="658"/>
                  <a:pt x="835" y="658"/>
                  <a:pt x="835" y="658"/>
                </a:cubicBezTo>
                <a:cubicBezTo>
                  <a:pt x="836" y="659"/>
                  <a:pt x="836" y="659"/>
                  <a:pt x="836" y="659"/>
                </a:cubicBezTo>
                <a:cubicBezTo>
                  <a:pt x="837" y="659"/>
                  <a:pt x="837" y="659"/>
                  <a:pt x="837" y="659"/>
                </a:cubicBezTo>
                <a:cubicBezTo>
                  <a:pt x="840" y="662"/>
                  <a:pt x="840" y="662"/>
                  <a:pt x="840" y="662"/>
                </a:cubicBezTo>
                <a:cubicBezTo>
                  <a:pt x="843" y="662"/>
                  <a:pt x="843" y="662"/>
                  <a:pt x="843" y="662"/>
                </a:cubicBezTo>
                <a:lnTo>
                  <a:pt x="845" y="662"/>
                </a:lnTo>
                <a:close/>
                <a:moveTo>
                  <a:pt x="841" y="696"/>
                </a:moveTo>
                <a:cubicBezTo>
                  <a:pt x="841" y="695"/>
                  <a:pt x="841" y="695"/>
                  <a:pt x="841" y="695"/>
                </a:cubicBezTo>
                <a:cubicBezTo>
                  <a:pt x="839" y="695"/>
                  <a:pt x="839" y="695"/>
                  <a:pt x="839" y="695"/>
                </a:cubicBezTo>
                <a:cubicBezTo>
                  <a:pt x="837" y="695"/>
                  <a:pt x="837" y="695"/>
                  <a:pt x="837" y="695"/>
                </a:cubicBezTo>
                <a:cubicBezTo>
                  <a:pt x="836" y="695"/>
                  <a:pt x="836" y="695"/>
                  <a:pt x="836" y="695"/>
                </a:cubicBezTo>
                <a:cubicBezTo>
                  <a:pt x="834" y="695"/>
                  <a:pt x="834" y="695"/>
                  <a:pt x="834" y="695"/>
                </a:cubicBezTo>
                <a:cubicBezTo>
                  <a:pt x="833" y="695"/>
                  <a:pt x="833" y="695"/>
                  <a:pt x="833" y="695"/>
                </a:cubicBezTo>
                <a:cubicBezTo>
                  <a:pt x="832" y="695"/>
                  <a:pt x="832" y="695"/>
                  <a:pt x="832" y="695"/>
                </a:cubicBezTo>
                <a:cubicBezTo>
                  <a:pt x="830" y="693"/>
                  <a:pt x="830" y="693"/>
                  <a:pt x="830" y="693"/>
                </a:cubicBezTo>
                <a:cubicBezTo>
                  <a:pt x="828" y="693"/>
                  <a:pt x="828" y="693"/>
                  <a:pt x="828" y="693"/>
                </a:cubicBezTo>
                <a:cubicBezTo>
                  <a:pt x="828" y="694"/>
                  <a:pt x="828" y="694"/>
                  <a:pt x="828" y="694"/>
                </a:cubicBezTo>
                <a:cubicBezTo>
                  <a:pt x="827" y="693"/>
                  <a:pt x="827" y="693"/>
                  <a:pt x="827" y="693"/>
                </a:cubicBezTo>
                <a:cubicBezTo>
                  <a:pt x="827" y="692"/>
                  <a:pt x="827" y="692"/>
                  <a:pt x="827" y="692"/>
                </a:cubicBezTo>
                <a:cubicBezTo>
                  <a:pt x="826" y="691"/>
                  <a:pt x="826" y="691"/>
                  <a:pt x="826" y="691"/>
                </a:cubicBezTo>
                <a:cubicBezTo>
                  <a:pt x="826" y="690"/>
                  <a:pt x="826" y="690"/>
                  <a:pt x="826" y="690"/>
                </a:cubicBezTo>
                <a:cubicBezTo>
                  <a:pt x="827" y="689"/>
                  <a:pt x="827" y="689"/>
                  <a:pt x="827" y="689"/>
                </a:cubicBezTo>
                <a:cubicBezTo>
                  <a:pt x="827" y="687"/>
                  <a:pt x="827" y="687"/>
                  <a:pt x="827" y="687"/>
                </a:cubicBezTo>
                <a:cubicBezTo>
                  <a:pt x="823" y="690"/>
                  <a:pt x="823" y="690"/>
                  <a:pt x="823" y="690"/>
                </a:cubicBezTo>
                <a:cubicBezTo>
                  <a:pt x="823" y="691"/>
                  <a:pt x="823" y="691"/>
                  <a:pt x="823" y="691"/>
                </a:cubicBezTo>
                <a:cubicBezTo>
                  <a:pt x="823" y="692"/>
                  <a:pt x="823" y="692"/>
                  <a:pt x="823" y="692"/>
                </a:cubicBezTo>
                <a:cubicBezTo>
                  <a:pt x="824" y="692"/>
                  <a:pt x="824" y="692"/>
                  <a:pt x="824" y="692"/>
                </a:cubicBezTo>
                <a:cubicBezTo>
                  <a:pt x="825" y="692"/>
                  <a:pt x="825" y="692"/>
                  <a:pt x="825" y="692"/>
                </a:cubicBezTo>
                <a:cubicBezTo>
                  <a:pt x="825" y="694"/>
                  <a:pt x="825" y="694"/>
                  <a:pt x="825" y="694"/>
                </a:cubicBezTo>
                <a:cubicBezTo>
                  <a:pt x="826" y="694"/>
                  <a:pt x="826" y="694"/>
                  <a:pt x="826" y="694"/>
                </a:cubicBezTo>
                <a:cubicBezTo>
                  <a:pt x="827" y="695"/>
                  <a:pt x="827" y="695"/>
                  <a:pt x="827" y="695"/>
                </a:cubicBezTo>
                <a:cubicBezTo>
                  <a:pt x="827" y="695"/>
                  <a:pt x="827" y="695"/>
                  <a:pt x="827" y="695"/>
                </a:cubicBezTo>
                <a:cubicBezTo>
                  <a:pt x="828" y="696"/>
                  <a:pt x="828" y="696"/>
                  <a:pt x="828" y="696"/>
                </a:cubicBezTo>
                <a:cubicBezTo>
                  <a:pt x="828" y="697"/>
                  <a:pt x="828" y="697"/>
                  <a:pt x="828" y="697"/>
                </a:cubicBezTo>
                <a:cubicBezTo>
                  <a:pt x="830" y="698"/>
                  <a:pt x="830" y="698"/>
                  <a:pt x="830" y="698"/>
                </a:cubicBezTo>
                <a:cubicBezTo>
                  <a:pt x="834" y="698"/>
                  <a:pt x="834" y="698"/>
                  <a:pt x="834" y="698"/>
                </a:cubicBezTo>
                <a:cubicBezTo>
                  <a:pt x="834" y="700"/>
                  <a:pt x="834" y="700"/>
                  <a:pt x="834" y="700"/>
                </a:cubicBezTo>
                <a:cubicBezTo>
                  <a:pt x="836" y="701"/>
                  <a:pt x="836" y="701"/>
                  <a:pt x="836" y="701"/>
                </a:cubicBezTo>
                <a:cubicBezTo>
                  <a:pt x="838" y="701"/>
                  <a:pt x="838" y="701"/>
                  <a:pt x="838" y="701"/>
                </a:cubicBezTo>
                <a:cubicBezTo>
                  <a:pt x="838" y="699"/>
                  <a:pt x="838" y="699"/>
                  <a:pt x="838" y="699"/>
                </a:cubicBezTo>
                <a:cubicBezTo>
                  <a:pt x="838" y="698"/>
                  <a:pt x="838" y="698"/>
                  <a:pt x="838" y="698"/>
                </a:cubicBezTo>
                <a:cubicBezTo>
                  <a:pt x="839" y="696"/>
                  <a:pt x="839" y="696"/>
                  <a:pt x="839" y="696"/>
                </a:cubicBezTo>
                <a:lnTo>
                  <a:pt x="841" y="696"/>
                </a:lnTo>
                <a:close/>
                <a:moveTo>
                  <a:pt x="816" y="520"/>
                </a:moveTo>
                <a:cubicBezTo>
                  <a:pt x="816" y="520"/>
                  <a:pt x="816" y="520"/>
                  <a:pt x="816" y="520"/>
                </a:cubicBezTo>
                <a:cubicBezTo>
                  <a:pt x="816" y="519"/>
                  <a:pt x="816" y="519"/>
                  <a:pt x="816" y="519"/>
                </a:cubicBezTo>
                <a:lnTo>
                  <a:pt x="816" y="520"/>
                </a:lnTo>
                <a:close/>
                <a:moveTo>
                  <a:pt x="738" y="396"/>
                </a:moveTo>
                <a:cubicBezTo>
                  <a:pt x="738" y="395"/>
                  <a:pt x="738" y="395"/>
                  <a:pt x="738" y="395"/>
                </a:cubicBezTo>
                <a:cubicBezTo>
                  <a:pt x="736" y="394"/>
                  <a:pt x="736" y="394"/>
                  <a:pt x="736" y="394"/>
                </a:cubicBezTo>
                <a:cubicBezTo>
                  <a:pt x="735" y="392"/>
                  <a:pt x="735" y="392"/>
                  <a:pt x="735" y="392"/>
                </a:cubicBezTo>
                <a:cubicBezTo>
                  <a:pt x="735" y="393"/>
                  <a:pt x="735" y="393"/>
                  <a:pt x="735" y="393"/>
                </a:cubicBezTo>
                <a:cubicBezTo>
                  <a:pt x="735" y="395"/>
                  <a:pt x="735" y="395"/>
                  <a:pt x="735" y="395"/>
                </a:cubicBezTo>
                <a:cubicBezTo>
                  <a:pt x="736" y="396"/>
                  <a:pt x="736" y="396"/>
                  <a:pt x="736" y="396"/>
                </a:cubicBezTo>
                <a:cubicBezTo>
                  <a:pt x="736" y="398"/>
                  <a:pt x="736" y="398"/>
                  <a:pt x="736" y="398"/>
                </a:cubicBezTo>
                <a:cubicBezTo>
                  <a:pt x="736" y="399"/>
                  <a:pt x="736" y="399"/>
                  <a:pt x="736" y="399"/>
                </a:cubicBezTo>
                <a:cubicBezTo>
                  <a:pt x="738" y="400"/>
                  <a:pt x="738" y="400"/>
                  <a:pt x="738" y="400"/>
                </a:cubicBezTo>
                <a:cubicBezTo>
                  <a:pt x="739" y="401"/>
                  <a:pt x="739" y="401"/>
                  <a:pt x="739" y="401"/>
                </a:cubicBezTo>
                <a:cubicBezTo>
                  <a:pt x="739" y="402"/>
                  <a:pt x="739" y="402"/>
                  <a:pt x="739" y="402"/>
                </a:cubicBezTo>
                <a:cubicBezTo>
                  <a:pt x="740" y="402"/>
                  <a:pt x="740" y="402"/>
                  <a:pt x="740" y="402"/>
                </a:cubicBezTo>
                <a:cubicBezTo>
                  <a:pt x="742" y="402"/>
                  <a:pt x="742" y="402"/>
                  <a:pt x="742" y="402"/>
                </a:cubicBezTo>
                <a:cubicBezTo>
                  <a:pt x="742" y="400"/>
                  <a:pt x="742" y="400"/>
                  <a:pt x="742" y="400"/>
                </a:cubicBezTo>
                <a:cubicBezTo>
                  <a:pt x="741" y="400"/>
                  <a:pt x="741" y="400"/>
                  <a:pt x="741" y="400"/>
                </a:cubicBezTo>
                <a:cubicBezTo>
                  <a:pt x="739" y="399"/>
                  <a:pt x="739" y="399"/>
                  <a:pt x="739" y="399"/>
                </a:cubicBezTo>
                <a:cubicBezTo>
                  <a:pt x="739" y="397"/>
                  <a:pt x="739" y="397"/>
                  <a:pt x="739" y="397"/>
                </a:cubicBezTo>
                <a:lnTo>
                  <a:pt x="738" y="396"/>
                </a:lnTo>
                <a:close/>
                <a:moveTo>
                  <a:pt x="747" y="393"/>
                </a:moveTo>
                <a:cubicBezTo>
                  <a:pt x="747" y="392"/>
                  <a:pt x="747" y="392"/>
                  <a:pt x="747" y="392"/>
                </a:cubicBezTo>
                <a:cubicBezTo>
                  <a:pt x="746" y="392"/>
                  <a:pt x="746" y="392"/>
                  <a:pt x="746" y="392"/>
                </a:cubicBezTo>
                <a:cubicBezTo>
                  <a:pt x="745" y="392"/>
                  <a:pt x="745" y="392"/>
                  <a:pt x="745" y="392"/>
                </a:cubicBezTo>
                <a:cubicBezTo>
                  <a:pt x="745" y="392"/>
                  <a:pt x="745" y="392"/>
                  <a:pt x="745" y="392"/>
                </a:cubicBezTo>
                <a:cubicBezTo>
                  <a:pt x="746" y="393"/>
                  <a:pt x="746" y="393"/>
                  <a:pt x="746" y="393"/>
                </a:cubicBezTo>
                <a:lnTo>
                  <a:pt x="747" y="393"/>
                </a:lnTo>
                <a:close/>
                <a:moveTo>
                  <a:pt x="730" y="394"/>
                </a:moveTo>
                <a:cubicBezTo>
                  <a:pt x="729" y="394"/>
                  <a:pt x="729" y="394"/>
                  <a:pt x="729" y="394"/>
                </a:cubicBezTo>
                <a:cubicBezTo>
                  <a:pt x="728" y="395"/>
                  <a:pt x="728" y="395"/>
                  <a:pt x="728" y="395"/>
                </a:cubicBezTo>
                <a:cubicBezTo>
                  <a:pt x="728" y="398"/>
                  <a:pt x="728" y="398"/>
                  <a:pt x="728" y="398"/>
                </a:cubicBezTo>
                <a:cubicBezTo>
                  <a:pt x="728" y="399"/>
                  <a:pt x="728" y="399"/>
                  <a:pt x="728" y="399"/>
                </a:cubicBezTo>
                <a:cubicBezTo>
                  <a:pt x="728" y="400"/>
                  <a:pt x="728" y="400"/>
                  <a:pt x="728" y="400"/>
                </a:cubicBezTo>
                <a:cubicBezTo>
                  <a:pt x="728" y="402"/>
                  <a:pt x="728" y="402"/>
                  <a:pt x="728" y="402"/>
                </a:cubicBezTo>
                <a:cubicBezTo>
                  <a:pt x="729" y="401"/>
                  <a:pt x="729" y="401"/>
                  <a:pt x="729" y="401"/>
                </a:cubicBezTo>
                <a:cubicBezTo>
                  <a:pt x="730" y="398"/>
                  <a:pt x="730" y="398"/>
                  <a:pt x="730" y="398"/>
                </a:cubicBezTo>
                <a:cubicBezTo>
                  <a:pt x="730" y="397"/>
                  <a:pt x="730" y="397"/>
                  <a:pt x="730" y="397"/>
                </a:cubicBezTo>
                <a:cubicBezTo>
                  <a:pt x="730" y="396"/>
                  <a:pt x="730" y="396"/>
                  <a:pt x="730" y="396"/>
                </a:cubicBezTo>
                <a:cubicBezTo>
                  <a:pt x="730" y="395"/>
                  <a:pt x="730" y="395"/>
                  <a:pt x="730" y="395"/>
                </a:cubicBezTo>
                <a:lnTo>
                  <a:pt x="730" y="394"/>
                </a:lnTo>
                <a:close/>
                <a:moveTo>
                  <a:pt x="751" y="1000"/>
                </a:moveTo>
                <a:cubicBezTo>
                  <a:pt x="750" y="999"/>
                  <a:pt x="750" y="999"/>
                  <a:pt x="750" y="999"/>
                </a:cubicBezTo>
                <a:cubicBezTo>
                  <a:pt x="750" y="999"/>
                  <a:pt x="750" y="999"/>
                  <a:pt x="750" y="999"/>
                </a:cubicBezTo>
                <a:cubicBezTo>
                  <a:pt x="750" y="1001"/>
                  <a:pt x="750" y="1001"/>
                  <a:pt x="750" y="1001"/>
                </a:cubicBezTo>
                <a:cubicBezTo>
                  <a:pt x="752" y="1001"/>
                  <a:pt x="752" y="1001"/>
                  <a:pt x="752" y="1001"/>
                </a:cubicBezTo>
                <a:cubicBezTo>
                  <a:pt x="753" y="1000"/>
                  <a:pt x="753" y="1000"/>
                  <a:pt x="753" y="1000"/>
                </a:cubicBezTo>
                <a:lnTo>
                  <a:pt x="751" y="1000"/>
                </a:lnTo>
                <a:close/>
                <a:moveTo>
                  <a:pt x="763" y="1002"/>
                </a:moveTo>
                <a:cubicBezTo>
                  <a:pt x="767" y="1003"/>
                  <a:pt x="767" y="1003"/>
                  <a:pt x="767" y="1003"/>
                </a:cubicBezTo>
                <a:cubicBezTo>
                  <a:pt x="768" y="1003"/>
                  <a:pt x="768" y="1003"/>
                  <a:pt x="768" y="1003"/>
                </a:cubicBezTo>
                <a:cubicBezTo>
                  <a:pt x="772" y="1002"/>
                  <a:pt x="772" y="1002"/>
                  <a:pt x="772" y="1002"/>
                </a:cubicBezTo>
                <a:cubicBezTo>
                  <a:pt x="773" y="1003"/>
                  <a:pt x="773" y="1003"/>
                  <a:pt x="773" y="1003"/>
                </a:cubicBezTo>
                <a:cubicBezTo>
                  <a:pt x="776" y="1001"/>
                  <a:pt x="776" y="1001"/>
                  <a:pt x="776" y="1001"/>
                </a:cubicBezTo>
                <a:cubicBezTo>
                  <a:pt x="778" y="999"/>
                  <a:pt x="778" y="999"/>
                  <a:pt x="778" y="999"/>
                </a:cubicBezTo>
                <a:cubicBezTo>
                  <a:pt x="777" y="998"/>
                  <a:pt x="777" y="998"/>
                  <a:pt x="777" y="998"/>
                </a:cubicBezTo>
                <a:cubicBezTo>
                  <a:pt x="776" y="997"/>
                  <a:pt x="776" y="997"/>
                  <a:pt x="776" y="997"/>
                </a:cubicBezTo>
                <a:cubicBezTo>
                  <a:pt x="775" y="997"/>
                  <a:pt x="775" y="997"/>
                  <a:pt x="775" y="997"/>
                </a:cubicBezTo>
                <a:cubicBezTo>
                  <a:pt x="771" y="997"/>
                  <a:pt x="771" y="997"/>
                  <a:pt x="771" y="997"/>
                </a:cubicBezTo>
                <a:cubicBezTo>
                  <a:pt x="765" y="996"/>
                  <a:pt x="765" y="996"/>
                  <a:pt x="765" y="996"/>
                </a:cubicBezTo>
                <a:cubicBezTo>
                  <a:pt x="764" y="998"/>
                  <a:pt x="764" y="998"/>
                  <a:pt x="764" y="998"/>
                </a:cubicBezTo>
                <a:cubicBezTo>
                  <a:pt x="762" y="999"/>
                  <a:pt x="762" y="999"/>
                  <a:pt x="762" y="999"/>
                </a:cubicBezTo>
                <a:cubicBezTo>
                  <a:pt x="762" y="1000"/>
                  <a:pt x="762" y="1000"/>
                  <a:pt x="762" y="1000"/>
                </a:cubicBezTo>
                <a:cubicBezTo>
                  <a:pt x="762" y="1001"/>
                  <a:pt x="762" y="1001"/>
                  <a:pt x="762" y="1001"/>
                </a:cubicBezTo>
                <a:lnTo>
                  <a:pt x="763" y="1002"/>
                </a:lnTo>
                <a:close/>
                <a:moveTo>
                  <a:pt x="758" y="752"/>
                </a:moveTo>
                <a:cubicBezTo>
                  <a:pt x="758" y="752"/>
                  <a:pt x="758" y="752"/>
                  <a:pt x="758" y="752"/>
                </a:cubicBezTo>
                <a:cubicBezTo>
                  <a:pt x="757" y="753"/>
                  <a:pt x="757" y="753"/>
                  <a:pt x="757" y="753"/>
                </a:cubicBezTo>
                <a:cubicBezTo>
                  <a:pt x="757" y="754"/>
                  <a:pt x="757" y="754"/>
                  <a:pt x="757" y="754"/>
                </a:cubicBezTo>
                <a:cubicBezTo>
                  <a:pt x="758" y="754"/>
                  <a:pt x="758" y="754"/>
                  <a:pt x="758" y="754"/>
                </a:cubicBezTo>
                <a:cubicBezTo>
                  <a:pt x="759" y="753"/>
                  <a:pt x="759" y="753"/>
                  <a:pt x="759" y="753"/>
                </a:cubicBezTo>
                <a:cubicBezTo>
                  <a:pt x="761" y="753"/>
                  <a:pt x="761" y="753"/>
                  <a:pt x="761" y="753"/>
                </a:cubicBezTo>
                <a:cubicBezTo>
                  <a:pt x="760" y="752"/>
                  <a:pt x="760" y="752"/>
                  <a:pt x="760" y="752"/>
                </a:cubicBezTo>
                <a:lnTo>
                  <a:pt x="758" y="752"/>
                </a:lnTo>
                <a:close/>
                <a:moveTo>
                  <a:pt x="686" y="984"/>
                </a:moveTo>
                <a:cubicBezTo>
                  <a:pt x="691" y="983"/>
                  <a:pt x="691" y="983"/>
                  <a:pt x="691" y="983"/>
                </a:cubicBezTo>
                <a:cubicBezTo>
                  <a:pt x="691" y="982"/>
                  <a:pt x="691" y="982"/>
                  <a:pt x="691" y="982"/>
                </a:cubicBezTo>
                <a:cubicBezTo>
                  <a:pt x="692" y="982"/>
                  <a:pt x="692" y="982"/>
                  <a:pt x="692" y="982"/>
                </a:cubicBezTo>
                <a:cubicBezTo>
                  <a:pt x="694" y="981"/>
                  <a:pt x="694" y="981"/>
                  <a:pt x="694" y="981"/>
                </a:cubicBezTo>
                <a:cubicBezTo>
                  <a:pt x="697" y="981"/>
                  <a:pt x="697" y="981"/>
                  <a:pt x="697" y="981"/>
                </a:cubicBezTo>
                <a:cubicBezTo>
                  <a:pt x="699" y="981"/>
                  <a:pt x="699" y="981"/>
                  <a:pt x="699" y="981"/>
                </a:cubicBezTo>
                <a:cubicBezTo>
                  <a:pt x="700" y="979"/>
                  <a:pt x="700" y="979"/>
                  <a:pt x="700" y="979"/>
                </a:cubicBezTo>
                <a:cubicBezTo>
                  <a:pt x="699" y="978"/>
                  <a:pt x="699" y="978"/>
                  <a:pt x="699" y="978"/>
                </a:cubicBezTo>
                <a:cubicBezTo>
                  <a:pt x="698" y="978"/>
                  <a:pt x="698" y="978"/>
                  <a:pt x="698" y="978"/>
                </a:cubicBezTo>
                <a:cubicBezTo>
                  <a:pt x="697" y="975"/>
                  <a:pt x="697" y="975"/>
                  <a:pt x="697" y="975"/>
                </a:cubicBezTo>
                <a:cubicBezTo>
                  <a:pt x="693" y="974"/>
                  <a:pt x="693" y="974"/>
                  <a:pt x="693" y="974"/>
                </a:cubicBezTo>
                <a:cubicBezTo>
                  <a:pt x="688" y="974"/>
                  <a:pt x="688" y="974"/>
                  <a:pt x="688" y="974"/>
                </a:cubicBezTo>
                <a:cubicBezTo>
                  <a:pt x="686" y="973"/>
                  <a:pt x="686" y="973"/>
                  <a:pt x="686" y="973"/>
                </a:cubicBezTo>
                <a:cubicBezTo>
                  <a:pt x="687" y="972"/>
                  <a:pt x="687" y="972"/>
                  <a:pt x="687" y="972"/>
                </a:cubicBezTo>
                <a:cubicBezTo>
                  <a:pt x="688" y="970"/>
                  <a:pt x="688" y="970"/>
                  <a:pt x="688" y="970"/>
                </a:cubicBezTo>
                <a:cubicBezTo>
                  <a:pt x="687" y="970"/>
                  <a:pt x="687" y="970"/>
                  <a:pt x="687" y="970"/>
                </a:cubicBezTo>
                <a:cubicBezTo>
                  <a:pt x="685" y="970"/>
                  <a:pt x="685" y="970"/>
                  <a:pt x="685" y="970"/>
                </a:cubicBezTo>
                <a:cubicBezTo>
                  <a:pt x="684" y="970"/>
                  <a:pt x="684" y="970"/>
                  <a:pt x="684" y="970"/>
                </a:cubicBezTo>
                <a:cubicBezTo>
                  <a:pt x="680" y="968"/>
                  <a:pt x="680" y="968"/>
                  <a:pt x="680" y="968"/>
                </a:cubicBezTo>
                <a:cubicBezTo>
                  <a:pt x="680" y="969"/>
                  <a:pt x="680" y="969"/>
                  <a:pt x="680" y="969"/>
                </a:cubicBezTo>
                <a:cubicBezTo>
                  <a:pt x="678" y="967"/>
                  <a:pt x="678" y="967"/>
                  <a:pt x="678" y="967"/>
                </a:cubicBezTo>
                <a:cubicBezTo>
                  <a:pt x="676" y="965"/>
                  <a:pt x="676" y="965"/>
                  <a:pt x="676" y="965"/>
                </a:cubicBezTo>
                <a:cubicBezTo>
                  <a:pt x="674" y="967"/>
                  <a:pt x="674" y="967"/>
                  <a:pt x="674" y="967"/>
                </a:cubicBezTo>
                <a:cubicBezTo>
                  <a:pt x="673" y="966"/>
                  <a:pt x="673" y="966"/>
                  <a:pt x="673" y="966"/>
                </a:cubicBezTo>
                <a:cubicBezTo>
                  <a:pt x="674" y="965"/>
                  <a:pt x="674" y="965"/>
                  <a:pt x="674" y="965"/>
                </a:cubicBezTo>
                <a:cubicBezTo>
                  <a:pt x="673" y="965"/>
                  <a:pt x="673" y="965"/>
                  <a:pt x="673" y="965"/>
                </a:cubicBezTo>
                <a:cubicBezTo>
                  <a:pt x="672" y="966"/>
                  <a:pt x="672" y="966"/>
                  <a:pt x="672" y="966"/>
                </a:cubicBezTo>
                <a:cubicBezTo>
                  <a:pt x="671" y="964"/>
                  <a:pt x="671" y="964"/>
                  <a:pt x="671" y="964"/>
                </a:cubicBezTo>
                <a:cubicBezTo>
                  <a:pt x="668" y="964"/>
                  <a:pt x="668" y="964"/>
                  <a:pt x="668" y="964"/>
                </a:cubicBezTo>
                <a:cubicBezTo>
                  <a:pt x="665" y="961"/>
                  <a:pt x="665" y="961"/>
                  <a:pt x="665" y="961"/>
                </a:cubicBezTo>
                <a:cubicBezTo>
                  <a:pt x="663" y="960"/>
                  <a:pt x="663" y="960"/>
                  <a:pt x="663" y="960"/>
                </a:cubicBezTo>
                <a:cubicBezTo>
                  <a:pt x="661" y="958"/>
                  <a:pt x="661" y="958"/>
                  <a:pt x="661" y="958"/>
                </a:cubicBezTo>
                <a:cubicBezTo>
                  <a:pt x="656" y="958"/>
                  <a:pt x="656" y="958"/>
                  <a:pt x="656" y="958"/>
                </a:cubicBezTo>
                <a:cubicBezTo>
                  <a:pt x="654" y="957"/>
                  <a:pt x="654" y="957"/>
                  <a:pt x="654" y="957"/>
                </a:cubicBezTo>
                <a:cubicBezTo>
                  <a:pt x="653" y="955"/>
                  <a:pt x="653" y="955"/>
                  <a:pt x="653" y="955"/>
                </a:cubicBezTo>
                <a:cubicBezTo>
                  <a:pt x="651" y="953"/>
                  <a:pt x="651" y="953"/>
                  <a:pt x="651" y="953"/>
                </a:cubicBezTo>
                <a:cubicBezTo>
                  <a:pt x="649" y="953"/>
                  <a:pt x="649" y="953"/>
                  <a:pt x="649" y="953"/>
                </a:cubicBezTo>
                <a:cubicBezTo>
                  <a:pt x="649" y="952"/>
                  <a:pt x="649" y="952"/>
                  <a:pt x="649" y="952"/>
                </a:cubicBezTo>
                <a:cubicBezTo>
                  <a:pt x="642" y="951"/>
                  <a:pt x="642" y="951"/>
                  <a:pt x="642" y="951"/>
                </a:cubicBezTo>
                <a:cubicBezTo>
                  <a:pt x="639" y="952"/>
                  <a:pt x="639" y="952"/>
                  <a:pt x="639" y="952"/>
                </a:cubicBezTo>
                <a:cubicBezTo>
                  <a:pt x="637" y="952"/>
                  <a:pt x="637" y="952"/>
                  <a:pt x="637" y="952"/>
                </a:cubicBezTo>
                <a:cubicBezTo>
                  <a:pt x="635" y="950"/>
                  <a:pt x="635" y="950"/>
                  <a:pt x="635" y="950"/>
                </a:cubicBezTo>
                <a:cubicBezTo>
                  <a:pt x="631" y="949"/>
                  <a:pt x="631" y="949"/>
                  <a:pt x="631" y="949"/>
                </a:cubicBezTo>
                <a:cubicBezTo>
                  <a:pt x="627" y="949"/>
                  <a:pt x="627" y="949"/>
                  <a:pt x="627" y="949"/>
                </a:cubicBezTo>
                <a:cubicBezTo>
                  <a:pt x="625" y="951"/>
                  <a:pt x="625" y="951"/>
                  <a:pt x="625" y="951"/>
                </a:cubicBezTo>
                <a:cubicBezTo>
                  <a:pt x="620" y="951"/>
                  <a:pt x="620" y="951"/>
                  <a:pt x="620" y="951"/>
                </a:cubicBezTo>
                <a:cubicBezTo>
                  <a:pt x="616" y="952"/>
                  <a:pt x="616" y="952"/>
                  <a:pt x="616" y="952"/>
                </a:cubicBezTo>
                <a:cubicBezTo>
                  <a:pt x="615" y="953"/>
                  <a:pt x="615" y="953"/>
                  <a:pt x="615" y="953"/>
                </a:cubicBezTo>
                <a:cubicBezTo>
                  <a:pt x="611" y="954"/>
                  <a:pt x="611" y="954"/>
                  <a:pt x="611" y="954"/>
                </a:cubicBezTo>
                <a:cubicBezTo>
                  <a:pt x="610" y="956"/>
                  <a:pt x="610" y="956"/>
                  <a:pt x="610" y="956"/>
                </a:cubicBezTo>
                <a:cubicBezTo>
                  <a:pt x="608" y="957"/>
                  <a:pt x="608" y="957"/>
                  <a:pt x="608" y="957"/>
                </a:cubicBezTo>
                <a:cubicBezTo>
                  <a:pt x="608" y="959"/>
                  <a:pt x="608" y="959"/>
                  <a:pt x="608" y="959"/>
                </a:cubicBezTo>
                <a:cubicBezTo>
                  <a:pt x="609" y="960"/>
                  <a:pt x="609" y="960"/>
                  <a:pt x="609" y="960"/>
                </a:cubicBezTo>
                <a:cubicBezTo>
                  <a:pt x="608" y="961"/>
                  <a:pt x="608" y="961"/>
                  <a:pt x="608" y="961"/>
                </a:cubicBezTo>
                <a:cubicBezTo>
                  <a:pt x="607" y="960"/>
                  <a:pt x="607" y="960"/>
                  <a:pt x="607" y="960"/>
                </a:cubicBezTo>
                <a:cubicBezTo>
                  <a:pt x="604" y="962"/>
                  <a:pt x="604" y="962"/>
                  <a:pt x="604" y="962"/>
                </a:cubicBezTo>
                <a:cubicBezTo>
                  <a:pt x="602" y="962"/>
                  <a:pt x="602" y="962"/>
                  <a:pt x="602" y="962"/>
                </a:cubicBezTo>
                <a:cubicBezTo>
                  <a:pt x="602" y="963"/>
                  <a:pt x="602" y="963"/>
                  <a:pt x="602" y="963"/>
                </a:cubicBezTo>
                <a:cubicBezTo>
                  <a:pt x="604" y="964"/>
                  <a:pt x="604" y="964"/>
                  <a:pt x="604" y="964"/>
                </a:cubicBezTo>
                <a:cubicBezTo>
                  <a:pt x="606" y="962"/>
                  <a:pt x="606" y="962"/>
                  <a:pt x="606" y="962"/>
                </a:cubicBezTo>
                <a:cubicBezTo>
                  <a:pt x="606" y="962"/>
                  <a:pt x="606" y="962"/>
                  <a:pt x="606" y="962"/>
                </a:cubicBezTo>
                <a:cubicBezTo>
                  <a:pt x="606" y="964"/>
                  <a:pt x="606" y="964"/>
                  <a:pt x="606" y="964"/>
                </a:cubicBezTo>
                <a:cubicBezTo>
                  <a:pt x="609" y="962"/>
                  <a:pt x="609" y="962"/>
                  <a:pt x="609" y="962"/>
                </a:cubicBezTo>
                <a:cubicBezTo>
                  <a:pt x="610" y="962"/>
                  <a:pt x="610" y="962"/>
                  <a:pt x="610" y="962"/>
                </a:cubicBezTo>
                <a:cubicBezTo>
                  <a:pt x="612" y="959"/>
                  <a:pt x="612" y="959"/>
                  <a:pt x="612" y="959"/>
                </a:cubicBezTo>
                <a:cubicBezTo>
                  <a:pt x="615" y="960"/>
                  <a:pt x="615" y="960"/>
                  <a:pt x="615" y="960"/>
                </a:cubicBezTo>
                <a:cubicBezTo>
                  <a:pt x="615" y="959"/>
                  <a:pt x="615" y="959"/>
                  <a:pt x="615" y="959"/>
                </a:cubicBezTo>
                <a:cubicBezTo>
                  <a:pt x="617" y="960"/>
                  <a:pt x="617" y="960"/>
                  <a:pt x="617" y="960"/>
                </a:cubicBezTo>
                <a:cubicBezTo>
                  <a:pt x="619" y="959"/>
                  <a:pt x="619" y="959"/>
                  <a:pt x="619" y="959"/>
                </a:cubicBezTo>
                <a:cubicBezTo>
                  <a:pt x="621" y="956"/>
                  <a:pt x="621" y="956"/>
                  <a:pt x="621" y="956"/>
                </a:cubicBezTo>
                <a:cubicBezTo>
                  <a:pt x="623" y="956"/>
                  <a:pt x="623" y="956"/>
                  <a:pt x="623" y="956"/>
                </a:cubicBezTo>
                <a:cubicBezTo>
                  <a:pt x="624" y="955"/>
                  <a:pt x="624" y="955"/>
                  <a:pt x="624" y="955"/>
                </a:cubicBezTo>
                <a:cubicBezTo>
                  <a:pt x="626" y="955"/>
                  <a:pt x="626" y="955"/>
                  <a:pt x="626" y="955"/>
                </a:cubicBezTo>
                <a:cubicBezTo>
                  <a:pt x="628" y="955"/>
                  <a:pt x="628" y="955"/>
                  <a:pt x="628" y="955"/>
                </a:cubicBezTo>
                <a:cubicBezTo>
                  <a:pt x="632" y="955"/>
                  <a:pt x="632" y="955"/>
                  <a:pt x="632" y="955"/>
                </a:cubicBezTo>
                <a:cubicBezTo>
                  <a:pt x="633" y="956"/>
                  <a:pt x="633" y="956"/>
                  <a:pt x="633" y="956"/>
                </a:cubicBezTo>
                <a:cubicBezTo>
                  <a:pt x="632" y="957"/>
                  <a:pt x="632" y="957"/>
                  <a:pt x="632" y="957"/>
                </a:cubicBezTo>
                <a:cubicBezTo>
                  <a:pt x="630" y="957"/>
                  <a:pt x="630" y="957"/>
                  <a:pt x="630" y="957"/>
                </a:cubicBezTo>
                <a:cubicBezTo>
                  <a:pt x="629" y="958"/>
                  <a:pt x="629" y="958"/>
                  <a:pt x="629" y="958"/>
                </a:cubicBezTo>
                <a:cubicBezTo>
                  <a:pt x="630" y="959"/>
                  <a:pt x="630" y="959"/>
                  <a:pt x="630" y="959"/>
                </a:cubicBezTo>
                <a:cubicBezTo>
                  <a:pt x="636" y="960"/>
                  <a:pt x="636" y="960"/>
                  <a:pt x="636" y="960"/>
                </a:cubicBezTo>
                <a:cubicBezTo>
                  <a:pt x="637" y="960"/>
                  <a:pt x="637" y="960"/>
                  <a:pt x="637" y="960"/>
                </a:cubicBezTo>
                <a:cubicBezTo>
                  <a:pt x="638" y="960"/>
                  <a:pt x="638" y="960"/>
                  <a:pt x="638" y="960"/>
                </a:cubicBezTo>
                <a:cubicBezTo>
                  <a:pt x="640" y="961"/>
                  <a:pt x="640" y="961"/>
                  <a:pt x="640" y="961"/>
                </a:cubicBezTo>
                <a:cubicBezTo>
                  <a:pt x="643" y="961"/>
                  <a:pt x="643" y="961"/>
                  <a:pt x="643" y="961"/>
                </a:cubicBezTo>
                <a:cubicBezTo>
                  <a:pt x="644" y="961"/>
                  <a:pt x="644" y="961"/>
                  <a:pt x="644" y="961"/>
                </a:cubicBezTo>
                <a:cubicBezTo>
                  <a:pt x="644" y="960"/>
                  <a:pt x="644" y="960"/>
                  <a:pt x="644" y="960"/>
                </a:cubicBezTo>
                <a:cubicBezTo>
                  <a:pt x="646" y="961"/>
                  <a:pt x="646" y="961"/>
                  <a:pt x="646" y="961"/>
                </a:cubicBezTo>
                <a:cubicBezTo>
                  <a:pt x="646" y="962"/>
                  <a:pt x="646" y="962"/>
                  <a:pt x="646" y="962"/>
                </a:cubicBezTo>
                <a:cubicBezTo>
                  <a:pt x="649" y="964"/>
                  <a:pt x="649" y="964"/>
                  <a:pt x="649" y="964"/>
                </a:cubicBezTo>
                <a:cubicBezTo>
                  <a:pt x="651" y="965"/>
                  <a:pt x="651" y="965"/>
                  <a:pt x="651" y="965"/>
                </a:cubicBezTo>
                <a:cubicBezTo>
                  <a:pt x="652" y="964"/>
                  <a:pt x="652" y="964"/>
                  <a:pt x="652" y="964"/>
                </a:cubicBezTo>
                <a:cubicBezTo>
                  <a:pt x="654" y="965"/>
                  <a:pt x="654" y="965"/>
                  <a:pt x="654" y="965"/>
                </a:cubicBezTo>
                <a:cubicBezTo>
                  <a:pt x="655" y="965"/>
                  <a:pt x="655" y="965"/>
                  <a:pt x="655" y="965"/>
                </a:cubicBezTo>
                <a:cubicBezTo>
                  <a:pt x="657" y="966"/>
                  <a:pt x="657" y="966"/>
                  <a:pt x="657" y="966"/>
                </a:cubicBezTo>
                <a:cubicBezTo>
                  <a:pt x="659" y="965"/>
                  <a:pt x="659" y="965"/>
                  <a:pt x="659" y="965"/>
                </a:cubicBezTo>
                <a:cubicBezTo>
                  <a:pt x="660" y="965"/>
                  <a:pt x="660" y="965"/>
                  <a:pt x="660" y="965"/>
                </a:cubicBezTo>
                <a:cubicBezTo>
                  <a:pt x="662" y="971"/>
                  <a:pt x="662" y="971"/>
                  <a:pt x="662" y="971"/>
                </a:cubicBezTo>
                <a:cubicBezTo>
                  <a:pt x="665" y="974"/>
                  <a:pt x="665" y="974"/>
                  <a:pt x="665" y="974"/>
                </a:cubicBezTo>
                <a:cubicBezTo>
                  <a:pt x="667" y="974"/>
                  <a:pt x="667" y="974"/>
                  <a:pt x="667" y="974"/>
                </a:cubicBezTo>
                <a:cubicBezTo>
                  <a:pt x="667" y="974"/>
                  <a:pt x="667" y="974"/>
                  <a:pt x="667" y="974"/>
                </a:cubicBezTo>
                <a:cubicBezTo>
                  <a:pt x="669" y="975"/>
                  <a:pt x="669" y="975"/>
                  <a:pt x="669" y="975"/>
                </a:cubicBezTo>
                <a:cubicBezTo>
                  <a:pt x="672" y="975"/>
                  <a:pt x="672" y="975"/>
                  <a:pt x="672" y="975"/>
                </a:cubicBezTo>
                <a:cubicBezTo>
                  <a:pt x="673" y="976"/>
                  <a:pt x="673" y="976"/>
                  <a:pt x="673" y="976"/>
                </a:cubicBezTo>
                <a:cubicBezTo>
                  <a:pt x="674" y="977"/>
                  <a:pt x="674" y="977"/>
                  <a:pt x="674" y="977"/>
                </a:cubicBezTo>
                <a:cubicBezTo>
                  <a:pt x="674" y="978"/>
                  <a:pt x="674" y="978"/>
                  <a:pt x="674" y="978"/>
                </a:cubicBezTo>
                <a:cubicBezTo>
                  <a:pt x="672" y="979"/>
                  <a:pt x="672" y="979"/>
                  <a:pt x="672" y="979"/>
                </a:cubicBezTo>
                <a:cubicBezTo>
                  <a:pt x="669" y="982"/>
                  <a:pt x="669" y="982"/>
                  <a:pt x="669" y="982"/>
                </a:cubicBezTo>
                <a:cubicBezTo>
                  <a:pt x="669" y="983"/>
                  <a:pt x="669" y="983"/>
                  <a:pt x="669" y="983"/>
                </a:cubicBezTo>
                <a:cubicBezTo>
                  <a:pt x="672" y="984"/>
                  <a:pt x="672" y="984"/>
                  <a:pt x="672" y="984"/>
                </a:cubicBezTo>
                <a:cubicBezTo>
                  <a:pt x="674" y="983"/>
                  <a:pt x="674" y="983"/>
                  <a:pt x="674" y="983"/>
                </a:cubicBezTo>
                <a:cubicBezTo>
                  <a:pt x="676" y="983"/>
                  <a:pt x="676" y="983"/>
                  <a:pt x="676" y="983"/>
                </a:cubicBezTo>
                <a:cubicBezTo>
                  <a:pt x="680" y="982"/>
                  <a:pt x="680" y="982"/>
                  <a:pt x="680" y="982"/>
                </a:cubicBezTo>
                <a:cubicBezTo>
                  <a:pt x="683" y="983"/>
                  <a:pt x="683" y="983"/>
                  <a:pt x="683" y="983"/>
                </a:cubicBezTo>
                <a:lnTo>
                  <a:pt x="686" y="984"/>
                </a:lnTo>
                <a:close/>
                <a:moveTo>
                  <a:pt x="754" y="996"/>
                </a:moveTo>
                <a:cubicBezTo>
                  <a:pt x="753" y="994"/>
                  <a:pt x="753" y="994"/>
                  <a:pt x="753" y="994"/>
                </a:cubicBezTo>
                <a:cubicBezTo>
                  <a:pt x="749" y="992"/>
                  <a:pt x="749" y="992"/>
                  <a:pt x="749" y="992"/>
                </a:cubicBezTo>
                <a:cubicBezTo>
                  <a:pt x="748" y="992"/>
                  <a:pt x="748" y="992"/>
                  <a:pt x="748" y="992"/>
                </a:cubicBezTo>
                <a:cubicBezTo>
                  <a:pt x="746" y="991"/>
                  <a:pt x="746" y="991"/>
                  <a:pt x="746" y="991"/>
                </a:cubicBezTo>
                <a:cubicBezTo>
                  <a:pt x="744" y="991"/>
                  <a:pt x="744" y="991"/>
                  <a:pt x="744" y="991"/>
                </a:cubicBezTo>
                <a:cubicBezTo>
                  <a:pt x="742" y="990"/>
                  <a:pt x="742" y="990"/>
                  <a:pt x="742" y="990"/>
                </a:cubicBezTo>
                <a:cubicBezTo>
                  <a:pt x="739" y="989"/>
                  <a:pt x="739" y="989"/>
                  <a:pt x="739" y="989"/>
                </a:cubicBezTo>
                <a:cubicBezTo>
                  <a:pt x="737" y="989"/>
                  <a:pt x="737" y="989"/>
                  <a:pt x="737" y="989"/>
                </a:cubicBezTo>
                <a:cubicBezTo>
                  <a:pt x="739" y="988"/>
                  <a:pt x="739" y="988"/>
                  <a:pt x="739" y="988"/>
                </a:cubicBezTo>
                <a:cubicBezTo>
                  <a:pt x="741" y="989"/>
                  <a:pt x="741" y="989"/>
                  <a:pt x="741" y="989"/>
                </a:cubicBezTo>
                <a:cubicBezTo>
                  <a:pt x="745" y="989"/>
                  <a:pt x="745" y="989"/>
                  <a:pt x="745" y="989"/>
                </a:cubicBezTo>
                <a:cubicBezTo>
                  <a:pt x="747" y="989"/>
                  <a:pt x="747" y="989"/>
                  <a:pt x="747" y="989"/>
                </a:cubicBezTo>
                <a:cubicBezTo>
                  <a:pt x="746" y="988"/>
                  <a:pt x="746" y="988"/>
                  <a:pt x="746" y="988"/>
                </a:cubicBezTo>
                <a:cubicBezTo>
                  <a:pt x="745" y="988"/>
                  <a:pt x="745" y="988"/>
                  <a:pt x="745" y="988"/>
                </a:cubicBezTo>
                <a:cubicBezTo>
                  <a:pt x="742" y="987"/>
                  <a:pt x="742" y="987"/>
                  <a:pt x="742" y="987"/>
                </a:cubicBezTo>
                <a:cubicBezTo>
                  <a:pt x="740" y="985"/>
                  <a:pt x="740" y="985"/>
                  <a:pt x="740" y="985"/>
                </a:cubicBezTo>
                <a:cubicBezTo>
                  <a:pt x="739" y="985"/>
                  <a:pt x="739" y="985"/>
                  <a:pt x="739" y="985"/>
                </a:cubicBezTo>
                <a:cubicBezTo>
                  <a:pt x="738" y="985"/>
                  <a:pt x="738" y="985"/>
                  <a:pt x="738" y="985"/>
                </a:cubicBezTo>
                <a:cubicBezTo>
                  <a:pt x="737" y="984"/>
                  <a:pt x="737" y="984"/>
                  <a:pt x="737" y="984"/>
                </a:cubicBezTo>
                <a:cubicBezTo>
                  <a:pt x="729" y="982"/>
                  <a:pt x="729" y="982"/>
                  <a:pt x="729" y="982"/>
                </a:cubicBezTo>
                <a:cubicBezTo>
                  <a:pt x="728" y="983"/>
                  <a:pt x="728" y="983"/>
                  <a:pt x="728" y="983"/>
                </a:cubicBezTo>
                <a:cubicBezTo>
                  <a:pt x="726" y="982"/>
                  <a:pt x="726" y="982"/>
                  <a:pt x="726" y="982"/>
                </a:cubicBezTo>
                <a:cubicBezTo>
                  <a:pt x="723" y="983"/>
                  <a:pt x="723" y="983"/>
                  <a:pt x="723" y="983"/>
                </a:cubicBezTo>
                <a:cubicBezTo>
                  <a:pt x="722" y="985"/>
                  <a:pt x="722" y="985"/>
                  <a:pt x="722" y="985"/>
                </a:cubicBezTo>
                <a:cubicBezTo>
                  <a:pt x="722" y="985"/>
                  <a:pt x="722" y="985"/>
                  <a:pt x="722" y="985"/>
                </a:cubicBezTo>
                <a:cubicBezTo>
                  <a:pt x="721" y="984"/>
                  <a:pt x="721" y="984"/>
                  <a:pt x="721" y="984"/>
                </a:cubicBezTo>
                <a:cubicBezTo>
                  <a:pt x="719" y="985"/>
                  <a:pt x="719" y="985"/>
                  <a:pt x="719" y="985"/>
                </a:cubicBezTo>
                <a:cubicBezTo>
                  <a:pt x="717" y="983"/>
                  <a:pt x="717" y="983"/>
                  <a:pt x="717" y="983"/>
                </a:cubicBezTo>
                <a:cubicBezTo>
                  <a:pt x="713" y="983"/>
                  <a:pt x="713" y="983"/>
                  <a:pt x="713" y="983"/>
                </a:cubicBezTo>
                <a:cubicBezTo>
                  <a:pt x="712" y="983"/>
                  <a:pt x="712" y="983"/>
                  <a:pt x="712" y="983"/>
                </a:cubicBezTo>
                <a:cubicBezTo>
                  <a:pt x="711" y="983"/>
                  <a:pt x="711" y="983"/>
                  <a:pt x="711" y="983"/>
                </a:cubicBezTo>
                <a:cubicBezTo>
                  <a:pt x="707" y="983"/>
                  <a:pt x="707" y="983"/>
                  <a:pt x="707" y="983"/>
                </a:cubicBezTo>
                <a:cubicBezTo>
                  <a:pt x="707" y="984"/>
                  <a:pt x="707" y="984"/>
                  <a:pt x="707" y="984"/>
                </a:cubicBezTo>
                <a:cubicBezTo>
                  <a:pt x="707" y="984"/>
                  <a:pt x="709" y="985"/>
                  <a:pt x="709" y="985"/>
                </a:cubicBezTo>
                <a:cubicBezTo>
                  <a:pt x="714" y="987"/>
                  <a:pt x="714" y="987"/>
                  <a:pt x="714" y="987"/>
                </a:cubicBezTo>
                <a:cubicBezTo>
                  <a:pt x="713" y="987"/>
                  <a:pt x="713" y="987"/>
                  <a:pt x="713" y="987"/>
                </a:cubicBezTo>
                <a:cubicBezTo>
                  <a:pt x="714" y="989"/>
                  <a:pt x="714" y="989"/>
                  <a:pt x="714" y="989"/>
                </a:cubicBezTo>
                <a:cubicBezTo>
                  <a:pt x="713" y="991"/>
                  <a:pt x="713" y="991"/>
                  <a:pt x="713" y="991"/>
                </a:cubicBezTo>
                <a:cubicBezTo>
                  <a:pt x="714" y="993"/>
                  <a:pt x="714" y="993"/>
                  <a:pt x="714" y="993"/>
                </a:cubicBezTo>
                <a:cubicBezTo>
                  <a:pt x="716" y="993"/>
                  <a:pt x="716" y="993"/>
                  <a:pt x="716" y="993"/>
                </a:cubicBezTo>
                <a:cubicBezTo>
                  <a:pt x="718" y="995"/>
                  <a:pt x="718" y="995"/>
                  <a:pt x="718" y="995"/>
                </a:cubicBezTo>
                <a:cubicBezTo>
                  <a:pt x="717" y="996"/>
                  <a:pt x="717" y="996"/>
                  <a:pt x="717" y="996"/>
                </a:cubicBezTo>
                <a:cubicBezTo>
                  <a:pt x="713" y="996"/>
                  <a:pt x="713" y="996"/>
                  <a:pt x="713" y="996"/>
                </a:cubicBezTo>
                <a:cubicBezTo>
                  <a:pt x="713" y="997"/>
                  <a:pt x="713" y="997"/>
                  <a:pt x="713" y="997"/>
                </a:cubicBezTo>
                <a:cubicBezTo>
                  <a:pt x="711" y="996"/>
                  <a:pt x="711" y="996"/>
                  <a:pt x="711" y="996"/>
                </a:cubicBezTo>
                <a:cubicBezTo>
                  <a:pt x="709" y="996"/>
                  <a:pt x="709" y="996"/>
                  <a:pt x="709" y="996"/>
                </a:cubicBezTo>
                <a:cubicBezTo>
                  <a:pt x="707" y="996"/>
                  <a:pt x="707" y="996"/>
                  <a:pt x="707" y="996"/>
                </a:cubicBezTo>
                <a:cubicBezTo>
                  <a:pt x="705" y="996"/>
                  <a:pt x="705" y="996"/>
                  <a:pt x="705" y="996"/>
                </a:cubicBezTo>
                <a:cubicBezTo>
                  <a:pt x="705" y="996"/>
                  <a:pt x="705" y="996"/>
                  <a:pt x="705" y="996"/>
                </a:cubicBezTo>
                <a:cubicBezTo>
                  <a:pt x="704" y="995"/>
                  <a:pt x="704" y="995"/>
                  <a:pt x="704" y="995"/>
                </a:cubicBezTo>
                <a:cubicBezTo>
                  <a:pt x="701" y="996"/>
                  <a:pt x="701" y="996"/>
                  <a:pt x="701" y="996"/>
                </a:cubicBezTo>
                <a:cubicBezTo>
                  <a:pt x="699" y="994"/>
                  <a:pt x="699" y="994"/>
                  <a:pt x="699" y="994"/>
                </a:cubicBezTo>
                <a:cubicBezTo>
                  <a:pt x="697" y="995"/>
                  <a:pt x="697" y="995"/>
                  <a:pt x="697" y="995"/>
                </a:cubicBezTo>
                <a:cubicBezTo>
                  <a:pt x="697" y="997"/>
                  <a:pt x="697" y="997"/>
                  <a:pt x="697" y="997"/>
                </a:cubicBezTo>
                <a:cubicBezTo>
                  <a:pt x="697" y="998"/>
                  <a:pt x="697" y="998"/>
                  <a:pt x="697" y="998"/>
                </a:cubicBezTo>
                <a:cubicBezTo>
                  <a:pt x="700" y="998"/>
                  <a:pt x="700" y="998"/>
                  <a:pt x="700" y="998"/>
                </a:cubicBezTo>
                <a:cubicBezTo>
                  <a:pt x="702" y="1001"/>
                  <a:pt x="702" y="1001"/>
                  <a:pt x="702" y="1001"/>
                </a:cubicBezTo>
                <a:cubicBezTo>
                  <a:pt x="703" y="1001"/>
                  <a:pt x="703" y="1001"/>
                  <a:pt x="703" y="1001"/>
                </a:cubicBezTo>
                <a:cubicBezTo>
                  <a:pt x="703" y="1000"/>
                  <a:pt x="703" y="1000"/>
                  <a:pt x="703" y="1000"/>
                </a:cubicBezTo>
                <a:cubicBezTo>
                  <a:pt x="704" y="999"/>
                  <a:pt x="704" y="999"/>
                  <a:pt x="704" y="999"/>
                </a:cubicBezTo>
                <a:cubicBezTo>
                  <a:pt x="708" y="999"/>
                  <a:pt x="708" y="999"/>
                  <a:pt x="708" y="999"/>
                </a:cubicBezTo>
                <a:cubicBezTo>
                  <a:pt x="710" y="1000"/>
                  <a:pt x="710" y="1000"/>
                  <a:pt x="710" y="1000"/>
                </a:cubicBezTo>
                <a:cubicBezTo>
                  <a:pt x="715" y="1000"/>
                  <a:pt x="715" y="1000"/>
                  <a:pt x="715" y="1000"/>
                </a:cubicBezTo>
                <a:cubicBezTo>
                  <a:pt x="716" y="999"/>
                  <a:pt x="716" y="999"/>
                  <a:pt x="716" y="999"/>
                </a:cubicBezTo>
                <a:cubicBezTo>
                  <a:pt x="717" y="1000"/>
                  <a:pt x="717" y="1000"/>
                  <a:pt x="717" y="1000"/>
                </a:cubicBezTo>
                <a:cubicBezTo>
                  <a:pt x="719" y="1000"/>
                  <a:pt x="719" y="1000"/>
                  <a:pt x="719" y="1000"/>
                </a:cubicBezTo>
                <a:cubicBezTo>
                  <a:pt x="720" y="1000"/>
                  <a:pt x="720" y="1000"/>
                  <a:pt x="720" y="1000"/>
                </a:cubicBezTo>
                <a:cubicBezTo>
                  <a:pt x="721" y="1002"/>
                  <a:pt x="721" y="1002"/>
                  <a:pt x="721" y="1002"/>
                </a:cubicBezTo>
                <a:cubicBezTo>
                  <a:pt x="720" y="1004"/>
                  <a:pt x="720" y="1004"/>
                  <a:pt x="720" y="1004"/>
                </a:cubicBezTo>
                <a:cubicBezTo>
                  <a:pt x="722" y="1005"/>
                  <a:pt x="722" y="1005"/>
                  <a:pt x="722" y="1005"/>
                </a:cubicBezTo>
                <a:cubicBezTo>
                  <a:pt x="722" y="1005"/>
                  <a:pt x="722" y="1005"/>
                  <a:pt x="722" y="1005"/>
                </a:cubicBezTo>
                <a:cubicBezTo>
                  <a:pt x="723" y="1006"/>
                  <a:pt x="723" y="1006"/>
                  <a:pt x="723" y="1006"/>
                </a:cubicBezTo>
                <a:cubicBezTo>
                  <a:pt x="724" y="1003"/>
                  <a:pt x="724" y="1003"/>
                  <a:pt x="724" y="1003"/>
                </a:cubicBezTo>
                <a:cubicBezTo>
                  <a:pt x="727" y="1000"/>
                  <a:pt x="727" y="1000"/>
                  <a:pt x="727" y="1000"/>
                </a:cubicBezTo>
                <a:cubicBezTo>
                  <a:pt x="726" y="999"/>
                  <a:pt x="726" y="999"/>
                  <a:pt x="726" y="999"/>
                </a:cubicBezTo>
                <a:cubicBezTo>
                  <a:pt x="727" y="998"/>
                  <a:pt x="727" y="998"/>
                  <a:pt x="727" y="998"/>
                </a:cubicBezTo>
                <a:cubicBezTo>
                  <a:pt x="728" y="999"/>
                  <a:pt x="728" y="999"/>
                  <a:pt x="728" y="999"/>
                </a:cubicBezTo>
                <a:cubicBezTo>
                  <a:pt x="730" y="999"/>
                  <a:pt x="730" y="999"/>
                  <a:pt x="730" y="999"/>
                </a:cubicBezTo>
                <a:cubicBezTo>
                  <a:pt x="731" y="997"/>
                  <a:pt x="731" y="997"/>
                  <a:pt x="731" y="997"/>
                </a:cubicBezTo>
                <a:cubicBezTo>
                  <a:pt x="732" y="998"/>
                  <a:pt x="732" y="998"/>
                  <a:pt x="732" y="998"/>
                </a:cubicBezTo>
                <a:cubicBezTo>
                  <a:pt x="732" y="1000"/>
                  <a:pt x="732" y="1000"/>
                  <a:pt x="732" y="1000"/>
                </a:cubicBezTo>
                <a:cubicBezTo>
                  <a:pt x="733" y="1000"/>
                  <a:pt x="733" y="1000"/>
                  <a:pt x="733" y="1000"/>
                </a:cubicBezTo>
                <a:cubicBezTo>
                  <a:pt x="736" y="1000"/>
                  <a:pt x="736" y="1000"/>
                  <a:pt x="736" y="1000"/>
                </a:cubicBezTo>
                <a:cubicBezTo>
                  <a:pt x="738" y="997"/>
                  <a:pt x="738" y="997"/>
                  <a:pt x="738" y="997"/>
                </a:cubicBezTo>
                <a:cubicBezTo>
                  <a:pt x="741" y="997"/>
                  <a:pt x="741" y="997"/>
                  <a:pt x="741" y="997"/>
                </a:cubicBezTo>
                <a:cubicBezTo>
                  <a:pt x="744" y="997"/>
                  <a:pt x="744" y="997"/>
                  <a:pt x="744" y="997"/>
                </a:cubicBezTo>
                <a:cubicBezTo>
                  <a:pt x="745" y="997"/>
                  <a:pt x="745" y="997"/>
                  <a:pt x="745" y="997"/>
                </a:cubicBezTo>
                <a:cubicBezTo>
                  <a:pt x="747" y="998"/>
                  <a:pt x="747" y="998"/>
                  <a:pt x="747" y="998"/>
                </a:cubicBezTo>
                <a:cubicBezTo>
                  <a:pt x="749" y="998"/>
                  <a:pt x="749" y="998"/>
                  <a:pt x="749" y="998"/>
                </a:cubicBezTo>
                <a:cubicBezTo>
                  <a:pt x="751" y="998"/>
                  <a:pt x="751" y="998"/>
                  <a:pt x="751" y="998"/>
                </a:cubicBezTo>
                <a:cubicBezTo>
                  <a:pt x="752" y="997"/>
                  <a:pt x="752" y="997"/>
                  <a:pt x="752" y="997"/>
                </a:cubicBezTo>
                <a:cubicBezTo>
                  <a:pt x="753" y="997"/>
                  <a:pt x="753" y="997"/>
                  <a:pt x="753" y="997"/>
                </a:cubicBezTo>
                <a:lnTo>
                  <a:pt x="754" y="996"/>
                </a:lnTo>
                <a:close/>
                <a:moveTo>
                  <a:pt x="846" y="705"/>
                </a:moveTo>
                <a:cubicBezTo>
                  <a:pt x="849" y="706"/>
                  <a:pt x="849" y="706"/>
                  <a:pt x="849" y="706"/>
                </a:cubicBezTo>
                <a:cubicBezTo>
                  <a:pt x="850" y="707"/>
                  <a:pt x="850" y="707"/>
                  <a:pt x="850" y="707"/>
                </a:cubicBezTo>
                <a:cubicBezTo>
                  <a:pt x="850" y="707"/>
                  <a:pt x="850" y="707"/>
                  <a:pt x="850" y="707"/>
                </a:cubicBezTo>
                <a:cubicBezTo>
                  <a:pt x="851" y="705"/>
                  <a:pt x="851" y="705"/>
                  <a:pt x="851" y="705"/>
                </a:cubicBezTo>
                <a:cubicBezTo>
                  <a:pt x="851" y="705"/>
                  <a:pt x="851" y="705"/>
                  <a:pt x="851" y="705"/>
                </a:cubicBezTo>
                <a:cubicBezTo>
                  <a:pt x="852" y="706"/>
                  <a:pt x="852" y="706"/>
                  <a:pt x="852" y="706"/>
                </a:cubicBezTo>
                <a:cubicBezTo>
                  <a:pt x="854" y="706"/>
                  <a:pt x="854" y="706"/>
                  <a:pt x="854" y="706"/>
                </a:cubicBezTo>
                <a:cubicBezTo>
                  <a:pt x="856" y="704"/>
                  <a:pt x="856" y="704"/>
                  <a:pt x="856" y="704"/>
                </a:cubicBezTo>
                <a:cubicBezTo>
                  <a:pt x="859" y="704"/>
                  <a:pt x="859" y="704"/>
                  <a:pt x="859" y="704"/>
                </a:cubicBezTo>
                <a:cubicBezTo>
                  <a:pt x="860" y="703"/>
                  <a:pt x="860" y="703"/>
                  <a:pt x="860" y="703"/>
                </a:cubicBezTo>
                <a:cubicBezTo>
                  <a:pt x="862" y="702"/>
                  <a:pt x="862" y="702"/>
                  <a:pt x="862" y="702"/>
                </a:cubicBezTo>
                <a:cubicBezTo>
                  <a:pt x="861" y="701"/>
                  <a:pt x="861" y="701"/>
                  <a:pt x="861" y="701"/>
                </a:cubicBezTo>
                <a:cubicBezTo>
                  <a:pt x="861" y="699"/>
                  <a:pt x="861" y="699"/>
                  <a:pt x="861" y="699"/>
                </a:cubicBezTo>
                <a:cubicBezTo>
                  <a:pt x="859" y="699"/>
                  <a:pt x="859" y="699"/>
                  <a:pt x="859" y="699"/>
                </a:cubicBezTo>
                <a:cubicBezTo>
                  <a:pt x="858" y="699"/>
                  <a:pt x="858" y="699"/>
                  <a:pt x="858" y="699"/>
                </a:cubicBezTo>
                <a:cubicBezTo>
                  <a:pt x="858" y="700"/>
                  <a:pt x="858" y="700"/>
                  <a:pt x="858" y="700"/>
                </a:cubicBezTo>
                <a:cubicBezTo>
                  <a:pt x="857" y="701"/>
                  <a:pt x="857" y="701"/>
                  <a:pt x="857" y="701"/>
                </a:cubicBezTo>
                <a:cubicBezTo>
                  <a:pt x="856" y="700"/>
                  <a:pt x="856" y="700"/>
                  <a:pt x="856" y="700"/>
                </a:cubicBezTo>
                <a:cubicBezTo>
                  <a:pt x="857" y="699"/>
                  <a:pt x="857" y="699"/>
                  <a:pt x="857" y="699"/>
                </a:cubicBezTo>
                <a:cubicBezTo>
                  <a:pt x="856" y="698"/>
                  <a:pt x="856" y="698"/>
                  <a:pt x="856" y="698"/>
                </a:cubicBezTo>
                <a:cubicBezTo>
                  <a:pt x="854" y="697"/>
                  <a:pt x="854" y="697"/>
                  <a:pt x="854" y="697"/>
                </a:cubicBezTo>
                <a:cubicBezTo>
                  <a:pt x="856" y="696"/>
                  <a:pt x="856" y="696"/>
                  <a:pt x="856" y="696"/>
                </a:cubicBezTo>
                <a:cubicBezTo>
                  <a:pt x="858" y="693"/>
                  <a:pt x="858" y="693"/>
                  <a:pt x="858" y="693"/>
                </a:cubicBezTo>
                <a:cubicBezTo>
                  <a:pt x="858" y="691"/>
                  <a:pt x="858" y="691"/>
                  <a:pt x="858" y="691"/>
                </a:cubicBezTo>
                <a:cubicBezTo>
                  <a:pt x="856" y="691"/>
                  <a:pt x="856" y="691"/>
                  <a:pt x="856" y="691"/>
                </a:cubicBezTo>
                <a:cubicBezTo>
                  <a:pt x="857" y="690"/>
                  <a:pt x="857" y="690"/>
                  <a:pt x="857" y="690"/>
                </a:cubicBezTo>
                <a:cubicBezTo>
                  <a:pt x="857" y="689"/>
                  <a:pt x="857" y="689"/>
                  <a:pt x="857" y="689"/>
                </a:cubicBezTo>
                <a:cubicBezTo>
                  <a:pt x="855" y="689"/>
                  <a:pt x="855" y="689"/>
                  <a:pt x="855" y="689"/>
                </a:cubicBezTo>
                <a:cubicBezTo>
                  <a:pt x="854" y="691"/>
                  <a:pt x="854" y="691"/>
                  <a:pt x="854" y="691"/>
                </a:cubicBezTo>
                <a:cubicBezTo>
                  <a:pt x="852" y="693"/>
                  <a:pt x="852" y="693"/>
                  <a:pt x="852" y="693"/>
                </a:cubicBezTo>
                <a:cubicBezTo>
                  <a:pt x="851" y="695"/>
                  <a:pt x="851" y="695"/>
                  <a:pt x="851" y="695"/>
                </a:cubicBezTo>
                <a:cubicBezTo>
                  <a:pt x="851" y="695"/>
                  <a:pt x="851" y="695"/>
                  <a:pt x="851" y="695"/>
                </a:cubicBezTo>
                <a:cubicBezTo>
                  <a:pt x="849" y="698"/>
                  <a:pt x="849" y="698"/>
                  <a:pt x="849" y="698"/>
                </a:cubicBezTo>
                <a:cubicBezTo>
                  <a:pt x="846" y="700"/>
                  <a:pt x="846" y="700"/>
                  <a:pt x="846" y="700"/>
                </a:cubicBezTo>
                <a:cubicBezTo>
                  <a:pt x="845" y="701"/>
                  <a:pt x="845" y="701"/>
                  <a:pt x="845" y="701"/>
                </a:cubicBezTo>
                <a:cubicBezTo>
                  <a:pt x="846" y="702"/>
                  <a:pt x="846" y="702"/>
                  <a:pt x="846" y="702"/>
                </a:cubicBezTo>
                <a:lnTo>
                  <a:pt x="846" y="705"/>
                </a:lnTo>
                <a:close/>
                <a:moveTo>
                  <a:pt x="654" y="106"/>
                </a:moveTo>
                <a:cubicBezTo>
                  <a:pt x="654" y="105"/>
                  <a:pt x="654" y="105"/>
                  <a:pt x="654" y="105"/>
                </a:cubicBezTo>
                <a:cubicBezTo>
                  <a:pt x="652" y="105"/>
                  <a:pt x="652" y="105"/>
                  <a:pt x="652" y="105"/>
                </a:cubicBezTo>
                <a:cubicBezTo>
                  <a:pt x="652" y="106"/>
                  <a:pt x="652" y="106"/>
                  <a:pt x="652" y="106"/>
                </a:cubicBezTo>
                <a:cubicBezTo>
                  <a:pt x="653" y="107"/>
                  <a:pt x="653" y="107"/>
                  <a:pt x="653" y="107"/>
                </a:cubicBezTo>
                <a:lnTo>
                  <a:pt x="654" y="106"/>
                </a:lnTo>
                <a:close/>
                <a:moveTo>
                  <a:pt x="642" y="112"/>
                </a:moveTo>
                <a:cubicBezTo>
                  <a:pt x="640" y="112"/>
                  <a:pt x="640" y="112"/>
                  <a:pt x="640" y="112"/>
                </a:cubicBezTo>
                <a:cubicBezTo>
                  <a:pt x="640" y="112"/>
                  <a:pt x="640" y="113"/>
                  <a:pt x="640" y="113"/>
                </a:cubicBezTo>
                <a:cubicBezTo>
                  <a:pt x="641" y="113"/>
                  <a:pt x="641" y="113"/>
                  <a:pt x="641" y="113"/>
                </a:cubicBezTo>
                <a:cubicBezTo>
                  <a:pt x="643" y="115"/>
                  <a:pt x="643" y="115"/>
                  <a:pt x="643" y="115"/>
                </a:cubicBezTo>
                <a:cubicBezTo>
                  <a:pt x="643" y="116"/>
                  <a:pt x="643" y="116"/>
                  <a:pt x="643" y="116"/>
                </a:cubicBezTo>
                <a:cubicBezTo>
                  <a:pt x="645" y="116"/>
                  <a:pt x="645" y="116"/>
                  <a:pt x="645" y="116"/>
                </a:cubicBezTo>
                <a:cubicBezTo>
                  <a:pt x="646" y="117"/>
                  <a:pt x="646" y="117"/>
                  <a:pt x="646" y="117"/>
                </a:cubicBezTo>
                <a:cubicBezTo>
                  <a:pt x="648" y="116"/>
                  <a:pt x="648" y="116"/>
                  <a:pt x="648" y="116"/>
                </a:cubicBezTo>
                <a:cubicBezTo>
                  <a:pt x="649" y="115"/>
                  <a:pt x="649" y="115"/>
                  <a:pt x="649" y="115"/>
                </a:cubicBezTo>
                <a:cubicBezTo>
                  <a:pt x="648" y="114"/>
                  <a:pt x="648" y="114"/>
                  <a:pt x="648" y="114"/>
                </a:cubicBezTo>
                <a:cubicBezTo>
                  <a:pt x="648" y="113"/>
                  <a:pt x="648" y="113"/>
                  <a:pt x="648" y="113"/>
                </a:cubicBezTo>
                <a:cubicBezTo>
                  <a:pt x="647" y="112"/>
                  <a:pt x="647" y="112"/>
                  <a:pt x="647" y="112"/>
                </a:cubicBezTo>
                <a:cubicBezTo>
                  <a:pt x="645" y="112"/>
                  <a:pt x="645" y="112"/>
                  <a:pt x="645" y="112"/>
                </a:cubicBezTo>
                <a:cubicBezTo>
                  <a:pt x="643" y="111"/>
                  <a:pt x="643" y="111"/>
                  <a:pt x="643" y="111"/>
                </a:cubicBezTo>
                <a:lnTo>
                  <a:pt x="642" y="112"/>
                </a:lnTo>
                <a:close/>
                <a:moveTo>
                  <a:pt x="647" y="154"/>
                </a:moveTo>
                <a:cubicBezTo>
                  <a:pt x="646" y="153"/>
                  <a:pt x="646" y="153"/>
                  <a:pt x="646" y="153"/>
                </a:cubicBezTo>
                <a:cubicBezTo>
                  <a:pt x="645" y="154"/>
                  <a:pt x="645" y="154"/>
                  <a:pt x="645" y="154"/>
                </a:cubicBezTo>
                <a:cubicBezTo>
                  <a:pt x="643" y="155"/>
                  <a:pt x="643" y="155"/>
                  <a:pt x="643" y="155"/>
                </a:cubicBezTo>
                <a:cubicBezTo>
                  <a:pt x="642" y="154"/>
                  <a:pt x="642" y="154"/>
                  <a:pt x="642" y="154"/>
                </a:cubicBezTo>
                <a:cubicBezTo>
                  <a:pt x="642" y="151"/>
                  <a:pt x="642" y="151"/>
                  <a:pt x="642" y="151"/>
                </a:cubicBezTo>
                <a:cubicBezTo>
                  <a:pt x="643" y="150"/>
                  <a:pt x="643" y="150"/>
                  <a:pt x="643" y="150"/>
                </a:cubicBezTo>
                <a:cubicBezTo>
                  <a:pt x="645" y="146"/>
                  <a:pt x="645" y="146"/>
                  <a:pt x="645" y="146"/>
                </a:cubicBezTo>
                <a:cubicBezTo>
                  <a:pt x="643" y="146"/>
                  <a:pt x="643" y="146"/>
                  <a:pt x="643" y="146"/>
                </a:cubicBezTo>
                <a:cubicBezTo>
                  <a:pt x="641" y="145"/>
                  <a:pt x="641" y="145"/>
                  <a:pt x="641" y="145"/>
                </a:cubicBezTo>
                <a:cubicBezTo>
                  <a:pt x="640" y="145"/>
                  <a:pt x="640" y="145"/>
                  <a:pt x="640" y="145"/>
                </a:cubicBezTo>
                <a:cubicBezTo>
                  <a:pt x="639" y="144"/>
                  <a:pt x="639" y="144"/>
                  <a:pt x="639" y="144"/>
                </a:cubicBezTo>
                <a:cubicBezTo>
                  <a:pt x="641" y="143"/>
                  <a:pt x="641" y="143"/>
                  <a:pt x="641" y="143"/>
                </a:cubicBezTo>
                <a:cubicBezTo>
                  <a:pt x="643" y="144"/>
                  <a:pt x="643" y="144"/>
                  <a:pt x="643" y="144"/>
                </a:cubicBezTo>
                <a:cubicBezTo>
                  <a:pt x="643" y="143"/>
                  <a:pt x="643" y="143"/>
                  <a:pt x="643" y="143"/>
                </a:cubicBezTo>
                <a:cubicBezTo>
                  <a:pt x="643" y="139"/>
                  <a:pt x="643" y="139"/>
                  <a:pt x="643" y="139"/>
                </a:cubicBezTo>
                <a:cubicBezTo>
                  <a:pt x="641" y="137"/>
                  <a:pt x="641" y="137"/>
                  <a:pt x="641" y="137"/>
                </a:cubicBezTo>
                <a:cubicBezTo>
                  <a:pt x="642" y="136"/>
                  <a:pt x="642" y="136"/>
                  <a:pt x="642" y="136"/>
                </a:cubicBezTo>
                <a:cubicBezTo>
                  <a:pt x="643" y="135"/>
                  <a:pt x="643" y="135"/>
                  <a:pt x="643" y="135"/>
                </a:cubicBezTo>
                <a:cubicBezTo>
                  <a:pt x="643" y="134"/>
                  <a:pt x="643" y="134"/>
                  <a:pt x="643" y="134"/>
                </a:cubicBezTo>
                <a:cubicBezTo>
                  <a:pt x="642" y="133"/>
                  <a:pt x="642" y="133"/>
                  <a:pt x="642" y="133"/>
                </a:cubicBezTo>
                <a:cubicBezTo>
                  <a:pt x="642" y="132"/>
                  <a:pt x="642" y="132"/>
                  <a:pt x="642" y="132"/>
                </a:cubicBezTo>
                <a:cubicBezTo>
                  <a:pt x="641" y="131"/>
                  <a:pt x="641" y="131"/>
                  <a:pt x="641" y="131"/>
                </a:cubicBezTo>
                <a:cubicBezTo>
                  <a:pt x="640" y="131"/>
                  <a:pt x="640" y="131"/>
                  <a:pt x="640" y="131"/>
                </a:cubicBezTo>
                <a:cubicBezTo>
                  <a:pt x="639" y="130"/>
                  <a:pt x="639" y="130"/>
                  <a:pt x="639" y="130"/>
                </a:cubicBezTo>
                <a:cubicBezTo>
                  <a:pt x="638" y="131"/>
                  <a:pt x="638" y="131"/>
                  <a:pt x="638" y="131"/>
                </a:cubicBezTo>
                <a:cubicBezTo>
                  <a:pt x="634" y="131"/>
                  <a:pt x="634" y="131"/>
                  <a:pt x="634" y="131"/>
                </a:cubicBezTo>
                <a:cubicBezTo>
                  <a:pt x="634" y="129"/>
                  <a:pt x="634" y="129"/>
                  <a:pt x="634" y="129"/>
                </a:cubicBezTo>
                <a:cubicBezTo>
                  <a:pt x="635" y="127"/>
                  <a:pt x="635" y="127"/>
                  <a:pt x="635" y="127"/>
                </a:cubicBezTo>
                <a:cubicBezTo>
                  <a:pt x="637" y="126"/>
                  <a:pt x="637" y="126"/>
                  <a:pt x="637" y="126"/>
                </a:cubicBezTo>
                <a:cubicBezTo>
                  <a:pt x="636" y="123"/>
                  <a:pt x="636" y="123"/>
                  <a:pt x="636" y="123"/>
                </a:cubicBezTo>
                <a:cubicBezTo>
                  <a:pt x="634" y="122"/>
                  <a:pt x="634" y="122"/>
                  <a:pt x="634" y="122"/>
                </a:cubicBezTo>
                <a:cubicBezTo>
                  <a:pt x="631" y="122"/>
                  <a:pt x="631" y="122"/>
                  <a:pt x="631" y="122"/>
                </a:cubicBezTo>
                <a:cubicBezTo>
                  <a:pt x="630" y="121"/>
                  <a:pt x="630" y="121"/>
                  <a:pt x="630" y="121"/>
                </a:cubicBezTo>
                <a:cubicBezTo>
                  <a:pt x="625" y="123"/>
                  <a:pt x="625" y="123"/>
                  <a:pt x="625" y="123"/>
                </a:cubicBezTo>
                <a:cubicBezTo>
                  <a:pt x="624" y="124"/>
                  <a:pt x="624" y="124"/>
                  <a:pt x="624" y="124"/>
                </a:cubicBezTo>
                <a:cubicBezTo>
                  <a:pt x="625" y="124"/>
                  <a:pt x="625" y="124"/>
                  <a:pt x="625" y="124"/>
                </a:cubicBezTo>
                <a:cubicBezTo>
                  <a:pt x="625" y="126"/>
                  <a:pt x="625" y="126"/>
                  <a:pt x="625" y="126"/>
                </a:cubicBezTo>
                <a:cubicBezTo>
                  <a:pt x="627" y="127"/>
                  <a:pt x="627" y="127"/>
                  <a:pt x="627" y="127"/>
                </a:cubicBezTo>
                <a:cubicBezTo>
                  <a:pt x="628" y="129"/>
                  <a:pt x="628" y="129"/>
                  <a:pt x="628" y="129"/>
                </a:cubicBezTo>
                <a:cubicBezTo>
                  <a:pt x="626" y="128"/>
                  <a:pt x="626" y="128"/>
                  <a:pt x="626" y="128"/>
                </a:cubicBezTo>
                <a:cubicBezTo>
                  <a:pt x="624" y="127"/>
                  <a:pt x="624" y="127"/>
                  <a:pt x="624" y="127"/>
                </a:cubicBezTo>
                <a:cubicBezTo>
                  <a:pt x="623" y="127"/>
                  <a:pt x="623" y="127"/>
                  <a:pt x="623" y="127"/>
                </a:cubicBezTo>
                <a:cubicBezTo>
                  <a:pt x="622" y="126"/>
                  <a:pt x="622" y="126"/>
                  <a:pt x="622" y="126"/>
                </a:cubicBezTo>
                <a:cubicBezTo>
                  <a:pt x="621" y="126"/>
                  <a:pt x="621" y="126"/>
                  <a:pt x="621" y="126"/>
                </a:cubicBezTo>
                <a:cubicBezTo>
                  <a:pt x="618" y="127"/>
                  <a:pt x="618" y="127"/>
                  <a:pt x="618" y="127"/>
                </a:cubicBezTo>
                <a:cubicBezTo>
                  <a:pt x="617" y="127"/>
                  <a:pt x="617" y="127"/>
                  <a:pt x="617" y="127"/>
                </a:cubicBezTo>
                <a:cubicBezTo>
                  <a:pt x="616" y="128"/>
                  <a:pt x="616" y="128"/>
                  <a:pt x="616" y="128"/>
                </a:cubicBezTo>
                <a:cubicBezTo>
                  <a:pt x="615" y="129"/>
                  <a:pt x="615" y="129"/>
                  <a:pt x="615" y="129"/>
                </a:cubicBezTo>
                <a:cubicBezTo>
                  <a:pt x="613" y="131"/>
                  <a:pt x="613" y="131"/>
                  <a:pt x="613" y="131"/>
                </a:cubicBezTo>
                <a:cubicBezTo>
                  <a:pt x="614" y="133"/>
                  <a:pt x="614" y="133"/>
                  <a:pt x="614" y="133"/>
                </a:cubicBezTo>
                <a:cubicBezTo>
                  <a:pt x="618" y="134"/>
                  <a:pt x="618" y="134"/>
                  <a:pt x="618" y="134"/>
                </a:cubicBezTo>
                <a:cubicBezTo>
                  <a:pt x="620" y="134"/>
                  <a:pt x="620" y="134"/>
                  <a:pt x="620" y="134"/>
                </a:cubicBezTo>
                <a:cubicBezTo>
                  <a:pt x="621" y="135"/>
                  <a:pt x="621" y="135"/>
                  <a:pt x="621" y="135"/>
                </a:cubicBezTo>
                <a:cubicBezTo>
                  <a:pt x="623" y="135"/>
                  <a:pt x="623" y="135"/>
                  <a:pt x="623" y="135"/>
                </a:cubicBezTo>
                <a:cubicBezTo>
                  <a:pt x="623" y="136"/>
                  <a:pt x="623" y="136"/>
                  <a:pt x="623" y="136"/>
                </a:cubicBezTo>
                <a:cubicBezTo>
                  <a:pt x="622" y="136"/>
                  <a:pt x="622" y="136"/>
                  <a:pt x="622" y="136"/>
                </a:cubicBezTo>
                <a:cubicBezTo>
                  <a:pt x="620" y="135"/>
                  <a:pt x="620" y="135"/>
                  <a:pt x="620" y="135"/>
                </a:cubicBezTo>
                <a:cubicBezTo>
                  <a:pt x="616" y="135"/>
                  <a:pt x="616" y="135"/>
                  <a:pt x="616" y="135"/>
                </a:cubicBezTo>
                <a:cubicBezTo>
                  <a:pt x="612" y="136"/>
                  <a:pt x="612" y="136"/>
                  <a:pt x="612" y="136"/>
                </a:cubicBezTo>
                <a:cubicBezTo>
                  <a:pt x="611" y="135"/>
                  <a:pt x="611" y="135"/>
                  <a:pt x="611" y="135"/>
                </a:cubicBezTo>
                <a:cubicBezTo>
                  <a:pt x="609" y="136"/>
                  <a:pt x="609" y="136"/>
                  <a:pt x="609" y="136"/>
                </a:cubicBezTo>
                <a:cubicBezTo>
                  <a:pt x="607" y="138"/>
                  <a:pt x="607" y="138"/>
                  <a:pt x="607" y="138"/>
                </a:cubicBezTo>
                <a:cubicBezTo>
                  <a:pt x="605" y="141"/>
                  <a:pt x="605" y="141"/>
                  <a:pt x="605" y="141"/>
                </a:cubicBezTo>
                <a:cubicBezTo>
                  <a:pt x="605" y="141"/>
                  <a:pt x="605" y="141"/>
                  <a:pt x="605" y="141"/>
                </a:cubicBezTo>
                <a:cubicBezTo>
                  <a:pt x="607" y="141"/>
                  <a:pt x="607" y="141"/>
                  <a:pt x="607" y="141"/>
                </a:cubicBezTo>
                <a:cubicBezTo>
                  <a:pt x="610" y="142"/>
                  <a:pt x="610" y="142"/>
                  <a:pt x="610" y="142"/>
                </a:cubicBezTo>
                <a:cubicBezTo>
                  <a:pt x="612" y="142"/>
                  <a:pt x="612" y="142"/>
                  <a:pt x="612" y="142"/>
                </a:cubicBezTo>
                <a:cubicBezTo>
                  <a:pt x="614" y="142"/>
                  <a:pt x="614" y="142"/>
                  <a:pt x="614" y="142"/>
                </a:cubicBezTo>
                <a:cubicBezTo>
                  <a:pt x="615" y="143"/>
                  <a:pt x="615" y="143"/>
                  <a:pt x="615" y="143"/>
                </a:cubicBezTo>
                <a:cubicBezTo>
                  <a:pt x="616" y="144"/>
                  <a:pt x="616" y="144"/>
                  <a:pt x="616" y="144"/>
                </a:cubicBezTo>
                <a:cubicBezTo>
                  <a:pt x="614" y="145"/>
                  <a:pt x="614" y="145"/>
                  <a:pt x="614" y="145"/>
                </a:cubicBezTo>
                <a:cubicBezTo>
                  <a:pt x="612" y="145"/>
                  <a:pt x="612" y="145"/>
                  <a:pt x="612" y="145"/>
                </a:cubicBezTo>
                <a:cubicBezTo>
                  <a:pt x="611" y="146"/>
                  <a:pt x="611" y="146"/>
                  <a:pt x="611" y="146"/>
                </a:cubicBezTo>
                <a:cubicBezTo>
                  <a:pt x="608" y="146"/>
                  <a:pt x="608" y="146"/>
                  <a:pt x="608" y="146"/>
                </a:cubicBezTo>
                <a:cubicBezTo>
                  <a:pt x="606" y="145"/>
                  <a:pt x="606" y="145"/>
                  <a:pt x="606" y="145"/>
                </a:cubicBezTo>
                <a:cubicBezTo>
                  <a:pt x="603" y="145"/>
                  <a:pt x="603" y="145"/>
                  <a:pt x="603" y="145"/>
                </a:cubicBezTo>
                <a:cubicBezTo>
                  <a:pt x="602" y="144"/>
                  <a:pt x="602" y="144"/>
                  <a:pt x="602" y="144"/>
                </a:cubicBezTo>
                <a:cubicBezTo>
                  <a:pt x="600" y="145"/>
                  <a:pt x="600" y="145"/>
                  <a:pt x="600" y="145"/>
                </a:cubicBezTo>
                <a:cubicBezTo>
                  <a:pt x="596" y="147"/>
                  <a:pt x="596" y="147"/>
                  <a:pt x="596" y="147"/>
                </a:cubicBezTo>
                <a:cubicBezTo>
                  <a:pt x="597" y="148"/>
                  <a:pt x="597" y="148"/>
                  <a:pt x="597" y="148"/>
                </a:cubicBezTo>
                <a:cubicBezTo>
                  <a:pt x="597" y="150"/>
                  <a:pt x="597" y="150"/>
                  <a:pt x="597" y="150"/>
                </a:cubicBezTo>
                <a:cubicBezTo>
                  <a:pt x="595" y="150"/>
                  <a:pt x="595" y="150"/>
                  <a:pt x="595" y="150"/>
                </a:cubicBezTo>
                <a:cubicBezTo>
                  <a:pt x="595" y="151"/>
                  <a:pt x="595" y="151"/>
                  <a:pt x="595" y="151"/>
                </a:cubicBezTo>
                <a:cubicBezTo>
                  <a:pt x="598" y="153"/>
                  <a:pt x="598" y="153"/>
                  <a:pt x="598" y="153"/>
                </a:cubicBezTo>
                <a:cubicBezTo>
                  <a:pt x="600" y="156"/>
                  <a:pt x="600" y="156"/>
                  <a:pt x="600" y="156"/>
                </a:cubicBezTo>
                <a:cubicBezTo>
                  <a:pt x="601" y="156"/>
                  <a:pt x="601" y="156"/>
                  <a:pt x="601" y="156"/>
                </a:cubicBezTo>
                <a:cubicBezTo>
                  <a:pt x="601" y="154"/>
                  <a:pt x="601" y="154"/>
                  <a:pt x="601" y="154"/>
                </a:cubicBezTo>
                <a:cubicBezTo>
                  <a:pt x="602" y="154"/>
                  <a:pt x="602" y="154"/>
                  <a:pt x="602" y="154"/>
                </a:cubicBezTo>
                <a:cubicBezTo>
                  <a:pt x="602" y="156"/>
                  <a:pt x="602" y="156"/>
                  <a:pt x="602" y="156"/>
                </a:cubicBezTo>
                <a:cubicBezTo>
                  <a:pt x="604" y="157"/>
                  <a:pt x="604" y="157"/>
                  <a:pt x="604" y="157"/>
                </a:cubicBezTo>
                <a:cubicBezTo>
                  <a:pt x="604" y="159"/>
                  <a:pt x="604" y="159"/>
                  <a:pt x="604" y="159"/>
                </a:cubicBezTo>
                <a:cubicBezTo>
                  <a:pt x="605" y="160"/>
                  <a:pt x="605" y="160"/>
                  <a:pt x="605" y="160"/>
                </a:cubicBezTo>
                <a:cubicBezTo>
                  <a:pt x="607" y="159"/>
                  <a:pt x="607" y="159"/>
                  <a:pt x="607" y="159"/>
                </a:cubicBezTo>
                <a:cubicBezTo>
                  <a:pt x="607" y="157"/>
                  <a:pt x="607" y="157"/>
                  <a:pt x="607" y="157"/>
                </a:cubicBezTo>
                <a:cubicBezTo>
                  <a:pt x="608" y="157"/>
                  <a:pt x="608" y="157"/>
                  <a:pt x="608" y="157"/>
                </a:cubicBezTo>
                <a:cubicBezTo>
                  <a:pt x="609" y="157"/>
                  <a:pt x="609" y="157"/>
                  <a:pt x="609" y="157"/>
                </a:cubicBezTo>
                <a:cubicBezTo>
                  <a:pt x="608" y="159"/>
                  <a:pt x="608" y="159"/>
                  <a:pt x="608" y="159"/>
                </a:cubicBezTo>
                <a:cubicBezTo>
                  <a:pt x="608" y="160"/>
                  <a:pt x="608" y="160"/>
                  <a:pt x="608" y="160"/>
                </a:cubicBezTo>
                <a:cubicBezTo>
                  <a:pt x="610" y="162"/>
                  <a:pt x="610" y="162"/>
                  <a:pt x="610" y="162"/>
                </a:cubicBezTo>
                <a:cubicBezTo>
                  <a:pt x="612" y="161"/>
                  <a:pt x="612" y="161"/>
                  <a:pt x="612" y="161"/>
                </a:cubicBezTo>
                <a:cubicBezTo>
                  <a:pt x="612" y="160"/>
                  <a:pt x="612" y="160"/>
                  <a:pt x="612" y="160"/>
                </a:cubicBezTo>
                <a:cubicBezTo>
                  <a:pt x="615" y="158"/>
                  <a:pt x="615" y="158"/>
                  <a:pt x="615" y="158"/>
                </a:cubicBezTo>
                <a:cubicBezTo>
                  <a:pt x="616" y="157"/>
                  <a:pt x="616" y="157"/>
                  <a:pt x="616" y="157"/>
                </a:cubicBezTo>
                <a:cubicBezTo>
                  <a:pt x="616" y="156"/>
                  <a:pt x="616" y="156"/>
                  <a:pt x="616" y="156"/>
                </a:cubicBezTo>
                <a:cubicBezTo>
                  <a:pt x="617" y="158"/>
                  <a:pt x="617" y="158"/>
                  <a:pt x="617" y="158"/>
                </a:cubicBezTo>
                <a:cubicBezTo>
                  <a:pt x="619" y="156"/>
                  <a:pt x="619" y="156"/>
                  <a:pt x="619" y="156"/>
                </a:cubicBezTo>
                <a:cubicBezTo>
                  <a:pt x="621" y="156"/>
                  <a:pt x="621" y="156"/>
                  <a:pt x="621" y="156"/>
                </a:cubicBezTo>
                <a:cubicBezTo>
                  <a:pt x="622" y="156"/>
                  <a:pt x="622" y="156"/>
                  <a:pt x="622" y="156"/>
                </a:cubicBezTo>
                <a:cubicBezTo>
                  <a:pt x="620" y="158"/>
                  <a:pt x="620" y="158"/>
                  <a:pt x="620" y="158"/>
                </a:cubicBezTo>
                <a:cubicBezTo>
                  <a:pt x="618" y="159"/>
                  <a:pt x="618" y="159"/>
                  <a:pt x="618" y="159"/>
                </a:cubicBezTo>
                <a:cubicBezTo>
                  <a:pt x="618" y="161"/>
                  <a:pt x="618" y="161"/>
                  <a:pt x="618" y="161"/>
                </a:cubicBezTo>
                <a:cubicBezTo>
                  <a:pt x="620" y="161"/>
                  <a:pt x="620" y="161"/>
                  <a:pt x="620" y="161"/>
                </a:cubicBezTo>
                <a:cubicBezTo>
                  <a:pt x="622" y="161"/>
                  <a:pt x="622" y="161"/>
                  <a:pt x="622" y="161"/>
                </a:cubicBezTo>
                <a:cubicBezTo>
                  <a:pt x="623" y="162"/>
                  <a:pt x="623" y="162"/>
                  <a:pt x="623" y="162"/>
                </a:cubicBezTo>
                <a:cubicBezTo>
                  <a:pt x="624" y="161"/>
                  <a:pt x="624" y="161"/>
                  <a:pt x="624" y="161"/>
                </a:cubicBezTo>
                <a:cubicBezTo>
                  <a:pt x="626" y="161"/>
                  <a:pt x="626" y="161"/>
                  <a:pt x="626" y="161"/>
                </a:cubicBezTo>
                <a:cubicBezTo>
                  <a:pt x="627" y="160"/>
                  <a:pt x="627" y="160"/>
                  <a:pt x="627" y="160"/>
                </a:cubicBezTo>
                <a:cubicBezTo>
                  <a:pt x="629" y="161"/>
                  <a:pt x="629" y="161"/>
                  <a:pt x="629" y="161"/>
                </a:cubicBezTo>
                <a:cubicBezTo>
                  <a:pt x="629" y="162"/>
                  <a:pt x="629" y="162"/>
                  <a:pt x="629" y="162"/>
                </a:cubicBezTo>
                <a:cubicBezTo>
                  <a:pt x="631" y="162"/>
                  <a:pt x="631" y="162"/>
                  <a:pt x="631" y="162"/>
                </a:cubicBezTo>
                <a:cubicBezTo>
                  <a:pt x="633" y="161"/>
                  <a:pt x="633" y="161"/>
                  <a:pt x="633" y="161"/>
                </a:cubicBezTo>
                <a:cubicBezTo>
                  <a:pt x="634" y="162"/>
                  <a:pt x="634" y="162"/>
                  <a:pt x="634" y="162"/>
                </a:cubicBezTo>
                <a:cubicBezTo>
                  <a:pt x="636" y="162"/>
                  <a:pt x="636" y="162"/>
                  <a:pt x="636" y="162"/>
                </a:cubicBezTo>
                <a:cubicBezTo>
                  <a:pt x="637" y="161"/>
                  <a:pt x="637" y="161"/>
                  <a:pt x="637" y="161"/>
                </a:cubicBezTo>
                <a:cubicBezTo>
                  <a:pt x="638" y="162"/>
                  <a:pt x="638" y="162"/>
                  <a:pt x="638" y="162"/>
                </a:cubicBezTo>
                <a:cubicBezTo>
                  <a:pt x="637" y="163"/>
                  <a:pt x="637" y="163"/>
                  <a:pt x="637" y="163"/>
                </a:cubicBezTo>
                <a:cubicBezTo>
                  <a:pt x="636" y="164"/>
                  <a:pt x="636" y="164"/>
                  <a:pt x="636" y="164"/>
                </a:cubicBezTo>
                <a:cubicBezTo>
                  <a:pt x="632" y="164"/>
                  <a:pt x="632" y="164"/>
                  <a:pt x="632" y="164"/>
                </a:cubicBezTo>
                <a:cubicBezTo>
                  <a:pt x="631" y="165"/>
                  <a:pt x="631" y="165"/>
                  <a:pt x="631" y="165"/>
                </a:cubicBezTo>
                <a:cubicBezTo>
                  <a:pt x="629" y="165"/>
                  <a:pt x="629" y="165"/>
                  <a:pt x="629" y="165"/>
                </a:cubicBezTo>
                <a:cubicBezTo>
                  <a:pt x="627" y="165"/>
                  <a:pt x="627" y="165"/>
                  <a:pt x="627" y="165"/>
                </a:cubicBezTo>
                <a:cubicBezTo>
                  <a:pt x="624" y="164"/>
                  <a:pt x="624" y="164"/>
                  <a:pt x="624" y="164"/>
                </a:cubicBezTo>
                <a:cubicBezTo>
                  <a:pt x="621" y="164"/>
                  <a:pt x="621" y="164"/>
                  <a:pt x="621" y="164"/>
                </a:cubicBezTo>
                <a:cubicBezTo>
                  <a:pt x="619" y="165"/>
                  <a:pt x="619" y="165"/>
                  <a:pt x="619" y="165"/>
                </a:cubicBezTo>
                <a:cubicBezTo>
                  <a:pt x="617" y="165"/>
                  <a:pt x="617" y="165"/>
                  <a:pt x="617" y="165"/>
                </a:cubicBezTo>
                <a:cubicBezTo>
                  <a:pt x="615" y="165"/>
                  <a:pt x="615" y="165"/>
                  <a:pt x="615" y="165"/>
                </a:cubicBezTo>
                <a:cubicBezTo>
                  <a:pt x="614" y="166"/>
                  <a:pt x="614" y="166"/>
                  <a:pt x="614" y="166"/>
                </a:cubicBezTo>
                <a:cubicBezTo>
                  <a:pt x="611" y="165"/>
                  <a:pt x="611" y="165"/>
                  <a:pt x="611" y="165"/>
                </a:cubicBezTo>
                <a:cubicBezTo>
                  <a:pt x="608" y="166"/>
                  <a:pt x="608" y="166"/>
                  <a:pt x="608" y="166"/>
                </a:cubicBezTo>
                <a:cubicBezTo>
                  <a:pt x="608" y="168"/>
                  <a:pt x="608" y="168"/>
                  <a:pt x="608" y="168"/>
                </a:cubicBezTo>
                <a:cubicBezTo>
                  <a:pt x="608" y="170"/>
                  <a:pt x="608" y="170"/>
                  <a:pt x="608" y="170"/>
                </a:cubicBezTo>
                <a:cubicBezTo>
                  <a:pt x="608" y="172"/>
                  <a:pt x="608" y="172"/>
                  <a:pt x="608" y="172"/>
                </a:cubicBezTo>
                <a:cubicBezTo>
                  <a:pt x="609" y="174"/>
                  <a:pt x="609" y="174"/>
                  <a:pt x="609" y="174"/>
                </a:cubicBezTo>
                <a:cubicBezTo>
                  <a:pt x="611" y="176"/>
                  <a:pt x="611" y="176"/>
                  <a:pt x="611" y="176"/>
                </a:cubicBezTo>
                <a:cubicBezTo>
                  <a:pt x="613" y="176"/>
                  <a:pt x="613" y="176"/>
                  <a:pt x="613" y="176"/>
                </a:cubicBezTo>
                <a:cubicBezTo>
                  <a:pt x="616" y="177"/>
                  <a:pt x="616" y="177"/>
                  <a:pt x="616" y="177"/>
                </a:cubicBezTo>
                <a:cubicBezTo>
                  <a:pt x="618" y="177"/>
                  <a:pt x="618" y="177"/>
                  <a:pt x="618" y="177"/>
                </a:cubicBezTo>
                <a:cubicBezTo>
                  <a:pt x="621" y="177"/>
                  <a:pt x="621" y="177"/>
                  <a:pt x="621" y="177"/>
                </a:cubicBezTo>
                <a:cubicBezTo>
                  <a:pt x="623" y="177"/>
                  <a:pt x="623" y="177"/>
                  <a:pt x="623" y="177"/>
                </a:cubicBezTo>
                <a:cubicBezTo>
                  <a:pt x="624" y="178"/>
                  <a:pt x="624" y="178"/>
                  <a:pt x="624" y="178"/>
                </a:cubicBezTo>
                <a:cubicBezTo>
                  <a:pt x="626" y="178"/>
                  <a:pt x="626" y="178"/>
                  <a:pt x="626" y="178"/>
                </a:cubicBezTo>
                <a:cubicBezTo>
                  <a:pt x="628" y="177"/>
                  <a:pt x="628" y="177"/>
                  <a:pt x="628" y="177"/>
                </a:cubicBezTo>
                <a:cubicBezTo>
                  <a:pt x="629" y="177"/>
                  <a:pt x="629" y="177"/>
                  <a:pt x="629" y="177"/>
                </a:cubicBezTo>
                <a:cubicBezTo>
                  <a:pt x="630" y="176"/>
                  <a:pt x="630" y="176"/>
                  <a:pt x="630" y="176"/>
                </a:cubicBezTo>
                <a:cubicBezTo>
                  <a:pt x="631" y="175"/>
                  <a:pt x="631" y="175"/>
                  <a:pt x="631" y="175"/>
                </a:cubicBezTo>
                <a:cubicBezTo>
                  <a:pt x="633" y="175"/>
                  <a:pt x="633" y="175"/>
                  <a:pt x="633" y="175"/>
                </a:cubicBezTo>
                <a:cubicBezTo>
                  <a:pt x="634" y="175"/>
                  <a:pt x="634" y="175"/>
                  <a:pt x="634" y="175"/>
                </a:cubicBezTo>
                <a:cubicBezTo>
                  <a:pt x="634" y="173"/>
                  <a:pt x="634" y="173"/>
                  <a:pt x="634" y="173"/>
                </a:cubicBezTo>
                <a:cubicBezTo>
                  <a:pt x="636" y="173"/>
                  <a:pt x="636" y="173"/>
                  <a:pt x="636" y="173"/>
                </a:cubicBezTo>
                <a:cubicBezTo>
                  <a:pt x="637" y="173"/>
                  <a:pt x="637" y="173"/>
                  <a:pt x="637" y="173"/>
                </a:cubicBezTo>
                <a:cubicBezTo>
                  <a:pt x="638" y="172"/>
                  <a:pt x="638" y="172"/>
                  <a:pt x="638" y="172"/>
                </a:cubicBezTo>
                <a:cubicBezTo>
                  <a:pt x="639" y="172"/>
                  <a:pt x="639" y="172"/>
                  <a:pt x="639" y="172"/>
                </a:cubicBezTo>
                <a:cubicBezTo>
                  <a:pt x="641" y="172"/>
                  <a:pt x="641" y="172"/>
                  <a:pt x="641" y="172"/>
                </a:cubicBezTo>
                <a:cubicBezTo>
                  <a:pt x="642" y="173"/>
                  <a:pt x="642" y="173"/>
                  <a:pt x="642" y="173"/>
                </a:cubicBezTo>
                <a:cubicBezTo>
                  <a:pt x="644" y="173"/>
                  <a:pt x="644" y="173"/>
                  <a:pt x="644" y="173"/>
                </a:cubicBezTo>
                <a:cubicBezTo>
                  <a:pt x="645" y="172"/>
                  <a:pt x="645" y="172"/>
                  <a:pt x="645" y="172"/>
                </a:cubicBezTo>
                <a:cubicBezTo>
                  <a:pt x="648" y="171"/>
                  <a:pt x="648" y="171"/>
                  <a:pt x="648" y="171"/>
                </a:cubicBezTo>
                <a:cubicBezTo>
                  <a:pt x="649" y="171"/>
                  <a:pt x="649" y="171"/>
                  <a:pt x="649" y="171"/>
                </a:cubicBezTo>
                <a:cubicBezTo>
                  <a:pt x="650" y="170"/>
                  <a:pt x="650" y="170"/>
                  <a:pt x="650" y="170"/>
                </a:cubicBezTo>
                <a:cubicBezTo>
                  <a:pt x="650" y="169"/>
                  <a:pt x="650" y="169"/>
                  <a:pt x="650" y="169"/>
                </a:cubicBezTo>
                <a:cubicBezTo>
                  <a:pt x="651" y="169"/>
                  <a:pt x="651" y="169"/>
                  <a:pt x="651" y="169"/>
                </a:cubicBezTo>
                <a:cubicBezTo>
                  <a:pt x="652" y="171"/>
                  <a:pt x="652" y="171"/>
                  <a:pt x="652" y="171"/>
                </a:cubicBezTo>
                <a:cubicBezTo>
                  <a:pt x="651" y="172"/>
                  <a:pt x="651" y="172"/>
                  <a:pt x="651" y="172"/>
                </a:cubicBezTo>
                <a:cubicBezTo>
                  <a:pt x="651" y="173"/>
                  <a:pt x="651" y="173"/>
                  <a:pt x="651" y="173"/>
                </a:cubicBezTo>
                <a:cubicBezTo>
                  <a:pt x="653" y="173"/>
                  <a:pt x="653" y="173"/>
                  <a:pt x="653" y="173"/>
                </a:cubicBezTo>
                <a:cubicBezTo>
                  <a:pt x="655" y="173"/>
                  <a:pt x="655" y="173"/>
                  <a:pt x="655" y="173"/>
                </a:cubicBezTo>
                <a:cubicBezTo>
                  <a:pt x="655" y="172"/>
                  <a:pt x="655" y="172"/>
                  <a:pt x="655" y="172"/>
                </a:cubicBezTo>
                <a:cubicBezTo>
                  <a:pt x="657" y="171"/>
                  <a:pt x="657" y="171"/>
                  <a:pt x="657" y="171"/>
                </a:cubicBezTo>
                <a:cubicBezTo>
                  <a:pt x="658" y="171"/>
                  <a:pt x="658" y="171"/>
                  <a:pt x="658" y="171"/>
                </a:cubicBezTo>
                <a:cubicBezTo>
                  <a:pt x="658" y="172"/>
                  <a:pt x="658" y="172"/>
                  <a:pt x="658" y="172"/>
                </a:cubicBezTo>
                <a:cubicBezTo>
                  <a:pt x="657" y="174"/>
                  <a:pt x="657" y="174"/>
                  <a:pt x="657" y="174"/>
                </a:cubicBezTo>
                <a:cubicBezTo>
                  <a:pt x="657" y="175"/>
                  <a:pt x="657" y="175"/>
                  <a:pt x="657" y="175"/>
                </a:cubicBezTo>
                <a:cubicBezTo>
                  <a:pt x="659" y="176"/>
                  <a:pt x="659" y="176"/>
                  <a:pt x="659" y="176"/>
                </a:cubicBezTo>
                <a:cubicBezTo>
                  <a:pt x="662" y="175"/>
                  <a:pt x="662" y="175"/>
                  <a:pt x="662" y="175"/>
                </a:cubicBezTo>
                <a:cubicBezTo>
                  <a:pt x="665" y="174"/>
                  <a:pt x="665" y="174"/>
                  <a:pt x="665" y="174"/>
                </a:cubicBezTo>
                <a:cubicBezTo>
                  <a:pt x="666" y="174"/>
                  <a:pt x="666" y="174"/>
                  <a:pt x="666" y="174"/>
                </a:cubicBezTo>
                <a:cubicBezTo>
                  <a:pt x="668" y="173"/>
                  <a:pt x="668" y="173"/>
                  <a:pt x="668" y="173"/>
                </a:cubicBezTo>
                <a:cubicBezTo>
                  <a:pt x="669" y="175"/>
                  <a:pt x="669" y="175"/>
                  <a:pt x="669" y="175"/>
                </a:cubicBezTo>
                <a:cubicBezTo>
                  <a:pt x="670" y="174"/>
                  <a:pt x="670" y="174"/>
                  <a:pt x="670" y="174"/>
                </a:cubicBezTo>
                <a:cubicBezTo>
                  <a:pt x="670" y="173"/>
                  <a:pt x="670" y="173"/>
                  <a:pt x="670" y="173"/>
                </a:cubicBezTo>
                <a:cubicBezTo>
                  <a:pt x="671" y="173"/>
                  <a:pt x="671" y="173"/>
                  <a:pt x="671" y="173"/>
                </a:cubicBezTo>
                <a:cubicBezTo>
                  <a:pt x="672" y="173"/>
                  <a:pt x="672" y="173"/>
                  <a:pt x="672" y="173"/>
                </a:cubicBezTo>
                <a:cubicBezTo>
                  <a:pt x="673" y="172"/>
                  <a:pt x="673" y="172"/>
                  <a:pt x="673" y="172"/>
                </a:cubicBezTo>
                <a:cubicBezTo>
                  <a:pt x="673" y="170"/>
                  <a:pt x="673" y="170"/>
                  <a:pt x="673" y="170"/>
                </a:cubicBezTo>
                <a:cubicBezTo>
                  <a:pt x="674" y="169"/>
                  <a:pt x="674" y="169"/>
                  <a:pt x="674" y="169"/>
                </a:cubicBezTo>
                <a:cubicBezTo>
                  <a:pt x="676" y="169"/>
                  <a:pt x="676" y="169"/>
                  <a:pt x="676" y="169"/>
                </a:cubicBezTo>
                <a:cubicBezTo>
                  <a:pt x="678" y="166"/>
                  <a:pt x="678" y="166"/>
                  <a:pt x="678" y="166"/>
                </a:cubicBezTo>
                <a:cubicBezTo>
                  <a:pt x="677" y="165"/>
                  <a:pt x="677" y="165"/>
                  <a:pt x="677" y="165"/>
                </a:cubicBezTo>
                <a:cubicBezTo>
                  <a:pt x="678" y="164"/>
                  <a:pt x="678" y="164"/>
                  <a:pt x="678" y="164"/>
                </a:cubicBezTo>
                <a:cubicBezTo>
                  <a:pt x="679" y="164"/>
                  <a:pt x="679" y="164"/>
                  <a:pt x="679" y="164"/>
                </a:cubicBezTo>
                <a:cubicBezTo>
                  <a:pt x="681" y="163"/>
                  <a:pt x="681" y="163"/>
                  <a:pt x="681" y="163"/>
                </a:cubicBezTo>
                <a:cubicBezTo>
                  <a:pt x="683" y="161"/>
                  <a:pt x="683" y="161"/>
                  <a:pt x="683" y="161"/>
                </a:cubicBezTo>
                <a:cubicBezTo>
                  <a:pt x="685" y="157"/>
                  <a:pt x="685" y="157"/>
                  <a:pt x="685" y="157"/>
                </a:cubicBezTo>
                <a:cubicBezTo>
                  <a:pt x="686" y="154"/>
                  <a:pt x="686" y="154"/>
                  <a:pt x="686" y="154"/>
                </a:cubicBezTo>
                <a:cubicBezTo>
                  <a:pt x="685" y="153"/>
                  <a:pt x="685" y="153"/>
                  <a:pt x="685" y="153"/>
                </a:cubicBezTo>
                <a:cubicBezTo>
                  <a:pt x="684" y="150"/>
                  <a:pt x="684" y="150"/>
                  <a:pt x="684" y="150"/>
                </a:cubicBezTo>
                <a:cubicBezTo>
                  <a:pt x="682" y="148"/>
                  <a:pt x="682" y="148"/>
                  <a:pt x="682" y="148"/>
                </a:cubicBezTo>
                <a:cubicBezTo>
                  <a:pt x="681" y="149"/>
                  <a:pt x="681" y="149"/>
                  <a:pt x="681" y="149"/>
                </a:cubicBezTo>
                <a:cubicBezTo>
                  <a:pt x="678" y="151"/>
                  <a:pt x="678" y="151"/>
                  <a:pt x="678" y="151"/>
                </a:cubicBezTo>
                <a:cubicBezTo>
                  <a:pt x="678" y="152"/>
                  <a:pt x="678" y="152"/>
                  <a:pt x="678" y="152"/>
                </a:cubicBezTo>
                <a:cubicBezTo>
                  <a:pt x="676" y="154"/>
                  <a:pt x="676" y="154"/>
                  <a:pt x="676" y="154"/>
                </a:cubicBezTo>
                <a:cubicBezTo>
                  <a:pt x="677" y="155"/>
                  <a:pt x="677" y="155"/>
                  <a:pt x="677" y="155"/>
                </a:cubicBezTo>
                <a:cubicBezTo>
                  <a:pt x="677" y="156"/>
                  <a:pt x="677" y="156"/>
                  <a:pt x="677" y="156"/>
                </a:cubicBezTo>
                <a:cubicBezTo>
                  <a:pt x="675" y="156"/>
                  <a:pt x="675" y="156"/>
                  <a:pt x="675" y="156"/>
                </a:cubicBezTo>
                <a:cubicBezTo>
                  <a:pt x="673" y="157"/>
                  <a:pt x="673" y="157"/>
                  <a:pt x="673" y="157"/>
                </a:cubicBezTo>
                <a:cubicBezTo>
                  <a:pt x="673" y="156"/>
                  <a:pt x="673" y="156"/>
                  <a:pt x="673" y="156"/>
                </a:cubicBezTo>
                <a:cubicBezTo>
                  <a:pt x="674" y="154"/>
                  <a:pt x="674" y="154"/>
                  <a:pt x="674" y="154"/>
                </a:cubicBezTo>
                <a:cubicBezTo>
                  <a:pt x="675" y="151"/>
                  <a:pt x="675" y="151"/>
                  <a:pt x="675" y="151"/>
                </a:cubicBezTo>
                <a:cubicBezTo>
                  <a:pt x="672" y="150"/>
                  <a:pt x="672" y="150"/>
                  <a:pt x="672" y="150"/>
                </a:cubicBezTo>
                <a:cubicBezTo>
                  <a:pt x="671" y="151"/>
                  <a:pt x="671" y="151"/>
                  <a:pt x="671" y="151"/>
                </a:cubicBezTo>
                <a:cubicBezTo>
                  <a:pt x="670" y="152"/>
                  <a:pt x="670" y="152"/>
                  <a:pt x="670" y="152"/>
                </a:cubicBezTo>
                <a:cubicBezTo>
                  <a:pt x="667" y="153"/>
                  <a:pt x="667" y="153"/>
                  <a:pt x="667" y="153"/>
                </a:cubicBezTo>
                <a:cubicBezTo>
                  <a:pt x="666" y="155"/>
                  <a:pt x="666" y="155"/>
                  <a:pt x="666" y="155"/>
                </a:cubicBezTo>
                <a:cubicBezTo>
                  <a:pt x="665" y="154"/>
                  <a:pt x="665" y="154"/>
                  <a:pt x="665" y="154"/>
                </a:cubicBezTo>
                <a:cubicBezTo>
                  <a:pt x="666" y="152"/>
                  <a:pt x="666" y="152"/>
                  <a:pt x="666" y="152"/>
                </a:cubicBezTo>
                <a:cubicBezTo>
                  <a:pt x="668" y="150"/>
                  <a:pt x="668" y="150"/>
                  <a:pt x="668" y="150"/>
                </a:cubicBezTo>
                <a:cubicBezTo>
                  <a:pt x="671" y="149"/>
                  <a:pt x="671" y="149"/>
                  <a:pt x="671" y="149"/>
                </a:cubicBezTo>
                <a:cubicBezTo>
                  <a:pt x="672" y="147"/>
                  <a:pt x="672" y="147"/>
                  <a:pt x="672" y="147"/>
                </a:cubicBezTo>
                <a:cubicBezTo>
                  <a:pt x="672" y="146"/>
                  <a:pt x="672" y="146"/>
                  <a:pt x="672" y="146"/>
                </a:cubicBezTo>
                <a:cubicBezTo>
                  <a:pt x="669" y="145"/>
                  <a:pt x="669" y="145"/>
                  <a:pt x="669" y="145"/>
                </a:cubicBezTo>
                <a:cubicBezTo>
                  <a:pt x="668" y="146"/>
                  <a:pt x="668" y="146"/>
                  <a:pt x="668" y="146"/>
                </a:cubicBezTo>
                <a:cubicBezTo>
                  <a:pt x="667" y="146"/>
                  <a:pt x="667" y="146"/>
                  <a:pt x="667" y="146"/>
                </a:cubicBezTo>
                <a:cubicBezTo>
                  <a:pt x="667" y="145"/>
                  <a:pt x="667" y="145"/>
                  <a:pt x="667" y="145"/>
                </a:cubicBezTo>
                <a:cubicBezTo>
                  <a:pt x="668" y="144"/>
                  <a:pt x="668" y="144"/>
                  <a:pt x="668" y="144"/>
                </a:cubicBezTo>
                <a:cubicBezTo>
                  <a:pt x="671" y="142"/>
                  <a:pt x="671" y="142"/>
                  <a:pt x="671" y="142"/>
                </a:cubicBezTo>
                <a:cubicBezTo>
                  <a:pt x="672" y="142"/>
                  <a:pt x="672" y="142"/>
                  <a:pt x="672" y="142"/>
                </a:cubicBezTo>
                <a:cubicBezTo>
                  <a:pt x="673" y="141"/>
                  <a:pt x="673" y="141"/>
                  <a:pt x="673" y="141"/>
                </a:cubicBezTo>
                <a:cubicBezTo>
                  <a:pt x="673" y="137"/>
                  <a:pt x="673" y="137"/>
                  <a:pt x="673" y="137"/>
                </a:cubicBezTo>
                <a:cubicBezTo>
                  <a:pt x="672" y="136"/>
                  <a:pt x="672" y="136"/>
                  <a:pt x="672" y="136"/>
                </a:cubicBezTo>
                <a:cubicBezTo>
                  <a:pt x="672" y="134"/>
                  <a:pt x="672" y="134"/>
                  <a:pt x="672" y="134"/>
                </a:cubicBezTo>
                <a:cubicBezTo>
                  <a:pt x="673" y="132"/>
                  <a:pt x="673" y="132"/>
                  <a:pt x="673" y="132"/>
                </a:cubicBezTo>
                <a:cubicBezTo>
                  <a:pt x="673" y="130"/>
                  <a:pt x="673" y="130"/>
                  <a:pt x="673" y="130"/>
                </a:cubicBezTo>
                <a:cubicBezTo>
                  <a:pt x="674" y="129"/>
                  <a:pt x="674" y="129"/>
                  <a:pt x="674" y="129"/>
                </a:cubicBezTo>
                <a:cubicBezTo>
                  <a:pt x="675" y="129"/>
                  <a:pt x="675" y="129"/>
                  <a:pt x="675" y="129"/>
                </a:cubicBezTo>
                <a:cubicBezTo>
                  <a:pt x="676" y="128"/>
                  <a:pt x="676" y="128"/>
                  <a:pt x="676" y="128"/>
                </a:cubicBezTo>
                <a:cubicBezTo>
                  <a:pt x="675" y="127"/>
                  <a:pt x="675" y="127"/>
                  <a:pt x="675" y="127"/>
                </a:cubicBezTo>
                <a:cubicBezTo>
                  <a:pt x="676" y="126"/>
                  <a:pt x="676" y="126"/>
                  <a:pt x="676" y="126"/>
                </a:cubicBezTo>
                <a:cubicBezTo>
                  <a:pt x="673" y="124"/>
                  <a:pt x="673" y="124"/>
                  <a:pt x="673" y="124"/>
                </a:cubicBezTo>
                <a:cubicBezTo>
                  <a:pt x="672" y="124"/>
                  <a:pt x="672" y="124"/>
                  <a:pt x="672" y="124"/>
                </a:cubicBezTo>
                <a:cubicBezTo>
                  <a:pt x="668" y="128"/>
                  <a:pt x="668" y="128"/>
                  <a:pt x="668" y="128"/>
                </a:cubicBezTo>
                <a:cubicBezTo>
                  <a:pt x="666" y="129"/>
                  <a:pt x="666" y="129"/>
                  <a:pt x="666" y="129"/>
                </a:cubicBezTo>
                <a:cubicBezTo>
                  <a:pt x="665" y="130"/>
                  <a:pt x="665" y="130"/>
                  <a:pt x="665" y="130"/>
                </a:cubicBezTo>
                <a:cubicBezTo>
                  <a:pt x="665" y="131"/>
                  <a:pt x="665" y="131"/>
                  <a:pt x="665" y="131"/>
                </a:cubicBezTo>
                <a:cubicBezTo>
                  <a:pt x="663" y="131"/>
                  <a:pt x="663" y="131"/>
                  <a:pt x="663" y="131"/>
                </a:cubicBezTo>
                <a:cubicBezTo>
                  <a:pt x="662" y="131"/>
                  <a:pt x="662" y="131"/>
                  <a:pt x="662" y="131"/>
                </a:cubicBezTo>
                <a:cubicBezTo>
                  <a:pt x="661" y="132"/>
                  <a:pt x="661" y="132"/>
                  <a:pt x="661" y="132"/>
                </a:cubicBezTo>
                <a:cubicBezTo>
                  <a:pt x="659" y="134"/>
                  <a:pt x="659" y="134"/>
                  <a:pt x="659" y="134"/>
                </a:cubicBezTo>
                <a:cubicBezTo>
                  <a:pt x="660" y="136"/>
                  <a:pt x="660" y="136"/>
                  <a:pt x="660" y="136"/>
                </a:cubicBezTo>
                <a:cubicBezTo>
                  <a:pt x="660" y="139"/>
                  <a:pt x="660" y="139"/>
                  <a:pt x="660" y="139"/>
                </a:cubicBezTo>
                <a:cubicBezTo>
                  <a:pt x="661" y="139"/>
                  <a:pt x="661" y="139"/>
                  <a:pt x="661" y="139"/>
                </a:cubicBezTo>
                <a:cubicBezTo>
                  <a:pt x="662" y="142"/>
                  <a:pt x="662" y="142"/>
                  <a:pt x="662" y="142"/>
                </a:cubicBezTo>
                <a:cubicBezTo>
                  <a:pt x="661" y="145"/>
                  <a:pt x="661" y="145"/>
                  <a:pt x="661" y="145"/>
                </a:cubicBezTo>
                <a:cubicBezTo>
                  <a:pt x="659" y="145"/>
                  <a:pt x="659" y="145"/>
                  <a:pt x="659" y="145"/>
                </a:cubicBezTo>
                <a:cubicBezTo>
                  <a:pt x="657" y="146"/>
                  <a:pt x="657" y="146"/>
                  <a:pt x="657" y="146"/>
                </a:cubicBezTo>
                <a:cubicBezTo>
                  <a:pt x="655" y="146"/>
                  <a:pt x="655" y="146"/>
                  <a:pt x="655" y="146"/>
                </a:cubicBezTo>
                <a:cubicBezTo>
                  <a:pt x="655" y="147"/>
                  <a:pt x="655" y="147"/>
                  <a:pt x="655" y="147"/>
                </a:cubicBezTo>
                <a:cubicBezTo>
                  <a:pt x="656" y="148"/>
                  <a:pt x="656" y="148"/>
                  <a:pt x="656" y="148"/>
                </a:cubicBezTo>
                <a:cubicBezTo>
                  <a:pt x="656" y="149"/>
                  <a:pt x="656" y="149"/>
                  <a:pt x="656" y="149"/>
                </a:cubicBezTo>
                <a:cubicBezTo>
                  <a:pt x="657" y="151"/>
                  <a:pt x="657" y="151"/>
                  <a:pt x="657" y="151"/>
                </a:cubicBezTo>
                <a:cubicBezTo>
                  <a:pt x="658" y="154"/>
                  <a:pt x="658" y="154"/>
                  <a:pt x="658" y="154"/>
                </a:cubicBezTo>
                <a:cubicBezTo>
                  <a:pt x="655" y="156"/>
                  <a:pt x="655" y="156"/>
                  <a:pt x="655" y="156"/>
                </a:cubicBezTo>
                <a:cubicBezTo>
                  <a:pt x="656" y="156"/>
                  <a:pt x="656" y="156"/>
                  <a:pt x="656" y="156"/>
                </a:cubicBezTo>
                <a:cubicBezTo>
                  <a:pt x="656" y="157"/>
                  <a:pt x="656" y="157"/>
                  <a:pt x="656" y="157"/>
                </a:cubicBezTo>
                <a:cubicBezTo>
                  <a:pt x="655" y="158"/>
                  <a:pt x="655" y="158"/>
                  <a:pt x="655" y="158"/>
                </a:cubicBezTo>
                <a:cubicBezTo>
                  <a:pt x="653" y="156"/>
                  <a:pt x="653" y="156"/>
                  <a:pt x="653" y="156"/>
                </a:cubicBezTo>
                <a:cubicBezTo>
                  <a:pt x="650" y="155"/>
                  <a:pt x="650" y="155"/>
                  <a:pt x="650" y="155"/>
                </a:cubicBezTo>
                <a:cubicBezTo>
                  <a:pt x="649" y="155"/>
                  <a:pt x="649" y="155"/>
                  <a:pt x="649" y="155"/>
                </a:cubicBezTo>
                <a:cubicBezTo>
                  <a:pt x="647" y="155"/>
                  <a:pt x="647" y="155"/>
                  <a:pt x="647" y="155"/>
                </a:cubicBezTo>
                <a:lnTo>
                  <a:pt x="647" y="154"/>
                </a:lnTo>
                <a:close/>
                <a:moveTo>
                  <a:pt x="458" y="231"/>
                </a:moveTo>
                <a:cubicBezTo>
                  <a:pt x="458" y="229"/>
                  <a:pt x="458" y="229"/>
                  <a:pt x="458" y="229"/>
                </a:cubicBezTo>
                <a:cubicBezTo>
                  <a:pt x="456" y="231"/>
                  <a:pt x="456" y="231"/>
                  <a:pt x="456" y="231"/>
                </a:cubicBezTo>
                <a:cubicBezTo>
                  <a:pt x="455" y="232"/>
                  <a:pt x="455" y="232"/>
                  <a:pt x="455" y="232"/>
                </a:cubicBezTo>
                <a:cubicBezTo>
                  <a:pt x="456" y="232"/>
                  <a:pt x="456" y="232"/>
                  <a:pt x="456" y="232"/>
                </a:cubicBezTo>
                <a:lnTo>
                  <a:pt x="458" y="231"/>
                </a:lnTo>
                <a:close/>
                <a:moveTo>
                  <a:pt x="722" y="144"/>
                </a:moveTo>
                <a:cubicBezTo>
                  <a:pt x="724" y="144"/>
                  <a:pt x="724" y="144"/>
                  <a:pt x="724" y="144"/>
                </a:cubicBezTo>
                <a:cubicBezTo>
                  <a:pt x="725" y="144"/>
                  <a:pt x="725" y="144"/>
                  <a:pt x="725" y="144"/>
                </a:cubicBezTo>
                <a:cubicBezTo>
                  <a:pt x="728" y="143"/>
                  <a:pt x="728" y="143"/>
                  <a:pt x="728" y="143"/>
                </a:cubicBezTo>
                <a:cubicBezTo>
                  <a:pt x="729" y="143"/>
                  <a:pt x="729" y="143"/>
                  <a:pt x="729" y="143"/>
                </a:cubicBezTo>
                <a:cubicBezTo>
                  <a:pt x="731" y="142"/>
                  <a:pt x="731" y="142"/>
                  <a:pt x="731" y="142"/>
                </a:cubicBezTo>
                <a:cubicBezTo>
                  <a:pt x="730" y="141"/>
                  <a:pt x="730" y="141"/>
                  <a:pt x="730" y="141"/>
                </a:cubicBezTo>
                <a:cubicBezTo>
                  <a:pt x="727" y="141"/>
                  <a:pt x="727" y="141"/>
                  <a:pt x="727" y="141"/>
                </a:cubicBezTo>
                <a:cubicBezTo>
                  <a:pt x="725" y="141"/>
                  <a:pt x="725" y="141"/>
                  <a:pt x="725" y="141"/>
                </a:cubicBezTo>
                <a:cubicBezTo>
                  <a:pt x="725" y="141"/>
                  <a:pt x="724" y="142"/>
                  <a:pt x="724" y="142"/>
                </a:cubicBezTo>
                <a:cubicBezTo>
                  <a:pt x="724" y="142"/>
                  <a:pt x="722" y="142"/>
                  <a:pt x="722" y="142"/>
                </a:cubicBezTo>
                <a:cubicBezTo>
                  <a:pt x="721" y="143"/>
                  <a:pt x="721" y="143"/>
                  <a:pt x="721" y="143"/>
                </a:cubicBezTo>
                <a:cubicBezTo>
                  <a:pt x="720" y="143"/>
                  <a:pt x="720" y="143"/>
                  <a:pt x="720" y="143"/>
                </a:cubicBezTo>
                <a:cubicBezTo>
                  <a:pt x="720" y="144"/>
                  <a:pt x="720" y="144"/>
                  <a:pt x="720" y="144"/>
                </a:cubicBezTo>
                <a:cubicBezTo>
                  <a:pt x="721" y="145"/>
                  <a:pt x="721" y="145"/>
                  <a:pt x="721" y="145"/>
                </a:cubicBezTo>
                <a:lnTo>
                  <a:pt x="722" y="144"/>
                </a:lnTo>
                <a:close/>
                <a:moveTo>
                  <a:pt x="496" y="209"/>
                </a:moveTo>
                <a:cubicBezTo>
                  <a:pt x="499" y="209"/>
                  <a:pt x="499" y="209"/>
                  <a:pt x="499" y="209"/>
                </a:cubicBezTo>
                <a:cubicBezTo>
                  <a:pt x="499" y="211"/>
                  <a:pt x="499" y="211"/>
                  <a:pt x="499" y="211"/>
                </a:cubicBezTo>
                <a:cubicBezTo>
                  <a:pt x="497" y="210"/>
                  <a:pt x="497" y="210"/>
                  <a:pt x="497" y="210"/>
                </a:cubicBezTo>
                <a:cubicBezTo>
                  <a:pt x="499" y="215"/>
                  <a:pt x="499" y="215"/>
                  <a:pt x="499" y="215"/>
                </a:cubicBezTo>
                <a:cubicBezTo>
                  <a:pt x="500" y="216"/>
                  <a:pt x="500" y="216"/>
                  <a:pt x="500" y="216"/>
                </a:cubicBezTo>
                <a:cubicBezTo>
                  <a:pt x="500" y="218"/>
                  <a:pt x="500" y="218"/>
                  <a:pt x="500" y="218"/>
                </a:cubicBezTo>
                <a:cubicBezTo>
                  <a:pt x="499" y="221"/>
                  <a:pt x="499" y="221"/>
                  <a:pt x="499" y="221"/>
                </a:cubicBezTo>
                <a:cubicBezTo>
                  <a:pt x="500" y="223"/>
                  <a:pt x="500" y="223"/>
                  <a:pt x="500" y="223"/>
                </a:cubicBezTo>
                <a:cubicBezTo>
                  <a:pt x="498" y="226"/>
                  <a:pt x="498" y="226"/>
                  <a:pt x="498" y="226"/>
                </a:cubicBezTo>
                <a:cubicBezTo>
                  <a:pt x="498" y="229"/>
                  <a:pt x="498" y="229"/>
                  <a:pt x="498" y="229"/>
                </a:cubicBezTo>
                <a:cubicBezTo>
                  <a:pt x="498" y="230"/>
                  <a:pt x="498" y="230"/>
                  <a:pt x="498" y="230"/>
                </a:cubicBezTo>
                <a:cubicBezTo>
                  <a:pt x="499" y="230"/>
                  <a:pt x="499" y="230"/>
                  <a:pt x="499" y="230"/>
                </a:cubicBezTo>
                <a:cubicBezTo>
                  <a:pt x="500" y="231"/>
                  <a:pt x="500" y="231"/>
                  <a:pt x="500" y="231"/>
                </a:cubicBezTo>
                <a:cubicBezTo>
                  <a:pt x="502" y="229"/>
                  <a:pt x="502" y="229"/>
                  <a:pt x="502" y="229"/>
                </a:cubicBezTo>
                <a:cubicBezTo>
                  <a:pt x="504" y="229"/>
                  <a:pt x="504" y="229"/>
                  <a:pt x="504" y="229"/>
                </a:cubicBezTo>
                <a:cubicBezTo>
                  <a:pt x="505" y="229"/>
                  <a:pt x="505" y="229"/>
                  <a:pt x="505" y="229"/>
                </a:cubicBezTo>
                <a:cubicBezTo>
                  <a:pt x="508" y="228"/>
                  <a:pt x="508" y="228"/>
                  <a:pt x="508" y="228"/>
                </a:cubicBezTo>
                <a:cubicBezTo>
                  <a:pt x="510" y="226"/>
                  <a:pt x="510" y="226"/>
                  <a:pt x="510" y="226"/>
                </a:cubicBezTo>
                <a:cubicBezTo>
                  <a:pt x="511" y="225"/>
                  <a:pt x="511" y="225"/>
                  <a:pt x="511" y="225"/>
                </a:cubicBezTo>
                <a:cubicBezTo>
                  <a:pt x="511" y="225"/>
                  <a:pt x="511" y="225"/>
                  <a:pt x="511" y="225"/>
                </a:cubicBezTo>
                <a:cubicBezTo>
                  <a:pt x="513" y="223"/>
                  <a:pt x="513" y="223"/>
                  <a:pt x="513" y="223"/>
                </a:cubicBezTo>
                <a:cubicBezTo>
                  <a:pt x="514" y="224"/>
                  <a:pt x="514" y="224"/>
                  <a:pt x="514" y="224"/>
                </a:cubicBezTo>
                <a:cubicBezTo>
                  <a:pt x="514" y="227"/>
                  <a:pt x="514" y="227"/>
                  <a:pt x="514" y="227"/>
                </a:cubicBezTo>
                <a:cubicBezTo>
                  <a:pt x="513" y="228"/>
                  <a:pt x="513" y="228"/>
                  <a:pt x="513" y="228"/>
                </a:cubicBezTo>
                <a:cubicBezTo>
                  <a:pt x="514" y="229"/>
                  <a:pt x="514" y="229"/>
                  <a:pt x="514" y="229"/>
                </a:cubicBezTo>
                <a:cubicBezTo>
                  <a:pt x="515" y="229"/>
                  <a:pt x="515" y="229"/>
                  <a:pt x="515" y="229"/>
                </a:cubicBezTo>
                <a:cubicBezTo>
                  <a:pt x="518" y="228"/>
                  <a:pt x="518" y="228"/>
                  <a:pt x="518" y="228"/>
                </a:cubicBezTo>
                <a:cubicBezTo>
                  <a:pt x="520" y="228"/>
                  <a:pt x="520" y="228"/>
                  <a:pt x="520" y="228"/>
                </a:cubicBezTo>
                <a:cubicBezTo>
                  <a:pt x="522" y="226"/>
                  <a:pt x="522" y="226"/>
                  <a:pt x="522" y="226"/>
                </a:cubicBezTo>
                <a:cubicBezTo>
                  <a:pt x="525" y="224"/>
                  <a:pt x="525" y="224"/>
                  <a:pt x="525" y="224"/>
                </a:cubicBezTo>
                <a:cubicBezTo>
                  <a:pt x="524" y="223"/>
                  <a:pt x="524" y="223"/>
                  <a:pt x="524" y="223"/>
                </a:cubicBezTo>
                <a:cubicBezTo>
                  <a:pt x="526" y="220"/>
                  <a:pt x="526" y="220"/>
                  <a:pt x="526" y="220"/>
                </a:cubicBezTo>
                <a:cubicBezTo>
                  <a:pt x="527" y="219"/>
                  <a:pt x="527" y="219"/>
                  <a:pt x="527" y="219"/>
                </a:cubicBezTo>
                <a:cubicBezTo>
                  <a:pt x="529" y="216"/>
                  <a:pt x="529" y="216"/>
                  <a:pt x="529" y="216"/>
                </a:cubicBezTo>
                <a:cubicBezTo>
                  <a:pt x="531" y="216"/>
                  <a:pt x="531" y="216"/>
                  <a:pt x="531" y="216"/>
                </a:cubicBezTo>
                <a:cubicBezTo>
                  <a:pt x="532" y="214"/>
                  <a:pt x="532" y="214"/>
                  <a:pt x="532" y="214"/>
                </a:cubicBezTo>
                <a:cubicBezTo>
                  <a:pt x="533" y="211"/>
                  <a:pt x="533" y="211"/>
                  <a:pt x="533" y="211"/>
                </a:cubicBezTo>
                <a:cubicBezTo>
                  <a:pt x="534" y="214"/>
                  <a:pt x="534" y="214"/>
                  <a:pt x="534" y="214"/>
                </a:cubicBezTo>
                <a:cubicBezTo>
                  <a:pt x="537" y="214"/>
                  <a:pt x="537" y="214"/>
                  <a:pt x="537" y="214"/>
                </a:cubicBezTo>
                <a:cubicBezTo>
                  <a:pt x="539" y="212"/>
                  <a:pt x="539" y="212"/>
                  <a:pt x="539" y="212"/>
                </a:cubicBezTo>
                <a:cubicBezTo>
                  <a:pt x="541" y="212"/>
                  <a:pt x="541" y="212"/>
                  <a:pt x="541" y="212"/>
                </a:cubicBezTo>
                <a:cubicBezTo>
                  <a:pt x="542" y="209"/>
                  <a:pt x="542" y="209"/>
                  <a:pt x="542" y="209"/>
                </a:cubicBezTo>
                <a:cubicBezTo>
                  <a:pt x="543" y="209"/>
                  <a:pt x="543" y="209"/>
                  <a:pt x="543" y="209"/>
                </a:cubicBezTo>
                <a:cubicBezTo>
                  <a:pt x="545" y="207"/>
                  <a:pt x="545" y="207"/>
                  <a:pt x="545" y="207"/>
                </a:cubicBezTo>
                <a:cubicBezTo>
                  <a:pt x="545" y="205"/>
                  <a:pt x="545" y="205"/>
                  <a:pt x="545" y="205"/>
                </a:cubicBezTo>
                <a:cubicBezTo>
                  <a:pt x="549" y="204"/>
                  <a:pt x="549" y="204"/>
                  <a:pt x="549" y="204"/>
                </a:cubicBezTo>
                <a:cubicBezTo>
                  <a:pt x="550" y="204"/>
                  <a:pt x="550" y="204"/>
                  <a:pt x="550" y="204"/>
                </a:cubicBezTo>
                <a:cubicBezTo>
                  <a:pt x="551" y="205"/>
                  <a:pt x="551" y="205"/>
                  <a:pt x="551" y="205"/>
                </a:cubicBezTo>
                <a:cubicBezTo>
                  <a:pt x="552" y="204"/>
                  <a:pt x="552" y="204"/>
                  <a:pt x="552" y="204"/>
                </a:cubicBezTo>
                <a:cubicBezTo>
                  <a:pt x="555" y="204"/>
                  <a:pt x="555" y="204"/>
                  <a:pt x="555" y="204"/>
                </a:cubicBezTo>
                <a:cubicBezTo>
                  <a:pt x="557" y="202"/>
                  <a:pt x="557" y="202"/>
                  <a:pt x="557" y="202"/>
                </a:cubicBezTo>
                <a:cubicBezTo>
                  <a:pt x="559" y="202"/>
                  <a:pt x="559" y="202"/>
                  <a:pt x="559" y="202"/>
                </a:cubicBezTo>
                <a:cubicBezTo>
                  <a:pt x="563" y="200"/>
                  <a:pt x="563" y="200"/>
                  <a:pt x="563" y="200"/>
                </a:cubicBezTo>
                <a:cubicBezTo>
                  <a:pt x="566" y="200"/>
                  <a:pt x="566" y="200"/>
                  <a:pt x="566" y="200"/>
                </a:cubicBezTo>
                <a:cubicBezTo>
                  <a:pt x="571" y="198"/>
                  <a:pt x="571" y="198"/>
                  <a:pt x="571" y="198"/>
                </a:cubicBezTo>
                <a:cubicBezTo>
                  <a:pt x="574" y="198"/>
                  <a:pt x="574" y="198"/>
                  <a:pt x="574" y="198"/>
                </a:cubicBezTo>
                <a:cubicBezTo>
                  <a:pt x="578" y="198"/>
                  <a:pt x="578" y="198"/>
                  <a:pt x="578" y="198"/>
                </a:cubicBezTo>
                <a:cubicBezTo>
                  <a:pt x="579" y="197"/>
                  <a:pt x="579" y="197"/>
                  <a:pt x="579" y="197"/>
                </a:cubicBezTo>
                <a:cubicBezTo>
                  <a:pt x="582" y="196"/>
                  <a:pt x="582" y="196"/>
                  <a:pt x="582" y="196"/>
                </a:cubicBezTo>
                <a:cubicBezTo>
                  <a:pt x="584" y="194"/>
                  <a:pt x="584" y="194"/>
                  <a:pt x="584" y="194"/>
                </a:cubicBezTo>
                <a:cubicBezTo>
                  <a:pt x="583" y="192"/>
                  <a:pt x="583" y="192"/>
                  <a:pt x="583" y="192"/>
                </a:cubicBezTo>
                <a:cubicBezTo>
                  <a:pt x="583" y="190"/>
                  <a:pt x="583" y="190"/>
                  <a:pt x="583" y="190"/>
                </a:cubicBezTo>
                <a:cubicBezTo>
                  <a:pt x="583" y="189"/>
                  <a:pt x="583" y="189"/>
                  <a:pt x="583" y="189"/>
                </a:cubicBezTo>
                <a:cubicBezTo>
                  <a:pt x="583" y="188"/>
                  <a:pt x="583" y="188"/>
                  <a:pt x="583" y="188"/>
                </a:cubicBezTo>
                <a:cubicBezTo>
                  <a:pt x="583" y="185"/>
                  <a:pt x="583" y="185"/>
                  <a:pt x="583" y="185"/>
                </a:cubicBezTo>
                <a:cubicBezTo>
                  <a:pt x="582" y="182"/>
                  <a:pt x="582" y="182"/>
                  <a:pt x="582" y="182"/>
                </a:cubicBezTo>
                <a:cubicBezTo>
                  <a:pt x="583" y="181"/>
                  <a:pt x="583" y="181"/>
                  <a:pt x="583" y="181"/>
                </a:cubicBezTo>
                <a:cubicBezTo>
                  <a:pt x="582" y="176"/>
                  <a:pt x="582" y="176"/>
                  <a:pt x="582" y="176"/>
                </a:cubicBezTo>
                <a:cubicBezTo>
                  <a:pt x="579" y="173"/>
                  <a:pt x="579" y="173"/>
                  <a:pt x="579" y="173"/>
                </a:cubicBezTo>
                <a:cubicBezTo>
                  <a:pt x="578" y="171"/>
                  <a:pt x="578" y="171"/>
                  <a:pt x="578" y="171"/>
                </a:cubicBezTo>
                <a:cubicBezTo>
                  <a:pt x="577" y="170"/>
                  <a:pt x="577" y="170"/>
                  <a:pt x="577" y="170"/>
                </a:cubicBezTo>
                <a:cubicBezTo>
                  <a:pt x="575" y="171"/>
                  <a:pt x="575" y="171"/>
                  <a:pt x="575" y="171"/>
                </a:cubicBezTo>
                <a:cubicBezTo>
                  <a:pt x="572" y="171"/>
                  <a:pt x="572" y="171"/>
                  <a:pt x="572" y="171"/>
                </a:cubicBezTo>
                <a:cubicBezTo>
                  <a:pt x="571" y="172"/>
                  <a:pt x="571" y="172"/>
                  <a:pt x="571" y="172"/>
                </a:cubicBezTo>
                <a:cubicBezTo>
                  <a:pt x="571" y="174"/>
                  <a:pt x="571" y="174"/>
                  <a:pt x="571" y="174"/>
                </a:cubicBezTo>
                <a:cubicBezTo>
                  <a:pt x="568" y="177"/>
                  <a:pt x="568" y="177"/>
                  <a:pt x="568" y="177"/>
                </a:cubicBezTo>
                <a:cubicBezTo>
                  <a:pt x="567" y="176"/>
                  <a:pt x="567" y="176"/>
                  <a:pt x="567" y="176"/>
                </a:cubicBezTo>
                <a:cubicBezTo>
                  <a:pt x="570" y="173"/>
                  <a:pt x="570" y="173"/>
                  <a:pt x="570" y="173"/>
                </a:cubicBezTo>
                <a:cubicBezTo>
                  <a:pt x="571" y="171"/>
                  <a:pt x="571" y="171"/>
                  <a:pt x="571" y="171"/>
                </a:cubicBezTo>
                <a:cubicBezTo>
                  <a:pt x="569" y="170"/>
                  <a:pt x="569" y="170"/>
                  <a:pt x="569" y="170"/>
                </a:cubicBezTo>
                <a:cubicBezTo>
                  <a:pt x="567" y="170"/>
                  <a:pt x="567" y="170"/>
                  <a:pt x="567" y="170"/>
                </a:cubicBezTo>
                <a:cubicBezTo>
                  <a:pt x="566" y="171"/>
                  <a:pt x="566" y="171"/>
                  <a:pt x="566" y="171"/>
                </a:cubicBezTo>
                <a:cubicBezTo>
                  <a:pt x="567" y="169"/>
                  <a:pt x="567" y="169"/>
                  <a:pt x="567" y="169"/>
                </a:cubicBezTo>
                <a:cubicBezTo>
                  <a:pt x="567" y="168"/>
                  <a:pt x="567" y="168"/>
                  <a:pt x="567" y="168"/>
                </a:cubicBezTo>
                <a:cubicBezTo>
                  <a:pt x="562" y="165"/>
                  <a:pt x="562" y="165"/>
                  <a:pt x="562" y="165"/>
                </a:cubicBezTo>
                <a:cubicBezTo>
                  <a:pt x="561" y="163"/>
                  <a:pt x="561" y="163"/>
                  <a:pt x="561" y="163"/>
                </a:cubicBezTo>
                <a:cubicBezTo>
                  <a:pt x="559" y="162"/>
                  <a:pt x="559" y="162"/>
                  <a:pt x="559" y="162"/>
                </a:cubicBezTo>
                <a:cubicBezTo>
                  <a:pt x="560" y="160"/>
                  <a:pt x="560" y="160"/>
                  <a:pt x="560" y="160"/>
                </a:cubicBezTo>
                <a:cubicBezTo>
                  <a:pt x="555" y="159"/>
                  <a:pt x="555" y="159"/>
                  <a:pt x="555" y="159"/>
                </a:cubicBezTo>
                <a:cubicBezTo>
                  <a:pt x="551" y="161"/>
                  <a:pt x="551" y="161"/>
                  <a:pt x="551" y="161"/>
                </a:cubicBezTo>
                <a:cubicBezTo>
                  <a:pt x="545" y="161"/>
                  <a:pt x="545" y="161"/>
                  <a:pt x="545" y="161"/>
                </a:cubicBezTo>
                <a:cubicBezTo>
                  <a:pt x="543" y="160"/>
                  <a:pt x="543" y="160"/>
                  <a:pt x="543" y="160"/>
                </a:cubicBezTo>
                <a:cubicBezTo>
                  <a:pt x="538" y="160"/>
                  <a:pt x="538" y="160"/>
                  <a:pt x="538" y="160"/>
                </a:cubicBezTo>
                <a:cubicBezTo>
                  <a:pt x="536" y="160"/>
                  <a:pt x="536" y="160"/>
                  <a:pt x="536" y="160"/>
                </a:cubicBezTo>
                <a:cubicBezTo>
                  <a:pt x="533" y="161"/>
                  <a:pt x="533" y="161"/>
                  <a:pt x="533" y="161"/>
                </a:cubicBezTo>
                <a:cubicBezTo>
                  <a:pt x="533" y="162"/>
                  <a:pt x="533" y="162"/>
                  <a:pt x="533" y="162"/>
                </a:cubicBezTo>
                <a:cubicBezTo>
                  <a:pt x="534" y="163"/>
                  <a:pt x="534" y="163"/>
                  <a:pt x="534" y="163"/>
                </a:cubicBezTo>
                <a:cubicBezTo>
                  <a:pt x="533" y="165"/>
                  <a:pt x="533" y="165"/>
                  <a:pt x="533" y="165"/>
                </a:cubicBezTo>
                <a:cubicBezTo>
                  <a:pt x="533" y="167"/>
                  <a:pt x="533" y="167"/>
                  <a:pt x="533" y="167"/>
                </a:cubicBezTo>
                <a:cubicBezTo>
                  <a:pt x="532" y="171"/>
                  <a:pt x="532" y="171"/>
                  <a:pt x="532" y="171"/>
                </a:cubicBezTo>
                <a:cubicBezTo>
                  <a:pt x="533" y="173"/>
                  <a:pt x="533" y="173"/>
                  <a:pt x="533" y="173"/>
                </a:cubicBezTo>
                <a:cubicBezTo>
                  <a:pt x="532" y="174"/>
                  <a:pt x="532" y="174"/>
                  <a:pt x="532" y="174"/>
                </a:cubicBezTo>
                <a:cubicBezTo>
                  <a:pt x="530" y="174"/>
                  <a:pt x="530" y="174"/>
                  <a:pt x="530" y="174"/>
                </a:cubicBezTo>
                <a:cubicBezTo>
                  <a:pt x="528" y="177"/>
                  <a:pt x="528" y="177"/>
                  <a:pt x="528" y="177"/>
                </a:cubicBezTo>
                <a:cubicBezTo>
                  <a:pt x="527" y="178"/>
                  <a:pt x="527" y="178"/>
                  <a:pt x="527" y="178"/>
                </a:cubicBezTo>
                <a:cubicBezTo>
                  <a:pt x="523" y="180"/>
                  <a:pt x="523" y="180"/>
                  <a:pt x="523" y="180"/>
                </a:cubicBezTo>
                <a:cubicBezTo>
                  <a:pt x="521" y="182"/>
                  <a:pt x="521" y="182"/>
                  <a:pt x="521" y="182"/>
                </a:cubicBezTo>
                <a:cubicBezTo>
                  <a:pt x="517" y="185"/>
                  <a:pt x="517" y="185"/>
                  <a:pt x="517" y="185"/>
                </a:cubicBezTo>
                <a:cubicBezTo>
                  <a:pt x="515" y="186"/>
                  <a:pt x="515" y="186"/>
                  <a:pt x="515" y="186"/>
                </a:cubicBezTo>
                <a:cubicBezTo>
                  <a:pt x="515" y="187"/>
                  <a:pt x="515" y="187"/>
                  <a:pt x="515" y="187"/>
                </a:cubicBezTo>
                <a:cubicBezTo>
                  <a:pt x="516" y="190"/>
                  <a:pt x="516" y="190"/>
                  <a:pt x="516" y="190"/>
                </a:cubicBezTo>
                <a:cubicBezTo>
                  <a:pt x="516" y="192"/>
                  <a:pt x="516" y="192"/>
                  <a:pt x="516" y="192"/>
                </a:cubicBezTo>
                <a:cubicBezTo>
                  <a:pt x="511" y="192"/>
                  <a:pt x="511" y="192"/>
                  <a:pt x="511" y="192"/>
                </a:cubicBezTo>
                <a:cubicBezTo>
                  <a:pt x="511" y="191"/>
                  <a:pt x="511" y="191"/>
                  <a:pt x="511" y="191"/>
                </a:cubicBezTo>
                <a:cubicBezTo>
                  <a:pt x="510" y="194"/>
                  <a:pt x="510" y="194"/>
                  <a:pt x="510" y="194"/>
                </a:cubicBezTo>
                <a:cubicBezTo>
                  <a:pt x="509" y="196"/>
                  <a:pt x="509" y="196"/>
                  <a:pt x="509" y="196"/>
                </a:cubicBezTo>
                <a:cubicBezTo>
                  <a:pt x="508" y="197"/>
                  <a:pt x="508" y="197"/>
                  <a:pt x="508" y="197"/>
                </a:cubicBezTo>
                <a:cubicBezTo>
                  <a:pt x="507" y="198"/>
                  <a:pt x="507" y="198"/>
                  <a:pt x="507" y="198"/>
                </a:cubicBezTo>
                <a:cubicBezTo>
                  <a:pt x="504" y="198"/>
                  <a:pt x="504" y="198"/>
                  <a:pt x="504" y="198"/>
                </a:cubicBezTo>
                <a:cubicBezTo>
                  <a:pt x="503" y="201"/>
                  <a:pt x="503" y="201"/>
                  <a:pt x="503" y="201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0" y="203"/>
                  <a:pt x="500" y="203"/>
                  <a:pt x="500" y="203"/>
                </a:cubicBezTo>
                <a:cubicBezTo>
                  <a:pt x="499" y="203"/>
                  <a:pt x="499" y="203"/>
                  <a:pt x="499" y="203"/>
                </a:cubicBezTo>
                <a:cubicBezTo>
                  <a:pt x="499" y="204"/>
                  <a:pt x="499" y="204"/>
                  <a:pt x="499" y="204"/>
                </a:cubicBezTo>
                <a:cubicBezTo>
                  <a:pt x="496" y="206"/>
                  <a:pt x="496" y="206"/>
                  <a:pt x="496" y="206"/>
                </a:cubicBezTo>
                <a:cubicBezTo>
                  <a:pt x="494" y="207"/>
                  <a:pt x="494" y="207"/>
                  <a:pt x="494" y="207"/>
                </a:cubicBezTo>
                <a:cubicBezTo>
                  <a:pt x="493" y="207"/>
                  <a:pt x="493" y="207"/>
                  <a:pt x="493" y="207"/>
                </a:cubicBezTo>
                <a:cubicBezTo>
                  <a:pt x="493" y="208"/>
                  <a:pt x="493" y="208"/>
                  <a:pt x="493" y="208"/>
                </a:cubicBezTo>
                <a:lnTo>
                  <a:pt x="496" y="209"/>
                </a:lnTo>
                <a:close/>
                <a:moveTo>
                  <a:pt x="575" y="116"/>
                </a:moveTo>
                <a:cubicBezTo>
                  <a:pt x="576" y="115"/>
                  <a:pt x="576" y="115"/>
                  <a:pt x="576" y="115"/>
                </a:cubicBezTo>
                <a:cubicBezTo>
                  <a:pt x="576" y="114"/>
                  <a:pt x="576" y="114"/>
                  <a:pt x="576" y="114"/>
                </a:cubicBezTo>
                <a:cubicBezTo>
                  <a:pt x="574" y="114"/>
                  <a:pt x="574" y="114"/>
                  <a:pt x="574" y="114"/>
                </a:cubicBezTo>
                <a:cubicBezTo>
                  <a:pt x="573" y="114"/>
                  <a:pt x="573" y="114"/>
                  <a:pt x="573" y="114"/>
                </a:cubicBezTo>
                <a:cubicBezTo>
                  <a:pt x="574" y="115"/>
                  <a:pt x="574" y="115"/>
                  <a:pt x="574" y="115"/>
                </a:cubicBezTo>
                <a:lnTo>
                  <a:pt x="575" y="116"/>
                </a:lnTo>
                <a:close/>
                <a:moveTo>
                  <a:pt x="579" y="113"/>
                </a:moveTo>
                <a:cubicBezTo>
                  <a:pt x="577" y="113"/>
                  <a:pt x="577" y="113"/>
                  <a:pt x="577" y="113"/>
                </a:cubicBezTo>
                <a:cubicBezTo>
                  <a:pt x="577" y="114"/>
                  <a:pt x="577" y="114"/>
                  <a:pt x="577" y="114"/>
                </a:cubicBezTo>
                <a:cubicBezTo>
                  <a:pt x="578" y="115"/>
                  <a:pt x="578" y="115"/>
                  <a:pt x="578" y="115"/>
                </a:cubicBezTo>
                <a:cubicBezTo>
                  <a:pt x="578" y="116"/>
                  <a:pt x="578" y="116"/>
                  <a:pt x="578" y="116"/>
                </a:cubicBezTo>
                <a:cubicBezTo>
                  <a:pt x="575" y="117"/>
                  <a:pt x="575" y="117"/>
                  <a:pt x="575" y="117"/>
                </a:cubicBezTo>
                <a:cubicBezTo>
                  <a:pt x="575" y="118"/>
                  <a:pt x="575" y="118"/>
                  <a:pt x="575" y="118"/>
                </a:cubicBezTo>
                <a:cubicBezTo>
                  <a:pt x="577" y="119"/>
                  <a:pt x="577" y="119"/>
                  <a:pt x="577" y="119"/>
                </a:cubicBezTo>
                <a:cubicBezTo>
                  <a:pt x="579" y="118"/>
                  <a:pt x="579" y="118"/>
                  <a:pt x="579" y="118"/>
                </a:cubicBezTo>
                <a:cubicBezTo>
                  <a:pt x="580" y="117"/>
                  <a:pt x="580" y="117"/>
                  <a:pt x="580" y="117"/>
                </a:cubicBezTo>
                <a:cubicBezTo>
                  <a:pt x="581" y="116"/>
                  <a:pt x="581" y="116"/>
                  <a:pt x="581" y="116"/>
                </a:cubicBezTo>
                <a:cubicBezTo>
                  <a:pt x="583" y="117"/>
                  <a:pt x="583" y="117"/>
                  <a:pt x="583" y="117"/>
                </a:cubicBezTo>
                <a:cubicBezTo>
                  <a:pt x="584" y="119"/>
                  <a:pt x="584" y="119"/>
                  <a:pt x="584" y="119"/>
                </a:cubicBezTo>
                <a:cubicBezTo>
                  <a:pt x="584" y="121"/>
                  <a:pt x="584" y="121"/>
                  <a:pt x="584" y="121"/>
                </a:cubicBezTo>
                <a:cubicBezTo>
                  <a:pt x="586" y="122"/>
                  <a:pt x="586" y="122"/>
                  <a:pt x="586" y="122"/>
                </a:cubicBezTo>
                <a:cubicBezTo>
                  <a:pt x="586" y="121"/>
                  <a:pt x="586" y="121"/>
                  <a:pt x="586" y="121"/>
                </a:cubicBezTo>
                <a:cubicBezTo>
                  <a:pt x="587" y="120"/>
                  <a:pt x="587" y="120"/>
                  <a:pt x="587" y="120"/>
                </a:cubicBezTo>
                <a:cubicBezTo>
                  <a:pt x="587" y="119"/>
                  <a:pt x="587" y="119"/>
                  <a:pt x="587" y="119"/>
                </a:cubicBezTo>
                <a:cubicBezTo>
                  <a:pt x="588" y="117"/>
                  <a:pt x="588" y="117"/>
                  <a:pt x="588" y="117"/>
                </a:cubicBezTo>
                <a:cubicBezTo>
                  <a:pt x="589" y="117"/>
                  <a:pt x="589" y="117"/>
                  <a:pt x="589" y="117"/>
                </a:cubicBezTo>
                <a:cubicBezTo>
                  <a:pt x="591" y="116"/>
                  <a:pt x="591" y="116"/>
                  <a:pt x="591" y="116"/>
                </a:cubicBezTo>
                <a:cubicBezTo>
                  <a:pt x="592" y="116"/>
                  <a:pt x="592" y="116"/>
                  <a:pt x="592" y="116"/>
                </a:cubicBezTo>
                <a:cubicBezTo>
                  <a:pt x="592" y="118"/>
                  <a:pt x="592" y="118"/>
                  <a:pt x="592" y="118"/>
                </a:cubicBezTo>
                <a:cubicBezTo>
                  <a:pt x="590" y="119"/>
                  <a:pt x="590" y="119"/>
                  <a:pt x="590" y="119"/>
                </a:cubicBezTo>
                <a:cubicBezTo>
                  <a:pt x="589" y="121"/>
                  <a:pt x="589" y="121"/>
                  <a:pt x="589" y="121"/>
                </a:cubicBezTo>
                <a:cubicBezTo>
                  <a:pt x="590" y="122"/>
                  <a:pt x="590" y="122"/>
                  <a:pt x="590" y="122"/>
                </a:cubicBezTo>
                <a:cubicBezTo>
                  <a:pt x="589" y="123"/>
                  <a:pt x="589" y="123"/>
                  <a:pt x="589" y="123"/>
                </a:cubicBezTo>
                <a:cubicBezTo>
                  <a:pt x="588" y="125"/>
                  <a:pt x="588" y="125"/>
                  <a:pt x="588" y="125"/>
                </a:cubicBezTo>
                <a:cubicBezTo>
                  <a:pt x="589" y="126"/>
                  <a:pt x="589" y="126"/>
                  <a:pt x="589" y="126"/>
                </a:cubicBezTo>
                <a:cubicBezTo>
                  <a:pt x="590" y="125"/>
                  <a:pt x="590" y="125"/>
                  <a:pt x="590" y="125"/>
                </a:cubicBezTo>
                <a:cubicBezTo>
                  <a:pt x="591" y="125"/>
                  <a:pt x="591" y="125"/>
                  <a:pt x="591" y="125"/>
                </a:cubicBezTo>
                <a:cubicBezTo>
                  <a:pt x="591" y="126"/>
                  <a:pt x="591" y="126"/>
                  <a:pt x="591" y="126"/>
                </a:cubicBezTo>
                <a:cubicBezTo>
                  <a:pt x="592" y="127"/>
                  <a:pt x="592" y="127"/>
                  <a:pt x="592" y="127"/>
                </a:cubicBezTo>
                <a:cubicBezTo>
                  <a:pt x="595" y="125"/>
                  <a:pt x="595" y="125"/>
                  <a:pt x="595" y="125"/>
                </a:cubicBezTo>
                <a:cubicBezTo>
                  <a:pt x="596" y="123"/>
                  <a:pt x="596" y="123"/>
                  <a:pt x="596" y="123"/>
                </a:cubicBezTo>
                <a:cubicBezTo>
                  <a:pt x="597" y="123"/>
                  <a:pt x="597" y="123"/>
                  <a:pt x="597" y="123"/>
                </a:cubicBezTo>
                <a:cubicBezTo>
                  <a:pt x="598" y="122"/>
                  <a:pt x="598" y="122"/>
                  <a:pt x="598" y="122"/>
                </a:cubicBezTo>
                <a:cubicBezTo>
                  <a:pt x="598" y="120"/>
                  <a:pt x="598" y="120"/>
                  <a:pt x="598" y="120"/>
                </a:cubicBezTo>
                <a:cubicBezTo>
                  <a:pt x="599" y="120"/>
                  <a:pt x="599" y="120"/>
                  <a:pt x="599" y="120"/>
                </a:cubicBezTo>
                <a:cubicBezTo>
                  <a:pt x="600" y="118"/>
                  <a:pt x="600" y="118"/>
                  <a:pt x="600" y="118"/>
                </a:cubicBezTo>
                <a:cubicBezTo>
                  <a:pt x="600" y="116"/>
                  <a:pt x="600" y="116"/>
                  <a:pt x="600" y="116"/>
                </a:cubicBezTo>
                <a:cubicBezTo>
                  <a:pt x="601" y="115"/>
                  <a:pt x="601" y="115"/>
                  <a:pt x="601" y="115"/>
                </a:cubicBezTo>
                <a:cubicBezTo>
                  <a:pt x="602" y="116"/>
                  <a:pt x="602" y="116"/>
                  <a:pt x="602" y="116"/>
                </a:cubicBezTo>
                <a:cubicBezTo>
                  <a:pt x="601" y="117"/>
                  <a:pt x="601" y="117"/>
                  <a:pt x="601" y="117"/>
                </a:cubicBezTo>
                <a:cubicBezTo>
                  <a:pt x="602" y="119"/>
                  <a:pt x="602" y="119"/>
                  <a:pt x="602" y="119"/>
                </a:cubicBezTo>
                <a:cubicBezTo>
                  <a:pt x="601" y="121"/>
                  <a:pt x="601" y="121"/>
                  <a:pt x="601" y="121"/>
                </a:cubicBezTo>
                <a:cubicBezTo>
                  <a:pt x="602" y="122"/>
                  <a:pt x="602" y="122"/>
                  <a:pt x="602" y="122"/>
                </a:cubicBezTo>
                <a:cubicBezTo>
                  <a:pt x="603" y="122"/>
                  <a:pt x="603" y="122"/>
                  <a:pt x="603" y="122"/>
                </a:cubicBezTo>
                <a:cubicBezTo>
                  <a:pt x="604" y="121"/>
                  <a:pt x="604" y="121"/>
                  <a:pt x="604" y="121"/>
                </a:cubicBezTo>
                <a:cubicBezTo>
                  <a:pt x="604" y="119"/>
                  <a:pt x="604" y="119"/>
                  <a:pt x="604" y="119"/>
                </a:cubicBezTo>
                <a:cubicBezTo>
                  <a:pt x="605" y="118"/>
                  <a:pt x="605" y="118"/>
                  <a:pt x="605" y="118"/>
                </a:cubicBezTo>
                <a:cubicBezTo>
                  <a:pt x="606" y="117"/>
                  <a:pt x="606" y="117"/>
                  <a:pt x="606" y="117"/>
                </a:cubicBezTo>
                <a:cubicBezTo>
                  <a:pt x="608" y="115"/>
                  <a:pt x="608" y="115"/>
                  <a:pt x="608" y="115"/>
                </a:cubicBezTo>
                <a:cubicBezTo>
                  <a:pt x="609" y="113"/>
                  <a:pt x="609" y="113"/>
                  <a:pt x="609" y="113"/>
                </a:cubicBezTo>
                <a:cubicBezTo>
                  <a:pt x="608" y="111"/>
                  <a:pt x="608" y="111"/>
                  <a:pt x="608" y="111"/>
                </a:cubicBezTo>
                <a:cubicBezTo>
                  <a:pt x="609" y="109"/>
                  <a:pt x="609" y="109"/>
                  <a:pt x="609" y="109"/>
                </a:cubicBezTo>
                <a:cubicBezTo>
                  <a:pt x="610" y="111"/>
                  <a:pt x="610" y="111"/>
                  <a:pt x="610" y="111"/>
                </a:cubicBezTo>
                <a:cubicBezTo>
                  <a:pt x="613" y="109"/>
                  <a:pt x="613" y="109"/>
                  <a:pt x="613" y="109"/>
                </a:cubicBezTo>
                <a:cubicBezTo>
                  <a:pt x="614" y="107"/>
                  <a:pt x="614" y="107"/>
                  <a:pt x="614" y="107"/>
                </a:cubicBezTo>
                <a:cubicBezTo>
                  <a:pt x="614" y="105"/>
                  <a:pt x="614" y="105"/>
                  <a:pt x="614" y="105"/>
                </a:cubicBezTo>
                <a:cubicBezTo>
                  <a:pt x="616" y="105"/>
                  <a:pt x="616" y="105"/>
                  <a:pt x="616" y="105"/>
                </a:cubicBezTo>
                <a:cubicBezTo>
                  <a:pt x="617" y="104"/>
                  <a:pt x="617" y="104"/>
                  <a:pt x="617" y="104"/>
                </a:cubicBezTo>
                <a:cubicBezTo>
                  <a:pt x="618" y="105"/>
                  <a:pt x="618" y="105"/>
                  <a:pt x="618" y="105"/>
                </a:cubicBezTo>
                <a:cubicBezTo>
                  <a:pt x="620" y="104"/>
                  <a:pt x="620" y="104"/>
                  <a:pt x="620" y="104"/>
                </a:cubicBezTo>
                <a:cubicBezTo>
                  <a:pt x="621" y="104"/>
                  <a:pt x="621" y="104"/>
                  <a:pt x="621" y="104"/>
                </a:cubicBezTo>
                <a:cubicBezTo>
                  <a:pt x="620" y="107"/>
                  <a:pt x="620" y="107"/>
                  <a:pt x="620" y="107"/>
                </a:cubicBezTo>
                <a:cubicBezTo>
                  <a:pt x="618" y="110"/>
                  <a:pt x="618" y="110"/>
                  <a:pt x="618" y="110"/>
                </a:cubicBezTo>
                <a:cubicBezTo>
                  <a:pt x="617" y="112"/>
                  <a:pt x="617" y="112"/>
                  <a:pt x="617" y="112"/>
                </a:cubicBezTo>
                <a:cubicBezTo>
                  <a:pt x="616" y="113"/>
                  <a:pt x="616" y="113"/>
                  <a:pt x="616" y="113"/>
                </a:cubicBezTo>
                <a:cubicBezTo>
                  <a:pt x="616" y="114"/>
                  <a:pt x="616" y="114"/>
                  <a:pt x="616" y="114"/>
                </a:cubicBezTo>
                <a:cubicBezTo>
                  <a:pt x="614" y="115"/>
                  <a:pt x="614" y="115"/>
                  <a:pt x="614" y="115"/>
                </a:cubicBezTo>
                <a:cubicBezTo>
                  <a:pt x="612" y="118"/>
                  <a:pt x="612" y="118"/>
                  <a:pt x="612" y="118"/>
                </a:cubicBezTo>
                <a:cubicBezTo>
                  <a:pt x="612" y="119"/>
                  <a:pt x="612" y="119"/>
                  <a:pt x="612" y="119"/>
                </a:cubicBezTo>
                <a:cubicBezTo>
                  <a:pt x="613" y="121"/>
                  <a:pt x="613" y="121"/>
                  <a:pt x="613" y="121"/>
                </a:cubicBezTo>
                <a:cubicBezTo>
                  <a:pt x="612" y="123"/>
                  <a:pt x="612" y="123"/>
                  <a:pt x="612" y="123"/>
                </a:cubicBezTo>
                <a:cubicBezTo>
                  <a:pt x="614" y="123"/>
                  <a:pt x="614" y="123"/>
                  <a:pt x="614" y="123"/>
                </a:cubicBezTo>
                <a:cubicBezTo>
                  <a:pt x="616" y="124"/>
                  <a:pt x="616" y="124"/>
                  <a:pt x="616" y="124"/>
                </a:cubicBezTo>
                <a:cubicBezTo>
                  <a:pt x="617" y="123"/>
                  <a:pt x="617" y="123"/>
                  <a:pt x="617" y="123"/>
                </a:cubicBezTo>
                <a:cubicBezTo>
                  <a:pt x="618" y="122"/>
                  <a:pt x="618" y="122"/>
                  <a:pt x="618" y="122"/>
                </a:cubicBezTo>
                <a:cubicBezTo>
                  <a:pt x="619" y="120"/>
                  <a:pt x="619" y="120"/>
                  <a:pt x="619" y="120"/>
                </a:cubicBezTo>
                <a:cubicBezTo>
                  <a:pt x="619" y="118"/>
                  <a:pt x="619" y="118"/>
                  <a:pt x="619" y="118"/>
                </a:cubicBezTo>
                <a:cubicBezTo>
                  <a:pt x="620" y="117"/>
                  <a:pt x="620" y="117"/>
                  <a:pt x="620" y="117"/>
                </a:cubicBezTo>
                <a:cubicBezTo>
                  <a:pt x="621" y="116"/>
                  <a:pt x="621" y="116"/>
                  <a:pt x="621" y="116"/>
                </a:cubicBezTo>
                <a:cubicBezTo>
                  <a:pt x="622" y="116"/>
                  <a:pt x="622" y="116"/>
                  <a:pt x="622" y="116"/>
                </a:cubicBezTo>
                <a:cubicBezTo>
                  <a:pt x="623" y="115"/>
                  <a:pt x="623" y="115"/>
                  <a:pt x="623" y="115"/>
                </a:cubicBezTo>
                <a:cubicBezTo>
                  <a:pt x="624" y="116"/>
                  <a:pt x="624" y="116"/>
                  <a:pt x="624" y="116"/>
                </a:cubicBezTo>
                <a:cubicBezTo>
                  <a:pt x="626" y="116"/>
                  <a:pt x="626" y="116"/>
                  <a:pt x="626" y="116"/>
                </a:cubicBezTo>
                <a:cubicBezTo>
                  <a:pt x="627" y="115"/>
                  <a:pt x="627" y="115"/>
                  <a:pt x="627" y="115"/>
                </a:cubicBezTo>
                <a:cubicBezTo>
                  <a:pt x="630" y="115"/>
                  <a:pt x="630" y="115"/>
                  <a:pt x="630" y="115"/>
                </a:cubicBezTo>
                <a:cubicBezTo>
                  <a:pt x="631" y="113"/>
                  <a:pt x="631" y="113"/>
                  <a:pt x="631" y="113"/>
                </a:cubicBezTo>
                <a:cubicBezTo>
                  <a:pt x="632" y="110"/>
                  <a:pt x="632" y="110"/>
                  <a:pt x="632" y="110"/>
                </a:cubicBezTo>
                <a:cubicBezTo>
                  <a:pt x="633" y="108"/>
                  <a:pt x="633" y="108"/>
                  <a:pt x="633" y="108"/>
                </a:cubicBezTo>
                <a:cubicBezTo>
                  <a:pt x="633" y="106"/>
                  <a:pt x="633" y="106"/>
                  <a:pt x="633" y="106"/>
                </a:cubicBezTo>
                <a:cubicBezTo>
                  <a:pt x="634" y="105"/>
                  <a:pt x="634" y="105"/>
                  <a:pt x="634" y="105"/>
                </a:cubicBezTo>
                <a:cubicBezTo>
                  <a:pt x="635" y="107"/>
                  <a:pt x="635" y="107"/>
                  <a:pt x="635" y="107"/>
                </a:cubicBezTo>
                <a:cubicBezTo>
                  <a:pt x="637" y="108"/>
                  <a:pt x="637" y="108"/>
                  <a:pt x="637" y="108"/>
                </a:cubicBezTo>
                <a:cubicBezTo>
                  <a:pt x="637" y="107"/>
                  <a:pt x="637" y="107"/>
                  <a:pt x="637" y="107"/>
                </a:cubicBezTo>
                <a:cubicBezTo>
                  <a:pt x="637" y="106"/>
                  <a:pt x="637" y="106"/>
                  <a:pt x="637" y="106"/>
                </a:cubicBezTo>
                <a:cubicBezTo>
                  <a:pt x="635" y="103"/>
                  <a:pt x="635" y="103"/>
                  <a:pt x="635" y="103"/>
                </a:cubicBezTo>
                <a:cubicBezTo>
                  <a:pt x="635" y="102"/>
                  <a:pt x="635" y="102"/>
                  <a:pt x="635" y="102"/>
                </a:cubicBezTo>
                <a:cubicBezTo>
                  <a:pt x="637" y="100"/>
                  <a:pt x="637" y="100"/>
                  <a:pt x="637" y="100"/>
                </a:cubicBezTo>
                <a:cubicBezTo>
                  <a:pt x="639" y="100"/>
                  <a:pt x="639" y="100"/>
                  <a:pt x="639" y="100"/>
                </a:cubicBezTo>
                <a:cubicBezTo>
                  <a:pt x="641" y="99"/>
                  <a:pt x="641" y="99"/>
                  <a:pt x="641" y="99"/>
                </a:cubicBezTo>
                <a:cubicBezTo>
                  <a:pt x="642" y="99"/>
                  <a:pt x="642" y="99"/>
                  <a:pt x="642" y="99"/>
                </a:cubicBezTo>
                <a:cubicBezTo>
                  <a:pt x="643" y="99"/>
                  <a:pt x="643" y="99"/>
                  <a:pt x="643" y="99"/>
                </a:cubicBezTo>
                <a:cubicBezTo>
                  <a:pt x="645" y="97"/>
                  <a:pt x="645" y="97"/>
                  <a:pt x="645" y="97"/>
                </a:cubicBezTo>
                <a:cubicBezTo>
                  <a:pt x="645" y="96"/>
                  <a:pt x="645" y="96"/>
                  <a:pt x="645" y="96"/>
                </a:cubicBezTo>
                <a:cubicBezTo>
                  <a:pt x="644" y="92"/>
                  <a:pt x="644" y="92"/>
                  <a:pt x="644" y="92"/>
                </a:cubicBezTo>
                <a:cubicBezTo>
                  <a:pt x="645" y="91"/>
                  <a:pt x="645" y="91"/>
                  <a:pt x="645" y="91"/>
                </a:cubicBezTo>
                <a:cubicBezTo>
                  <a:pt x="644" y="90"/>
                  <a:pt x="644" y="90"/>
                  <a:pt x="644" y="90"/>
                </a:cubicBezTo>
                <a:cubicBezTo>
                  <a:pt x="644" y="88"/>
                  <a:pt x="644" y="88"/>
                  <a:pt x="644" y="88"/>
                </a:cubicBezTo>
                <a:cubicBezTo>
                  <a:pt x="643" y="88"/>
                  <a:pt x="643" y="88"/>
                  <a:pt x="643" y="88"/>
                </a:cubicBezTo>
                <a:cubicBezTo>
                  <a:pt x="642" y="88"/>
                  <a:pt x="642" y="88"/>
                  <a:pt x="642" y="88"/>
                </a:cubicBezTo>
                <a:cubicBezTo>
                  <a:pt x="640" y="89"/>
                  <a:pt x="640" y="89"/>
                  <a:pt x="640" y="89"/>
                </a:cubicBezTo>
                <a:cubicBezTo>
                  <a:pt x="639" y="92"/>
                  <a:pt x="639" y="92"/>
                  <a:pt x="639" y="92"/>
                </a:cubicBezTo>
                <a:cubicBezTo>
                  <a:pt x="639" y="93"/>
                  <a:pt x="639" y="93"/>
                  <a:pt x="639" y="93"/>
                </a:cubicBezTo>
                <a:cubicBezTo>
                  <a:pt x="640" y="94"/>
                  <a:pt x="640" y="94"/>
                  <a:pt x="640" y="94"/>
                </a:cubicBezTo>
                <a:cubicBezTo>
                  <a:pt x="638" y="94"/>
                  <a:pt x="638" y="94"/>
                  <a:pt x="638" y="94"/>
                </a:cubicBezTo>
                <a:cubicBezTo>
                  <a:pt x="637" y="93"/>
                  <a:pt x="637" y="93"/>
                  <a:pt x="637" y="93"/>
                </a:cubicBezTo>
                <a:cubicBezTo>
                  <a:pt x="637" y="93"/>
                  <a:pt x="637" y="93"/>
                  <a:pt x="637" y="93"/>
                </a:cubicBezTo>
                <a:cubicBezTo>
                  <a:pt x="637" y="94"/>
                  <a:pt x="637" y="94"/>
                  <a:pt x="637" y="94"/>
                </a:cubicBezTo>
                <a:cubicBezTo>
                  <a:pt x="636" y="95"/>
                  <a:pt x="636" y="95"/>
                  <a:pt x="636" y="95"/>
                </a:cubicBezTo>
                <a:cubicBezTo>
                  <a:pt x="635" y="93"/>
                  <a:pt x="635" y="93"/>
                  <a:pt x="635" y="93"/>
                </a:cubicBezTo>
                <a:cubicBezTo>
                  <a:pt x="635" y="91"/>
                  <a:pt x="635" y="91"/>
                  <a:pt x="635" y="91"/>
                </a:cubicBezTo>
                <a:cubicBezTo>
                  <a:pt x="633" y="89"/>
                  <a:pt x="633" y="89"/>
                  <a:pt x="633" y="89"/>
                </a:cubicBezTo>
                <a:cubicBezTo>
                  <a:pt x="632" y="89"/>
                  <a:pt x="632" y="89"/>
                  <a:pt x="632" y="89"/>
                </a:cubicBezTo>
                <a:cubicBezTo>
                  <a:pt x="632" y="90"/>
                  <a:pt x="632" y="90"/>
                  <a:pt x="632" y="90"/>
                </a:cubicBezTo>
                <a:cubicBezTo>
                  <a:pt x="629" y="89"/>
                  <a:pt x="629" y="89"/>
                  <a:pt x="629" y="89"/>
                </a:cubicBezTo>
                <a:cubicBezTo>
                  <a:pt x="628" y="89"/>
                  <a:pt x="628" y="89"/>
                  <a:pt x="628" y="89"/>
                </a:cubicBezTo>
                <a:cubicBezTo>
                  <a:pt x="626" y="89"/>
                  <a:pt x="626" y="89"/>
                  <a:pt x="626" y="89"/>
                </a:cubicBezTo>
                <a:cubicBezTo>
                  <a:pt x="622" y="89"/>
                  <a:pt x="622" y="89"/>
                  <a:pt x="622" y="89"/>
                </a:cubicBezTo>
                <a:cubicBezTo>
                  <a:pt x="620" y="90"/>
                  <a:pt x="620" y="90"/>
                  <a:pt x="620" y="90"/>
                </a:cubicBezTo>
                <a:cubicBezTo>
                  <a:pt x="620" y="91"/>
                  <a:pt x="620" y="91"/>
                  <a:pt x="620" y="91"/>
                </a:cubicBezTo>
                <a:cubicBezTo>
                  <a:pt x="619" y="92"/>
                  <a:pt x="619" y="92"/>
                  <a:pt x="619" y="92"/>
                </a:cubicBezTo>
                <a:cubicBezTo>
                  <a:pt x="618" y="92"/>
                  <a:pt x="618" y="92"/>
                  <a:pt x="618" y="92"/>
                </a:cubicBezTo>
                <a:cubicBezTo>
                  <a:pt x="617" y="92"/>
                  <a:pt x="617" y="92"/>
                  <a:pt x="617" y="92"/>
                </a:cubicBezTo>
                <a:cubicBezTo>
                  <a:pt x="613" y="96"/>
                  <a:pt x="613" y="96"/>
                  <a:pt x="613" y="96"/>
                </a:cubicBezTo>
                <a:cubicBezTo>
                  <a:pt x="611" y="97"/>
                  <a:pt x="611" y="97"/>
                  <a:pt x="611" y="97"/>
                </a:cubicBezTo>
                <a:cubicBezTo>
                  <a:pt x="610" y="97"/>
                  <a:pt x="610" y="97"/>
                  <a:pt x="610" y="97"/>
                </a:cubicBezTo>
                <a:cubicBezTo>
                  <a:pt x="608" y="98"/>
                  <a:pt x="608" y="98"/>
                  <a:pt x="608" y="98"/>
                </a:cubicBezTo>
                <a:cubicBezTo>
                  <a:pt x="606" y="99"/>
                  <a:pt x="606" y="99"/>
                  <a:pt x="606" y="99"/>
                </a:cubicBezTo>
                <a:cubicBezTo>
                  <a:pt x="604" y="100"/>
                  <a:pt x="604" y="100"/>
                  <a:pt x="604" y="100"/>
                </a:cubicBezTo>
                <a:cubicBezTo>
                  <a:pt x="604" y="101"/>
                  <a:pt x="604" y="101"/>
                  <a:pt x="604" y="101"/>
                </a:cubicBezTo>
                <a:cubicBezTo>
                  <a:pt x="601" y="101"/>
                  <a:pt x="601" y="101"/>
                  <a:pt x="601" y="101"/>
                </a:cubicBezTo>
                <a:cubicBezTo>
                  <a:pt x="600" y="102"/>
                  <a:pt x="600" y="102"/>
                  <a:pt x="600" y="102"/>
                </a:cubicBezTo>
                <a:cubicBezTo>
                  <a:pt x="599" y="101"/>
                  <a:pt x="599" y="101"/>
                  <a:pt x="599" y="101"/>
                </a:cubicBezTo>
                <a:cubicBezTo>
                  <a:pt x="598" y="102"/>
                  <a:pt x="598" y="102"/>
                  <a:pt x="598" y="102"/>
                </a:cubicBezTo>
                <a:cubicBezTo>
                  <a:pt x="596" y="102"/>
                  <a:pt x="596" y="102"/>
                  <a:pt x="596" y="102"/>
                </a:cubicBezTo>
                <a:cubicBezTo>
                  <a:pt x="593" y="105"/>
                  <a:pt x="593" y="105"/>
                  <a:pt x="593" y="105"/>
                </a:cubicBezTo>
                <a:cubicBezTo>
                  <a:pt x="591" y="106"/>
                  <a:pt x="591" y="106"/>
                  <a:pt x="591" y="106"/>
                </a:cubicBezTo>
                <a:cubicBezTo>
                  <a:pt x="589" y="105"/>
                  <a:pt x="589" y="105"/>
                  <a:pt x="589" y="105"/>
                </a:cubicBezTo>
                <a:cubicBezTo>
                  <a:pt x="587" y="106"/>
                  <a:pt x="587" y="106"/>
                  <a:pt x="587" y="106"/>
                </a:cubicBezTo>
                <a:cubicBezTo>
                  <a:pt x="583" y="107"/>
                  <a:pt x="583" y="107"/>
                  <a:pt x="583" y="107"/>
                </a:cubicBezTo>
                <a:cubicBezTo>
                  <a:pt x="581" y="109"/>
                  <a:pt x="581" y="109"/>
                  <a:pt x="581" y="109"/>
                </a:cubicBezTo>
                <a:cubicBezTo>
                  <a:pt x="580" y="110"/>
                  <a:pt x="580" y="110"/>
                  <a:pt x="580" y="110"/>
                </a:cubicBezTo>
                <a:cubicBezTo>
                  <a:pt x="577" y="110"/>
                  <a:pt x="577" y="110"/>
                  <a:pt x="577" y="110"/>
                </a:cubicBezTo>
                <a:cubicBezTo>
                  <a:pt x="576" y="112"/>
                  <a:pt x="576" y="112"/>
                  <a:pt x="576" y="112"/>
                </a:cubicBezTo>
                <a:cubicBezTo>
                  <a:pt x="578" y="112"/>
                  <a:pt x="578" y="112"/>
                  <a:pt x="578" y="112"/>
                </a:cubicBezTo>
                <a:lnTo>
                  <a:pt x="579" y="113"/>
                </a:lnTo>
                <a:close/>
                <a:moveTo>
                  <a:pt x="713" y="128"/>
                </a:moveTo>
                <a:cubicBezTo>
                  <a:pt x="714" y="127"/>
                  <a:pt x="714" y="127"/>
                  <a:pt x="714" y="127"/>
                </a:cubicBezTo>
                <a:cubicBezTo>
                  <a:pt x="711" y="127"/>
                  <a:pt x="711" y="127"/>
                  <a:pt x="711" y="127"/>
                </a:cubicBezTo>
                <a:cubicBezTo>
                  <a:pt x="710" y="128"/>
                  <a:pt x="710" y="128"/>
                  <a:pt x="710" y="128"/>
                </a:cubicBezTo>
                <a:cubicBezTo>
                  <a:pt x="711" y="129"/>
                  <a:pt x="711" y="129"/>
                  <a:pt x="711" y="129"/>
                </a:cubicBezTo>
                <a:lnTo>
                  <a:pt x="713" y="128"/>
                </a:lnTo>
                <a:close/>
                <a:moveTo>
                  <a:pt x="714" y="150"/>
                </a:moveTo>
                <a:cubicBezTo>
                  <a:pt x="714" y="151"/>
                  <a:pt x="714" y="151"/>
                  <a:pt x="714" y="151"/>
                </a:cubicBezTo>
                <a:cubicBezTo>
                  <a:pt x="712" y="152"/>
                  <a:pt x="712" y="152"/>
                  <a:pt x="712" y="152"/>
                </a:cubicBezTo>
                <a:cubicBezTo>
                  <a:pt x="712" y="153"/>
                  <a:pt x="712" y="153"/>
                  <a:pt x="712" y="153"/>
                </a:cubicBezTo>
                <a:cubicBezTo>
                  <a:pt x="713" y="154"/>
                  <a:pt x="713" y="154"/>
                  <a:pt x="713" y="154"/>
                </a:cubicBezTo>
                <a:cubicBezTo>
                  <a:pt x="714" y="154"/>
                  <a:pt x="714" y="154"/>
                  <a:pt x="714" y="154"/>
                </a:cubicBezTo>
                <a:cubicBezTo>
                  <a:pt x="715" y="155"/>
                  <a:pt x="715" y="155"/>
                  <a:pt x="715" y="155"/>
                </a:cubicBezTo>
                <a:cubicBezTo>
                  <a:pt x="713" y="155"/>
                  <a:pt x="713" y="155"/>
                  <a:pt x="713" y="155"/>
                </a:cubicBezTo>
                <a:cubicBezTo>
                  <a:pt x="712" y="157"/>
                  <a:pt x="712" y="157"/>
                  <a:pt x="712" y="157"/>
                </a:cubicBezTo>
                <a:cubicBezTo>
                  <a:pt x="711" y="157"/>
                  <a:pt x="711" y="157"/>
                  <a:pt x="711" y="157"/>
                </a:cubicBezTo>
                <a:cubicBezTo>
                  <a:pt x="710" y="160"/>
                  <a:pt x="710" y="160"/>
                  <a:pt x="710" y="160"/>
                </a:cubicBezTo>
                <a:cubicBezTo>
                  <a:pt x="712" y="160"/>
                  <a:pt x="712" y="160"/>
                  <a:pt x="712" y="160"/>
                </a:cubicBezTo>
                <a:cubicBezTo>
                  <a:pt x="711" y="161"/>
                  <a:pt x="711" y="161"/>
                  <a:pt x="711" y="161"/>
                </a:cubicBezTo>
                <a:cubicBezTo>
                  <a:pt x="709" y="162"/>
                  <a:pt x="709" y="162"/>
                  <a:pt x="709" y="162"/>
                </a:cubicBezTo>
                <a:cubicBezTo>
                  <a:pt x="709" y="163"/>
                  <a:pt x="709" y="163"/>
                  <a:pt x="709" y="163"/>
                </a:cubicBezTo>
                <a:cubicBezTo>
                  <a:pt x="710" y="165"/>
                  <a:pt x="710" y="165"/>
                  <a:pt x="710" y="165"/>
                </a:cubicBezTo>
                <a:cubicBezTo>
                  <a:pt x="710" y="166"/>
                  <a:pt x="710" y="166"/>
                  <a:pt x="710" y="166"/>
                </a:cubicBezTo>
                <a:cubicBezTo>
                  <a:pt x="709" y="167"/>
                  <a:pt x="709" y="167"/>
                  <a:pt x="709" y="167"/>
                </a:cubicBezTo>
                <a:cubicBezTo>
                  <a:pt x="709" y="167"/>
                  <a:pt x="709" y="167"/>
                  <a:pt x="709" y="167"/>
                </a:cubicBezTo>
                <a:cubicBezTo>
                  <a:pt x="709" y="164"/>
                  <a:pt x="709" y="164"/>
                  <a:pt x="709" y="164"/>
                </a:cubicBezTo>
                <a:cubicBezTo>
                  <a:pt x="708" y="164"/>
                  <a:pt x="708" y="164"/>
                  <a:pt x="708" y="164"/>
                </a:cubicBezTo>
                <a:cubicBezTo>
                  <a:pt x="707" y="162"/>
                  <a:pt x="707" y="162"/>
                  <a:pt x="707" y="162"/>
                </a:cubicBezTo>
                <a:cubicBezTo>
                  <a:pt x="707" y="163"/>
                  <a:pt x="707" y="163"/>
                  <a:pt x="707" y="163"/>
                </a:cubicBezTo>
                <a:cubicBezTo>
                  <a:pt x="705" y="163"/>
                  <a:pt x="705" y="163"/>
                  <a:pt x="705" y="163"/>
                </a:cubicBezTo>
                <a:cubicBezTo>
                  <a:pt x="704" y="164"/>
                  <a:pt x="704" y="164"/>
                  <a:pt x="704" y="164"/>
                </a:cubicBezTo>
                <a:cubicBezTo>
                  <a:pt x="703" y="165"/>
                  <a:pt x="703" y="165"/>
                  <a:pt x="703" y="165"/>
                </a:cubicBezTo>
                <a:cubicBezTo>
                  <a:pt x="704" y="166"/>
                  <a:pt x="704" y="166"/>
                  <a:pt x="704" y="166"/>
                </a:cubicBezTo>
                <a:cubicBezTo>
                  <a:pt x="703" y="166"/>
                  <a:pt x="703" y="166"/>
                  <a:pt x="703" y="166"/>
                </a:cubicBezTo>
                <a:cubicBezTo>
                  <a:pt x="702" y="166"/>
                  <a:pt x="702" y="166"/>
                  <a:pt x="702" y="166"/>
                </a:cubicBezTo>
                <a:cubicBezTo>
                  <a:pt x="701" y="167"/>
                  <a:pt x="701" y="167"/>
                  <a:pt x="701" y="167"/>
                </a:cubicBezTo>
                <a:cubicBezTo>
                  <a:pt x="699" y="166"/>
                  <a:pt x="699" y="166"/>
                  <a:pt x="699" y="166"/>
                </a:cubicBezTo>
                <a:cubicBezTo>
                  <a:pt x="699" y="168"/>
                  <a:pt x="699" y="168"/>
                  <a:pt x="699" y="168"/>
                </a:cubicBezTo>
                <a:cubicBezTo>
                  <a:pt x="700" y="169"/>
                  <a:pt x="700" y="169"/>
                  <a:pt x="700" y="169"/>
                </a:cubicBezTo>
                <a:cubicBezTo>
                  <a:pt x="701" y="169"/>
                  <a:pt x="701" y="169"/>
                  <a:pt x="701" y="169"/>
                </a:cubicBezTo>
                <a:cubicBezTo>
                  <a:pt x="702" y="169"/>
                  <a:pt x="702" y="169"/>
                  <a:pt x="702" y="169"/>
                </a:cubicBezTo>
                <a:cubicBezTo>
                  <a:pt x="703" y="169"/>
                  <a:pt x="703" y="169"/>
                  <a:pt x="703" y="169"/>
                </a:cubicBezTo>
                <a:cubicBezTo>
                  <a:pt x="705" y="169"/>
                  <a:pt x="705" y="169"/>
                  <a:pt x="705" y="169"/>
                </a:cubicBezTo>
                <a:cubicBezTo>
                  <a:pt x="706" y="169"/>
                  <a:pt x="706" y="169"/>
                  <a:pt x="706" y="169"/>
                </a:cubicBezTo>
                <a:cubicBezTo>
                  <a:pt x="707" y="169"/>
                  <a:pt x="707" y="169"/>
                  <a:pt x="707" y="169"/>
                </a:cubicBezTo>
                <a:cubicBezTo>
                  <a:pt x="709" y="170"/>
                  <a:pt x="709" y="170"/>
                  <a:pt x="709" y="170"/>
                </a:cubicBezTo>
                <a:cubicBezTo>
                  <a:pt x="711" y="170"/>
                  <a:pt x="711" y="170"/>
                  <a:pt x="711" y="170"/>
                </a:cubicBezTo>
                <a:cubicBezTo>
                  <a:pt x="713" y="170"/>
                  <a:pt x="713" y="170"/>
                  <a:pt x="713" y="170"/>
                </a:cubicBezTo>
                <a:cubicBezTo>
                  <a:pt x="715" y="170"/>
                  <a:pt x="715" y="170"/>
                  <a:pt x="715" y="170"/>
                </a:cubicBezTo>
                <a:cubicBezTo>
                  <a:pt x="722" y="172"/>
                  <a:pt x="722" y="172"/>
                  <a:pt x="722" y="172"/>
                </a:cubicBezTo>
                <a:cubicBezTo>
                  <a:pt x="723" y="172"/>
                  <a:pt x="723" y="172"/>
                  <a:pt x="723" y="172"/>
                </a:cubicBezTo>
                <a:cubicBezTo>
                  <a:pt x="722" y="173"/>
                  <a:pt x="722" y="173"/>
                  <a:pt x="722" y="173"/>
                </a:cubicBezTo>
                <a:cubicBezTo>
                  <a:pt x="720" y="173"/>
                  <a:pt x="720" y="173"/>
                  <a:pt x="720" y="173"/>
                </a:cubicBezTo>
                <a:cubicBezTo>
                  <a:pt x="717" y="173"/>
                  <a:pt x="717" y="173"/>
                  <a:pt x="717" y="173"/>
                </a:cubicBezTo>
                <a:cubicBezTo>
                  <a:pt x="716" y="174"/>
                  <a:pt x="716" y="174"/>
                  <a:pt x="716" y="174"/>
                </a:cubicBezTo>
                <a:cubicBezTo>
                  <a:pt x="713" y="174"/>
                  <a:pt x="713" y="174"/>
                  <a:pt x="713" y="174"/>
                </a:cubicBezTo>
                <a:cubicBezTo>
                  <a:pt x="712" y="175"/>
                  <a:pt x="712" y="175"/>
                  <a:pt x="712" y="175"/>
                </a:cubicBezTo>
                <a:cubicBezTo>
                  <a:pt x="713" y="175"/>
                  <a:pt x="713" y="175"/>
                  <a:pt x="713" y="175"/>
                </a:cubicBezTo>
                <a:cubicBezTo>
                  <a:pt x="714" y="176"/>
                  <a:pt x="714" y="176"/>
                  <a:pt x="714" y="176"/>
                </a:cubicBezTo>
                <a:cubicBezTo>
                  <a:pt x="713" y="176"/>
                  <a:pt x="713" y="176"/>
                  <a:pt x="713" y="176"/>
                </a:cubicBezTo>
                <a:cubicBezTo>
                  <a:pt x="711" y="175"/>
                  <a:pt x="711" y="175"/>
                  <a:pt x="711" y="175"/>
                </a:cubicBezTo>
                <a:cubicBezTo>
                  <a:pt x="709" y="175"/>
                  <a:pt x="709" y="175"/>
                  <a:pt x="709" y="175"/>
                </a:cubicBezTo>
                <a:cubicBezTo>
                  <a:pt x="708" y="176"/>
                  <a:pt x="708" y="176"/>
                  <a:pt x="708" y="176"/>
                </a:cubicBezTo>
                <a:cubicBezTo>
                  <a:pt x="708" y="176"/>
                  <a:pt x="708" y="176"/>
                  <a:pt x="708" y="176"/>
                </a:cubicBezTo>
                <a:cubicBezTo>
                  <a:pt x="708" y="177"/>
                  <a:pt x="708" y="177"/>
                  <a:pt x="708" y="177"/>
                </a:cubicBezTo>
                <a:cubicBezTo>
                  <a:pt x="707" y="176"/>
                  <a:pt x="707" y="176"/>
                  <a:pt x="707" y="176"/>
                </a:cubicBezTo>
                <a:cubicBezTo>
                  <a:pt x="706" y="176"/>
                  <a:pt x="706" y="176"/>
                  <a:pt x="706" y="176"/>
                </a:cubicBezTo>
                <a:cubicBezTo>
                  <a:pt x="707" y="177"/>
                  <a:pt x="707" y="177"/>
                  <a:pt x="707" y="177"/>
                </a:cubicBezTo>
                <a:cubicBezTo>
                  <a:pt x="707" y="178"/>
                  <a:pt x="707" y="178"/>
                  <a:pt x="707" y="178"/>
                </a:cubicBezTo>
                <a:cubicBezTo>
                  <a:pt x="708" y="179"/>
                  <a:pt x="708" y="179"/>
                  <a:pt x="708" y="179"/>
                </a:cubicBezTo>
                <a:cubicBezTo>
                  <a:pt x="709" y="179"/>
                  <a:pt x="709" y="179"/>
                  <a:pt x="709" y="179"/>
                </a:cubicBezTo>
                <a:cubicBezTo>
                  <a:pt x="708" y="180"/>
                  <a:pt x="708" y="180"/>
                  <a:pt x="708" y="180"/>
                </a:cubicBezTo>
                <a:cubicBezTo>
                  <a:pt x="709" y="181"/>
                  <a:pt x="709" y="181"/>
                  <a:pt x="709" y="181"/>
                </a:cubicBezTo>
                <a:cubicBezTo>
                  <a:pt x="709" y="182"/>
                  <a:pt x="709" y="182"/>
                  <a:pt x="709" y="182"/>
                </a:cubicBezTo>
                <a:cubicBezTo>
                  <a:pt x="708" y="180"/>
                  <a:pt x="708" y="180"/>
                  <a:pt x="708" y="180"/>
                </a:cubicBezTo>
                <a:cubicBezTo>
                  <a:pt x="707" y="180"/>
                  <a:pt x="707" y="180"/>
                  <a:pt x="707" y="180"/>
                </a:cubicBezTo>
                <a:cubicBezTo>
                  <a:pt x="706" y="182"/>
                  <a:pt x="706" y="182"/>
                  <a:pt x="706" y="182"/>
                </a:cubicBezTo>
                <a:cubicBezTo>
                  <a:pt x="707" y="183"/>
                  <a:pt x="707" y="183"/>
                  <a:pt x="707" y="183"/>
                </a:cubicBezTo>
                <a:cubicBezTo>
                  <a:pt x="706" y="184"/>
                  <a:pt x="706" y="184"/>
                  <a:pt x="706" y="184"/>
                </a:cubicBezTo>
                <a:cubicBezTo>
                  <a:pt x="706" y="185"/>
                  <a:pt x="706" y="185"/>
                  <a:pt x="706" y="185"/>
                </a:cubicBezTo>
                <a:cubicBezTo>
                  <a:pt x="707" y="186"/>
                  <a:pt x="707" y="186"/>
                  <a:pt x="707" y="186"/>
                </a:cubicBezTo>
                <a:cubicBezTo>
                  <a:pt x="709" y="186"/>
                  <a:pt x="709" y="186"/>
                  <a:pt x="709" y="186"/>
                </a:cubicBezTo>
                <a:cubicBezTo>
                  <a:pt x="710" y="187"/>
                  <a:pt x="710" y="187"/>
                  <a:pt x="710" y="187"/>
                </a:cubicBezTo>
                <a:cubicBezTo>
                  <a:pt x="710" y="187"/>
                  <a:pt x="710" y="187"/>
                  <a:pt x="710" y="187"/>
                </a:cubicBezTo>
                <a:cubicBezTo>
                  <a:pt x="711" y="186"/>
                  <a:pt x="711" y="186"/>
                  <a:pt x="711" y="186"/>
                </a:cubicBezTo>
                <a:cubicBezTo>
                  <a:pt x="713" y="185"/>
                  <a:pt x="713" y="185"/>
                  <a:pt x="713" y="185"/>
                </a:cubicBezTo>
                <a:cubicBezTo>
                  <a:pt x="712" y="186"/>
                  <a:pt x="712" y="186"/>
                  <a:pt x="712" y="186"/>
                </a:cubicBezTo>
                <a:cubicBezTo>
                  <a:pt x="712" y="188"/>
                  <a:pt x="712" y="188"/>
                  <a:pt x="712" y="188"/>
                </a:cubicBezTo>
                <a:cubicBezTo>
                  <a:pt x="714" y="188"/>
                  <a:pt x="714" y="188"/>
                  <a:pt x="714" y="188"/>
                </a:cubicBezTo>
                <a:cubicBezTo>
                  <a:pt x="715" y="186"/>
                  <a:pt x="715" y="186"/>
                  <a:pt x="715" y="186"/>
                </a:cubicBezTo>
                <a:cubicBezTo>
                  <a:pt x="715" y="187"/>
                  <a:pt x="715" y="187"/>
                  <a:pt x="715" y="187"/>
                </a:cubicBezTo>
                <a:cubicBezTo>
                  <a:pt x="716" y="189"/>
                  <a:pt x="716" y="189"/>
                  <a:pt x="716" y="189"/>
                </a:cubicBezTo>
                <a:cubicBezTo>
                  <a:pt x="720" y="189"/>
                  <a:pt x="720" y="189"/>
                  <a:pt x="720" y="189"/>
                </a:cubicBezTo>
                <a:cubicBezTo>
                  <a:pt x="722" y="187"/>
                  <a:pt x="722" y="187"/>
                  <a:pt x="722" y="187"/>
                </a:cubicBezTo>
                <a:cubicBezTo>
                  <a:pt x="721" y="186"/>
                  <a:pt x="721" y="186"/>
                  <a:pt x="721" y="186"/>
                </a:cubicBezTo>
                <a:cubicBezTo>
                  <a:pt x="722" y="185"/>
                  <a:pt x="722" y="185"/>
                  <a:pt x="722" y="185"/>
                </a:cubicBezTo>
                <a:cubicBezTo>
                  <a:pt x="722" y="184"/>
                  <a:pt x="722" y="184"/>
                  <a:pt x="722" y="184"/>
                </a:cubicBezTo>
                <a:cubicBezTo>
                  <a:pt x="723" y="185"/>
                  <a:pt x="723" y="185"/>
                  <a:pt x="723" y="185"/>
                </a:cubicBezTo>
                <a:cubicBezTo>
                  <a:pt x="723" y="186"/>
                  <a:pt x="723" y="186"/>
                  <a:pt x="723" y="186"/>
                </a:cubicBezTo>
                <a:cubicBezTo>
                  <a:pt x="724" y="188"/>
                  <a:pt x="724" y="188"/>
                  <a:pt x="724" y="188"/>
                </a:cubicBezTo>
                <a:cubicBezTo>
                  <a:pt x="724" y="187"/>
                  <a:pt x="724" y="187"/>
                  <a:pt x="724" y="187"/>
                </a:cubicBezTo>
                <a:cubicBezTo>
                  <a:pt x="724" y="186"/>
                  <a:pt x="724" y="186"/>
                  <a:pt x="724" y="186"/>
                </a:cubicBezTo>
                <a:cubicBezTo>
                  <a:pt x="724" y="185"/>
                  <a:pt x="724" y="185"/>
                  <a:pt x="724" y="185"/>
                </a:cubicBezTo>
                <a:cubicBezTo>
                  <a:pt x="725" y="184"/>
                  <a:pt x="725" y="184"/>
                  <a:pt x="725" y="184"/>
                </a:cubicBezTo>
                <a:cubicBezTo>
                  <a:pt x="725" y="183"/>
                  <a:pt x="725" y="183"/>
                  <a:pt x="725" y="183"/>
                </a:cubicBezTo>
                <a:cubicBezTo>
                  <a:pt x="724" y="183"/>
                  <a:pt x="724" y="183"/>
                  <a:pt x="724" y="183"/>
                </a:cubicBezTo>
                <a:cubicBezTo>
                  <a:pt x="723" y="183"/>
                  <a:pt x="723" y="183"/>
                  <a:pt x="723" y="183"/>
                </a:cubicBezTo>
                <a:cubicBezTo>
                  <a:pt x="724" y="181"/>
                  <a:pt x="724" y="181"/>
                  <a:pt x="724" y="181"/>
                </a:cubicBezTo>
                <a:cubicBezTo>
                  <a:pt x="725" y="181"/>
                  <a:pt x="725" y="181"/>
                  <a:pt x="725" y="181"/>
                </a:cubicBezTo>
                <a:cubicBezTo>
                  <a:pt x="726" y="180"/>
                  <a:pt x="726" y="180"/>
                  <a:pt x="726" y="180"/>
                </a:cubicBezTo>
                <a:cubicBezTo>
                  <a:pt x="727" y="179"/>
                  <a:pt x="727" y="179"/>
                  <a:pt x="727" y="179"/>
                </a:cubicBezTo>
                <a:cubicBezTo>
                  <a:pt x="727" y="178"/>
                  <a:pt x="727" y="178"/>
                  <a:pt x="727" y="178"/>
                </a:cubicBezTo>
                <a:cubicBezTo>
                  <a:pt x="728" y="177"/>
                  <a:pt x="728" y="177"/>
                  <a:pt x="728" y="177"/>
                </a:cubicBezTo>
                <a:cubicBezTo>
                  <a:pt x="729" y="178"/>
                  <a:pt x="729" y="178"/>
                  <a:pt x="729" y="178"/>
                </a:cubicBezTo>
                <a:cubicBezTo>
                  <a:pt x="729" y="179"/>
                  <a:pt x="729" y="179"/>
                  <a:pt x="729" y="179"/>
                </a:cubicBezTo>
                <a:cubicBezTo>
                  <a:pt x="730" y="180"/>
                  <a:pt x="730" y="180"/>
                  <a:pt x="730" y="180"/>
                </a:cubicBezTo>
                <a:cubicBezTo>
                  <a:pt x="730" y="179"/>
                  <a:pt x="730" y="179"/>
                  <a:pt x="730" y="179"/>
                </a:cubicBezTo>
                <a:cubicBezTo>
                  <a:pt x="732" y="176"/>
                  <a:pt x="732" y="176"/>
                  <a:pt x="732" y="176"/>
                </a:cubicBezTo>
                <a:cubicBezTo>
                  <a:pt x="733" y="175"/>
                  <a:pt x="733" y="175"/>
                  <a:pt x="733" y="175"/>
                </a:cubicBezTo>
                <a:cubicBezTo>
                  <a:pt x="730" y="174"/>
                  <a:pt x="730" y="174"/>
                  <a:pt x="730" y="174"/>
                </a:cubicBezTo>
                <a:cubicBezTo>
                  <a:pt x="730" y="173"/>
                  <a:pt x="730" y="173"/>
                  <a:pt x="730" y="173"/>
                </a:cubicBezTo>
                <a:cubicBezTo>
                  <a:pt x="731" y="172"/>
                  <a:pt x="731" y="172"/>
                  <a:pt x="731" y="172"/>
                </a:cubicBezTo>
                <a:cubicBezTo>
                  <a:pt x="732" y="173"/>
                  <a:pt x="732" y="173"/>
                  <a:pt x="732" y="173"/>
                </a:cubicBezTo>
                <a:cubicBezTo>
                  <a:pt x="734" y="172"/>
                  <a:pt x="734" y="172"/>
                  <a:pt x="734" y="172"/>
                </a:cubicBezTo>
                <a:cubicBezTo>
                  <a:pt x="734" y="171"/>
                  <a:pt x="734" y="171"/>
                  <a:pt x="734" y="171"/>
                </a:cubicBezTo>
                <a:cubicBezTo>
                  <a:pt x="734" y="170"/>
                  <a:pt x="734" y="170"/>
                  <a:pt x="734" y="170"/>
                </a:cubicBezTo>
                <a:cubicBezTo>
                  <a:pt x="736" y="168"/>
                  <a:pt x="736" y="168"/>
                  <a:pt x="736" y="168"/>
                </a:cubicBezTo>
                <a:cubicBezTo>
                  <a:pt x="736" y="167"/>
                  <a:pt x="736" y="167"/>
                  <a:pt x="736" y="167"/>
                </a:cubicBezTo>
                <a:cubicBezTo>
                  <a:pt x="738" y="165"/>
                  <a:pt x="738" y="165"/>
                  <a:pt x="738" y="165"/>
                </a:cubicBezTo>
                <a:cubicBezTo>
                  <a:pt x="740" y="164"/>
                  <a:pt x="740" y="164"/>
                  <a:pt x="740" y="164"/>
                </a:cubicBezTo>
                <a:cubicBezTo>
                  <a:pt x="741" y="163"/>
                  <a:pt x="741" y="163"/>
                  <a:pt x="741" y="163"/>
                </a:cubicBezTo>
                <a:cubicBezTo>
                  <a:pt x="740" y="161"/>
                  <a:pt x="740" y="161"/>
                  <a:pt x="740" y="161"/>
                </a:cubicBezTo>
                <a:cubicBezTo>
                  <a:pt x="742" y="158"/>
                  <a:pt x="742" y="158"/>
                  <a:pt x="742" y="158"/>
                </a:cubicBezTo>
                <a:cubicBezTo>
                  <a:pt x="744" y="157"/>
                  <a:pt x="744" y="157"/>
                  <a:pt x="744" y="157"/>
                </a:cubicBezTo>
                <a:cubicBezTo>
                  <a:pt x="744" y="155"/>
                  <a:pt x="744" y="155"/>
                  <a:pt x="744" y="155"/>
                </a:cubicBezTo>
                <a:cubicBezTo>
                  <a:pt x="743" y="153"/>
                  <a:pt x="743" y="153"/>
                  <a:pt x="743" y="153"/>
                </a:cubicBezTo>
                <a:cubicBezTo>
                  <a:pt x="742" y="153"/>
                  <a:pt x="742" y="153"/>
                  <a:pt x="742" y="153"/>
                </a:cubicBezTo>
                <a:cubicBezTo>
                  <a:pt x="741" y="151"/>
                  <a:pt x="741" y="151"/>
                  <a:pt x="741" y="151"/>
                </a:cubicBezTo>
                <a:cubicBezTo>
                  <a:pt x="742" y="151"/>
                  <a:pt x="742" y="151"/>
                  <a:pt x="742" y="151"/>
                </a:cubicBezTo>
                <a:cubicBezTo>
                  <a:pt x="742" y="150"/>
                  <a:pt x="742" y="150"/>
                  <a:pt x="742" y="150"/>
                </a:cubicBezTo>
                <a:cubicBezTo>
                  <a:pt x="742" y="150"/>
                  <a:pt x="742" y="150"/>
                  <a:pt x="742" y="150"/>
                </a:cubicBezTo>
                <a:cubicBezTo>
                  <a:pt x="742" y="148"/>
                  <a:pt x="742" y="148"/>
                  <a:pt x="742" y="148"/>
                </a:cubicBezTo>
                <a:cubicBezTo>
                  <a:pt x="742" y="147"/>
                  <a:pt x="742" y="147"/>
                  <a:pt x="742" y="147"/>
                </a:cubicBezTo>
                <a:cubicBezTo>
                  <a:pt x="740" y="147"/>
                  <a:pt x="740" y="147"/>
                  <a:pt x="740" y="147"/>
                </a:cubicBezTo>
                <a:cubicBezTo>
                  <a:pt x="741" y="148"/>
                  <a:pt x="741" y="148"/>
                  <a:pt x="741" y="148"/>
                </a:cubicBezTo>
                <a:cubicBezTo>
                  <a:pt x="741" y="149"/>
                  <a:pt x="741" y="149"/>
                  <a:pt x="741" y="149"/>
                </a:cubicBezTo>
                <a:cubicBezTo>
                  <a:pt x="739" y="150"/>
                  <a:pt x="739" y="150"/>
                  <a:pt x="739" y="150"/>
                </a:cubicBezTo>
                <a:cubicBezTo>
                  <a:pt x="738" y="149"/>
                  <a:pt x="738" y="149"/>
                  <a:pt x="738" y="149"/>
                </a:cubicBezTo>
                <a:cubicBezTo>
                  <a:pt x="737" y="150"/>
                  <a:pt x="737" y="150"/>
                  <a:pt x="737" y="150"/>
                </a:cubicBezTo>
                <a:cubicBezTo>
                  <a:pt x="737" y="152"/>
                  <a:pt x="737" y="152"/>
                  <a:pt x="737" y="152"/>
                </a:cubicBezTo>
                <a:cubicBezTo>
                  <a:pt x="736" y="153"/>
                  <a:pt x="736" y="153"/>
                  <a:pt x="736" y="153"/>
                </a:cubicBezTo>
                <a:cubicBezTo>
                  <a:pt x="735" y="153"/>
                  <a:pt x="735" y="153"/>
                  <a:pt x="735" y="153"/>
                </a:cubicBezTo>
                <a:cubicBezTo>
                  <a:pt x="734" y="154"/>
                  <a:pt x="734" y="154"/>
                  <a:pt x="734" y="154"/>
                </a:cubicBezTo>
                <a:cubicBezTo>
                  <a:pt x="733" y="154"/>
                  <a:pt x="733" y="154"/>
                  <a:pt x="733" y="154"/>
                </a:cubicBezTo>
                <a:cubicBezTo>
                  <a:pt x="733" y="153"/>
                  <a:pt x="733" y="153"/>
                  <a:pt x="733" y="153"/>
                </a:cubicBezTo>
                <a:cubicBezTo>
                  <a:pt x="734" y="151"/>
                  <a:pt x="734" y="151"/>
                  <a:pt x="734" y="151"/>
                </a:cubicBezTo>
                <a:cubicBezTo>
                  <a:pt x="735" y="148"/>
                  <a:pt x="735" y="148"/>
                  <a:pt x="735" y="148"/>
                </a:cubicBezTo>
                <a:cubicBezTo>
                  <a:pt x="734" y="147"/>
                  <a:pt x="734" y="147"/>
                  <a:pt x="734" y="147"/>
                </a:cubicBezTo>
                <a:cubicBezTo>
                  <a:pt x="733" y="147"/>
                  <a:pt x="733" y="147"/>
                  <a:pt x="733" y="147"/>
                </a:cubicBezTo>
                <a:cubicBezTo>
                  <a:pt x="731" y="146"/>
                  <a:pt x="731" y="146"/>
                  <a:pt x="731" y="146"/>
                </a:cubicBezTo>
                <a:cubicBezTo>
                  <a:pt x="731" y="145"/>
                  <a:pt x="731" y="145"/>
                  <a:pt x="731" y="145"/>
                </a:cubicBezTo>
                <a:cubicBezTo>
                  <a:pt x="731" y="145"/>
                  <a:pt x="730" y="145"/>
                  <a:pt x="729" y="145"/>
                </a:cubicBezTo>
                <a:cubicBezTo>
                  <a:pt x="729" y="145"/>
                  <a:pt x="728" y="146"/>
                  <a:pt x="728" y="146"/>
                </a:cubicBezTo>
                <a:cubicBezTo>
                  <a:pt x="726" y="146"/>
                  <a:pt x="726" y="146"/>
                  <a:pt x="726" y="146"/>
                </a:cubicBezTo>
                <a:cubicBezTo>
                  <a:pt x="725" y="147"/>
                  <a:pt x="725" y="147"/>
                  <a:pt x="725" y="147"/>
                </a:cubicBezTo>
                <a:cubicBezTo>
                  <a:pt x="724" y="147"/>
                  <a:pt x="724" y="147"/>
                  <a:pt x="724" y="147"/>
                </a:cubicBezTo>
                <a:cubicBezTo>
                  <a:pt x="723" y="148"/>
                  <a:pt x="723" y="148"/>
                  <a:pt x="723" y="148"/>
                </a:cubicBezTo>
                <a:cubicBezTo>
                  <a:pt x="723" y="150"/>
                  <a:pt x="723" y="150"/>
                  <a:pt x="723" y="150"/>
                </a:cubicBezTo>
                <a:cubicBezTo>
                  <a:pt x="722" y="151"/>
                  <a:pt x="722" y="151"/>
                  <a:pt x="722" y="151"/>
                </a:cubicBezTo>
                <a:cubicBezTo>
                  <a:pt x="723" y="154"/>
                  <a:pt x="723" y="154"/>
                  <a:pt x="723" y="154"/>
                </a:cubicBezTo>
                <a:cubicBezTo>
                  <a:pt x="724" y="155"/>
                  <a:pt x="724" y="155"/>
                  <a:pt x="724" y="155"/>
                </a:cubicBezTo>
                <a:cubicBezTo>
                  <a:pt x="725" y="157"/>
                  <a:pt x="725" y="157"/>
                  <a:pt x="725" y="157"/>
                </a:cubicBezTo>
                <a:cubicBezTo>
                  <a:pt x="723" y="156"/>
                  <a:pt x="723" y="156"/>
                  <a:pt x="723" y="156"/>
                </a:cubicBezTo>
                <a:cubicBezTo>
                  <a:pt x="722" y="156"/>
                  <a:pt x="722" y="156"/>
                  <a:pt x="722" y="156"/>
                </a:cubicBezTo>
                <a:cubicBezTo>
                  <a:pt x="721" y="157"/>
                  <a:pt x="721" y="157"/>
                  <a:pt x="721" y="157"/>
                </a:cubicBezTo>
                <a:cubicBezTo>
                  <a:pt x="724" y="158"/>
                  <a:pt x="724" y="158"/>
                  <a:pt x="724" y="158"/>
                </a:cubicBezTo>
                <a:cubicBezTo>
                  <a:pt x="724" y="160"/>
                  <a:pt x="724" y="160"/>
                  <a:pt x="724" y="160"/>
                </a:cubicBezTo>
                <a:cubicBezTo>
                  <a:pt x="723" y="160"/>
                  <a:pt x="723" y="160"/>
                  <a:pt x="723" y="160"/>
                </a:cubicBezTo>
                <a:cubicBezTo>
                  <a:pt x="722" y="163"/>
                  <a:pt x="722" y="163"/>
                  <a:pt x="722" y="163"/>
                </a:cubicBezTo>
                <a:cubicBezTo>
                  <a:pt x="723" y="164"/>
                  <a:pt x="723" y="164"/>
                  <a:pt x="723" y="164"/>
                </a:cubicBezTo>
                <a:cubicBezTo>
                  <a:pt x="721" y="166"/>
                  <a:pt x="721" y="166"/>
                  <a:pt x="721" y="166"/>
                </a:cubicBezTo>
                <a:cubicBezTo>
                  <a:pt x="719" y="165"/>
                  <a:pt x="719" y="165"/>
                  <a:pt x="719" y="165"/>
                </a:cubicBezTo>
                <a:cubicBezTo>
                  <a:pt x="719" y="164"/>
                  <a:pt x="719" y="164"/>
                  <a:pt x="719" y="164"/>
                </a:cubicBezTo>
                <a:cubicBezTo>
                  <a:pt x="720" y="162"/>
                  <a:pt x="720" y="162"/>
                  <a:pt x="720" y="162"/>
                </a:cubicBezTo>
                <a:cubicBezTo>
                  <a:pt x="719" y="157"/>
                  <a:pt x="719" y="157"/>
                  <a:pt x="719" y="157"/>
                </a:cubicBezTo>
                <a:cubicBezTo>
                  <a:pt x="718" y="156"/>
                  <a:pt x="718" y="156"/>
                  <a:pt x="718" y="156"/>
                </a:cubicBezTo>
                <a:cubicBezTo>
                  <a:pt x="718" y="154"/>
                  <a:pt x="718" y="154"/>
                  <a:pt x="718" y="154"/>
                </a:cubicBezTo>
                <a:cubicBezTo>
                  <a:pt x="718" y="154"/>
                  <a:pt x="718" y="154"/>
                  <a:pt x="718" y="154"/>
                </a:cubicBezTo>
                <a:cubicBezTo>
                  <a:pt x="718" y="152"/>
                  <a:pt x="718" y="152"/>
                  <a:pt x="718" y="152"/>
                </a:cubicBezTo>
                <a:cubicBezTo>
                  <a:pt x="717" y="151"/>
                  <a:pt x="717" y="151"/>
                  <a:pt x="717" y="151"/>
                </a:cubicBezTo>
                <a:cubicBezTo>
                  <a:pt x="717" y="150"/>
                  <a:pt x="717" y="150"/>
                  <a:pt x="717" y="150"/>
                </a:cubicBezTo>
                <a:cubicBezTo>
                  <a:pt x="716" y="149"/>
                  <a:pt x="716" y="149"/>
                  <a:pt x="716" y="149"/>
                </a:cubicBezTo>
                <a:lnTo>
                  <a:pt x="714" y="150"/>
                </a:lnTo>
                <a:close/>
                <a:moveTo>
                  <a:pt x="711" y="126"/>
                </a:moveTo>
                <a:cubicBezTo>
                  <a:pt x="713" y="125"/>
                  <a:pt x="713" y="125"/>
                  <a:pt x="713" y="125"/>
                </a:cubicBezTo>
                <a:cubicBezTo>
                  <a:pt x="715" y="120"/>
                  <a:pt x="715" y="120"/>
                  <a:pt x="715" y="120"/>
                </a:cubicBezTo>
                <a:cubicBezTo>
                  <a:pt x="714" y="119"/>
                  <a:pt x="714" y="119"/>
                  <a:pt x="714" y="119"/>
                </a:cubicBezTo>
                <a:cubicBezTo>
                  <a:pt x="715" y="117"/>
                  <a:pt x="715" y="117"/>
                  <a:pt x="715" y="117"/>
                </a:cubicBezTo>
                <a:cubicBezTo>
                  <a:pt x="715" y="115"/>
                  <a:pt x="715" y="115"/>
                  <a:pt x="715" y="115"/>
                </a:cubicBezTo>
                <a:cubicBezTo>
                  <a:pt x="716" y="112"/>
                  <a:pt x="716" y="112"/>
                  <a:pt x="716" y="112"/>
                </a:cubicBezTo>
                <a:cubicBezTo>
                  <a:pt x="716" y="111"/>
                  <a:pt x="716" y="111"/>
                  <a:pt x="716" y="111"/>
                </a:cubicBezTo>
                <a:cubicBezTo>
                  <a:pt x="715" y="108"/>
                  <a:pt x="715" y="108"/>
                  <a:pt x="715" y="108"/>
                </a:cubicBezTo>
                <a:cubicBezTo>
                  <a:pt x="714" y="107"/>
                  <a:pt x="714" y="107"/>
                  <a:pt x="714" y="107"/>
                </a:cubicBezTo>
                <a:cubicBezTo>
                  <a:pt x="713" y="108"/>
                  <a:pt x="713" y="108"/>
                  <a:pt x="713" y="108"/>
                </a:cubicBezTo>
                <a:cubicBezTo>
                  <a:pt x="713" y="110"/>
                  <a:pt x="713" y="110"/>
                  <a:pt x="713" y="110"/>
                </a:cubicBezTo>
                <a:cubicBezTo>
                  <a:pt x="712" y="112"/>
                  <a:pt x="712" y="112"/>
                  <a:pt x="712" y="112"/>
                </a:cubicBezTo>
                <a:cubicBezTo>
                  <a:pt x="712" y="114"/>
                  <a:pt x="712" y="114"/>
                  <a:pt x="712" y="114"/>
                </a:cubicBezTo>
                <a:cubicBezTo>
                  <a:pt x="711" y="114"/>
                  <a:pt x="711" y="114"/>
                  <a:pt x="711" y="114"/>
                </a:cubicBezTo>
                <a:cubicBezTo>
                  <a:pt x="711" y="115"/>
                  <a:pt x="711" y="115"/>
                  <a:pt x="711" y="115"/>
                </a:cubicBezTo>
                <a:cubicBezTo>
                  <a:pt x="709" y="117"/>
                  <a:pt x="709" y="117"/>
                  <a:pt x="709" y="117"/>
                </a:cubicBezTo>
                <a:cubicBezTo>
                  <a:pt x="709" y="119"/>
                  <a:pt x="709" y="119"/>
                  <a:pt x="709" y="119"/>
                </a:cubicBezTo>
                <a:cubicBezTo>
                  <a:pt x="709" y="121"/>
                  <a:pt x="709" y="121"/>
                  <a:pt x="709" y="121"/>
                </a:cubicBezTo>
                <a:cubicBezTo>
                  <a:pt x="708" y="123"/>
                  <a:pt x="708" y="123"/>
                  <a:pt x="708" y="123"/>
                </a:cubicBezTo>
                <a:cubicBezTo>
                  <a:pt x="709" y="125"/>
                  <a:pt x="709" y="125"/>
                  <a:pt x="709" y="125"/>
                </a:cubicBezTo>
                <a:lnTo>
                  <a:pt x="711" y="126"/>
                </a:lnTo>
                <a:close/>
                <a:moveTo>
                  <a:pt x="750" y="153"/>
                </a:moveTo>
                <a:cubicBezTo>
                  <a:pt x="749" y="155"/>
                  <a:pt x="749" y="155"/>
                  <a:pt x="749" y="155"/>
                </a:cubicBezTo>
                <a:cubicBezTo>
                  <a:pt x="750" y="154"/>
                  <a:pt x="750" y="154"/>
                  <a:pt x="750" y="154"/>
                </a:cubicBezTo>
                <a:cubicBezTo>
                  <a:pt x="751" y="153"/>
                  <a:pt x="751" y="153"/>
                  <a:pt x="751" y="153"/>
                </a:cubicBezTo>
                <a:cubicBezTo>
                  <a:pt x="751" y="152"/>
                  <a:pt x="751" y="152"/>
                  <a:pt x="751" y="152"/>
                </a:cubicBezTo>
                <a:lnTo>
                  <a:pt x="750" y="153"/>
                </a:lnTo>
                <a:close/>
                <a:moveTo>
                  <a:pt x="664" y="94"/>
                </a:moveTo>
                <a:cubicBezTo>
                  <a:pt x="664" y="96"/>
                  <a:pt x="664" y="96"/>
                  <a:pt x="664" y="96"/>
                </a:cubicBezTo>
                <a:cubicBezTo>
                  <a:pt x="662" y="97"/>
                  <a:pt x="662" y="97"/>
                  <a:pt x="662" y="97"/>
                </a:cubicBezTo>
                <a:cubicBezTo>
                  <a:pt x="663" y="99"/>
                  <a:pt x="663" y="99"/>
                  <a:pt x="663" y="99"/>
                </a:cubicBezTo>
                <a:cubicBezTo>
                  <a:pt x="663" y="102"/>
                  <a:pt x="663" y="102"/>
                  <a:pt x="663" y="102"/>
                </a:cubicBezTo>
                <a:cubicBezTo>
                  <a:pt x="664" y="102"/>
                  <a:pt x="664" y="102"/>
                  <a:pt x="664" y="102"/>
                </a:cubicBezTo>
                <a:cubicBezTo>
                  <a:pt x="666" y="103"/>
                  <a:pt x="666" y="103"/>
                  <a:pt x="666" y="103"/>
                </a:cubicBezTo>
                <a:cubicBezTo>
                  <a:pt x="668" y="105"/>
                  <a:pt x="668" y="105"/>
                  <a:pt x="668" y="105"/>
                </a:cubicBezTo>
                <a:cubicBezTo>
                  <a:pt x="666" y="107"/>
                  <a:pt x="666" y="107"/>
                  <a:pt x="666" y="107"/>
                </a:cubicBezTo>
                <a:cubicBezTo>
                  <a:pt x="667" y="107"/>
                  <a:pt x="667" y="107"/>
                  <a:pt x="667" y="107"/>
                </a:cubicBezTo>
                <a:cubicBezTo>
                  <a:pt x="669" y="107"/>
                  <a:pt x="669" y="107"/>
                  <a:pt x="669" y="107"/>
                </a:cubicBezTo>
                <a:cubicBezTo>
                  <a:pt x="671" y="108"/>
                  <a:pt x="671" y="108"/>
                  <a:pt x="671" y="108"/>
                </a:cubicBezTo>
                <a:cubicBezTo>
                  <a:pt x="672" y="107"/>
                  <a:pt x="672" y="107"/>
                  <a:pt x="672" y="107"/>
                </a:cubicBezTo>
                <a:cubicBezTo>
                  <a:pt x="674" y="108"/>
                  <a:pt x="674" y="108"/>
                  <a:pt x="674" y="108"/>
                </a:cubicBezTo>
                <a:cubicBezTo>
                  <a:pt x="676" y="108"/>
                  <a:pt x="676" y="108"/>
                  <a:pt x="676" y="108"/>
                </a:cubicBezTo>
                <a:cubicBezTo>
                  <a:pt x="678" y="108"/>
                  <a:pt x="678" y="108"/>
                  <a:pt x="678" y="108"/>
                </a:cubicBezTo>
                <a:cubicBezTo>
                  <a:pt x="680" y="108"/>
                  <a:pt x="680" y="108"/>
                  <a:pt x="680" y="108"/>
                </a:cubicBezTo>
                <a:cubicBezTo>
                  <a:pt x="681" y="106"/>
                  <a:pt x="681" y="106"/>
                  <a:pt x="681" y="106"/>
                </a:cubicBezTo>
                <a:cubicBezTo>
                  <a:pt x="681" y="105"/>
                  <a:pt x="681" y="105"/>
                  <a:pt x="681" y="105"/>
                </a:cubicBezTo>
                <a:cubicBezTo>
                  <a:pt x="682" y="105"/>
                  <a:pt x="682" y="105"/>
                  <a:pt x="682" y="105"/>
                </a:cubicBezTo>
                <a:cubicBezTo>
                  <a:pt x="683" y="103"/>
                  <a:pt x="683" y="103"/>
                  <a:pt x="683" y="103"/>
                </a:cubicBezTo>
                <a:cubicBezTo>
                  <a:pt x="685" y="101"/>
                  <a:pt x="685" y="101"/>
                  <a:pt x="685" y="101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4" y="100"/>
                  <a:pt x="684" y="100"/>
                  <a:pt x="684" y="100"/>
                </a:cubicBezTo>
                <a:cubicBezTo>
                  <a:pt x="682" y="99"/>
                  <a:pt x="682" y="99"/>
                  <a:pt x="682" y="99"/>
                </a:cubicBezTo>
                <a:cubicBezTo>
                  <a:pt x="682" y="98"/>
                  <a:pt x="682" y="98"/>
                  <a:pt x="682" y="98"/>
                </a:cubicBezTo>
                <a:cubicBezTo>
                  <a:pt x="684" y="96"/>
                  <a:pt x="684" y="96"/>
                  <a:pt x="684" y="96"/>
                </a:cubicBezTo>
                <a:cubicBezTo>
                  <a:pt x="686" y="96"/>
                  <a:pt x="686" y="96"/>
                  <a:pt x="686" y="96"/>
                </a:cubicBezTo>
                <a:cubicBezTo>
                  <a:pt x="690" y="95"/>
                  <a:pt x="690" y="95"/>
                  <a:pt x="690" y="95"/>
                </a:cubicBezTo>
                <a:cubicBezTo>
                  <a:pt x="692" y="95"/>
                  <a:pt x="692" y="95"/>
                  <a:pt x="692" y="95"/>
                </a:cubicBezTo>
                <a:cubicBezTo>
                  <a:pt x="694" y="92"/>
                  <a:pt x="694" y="92"/>
                  <a:pt x="694" y="92"/>
                </a:cubicBezTo>
                <a:cubicBezTo>
                  <a:pt x="693" y="91"/>
                  <a:pt x="693" y="91"/>
                  <a:pt x="693" y="91"/>
                </a:cubicBezTo>
                <a:cubicBezTo>
                  <a:pt x="691" y="91"/>
                  <a:pt x="691" y="91"/>
                  <a:pt x="691" y="91"/>
                </a:cubicBezTo>
                <a:cubicBezTo>
                  <a:pt x="690" y="90"/>
                  <a:pt x="690" y="90"/>
                  <a:pt x="690" y="90"/>
                </a:cubicBezTo>
                <a:cubicBezTo>
                  <a:pt x="688" y="90"/>
                  <a:pt x="688" y="90"/>
                  <a:pt x="688" y="90"/>
                </a:cubicBezTo>
                <a:cubicBezTo>
                  <a:pt x="686" y="90"/>
                  <a:pt x="686" y="90"/>
                  <a:pt x="686" y="90"/>
                </a:cubicBezTo>
                <a:cubicBezTo>
                  <a:pt x="685" y="89"/>
                  <a:pt x="685" y="89"/>
                  <a:pt x="685" y="89"/>
                </a:cubicBezTo>
                <a:cubicBezTo>
                  <a:pt x="683" y="88"/>
                  <a:pt x="683" y="88"/>
                  <a:pt x="683" y="88"/>
                </a:cubicBezTo>
                <a:cubicBezTo>
                  <a:pt x="682" y="89"/>
                  <a:pt x="682" y="89"/>
                  <a:pt x="682" y="89"/>
                </a:cubicBezTo>
                <a:cubicBezTo>
                  <a:pt x="680" y="89"/>
                  <a:pt x="680" y="89"/>
                  <a:pt x="680" y="89"/>
                </a:cubicBezTo>
                <a:cubicBezTo>
                  <a:pt x="678" y="88"/>
                  <a:pt x="678" y="88"/>
                  <a:pt x="678" y="88"/>
                </a:cubicBezTo>
                <a:cubicBezTo>
                  <a:pt x="677" y="88"/>
                  <a:pt x="677" y="88"/>
                  <a:pt x="677" y="88"/>
                </a:cubicBezTo>
                <a:cubicBezTo>
                  <a:pt x="676" y="87"/>
                  <a:pt x="676" y="87"/>
                  <a:pt x="676" y="87"/>
                </a:cubicBezTo>
                <a:cubicBezTo>
                  <a:pt x="671" y="88"/>
                  <a:pt x="671" y="88"/>
                  <a:pt x="671" y="88"/>
                </a:cubicBezTo>
                <a:cubicBezTo>
                  <a:pt x="670" y="88"/>
                  <a:pt x="670" y="88"/>
                  <a:pt x="670" y="88"/>
                </a:cubicBezTo>
                <a:cubicBezTo>
                  <a:pt x="668" y="90"/>
                  <a:pt x="668" y="90"/>
                  <a:pt x="668" y="90"/>
                </a:cubicBezTo>
                <a:cubicBezTo>
                  <a:pt x="666" y="90"/>
                  <a:pt x="666" y="90"/>
                  <a:pt x="666" y="90"/>
                </a:cubicBezTo>
                <a:cubicBezTo>
                  <a:pt x="666" y="92"/>
                  <a:pt x="666" y="92"/>
                  <a:pt x="666" y="92"/>
                </a:cubicBezTo>
                <a:lnTo>
                  <a:pt x="664" y="94"/>
                </a:lnTo>
                <a:close/>
                <a:moveTo>
                  <a:pt x="660" y="91"/>
                </a:moveTo>
                <a:cubicBezTo>
                  <a:pt x="661" y="92"/>
                  <a:pt x="661" y="92"/>
                  <a:pt x="661" y="92"/>
                </a:cubicBezTo>
                <a:cubicBezTo>
                  <a:pt x="664" y="91"/>
                  <a:pt x="664" y="91"/>
                  <a:pt x="664" y="91"/>
                </a:cubicBezTo>
                <a:cubicBezTo>
                  <a:pt x="665" y="89"/>
                  <a:pt x="665" y="89"/>
                  <a:pt x="665" y="89"/>
                </a:cubicBezTo>
                <a:cubicBezTo>
                  <a:pt x="665" y="87"/>
                  <a:pt x="665" y="87"/>
                  <a:pt x="665" y="87"/>
                </a:cubicBezTo>
                <a:cubicBezTo>
                  <a:pt x="666" y="85"/>
                  <a:pt x="666" y="85"/>
                  <a:pt x="666" y="85"/>
                </a:cubicBezTo>
                <a:cubicBezTo>
                  <a:pt x="666" y="84"/>
                  <a:pt x="666" y="84"/>
                  <a:pt x="666" y="84"/>
                </a:cubicBezTo>
                <a:cubicBezTo>
                  <a:pt x="666" y="82"/>
                  <a:pt x="666" y="82"/>
                  <a:pt x="666" y="82"/>
                </a:cubicBezTo>
                <a:cubicBezTo>
                  <a:pt x="665" y="82"/>
                  <a:pt x="665" y="82"/>
                  <a:pt x="665" y="82"/>
                </a:cubicBezTo>
                <a:cubicBezTo>
                  <a:pt x="664" y="82"/>
                  <a:pt x="664" y="82"/>
                  <a:pt x="664" y="82"/>
                </a:cubicBezTo>
                <a:cubicBezTo>
                  <a:pt x="662" y="81"/>
                  <a:pt x="662" y="81"/>
                  <a:pt x="662" y="81"/>
                </a:cubicBezTo>
                <a:cubicBezTo>
                  <a:pt x="661" y="83"/>
                  <a:pt x="661" y="83"/>
                  <a:pt x="661" y="83"/>
                </a:cubicBezTo>
                <a:cubicBezTo>
                  <a:pt x="660" y="83"/>
                  <a:pt x="660" y="83"/>
                  <a:pt x="660" y="83"/>
                </a:cubicBezTo>
                <a:cubicBezTo>
                  <a:pt x="659" y="84"/>
                  <a:pt x="659" y="84"/>
                  <a:pt x="659" y="84"/>
                </a:cubicBezTo>
                <a:cubicBezTo>
                  <a:pt x="659" y="86"/>
                  <a:pt x="659" y="86"/>
                  <a:pt x="659" y="86"/>
                </a:cubicBezTo>
                <a:cubicBezTo>
                  <a:pt x="659" y="88"/>
                  <a:pt x="659" y="88"/>
                  <a:pt x="659" y="88"/>
                </a:cubicBezTo>
                <a:lnTo>
                  <a:pt x="660" y="91"/>
                </a:lnTo>
                <a:close/>
                <a:moveTo>
                  <a:pt x="680" y="77"/>
                </a:moveTo>
                <a:cubicBezTo>
                  <a:pt x="682" y="78"/>
                  <a:pt x="682" y="78"/>
                  <a:pt x="682" y="78"/>
                </a:cubicBezTo>
                <a:cubicBezTo>
                  <a:pt x="683" y="77"/>
                  <a:pt x="683" y="77"/>
                  <a:pt x="683" y="77"/>
                </a:cubicBezTo>
                <a:cubicBezTo>
                  <a:pt x="684" y="78"/>
                  <a:pt x="684" y="78"/>
                  <a:pt x="684" y="78"/>
                </a:cubicBezTo>
                <a:cubicBezTo>
                  <a:pt x="686" y="77"/>
                  <a:pt x="686" y="77"/>
                  <a:pt x="686" y="77"/>
                </a:cubicBezTo>
                <a:cubicBezTo>
                  <a:pt x="687" y="78"/>
                  <a:pt x="687" y="78"/>
                  <a:pt x="687" y="78"/>
                </a:cubicBezTo>
                <a:cubicBezTo>
                  <a:pt x="686" y="80"/>
                  <a:pt x="686" y="80"/>
                  <a:pt x="686" y="80"/>
                </a:cubicBezTo>
                <a:cubicBezTo>
                  <a:pt x="687" y="82"/>
                  <a:pt x="687" y="82"/>
                  <a:pt x="687" y="82"/>
                </a:cubicBezTo>
                <a:cubicBezTo>
                  <a:pt x="688" y="83"/>
                  <a:pt x="688" y="83"/>
                  <a:pt x="688" y="83"/>
                </a:cubicBezTo>
                <a:cubicBezTo>
                  <a:pt x="690" y="82"/>
                  <a:pt x="690" y="82"/>
                  <a:pt x="690" y="82"/>
                </a:cubicBezTo>
                <a:cubicBezTo>
                  <a:pt x="689" y="80"/>
                  <a:pt x="689" y="80"/>
                  <a:pt x="689" y="80"/>
                </a:cubicBezTo>
                <a:cubicBezTo>
                  <a:pt x="690" y="80"/>
                  <a:pt x="690" y="80"/>
                  <a:pt x="690" y="80"/>
                </a:cubicBezTo>
                <a:cubicBezTo>
                  <a:pt x="692" y="82"/>
                  <a:pt x="692" y="82"/>
                  <a:pt x="692" y="82"/>
                </a:cubicBezTo>
                <a:cubicBezTo>
                  <a:pt x="692" y="84"/>
                  <a:pt x="692" y="84"/>
                  <a:pt x="692" y="84"/>
                </a:cubicBezTo>
                <a:cubicBezTo>
                  <a:pt x="694" y="86"/>
                  <a:pt x="694" y="86"/>
                  <a:pt x="694" y="86"/>
                </a:cubicBezTo>
                <a:cubicBezTo>
                  <a:pt x="696" y="86"/>
                  <a:pt x="696" y="86"/>
                  <a:pt x="696" y="86"/>
                </a:cubicBezTo>
                <a:cubicBezTo>
                  <a:pt x="696" y="87"/>
                  <a:pt x="696" y="87"/>
                  <a:pt x="696" y="87"/>
                </a:cubicBezTo>
                <a:cubicBezTo>
                  <a:pt x="698" y="87"/>
                  <a:pt x="698" y="87"/>
                  <a:pt x="698" y="87"/>
                </a:cubicBezTo>
                <a:cubicBezTo>
                  <a:pt x="700" y="87"/>
                  <a:pt x="700" y="87"/>
                  <a:pt x="700" y="87"/>
                </a:cubicBezTo>
                <a:cubicBezTo>
                  <a:pt x="701" y="86"/>
                  <a:pt x="701" y="86"/>
                  <a:pt x="701" y="86"/>
                </a:cubicBezTo>
                <a:cubicBezTo>
                  <a:pt x="703" y="85"/>
                  <a:pt x="703" y="85"/>
                  <a:pt x="703" y="85"/>
                </a:cubicBezTo>
                <a:cubicBezTo>
                  <a:pt x="705" y="81"/>
                  <a:pt x="705" y="81"/>
                  <a:pt x="705" y="81"/>
                </a:cubicBezTo>
                <a:cubicBezTo>
                  <a:pt x="704" y="78"/>
                  <a:pt x="704" y="78"/>
                  <a:pt x="704" y="78"/>
                </a:cubicBezTo>
                <a:cubicBezTo>
                  <a:pt x="705" y="76"/>
                  <a:pt x="705" y="76"/>
                  <a:pt x="705" y="76"/>
                </a:cubicBezTo>
                <a:cubicBezTo>
                  <a:pt x="705" y="74"/>
                  <a:pt x="705" y="74"/>
                  <a:pt x="705" y="74"/>
                </a:cubicBezTo>
                <a:cubicBezTo>
                  <a:pt x="704" y="72"/>
                  <a:pt x="704" y="72"/>
                  <a:pt x="704" y="72"/>
                </a:cubicBezTo>
                <a:cubicBezTo>
                  <a:pt x="704" y="71"/>
                  <a:pt x="704" y="71"/>
                  <a:pt x="704" y="71"/>
                </a:cubicBezTo>
                <a:cubicBezTo>
                  <a:pt x="703" y="71"/>
                  <a:pt x="703" y="71"/>
                  <a:pt x="703" y="71"/>
                </a:cubicBezTo>
                <a:cubicBezTo>
                  <a:pt x="702" y="71"/>
                  <a:pt x="702" y="71"/>
                  <a:pt x="702" y="71"/>
                </a:cubicBezTo>
                <a:cubicBezTo>
                  <a:pt x="701" y="71"/>
                  <a:pt x="701" y="71"/>
                  <a:pt x="701" y="71"/>
                </a:cubicBezTo>
                <a:cubicBezTo>
                  <a:pt x="698" y="71"/>
                  <a:pt x="698" y="71"/>
                  <a:pt x="698" y="71"/>
                </a:cubicBezTo>
                <a:cubicBezTo>
                  <a:pt x="696" y="73"/>
                  <a:pt x="696" y="73"/>
                  <a:pt x="696" y="73"/>
                </a:cubicBezTo>
                <a:cubicBezTo>
                  <a:pt x="694" y="73"/>
                  <a:pt x="694" y="73"/>
                  <a:pt x="694" y="73"/>
                </a:cubicBezTo>
                <a:cubicBezTo>
                  <a:pt x="693" y="73"/>
                  <a:pt x="693" y="73"/>
                  <a:pt x="693" y="73"/>
                </a:cubicBezTo>
                <a:cubicBezTo>
                  <a:pt x="691" y="72"/>
                  <a:pt x="691" y="72"/>
                  <a:pt x="691" y="72"/>
                </a:cubicBezTo>
                <a:cubicBezTo>
                  <a:pt x="689" y="72"/>
                  <a:pt x="689" y="72"/>
                  <a:pt x="689" y="72"/>
                </a:cubicBezTo>
                <a:cubicBezTo>
                  <a:pt x="684" y="73"/>
                  <a:pt x="684" y="73"/>
                  <a:pt x="684" y="73"/>
                </a:cubicBezTo>
                <a:cubicBezTo>
                  <a:pt x="682" y="73"/>
                  <a:pt x="682" y="73"/>
                  <a:pt x="682" y="73"/>
                </a:cubicBezTo>
                <a:cubicBezTo>
                  <a:pt x="680" y="73"/>
                  <a:pt x="680" y="73"/>
                  <a:pt x="680" y="73"/>
                </a:cubicBezTo>
                <a:cubicBezTo>
                  <a:pt x="680" y="75"/>
                  <a:pt x="680" y="75"/>
                  <a:pt x="680" y="75"/>
                </a:cubicBezTo>
                <a:cubicBezTo>
                  <a:pt x="678" y="76"/>
                  <a:pt x="678" y="76"/>
                  <a:pt x="678" y="76"/>
                </a:cubicBezTo>
                <a:cubicBezTo>
                  <a:pt x="678" y="78"/>
                  <a:pt x="678" y="78"/>
                  <a:pt x="678" y="78"/>
                </a:cubicBezTo>
                <a:lnTo>
                  <a:pt x="680" y="77"/>
                </a:lnTo>
                <a:close/>
                <a:moveTo>
                  <a:pt x="475" y="250"/>
                </a:moveTo>
                <a:cubicBezTo>
                  <a:pt x="475" y="249"/>
                  <a:pt x="475" y="249"/>
                  <a:pt x="475" y="249"/>
                </a:cubicBezTo>
                <a:cubicBezTo>
                  <a:pt x="476" y="249"/>
                  <a:pt x="476" y="249"/>
                  <a:pt x="476" y="249"/>
                </a:cubicBezTo>
                <a:cubicBezTo>
                  <a:pt x="473" y="249"/>
                  <a:pt x="473" y="249"/>
                  <a:pt x="473" y="249"/>
                </a:cubicBezTo>
                <a:cubicBezTo>
                  <a:pt x="473" y="250"/>
                  <a:pt x="473" y="250"/>
                  <a:pt x="473" y="250"/>
                </a:cubicBezTo>
                <a:cubicBezTo>
                  <a:pt x="474" y="250"/>
                  <a:pt x="474" y="250"/>
                  <a:pt x="474" y="250"/>
                </a:cubicBezTo>
                <a:lnTo>
                  <a:pt x="475" y="250"/>
                </a:lnTo>
                <a:close/>
                <a:moveTo>
                  <a:pt x="24" y="474"/>
                </a:moveTo>
                <a:cubicBezTo>
                  <a:pt x="24" y="476"/>
                  <a:pt x="24" y="476"/>
                  <a:pt x="24" y="476"/>
                </a:cubicBezTo>
                <a:cubicBezTo>
                  <a:pt x="26" y="474"/>
                  <a:pt x="26" y="474"/>
                  <a:pt x="26" y="474"/>
                </a:cubicBezTo>
                <a:cubicBezTo>
                  <a:pt x="25" y="473"/>
                  <a:pt x="25" y="473"/>
                  <a:pt x="25" y="473"/>
                </a:cubicBezTo>
                <a:lnTo>
                  <a:pt x="24" y="474"/>
                </a:lnTo>
                <a:close/>
                <a:moveTo>
                  <a:pt x="17" y="481"/>
                </a:moveTo>
                <a:cubicBezTo>
                  <a:pt x="18" y="483"/>
                  <a:pt x="18" y="483"/>
                  <a:pt x="18" y="483"/>
                </a:cubicBezTo>
                <a:cubicBezTo>
                  <a:pt x="20" y="482"/>
                  <a:pt x="20" y="482"/>
                  <a:pt x="20" y="482"/>
                </a:cubicBezTo>
                <a:cubicBezTo>
                  <a:pt x="18" y="480"/>
                  <a:pt x="18" y="480"/>
                  <a:pt x="18" y="480"/>
                </a:cubicBezTo>
                <a:lnTo>
                  <a:pt x="17" y="481"/>
                </a:lnTo>
                <a:close/>
                <a:moveTo>
                  <a:pt x="18" y="475"/>
                </a:moveTo>
                <a:cubicBezTo>
                  <a:pt x="15" y="473"/>
                  <a:pt x="15" y="473"/>
                  <a:pt x="15" y="473"/>
                </a:cubicBezTo>
                <a:cubicBezTo>
                  <a:pt x="16" y="471"/>
                  <a:pt x="16" y="471"/>
                  <a:pt x="16" y="471"/>
                </a:cubicBezTo>
                <a:cubicBezTo>
                  <a:pt x="15" y="470"/>
                  <a:pt x="15" y="470"/>
                  <a:pt x="15" y="470"/>
                </a:cubicBezTo>
                <a:cubicBezTo>
                  <a:pt x="13" y="470"/>
                  <a:pt x="13" y="470"/>
                  <a:pt x="13" y="470"/>
                </a:cubicBezTo>
                <a:cubicBezTo>
                  <a:pt x="12" y="470"/>
                  <a:pt x="12" y="470"/>
                  <a:pt x="12" y="470"/>
                </a:cubicBezTo>
                <a:cubicBezTo>
                  <a:pt x="11" y="471"/>
                  <a:pt x="11" y="471"/>
                  <a:pt x="11" y="471"/>
                </a:cubicBezTo>
                <a:cubicBezTo>
                  <a:pt x="9" y="471"/>
                  <a:pt x="9" y="471"/>
                  <a:pt x="9" y="471"/>
                </a:cubicBezTo>
                <a:cubicBezTo>
                  <a:pt x="8" y="472"/>
                  <a:pt x="8" y="472"/>
                  <a:pt x="8" y="472"/>
                </a:cubicBezTo>
                <a:cubicBezTo>
                  <a:pt x="6" y="470"/>
                  <a:pt x="6" y="470"/>
                  <a:pt x="6" y="470"/>
                </a:cubicBezTo>
                <a:cubicBezTo>
                  <a:pt x="6" y="470"/>
                  <a:pt x="6" y="470"/>
                  <a:pt x="6" y="470"/>
                </a:cubicBezTo>
                <a:cubicBezTo>
                  <a:pt x="4" y="473"/>
                  <a:pt x="4" y="473"/>
                  <a:pt x="4" y="473"/>
                </a:cubicBezTo>
                <a:cubicBezTo>
                  <a:pt x="3" y="474"/>
                  <a:pt x="3" y="474"/>
                  <a:pt x="3" y="474"/>
                </a:cubicBezTo>
                <a:cubicBezTo>
                  <a:pt x="2" y="475"/>
                  <a:pt x="2" y="475"/>
                  <a:pt x="2" y="475"/>
                </a:cubicBezTo>
                <a:cubicBezTo>
                  <a:pt x="1" y="474"/>
                  <a:pt x="1" y="474"/>
                  <a:pt x="1" y="474"/>
                </a:cubicBezTo>
                <a:cubicBezTo>
                  <a:pt x="0" y="475"/>
                  <a:pt x="0" y="475"/>
                  <a:pt x="0" y="475"/>
                </a:cubicBezTo>
                <a:cubicBezTo>
                  <a:pt x="0" y="477"/>
                  <a:pt x="0" y="477"/>
                  <a:pt x="0" y="477"/>
                </a:cubicBezTo>
                <a:cubicBezTo>
                  <a:pt x="0" y="479"/>
                  <a:pt x="0" y="479"/>
                  <a:pt x="0" y="479"/>
                </a:cubicBezTo>
                <a:cubicBezTo>
                  <a:pt x="2" y="480"/>
                  <a:pt x="2" y="480"/>
                  <a:pt x="2" y="480"/>
                </a:cubicBezTo>
                <a:cubicBezTo>
                  <a:pt x="3" y="479"/>
                  <a:pt x="3" y="479"/>
                  <a:pt x="3" y="479"/>
                </a:cubicBezTo>
                <a:cubicBezTo>
                  <a:pt x="4" y="479"/>
                  <a:pt x="4" y="479"/>
                  <a:pt x="4" y="479"/>
                </a:cubicBezTo>
                <a:cubicBezTo>
                  <a:pt x="6" y="477"/>
                  <a:pt x="6" y="477"/>
                  <a:pt x="6" y="477"/>
                </a:cubicBezTo>
                <a:cubicBezTo>
                  <a:pt x="9" y="477"/>
                  <a:pt x="9" y="477"/>
                  <a:pt x="9" y="477"/>
                </a:cubicBezTo>
                <a:cubicBezTo>
                  <a:pt x="11" y="477"/>
                  <a:pt x="11" y="477"/>
                  <a:pt x="11" y="477"/>
                </a:cubicBezTo>
                <a:cubicBezTo>
                  <a:pt x="14" y="477"/>
                  <a:pt x="14" y="477"/>
                  <a:pt x="14" y="477"/>
                </a:cubicBezTo>
                <a:cubicBezTo>
                  <a:pt x="15" y="476"/>
                  <a:pt x="15" y="476"/>
                  <a:pt x="15" y="476"/>
                </a:cubicBezTo>
                <a:cubicBezTo>
                  <a:pt x="18" y="476"/>
                  <a:pt x="18" y="476"/>
                  <a:pt x="18" y="476"/>
                </a:cubicBezTo>
                <a:lnTo>
                  <a:pt x="18" y="475"/>
                </a:lnTo>
                <a:close/>
                <a:moveTo>
                  <a:pt x="45" y="474"/>
                </a:moveTo>
                <a:cubicBezTo>
                  <a:pt x="43" y="475"/>
                  <a:pt x="43" y="475"/>
                  <a:pt x="43" y="475"/>
                </a:cubicBezTo>
                <a:cubicBezTo>
                  <a:pt x="42" y="478"/>
                  <a:pt x="42" y="478"/>
                  <a:pt x="42" y="478"/>
                </a:cubicBezTo>
                <a:cubicBezTo>
                  <a:pt x="43" y="477"/>
                  <a:pt x="43" y="477"/>
                  <a:pt x="43" y="477"/>
                </a:cubicBezTo>
                <a:cubicBezTo>
                  <a:pt x="46" y="475"/>
                  <a:pt x="46" y="475"/>
                  <a:pt x="46" y="475"/>
                </a:cubicBezTo>
                <a:cubicBezTo>
                  <a:pt x="46" y="474"/>
                  <a:pt x="46" y="474"/>
                  <a:pt x="46" y="474"/>
                </a:cubicBezTo>
                <a:cubicBezTo>
                  <a:pt x="47" y="473"/>
                  <a:pt x="47" y="473"/>
                  <a:pt x="47" y="473"/>
                </a:cubicBezTo>
                <a:cubicBezTo>
                  <a:pt x="45" y="473"/>
                  <a:pt x="45" y="473"/>
                  <a:pt x="45" y="473"/>
                </a:cubicBezTo>
                <a:lnTo>
                  <a:pt x="45" y="474"/>
                </a:lnTo>
                <a:close/>
                <a:moveTo>
                  <a:pt x="44" y="470"/>
                </a:moveTo>
                <a:cubicBezTo>
                  <a:pt x="43" y="469"/>
                  <a:pt x="43" y="469"/>
                  <a:pt x="43" y="469"/>
                </a:cubicBezTo>
                <a:cubicBezTo>
                  <a:pt x="43" y="471"/>
                  <a:pt x="43" y="471"/>
                  <a:pt x="43" y="471"/>
                </a:cubicBezTo>
                <a:lnTo>
                  <a:pt x="44" y="470"/>
                </a:lnTo>
                <a:close/>
                <a:moveTo>
                  <a:pt x="392" y="236"/>
                </a:moveTo>
                <a:cubicBezTo>
                  <a:pt x="391" y="236"/>
                  <a:pt x="391" y="236"/>
                  <a:pt x="391" y="236"/>
                </a:cubicBezTo>
                <a:cubicBezTo>
                  <a:pt x="391" y="236"/>
                  <a:pt x="390" y="237"/>
                  <a:pt x="390" y="237"/>
                </a:cubicBezTo>
                <a:cubicBezTo>
                  <a:pt x="391" y="238"/>
                  <a:pt x="391" y="238"/>
                  <a:pt x="391" y="238"/>
                </a:cubicBezTo>
                <a:lnTo>
                  <a:pt x="392" y="236"/>
                </a:lnTo>
                <a:close/>
                <a:moveTo>
                  <a:pt x="39" y="469"/>
                </a:moveTo>
                <a:cubicBezTo>
                  <a:pt x="39" y="471"/>
                  <a:pt x="39" y="471"/>
                  <a:pt x="39" y="471"/>
                </a:cubicBezTo>
                <a:cubicBezTo>
                  <a:pt x="39" y="472"/>
                  <a:pt x="39" y="472"/>
                  <a:pt x="39" y="472"/>
                </a:cubicBezTo>
                <a:cubicBezTo>
                  <a:pt x="41" y="472"/>
                  <a:pt x="41" y="472"/>
                  <a:pt x="41" y="472"/>
                </a:cubicBezTo>
                <a:cubicBezTo>
                  <a:pt x="41" y="471"/>
                  <a:pt x="41" y="471"/>
                  <a:pt x="41" y="471"/>
                </a:cubicBezTo>
                <a:cubicBezTo>
                  <a:pt x="42" y="470"/>
                  <a:pt x="42" y="470"/>
                  <a:pt x="42" y="470"/>
                </a:cubicBezTo>
                <a:cubicBezTo>
                  <a:pt x="41" y="469"/>
                  <a:pt x="41" y="469"/>
                  <a:pt x="41" y="469"/>
                </a:cubicBezTo>
                <a:lnTo>
                  <a:pt x="39" y="469"/>
                </a:lnTo>
                <a:close/>
                <a:moveTo>
                  <a:pt x="30" y="471"/>
                </a:moveTo>
                <a:cubicBezTo>
                  <a:pt x="31" y="473"/>
                  <a:pt x="31" y="473"/>
                  <a:pt x="31" y="473"/>
                </a:cubicBezTo>
                <a:cubicBezTo>
                  <a:pt x="32" y="472"/>
                  <a:pt x="32" y="472"/>
                  <a:pt x="32" y="472"/>
                </a:cubicBezTo>
                <a:cubicBezTo>
                  <a:pt x="31" y="471"/>
                  <a:pt x="31" y="471"/>
                  <a:pt x="31" y="471"/>
                </a:cubicBezTo>
                <a:lnTo>
                  <a:pt x="30" y="471"/>
                </a:lnTo>
                <a:close/>
                <a:moveTo>
                  <a:pt x="386" y="252"/>
                </a:moveTo>
                <a:cubicBezTo>
                  <a:pt x="388" y="252"/>
                  <a:pt x="388" y="252"/>
                  <a:pt x="388" y="252"/>
                </a:cubicBezTo>
                <a:cubicBezTo>
                  <a:pt x="389" y="251"/>
                  <a:pt x="389" y="251"/>
                  <a:pt x="389" y="251"/>
                </a:cubicBezTo>
                <a:cubicBezTo>
                  <a:pt x="391" y="251"/>
                  <a:pt x="391" y="251"/>
                  <a:pt x="391" y="251"/>
                </a:cubicBezTo>
                <a:cubicBezTo>
                  <a:pt x="397" y="246"/>
                  <a:pt x="397" y="246"/>
                  <a:pt x="397" y="246"/>
                </a:cubicBezTo>
                <a:cubicBezTo>
                  <a:pt x="400" y="244"/>
                  <a:pt x="400" y="244"/>
                  <a:pt x="400" y="244"/>
                </a:cubicBezTo>
                <a:cubicBezTo>
                  <a:pt x="401" y="242"/>
                  <a:pt x="401" y="242"/>
                  <a:pt x="401" y="242"/>
                </a:cubicBezTo>
                <a:cubicBezTo>
                  <a:pt x="400" y="243"/>
                  <a:pt x="400" y="243"/>
                  <a:pt x="400" y="243"/>
                </a:cubicBezTo>
                <a:cubicBezTo>
                  <a:pt x="399" y="242"/>
                  <a:pt x="399" y="242"/>
                  <a:pt x="399" y="242"/>
                </a:cubicBezTo>
                <a:cubicBezTo>
                  <a:pt x="398" y="239"/>
                  <a:pt x="398" y="239"/>
                  <a:pt x="398" y="239"/>
                </a:cubicBezTo>
                <a:cubicBezTo>
                  <a:pt x="397" y="239"/>
                  <a:pt x="397" y="239"/>
                  <a:pt x="397" y="239"/>
                </a:cubicBezTo>
                <a:cubicBezTo>
                  <a:pt x="396" y="241"/>
                  <a:pt x="396" y="241"/>
                  <a:pt x="396" y="241"/>
                </a:cubicBezTo>
                <a:cubicBezTo>
                  <a:pt x="394" y="242"/>
                  <a:pt x="394" y="242"/>
                  <a:pt x="394" y="242"/>
                </a:cubicBezTo>
                <a:cubicBezTo>
                  <a:pt x="394" y="243"/>
                  <a:pt x="394" y="243"/>
                  <a:pt x="394" y="243"/>
                </a:cubicBezTo>
                <a:cubicBezTo>
                  <a:pt x="393" y="243"/>
                  <a:pt x="393" y="243"/>
                  <a:pt x="393" y="243"/>
                </a:cubicBezTo>
                <a:cubicBezTo>
                  <a:pt x="392" y="244"/>
                  <a:pt x="392" y="244"/>
                  <a:pt x="392" y="244"/>
                </a:cubicBezTo>
                <a:cubicBezTo>
                  <a:pt x="392" y="246"/>
                  <a:pt x="392" y="246"/>
                  <a:pt x="392" y="246"/>
                </a:cubicBezTo>
                <a:cubicBezTo>
                  <a:pt x="391" y="244"/>
                  <a:pt x="391" y="244"/>
                  <a:pt x="391" y="244"/>
                </a:cubicBezTo>
                <a:cubicBezTo>
                  <a:pt x="391" y="243"/>
                  <a:pt x="391" y="243"/>
                  <a:pt x="391" y="243"/>
                </a:cubicBezTo>
                <a:cubicBezTo>
                  <a:pt x="390" y="242"/>
                  <a:pt x="390" y="242"/>
                  <a:pt x="390" y="242"/>
                </a:cubicBezTo>
                <a:cubicBezTo>
                  <a:pt x="389" y="243"/>
                  <a:pt x="389" y="243"/>
                  <a:pt x="389" y="243"/>
                </a:cubicBezTo>
                <a:cubicBezTo>
                  <a:pt x="389" y="243"/>
                  <a:pt x="389" y="243"/>
                  <a:pt x="389" y="243"/>
                </a:cubicBezTo>
                <a:cubicBezTo>
                  <a:pt x="388" y="245"/>
                  <a:pt x="388" y="245"/>
                  <a:pt x="388" y="245"/>
                </a:cubicBezTo>
                <a:cubicBezTo>
                  <a:pt x="387" y="246"/>
                  <a:pt x="387" y="246"/>
                  <a:pt x="387" y="246"/>
                </a:cubicBezTo>
                <a:cubicBezTo>
                  <a:pt x="387" y="249"/>
                  <a:pt x="387" y="249"/>
                  <a:pt x="387" y="249"/>
                </a:cubicBezTo>
                <a:cubicBezTo>
                  <a:pt x="386" y="251"/>
                  <a:pt x="386" y="251"/>
                  <a:pt x="386" y="251"/>
                </a:cubicBezTo>
                <a:lnTo>
                  <a:pt x="386" y="252"/>
                </a:lnTo>
                <a:close/>
                <a:moveTo>
                  <a:pt x="89" y="312"/>
                </a:moveTo>
                <a:cubicBezTo>
                  <a:pt x="90" y="314"/>
                  <a:pt x="90" y="314"/>
                  <a:pt x="90" y="314"/>
                </a:cubicBezTo>
                <a:cubicBezTo>
                  <a:pt x="90" y="315"/>
                  <a:pt x="90" y="315"/>
                  <a:pt x="90" y="315"/>
                </a:cubicBezTo>
                <a:cubicBezTo>
                  <a:pt x="90" y="315"/>
                  <a:pt x="89" y="315"/>
                  <a:pt x="89" y="316"/>
                </a:cubicBezTo>
                <a:cubicBezTo>
                  <a:pt x="90" y="316"/>
                  <a:pt x="90" y="316"/>
                  <a:pt x="90" y="316"/>
                </a:cubicBezTo>
                <a:cubicBezTo>
                  <a:pt x="94" y="313"/>
                  <a:pt x="94" y="313"/>
                  <a:pt x="94" y="313"/>
                </a:cubicBezTo>
                <a:cubicBezTo>
                  <a:pt x="96" y="312"/>
                  <a:pt x="96" y="312"/>
                  <a:pt x="96" y="312"/>
                </a:cubicBezTo>
                <a:cubicBezTo>
                  <a:pt x="96" y="311"/>
                  <a:pt x="96" y="311"/>
                  <a:pt x="96" y="311"/>
                </a:cubicBezTo>
                <a:cubicBezTo>
                  <a:pt x="92" y="308"/>
                  <a:pt x="92" y="308"/>
                  <a:pt x="92" y="308"/>
                </a:cubicBezTo>
                <a:cubicBezTo>
                  <a:pt x="89" y="309"/>
                  <a:pt x="89" y="309"/>
                  <a:pt x="89" y="309"/>
                </a:cubicBezTo>
                <a:cubicBezTo>
                  <a:pt x="87" y="309"/>
                  <a:pt x="87" y="309"/>
                  <a:pt x="87" y="309"/>
                </a:cubicBezTo>
                <a:cubicBezTo>
                  <a:pt x="89" y="311"/>
                  <a:pt x="89" y="311"/>
                  <a:pt x="89" y="311"/>
                </a:cubicBezTo>
                <a:lnTo>
                  <a:pt x="89" y="312"/>
                </a:lnTo>
                <a:close/>
                <a:moveTo>
                  <a:pt x="391" y="240"/>
                </a:moveTo>
                <a:cubicBezTo>
                  <a:pt x="391" y="239"/>
                  <a:pt x="391" y="239"/>
                  <a:pt x="391" y="239"/>
                </a:cubicBezTo>
                <a:cubicBezTo>
                  <a:pt x="390" y="240"/>
                  <a:pt x="390" y="240"/>
                  <a:pt x="390" y="240"/>
                </a:cubicBezTo>
                <a:cubicBezTo>
                  <a:pt x="390" y="241"/>
                  <a:pt x="390" y="241"/>
                  <a:pt x="390" y="241"/>
                </a:cubicBezTo>
                <a:lnTo>
                  <a:pt x="391" y="240"/>
                </a:lnTo>
                <a:close/>
                <a:moveTo>
                  <a:pt x="382" y="252"/>
                </a:moveTo>
                <a:cubicBezTo>
                  <a:pt x="380" y="253"/>
                  <a:pt x="380" y="253"/>
                  <a:pt x="380" y="253"/>
                </a:cubicBezTo>
                <a:cubicBezTo>
                  <a:pt x="383" y="254"/>
                  <a:pt x="383" y="254"/>
                  <a:pt x="383" y="254"/>
                </a:cubicBezTo>
                <a:cubicBezTo>
                  <a:pt x="385" y="253"/>
                  <a:pt x="385" y="253"/>
                  <a:pt x="385" y="253"/>
                </a:cubicBezTo>
                <a:cubicBezTo>
                  <a:pt x="384" y="251"/>
                  <a:pt x="384" y="251"/>
                  <a:pt x="384" y="251"/>
                </a:cubicBezTo>
                <a:cubicBezTo>
                  <a:pt x="385" y="250"/>
                  <a:pt x="385" y="250"/>
                  <a:pt x="385" y="250"/>
                </a:cubicBezTo>
                <a:cubicBezTo>
                  <a:pt x="386" y="246"/>
                  <a:pt x="386" y="246"/>
                  <a:pt x="386" y="246"/>
                </a:cubicBezTo>
                <a:cubicBezTo>
                  <a:pt x="385" y="244"/>
                  <a:pt x="385" y="244"/>
                  <a:pt x="385" y="244"/>
                </a:cubicBezTo>
                <a:cubicBezTo>
                  <a:pt x="384" y="244"/>
                  <a:pt x="384" y="244"/>
                  <a:pt x="384" y="244"/>
                </a:cubicBezTo>
                <a:cubicBezTo>
                  <a:pt x="384" y="245"/>
                  <a:pt x="384" y="245"/>
                  <a:pt x="384" y="245"/>
                </a:cubicBezTo>
                <a:cubicBezTo>
                  <a:pt x="383" y="245"/>
                  <a:pt x="383" y="245"/>
                  <a:pt x="383" y="245"/>
                </a:cubicBezTo>
                <a:cubicBezTo>
                  <a:pt x="382" y="246"/>
                  <a:pt x="382" y="246"/>
                  <a:pt x="382" y="246"/>
                </a:cubicBezTo>
                <a:cubicBezTo>
                  <a:pt x="381" y="249"/>
                  <a:pt x="381" y="249"/>
                  <a:pt x="381" y="249"/>
                </a:cubicBezTo>
                <a:cubicBezTo>
                  <a:pt x="382" y="251"/>
                  <a:pt x="382" y="251"/>
                  <a:pt x="382" y="251"/>
                </a:cubicBezTo>
                <a:lnTo>
                  <a:pt x="382" y="252"/>
                </a:lnTo>
                <a:close/>
                <a:moveTo>
                  <a:pt x="379" y="258"/>
                </a:moveTo>
                <a:cubicBezTo>
                  <a:pt x="381" y="259"/>
                  <a:pt x="381" y="259"/>
                  <a:pt x="381" y="259"/>
                </a:cubicBezTo>
                <a:cubicBezTo>
                  <a:pt x="383" y="262"/>
                  <a:pt x="383" y="262"/>
                  <a:pt x="383" y="262"/>
                </a:cubicBezTo>
                <a:cubicBezTo>
                  <a:pt x="384" y="261"/>
                  <a:pt x="384" y="261"/>
                  <a:pt x="384" y="261"/>
                </a:cubicBezTo>
                <a:cubicBezTo>
                  <a:pt x="383" y="258"/>
                  <a:pt x="383" y="258"/>
                  <a:pt x="383" y="258"/>
                </a:cubicBezTo>
                <a:cubicBezTo>
                  <a:pt x="383" y="255"/>
                  <a:pt x="383" y="255"/>
                  <a:pt x="383" y="255"/>
                </a:cubicBezTo>
                <a:cubicBezTo>
                  <a:pt x="381" y="255"/>
                  <a:pt x="381" y="255"/>
                  <a:pt x="381" y="255"/>
                </a:cubicBezTo>
                <a:cubicBezTo>
                  <a:pt x="379" y="253"/>
                  <a:pt x="379" y="253"/>
                  <a:pt x="379" y="253"/>
                </a:cubicBezTo>
                <a:cubicBezTo>
                  <a:pt x="378" y="253"/>
                  <a:pt x="378" y="253"/>
                  <a:pt x="378" y="253"/>
                </a:cubicBezTo>
                <a:cubicBezTo>
                  <a:pt x="378" y="254"/>
                  <a:pt x="378" y="254"/>
                  <a:pt x="378" y="254"/>
                </a:cubicBezTo>
                <a:cubicBezTo>
                  <a:pt x="381" y="257"/>
                  <a:pt x="381" y="257"/>
                  <a:pt x="381" y="257"/>
                </a:cubicBezTo>
                <a:cubicBezTo>
                  <a:pt x="379" y="257"/>
                  <a:pt x="379" y="257"/>
                  <a:pt x="379" y="257"/>
                </a:cubicBezTo>
                <a:lnTo>
                  <a:pt x="379" y="258"/>
                </a:lnTo>
                <a:close/>
                <a:moveTo>
                  <a:pt x="365" y="231"/>
                </a:moveTo>
                <a:cubicBezTo>
                  <a:pt x="367" y="232"/>
                  <a:pt x="367" y="232"/>
                  <a:pt x="367" y="232"/>
                </a:cubicBezTo>
                <a:cubicBezTo>
                  <a:pt x="368" y="231"/>
                  <a:pt x="368" y="231"/>
                  <a:pt x="368" y="231"/>
                </a:cubicBezTo>
                <a:cubicBezTo>
                  <a:pt x="366" y="229"/>
                  <a:pt x="366" y="229"/>
                  <a:pt x="366" y="229"/>
                </a:cubicBezTo>
                <a:cubicBezTo>
                  <a:pt x="364" y="228"/>
                  <a:pt x="364" y="228"/>
                  <a:pt x="364" y="228"/>
                </a:cubicBezTo>
                <a:cubicBezTo>
                  <a:pt x="363" y="229"/>
                  <a:pt x="363" y="229"/>
                  <a:pt x="363" y="229"/>
                </a:cubicBezTo>
                <a:cubicBezTo>
                  <a:pt x="364" y="231"/>
                  <a:pt x="364" y="231"/>
                  <a:pt x="364" y="231"/>
                </a:cubicBezTo>
                <a:lnTo>
                  <a:pt x="365" y="231"/>
                </a:lnTo>
                <a:close/>
                <a:moveTo>
                  <a:pt x="380" y="252"/>
                </a:moveTo>
                <a:cubicBezTo>
                  <a:pt x="381" y="250"/>
                  <a:pt x="381" y="250"/>
                  <a:pt x="381" y="250"/>
                </a:cubicBezTo>
                <a:cubicBezTo>
                  <a:pt x="381" y="246"/>
                  <a:pt x="381" y="246"/>
                  <a:pt x="381" y="246"/>
                </a:cubicBezTo>
                <a:cubicBezTo>
                  <a:pt x="379" y="248"/>
                  <a:pt x="379" y="248"/>
                  <a:pt x="379" y="248"/>
                </a:cubicBezTo>
                <a:cubicBezTo>
                  <a:pt x="378" y="250"/>
                  <a:pt x="378" y="250"/>
                  <a:pt x="378" y="250"/>
                </a:cubicBezTo>
                <a:cubicBezTo>
                  <a:pt x="378" y="250"/>
                  <a:pt x="378" y="250"/>
                  <a:pt x="378" y="250"/>
                </a:cubicBezTo>
                <a:cubicBezTo>
                  <a:pt x="378" y="251"/>
                  <a:pt x="378" y="251"/>
                  <a:pt x="378" y="251"/>
                </a:cubicBezTo>
                <a:cubicBezTo>
                  <a:pt x="378" y="251"/>
                  <a:pt x="380" y="252"/>
                  <a:pt x="380" y="252"/>
                </a:cubicBezTo>
                <a:close/>
                <a:moveTo>
                  <a:pt x="83" y="319"/>
                </a:moveTo>
                <a:cubicBezTo>
                  <a:pt x="85" y="320"/>
                  <a:pt x="85" y="320"/>
                  <a:pt x="85" y="320"/>
                </a:cubicBezTo>
                <a:cubicBezTo>
                  <a:pt x="85" y="321"/>
                  <a:pt x="85" y="321"/>
                  <a:pt x="85" y="321"/>
                </a:cubicBezTo>
                <a:cubicBezTo>
                  <a:pt x="86" y="322"/>
                  <a:pt x="86" y="322"/>
                  <a:pt x="86" y="322"/>
                </a:cubicBezTo>
                <a:cubicBezTo>
                  <a:pt x="86" y="318"/>
                  <a:pt x="86" y="318"/>
                  <a:pt x="86" y="318"/>
                </a:cubicBezTo>
                <a:cubicBezTo>
                  <a:pt x="87" y="316"/>
                  <a:pt x="87" y="316"/>
                  <a:pt x="87" y="316"/>
                </a:cubicBezTo>
                <a:cubicBezTo>
                  <a:pt x="87" y="312"/>
                  <a:pt x="87" y="312"/>
                  <a:pt x="87" y="312"/>
                </a:cubicBezTo>
                <a:cubicBezTo>
                  <a:pt x="86" y="311"/>
                  <a:pt x="86" y="311"/>
                  <a:pt x="86" y="311"/>
                </a:cubicBezTo>
                <a:cubicBezTo>
                  <a:pt x="84" y="312"/>
                  <a:pt x="84" y="312"/>
                  <a:pt x="84" y="312"/>
                </a:cubicBezTo>
                <a:cubicBezTo>
                  <a:pt x="79" y="317"/>
                  <a:pt x="79" y="317"/>
                  <a:pt x="79" y="317"/>
                </a:cubicBezTo>
                <a:cubicBezTo>
                  <a:pt x="79" y="318"/>
                  <a:pt x="79" y="318"/>
                  <a:pt x="79" y="318"/>
                </a:cubicBezTo>
                <a:cubicBezTo>
                  <a:pt x="81" y="320"/>
                  <a:pt x="81" y="320"/>
                  <a:pt x="81" y="320"/>
                </a:cubicBezTo>
                <a:lnTo>
                  <a:pt x="83" y="319"/>
                </a:lnTo>
                <a:close/>
                <a:moveTo>
                  <a:pt x="883" y="375"/>
                </a:moveTo>
                <a:cubicBezTo>
                  <a:pt x="883" y="375"/>
                  <a:pt x="882" y="375"/>
                  <a:pt x="882" y="375"/>
                </a:cubicBezTo>
                <a:cubicBezTo>
                  <a:pt x="883" y="376"/>
                  <a:pt x="883" y="376"/>
                  <a:pt x="883" y="376"/>
                </a:cubicBezTo>
                <a:cubicBezTo>
                  <a:pt x="884" y="376"/>
                  <a:pt x="884" y="376"/>
                  <a:pt x="884" y="376"/>
                </a:cubicBezTo>
                <a:cubicBezTo>
                  <a:pt x="884" y="375"/>
                  <a:pt x="884" y="375"/>
                  <a:pt x="884" y="375"/>
                </a:cubicBezTo>
                <a:lnTo>
                  <a:pt x="883" y="375"/>
                </a:lnTo>
                <a:close/>
                <a:moveTo>
                  <a:pt x="880" y="347"/>
                </a:moveTo>
                <a:cubicBezTo>
                  <a:pt x="880" y="348"/>
                  <a:pt x="880" y="348"/>
                  <a:pt x="880" y="348"/>
                </a:cubicBezTo>
                <a:cubicBezTo>
                  <a:pt x="880" y="348"/>
                  <a:pt x="880" y="348"/>
                  <a:pt x="880" y="348"/>
                </a:cubicBezTo>
                <a:cubicBezTo>
                  <a:pt x="881" y="348"/>
                  <a:pt x="881" y="348"/>
                  <a:pt x="881" y="348"/>
                </a:cubicBezTo>
                <a:cubicBezTo>
                  <a:pt x="883" y="347"/>
                  <a:pt x="883" y="347"/>
                  <a:pt x="883" y="347"/>
                </a:cubicBezTo>
                <a:cubicBezTo>
                  <a:pt x="882" y="346"/>
                  <a:pt x="882" y="346"/>
                  <a:pt x="882" y="346"/>
                </a:cubicBezTo>
                <a:cubicBezTo>
                  <a:pt x="882" y="346"/>
                  <a:pt x="882" y="346"/>
                  <a:pt x="882" y="346"/>
                </a:cubicBezTo>
                <a:lnTo>
                  <a:pt x="880" y="347"/>
                </a:lnTo>
                <a:close/>
                <a:moveTo>
                  <a:pt x="886" y="154"/>
                </a:moveTo>
                <a:cubicBezTo>
                  <a:pt x="885" y="154"/>
                  <a:pt x="885" y="154"/>
                  <a:pt x="885" y="154"/>
                </a:cubicBezTo>
                <a:cubicBezTo>
                  <a:pt x="886" y="155"/>
                  <a:pt x="886" y="155"/>
                  <a:pt x="886" y="155"/>
                </a:cubicBezTo>
                <a:cubicBezTo>
                  <a:pt x="887" y="155"/>
                  <a:pt x="887" y="155"/>
                  <a:pt x="887" y="155"/>
                </a:cubicBezTo>
                <a:lnTo>
                  <a:pt x="886" y="154"/>
                </a:lnTo>
                <a:close/>
                <a:moveTo>
                  <a:pt x="740" y="101"/>
                </a:moveTo>
                <a:cubicBezTo>
                  <a:pt x="740" y="100"/>
                  <a:pt x="740" y="100"/>
                  <a:pt x="740" y="100"/>
                </a:cubicBezTo>
                <a:cubicBezTo>
                  <a:pt x="741" y="99"/>
                  <a:pt x="741" y="99"/>
                  <a:pt x="741" y="99"/>
                </a:cubicBezTo>
                <a:cubicBezTo>
                  <a:pt x="740" y="99"/>
                  <a:pt x="740" y="99"/>
                  <a:pt x="740" y="99"/>
                </a:cubicBezTo>
                <a:cubicBezTo>
                  <a:pt x="738" y="100"/>
                  <a:pt x="738" y="100"/>
                  <a:pt x="738" y="100"/>
                </a:cubicBezTo>
                <a:cubicBezTo>
                  <a:pt x="737" y="102"/>
                  <a:pt x="737" y="102"/>
                  <a:pt x="737" y="102"/>
                </a:cubicBezTo>
                <a:cubicBezTo>
                  <a:pt x="738" y="102"/>
                  <a:pt x="738" y="102"/>
                  <a:pt x="738" y="102"/>
                </a:cubicBezTo>
                <a:lnTo>
                  <a:pt x="740" y="101"/>
                </a:lnTo>
                <a:close/>
                <a:moveTo>
                  <a:pt x="874" y="367"/>
                </a:moveTo>
                <a:cubicBezTo>
                  <a:pt x="875" y="368"/>
                  <a:pt x="875" y="368"/>
                  <a:pt x="875" y="368"/>
                </a:cubicBezTo>
                <a:cubicBezTo>
                  <a:pt x="876" y="367"/>
                  <a:pt x="876" y="367"/>
                  <a:pt x="876" y="367"/>
                </a:cubicBezTo>
                <a:cubicBezTo>
                  <a:pt x="875" y="367"/>
                  <a:pt x="875" y="367"/>
                  <a:pt x="875" y="367"/>
                </a:cubicBezTo>
                <a:lnTo>
                  <a:pt x="874" y="367"/>
                </a:lnTo>
                <a:close/>
                <a:moveTo>
                  <a:pt x="905" y="397"/>
                </a:moveTo>
                <a:cubicBezTo>
                  <a:pt x="906" y="396"/>
                  <a:pt x="906" y="396"/>
                  <a:pt x="906" y="396"/>
                </a:cubicBezTo>
                <a:cubicBezTo>
                  <a:pt x="905" y="395"/>
                  <a:pt x="905" y="395"/>
                  <a:pt x="905" y="395"/>
                </a:cubicBezTo>
                <a:cubicBezTo>
                  <a:pt x="905" y="395"/>
                  <a:pt x="905" y="395"/>
                  <a:pt x="905" y="395"/>
                </a:cubicBezTo>
                <a:cubicBezTo>
                  <a:pt x="903" y="396"/>
                  <a:pt x="903" y="396"/>
                  <a:pt x="903" y="396"/>
                </a:cubicBezTo>
                <a:cubicBezTo>
                  <a:pt x="903" y="398"/>
                  <a:pt x="903" y="398"/>
                  <a:pt x="903" y="398"/>
                </a:cubicBezTo>
                <a:cubicBezTo>
                  <a:pt x="903" y="398"/>
                  <a:pt x="904" y="398"/>
                  <a:pt x="904" y="398"/>
                </a:cubicBezTo>
                <a:lnTo>
                  <a:pt x="905" y="397"/>
                </a:lnTo>
                <a:close/>
                <a:moveTo>
                  <a:pt x="897" y="389"/>
                </a:moveTo>
                <a:cubicBezTo>
                  <a:pt x="898" y="389"/>
                  <a:pt x="898" y="389"/>
                  <a:pt x="898" y="389"/>
                </a:cubicBezTo>
                <a:cubicBezTo>
                  <a:pt x="898" y="387"/>
                  <a:pt x="898" y="387"/>
                  <a:pt x="898" y="387"/>
                </a:cubicBezTo>
                <a:cubicBezTo>
                  <a:pt x="897" y="386"/>
                  <a:pt x="897" y="386"/>
                  <a:pt x="897" y="386"/>
                </a:cubicBezTo>
                <a:cubicBezTo>
                  <a:pt x="896" y="387"/>
                  <a:pt x="896" y="387"/>
                  <a:pt x="896" y="387"/>
                </a:cubicBezTo>
                <a:cubicBezTo>
                  <a:pt x="896" y="389"/>
                  <a:pt x="896" y="389"/>
                  <a:pt x="896" y="389"/>
                </a:cubicBezTo>
                <a:lnTo>
                  <a:pt x="897" y="389"/>
                </a:lnTo>
                <a:close/>
                <a:moveTo>
                  <a:pt x="814" y="273"/>
                </a:moveTo>
                <a:cubicBezTo>
                  <a:pt x="814" y="275"/>
                  <a:pt x="814" y="275"/>
                  <a:pt x="814" y="275"/>
                </a:cubicBezTo>
                <a:cubicBezTo>
                  <a:pt x="815" y="274"/>
                  <a:pt x="815" y="274"/>
                  <a:pt x="815" y="274"/>
                </a:cubicBezTo>
                <a:cubicBezTo>
                  <a:pt x="815" y="273"/>
                  <a:pt x="815" y="273"/>
                  <a:pt x="815" y="273"/>
                </a:cubicBezTo>
                <a:cubicBezTo>
                  <a:pt x="815" y="272"/>
                  <a:pt x="815" y="272"/>
                  <a:pt x="815" y="272"/>
                </a:cubicBezTo>
                <a:lnTo>
                  <a:pt x="814" y="273"/>
                </a:lnTo>
                <a:close/>
                <a:moveTo>
                  <a:pt x="911" y="631"/>
                </a:moveTo>
                <a:cubicBezTo>
                  <a:pt x="911" y="631"/>
                  <a:pt x="912" y="631"/>
                  <a:pt x="912" y="631"/>
                </a:cubicBezTo>
                <a:cubicBezTo>
                  <a:pt x="912" y="630"/>
                  <a:pt x="912" y="630"/>
                  <a:pt x="912" y="630"/>
                </a:cubicBezTo>
                <a:cubicBezTo>
                  <a:pt x="913" y="629"/>
                  <a:pt x="913" y="629"/>
                  <a:pt x="913" y="629"/>
                </a:cubicBezTo>
                <a:cubicBezTo>
                  <a:pt x="913" y="628"/>
                  <a:pt x="913" y="628"/>
                  <a:pt x="913" y="628"/>
                </a:cubicBezTo>
                <a:cubicBezTo>
                  <a:pt x="912" y="629"/>
                  <a:pt x="912" y="629"/>
                  <a:pt x="912" y="629"/>
                </a:cubicBezTo>
                <a:lnTo>
                  <a:pt x="911" y="631"/>
                </a:lnTo>
                <a:close/>
                <a:moveTo>
                  <a:pt x="858" y="194"/>
                </a:moveTo>
                <a:cubicBezTo>
                  <a:pt x="854" y="197"/>
                  <a:pt x="854" y="197"/>
                  <a:pt x="854" y="197"/>
                </a:cubicBezTo>
                <a:cubicBezTo>
                  <a:pt x="853" y="199"/>
                  <a:pt x="853" y="199"/>
                  <a:pt x="853" y="199"/>
                </a:cubicBezTo>
                <a:cubicBezTo>
                  <a:pt x="852" y="199"/>
                  <a:pt x="852" y="199"/>
                  <a:pt x="852" y="199"/>
                </a:cubicBezTo>
                <a:cubicBezTo>
                  <a:pt x="852" y="202"/>
                  <a:pt x="852" y="202"/>
                  <a:pt x="852" y="202"/>
                </a:cubicBezTo>
                <a:cubicBezTo>
                  <a:pt x="853" y="202"/>
                  <a:pt x="853" y="202"/>
                  <a:pt x="853" y="202"/>
                </a:cubicBezTo>
                <a:cubicBezTo>
                  <a:pt x="854" y="201"/>
                  <a:pt x="854" y="201"/>
                  <a:pt x="854" y="201"/>
                </a:cubicBezTo>
                <a:cubicBezTo>
                  <a:pt x="855" y="200"/>
                  <a:pt x="855" y="200"/>
                  <a:pt x="855" y="200"/>
                </a:cubicBezTo>
                <a:cubicBezTo>
                  <a:pt x="855" y="201"/>
                  <a:pt x="855" y="201"/>
                  <a:pt x="855" y="201"/>
                </a:cubicBezTo>
                <a:cubicBezTo>
                  <a:pt x="856" y="202"/>
                  <a:pt x="856" y="202"/>
                  <a:pt x="856" y="202"/>
                </a:cubicBezTo>
                <a:cubicBezTo>
                  <a:pt x="856" y="201"/>
                  <a:pt x="856" y="201"/>
                  <a:pt x="856" y="201"/>
                </a:cubicBezTo>
                <a:cubicBezTo>
                  <a:pt x="856" y="199"/>
                  <a:pt x="856" y="199"/>
                  <a:pt x="856" y="199"/>
                </a:cubicBezTo>
                <a:cubicBezTo>
                  <a:pt x="856" y="198"/>
                  <a:pt x="856" y="198"/>
                  <a:pt x="856" y="198"/>
                </a:cubicBezTo>
                <a:cubicBezTo>
                  <a:pt x="859" y="196"/>
                  <a:pt x="859" y="196"/>
                  <a:pt x="859" y="196"/>
                </a:cubicBezTo>
                <a:cubicBezTo>
                  <a:pt x="860" y="194"/>
                  <a:pt x="860" y="194"/>
                  <a:pt x="860" y="194"/>
                </a:cubicBezTo>
                <a:lnTo>
                  <a:pt x="858" y="194"/>
                </a:lnTo>
                <a:close/>
                <a:moveTo>
                  <a:pt x="731" y="203"/>
                </a:moveTo>
                <a:cubicBezTo>
                  <a:pt x="732" y="205"/>
                  <a:pt x="732" y="205"/>
                  <a:pt x="732" y="205"/>
                </a:cubicBezTo>
                <a:cubicBezTo>
                  <a:pt x="733" y="206"/>
                  <a:pt x="733" y="206"/>
                  <a:pt x="733" y="206"/>
                </a:cubicBezTo>
                <a:cubicBezTo>
                  <a:pt x="733" y="205"/>
                  <a:pt x="733" y="205"/>
                  <a:pt x="733" y="205"/>
                </a:cubicBezTo>
                <a:cubicBezTo>
                  <a:pt x="734" y="204"/>
                  <a:pt x="734" y="204"/>
                  <a:pt x="734" y="204"/>
                </a:cubicBezTo>
                <a:cubicBezTo>
                  <a:pt x="733" y="202"/>
                  <a:pt x="733" y="202"/>
                  <a:pt x="733" y="202"/>
                </a:cubicBezTo>
                <a:cubicBezTo>
                  <a:pt x="732" y="202"/>
                  <a:pt x="732" y="202"/>
                  <a:pt x="732" y="202"/>
                </a:cubicBezTo>
                <a:lnTo>
                  <a:pt x="731" y="203"/>
                </a:lnTo>
                <a:close/>
                <a:moveTo>
                  <a:pt x="855" y="308"/>
                </a:moveTo>
                <a:cubicBezTo>
                  <a:pt x="856" y="307"/>
                  <a:pt x="856" y="307"/>
                  <a:pt x="856" y="307"/>
                </a:cubicBezTo>
                <a:cubicBezTo>
                  <a:pt x="856" y="306"/>
                  <a:pt x="856" y="306"/>
                  <a:pt x="856" y="306"/>
                </a:cubicBezTo>
                <a:cubicBezTo>
                  <a:pt x="858" y="304"/>
                  <a:pt x="858" y="304"/>
                  <a:pt x="858" y="304"/>
                </a:cubicBezTo>
                <a:cubicBezTo>
                  <a:pt x="857" y="304"/>
                  <a:pt x="857" y="304"/>
                  <a:pt x="857" y="304"/>
                </a:cubicBezTo>
                <a:cubicBezTo>
                  <a:pt x="856" y="304"/>
                  <a:pt x="856" y="304"/>
                  <a:pt x="856" y="304"/>
                </a:cubicBezTo>
                <a:cubicBezTo>
                  <a:pt x="856" y="303"/>
                  <a:pt x="856" y="303"/>
                  <a:pt x="856" y="303"/>
                </a:cubicBezTo>
                <a:cubicBezTo>
                  <a:pt x="855" y="303"/>
                  <a:pt x="855" y="303"/>
                  <a:pt x="855" y="303"/>
                </a:cubicBezTo>
                <a:cubicBezTo>
                  <a:pt x="855" y="305"/>
                  <a:pt x="855" y="305"/>
                  <a:pt x="855" y="305"/>
                </a:cubicBezTo>
                <a:cubicBezTo>
                  <a:pt x="855" y="306"/>
                  <a:pt x="855" y="306"/>
                  <a:pt x="855" y="306"/>
                </a:cubicBezTo>
                <a:lnTo>
                  <a:pt x="855" y="308"/>
                </a:lnTo>
                <a:close/>
                <a:moveTo>
                  <a:pt x="856" y="301"/>
                </a:moveTo>
                <a:cubicBezTo>
                  <a:pt x="856" y="299"/>
                  <a:pt x="856" y="299"/>
                  <a:pt x="856" y="299"/>
                </a:cubicBezTo>
                <a:cubicBezTo>
                  <a:pt x="856" y="300"/>
                  <a:pt x="856" y="300"/>
                  <a:pt x="856" y="300"/>
                </a:cubicBezTo>
                <a:cubicBezTo>
                  <a:pt x="856" y="301"/>
                  <a:pt x="856" y="301"/>
                  <a:pt x="856" y="301"/>
                </a:cubicBezTo>
                <a:close/>
                <a:moveTo>
                  <a:pt x="863" y="316"/>
                </a:moveTo>
                <a:cubicBezTo>
                  <a:pt x="863" y="315"/>
                  <a:pt x="863" y="315"/>
                  <a:pt x="863" y="315"/>
                </a:cubicBezTo>
                <a:cubicBezTo>
                  <a:pt x="861" y="315"/>
                  <a:pt x="861" y="315"/>
                  <a:pt x="861" y="315"/>
                </a:cubicBezTo>
                <a:cubicBezTo>
                  <a:pt x="860" y="316"/>
                  <a:pt x="860" y="316"/>
                  <a:pt x="860" y="316"/>
                </a:cubicBezTo>
                <a:cubicBezTo>
                  <a:pt x="859" y="317"/>
                  <a:pt x="859" y="317"/>
                  <a:pt x="859" y="317"/>
                </a:cubicBezTo>
                <a:cubicBezTo>
                  <a:pt x="860" y="318"/>
                  <a:pt x="860" y="318"/>
                  <a:pt x="860" y="318"/>
                </a:cubicBezTo>
                <a:cubicBezTo>
                  <a:pt x="860" y="320"/>
                  <a:pt x="860" y="320"/>
                  <a:pt x="860" y="320"/>
                </a:cubicBezTo>
                <a:cubicBezTo>
                  <a:pt x="860" y="319"/>
                  <a:pt x="860" y="320"/>
                  <a:pt x="860" y="320"/>
                </a:cubicBezTo>
                <a:cubicBezTo>
                  <a:pt x="861" y="319"/>
                  <a:pt x="861" y="319"/>
                  <a:pt x="861" y="319"/>
                </a:cubicBezTo>
                <a:cubicBezTo>
                  <a:pt x="862" y="318"/>
                  <a:pt x="862" y="318"/>
                  <a:pt x="862" y="318"/>
                </a:cubicBezTo>
                <a:cubicBezTo>
                  <a:pt x="863" y="319"/>
                  <a:pt x="863" y="319"/>
                  <a:pt x="863" y="319"/>
                </a:cubicBezTo>
                <a:cubicBezTo>
                  <a:pt x="864" y="319"/>
                  <a:pt x="864" y="319"/>
                  <a:pt x="864" y="319"/>
                </a:cubicBezTo>
                <a:cubicBezTo>
                  <a:pt x="865" y="317"/>
                  <a:pt x="865" y="317"/>
                  <a:pt x="865" y="317"/>
                </a:cubicBezTo>
                <a:cubicBezTo>
                  <a:pt x="864" y="316"/>
                  <a:pt x="864" y="316"/>
                  <a:pt x="864" y="316"/>
                </a:cubicBezTo>
                <a:lnTo>
                  <a:pt x="863" y="316"/>
                </a:lnTo>
                <a:close/>
                <a:moveTo>
                  <a:pt x="858" y="300"/>
                </a:moveTo>
                <a:cubicBezTo>
                  <a:pt x="858" y="302"/>
                  <a:pt x="858" y="302"/>
                  <a:pt x="858" y="302"/>
                </a:cubicBezTo>
                <a:cubicBezTo>
                  <a:pt x="858" y="303"/>
                  <a:pt x="858" y="303"/>
                  <a:pt x="858" y="303"/>
                </a:cubicBezTo>
                <a:cubicBezTo>
                  <a:pt x="859" y="303"/>
                  <a:pt x="859" y="303"/>
                  <a:pt x="859" y="303"/>
                </a:cubicBezTo>
                <a:cubicBezTo>
                  <a:pt x="860" y="301"/>
                  <a:pt x="860" y="301"/>
                  <a:pt x="860" y="301"/>
                </a:cubicBezTo>
                <a:cubicBezTo>
                  <a:pt x="859" y="300"/>
                  <a:pt x="859" y="300"/>
                  <a:pt x="859" y="300"/>
                </a:cubicBezTo>
                <a:lnTo>
                  <a:pt x="858" y="300"/>
                </a:lnTo>
                <a:close/>
                <a:moveTo>
                  <a:pt x="883" y="348"/>
                </a:moveTo>
                <a:cubicBezTo>
                  <a:pt x="883" y="349"/>
                  <a:pt x="883" y="349"/>
                  <a:pt x="883" y="349"/>
                </a:cubicBezTo>
                <a:cubicBezTo>
                  <a:pt x="884" y="349"/>
                  <a:pt x="884" y="349"/>
                  <a:pt x="884" y="349"/>
                </a:cubicBezTo>
                <a:cubicBezTo>
                  <a:pt x="885" y="348"/>
                  <a:pt x="885" y="348"/>
                  <a:pt x="885" y="348"/>
                </a:cubicBezTo>
                <a:cubicBezTo>
                  <a:pt x="884" y="347"/>
                  <a:pt x="884" y="347"/>
                  <a:pt x="884" y="347"/>
                </a:cubicBezTo>
                <a:lnTo>
                  <a:pt x="883" y="348"/>
                </a:lnTo>
                <a:close/>
                <a:moveTo>
                  <a:pt x="792" y="63"/>
                </a:moveTo>
                <a:cubicBezTo>
                  <a:pt x="793" y="62"/>
                  <a:pt x="793" y="62"/>
                  <a:pt x="793" y="62"/>
                </a:cubicBezTo>
                <a:cubicBezTo>
                  <a:pt x="793" y="64"/>
                  <a:pt x="793" y="64"/>
                  <a:pt x="793" y="64"/>
                </a:cubicBezTo>
                <a:cubicBezTo>
                  <a:pt x="792" y="65"/>
                  <a:pt x="792" y="65"/>
                  <a:pt x="792" y="65"/>
                </a:cubicBezTo>
                <a:cubicBezTo>
                  <a:pt x="792" y="67"/>
                  <a:pt x="792" y="67"/>
                  <a:pt x="792" y="67"/>
                </a:cubicBezTo>
                <a:cubicBezTo>
                  <a:pt x="793" y="68"/>
                  <a:pt x="793" y="68"/>
                  <a:pt x="793" y="68"/>
                </a:cubicBezTo>
                <a:cubicBezTo>
                  <a:pt x="793" y="69"/>
                  <a:pt x="793" y="69"/>
                  <a:pt x="793" y="69"/>
                </a:cubicBezTo>
                <a:cubicBezTo>
                  <a:pt x="795" y="67"/>
                  <a:pt x="795" y="67"/>
                  <a:pt x="795" y="67"/>
                </a:cubicBezTo>
                <a:cubicBezTo>
                  <a:pt x="796" y="64"/>
                  <a:pt x="796" y="64"/>
                  <a:pt x="796" y="64"/>
                </a:cubicBezTo>
                <a:cubicBezTo>
                  <a:pt x="796" y="63"/>
                  <a:pt x="796" y="63"/>
                  <a:pt x="796" y="63"/>
                </a:cubicBezTo>
                <a:cubicBezTo>
                  <a:pt x="799" y="61"/>
                  <a:pt x="799" y="61"/>
                  <a:pt x="799" y="61"/>
                </a:cubicBezTo>
                <a:cubicBezTo>
                  <a:pt x="800" y="59"/>
                  <a:pt x="800" y="59"/>
                  <a:pt x="800" y="59"/>
                </a:cubicBezTo>
                <a:cubicBezTo>
                  <a:pt x="799" y="58"/>
                  <a:pt x="799" y="58"/>
                  <a:pt x="799" y="58"/>
                </a:cubicBezTo>
                <a:cubicBezTo>
                  <a:pt x="797" y="58"/>
                  <a:pt x="797" y="58"/>
                  <a:pt x="797" y="58"/>
                </a:cubicBezTo>
                <a:cubicBezTo>
                  <a:pt x="796" y="57"/>
                  <a:pt x="796" y="57"/>
                  <a:pt x="796" y="57"/>
                </a:cubicBezTo>
                <a:cubicBezTo>
                  <a:pt x="797" y="55"/>
                  <a:pt x="797" y="55"/>
                  <a:pt x="797" y="55"/>
                </a:cubicBezTo>
                <a:cubicBezTo>
                  <a:pt x="796" y="55"/>
                  <a:pt x="796" y="55"/>
                  <a:pt x="796" y="55"/>
                </a:cubicBezTo>
                <a:cubicBezTo>
                  <a:pt x="794" y="57"/>
                  <a:pt x="794" y="57"/>
                  <a:pt x="794" y="57"/>
                </a:cubicBezTo>
                <a:cubicBezTo>
                  <a:pt x="791" y="58"/>
                  <a:pt x="791" y="58"/>
                  <a:pt x="791" y="58"/>
                </a:cubicBezTo>
                <a:cubicBezTo>
                  <a:pt x="791" y="60"/>
                  <a:pt x="791" y="60"/>
                  <a:pt x="791" y="60"/>
                </a:cubicBezTo>
                <a:cubicBezTo>
                  <a:pt x="789" y="61"/>
                  <a:pt x="789" y="61"/>
                  <a:pt x="789" y="61"/>
                </a:cubicBezTo>
                <a:cubicBezTo>
                  <a:pt x="789" y="62"/>
                  <a:pt x="789" y="62"/>
                  <a:pt x="789" y="62"/>
                </a:cubicBezTo>
                <a:lnTo>
                  <a:pt x="792" y="63"/>
                </a:lnTo>
                <a:close/>
                <a:moveTo>
                  <a:pt x="798" y="144"/>
                </a:moveTo>
                <a:cubicBezTo>
                  <a:pt x="797" y="145"/>
                  <a:pt x="797" y="145"/>
                  <a:pt x="797" y="145"/>
                </a:cubicBezTo>
                <a:cubicBezTo>
                  <a:pt x="797" y="147"/>
                  <a:pt x="797" y="147"/>
                  <a:pt x="797" y="147"/>
                </a:cubicBezTo>
                <a:cubicBezTo>
                  <a:pt x="797" y="149"/>
                  <a:pt x="797" y="149"/>
                  <a:pt x="797" y="149"/>
                </a:cubicBezTo>
                <a:cubicBezTo>
                  <a:pt x="797" y="151"/>
                  <a:pt x="797" y="151"/>
                  <a:pt x="797" y="151"/>
                </a:cubicBezTo>
                <a:cubicBezTo>
                  <a:pt x="799" y="152"/>
                  <a:pt x="799" y="152"/>
                  <a:pt x="799" y="152"/>
                </a:cubicBezTo>
                <a:cubicBezTo>
                  <a:pt x="801" y="152"/>
                  <a:pt x="801" y="152"/>
                  <a:pt x="801" y="152"/>
                </a:cubicBezTo>
                <a:cubicBezTo>
                  <a:pt x="803" y="151"/>
                  <a:pt x="803" y="151"/>
                  <a:pt x="803" y="151"/>
                </a:cubicBezTo>
                <a:cubicBezTo>
                  <a:pt x="804" y="148"/>
                  <a:pt x="804" y="148"/>
                  <a:pt x="804" y="148"/>
                </a:cubicBezTo>
                <a:cubicBezTo>
                  <a:pt x="805" y="147"/>
                  <a:pt x="805" y="147"/>
                  <a:pt x="805" y="147"/>
                </a:cubicBezTo>
                <a:cubicBezTo>
                  <a:pt x="804" y="146"/>
                  <a:pt x="804" y="146"/>
                  <a:pt x="804" y="146"/>
                </a:cubicBezTo>
                <a:cubicBezTo>
                  <a:pt x="804" y="146"/>
                  <a:pt x="804" y="146"/>
                  <a:pt x="804" y="146"/>
                </a:cubicBezTo>
                <a:cubicBezTo>
                  <a:pt x="803" y="144"/>
                  <a:pt x="803" y="144"/>
                  <a:pt x="803" y="144"/>
                </a:cubicBezTo>
                <a:cubicBezTo>
                  <a:pt x="802" y="144"/>
                  <a:pt x="802" y="144"/>
                  <a:pt x="802" y="144"/>
                </a:cubicBezTo>
                <a:cubicBezTo>
                  <a:pt x="801" y="142"/>
                  <a:pt x="801" y="142"/>
                  <a:pt x="801" y="142"/>
                </a:cubicBezTo>
                <a:cubicBezTo>
                  <a:pt x="800" y="142"/>
                  <a:pt x="800" y="142"/>
                  <a:pt x="800" y="142"/>
                </a:cubicBezTo>
                <a:lnTo>
                  <a:pt x="798" y="144"/>
                </a:lnTo>
                <a:close/>
                <a:moveTo>
                  <a:pt x="770" y="111"/>
                </a:moveTo>
                <a:cubicBezTo>
                  <a:pt x="772" y="112"/>
                  <a:pt x="772" y="112"/>
                  <a:pt x="772" y="112"/>
                </a:cubicBezTo>
                <a:cubicBezTo>
                  <a:pt x="774" y="114"/>
                  <a:pt x="774" y="114"/>
                  <a:pt x="774" y="114"/>
                </a:cubicBezTo>
                <a:cubicBezTo>
                  <a:pt x="773" y="116"/>
                  <a:pt x="773" y="116"/>
                  <a:pt x="773" y="116"/>
                </a:cubicBezTo>
                <a:cubicBezTo>
                  <a:pt x="773" y="116"/>
                  <a:pt x="773" y="116"/>
                  <a:pt x="773" y="116"/>
                </a:cubicBezTo>
                <a:cubicBezTo>
                  <a:pt x="771" y="114"/>
                  <a:pt x="771" y="114"/>
                  <a:pt x="771" y="114"/>
                </a:cubicBezTo>
                <a:cubicBezTo>
                  <a:pt x="769" y="114"/>
                  <a:pt x="769" y="114"/>
                  <a:pt x="769" y="114"/>
                </a:cubicBezTo>
                <a:cubicBezTo>
                  <a:pt x="768" y="115"/>
                  <a:pt x="768" y="115"/>
                  <a:pt x="768" y="115"/>
                </a:cubicBezTo>
                <a:cubicBezTo>
                  <a:pt x="768" y="117"/>
                  <a:pt x="768" y="117"/>
                  <a:pt x="768" y="117"/>
                </a:cubicBezTo>
                <a:cubicBezTo>
                  <a:pt x="769" y="118"/>
                  <a:pt x="769" y="118"/>
                  <a:pt x="769" y="118"/>
                </a:cubicBezTo>
                <a:cubicBezTo>
                  <a:pt x="769" y="120"/>
                  <a:pt x="769" y="120"/>
                  <a:pt x="769" y="120"/>
                </a:cubicBezTo>
                <a:cubicBezTo>
                  <a:pt x="770" y="121"/>
                  <a:pt x="770" y="121"/>
                  <a:pt x="770" y="121"/>
                </a:cubicBezTo>
                <a:cubicBezTo>
                  <a:pt x="769" y="122"/>
                  <a:pt x="769" y="122"/>
                  <a:pt x="769" y="122"/>
                </a:cubicBezTo>
                <a:cubicBezTo>
                  <a:pt x="769" y="124"/>
                  <a:pt x="769" y="124"/>
                  <a:pt x="769" y="124"/>
                </a:cubicBezTo>
                <a:cubicBezTo>
                  <a:pt x="771" y="123"/>
                  <a:pt x="771" y="123"/>
                  <a:pt x="771" y="123"/>
                </a:cubicBezTo>
                <a:cubicBezTo>
                  <a:pt x="771" y="122"/>
                  <a:pt x="771" y="122"/>
                  <a:pt x="771" y="122"/>
                </a:cubicBezTo>
                <a:cubicBezTo>
                  <a:pt x="773" y="122"/>
                  <a:pt x="773" y="122"/>
                  <a:pt x="773" y="122"/>
                </a:cubicBezTo>
                <a:cubicBezTo>
                  <a:pt x="773" y="124"/>
                  <a:pt x="773" y="124"/>
                  <a:pt x="773" y="124"/>
                </a:cubicBezTo>
                <a:cubicBezTo>
                  <a:pt x="775" y="124"/>
                  <a:pt x="775" y="124"/>
                  <a:pt x="775" y="124"/>
                </a:cubicBezTo>
                <a:cubicBezTo>
                  <a:pt x="777" y="124"/>
                  <a:pt x="777" y="124"/>
                  <a:pt x="777" y="124"/>
                </a:cubicBezTo>
                <a:cubicBezTo>
                  <a:pt x="779" y="124"/>
                  <a:pt x="779" y="124"/>
                  <a:pt x="779" y="124"/>
                </a:cubicBezTo>
                <a:cubicBezTo>
                  <a:pt x="781" y="123"/>
                  <a:pt x="781" y="123"/>
                  <a:pt x="781" y="123"/>
                </a:cubicBezTo>
                <a:cubicBezTo>
                  <a:pt x="782" y="123"/>
                  <a:pt x="782" y="123"/>
                  <a:pt x="782" y="123"/>
                </a:cubicBezTo>
                <a:cubicBezTo>
                  <a:pt x="782" y="125"/>
                  <a:pt x="782" y="125"/>
                  <a:pt x="782" y="125"/>
                </a:cubicBezTo>
                <a:cubicBezTo>
                  <a:pt x="783" y="125"/>
                  <a:pt x="783" y="125"/>
                  <a:pt x="783" y="125"/>
                </a:cubicBezTo>
                <a:cubicBezTo>
                  <a:pt x="784" y="124"/>
                  <a:pt x="784" y="124"/>
                  <a:pt x="784" y="124"/>
                </a:cubicBezTo>
                <a:cubicBezTo>
                  <a:pt x="787" y="122"/>
                  <a:pt x="787" y="122"/>
                  <a:pt x="787" y="122"/>
                </a:cubicBezTo>
                <a:cubicBezTo>
                  <a:pt x="787" y="120"/>
                  <a:pt x="787" y="120"/>
                  <a:pt x="787" y="120"/>
                </a:cubicBezTo>
                <a:cubicBezTo>
                  <a:pt x="787" y="118"/>
                  <a:pt x="787" y="118"/>
                  <a:pt x="787" y="118"/>
                </a:cubicBezTo>
                <a:cubicBezTo>
                  <a:pt x="786" y="117"/>
                  <a:pt x="786" y="117"/>
                  <a:pt x="786" y="117"/>
                </a:cubicBezTo>
                <a:cubicBezTo>
                  <a:pt x="785" y="117"/>
                  <a:pt x="785" y="117"/>
                  <a:pt x="785" y="117"/>
                </a:cubicBezTo>
                <a:cubicBezTo>
                  <a:pt x="786" y="116"/>
                  <a:pt x="786" y="116"/>
                  <a:pt x="786" y="116"/>
                </a:cubicBezTo>
                <a:cubicBezTo>
                  <a:pt x="788" y="116"/>
                  <a:pt x="788" y="116"/>
                  <a:pt x="788" y="116"/>
                </a:cubicBezTo>
                <a:cubicBezTo>
                  <a:pt x="789" y="115"/>
                  <a:pt x="789" y="115"/>
                  <a:pt x="789" y="115"/>
                </a:cubicBezTo>
                <a:cubicBezTo>
                  <a:pt x="791" y="114"/>
                  <a:pt x="791" y="114"/>
                  <a:pt x="791" y="114"/>
                </a:cubicBezTo>
                <a:cubicBezTo>
                  <a:pt x="790" y="110"/>
                  <a:pt x="790" y="110"/>
                  <a:pt x="790" y="110"/>
                </a:cubicBezTo>
                <a:cubicBezTo>
                  <a:pt x="789" y="109"/>
                  <a:pt x="789" y="109"/>
                  <a:pt x="789" y="109"/>
                </a:cubicBezTo>
                <a:cubicBezTo>
                  <a:pt x="789" y="108"/>
                  <a:pt x="789" y="108"/>
                  <a:pt x="789" y="108"/>
                </a:cubicBezTo>
                <a:cubicBezTo>
                  <a:pt x="787" y="108"/>
                  <a:pt x="787" y="108"/>
                  <a:pt x="787" y="108"/>
                </a:cubicBezTo>
                <a:cubicBezTo>
                  <a:pt x="786" y="106"/>
                  <a:pt x="786" y="106"/>
                  <a:pt x="786" y="106"/>
                </a:cubicBezTo>
                <a:cubicBezTo>
                  <a:pt x="786" y="105"/>
                  <a:pt x="786" y="105"/>
                  <a:pt x="786" y="105"/>
                </a:cubicBezTo>
                <a:cubicBezTo>
                  <a:pt x="785" y="104"/>
                  <a:pt x="785" y="104"/>
                  <a:pt x="785" y="104"/>
                </a:cubicBezTo>
                <a:cubicBezTo>
                  <a:pt x="785" y="102"/>
                  <a:pt x="785" y="102"/>
                  <a:pt x="785" y="102"/>
                </a:cubicBezTo>
                <a:cubicBezTo>
                  <a:pt x="784" y="102"/>
                  <a:pt x="784" y="102"/>
                  <a:pt x="784" y="102"/>
                </a:cubicBezTo>
                <a:cubicBezTo>
                  <a:pt x="783" y="100"/>
                  <a:pt x="783" y="100"/>
                  <a:pt x="783" y="100"/>
                </a:cubicBezTo>
                <a:cubicBezTo>
                  <a:pt x="784" y="99"/>
                  <a:pt x="784" y="99"/>
                  <a:pt x="784" y="99"/>
                </a:cubicBezTo>
                <a:cubicBezTo>
                  <a:pt x="783" y="97"/>
                  <a:pt x="783" y="97"/>
                  <a:pt x="783" y="97"/>
                </a:cubicBezTo>
                <a:cubicBezTo>
                  <a:pt x="781" y="94"/>
                  <a:pt x="781" y="94"/>
                  <a:pt x="781" y="94"/>
                </a:cubicBezTo>
                <a:cubicBezTo>
                  <a:pt x="779" y="94"/>
                  <a:pt x="779" y="94"/>
                  <a:pt x="779" y="94"/>
                </a:cubicBezTo>
                <a:cubicBezTo>
                  <a:pt x="777" y="96"/>
                  <a:pt x="777" y="96"/>
                  <a:pt x="777" y="96"/>
                </a:cubicBezTo>
                <a:cubicBezTo>
                  <a:pt x="775" y="97"/>
                  <a:pt x="775" y="97"/>
                  <a:pt x="775" y="97"/>
                </a:cubicBezTo>
                <a:cubicBezTo>
                  <a:pt x="775" y="100"/>
                  <a:pt x="775" y="100"/>
                  <a:pt x="775" y="100"/>
                </a:cubicBezTo>
                <a:cubicBezTo>
                  <a:pt x="774" y="101"/>
                  <a:pt x="774" y="101"/>
                  <a:pt x="774" y="101"/>
                </a:cubicBezTo>
                <a:cubicBezTo>
                  <a:pt x="773" y="101"/>
                  <a:pt x="773" y="101"/>
                  <a:pt x="773" y="101"/>
                </a:cubicBezTo>
                <a:cubicBezTo>
                  <a:pt x="772" y="103"/>
                  <a:pt x="772" y="103"/>
                  <a:pt x="772" y="103"/>
                </a:cubicBezTo>
                <a:cubicBezTo>
                  <a:pt x="772" y="106"/>
                  <a:pt x="772" y="106"/>
                  <a:pt x="772" y="106"/>
                </a:cubicBezTo>
                <a:cubicBezTo>
                  <a:pt x="770" y="108"/>
                  <a:pt x="770" y="108"/>
                  <a:pt x="770" y="108"/>
                </a:cubicBezTo>
                <a:cubicBezTo>
                  <a:pt x="771" y="109"/>
                  <a:pt x="771" y="109"/>
                  <a:pt x="771" y="109"/>
                </a:cubicBezTo>
                <a:cubicBezTo>
                  <a:pt x="770" y="110"/>
                  <a:pt x="770" y="110"/>
                  <a:pt x="770" y="110"/>
                </a:cubicBezTo>
                <a:lnTo>
                  <a:pt x="770" y="111"/>
                </a:lnTo>
                <a:close/>
                <a:moveTo>
                  <a:pt x="738" y="119"/>
                </a:moveTo>
                <a:cubicBezTo>
                  <a:pt x="739" y="118"/>
                  <a:pt x="739" y="118"/>
                  <a:pt x="739" y="118"/>
                </a:cubicBezTo>
                <a:cubicBezTo>
                  <a:pt x="741" y="119"/>
                  <a:pt x="741" y="119"/>
                  <a:pt x="741" y="119"/>
                </a:cubicBezTo>
                <a:cubicBezTo>
                  <a:pt x="743" y="119"/>
                  <a:pt x="743" y="119"/>
                  <a:pt x="743" y="119"/>
                </a:cubicBezTo>
                <a:cubicBezTo>
                  <a:pt x="742" y="116"/>
                  <a:pt x="742" y="116"/>
                  <a:pt x="742" y="116"/>
                </a:cubicBezTo>
                <a:cubicBezTo>
                  <a:pt x="743" y="114"/>
                  <a:pt x="743" y="114"/>
                  <a:pt x="743" y="114"/>
                </a:cubicBezTo>
                <a:cubicBezTo>
                  <a:pt x="740" y="111"/>
                  <a:pt x="740" y="111"/>
                  <a:pt x="740" y="111"/>
                </a:cubicBezTo>
                <a:cubicBezTo>
                  <a:pt x="737" y="110"/>
                  <a:pt x="737" y="110"/>
                  <a:pt x="737" y="110"/>
                </a:cubicBezTo>
                <a:cubicBezTo>
                  <a:pt x="734" y="110"/>
                  <a:pt x="734" y="110"/>
                  <a:pt x="734" y="110"/>
                </a:cubicBezTo>
                <a:cubicBezTo>
                  <a:pt x="733" y="112"/>
                  <a:pt x="733" y="112"/>
                  <a:pt x="733" y="112"/>
                </a:cubicBezTo>
                <a:cubicBezTo>
                  <a:pt x="733" y="115"/>
                  <a:pt x="733" y="115"/>
                  <a:pt x="733" y="115"/>
                </a:cubicBezTo>
                <a:cubicBezTo>
                  <a:pt x="735" y="116"/>
                  <a:pt x="735" y="116"/>
                  <a:pt x="735" y="116"/>
                </a:cubicBezTo>
                <a:cubicBezTo>
                  <a:pt x="737" y="119"/>
                  <a:pt x="737" y="119"/>
                  <a:pt x="737" y="119"/>
                </a:cubicBezTo>
                <a:lnTo>
                  <a:pt x="738" y="119"/>
                </a:lnTo>
                <a:close/>
                <a:moveTo>
                  <a:pt x="734" y="143"/>
                </a:moveTo>
                <a:cubicBezTo>
                  <a:pt x="734" y="143"/>
                  <a:pt x="734" y="143"/>
                  <a:pt x="734" y="143"/>
                </a:cubicBezTo>
                <a:cubicBezTo>
                  <a:pt x="735" y="145"/>
                  <a:pt x="735" y="145"/>
                  <a:pt x="735" y="145"/>
                </a:cubicBezTo>
                <a:cubicBezTo>
                  <a:pt x="735" y="146"/>
                  <a:pt x="735" y="146"/>
                  <a:pt x="735" y="146"/>
                </a:cubicBezTo>
                <a:cubicBezTo>
                  <a:pt x="736" y="146"/>
                  <a:pt x="736" y="146"/>
                  <a:pt x="736" y="146"/>
                </a:cubicBezTo>
                <a:cubicBezTo>
                  <a:pt x="735" y="144"/>
                  <a:pt x="735" y="144"/>
                  <a:pt x="735" y="144"/>
                </a:cubicBezTo>
                <a:cubicBezTo>
                  <a:pt x="734" y="143"/>
                  <a:pt x="734" y="143"/>
                  <a:pt x="734" y="143"/>
                </a:cubicBezTo>
                <a:close/>
                <a:moveTo>
                  <a:pt x="732" y="97"/>
                </a:moveTo>
                <a:cubicBezTo>
                  <a:pt x="733" y="98"/>
                  <a:pt x="733" y="98"/>
                  <a:pt x="733" y="98"/>
                </a:cubicBezTo>
                <a:cubicBezTo>
                  <a:pt x="734" y="96"/>
                  <a:pt x="734" y="96"/>
                  <a:pt x="734" y="96"/>
                </a:cubicBezTo>
                <a:cubicBezTo>
                  <a:pt x="736" y="96"/>
                  <a:pt x="736" y="96"/>
                  <a:pt x="736" y="96"/>
                </a:cubicBezTo>
                <a:cubicBezTo>
                  <a:pt x="739" y="97"/>
                  <a:pt x="739" y="97"/>
                  <a:pt x="739" y="97"/>
                </a:cubicBezTo>
                <a:cubicBezTo>
                  <a:pt x="742" y="97"/>
                  <a:pt x="742" y="97"/>
                  <a:pt x="742" y="97"/>
                </a:cubicBezTo>
                <a:cubicBezTo>
                  <a:pt x="742" y="98"/>
                  <a:pt x="742" y="98"/>
                  <a:pt x="742" y="98"/>
                </a:cubicBezTo>
                <a:cubicBezTo>
                  <a:pt x="745" y="97"/>
                  <a:pt x="745" y="97"/>
                  <a:pt x="745" y="97"/>
                </a:cubicBezTo>
                <a:cubicBezTo>
                  <a:pt x="745" y="98"/>
                  <a:pt x="745" y="98"/>
                  <a:pt x="745" y="98"/>
                </a:cubicBezTo>
                <a:cubicBezTo>
                  <a:pt x="743" y="99"/>
                  <a:pt x="743" y="99"/>
                  <a:pt x="743" y="99"/>
                </a:cubicBezTo>
                <a:cubicBezTo>
                  <a:pt x="743" y="100"/>
                  <a:pt x="743" y="100"/>
                  <a:pt x="743" y="100"/>
                </a:cubicBezTo>
                <a:cubicBezTo>
                  <a:pt x="743" y="102"/>
                  <a:pt x="743" y="102"/>
                  <a:pt x="743" y="102"/>
                </a:cubicBezTo>
                <a:cubicBezTo>
                  <a:pt x="746" y="101"/>
                  <a:pt x="746" y="101"/>
                  <a:pt x="746" y="101"/>
                </a:cubicBezTo>
                <a:cubicBezTo>
                  <a:pt x="747" y="103"/>
                  <a:pt x="747" y="103"/>
                  <a:pt x="747" y="103"/>
                </a:cubicBezTo>
                <a:cubicBezTo>
                  <a:pt x="749" y="106"/>
                  <a:pt x="749" y="106"/>
                  <a:pt x="749" y="106"/>
                </a:cubicBezTo>
                <a:cubicBezTo>
                  <a:pt x="750" y="106"/>
                  <a:pt x="750" y="106"/>
                  <a:pt x="750" y="106"/>
                </a:cubicBezTo>
                <a:cubicBezTo>
                  <a:pt x="751" y="107"/>
                  <a:pt x="751" y="107"/>
                  <a:pt x="751" y="107"/>
                </a:cubicBezTo>
                <a:cubicBezTo>
                  <a:pt x="750" y="108"/>
                  <a:pt x="750" y="108"/>
                  <a:pt x="750" y="108"/>
                </a:cubicBezTo>
                <a:cubicBezTo>
                  <a:pt x="750" y="110"/>
                  <a:pt x="750" y="110"/>
                  <a:pt x="750" y="110"/>
                </a:cubicBezTo>
                <a:cubicBezTo>
                  <a:pt x="747" y="116"/>
                  <a:pt x="747" y="116"/>
                  <a:pt x="747" y="116"/>
                </a:cubicBezTo>
                <a:cubicBezTo>
                  <a:pt x="748" y="118"/>
                  <a:pt x="748" y="118"/>
                  <a:pt x="748" y="118"/>
                </a:cubicBezTo>
                <a:cubicBezTo>
                  <a:pt x="749" y="120"/>
                  <a:pt x="749" y="120"/>
                  <a:pt x="749" y="120"/>
                </a:cubicBezTo>
                <a:cubicBezTo>
                  <a:pt x="750" y="120"/>
                  <a:pt x="750" y="120"/>
                  <a:pt x="750" y="120"/>
                </a:cubicBezTo>
                <a:cubicBezTo>
                  <a:pt x="751" y="120"/>
                  <a:pt x="751" y="120"/>
                  <a:pt x="751" y="120"/>
                </a:cubicBezTo>
                <a:cubicBezTo>
                  <a:pt x="752" y="121"/>
                  <a:pt x="752" y="121"/>
                  <a:pt x="752" y="121"/>
                </a:cubicBezTo>
                <a:cubicBezTo>
                  <a:pt x="754" y="121"/>
                  <a:pt x="754" y="121"/>
                  <a:pt x="754" y="121"/>
                </a:cubicBezTo>
                <a:cubicBezTo>
                  <a:pt x="756" y="119"/>
                  <a:pt x="756" y="119"/>
                  <a:pt x="756" y="119"/>
                </a:cubicBezTo>
                <a:cubicBezTo>
                  <a:pt x="756" y="118"/>
                  <a:pt x="756" y="118"/>
                  <a:pt x="756" y="118"/>
                </a:cubicBezTo>
                <a:cubicBezTo>
                  <a:pt x="758" y="117"/>
                  <a:pt x="758" y="117"/>
                  <a:pt x="758" y="117"/>
                </a:cubicBezTo>
                <a:cubicBezTo>
                  <a:pt x="759" y="115"/>
                  <a:pt x="759" y="115"/>
                  <a:pt x="759" y="115"/>
                </a:cubicBezTo>
                <a:cubicBezTo>
                  <a:pt x="759" y="113"/>
                  <a:pt x="759" y="113"/>
                  <a:pt x="759" y="113"/>
                </a:cubicBezTo>
                <a:cubicBezTo>
                  <a:pt x="760" y="110"/>
                  <a:pt x="760" y="110"/>
                  <a:pt x="760" y="110"/>
                </a:cubicBezTo>
                <a:cubicBezTo>
                  <a:pt x="761" y="107"/>
                  <a:pt x="761" y="107"/>
                  <a:pt x="761" y="107"/>
                </a:cubicBezTo>
                <a:cubicBezTo>
                  <a:pt x="760" y="107"/>
                  <a:pt x="760" y="107"/>
                  <a:pt x="760" y="107"/>
                </a:cubicBezTo>
                <a:cubicBezTo>
                  <a:pt x="760" y="106"/>
                  <a:pt x="760" y="106"/>
                  <a:pt x="760" y="106"/>
                </a:cubicBezTo>
                <a:cubicBezTo>
                  <a:pt x="762" y="105"/>
                  <a:pt x="762" y="105"/>
                  <a:pt x="762" y="105"/>
                </a:cubicBezTo>
                <a:cubicBezTo>
                  <a:pt x="763" y="102"/>
                  <a:pt x="763" y="102"/>
                  <a:pt x="763" y="102"/>
                </a:cubicBezTo>
                <a:cubicBezTo>
                  <a:pt x="764" y="102"/>
                  <a:pt x="764" y="102"/>
                  <a:pt x="764" y="102"/>
                </a:cubicBezTo>
                <a:cubicBezTo>
                  <a:pt x="765" y="101"/>
                  <a:pt x="765" y="101"/>
                  <a:pt x="765" y="101"/>
                </a:cubicBezTo>
                <a:cubicBezTo>
                  <a:pt x="768" y="99"/>
                  <a:pt x="768" y="99"/>
                  <a:pt x="768" y="99"/>
                </a:cubicBezTo>
                <a:cubicBezTo>
                  <a:pt x="768" y="97"/>
                  <a:pt x="768" y="97"/>
                  <a:pt x="768" y="97"/>
                </a:cubicBezTo>
                <a:cubicBezTo>
                  <a:pt x="768" y="95"/>
                  <a:pt x="768" y="95"/>
                  <a:pt x="768" y="95"/>
                </a:cubicBezTo>
                <a:cubicBezTo>
                  <a:pt x="769" y="94"/>
                  <a:pt x="769" y="94"/>
                  <a:pt x="769" y="94"/>
                </a:cubicBezTo>
                <a:cubicBezTo>
                  <a:pt x="769" y="93"/>
                  <a:pt x="769" y="93"/>
                  <a:pt x="769" y="93"/>
                </a:cubicBezTo>
                <a:cubicBezTo>
                  <a:pt x="769" y="91"/>
                  <a:pt x="769" y="91"/>
                  <a:pt x="769" y="91"/>
                </a:cubicBezTo>
                <a:cubicBezTo>
                  <a:pt x="768" y="89"/>
                  <a:pt x="768" y="89"/>
                  <a:pt x="768" y="89"/>
                </a:cubicBezTo>
                <a:cubicBezTo>
                  <a:pt x="767" y="89"/>
                  <a:pt x="767" y="89"/>
                  <a:pt x="767" y="89"/>
                </a:cubicBezTo>
                <a:cubicBezTo>
                  <a:pt x="766" y="88"/>
                  <a:pt x="766" y="88"/>
                  <a:pt x="766" y="88"/>
                </a:cubicBezTo>
                <a:cubicBezTo>
                  <a:pt x="764" y="88"/>
                  <a:pt x="764" y="88"/>
                  <a:pt x="764" y="88"/>
                </a:cubicBezTo>
                <a:cubicBezTo>
                  <a:pt x="763" y="87"/>
                  <a:pt x="763" y="87"/>
                  <a:pt x="763" y="87"/>
                </a:cubicBezTo>
                <a:cubicBezTo>
                  <a:pt x="764" y="86"/>
                  <a:pt x="764" y="86"/>
                  <a:pt x="764" y="86"/>
                </a:cubicBezTo>
                <a:cubicBezTo>
                  <a:pt x="767" y="84"/>
                  <a:pt x="767" y="84"/>
                  <a:pt x="767" y="84"/>
                </a:cubicBezTo>
                <a:cubicBezTo>
                  <a:pt x="767" y="83"/>
                  <a:pt x="767" y="83"/>
                  <a:pt x="767" y="83"/>
                </a:cubicBezTo>
                <a:cubicBezTo>
                  <a:pt x="766" y="82"/>
                  <a:pt x="766" y="82"/>
                  <a:pt x="766" y="82"/>
                </a:cubicBezTo>
                <a:cubicBezTo>
                  <a:pt x="766" y="80"/>
                  <a:pt x="766" y="80"/>
                  <a:pt x="766" y="80"/>
                </a:cubicBezTo>
                <a:cubicBezTo>
                  <a:pt x="766" y="78"/>
                  <a:pt x="766" y="78"/>
                  <a:pt x="766" y="78"/>
                </a:cubicBezTo>
                <a:cubicBezTo>
                  <a:pt x="764" y="77"/>
                  <a:pt x="764" y="77"/>
                  <a:pt x="764" y="77"/>
                </a:cubicBezTo>
                <a:cubicBezTo>
                  <a:pt x="763" y="77"/>
                  <a:pt x="763" y="77"/>
                  <a:pt x="763" y="77"/>
                </a:cubicBezTo>
                <a:cubicBezTo>
                  <a:pt x="761" y="78"/>
                  <a:pt x="761" y="78"/>
                  <a:pt x="761" y="78"/>
                </a:cubicBezTo>
                <a:cubicBezTo>
                  <a:pt x="758" y="79"/>
                  <a:pt x="758" y="79"/>
                  <a:pt x="758" y="79"/>
                </a:cubicBezTo>
                <a:cubicBezTo>
                  <a:pt x="758" y="80"/>
                  <a:pt x="758" y="80"/>
                  <a:pt x="758" y="80"/>
                </a:cubicBezTo>
                <a:cubicBezTo>
                  <a:pt x="757" y="82"/>
                  <a:pt x="757" y="82"/>
                  <a:pt x="757" y="82"/>
                </a:cubicBezTo>
                <a:cubicBezTo>
                  <a:pt x="755" y="81"/>
                  <a:pt x="755" y="81"/>
                  <a:pt x="755" y="81"/>
                </a:cubicBezTo>
                <a:cubicBezTo>
                  <a:pt x="755" y="80"/>
                  <a:pt x="755" y="80"/>
                  <a:pt x="755" y="80"/>
                </a:cubicBezTo>
                <a:cubicBezTo>
                  <a:pt x="757" y="79"/>
                  <a:pt x="757" y="79"/>
                  <a:pt x="757" y="79"/>
                </a:cubicBezTo>
                <a:cubicBezTo>
                  <a:pt x="758" y="77"/>
                  <a:pt x="758" y="77"/>
                  <a:pt x="758" y="77"/>
                </a:cubicBezTo>
                <a:cubicBezTo>
                  <a:pt x="758" y="75"/>
                  <a:pt x="758" y="75"/>
                  <a:pt x="758" y="75"/>
                </a:cubicBezTo>
                <a:cubicBezTo>
                  <a:pt x="759" y="72"/>
                  <a:pt x="759" y="72"/>
                  <a:pt x="759" y="72"/>
                </a:cubicBezTo>
                <a:cubicBezTo>
                  <a:pt x="758" y="70"/>
                  <a:pt x="758" y="70"/>
                  <a:pt x="758" y="70"/>
                </a:cubicBezTo>
                <a:cubicBezTo>
                  <a:pt x="757" y="69"/>
                  <a:pt x="757" y="69"/>
                  <a:pt x="757" y="69"/>
                </a:cubicBezTo>
                <a:cubicBezTo>
                  <a:pt x="756" y="67"/>
                  <a:pt x="756" y="67"/>
                  <a:pt x="756" y="67"/>
                </a:cubicBezTo>
                <a:cubicBezTo>
                  <a:pt x="754" y="66"/>
                  <a:pt x="754" y="66"/>
                  <a:pt x="754" y="66"/>
                </a:cubicBezTo>
                <a:cubicBezTo>
                  <a:pt x="752" y="67"/>
                  <a:pt x="752" y="67"/>
                  <a:pt x="752" y="67"/>
                </a:cubicBezTo>
                <a:cubicBezTo>
                  <a:pt x="750" y="66"/>
                  <a:pt x="750" y="66"/>
                  <a:pt x="750" y="66"/>
                </a:cubicBezTo>
                <a:cubicBezTo>
                  <a:pt x="748" y="68"/>
                  <a:pt x="748" y="68"/>
                  <a:pt x="748" y="68"/>
                </a:cubicBezTo>
                <a:cubicBezTo>
                  <a:pt x="747" y="67"/>
                  <a:pt x="747" y="67"/>
                  <a:pt x="747" y="67"/>
                </a:cubicBezTo>
                <a:cubicBezTo>
                  <a:pt x="746" y="65"/>
                  <a:pt x="746" y="65"/>
                  <a:pt x="746" y="65"/>
                </a:cubicBezTo>
                <a:cubicBezTo>
                  <a:pt x="746" y="64"/>
                  <a:pt x="746" y="64"/>
                  <a:pt x="746" y="64"/>
                </a:cubicBezTo>
                <a:cubicBezTo>
                  <a:pt x="745" y="65"/>
                  <a:pt x="745" y="65"/>
                  <a:pt x="745" y="65"/>
                </a:cubicBezTo>
                <a:cubicBezTo>
                  <a:pt x="744" y="67"/>
                  <a:pt x="744" y="67"/>
                  <a:pt x="744" y="67"/>
                </a:cubicBezTo>
                <a:cubicBezTo>
                  <a:pt x="742" y="68"/>
                  <a:pt x="742" y="68"/>
                  <a:pt x="742" y="68"/>
                </a:cubicBezTo>
                <a:cubicBezTo>
                  <a:pt x="741" y="70"/>
                  <a:pt x="741" y="70"/>
                  <a:pt x="741" y="70"/>
                </a:cubicBezTo>
                <a:cubicBezTo>
                  <a:pt x="740" y="72"/>
                  <a:pt x="740" y="72"/>
                  <a:pt x="740" y="72"/>
                </a:cubicBezTo>
                <a:cubicBezTo>
                  <a:pt x="740" y="74"/>
                  <a:pt x="740" y="74"/>
                  <a:pt x="740" y="74"/>
                </a:cubicBezTo>
                <a:cubicBezTo>
                  <a:pt x="741" y="75"/>
                  <a:pt x="741" y="75"/>
                  <a:pt x="741" y="75"/>
                </a:cubicBezTo>
                <a:cubicBezTo>
                  <a:pt x="742" y="74"/>
                  <a:pt x="742" y="74"/>
                  <a:pt x="742" y="74"/>
                </a:cubicBezTo>
                <a:cubicBezTo>
                  <a:pt x="744" y="73"/>
                  <a:pt x="744" y="73"/>
                  <a:pt x="744" y="73"/>
                </a:cubicBezTo>
                <a:cubicBezTo>
                  <a:pt x="745" y="74"/>
                  <a:pt x="745" y="74"/>
                  <a:pt x="745" y="74"/>
                </a:cubicBezTo>
                <a:cubicBezTo>
                  <a:pt x="743" y="76"/>
                  <a:pt x="743" y="76"/>
                  <a:pt x="743" y="76"/>
                </a:cubicBezTo>
                <a:cubicBezTo>
                  <a:pt x="740" y="77"/>
                  <a:pt x="740" y="77"/>
                  <a:pt x="740" y="77"/>
                </a:cubicBezTo>
                <a:cubicBezTo>
                  <a:pt x="738" y="80"/>
                  <a:pt x="738" y="80"/>
                  <a:pt x="738" y="80"/>
                </a:cubicBezTo>
                <a:cubicBezTo>
                  <a:pt x="739" y="81"/>
                  <a:pt x="739" y="81"/>
                  <a:pt x="739" y="81"/>
                </a:cubicBezTo>
                <a:cubicBezTo>
                  <a:pt x="741" y="80"/>
                  <a:pt x="741" y="80"/>
                  <a:pt x="741" y="80"/>
                </a:cubicBezTo>
                <a:cubicBezTo>
                  <a:pt x="744" y="77"/>
                  <a:pt x="744" y="77"/>
                  <a:pt x="744" y="77"/>
                </a:cubicBezTo>
                <a:cubicBezTo>
                  <a:pt x="745" y="77"/>
                  <a:pt x="745" y="77"/>
                  <a:pt x="745" y="77"/>
                </a:cubicBezTo>
                <a:cubicBezTo>
                  <a:pt x="746" y="77"/>
                  <a:pt x="746" y="77"/>
                  <a:pt x="746" y="77"/>
                </a:cubicBezTo>
                <a:cubicBezTo>
                  <a:pt x="747" y="78"/>
                  <a:pt x="747" y="78"/>
                  <a:pt x="747" y="78"/>
                </a:cubicBezTo>
                <a:cubicBezTo>
                  <a:pt x="746" y="80"/>
                  <a:pt x="746" y="80"/>
                  <a:pt x="746" y="80"/>
                </a:cubicBezTo>
                <a:cubicBezTo>
                  <a:pt x="745" y="80"/>
                  <a:pt x="745" y="80"/>
                  <a:pt x="745" y="80"/>
                </a:cubicBezTo>
                <a:cubicBezTo>
                  <a:pt x="743" y="82"/>
                  <a:pt x="743" y="82"/>
                  <a:pt x="743" y="82"/>
                </a:cubicBezTo>
                <a:cubicBezTo>
                  <a:pt x="743" y="84"/>
                  <a:pt x="743" y="84"/>
                  <a:pt x="743" y="84"/>
                </a:cubicBezTo>
                <a:cubicBezTo>
                  <a:pt x="743" y="85"/>
                  <a:pt x="743" y="85"/>
                  <a:pt x="743" y="85"/>
                </a:cubicBezTo>
                <a:cubicBezTo>
                  <a:pt x="746" y="84"/>
                  <a:pt x="746" y="84"/>
                  <a:pt x="746" y="84"/>
                </a:cubicBezTo>
                <a:cubicBezTo>
                  <a:pt x="747" y="85"/>
                  <a:pt x="747" y="85"/>
                  <a:pt x="747" y="85"/>
                </a:cubicBezTo>
                <a:cubicBezTo>
                  <a:pt x="745" y="86"/>
                  <a:pt x="745" y="86"/>
                  <a:pt x="745" y="86"/>
                </a:cubicBezTo>
                <a:cubicBezTo>
                  <a:pt x="743" y="87"/>
                  <a:pt x="743" y="87"/>
                  <a:pt x="743" y="87"/>
                </a:cubicBezTo>
                <a:cubicBezTo>
                  <a:pt x="741" y="87"/>
                  <a:pt x="741" y="87"/>
                  <a:pt x="741" y="87"/>
                </a:cubicBezTo>
                <a:cubicBezTo>
                  <a:pt x="741" y="88"/>
                  <a:pt x="741" y="88"/>
                  <a:pt x="741" y="88"/>
                </a:cubicBezTo>
                <a:cubicBezTo>
                  <a:pt x="743" y="89"/>
                  <a:pt x="743" y="89"/>
                  <a:pt x="743" y="89"/>
                </a:cubicBezTo>
                <a:cubicBezTo>
                  <a:pt x="743" y="90"/>
                  <a:pt x="743" y="90"/>
                  <a:pt x="743" y="90"/>
                </a:cubicBezTo>
                <a:cubicBezTo>
                  <a:pt x="740" y="92"/>
                  <a:pt x="740" y="92"/>
                  <a:pt x="740" y="92"/>
                </a:cubicBezTo>
                <a:cubicBezTo>
                  <a:pt x="739" y="92"/>
                  <a:pt x="739" y="92"/>
                  <a:pt x="739" y="92"/>
                </a:cubicBezTo>
                <a:cubicBezTo>
                  <a:pt x="739" y="90"/>
                  <a:pt x="739" y="90"/>
                  <a:pt x="739" y="90"/>
                </a:cubicBezTo>
                <a:cubicBezTo>
                  <a:pt x="737" y="89"/>
                  <a:pt x="737" y="89"/>
                  <a:pt x="737" y="89"/>
                </a:cubicBezTo>
                <a:cubicBezTo>
                  <a:pt x="735" y="87"/>
                  <a:pt x="735" y="87"/>
                  <a:pt x="735" y="87"/>
                </a:cubicBezTo>
                <a:cubicBezTo>
                  <a:pt x="732" y="89"/>
                  <a:pt x="732" y="89"/>
                  <a:pt x="732" y="89"/>
                </a:cubicBezTo>
                <a:cubicBezTo>
                  <a:pt x="732" y="90"/>
                  <a:pt x="732" y="90"/>
                  <a:pt x="732" y="90"/>
                </a:cubicBezTo>
                <a:cubicBezTo>
                  <a:pt x="730" y="93"/>
                  <a:pt x="730" y="93"/>
                  <a:pt x="730" y="93"/>
                </a:cubicBezTo>
                <a:cubicBezTo>
                  <a:pt x="732" y="95"/>
                  <a:pt x="732" y="95"/>
                  <a:pt x="732" y="95"/>
                </a:cubicBezTo>
                <a:lnTo>
                  <a:pt x="732" y="97"/>
                </a:lnTo>
                <a:close/>
                <a:moveTo>
                  <a:pt x="804" y="117"/>
                </a:moveTo>
                <a:cubicBezTo>
                  <a:pt x="803" y="118"/>
                  <a:pt x="803" y="118"/>
                  <a:pt x="803" y="118"/>
                </a:cubicBezTo>
                <a:cubicBezTo>
                  <a:pt x="804" y="122"/>
                  <a:pt x="804" y="122"/>
                  <a:pt x="804" y="122"/>
                </a:cubicBezTo>
                <a:cubicBezTo>
                  <a:pt x="805" y="121"/>
                  <a:pt x="805" y="121"/>
                  <a:pt x="805" y="121"/>
                </a:cubicBezTo>
                <a:cubicBezTo>
                  <a:pt x="806" y="122"/>
                  <a:pt x="806" y="122"/>
                  <a:pt x="806" y="122"/>
                </a:cubicBezTo>
                <a:cubicBezTo>
                  <a:pt x="806" y="124"/>
                  <a:pt x="806" y="124"/>
                  <a:pt x="806" y="124"/>
                </a:cubicBezTo>
                <a:cubicBezTo>
                  <a:pt x="808" y="125"/>
                  <a:pt x="808" y="125"/>
                  <a:pt x="808" y="125"/>
                </a:cubicBezTo>
                <a:cubicBezTo>
                  <a:pt x="812" y="128"/>
                  <a:pt x="812" y="128"/>
                  <a:pt x="812" y="128"/>
                </a:cubicBezTo>
                <a:cubicBezTo>
                  <a:pt x="814" y="127"/>
                  <a:pt x="814" y="127"/>
                  <a:pt x="814" y="127"/>
                </a:cubicBezTo>
                <a:cubicBezTo>
                  <a:pt x="815" y="125"/>
                  <a:pt x="815" y="125"/>
                  <a:pt x="815" y="125"/>
                </a:cubicBezTo>
                <a:cubicBezTo>
                  <a:pt x="814" y="124"/>
                  <a:pt x="814" y="124"/>
                  <a:pt x="814" y="124"/>
                </a:cubicBezTo>
                <a:cubicBezTo>
                  <a:pt x="817" y="124"/>
                  <a:pt x="817" y="124"/>
                  <a:pt x="817" y="124"/>
                </a:cubicBezTo>
                <a:cubicBezTo>
                  <a:pt x="817" y="125"/>
                  <a:pt x="817" y="125"/>
                  <a:pt x="817" y="125"/>
                </a:cubicBezTo>
                <a:cubicBezTo>
                  <a:pt x="817" y="127"/>
                  <a:pt x="817" y="127"/>
                  <a:pt x="817" y="127"/>
                </a:cubicBezTo>
                <a:cubicBezTo>
                  <a:pt x="817" y="129"/>
                  <a:pt x="817" y="129"/>
                  <a:pt x="817" y="129"/>
                </a:cubicBezTo>
                <a:cubicBezTo>
                  <a:pt x="818" y="129"/>
                  <a:pt x="818" y="129"/>
                  <a:pt x="818" y="129"/>
                </a:cubicBezTo>
                <a:cubicBezTo>
                  <a:pt x="819" y="124"/>
                  <a:pt x="819" y="124"/>
                  <a:pt x="819" y="124"/>
                </a:cubicBezTo>
                <a:cubicBezTo>
                  <a:pt x="819" y="120"/>
                  <a:pt x="819" y="120"/>
                  <a:pt x="819" y="120"/>
                </a:cubicBezTo>
                <a:cubicBezTo>
                  <a:pt x="820" y="118"/>
                  <a:pt x="820" y="118"/>
                  <a:pt x="820" y="118"/>
                </a:cubicBezTo>
                <a:cubicBezTo>
                  <a:pt x="822" y="116"/>
                  <a:pt x="822" y="116"/>
                  <a:pt x="822" y="116"/>
                </a:cubicBezTo>
                <a:cubicBezTo>
                  <a:pt x="823" y="114"/>
                  <a:pt x="823" y="114"/>
                  <a:pt x="823" y="114"/>
                </a:cubicBezTo>
                <a:cubicBezTo>
                  <a:pt x="823" y="116"/>
                  <a:pt x="823" y="116"/>
                  <a:pt x="823" y="116"/>
                </a:cubicBezTo>
                <a:cubicBezTo>
                  <a:pt x="821" y="120"/>
                  <a:pt x="821" y="120"/>
                  <a:pt x="821" y="120"/>
                </a:cubicBezTo>
                <a:cubicBezTo>
                  <a:pt x="820" y="122"/>
                  <a:pt x="820" y="122"/>
                  <a:pt x="820" y="122"/>
                </a:cubicBezTo>
                <a:cubicBezTo>
                  <a:pt x="821" y="124"/>
                  <a:pt x="821" y="124"/>
                  <a:pt x="821" y="124"/>
                </a:cubicBezTo>
                <a:cubicBezTo>
                  <a:pt x="820" y="127"/>
                  <a:pt x="820" y="127"/>
                  <a:pt x="820" y="127"/>
                </a:cubicBezTo>
                <a:cubicBezTo>
                  <a:pt x="821" y="129"/>
                  <a:pt x="821" y="129"/>
                  <a:pt x="821" y="129"/>
                </a:cubicBezTo>
                <a:cubicBezTo>
                  <a:pt x="821" y="130"/>
                  <a:pt x="821" y="130"/>
                  <a:pt x="821" y="130"/>
                </a:cubicBezTo>
                <a:cubicBezTo>
                  <a:pt x="821" y="131"/>
                  <a:pt x="821" y="131"/>
                  <a:pt x="821" y="131"/>
                </a:cubicBezTo>
                <a:cubicBezTo>
                  <a:pt x="822" y="130"/>
                  <a:pt x="822" y="130"/>
                  <a:pt x="822" y="130"/>
                </a:cubicBezTo>
                <a:cubicBezTo>
                  <a:pt x="823" y="128"/>
                  <a:pt x="823" y="128"/>
                  <a:pt x="823" y="128"/>
                </a:cubicBezTo>
                <a:cubicBezTo>
                  <a:pt x="826" y="125"/>
                  <a:pt x="826" y="125"/>
                  <a:pt x="826" y="125"/>
                </a:cubicBezTo>
                <a:cubicBezTo>
                  <a:pt x="828" y="120"/>
                  <a:pt x="828" y="120"/>
                  <a:pt x="828" y="120"/>
                </a:cubicBezTo>
                <a:cubicBezTo>
                  <a:pt x="829" y="119"/>
                  <a:pt x="829" y="119"/>
                  <a:pt x="829" y="119"/>
                </a:cubicBezTo>
                <a:cubicBezTo>
                  <a:pt x="829" y="121"/>
                  <a:pt x="829" y="121"/>
                  <a:pt x="829" y="121"/>
                </a:cubicBezTo>
                <a:cubicBezTo>
                  <a:pt x="828" y="123"/>
                  <a:pt x="828" y="123"/>
                  <a:pt x="828" y="123"/>
                </a:cubicBezTo>
                <a:cubicBezTo>
                  <a:pt x="828" y="124"/>
                  <a:pt x="828" y="124"/>
                  <a:pt x="828" y="124"/>
                </a:cubicBezTo>
                <a:cubicBezTo>
                  <a:pt x="830" y="125"/>
                  <a:pt x="830" y="125"/>
                  <a:pt x="830" y="125"/>
                </a:cubicBezTo>
                <a:cubicBezTo>
                  <a:pt x="832" y="123"/>
                  <a:pt x="832" y="123"/>
                  <a:pt x="832" y="123"/>
                </a:cubicBezTo>
                <a:cubicBezTo>
                  <a:pt x="833" y="122"/>
                  <a:pt x="833" y="122"/>
                  <a:pt x="833" y="122"/>
                </a:cubicBezTo>
                <a:cubicBezTo>
                  <a:pt x="833" y="120"/>
                  <a:pt x="833" y="120"/>
                  <a:pt x="833" y="120"/>
                </a:cubicBezTo>
                <a:cubicBezTo>
                  <a:pt x="831" y="119"/>
                  <a:pt x="831" y="119"/>
                  <a:pt x="831" y="119"/>
                </a:cubicBezTo>
                <a:cubicBezTo>
                  <a:pt x="831" y="119"/>
                  <a:pt x="831" y="119"/>
                  <a:pt x="831" y="119"/>
                </a:cubicBezTo>
                <a:cubicBezTo>
                  <a:pt x="833" y="118"/>
                  <a:pt x="833" y="118"/>
                  <a:pt x="833" y="118"/>
                </a:cubicBezTo>
                <a:cubicBezTo>
                  <a:pt x="833" y="115"/>
                  <a:pt x="833" y="115"/>
                  <a:pt x="833" y="115"/>
                </a:cubicBezTo>
                <a:cubicBezTo>
                  <a:pt x="833" y="114"/>
                  <a:pt x="833" y="114"/>
                  <a:pt x="833" y="114"/>
                </a:cubicBezTo>
                <a:cubicBezTo>
                  <a:pt x="833" y="113"/>
                  <a:pt x="833" y="113"/>
                  <a:pt x="833" y="113"/>
                </a:cubicBezTo>
                <a:cubicBezTo>
                  <a:pt x="835" y="111"/>
                  <a:pt x="835" y="111"/>
                  <a:pt x="835" y="111"/>
                </a:cubicBezTo>
                <a:cubicBezTo>
                  <a:pt x="836" y="108"/>
                  <a:pt x="836" y="108"/>
                  <a:pt x="836" y="108"/>
                </a:cubicBezTo>
                <a:cubicBezTo>
                  <a:pt x="838" y="107"/>
                  <a:pt x="838" y="107"/>
                  <a:pt x="838" y="107"/>
                </a:cubicBezTo>
                <a:cubicBezTo>
                  <a:pt x="838" y="106"/>
                  <a:pt x="838" y="106"/>
                  <a:pt x="838" y="106"/>
                </a:cubicBezTo>
                <a:cubicBezTo>
                  <a:pt x="838" y="107"/>
                  <a:pt x="838" y="107"/>
                  <a:pt x="838" y="107"/>
                </a:cubicBezTo>
                <a:cubicBezTo>
                  <a:pt x="839" y="108"/>
                  <a:pt x="839" y="108"/>
                  <a:pt x="839" y="108"/>
                </a:cubicBezTo>
                <a:cubicBezTo>
                  <a:pt x="837" y="109"/>
                  <a:pt x="837" y="109"/>
                  <a:pt x="837" y="109"/>
                </a:cubicBezTo>
                <a:cubicBezTo>
                  <a:pt x="836" y="112"/>
                  <a:pt x="836" y="112"/>
                  <a:pt x="836" y="112"/>
                </a:cubicBezTo>
                <a:cubicBezTo>
                  <a:pt x="834" y="114"/>
                  <a:pt x="834" y="114"/>
                  <a:pt x="834" y="114"/>
                </a:cubicBezTo>
                <a:cubicBezTo>
                  <a:pt x="834" y="117"/>
                  <a:pt x="834" y="117"/>
                  <a:pt x="834" y="117"/>
                </a:cubicBezTo>
                <a:cubicBezTo>
                  <a:pt x="835" y="118"/>
                  <a:pt x="835" y="118"/>
                  <a:pt x="835" y="118"/>
                </a:cubicBezTo>
                <a:cubicBezTo>
                  <a:pt x="836" y="120"/>
                  <a:pt x="836" y="120"/>
                  <a:pt x="836" y="120"/>
                </a:cubicBezTo>
                <a:cubicBezTo>
                  <a:pt x="837" y="119"/>
                  <a:pt x="837" y="119"/>
                  <a:pt x="837" y="119"/>
                </a:cubicBezTo>
                <a:cubicBezTo>
                  <a:pt x="838" y="116"/>
                  <a:pt x="838" y="116"/>
                  <a:pt x="838" y="116"/>
                </a:cubicBezTo>
                <a:cubicBezTo>
                  <a:pt x="841" y="113"/>
                  <a:pt x="841" y="113"/>
                  <a:pt x="841" y="113"/>
                </a:cubicBezTo>
                <a:cubicBezTo>
                  <a:pt x="843" y="111"/>
                  <a:pt x="843" y="111"/>
                  <a:pt x="843" y="111"/>
                </a:cubicBezTo>
                <a:cubicBezTo>
                  <a:pt x="843" y="109"/>
                  <a:pt x="843" y="109"/>
                  <a:pt x="843" y="109"/>
                </a:cubicBezTo>
                <a:cubicBezTo>
                  <a:pt x="844" y="107"/>
                  <a:pt x="844" y="107"/>
                  <a:pt x="844" y="107"/>
                </a:cubicBezTo>
                <a:cubicBezTo>
                  <a:pt x="845" y="107"/>
                  <a:pt x="845" y="107"/>
                  <a:pt x="845" y="107"/>
                </a:cubicBezTo>
                <a:cubicBezTo>
                  <a:pt x="845" y="108"/>
                  <a:pt x="845" y="108"/>
                  <a:pt x="845" y="108"/>
                </a:cubicBezTo>
                <a:cubicBezTo>
                  <a:pt x="845" y="108"/>
                  <a:pt x="845" y="108"/>
                  <a:pt x="845" y="108"/>
                </a:cubicBezTo>
                <a:cubicBezTo>
                  <a:pt x="845" y="110"/>
                  <a:pt x="845" y="110"/>
                  <a:pt x="845" y="110"/>
                </a:cubicBezTo>
                <a:cubicBezTo>
                  <a:pt x="846" y="110"/>
                  <a:pt x="846" y="110"/>
                  <a:pt x="846" y="110"/>
                </a:cubicBezTo>
                <a:cubicBezTo>
                  <a:pt x="848" y="107"/>
                  <a:pt x="848" y="107"/>
                  <a:pt x="848" y="107"/>
                </a:cubicBezTo>
                <a:cubicBezTo>
                  <a:pt x="850" y="107"/>
                  <a:pt x="850" y="107"/>
                  <a:pt x="850" y="107"/>
                </a:cubicBezTo>
                <a:cubicBezTo>
                  <a:pt x="852" y="108"/>
                  <a:pt x="852" y="108"/>
                  <a:pt x="852" y="108"/>
                </a:cubicBezTo>
                <a:cubicBezTo>
                  <a:pt x="855" y="107"/>
                  <a:pt x="855" y="107"/>
                  <a:pt x="855" y="107"/>
                </a:cubicBezTo>
                <a:cubicBezTo>
                  <a:pt x="857" y="106"/>
                  <a:pt x="857" y="106"/>
                  <a:pt x="857" y="106"/>
                </a:cubicBezTo>
                <a:cubicBezTo>
                  <a:pt x="858" y="105"/>
                  <a:pt x="858" y="105"/>
                  <a:pt x="858" y="105"/>
                </a:cubicBezTo>
                <a:cubicBezTo>
                  <a:pt x="860" y="105"/>
                  <a:pt x="860" y="105"/>
                  <a:pt x="860" y="105"/>
                </a:cubicBezTo>
                <a:cubicBezTo>
                  <a:pt x="861" y="103"/>
                  <a:pt x="861" y="103"/>
                  <a:pt x="861" y="103"/>
                </a:cubicBezTo>
                <a:cubicBezTo>
                  <a:pt x="861" y="102"/>
                  <a:pt x="861" y="102"/>
                  <a:pt x="861" y="102"/>
                </a:cubicBezTo>
                <a:cubicBezTo>
                  <a:pt x="861" y="100"/>
                  <a:pt x="861" y="100"/>
                  <a:pt x="861" y="100"/>
                </a:cubicBezTo>
                <a:cubicBezTo>
                  <a:pt x="860" y="99"/>
                  <a:pt x="860" y="99"/>
                  <a:pt x="860" y="99"/>
                </a:cubicBezTo>
                <a:cubicBezTo>
                  <a:pt x="861" y="97"/>
                  <a:pt x="861" y="97"/>
                  <a:pt x="861" y="97"/>
                </a:cubicBezTo>
                <a:cubicBezTo>
                  <a:pt x="860" y="92"/>
                  <a:pt x="860" y="92"/>
                  <a:pt x="860" y="92"/>
                </a:cubicBezTo>
                <a:cubicBezTo>
                  <a:pt x="860" y="93"/>
                  <a:pt x="860" y="93"/>
                  <a:pt x="860" y="93"/>
                </a:cubicBezTo>
                <a:cubicBezTo>
                  <a:pt x="859" y="95"/>
                  <a:pt x="859" y="95"/>
                  <a:pt x="859" y="95"/>
                </a:cubicBezTo>
                <a:cubicBezTo>
                  <a:pt x="856" y="98"/>
                  <a:pt x="856" y="98"/>
                  <a:pt x="856" y="98"/>
                </a:cubicBezTo>
                <a:cubicBezTo>
                  <a:pt x="855" y="98"/>
                  <a:pt x="855" y="98"/>
                  <a:pt x="855" y="98"/>
                </a:cubicBezTo>
                <a:cubicBezTo>
                  <a:pt x="855" y="96"/>
                  <a:pt x="855" y="96"/>
                  <a:pt x="855" y="96"/>
                </a:cubicBezTo>
                <a:cubicBezTo>
                  <a:pt x="857" y="95"/>
                  <a:pt x="857" y="95"/>
                  <a:pt x="857" y="95"/>
                </a:cubicBezTo>
                <a:cubicBezTo>
                  <a:pt x="859" y="94"/>
                  <a:pt x="859" y="94"/>
                  <a:pt x="859" y="94"/>
                </a:cubicBezTo>
                <a:cubicBezTo>
                  <a:pt x="859" y="92"/>
                  <a:pt x="859" y="92"/>
                  <a:pt x="859" y="92"/>
                </a:cubicBezTo>
                <a:cubicBezTo>
                  <a:pt x="857" y="90"/>
                  <a:pt x="857" y="90"/>
                  <a:pt x="857" y="90"/>
                </a:cubicBezTo>
                <a:cubicBezTo>
                  <a:pt x="856" y="89"/>
                  <a:pt x="856" y="89"/>
                  <a:pt x="856" y="89"/>
                </a:cubicBezTo>
                <a:cubicBezTo>
                  <a:pt x="856" y="89"/>
                  <a:pt x="856" y="89"/>
                  <a:pt x="856" y="89"/>
                </a:cubicBezTo>
                <a:cubicBezTo>
                  <a:pt x="855" y="89"/>
                  <a:pt x="855" y="89"/>
                  <a:pt x="855" y="89"/>
                </a:cubicBezTo>
                <a:cubicBezTo>
                  <a:pt x="854" y="91"/>
                  <a:pt x="854" y="91"/>
                  <a:pt x="854" y="91"/>
                </a:cubicBezTo>
                <a:cubicBezTo>
                  <a:pt x="853" y="90"/>
                  <a:pt x="853" y="90"/>
                  <a:pt x="853" y="90"/>
                </a:cubicBezTo>
                <a:cubicBezTo>
                  <a:pt x="851" y="90"/>
                  <a:pt x="851" y="90"/>
                  <a:pt x="851" y="90"/>
                </a:cubicBezTo>
                <a:cubicBezTo>
                  <a:pt x="850" y="91"/>
                  <a:pt x="850" y="91"/>
                  <a:pt x="850" y="91"/>
                </a:cubicBezTo>
                <a:cubicBezTo>
                  <a:pt x="849" y="91"/>
                  <a:pt x="849" y="91"/>
                  <a:pt x="849" y="91"/>
                </a:cubicBezTo>
                <a:cubicBezTo>
                  <a:pt x="849" y="90"/>
                  <a:pt x="849" y="90"/>
                  <a:pt x="849" y="90"/>
                </a:cubicBezTo>
                <a:cubicBezTo>
                  <a:pt x="853" y="88"/>
                  <a:pt x="853" y="88"/>
                  <a:pt x="853" y="88"/>
                </a:cubicBezTo>
                <a:cubicBezTo>
                  <a:pt x="855" y="87"/>
                  <a:pt x="855" y="87"/>
                  <a:pt x="855" y="87"/>
                </a:cubicBezTo>
                <a:cubicBezTo>
                  <a:pt x="858" y="84"/>
                  <a:pt x="858" y="84"/>
                  <a:pt x="858" y="84"/>
                </a:cubicBezTo>
                <a:cubicBezTo>
                  <a:pt x="859" y="83"/>
                  <a:pt x="859" y="83"/>
                  <a:pt x="859" y="83"/>
                </a:cubicBezTo>
                <a:cubicBezTo>
                  <a:pt x="861" y="80"/>
                  <a:pt x="861" y="80"/>
                  <a:pt x="861" y="80"/>
                </a:cubicBezTo>
                <a:cubicBezTo>
                  <a:pt x="862" y="77"/>
                  <a:pt x="862" y="77"/>
                  <a:pt x="862" y="77"/>
                </a:cubicBezTo>
                <a:cubicBezTo>
                  <a:pt x="862" y="76"/>
                  <a:pt x="862" y="76"/>
                  <a:pt x="862" y="76"/>
                </a:cubicBezTo>
                <a:cubicBezTo>
                  <a:pt x="860" y="77"/>
                  <a:pt x="860" y="77"/>
                  <a:pt x="860" y="77"/>
                </a:cubicBezTo>
                <a:cubicBezTo>
                  <a:pt x="859" y="77"/>
                  <a:pt x="859" y="77"/>
                  <a:pt x="859" y="77"/>
                </a:cubicBezTo>
                <a:cubicBezTo>
                  <a:pt x="858" y="76"/>
                  <a:pt x="858" y="76"/>
                  <a:pt x="858" y="76"/>
                </a:cubicBezTo>
                <a:cubicBezTo>
                  <a:pt x="859" y="75"/>
                  <a:pt x="859" y="75"/>
                  <a:pt x="859" y="75"/>
                </a:cubicBezTo>
                <a:cubicBezTo>
                  <a:pt x="860" y="75"/>
                  <a:pt x="860" y="75"/>
                  <a:pt x="860" y="75"/>
                </a:cubicBezTo>
                <a:cubicBezTo>
                  <a:pt x="862" y="75"/>
                  <a:pt x="862" y="75"/>
                  <a:pt x="862" y="75"/>
                </a:cubicBezTo>
                <a:cubicBezTo>
                  <a:pt x="862" y="74"/>
                  <a:pt x="862" y="74"/>
                  <a:pt x="862" y="74"/>
                </a:cubicBezTo>
                <a:cubicBezTo>
                  <a:pt x="862" y="72"/>
                  <a:pt x="862" y="72"/>
                  <a:pt x="862" y="72"/>
                </a:cubicBezTo>
                <a:cubicBezTo>
                  <a:pt x="864" y="70"/>
                  <a:pt x="864" y="70"/>
                  <a:pt x="864" y="70"/>
                </a:cubicBezTo>
                <a:cubicBezTo>
                  <a:pt x="864" y="68"/>
                  <a:pt x="864" y="68"/>
                  <a:pt x="864" y="68"/>
                </a:cubicBezTo>
                <a:cubicBezTo>
                  <a:pt x="863" y="67"/>
                  <a:pt x="863" y="67"/>
                  <a:pt x="863" y="67"/>
                </a:cubicBezTo>
                <a:cubicBezTo>
                  <a:pt x="864" y="66"/>
                  <a:pt x="864" y="66"/>
                  <a:pt x="864" y="66"/>
                </a:cubicBezTo>
                <a:cubicBezTo>
                  <a:pt x="862" y="65"/>
                  <a:pt x="862" y="65"/>
                  <a:pt x="862" y="65"/>
                </a:cubicBezTo>
                <a:cubicBezTo>
                  <a:pt x="860" y="66"/>
                  <a:pt x="860" y="66"/>
                  <a:pt x="860" y="66"/>
                </a:cubicBezTo>
                <a:cubicBezTo>
                  <a:pt x="858" y="70"/>
                  <a:pt x="858" y="70"/>
                  <a:pt x="858" y="70"/>
                </a:cubicBezTo>
                <a:cubicBezTo>
                  <a:pt x="858" y="72"/>
                  <a:pt x="858" y="72"/>
                  <a:pt x="858" y="72"/>
                </a:cubicBezTo>
                <a:cubicBezTo>
                  <a:pt x="859" y="73"/>
                  <a:pt x="859" y="73"/>
                  <a:pt x="859" y="73"/>
                </a:cubicBezTo>
                <a:cubicBezTo>
                  <a:pt x="858" y="75"/>
                  <a:pt x="858" y="75"/>
                  <a:pt x="858" y="75"/>
                </a:cubicBezTo>
                <a:cubicBezTo>
                  <a:pt x="857" y="75"/>
                  <a:pt x="857" y="75"/>
                  <a:pt x="857" y="75"/>
                </a:cubicBezTo>
                <a:cubicBezTo>
                  <a:pt x="856" y="75"/>
                  <a:pt x="856" y="75"/>
                  <a:pt x="856" y="75"/>
                </a:cubicBezTo>
                <a:cubicBezTo>
                  <a:pt x="856" y="74"/>
                  <a:pt x="856" y="74"/>
                  <a:pt x="856" y="74"/>
                </a:cubicBezTo>
                <a:cubicBezTo>
                  <a:pt x="856" y="73"/>
                  <a:pt x="856" y="73"/>
                  <a:pt x="856" y="73"/>
                </a:cubicBezTo>
                <a:cubicBezTo>
                  <a:pt x="856" y="72"/>
                  <a:pt x="856" y="72"/>
                  <a:pt x="856" y="72"/>
                </a:cubicBezTo>
                <a:cubicBezTo>
                  <a:pt x="857" y="68"/>
                  <a:pt x="857" y="68"/>
                  <a:pt x="857" y="68"/>
                </a:cubicBezTo>
                <a:cubicBezTo>
                  <a:pt x="857" y="67"/>
                  <a:pt x="857" y="67"/>
                  <a:pt x="857" y="67"/>
                </a:cubicBezTo>
                <a:cubicBezTo>
                  <a:pt x="857" y="66"/>
                  <a:pt x="857" y="66"/>
                  <a:pt x="857" y="66"/>
                </a:cubicBezTo>
                <a:cubicBezTo>
                  <a:pt x="858" y="66"/>
                  <a:pt x="858" y="66"/>
                  <a:pt x="858" y="66"/>
                </a:cubicBezTo>
                <a:cubicBezTo>
                  <a:pt x="859" y="66"/>
                  <a:pt x="859" y="66"/>
                  <a:pt x="859" y="66"/>
                </a:cubicBezTo>
                <a:cubicBezTo>
                  <a:pt x="858" y="63"/>
                  <a:pt x="858" y="63"/>
                  <a:pt x="858" y="63"/>
                </a:cubicBezTo>
                <a:cubicBezTo>
                  <a:pt x="857" y="62"/>
                  <a:pt x="857" y="62"/>
                  <a:pt x="857" y="62"/>
                </a:cubicBezTo>
                <a:cubicBezTo>
                  <a:pt x="856" y="62"/>
                  <a:pt x="856" y="62"/>
                  <a:pt x="856" y="62"/>
                </a:cubicBezTo>
                <a:cubicBezTo>
                  <a:pt x="854" y="62"/>
                  <a:pt x="854" y="62"/>
                  <a:pt x="854" y="62"/>
                </a:cubicBezTo>
                <a:cubicBezTo>
                  <a:pt x="853" y="64"/>
                  <a:pt x="853" y="64"/>
                  <a:pt x="853" y="64"/>
                </a:cubicBezTo>
                <a:cubicBezTo>
                  <a:pt x="852" y="63"/>
                  <a:pt x="852" y="63"/>
                  <a:pt x="852" y="63"/>
                </a:cubicBezTo>
                <a:cubicBezTo>
                  <a:pt x="852" y="62"/>
                  <a:pt x="852" y="62"/>
                  <a:pt x="852" y="62"/>
                </a:cubicBezTo>
                <a:cubicBezTo>
                  <a:pt x="852" y="60"/>
                  <a:pt x="852" y="60"/>
                  <a:pt x="852" y="60"/>
                </a:cubicBezTo>
                <a:cubicBezTo>
                  <a:pt x="851" y="57"/>
                  <a:pt x="851" y="57"/>
                  <a:pt x="851" y="57"/>
                </a:cubicBezTo>
                <a:cubicBezTo>
                  <a:pt x="851" y="53"/>
                  <a:pt x="851" y="53"/>
                  <a:pt x="851" y="53"/>
                </a:cubicBezTo>
                <a:cubicBezTo>
                  <a:pt x="851" y="50"/>
                  <a:pt x="851" y="50"/>
                  <a:pt x="851" y="50"/>
                </a:cubicBezTo>
                <a:cubicBezTo>
                  <a:pt x="852" y="48"/>
                  <a:pt x="852" y="48"/>
                  <a:pt x="852" y="48"/>
                </a:cubicBezTo>
                <a:cubicBezTo>
                  <a:pt x="853" y="45"/>
                  <a:pt x="853" y="45"/>
                  <a:pt x="853" y="45"/>
                </a:cubicBezTo>
                <a:cubicBezTo>
                  <a:pt x="852" y="43"/>
                  <a:pt x="852" y="43"/>
                  <a:pt x="852" y="43"/>
                </a:cubicBezTo>
                <a:cubicBezTo>
                  <a:pt x="854" y="40"/>
                  <a:pt x="854" y="40"/>
                  <a:pt x="854" y="40"/>
                </a:cubicBezTo>
                <a:cubicBezTo>
                  <a:pt x="854" y="38"/>
                  <a:pt x="854" y="38"/>
                  <a:pt x="854" y="38"/>
                </a:cubicBezTo>
                <a:cubicBezTo>
                  <a:pt x="852" y="36"/>
                  <a:pt x="852" y="36"/>
                  <a:pt x="852" y="36"/>
                </a:cubicBezTo>
                <a:cubicBezTo>
                  <a:pt x="852" y="34"/>
                  <a:pt x="852" y="34"/>
                  <a:pt x="852" y="34"/>
                </a:cubicBezTo>
                <a:cubicBezTo>
                  <a:pt x="849" y="32"/>
                  <a:pt x="849" y="32"/>
                  <a:pt x="849" y="32"/>
                </a:cubicBezTo>
                <a:cubicBezTo>
                  <a:pt x="849" y="30"/>
                  <a:pt x="849" y="30"/>
                  <a:pt x="849" y="30"/>
                </a:cubicBezTo>
                <a:cubicBezTo>
                  <a:pt x="846" y="29"/>
                  <a:pt x="846" y="29"/>
                  <a:pt x="846" y="29"/>
                </a:cubicBezTo>
                <a:cubicBezTo>
                  <a:pt x="845" y="30"/>
                  <a:pt x="845" y="30"/>
                  <a:pt x="845" y="30"/>
                </a:cubicBezTo>
                <a:cubicBezTo>
                  <a:pt x="845" y="31"/>
                  <a:pt x="845" y="31"/>
                  <a:pt x="845" y="31"/>
                </a:cubicBezTo>
                <a:cubicBezTo>
                  <a:pt x="845" y="31"/>
                  <a:pt x="845" y="31"/>
                  <a:pt x="845" y="31"/>
                </a:cubicBezTo>
                <a:cubicBezTo>
                  <a:pt x="842" y="29"/>
                  <a:pt x="842" y="29"/>
                  <a:pt x="842" y="29"/>
                </a:cubicBezTo>
                <a:cubicBezTo>
                  <a:pt x="840" y="29"/>
                  <a:pt x="840" y="29"/>
                  <a:pt x="840" y="29"/>
                </a:cubicBezTo>
                <a:cubicBezTo>
                  <a:pt x="840" y="31"/>
                  <a:pt x="840" y="31"/>
                  <a:pt x="840" y="31"/>
                </a:cubicBezTo>
                <a:cubicBezTo>
                  <a:pt x="839" y="34"/>
                  <a:pt x="839" y="34"/>
                  <a:pt x="839" y="34"/>
                </a:cubicBezTo>
                <a:cubicBezTo>
                  <a:pt x="840" y="35"/>
                  <a:pt x="840" y="35"/>
                  <a:pt x="840" y="35"/>
                </a:cubicBezTo>
                <a:cubicBezTo>
                  <a:pt x="842" y="35"/>
                  <a:pt x="842" y="35"/>
                  <a:pt x="842" y="35"/>
                </a:cubicBezTo>
                <a:cubicBezTo>
                  <a:pt x="844" y="34"/>
                  <a:pt x="844" y="34"/>
                  <a:pt x="844" y="34"/>
                </a:cubicBezTo>
                <a:cubicBezTo>
                  <a:pt x="846" y="35"/>
                  <a:pt x="846" y="35"/>
                  <a:pt x="846" y="35"/>
                </a:cubicBezTo>
                <a:cubicBezTo>
                  <a:pt x="846" y="37"/>
                  <a:pt x="846" y="37"/>
                  <a:pt x="846" y="37"/>
                </a:cubicBezTo>
                <a:cubicBezTo>
                  <a:pt x="848" y="37"/>
                  <a:pt x="848" y="37"/>
                  <a:pt x="848" y="37"/>
                </a:cubicBezTo>
                <a:cubicBezTo>
                  <a:pt x="848" y="38"/>
                  <a:pt x="848" y="38"/>
                  <a:pt x="848" y="38"/>
                </a:cubicBezTo>
                <a:cubicBezTo>
                  <a:pt x="845" y="41"/>
                  <a:pt x="845" y="41"/>
                  <a:pt x="845" y="41"/>
                </a:cubicBezTo>
                <a:cubicBezTo>
                  <a:pt x="844" y="41"/>
                  <a:pt x="844" y="41"/>
                  <a:pt x="844" y="41"/>
                </a:cubicBezTo>
                <a:cubicBezTo>
                  <a:pt x="842" y="39"/>
                  <a:pt x="842" y="39"/>
                  <a:pt x="842" y="39"/>
                </a:cubicBezTo>
                <a:cubicBezTo>
                  <a:pt x="840" y="40"/>
                  <a:pt x="840" y="40"/>
                  <a:pt x="840" y="40"/>
                </a:cubicBezTo>
                <a:cubicBezTo>
                  <a:pt x="838" y="39"/>
                  <a:pt x="838" y="39"/>
                  <a:pt x="838" y="39"/>
                </a:cubicBezTo>
                <a:cubicBezTo>
                  <a:pt x="839" y="41"/>
                  <a:pt x="839" y="41"/>
                  <a:pt x="839" y="41"/>
                </a:cubicBezTo>
                <a:cubicBezTo>
                  <a:pt x="841" y="41"/>
                  <a:pt x="841" y="41"/>
                  <a:pt x="841" y="41"/>
                </a:cubicBezTo>
                <a:cubicBezTo>
                  <a:pt x="839" y="42"/>
                  <a:pt x="839" y="42"/>
                  <a:pt x="839" y="42"/>
                </a:cubicBezTo>
                <a:cubicBezTo>
                  <a:pt x="838" y="43"/>
                  <a:pt x="838" y="43"/>
                  <a:pt x="838" y="43"/>
                </a:cubicBezTo>
                <a:cubicBezTo>
                  <a:pt x="835" y="40"/>
                  <a:pt x="835" y="40"/>
                  <a:pt x="835" y="40"/>
                </a:cubicBezTo>
                <a:cubicBezTo>
                  <a:pt x="832" y="42"/>
                  <a:pt x="832" y="42"/>
                  <a:pt x="832" y="42"/>
                </a:cubicBezTo>
                <a:cubicBezTo>
                  <a:pt x="832" y="44"/>
                  <a:pt x="832" y="44"/>
                  <a:pt x="832" y="44"/>
                </a:cubicBezTo>
                <a:cubicBezTo>
                  <a:pt x="830" y="45"/>
                  <a:pt x="830" y="45"/>
                  <a:pt x="830" y="45"/>
                </a:cubicBezTo>
                <a:cubicBezTo>
                  <a:pt x="831" y="46"/>
                  <a:pt x="831" y="46"/>
                  <a:pt x="831" y="46"/>
                </a:cubicBezTo>
                <a:cubicBezTo>
                  <a:pt x="832" y="47"/>
                  <a:pt x="832" y="47"/>
                  <a:pt x="832" y="47"/>
                </a:cubicBezTo>
                <a:cubicBezTo>
                  <a:pt x="832" y="49"/>
                  <a:pt x="832" y="49"/>
                  <a:pt x="832" y="49"/>
                </a:cubicBezTo>
                <a:cubicBezTo>
                  <a:pt x="835" y="50"/>
                  <a:pt x="835" y="50"/>
                  <a:pt x="835" y="50"/>
                </a:cubicBezTo>
                <a:cubicBezTo>
                  <a:pt x="835" y="51"/>
                  <a:pt x="835" y="51"/>
                  <a:pt x="835" y="51"/>
                </a:cubicBezTo>
                <a:cubicBezTo>
                  <a:pt x="833" y="51"/>
                  <a:pt x="833" y="51"/>
                  <a:pt x="833" y="51"/>
                </a:cubicBezTo>
                <a:cubicBezTo>
                  <a:pt x="833" y="53"/>
                  <a:pt x="833" y="53"/>
                  <a:pt x="833" y="53"/>
                </a:cubicBezTo>
                <a:cubicBezTo>
                  <a:pt x="834" y="54"/>
                  <a:pt x="834" y="54"/>
                  <a:pt x="834" y="54"/>
                </a:cubicBezTo>
                <a:cubicBezTo>
                  <a:pt x="834" y="55"/>
                  <a:pt x="834" y="55"/>
                  <a:pt x="834" y="55"/>
                </a:cubicBezTo>
                <a:cubicBezTo>
                  <a:pt x="833" y="55"/>
                  <a:pt x="833" y="55"/>
                  <a:pt x="833" y="55"/>
                </a:cubicBezTo>
                <a:cubicBezTo>
                  <a:pt x="831" y="54"/>
                  <a:pt x="831" y="54"/>
                  <a:pt x="831" y="54"/>
                </a:cubicBezTo>
                <a:cubicBezTo>
                  <a:pt x="829" y="53"/>
                  <a:pt x="829" y="53"/>
                  <a:pt x="829" y="53"/>
                </a:cubicBezTo>
                <a:cubicBezTo>
                  <a:pt x="828" y="52"/>
                  <a:pt x="828" y="52"/>
                  <a:pt x="828" y="52"/>
                </a:cubicBezTo>
                <a:cubicBezTo>
                  <a:pt x="826" y="52"/>
                  <a:pt x="826" y="52"/>
                  <a:pt x="826" y="52"/>
                </a:cubicBezTo>
                <a:cubicBezTo>
                  <a:pt x="825" y="53"/>
                  <a:pt x="825" y="53"/>
                  <a:pt x="825" y="53"/>
                </a:cubicBezTo>
                <a:cubicBezTo>
                  <a:pt x="824" y="54"/>
                  <a:pt x="824" y="54"/>
                  <a:pt x="824" y="54"/>
                </a:cubicBezTo>
                <a:cubicBezTo>
                  <a:pt x="825" y="56"/>
                  <a:pt x="825" y="56"/>
                  <a:pt x="825" y="56"/>
                </a:cubicBezTo>
                <a:cubicBezTo>
                  <a:pt x="825" y="58"/>
                  <a:pt x="825" y="58"/>
                  <a:pt x="825" y="58"/>
                </a:cubicBezTo>
                <a:cubicBezTo>
                  <a:pt x="824" y="57"/>
                  <a:pt x="824" y="57"/>
                  <a:pt x="824" y="57"/>
                </a:cubicBezTo>
                <a:cubicBezTo>
                  <a:pt x="824" y="56"/>
                  <a:pt x="824" y="56"/>
                  <a:pt x="824" y="56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0" y="54"/>
                  <a:pt x="820" y="54"/>
                  <a:pt x="820" y="54"/>
                </a:cubicBezTo>
                <a:cubicBezTo>
                  <a:pt x="820" y="54"/>
                  <a:pt x="820" y="54"/>
                  <a:pt x="820" y="54"/>
                </a:cubicBezTo>
                <a:cubicBezTo>
                  <a:pt x="818" y="53"/>
                  <a:pt x="818" y="53"/>
                  <a:pt x="818" y="53"/>
                </a:cubicBezTo>
                <a:cubicBezTo>
                  <a:pt x="817" y="53"/>
                  <a:pt x="817" y="53"/>
                  <a:pt x="817" y="53"/>
                </a:cubicBezTo>
                <a:cubicBezTo>
                  <a:pt x="817" y="54"/>
                  <a:pt x="817" y="54"/>
                  <a:pt x="817" y="54"/>
                </a:cubicBezTo>
                <a:cubicBezTo>
                  <a:pt x="818" y="56"/>
                  <a:pt x="818" y="56"/>
                  <a:pt x="818" y="56"/>
                </a:cubicBezTo>
                <a:cubicBezTo>
                  <a:pt x="817" y="58"/>
                  <a:pt x="817" y="58"/>
                  <a:pt x="817" y="58"/>
                </a:cubicBezTo>
                <a:cubicBezTo>
                  <a:pt x="818" y="60"/>
                  <a:pt x="818" y="60"/>
                  <a:pt x="818" y="60"/>
                </a:cubicBezTo>
                <a:cubicBezTo>
                  <a:pt x="820" y="61"/>
                  <a:pt x="820" y="61"/>
                  <a:pt x="820" y="61"/>
                </a:cubicBezTo>
                <a:cubicBezTo>
                  <a:pt x="822" y="62"/>
                  <a:pt x="822" y="62"/>
                  <a:pt x="822" y="62"/>
                </a:cubicBezTo>
                <a:cubicBezTo>
                  <a:pt x="823" y="63"/>
                  <a:pt x="823" y="63"/>
                  <a:pt x="823" y="63"/>
                </a:cubicBezTo>
                <a:cubicBezTo>
                  <a:pt x="822" y="63"/>
                  <a:pt x="822" y="63"/>
                  <a:pt x="822" y="63"/>
                </a:cubicBezTo>
                <a:cubicBezTo>
                  <a:pt x="820" y="63"/>
                  <a:pt x="820" y="63"/>
                  <a:pt x="820" y="63"/>
                </a:cubicBezTo>
                <a:cubicBezTo>
                  <a:pt x="822" y="64"/>
                  <a:pt x="822" y="64"/>
                  <a:pt x="822" y="64"/>
                </a:cubicBezTo>
                <a:cubicBezTo>
                  <a:pt x="823" y="66"/>
                  <a:pt x="823" y="66"/>
                  <a:pt x="823" y="66"/>
                </a:cubicBezTo>
                <a:cubicBezTo>
                  <a:pt x="824" y="67"/>
                  <a:pt x="824" y="67"/>
                  <a:pt x="824" y="67"/>
                </a:cubicBezTo>
                <a:cubicBezTo>
                  <a:pt x="827" y="67"/>
                  <a:pt x="827" y="67"/>
                  <a:pt x="827" y="67"/>
                </a:cubicBezTo>
                <a:cubicBezTo>
                  <a:pt x="828" y="65"/>
                  <a:pt x="828" y="65"/>
                  <a:pt x="828" y="65"/>
                </a:cubicBezTo>
                <a:cubicBezTo>
                  <a:pt x="829" y="65"/>
                  <a:pt x="829" y="65"/>
                  <a:pt x="829" y="65"/>
                </a:cubicBezTo>
                <a:cubicBezTo>
                  <a:pt x="829" y="67"/>
                  <a:pt x="829" y="67"/>
                  <a:pt x="829" y="67"/>
                </a:cubicBezTo>
                <a:cubicBezTo>
                  <a:pt x="828" y="68"/>
                  <a:pt x="828" y="68"/>
                  <a:pt x="828" y="68"/>
                </a:cubicBezTo>
                <a:cubicBezTo>
                  <a:pt x="827" y="71"/>
                  <a:pt x="827" y="71"/>
                  <a:pt x="827" y="71"/>
                </a:cubicBezTo>
                <a:cubicBezTo>
                  <a:pt x="826" y="71"/>
                  <a:pt x="826" y="71"/>
                  <a:pt x="826" y="71"/>
                </a:cubicBezTo>
                <a:cubicBezTo>
                  <a:pt x="823" y="69"/>
                  <a:pt x="823" y="69"/>
                  <a:pt x="823" y="69"/>
                </a:cubicBezTo>
                <a:cubicBezTo>
                  <a:pt x="818" y="68"/>
                  <a:pt x="818" y="68"/>
                  <a:pt x="818" y="68"/>
                </a:cubicBezTo>
                <a:cubicBezTo>
                  <a:pt x="817" y="65"/>
                  <a:pt x="817" y="65"/>
                  <a:pt x="817" y="65"/>
                </a:cubicBezTo>
                <a:cubicBezTo>
                  <a:pt x="815" y="65"/>
                  <a:pt x="815" y="65"/>
                  <a:pt x="815" y="65"/>
                </a:cubicBezTo>
                <a:cubicBezTo>
                  <a:pt x="815" y="64"/>
                  <a:pt x="815" y="64"/>
                  <a:pt x="815" y="64"/>
                </a:cubicBezTo>
                <a:cubicBezTo>
                  <a:pt x="814" y="64"/>
                  <a:pt x="814" y="64"/>
                  <a:pt x="814" y="64"/>
                </a:cubicBezTo>
                <a:cubicBezTo>
                  <a:pt x="813" y="66"/>
                  <a:pt x="813" y="66"/>
                  <a:pt x="813" y="66"/>
                </a:cubicBezTo>
                <a:cubicBezTo>
                  <a:pt x="814" y="67"/>
                  <a:pt x="814" y="67"/>
                  <a:pt x="814" y="67"/>
                </a:cubicBezTo>
                <a:cubicBezTo>
                  <a:pt x="813" y="68"/>
                  <a:pt x="813" y="68"/>
                  <a:pt x="813" y="68"/>
                </a:cubicBezTo>
                <a:cubicBezTo>
                  <a:pt x="814" y="70"/>
                  <a:pt x="814" y="70"/>
                  <a:pt x="814" y="70"/>
                </a:cubicBezTo>
                <a:cubicBezTo>
                  <a:pt x="812" y="71"/>
                  <a:pt x="812" y="71"/>
                  <a:pt x="812" y="71"/>
                </a:cubicBezTo>
                <a:cubicBezTo>
                  <a:pt x="811" y="71"/>
                  <a:pt x="811" y="71"/>
                  <a:pt x="811" y="71"/>
                </a:cubicBezTo>
                <a:cubicBezTo>
                  <a:pt x="811" y="73"/>
                  <a:pt x="811" y="73"/>
                  <a:pt x="811" y="73"/>
                </a:cubicBezTo>
                <a:cubicBezTo>
                  <a:pt x="810" y="74"/>
                  <a:pt x="810" y="74"/>
                  <a:pt x="810" y="74"/>
                </a:cubicBezTo>
                <a:cubicBezTo>
                  <a:pt x="810" y="78"/>
                  <a:pt x="810" y="78"/>
                  <a:pt x="810" y="78"/>
                </a:cubicBezTo>
                <a:cubicBezTo>
                  <a:pt x="811" y="79"/>
                  <a:pt x="811" y="79"/>
                  <a:pt x="811" y="79"/>
                </a:cubicBezTo>
                <a:cubicBezTo>
                  <a:pt x="814" y="79"/>
                  <a:pt x="814" y="79"/>
                  <a:pt x="814" y="79"/>
                </a:cubicBezTo>
                <a:cubicBezTo>
                  <a:pt x="816" y="80"/>
                  <a:pt x="816" y="80"/>
                  <a:pt x="816" y="80"/>
                </a:cubicBezTo>
                <a:cubicBezTo>
                  <a:pt x="817" y="79"/>
                  <a:pt x="817" y="79"/>
                  <a:pt x="817" y="79"/>
                </a:cubicBezTo>
                <a:cubicBezTo>
                  <a:pt x="817" y="80"/>
                  <a:pt x="817" y="80"/>
                  <a:pt x="817" y="80"/>
                </a:cubicBezTo>
                <a:cubicBezTo>
                  <a:pt x="816" y="81"/>
                  <a:pt x="816" y="81"/>
                  <a:pt x="816" y="81"/>
                </a:cubicBezTo>
                <a:cubicBezTo>
                  <a:pt x="814" y="80"/>
                  <a:pt x="814" y="80"/>
                  <a:pt x="814" y="80"/>
                </a:cubicBezTo>
                <a:cubicBezTo>
                  <a:pt x="811" y="80"/>
                  <a:pt x="811" y="80"/>
                  <a:pt x="811" y="80"/>
                </a:cubicBezTo>
                <a:cubicBezTo>
                  <a:pt x="810" y="80"/>
                  <a:pt x="810" y="80"/>
                  <a:pt x="810" y="80"/>
                </a:cubicBezTo>
                <a:cubicBezTo>
                  <a:pt x="809" y="80"/>
                  <a:pt x="809" y="80"/>
                  <a:pt x="809" y="80"/>
                </a:cubicBezTo>
                <a:cubicBezTo>
                  <a:pt x="806" y="83"/>
                  <a:pt x="806" y="83"/>
                  <a:pt x="806" y="83"/>
                </a:cubicBezTo>
                <a:cubicBezTo>
                  <a:pt x="806" y="84"/>
                  <a:pt x="806" y="84"/>
                  <a:pt x="806" y="84"/>
                </a:cubicBezTo>
                <a:cubicBezTo>
                  <a:pt x="807" y="86"/>
                  <a:pt x="807" y="86"/>
                  <a:pt x="807" y="86"/>
                </a:cubicBezTo>
                <a:cubicBezTo>
                  <a:pt x="807" y="87"/>
                  <a:pt x="807" y="87"/>
                  <a:pt x="807" y="87"/>
                </a:cubicBezTo>
                <a:cubicBezTo>
                  <a:pt x="806" y="87"/>
                  <a:pt x="806" y="87"/>
                  <a:pt x="806" y="87"/>
                </a:cubicBezTo>
                <a:cubicBezTo>
                  <a:pt x="806" y="89"/>
                  <a:pt x="806" y="89"/>
                  <a:pt x="806" y="89"/>
                </a:cubicBezTo>
                <a:cubicBezTo>
                  <a:pt x="807" y="90"/>
                  <a:pt x="807" y="90"/>
                  <a:pt x="807" y="90"/>
                </a:cubicBezTo>
                <a:cubicBezTo>
                  <a:pt x="808" y="89"/>
                  <a:pt x="808" y="89"/>
                  <a:pt x="808" y="89"/>
                </a:cubicBezTo>
                <a:cubicBezTo>
                  <a:pt x="810" y="89"/>
                  <a:pt x="810" y="89"/>
                  <a:pt x="810" y="89"/>
                </a:cubicBezTo>
                <a:cubicBezTo>
                  <a:pt x="811" y="87"/>
                  <a:pt x="811" y="87"/>
                  <a:pt x="811" y="87"/>
                </a:cubicBezTo>
                <a:cubicBezTo>
                  <a:pt x="812" y="88"/>
                  <a:pt x="812" y="88"/>
                  <a:pt x="812" y="88"/>
                </a:cubicBezTo>
                <a:cubicBezTo>
                  <a:pt x="812" y="90"/>
                  <a:pt x="812" y="90"/>
                  <a:pt x="812" y="90"/>
                </a:cubicBezTo>
                <a:cubicBezTo>
                  <a:pt x="810" y="90"/>
                  <a:pt x="810" y="90"/>
                  <a:pt x="810" y="90"/>
                </a:cubicBezTo>
                <a:cubicBezTo>
                  <a:pt x="809" y="92"/>
                  <a:pt x="809" y="92"/>
                  <a:pt x="809" y="92"/>
                </a:cubicBezTo>
                <a:cubicBezTo>
                  <a:pt x="810" y="93"/>
                  <a:pt x="810" y="93"/>
                  <a:pt x="810" y="93"/>
                </a:cubicBezTo>
                <a:cubicBezTo>
                  <a:pt x="811" y="93"/>
                  <a:pt x="811" y="93"/>
                  <a:pt x="811" y="93"/>
                </a:cubicBezTo>
                <a:cubicBezTo>
                  <a:pt x="813" y="91"/>
                  <a:pt x="813" y="91"/>
                  <a:pt x="813" y="91"/>
                </a:cubicBezTo>
                <a:cubicBezTo>
                  <a:pt x="814" y="91"/>
                  <a:pt x="814" y="91"/>
                  <a:pt x="814" y="91"/>
                </a:cubicBezTo>
                <a:cubicBezTo>
                  <a:pt x="816" y="90"/>
                  <a:pt x="816" y="90"/>
                  <a:pt x="816" y="90"/>
                </a:cubicBezTo>
                <a:cubicBezTo>
                  <a:pt x="816" y="91"/>
                  <a:pt x="816" y="91"/>
                  <a:pt x="816" y="91"/>
                </a:cubicBezTo>
                <a:cubicBezTo>
                  <a:pt x="815" y="92"/>
                  <a:pt x="815" y="92"/>
                  <a:pt x="815" y="92"/>
                </a:cubicBezTo>
                <a:cubicBezTo>
                  <a:pt x="816" y="93"/>
                  <a:pt x="816" y="93"/>
                  <a:pt x="816" y="93"/>
                </a:cubicBezTo>
                <a:cubicBezTo>
                  <a:pt x="819" y="92"/>
                  <a:pt x="819" y="92"/>
                  <a:pt x="819" y="92"/>
                </a:cubicBezTo>
                <a:cubicBezTo>
                  <a:pt x="819" y="94"/>
                  <a:pt x="819" y="94"/>
                  <a:pt x="819" y="94"/>
                </a:cubicBezTo>
                <a:cubicBezTo>
                  <a:pt x="818" y="94"/>
                  <a:pt x="818" y="94"/>
                  <a:pt x="818" y="94"/>
                </a:cubicBezTo>
                <a:cubicBezTo>
                  <a:pt x="818" y="95"/>
                  <a:pt x="818" y="95"/>
                  <a:pt x="818" y="95"/>
                </a:cubicBezTo>
                <a:cubicBezTo>
                  <a:pt x="819" y="95"/>
                  <a:pt x="819" y="95"/>
                  <a:pt x="819" y="95"/>
                </a:cubicBezTo>
                <a:cubicBezTo>
                  <a:pt x="821" y="95"/>
                  <a:pt x="821" y="95"/>
                  <a:pt x="821" y="95"/>
                </a:cubicBezTo>
                <a:cubicBezTo>
                  <a:pt x="823" y="96"/>
                  <a:pt x="823" y="96"/>
                  <a:pt x="823" y="96"/>
                </a:cubicBezTo>
                <a:cubicBezTo>
                  <a:pt x="828" y="97"/>
                  <a:pt x="828" y="97"/>
                  <a:pt x="828" y="97"/>
                </a:cubicBezTo>
                <a:cubicBezTo>
                  <a:pt x="828" y="98"/>
                  <a:pt x="828" y="98"/>
                  <a:pt x="828" y="98"/>
                </a:cubicBezTo>
                <a:cubicBezTo>
                  <a:pt x="824" y="98"/>
                  <a:pt x="824" y="98"/>
                  <a:pt x="824" y="98"/>
                </a:cubicBezTo>
                <a:cubicBezTo>
                  <a:pt x="822" y="98"/>
                  <a:pt x="822" y="98"/>
                  <a:pt x="822" y="98"/>
                </a:cubicBezTo>
                <a:cubicBezTo>
                  <a:pt x="820" y="97"/>
                  <a:pt x="820" y="97"/>
                  <a:pt x="820" y="97"/>
                </a:cubicBezTo>
                <a:cubicBezTo>
                  <a:pt x="818" y="98"/>
                  <a:pt x="818" y="98"/>
                  <a:pt x="818" y="98"/>
                </a:cubicBezTo>
                <a:cubicBezTo>
                  <a:pt x="818" y="99"/>
                  <a:pt x="818" y="99"/>
                  <a:pt x="818" y="99"/>
                </a:cubicBezTo>
                <a:cubicBezTo>
                  <a:pt x="820" y="100"/>
                  <a:pt x="820" y="100"/>
                  <a:pt x="820" y="100"/>
                </a:cubicBezTo>
                <a:cubicBezTo>
                  <a:pt x="824" y="100"/>
                  <a:pt x="824" y="100"/>
                  <a:pt x="824" y="100"/>
                </a:cubicBezTo>
                <a:cubicBezTo>
                  <a:pt x="827" y="100"/>
                  <a:pt x="827" y="100"/>
                  <a:pt x="827" y="100"/>
                </a:cubicBezTo>
                <a:cubicBezTo>
                  <a:pt x="828" y="101"/>
                  <a:pt x="828" y="101"/>
                  <a:pt x="828" y="101"/>
                </a:cubicBezTo>
                <a:cubicBezTo>
                  <a:pt x="824" y="102"/>
                  <a:pt x="824" y="102"/>
                  <a:pt x="824" y="102"/>
                </a:cubicBezTo>
                <a:cubicBezTo>
                  <a:pt x="823" y="101"/>
                  <a:pt x="823" y="101"/>
                  <a:pt x="823" y="101"/>
                </a:cubicBezTo>
                <a:cubicBezTo>
                  <a:pt x="820" y="101"/>
                  <a:pt x="820" y="101"/>
                  <a:pt x="820" y="101"/>
                </a:cubicBezTo>
                <a:cubicBezTo>
                  <a:pt x="817" y="101"/>
                  <a:pt x="817" y="101"/>
                  <a:pt x="817" y="101"/>
                </a:cubicBezTo>
                <a:cubicBezTo>
                  <a:pt x="816" y="99"/>
                  <a:pt x="816" y="99"/>
                  <a:pt x="816" y="99"/>
                </a:cubicBezTo>
                <a:cubicBezTo>
                  <a:pt x="814" y="99"/>
                  <a:pt x="814" y="99"/>
                  <a:pt x="814" y="99"/>
                </a:cubicBezTo>
                <a:cubicBezTo>
                  <a:pt x="812" y="96"/>
                  <a:pt x="812" y="96"/>
                  <a:pt x="812" y="96"/>
                </a:cubicBezTo>
                <a:cubicBezTo>
                  <a:pt x="811" y="97"/>
                  <a:pt x="811" y="97"/>
                  <a:pt x="811" y="97"/>
                </a:cubicBezTo>
                <a:cubicBezTo>
                  <a:pt x="810" y="99"/>
                  <a:pt x="810" y="99"/>
                  <a:pt x="810" y="99"/>
                </a:cubicBezTo>
                <a:cubicBezTo>
                  <a:pt x="807" y="99"/>
                  <a:pt x="807" y="99"/>
                  <a:pt x="807" y="99"/>
                </a:cubicBezTo>
                <a:cubicBezTo>
                  <a:pt x="806" y="100"/>
                  <a:pt x="806" y="100"/>
                  <a:pt x="806" y="100"/>
                </a:cubicBezTo>
                <a:cubicBezTo>
                  <a:pt x="805" y="103"/>
                  <a:pt x="805" y="103"/>
                  <a:pt x="805" y="103"/>
                </a:cubicBezTo>
                <a:cubicBezTo>
                  <a:pt x="807" y="105"/>
                  <a:pt x="807" y="105"/>
                  <a:pt x="807" y="105"/>
                </a:cubicBezTo>
                <a:cubicBezTo>
                  <a:pt x="807" y="107"/>
                  <a:pt x="807" y="107"/>
                  <a:pt x="807" y="107"/>
                </a:cubicBezTo>
                <a:cubicBezTo>
                  <a:pt x="806" y="108"/>
                  <a:pt x="806" y="108"/>
                  <a:pt x="806" y="108"/>
                </a:cubicBezTo>
                <a:cubicBezTo>
                  <a:pt x="805" y="105"/>
                  <a:pt x="805" y="105"/>
                  <a:pt x="805" y="105"/>
                </a:cubicBezTo>
                <a:cubicBezTo>
                  <a:pt x="804" y="105"/>
                  <a:pt x="804" y="105"/>
                  <a:pt x="804" y="105"/>
                </a:cubicBezTo>
                <a:cubicBezTo>
                  <a:pt x="803" y="109"/>
                  <a:pt x="803" y="109"/>
                  <a:pt x="803" y="109"/>
                </a:cubicBezTo>
                <a:cubicBezTo>
                  <a:pt x="803" y="111"/>
                  <a:pt x="803" y="111"/>
                  <a:pt x="803" y="111"/>
                </a:cubicBezTo>
                <a:cubicBezTo>
                  <a:pt x="805" y="111"/>
                  <a:pt x="805" y="111"/>
                  <a:pt x="805" y="111"/>
                </a:cubicBezTo>
                <a:cubicBezTo>
                  <a:pt x="805" y="111"/>
                  <a:pt x="805" y="111"/>
                  <a:pt x="805" y="111"/>
                </a:cubicBezTo>
                <a:cubicBezTo>
                  <a:pt x="806" y="111"/>
                  <a:pt x="806" y="111"/>
                  <a:pt x="806" y="111"/>
                </a:cubicBezTo>
                <a:cubicBezTo>
                  <a:pt x="808" y="113"/>
                  <a:pt x="808" y="113"/>
                  <a:pt x="808" y="113"/>
                </a:cubicBezTo>
                <a:cubicBezTo>
                  <a:pt x="809" y="113"/>
                  <a:pt x="809" y="113"/>
                  <a:pt x="809" y="113"/>
                </a:cubicBezTo>
                <a:cubicBezTo>
                  <a:pt x="807" y="114"/>
                  <a:pt x="807" y="114"/>
                  <a:pt x="807" y="114"/>
                </a:cubicBezTo>
                <a:cubicBezTo>
                  <a:pt x="806" y="114"/>
                  <a:pt x="806" y="114"/>
                  <a:pt x="806" y="114"/>
                </a:cubicBezTo>
                <a:cubicBezTo>
                  <a:pt x="805" y="113"/>
                  <a:pt x="805" y="113"/>
                  <a:pt x="805" y="113"/>
                </a:cubicBezTo>
                <a:cubicBezTo>
                  <a:pt x="803" y="113"/>
                  <a:pt x="803" y="113"/>
                  <a:pt x="803" y="113"/>
                </a:cubicBezTo>
                <a:cubicBezTo>
                  <a:pt x="802" y="116"/>
                  <a:pt x="802" y="116"/>
                  <a:pt x="802" y="116"/>
                </a:cubicBezTo>
                <a:cubicBezTo>
                  <a:pt x="803" y="117"/>
                  <a:pt x="803" y="117"/>
                  <a:pt x="803" y="117"/>
                </a:cubicBezTo>
                <a:lnTo>
                  <a:pt x="804" y="117"/>
                </a:lnTo>
                <a:close/>
                <a:moveTo>
                  <a:pt x="839" y="153"/>
                </a:moveTo>
                <a:cubicBezTo>
                  <a:pt x="839" y="151"/>
                  <a:pt x="839" y="151"/>
                  <a:pt x="839" y="151"/>
                </a:cubicBezTo>
                <a:cubicBezTo>
                  <a:pt x="838" y="150"/>
                  <a:pt x="838" y="150"/>
                  <a:pt x="838" y="150"/>
                </a:cubicBezTo>
                <a:cubicBezTo>
                  <a:pt x="837" y="150"/>
                  <a:pt x="837" y="150"/>
                  <a:pt x="837" y="150"/>
                </a:cubicBezTo>
                <a:cubicBezTo>
                  <a:pt x="837" y="151"/>
                  <a:pt x="837" y="151"/>
                  <a:pt x="837" y="151"/>
                </a:cubicBezTo>
                <a:cubicBezTo>
                  <a:pt x="838" y="153"/>
                  <a:pt x="838" y="153"/>
                  <a:pt x="838" y="153"/>
                </a:cubicBezTo>
                <a:cubicBezTo>
                  <a:pt x="839" y="153"/>
                  <a:pt x="839" y="153"/>
                  <a:pt x="839" y="153"/>
                </a:cubicBezTo>
                <a:close/>
                <a:moveTo>
                  <a:pt x="828" y="51"/>
                </a:moveTo>
                <a:cubicBezTo>
                  <a:pt x="829" y="51"/>
                  <a:pt x="829" y="51"/>
                  <a:pt x="829" y="51"/>
                </a:cubicBezTo>
                <a:cubicBezTo>
                  <a:pt x="830" y="51"/>
                  <a:pt x="830" y="51"/>
                  <a:pt x="830" y="51"/>
                </a:cubicBezTo>
                <a:cubicBezTo>
                  <a:pt x="830" y="50"/>
                  <a:pt x="830" y="50"/>
                  <a:pt x="830" y="50"/>
                </a:cubicBezTo>
                <a:cubicBezTo>
                  <a:pt x="828" y="50"/>
                  <a:pt x="828" y="50"/>
                  <a:pt x="828" y="50"/>
                </a:cubicBezTo>
                <a:cubicBezTo>
                  <a:pt x="827" y="49"/>
                  <a:pt x="827" y="49"/>
                  <a:pt x="827" y="49"/>
                </a:cubicBezTo>
                <a:cubicBezTo>
                  <a:pt x="826" y="49"/>
                  <a:pt x="826" y="49"/>
                  <a:pt x="826" y="49"/>
                </a:cubicBezTo>
                <a:cubicBezTo>
                  <a:pt x="826" y="50"/>
                  <a:pt x="826" y="50"/>
                  <a:pt x="826" y="50"/>
                </a:cubicBezTo>
                <a:cubicBezTo>
                  <a:pt x="826" y="50"/>
                  <a:pt x="826" y="50"/>
                  <a:pt x="826" y="50"/>
                </a:cubicBezTo>
                <a:lnTo>
                  <a:pt x="828" y="51"/>
                </a:lnTo>
                <a:close/>
                <a:moveTo>
                  <a:pt x="272" y="477"/>
                </a:moveTo>
                <a:cubicBezTo>
                  <a:pt x="270" y="477"/>
                  <a:pt x="270" y="477"/>
                  <a:pt x="270" y="477"/>
                </a:cubicBezTo>
                <a:cubicBezTo>
                  <a:pt x="271" y="478"/>
                  <a:pt x="271" y="478"/>
                  <a:pt x="271" y="478"/>
                </a:cubicBezTo>
                <a:lnTo>
                  <a:pt x="272" y="477"/>
                </a:lnTo>
                <a:close/>
                <a:moveTo>
                  <a:pt x="916" y="657"/>
                </a:moveTo>
                <a:cubicBezTo>
                  <a:pt x="916" y="658"/>
                  <a:pt x="916" y="658"/>
                  <a:pt x="916" y="658"/>
                </a:cubicBezTo>
                <a:cubicBezTo>
                  <a:pt x="915" y="657"/>
                  <a:pt x="915" y="657"/>
                  <a:pt x="915" y="657"/>
                </a:cubicBezTo>
                <a:cubicBezTo>
                  <a:pt x="915" y="657"/>
                  <a:pt x="915" y="657"/>
                  <a:pt x="915" y="657"/>
                </a:cubicBezTo>
                <a:cubicBezTo>
                  <a:pt x="915" y="658"/>
                  <a:pt x="915" y="658"/>
                  <a:pt x="915" y="658"/>
                </a:cubicBezTo>
                <a:cubicBezTo>
                  <a:pt x="915" y="659"/>
                  <a:pt x="915" y="659"/>
                  <a:pt x="915" y="659"/>
                </a:cubicBezTo>
                <a:cubicBezTo>
                  <a:pt x="915" y="659"/>
                  <a:pt x="916" y="660"/>
                  <a:pt x="916" y="660"/>
                </a:cubicBezTo>
                <a:cubicBezTo>
                  <a:pt x="917" y="659"/>
                  <a:pt x="917" y="659"/>
                  <a:pt x="917" y="659"/>
                </a:cubicBezTo>
                <a:cubicBezTo>
                  <a:pt x="917" y="658"/>
                  <a:pt x="917" y="658"/>
                  <a:pt x="917" y="658"/>
                </a:cubicBezTo>
                <a:lnTo>
                  <a:pt x="916" y="657"/>
                </a:lnTo>
                <a:close/>
                <a:moveTo>
                  <a:pt x="920" y="134"/>
                </a:moveTo>
                <a:cubicBezTo>
                  <a:pt x="919" y="134"/>
                  <a:pt x="919" y="134"/>
                  <a:pt x="919" y="134"/>
                </a:cubicBezTo>
                <a:cubicBezTo>
                  <a:pt x="919" y="134"/>
                  <a:pt x="918" y="134"/>
                  <a:pt x="918" y="134"/>
                </a:cubicBezTo>
                <a:cubicBezTo>
                  <a:pt x="917" y="135"/>
                  <a:pt x="917" y="135"/>
                  <a:pt x="917" y="135"/>
                </a:cubicBezTo>
                <a:cubicBezTo>
                  <a:pt x="918" y="136"/>
                  <a:pt x="918" y="136"/>
                  <a:pt x="918" y="136"/>
                </a:cubicBezTo>
                <a:cubicBezTo>
                  <a:pt x="920" y="136"/>
                  <a:pt x="920" y="136"/>
                  <a:pt x="920" y="136"/>
                </a:cubicBezTo>
                <a:lnTo>
                  <a:pt x="920" y="134"/>
                </a:lnTo>
                <a:close/>
                <a:moveTo>
                  <a:pt x="830" y="127"/>
                </a:moveTo>
                <a:cubicBezTo>
                  <a:pt x="830" y="126"/>
                  <a:pt x="830" y="126"/>
                  <a:pt x="830" y="126"/>
                </a:cubicBezTo>
                <a:cubicBezTo>
                  <a:pt x="830" y="125"/>
                  <a:pt x="830" y="125"/>
                  <a:pt x="830" y="125"/>
                </a:cubicBezTo>
                <a:cubicBezTo>
                  <a:pt x="829" y="126"/>
                  <a:pt x="829" y="126"/>
                  <a:pt x="829" y="126"/>
                </a:cubicBezTo>
                <a:cubicBezTo>
                  <a:pt x="828" y="127"/>
                  <a:pt x="828" y="127"/>
                  <a:pt x="828" y="127"/>
                </a:cubicBezTo>
                <a:cubicBezTo>
                  <a:pt x="827" y="128"/>
                  <a:pt x="827" y="128"/>
                  <a:pt x="827" y="128"/>
                </a:cubicBezTo>
                <a:cubicBezTo>
                  <a:pt x="827" y="130"/>
                  <a:pt x="827" y="130"/>
                  <a:pt x="827" y="130"/>
                </a:cubicBezTo>
                <a:cubicBezTo>
                  <a:pt x="828" y="130"/>
                  <a:pt x="828" y="130"/>
                  <a:pt x="828" y="130"/>
                </a:cubicBezTo>
                <a:cubicBezTo>
                  <a:pt x="830" y="128"/>
                  <a:pt x="830" y="128"/>
                  <a:pt x="830" y="128"/>
                </a:cubicBezTo>
                <a:lnTo>
                  <a:pt x="830" y="127"/>
                </a:lnTo>
                <a:close/>
                <a:moveTo>
                  <a:pt x="850" y="113"/>
                </a:moveTo>
                <a:cubicBezTo>
                  <a:pt x="852" y="112"/>
                  <a:pt x="852" y="112"/>
                  <a:pt x="852" y="112"/>
                </a:cubicBezTo>
                <a:cubicBezTo>
                  <a:pt x="854" y="112"/>
                  <a:pt x="854" y="112"/>
                  <a:pt x="854" y="112"/>
                </a:cubicBezTo>
                <a:cubicBezTo>
                  <a:pt x="855" y="111"/>
                  <a:pt x="855" y="111"/>
                  <a:pt x="855" y="111"/>
                </a:cubicBezTo>
                <a:cubicBezTo>
                  <a:pt x="853" y="109"/>
                  <a:pt x="853" y="109"/>
                  <a:pt x="853" y="109"/>
                </a:cubicBezTo>
                <a:cubicBezTo>
                  <a:pt x="851" y="108"/>
                  <a:pt x="851" y="108"/>
                  <a:pt x="851" y="108"/>
                </a:cubicBezTo>
                <a:cubicBezTo>
                  <a:pt x="849" y="109"/>
                  <a:pt x="849" y="109"/>
                  <a:pt x="849" y="109"/>
                </a:cubicBezTo>
                <a:cubicBezTo>
                  <a:pt x="848" y="109"/>
                  <a:pt x="848" y="109"/>
                  <a:pt x="848" y="109"/>
                </a:cubicBezTo>
                <a:cubicBezTo>
                  <a:pt x="846" y="112"/>
                  <a:pt x="846" y="112"/>
                  <a:pt x="846" y="112"/>
                </a:cubicBezTo>
                <a:cubicBezTo>
                  <a:pt x="846" y="113"/>
                  <a:pt x="846" y="113"/>
                  <a:pt x="846" y="113"/>
                </a:cubicBezTo>
                <a:cubicBezTo>
                  <a:pt x="848" y="114"/>
                  <a:pt x="848" y="114"/>
                  <a:pt x="848" y="114"/>
                </a:cubicBezTo>
                <a:lnTo>
                  <a:pt x="850" y="113"/>
                </a:lnTo>
                <a:close/>
                <a:moveTo>
                  <a:pt x="910" y="660"/>
                </a:moveTo>
                <a:cubicBezTo>
                  <a:pt x="911" y="661"/>
                  <a:pt x="911" y="661"/>
                  <a:pt x="911" y="661"/>
                </a:cubicBezTo>
                <a:cubicBezTo>
                  <a:pt x="912" y="660"/>
                  <a:pt x="912" y="660"/>
                  <a:pt x="912" y="660"/>
                </a:cubicBezTo>
                <a:cubicBezTo>
                  <a:pt x="913" y="659"/>
                  <a:pt x="913" y="659"/>
                  <a:pt x="913" y="659"/>
                </a:cubicBezTo>
                <a:cubicBezTo>
                  <a:pt x="913" y="658"/>
                  <a:pt x="913" y="658"/>
                  <a:pt x="913" y="658"/>
                </a:cubicBezTo>
                <a:cubicBezTo>
                  <a:pt x="913" y="658"/>
                  <a:pt x="913" y="658"/>
                  <a:pt x="913" y="658"/>
                </a:cubicBezTo>
                <a:cubicBezTo>
                  <a:pt x="913" y="658"/>
                  <a:pt x="913" y="658"/>
                  <a:pt x="913" y="658"/>
                </a:cubicBezTo>
                <a:cubicBezTo>
                  <a:pt x="912" y="659"/>
                  <a:pt x="912" y="659"/>
                  <a:pt x="912" y="659"/>
                </a:cubicBezTo>
                <a:cubicBezTo>
                  <a:pt x="912" y="659"/>
                  <a:pt x="912" y="659"/>
                  <a:pt x="912" y="659"/>
                </a:cubicBezTo>
                <a:cubicBezTo>
                  <a:pt x="911" y="659"/>
                  <a:pt x="911" y="659"/>
                  <a:pt x="911" y="659"/>
                </a:cubicBezTo>
                <a:cubicBezTo>
                  <a:pt x="910" y="659"/>
                  <a:pt x="910" y="659"/>
                  <a:pt x="910" y="659"/>
                </a:cubicBezTo>
                <a:lnTo>
                  <a:pt x="910" y="660"/>
                </a:lnTo>
                <a:close/>
                <a:moveTo>
                  <a:pt x="702" y="138"/>
                </a:moveTo>
                <a:cubicBezTo>
                  <a:pt x="701" y="138"/>
                  <a:pt x="701" y="138"/>
                  <a:pt x="701" y="138"/>
                </a:cubicBezTo>
                <a:cubicBezTo>
                  <a:pt x="701" y="140"/>
                  <a:pt x="701" y="140"/>
                  <a:pt x="701" y="140"/>
                </a:cubicBezTo>
                <a:cubicBezTo>
                  <a:pt x="701" y="141"/>
                  <a:pt x="701" y="141"/>
                  <a:pt x="701" y="141"/>
                </a:cubicBezTo>
                <a:cubicBezTo>
                  <a:pt x="701" y="143"/>
                  <a:pt x="701" y="143"/>
                  <a:pt x="701" y="143"/>
                </a:cubicBezTo>
                <a:cubicBezTo>
                  <a:pt x="700" y="144"/>
                  <a:pt x="700" y="144"/>
                  <a:pt x="700" y="144"/>
                </a:cubicBezTo>
                <a:cubicBezTo>
                  <a:pt x="700" y="146"/>
                  <a:pt x="700" y="146"/>
                  <a:pt x="700" y="146"/>
                </a:cubicBezTo>
                <a:cubicBezTo>
                  <a:pt x="702" y="147"/>
                  <a:pt x="702" y="147"/>
                  <a:pt x="702" y="147"/>
                </a:cubicBezTo>
                <a:cubicBezTo>
                  <a:pt x="705" y="147"/>
                  <a:pt x="705" y="147"/>
                  <a:pt x="705" y="147"/>
                </a:cubicBezTo>
                <a:cubicBezTo>
                  <a:pt x="706" y="148"/>
                  <a:pt x="706" y="148"/>
                  <a:pt x="706" y="148"/>
                </a:cubicBezTo>
                <a:cubicBezTo>
                  <a:pt x="707" y="148"/>
                  <a:pt x="707" y="148"/>
                  <a:pt x="707" y="148"/>
                </a:cubicBezTo>
                <a:cubicBezTo>
                  <a:pt x="707" y="146"/>
                  <a:pt x="707" y="146"/>
                  <a:pt x="707" y="146"/>
                </a:cubicBezTo>
                <a:cubicBezTo>
                  <a:pt x="707" y="144"/>
                  <a:pt x="707" y="144"/>
                  <a:pt x="707" y="144"/>
                </a:cubicBezTo>
                <a:cubicBezTo>
                  <a:pt x="707" y="143"/>
                  <a:pt x="707" y="143"/>
                  <a:pt x="707" y="143"/>
                </a:cubicBezTo>
                <a:cubicBezTo>
                  <a:pt x="707" y="142"/>
                  <a:pt x="707" y="142"/>
                  <a:pt x="707" y="142"/>
                </a:cubicBezTo>
                <a:cubicBezTo>
                  <a:pt x="707" y="141"/>
                  <a:pt x="707" y="141"/>
                  <a:pt x="707" y="141"/>
                </a:cubicBezTo>
                <a:cubicBezTo>
                  <a:pt x="706" y="141"/>
                  <a:pt x="706" y="141"/>
                  <a:pt x="706" y="141"/>
                </a:cubicBezTo>
                <a:cubicBezTo>
                  <a:pt x="705" y="141"/>
                  <a:pt x="705" y="141"/>
                  <a:pt x="705" y="141"/>
                </a:cubicBezTo>
                <a:cubicBezTo>
                  <a:pt x="705" y="140"/>
                  <a:pt x="705" y="140"/>
                  <a:pt x="705" y="140"/>
                </a:cubicBezTo>
                <a:cubicBezTo>
                  <a:pt x="707" y="139"/>
                  <a:pt x="707" y="139"/>
                  <a:pt x="707" y="139"/>
                </a:cubicBezTo>
                <a:cubicBezTo>
                  <a:pt x="706" y="139"/>
                  <a:pt x="706" y="139"/>
                  <a:pt x="706" y="139"/>
                </a:cubicBezTo>
                <a:cubicBezTo>
                  <a:pt x="705" y="138"/>
                  <a:pt x="705" y="138"/>
                  <a:pt x="705" y="138"/>
                </a:cubicBezTo>
                <a:cubicBezTo>
                  <a:pt x="705" y="138"/>
                  <a:pt x="705" y="138"/>
                  <a:pt x="705" y="138"/>
                </a:cubicBezTo>
                <a:lnTo>
                  <a:pt x="702" y="138"/>
                </a:lnTo>
                <a:close/>
                <a:moveTo>
                  <a:pt x="297" y="597"/>
                </a:moveTo>
                <a:cubicBezTo>
                  <a:pt x="294" y="595"/>
                  <a:pt x="294" y="595"/>
                  <a:pt x="294" y="595"/>
                </a:cubicBezTo>
                <a:cubicBezTo>
                  <a:pt x="293" y="594"/>
                  <a:pt x="293" y="594"/>
                  <a:pt x="293" y="594"/>
                </a:cubicBezTo>
                <a:cubicBezTo>
                  <a:pt x="293" y="592"/>
                  <a:pt x="293" y="592"/>
                  <a:pt x="293" y="592"/>
                </a:cubicBezTo>
                <a:cubicBezTo>
                  <a:pt x="291" y="592"/>
                  <a:pt x="291" y="592"/>
                  <a:pt x="291" y="592"/>
                </a:cubicBezTo>
                <a:cubicBezTo>
                  <a:pt x="289" y="590"/>
                  <a:pt x="289" y="590"/>
                  <a:pt x="289" y="590"/>
                </a:cubicBezTo>
                <a:cubicBezTo>
                  <a:pt x="288" y="590"/>
                  <a:pt x="288" y="590"/>
                  <a:pt x="288" y="590"/>
                </a:cubicBezTo>
                <a:cubicBezTo>
                  <a:pt x="287" y="590"/>
                  <a:pt x="287" y="590"/>
                  <a:pt x="287" y="590"/>
                </a:cubicBezTo>
                <a:cubicBezTo>
                  <a:pt x="284" y="590"/>
                  <a:pt x="284" y="590"/>
                  <a:pt x="284" y="590"/>
                </a:cubicBezTo>
                <a:cubicBezTo>
                  <a:pt x="285" y="593"/>
                  <a:pt x="285" y="593"/>
                  <a:pt x="285" y="593"/>
                </a:cubicBezTo>
                <a:cubicBezTo>
                  <a:pt x="286" y="593"/>
                  <a:pt x="286" y="593"/>
                  <a:pt x="286" y="593"/>
                </a:cubicBezTo>
                <a:cubicBezTo>
                  <a:pt x="287" y="595"/>
                  <a:pt x="287" y="595"/>
                  <a:pt x="287" y="595"/>
                </a:cubicBezTo>
                <a:cubicBezTo>
                  <a:pt x="291" y="596"/>
                  <a:pt x="291" y="596"/>
                  <a:pt x="291" y="596"/>
                </a:cubicBezTo>
                <a:cubicBezTo>
                  <a:pt x="289" y="597"/>
                  <a:pt x="289" y="597"/>
                  <a:pt x="289" y="597"/>
                </a:cubicBezTo>
                <a:cubicBezTo>
                  <a:pt x="287" y="596"/>
                  <a:pt x="287" y="596"/>
                  <a:pt x="287" y="596"/>
                </a:cubicBezTo>
                <a:cubicBezTo>
                  <a:pt x="286" y="598"/>
                  <a:pt x="286" y="598"/>
                  <a:pt x="286" y="598"/>
                </a:cubicBezTo>
                <a:cubicBezTo>
                  <a:pt x="287" y="599"/>
                  <a:pt x="287" y="599"/>
                  <a:pt x="287" y="599"/>
                </a:cubicBezTo>
                <a:cubicBezTo>
                  <a:pt x="286" y="601"/>
                  <a:pt x="286" y="601"/>
                  <a:pt x="286" y="601"/>
                </a:cubicBezTo>
                <a:cubicBezTo>
                  <a:pt x="286" y="602"/>
                  <a:pt x="286" y="602"/>
                  <a:pt x="286" y="602"/>
                </a:cubicBezTo>
                <a:cubicBezTo>
                  <a:pt x="288" y="601"/>
                  <a:pt x="288" y="601"/>
                  <a:pt x="288" y="601"/>
                </a:cubicBezTo>
                <a:cubicBezTo>
                  <a:pt x="289" y="603"/>
                  <a:pt x="289" y="603"/>
                  <a:pt x="289" y="603"/>
                </a:cubicBezTo>
                <a:cubicBezTo>
                  <a:pt x="291" y="603"/>
                  <a:pt x="291" y="603"/>
                  <a:pt x="291" y="603"/>
                </a:cubicBezTo>
                <a:cubicBezTo>
                  <a:pt x="291" y="605"/>
                  <a:pt x="291" y="605"/>
                  <a:pt x="291" y="605"/>
                </a:cubicBezTo>
                <a:cubicBezTo>
                  <a:pt x="293" y="606"/>
                  <a:pt x="293" y="606"/>
                  <a:pt x="293" y="606"/>
                </a:cubicBezTo>
                <a:cubicBezTo>
                  <a:pt x="295" y="605"/>
                  <a:pt x="295" y="605"/>
                  <a:pt x="295" y="605"/>
                </a:cubicBezTo>
                <a:cubicBezTo>
                  <a:pt x="292" y="608"/>
                  <a:pt x="292" y="608"/>
                  <a:pt x="292" y="608"/>
                </a:cubicBezTo>
                <a:cubicBezTo>
                  <a:pt x="293" y="610"/>
                  <a:pt x="293" y="610"/>
                  <a:pt x="293" y="610"/>
                </a:cubicBezTo>
                <a:cubicBezTo>
                  <a:pt x="295" y="609"/>
                  <a:pt x="295" y="609"/>
                  <a:pt x="295" y="609"/>
                </a:cubicBezTo>
                <a:cubicBezTo>
                  <a:pt x="295" y="608"/>
                  <a:pt x="295" y="608"/>
                  <a:pt x="295" y="608"/>
                </a:cubicBezTo>
                <a:cubicBezTo>
                  <a:pt x="297" y="607"/>
                  <a:pt x="297" y="607"/>
                  <a:pt x="297" y="607"/>
                </a:cubicBezTo>
                <a:cubicBezTo>
                  <a:pt x="297" y="609"/>
                  <a:pt x="297" y="609"/>
                  <a:pt x="297" y="609"/>
                </a:cubicBezTo>
                <a:cubicBezTo>
                  <a:pt x="295" y="611"/>
                  <a:pt x="295" y="611"/>
                  <a:pt x="295" y="611"/>
                </a:cubicBezTo>
                <a:cubicBezTo>
                  <a:pt x="295" y="612"/>
                  <a:pt x="295" y="612"/>
                  <a:pt x="295" y="612"/>
                </a:cubicBezTo>
                <a:cubicBezTo>
                  <a:pt x="296" y="612"/>
                  <a:pt x="296" y="612"/>
                  <a:pt x="296" y="612"/>
                </a:cubicBezTo>
                <a:cubicBezTo>
                  <a:pt x="297" y="614"/>
                  <a:pt x="297" y="614"/>
                  <a:pt x="297" y="614"/>
                </a:cubicBezTo>
                <a:cubicBezTo>
                  <a:pt x="300" y="614"/>
                  <a:pt x="300" y="614"/>
                  <a:pt x="300" y="614"/>
                </a:cubicBezTo>
                <a:cubicBezTo>
                  <a:pt x="300" y="615"/>
                  <a:pt x="300" y="615"/>
                  <a:pt x="300" y="615"/>
                </a:cubicBezTo>
                <a:cubicBezTo>
                  <a:pt x="301" y="615"/>
                  <a:pt x="301" y="615"/>
                  <a:pt x="301" y="615"/>
                </a:cubicBezTo>
                <a:cubicBezTo>
                  <a:pt x="301" y="617"/>
                  <a:pt x="301" y="617"/>
                  <a:pt x="301" y="617"/>
                </a:cubicBezTo>
                <a:cubicBezTo>
                  <a:pt x="301" y="619"/>
                  <a:pt x="301" y="619"/>
                  <a:pt x="301" y="619"/>
                </a:cubicBezTo>
                <a:cubicBezTo>
                  <a:pt x="303" y="621"/>
                  <a:pt x="303" y="621"/>
                  <a:pt x="303" y="621"/>
                </a:cubicBezTo>
                <a:cubicBezTo>
                  <a:pt x="304" y="619"/>
                  <a:pt x="304" y="619"/>
                  <a:pt x="304" y="619"/>
                </a:cubicBezTo>
                <a:cubicBezTo>
                  <a:pt x="305" y="620"/>
                  <a:pt x="305" y="620"/>
                  <a:pt x="305" y="620"/>
                </a:cubicBezTo>
                <a:cubicBezTo>
                  <a:pt x="307" y="620"/>
                  <a:pt x="307" y="620"/>
                  <a:pt x="307" y="620"/>
                </a:cubicBezTo>
                <a:cubicBezTo>
                  <a:pt x="304" y="623"/>
                  <a:pt x="304" y="623"/>
                  <a:pt x="304" y="623"/>
                </a:cubicBezTo>
                <a:cubicBezTo>
                  <a:pt x="308" y="627"/>
                  <a:pt x="308" y="627"/>
                  <a:pt x="308" y="627"/>
                </a:cubicBezTo>
                <a:cubicBezTo>
                  <a:pt x="309" y="627"/>
                  <a:pt x="309" y="627"/>
                  <a:pt x="309" y="627"/>
                </a:cubicBezTo>
                <a:cubicBezTo>
                  <a:pt x="310" y="628"/>
                  <a:pt x="310" y="628"/>
                  <a:pt x="310" y="628"/>
                </a:cubicBezTo>
                <a:cubicBezTo>
                  <a:pt x="315" y="632"/>
                  <a:pt x="315" y="632"/>
                  <a:pt x="315" y="632"/>
                </a:cubicBezTo>
                <a:cubicBezTo>
                  <a:pt x="316" y="631"/>
                  <a:pt x="316" y="631"/>
                  <a:pt x="316" y="631"/>
                </a:cubicBezTo>
                <a:cubicBezTo>
                  <a:pt x="318" y="631"/>
                  <a:pt x="318" y="631"/>
                  <a:pt x="318" y="631"/>
                </a:cubicBezTo>
                <a:cubicBezTo>
                  <a:pt x="317" y="626"/>
                  <a:pt x="317" y="626"/>
                  <a:pt x="317" y="626"/>
                </a:cubicBezTo>
                <a:cubicBezTo>
                  <a:pt x="317" y="624"/>
                  <a:pt x="317" y="624"/>
                  <a:pt x="317" y="624"/>
                </a:cubicBezTo>
                <a:cubicBezTo>
                  <a:pt x="316" y="623"/>
                  <a:pt x="316" y="623"/>
                  <a:pt x="316" y="623"/>
                </a:cubicBezTo>
                <a:cubicBezTo>
                  <a:pt x="317" y="619"/>
                  <a:pt x="317" y="619"/>
                  <a:pt x="317" y="619"/>
                </a:cubicBezTo>
                <a:cubicBezTo>
                  <a:pt x="315" y="617"/>
                  <a:pt x="315" y="617"/>
                  <a:pt x="315" y="617"/>
                </a:cubicBezTo>
                <a:cubicBezTo>
                  <a:pt x="311" y="614"/>
                  <a:pt x="311" y="614"/>
                  <a:pt x="311" y="614"/>
                </a:cubicBezTo>
                <a:cubicBezTo>
                  <a:pt x="311" y="609"/>
                  <a:pt x="311" y="609"/>
                  <a:pt x="311" y="609"/>
                </a:cubicBezTo>
                <a:cubicBezTo>
                  <a:pt x="308" y="605"/>
                  <a:pt x="308" y="605"/>
                  <a:pt x="308" y="605"/>
                </a:cubicBezTo>
                <a:cubicBezTo>
                  <a:pt x="308" y="602"/>
                  <a:pt x="308" y="602"/>
                  <a:pt x="308" y="602"/>
                </a:cubicBezTo>
                <a:cubicBezTo>
                  <a:pt x="307" y="601"/>
                  <a:pt x="307" y="601"/>
                  <a:pt x="307" y="601"/>
                </a:cubicBezTo>
                <a:cubicBezTo>
                  <a:pt x="305" y="601"/>
                  <a:pt x="305" y="601"/>
                  <a:pt x="305" y="601"/>
                </a:cubicBezTo>
                <a:cubicBezTo>
                  <a:pt x="302" y="599"/>
                  <a:pt x="302" y="599"/>
                  <a:pt x="302" y="599"/>
                </a:cubicBezTo>
                <a:cubicBezTo>
                  <a:pt x="300" y="599"/>
                  <a:pt x="300" y="599"/>
                  <a:pt x="300" y="599"/>
                </a:cubicBezTo>
                <a:cubicBezTo>
                  <a:pt x="298" y="598"/>
                  <a:pt x="298" y="598"/>
                  <a:pt x="298" y="598"/>
                </a:cubicBezTo>
                <a:lnTo>
                  <a:pt x="297" y="597"/>
                </a:lnTo>
                <a:close/>
                <a:moveTo>
                  <a:pt x="309" y="603"/>
                </a:moveTo>
                <a:cubicBezTo>
                  <a:pt x="310" y="606"/>
                  <a:pt x="310" y="606"/>
                  <a:pt x="310" y="606"/>
                </a:cubicBezTo>
                <a:cubicBezTo>
                  <a:pt x="311" y="603"/>
                  <a:pt x="311" y="603"/>
                  <a:pt x="311" y="603"/>
                </a:cubicBezTo>
                <a:lnTo>
                  <a:pt x="309" y="603"/>
                </a:lnTo>
                <a:close/>
                <a:moveTo>
                  <a:pt x="292" y="578"/>
                </a:moveTo>
                <a:cubicBezTo>
                  <a:pt x="292" y="580"/>
                  <a:pt x="292" y="580"/>
                  <a:pt x="292" y="580"/>
                </a:cubicBezTo>
                <a:cubicBezTo>
                  <a:pt x="293" y="581"/>
                  <a:pt x="293" y="581"/>
                  <a:pt x="293" y="581"/>
                </a:cubicBezTo>
                <a:cubicBezTo>
                  <a:pt x="294" y="578"/>
                  <a:pt x="294" y="578"/>
                  <a:pt x="294" y="578"/>
                </a:cubicBezTo>
                <a:cubicBezTo>
                  <a:pt x="293" y="577"/>
                  <a:pt x="293" y="577"/>
                  <a:pt x="293" y="577"/>
                </a:cubicBezTo>
                <a:lnTo>
                  <a:pt x="292" y="578"/>
                </a:lnTo>
                <a:close/>
                <a:moveTo>
                  <a:pt x="317" y="614"/>
                </a:moveTo>
                <a:cubicBezTo>
                  <a:pt x="315" y="611"/>
                  <a:pt x="315" y="611"/>
                  <a:pt x="315" y="611"/>
                </a:cubicBezTo>
                <a:cubicBezTo>
                  <a:pt x="313" y="610"/>
                  <a:pt x="313" y="610"/>
                  <a:pt x="313" y="610"/>
                </a:cubicBezTo>
                <a:cubicBezTo>
                  <a:pt x="314" y="612"/>
                  <a:pt x="314" y="612"/>
                  <a:pt x="314" y="612"/>
                </a:cubicBezTo>
                <a:cubicBezTo>
                  <a:pt x="316" y="615"/>
                  <a:pt x="316" y="615"/>
                  <a:pt x="316" y="615"/>
                </a:cubicBezTo>
                <a:lnTo>
                  <a:pt x="317" y="614"/>
                </a:lnTo>
                <a:close/>
                <a:moveTo>
                  <a:pt x="293" y="561"/>
                </a:moveTo>
                <a:cubicBezTo>
                  <a:pt x="291" y="562"/>
                  <a:pt x="291" y="562"/>
                  <a:pt x="291" y="562"/>
                </a:cubicBezTo>
                <a:cubicBezTo>
                  <a:pt x="293" y="563"/>
                  <a:pt x="293" y="563"/>
                  <a:pt x="293" y="563"/>
                </a:cubicBezTo>
                <a:cubicBezTo>
                  <a:pt x="294" y="562"/>
                  <a:pt x="294" y="562"/>
                  <a:pt x="294" y="562"/>
                </a:cubicBezTo>
                <a:lnTo>
                  <a:pt x="293" y="561"/>
                </a:lnTo>
                <a:close/>
                <a:moveTo>
                  <a:pt x="293" y="570"/>
                </a:moveTo>
                <a:cubicBezTo>
                  <a:pt x="294" y="571"/>
                  <a:pt x="294" y="571"/>
                  <a:pt x="294" y="571"/>
                </a:cubicBezTo>
                <a:cubicBezTo>
                  <a:pt x="294" y="571"/>
                  <a:pt x="294" y="571"/>
                  <a:pt x="294" y="571"/>
                </a:cubicBezTo>
                <a:cubicBezTo>
                  <a:pt x="295" y="570"/>
                  <a:pt x="295" y="570"/>
                  <a:pt x="295" y="570"/>
                </a:cubicBezTo>
                <a:cubicBezTo>
                  <a:pt x="294" y="569"/>
                  <a:pt x="294" y="569"/>
                  <a:pt x="294" y="569"/>
                </a:cubicBezTo>
                <a:lnTo>
                  <a:pt x="293" y="570"/>
                </a:lnTo>
                <a:close/>
                <a:moveTo>
                  <a:pt x="296" y="572"/>
                </a:moveTo>
                <a:cubicBezTo>
                  <a:pt x="295" y="572"/>
                  <a:pt x="295" y="572"/>
                  <a:pt x="295" y="572"/>
                </a:cubicBezTo>
                <a:cubicBezTo>
                  <a:pt x="293" y="573"/>
                  <a:pt x="293" y="573"/>
                  <a:pt x="293" y="573"/>
                </a:cubicBezTo>
                <a:cubicBezTo>
                  <a:pt x="293" y="575"/>
                  <a:pt x="293" y="575"/>
                  <a:pt x="293" y="575"/>
                </a:cubicBezTo>
                <a:cubicBezTo>
                  <a:pt x="293" y="575"/>
                  <a:pt x="293" y="575"/>
                  <a:pt x="293" y="575"/>
                </a:cubicBezTo>
                <a:cubicBezTo>
                  <a:pt x="293" y="575"/>
                  <a:pt x="295" y="575"/>
                  <a:pt x="295" y="575"/>
                </a:cubicBezTo>
                <a:lnTo>
                  <a:pt x="296" y="572"/>
                </a:lnTo>
                <a:close/>
                <a:moveTo>
                  <a:pt x="295" y="563"/>
                </a:moveTo>
                <a:cubicBezTo>
                  <a:pt x="296" y="562"/>
                  <a:pt x="296" y="562"/>
                  <a:pt x="296" y="562"/>
                </a:cubicBezTo>
                <a:cubicBezTo>
                  <a:pt x="296" y="562"/>
                  <a:pt x="296" y="562"/>
                  <a:pt x="296" y="562"/>
                </a:cubicBezTo>
                <a:cubicBezTo>
                  <a:pt x="297" y="561"/>
                  <a:pt x="297" y="561"/>
                  <a:pt x="297" y="561"/>
                </a:cubicBezTo>
                <a:cubicBezTo>
                  <a:pt x="296" y="559"/>
                  <a:pt x="296" y="559"/>
                  <a:pt x="296" y="559"/>
                </a:cubicBezTo>
                <a:cubicBezTo>
                  <a:pt x="295" y="561"/>
                  <a:pt x="295" y="561"/>
                  <a:pt x="295" y="561"/>
                </a:cubicBezTo>
                <a:lnTo>
                  <a:pt x="295" y="563"/>
                </a:lnTo>
                <a:close/>
                <a:moveTo>
                  <a:pt x="291" y="550"/>
                </a:moveTo>
                <a:cubicBezTo>
                  <a:pt x="290" y="551"/>
                  <a:pt x="290" y="551"/>
                  <a:pt x="290" y="551"/>
                </a:cubicBezTo>
                <a:cubicBezTo>
                  <a:pt x="291" y="553"/>
                  <a:pt x="291" y="553"/>
                  <a:pt x="291" y="553"/>
                </a:cubicBezTo>
                <a:cubicBezTo>
                  <a:pt x="292" y="552"/>
                  <a:pt x="292" y="552"/>
                  <a:pt x="292" y="552"/>
                </a:cubicBezTo>
                <a:lnTo>
                  <a:pt x="291" y="550"/>
                </a:lnTo>
                <a:close/>
                <a:moveTo>
                  <a:pt x="291" y="556"/>
                </a:moveTo>
                <a:cubicBezTo>
                  <a:pt x="291" y="557"/>
                  <a:pt x="291" y="557"/>
                  <a:pt x="291" y="557"/>
                </a:cubicBezTo>
                <a:cubicBezTo>
                  <a:pt x="291" y="558"/>
                  <a:pt x="291" y="558"/>
                  <a:pt x="291" y="558"/>
                </a:cubicBezTo>
                <a:cubicBezTo>
                  <a:pt x="292" y="558"/>
                  <a:pt x="292" y="558"/>
                  <a:pt x="292" y="558"/>
                </a:cubicBezTo>
                <a:cubicBezTo>
                  <a:pt x="294" y="557"/>
                  <a:pt x="294" y="557"/>
                  <a:pt x="294" y="557"/>
                </a:cubicBezTo>
                <a:cubicBezTo>
                  <a:pt x="293" y="559"/>
                  <a:pt x="293" y="559"/>
                  <a:pt x="293" y="559"/>
                </a:cubicBezTo>
                <a:cubicBezTo>
                  <a:pt x="294" y="560"/>
                  <a:pt x="294" y="560"/>
                  <a:pt x="294" y="560"/>
                </a:cubicBezTo>
                <a:cubicBezTo>
                  <a:pt x="295" y="558"/>
                  <a:pt x="295" y="558"/>
                  <a:pt x="295" y="558"/>
                </a:cubicBezTo>
                <a:cubicBezTo>
                  <a:pt x="296" y="554"/>
                  <a:pt x="296" y="554"/>
                  <a:pt x="296" y="554"/>
                </a:cubicBezTo>
                <a:cubicBezTo>
                  <a:pt x="294" y="553"/>
                  <a:pt x="294" y="553"/>
                  <a:pt x="294" y="553"/>
                </a:cubicBezTo>
                <a:cubicBezTo>
                  <a:pt x="292" y="554"/>
                  <a:pt x="292" y="554"/>
                  <a:pt x="292" y="554"/>
                </a:cubicBezTo>
                <a:cubicBezTo>
                  <a:pt x="290" y="555"/>
                  <a:pt x="290" y="555"/>
                  <a:pt x="290" y="555"/>
                </a:cubicBezTo>
                <a:lnTo>
                  <a:pt x="291" y="556"/>
                </a:lnTo>
                <a:close/>
                <a:moveTo>
                  <a:pt x="299" y="593"/>
                </a:moveTo>
                <a:cubicBezTo>
                  <a:pt x="301" y="593"/>
                  <a:pt x="301" y="593"/>
                  <a:pt x="301" y="593"/>
                </a:cubicBezTo>
                <a:cubicBezTo>
                  <a:pt x="300" y="591"/>
                  <a:pt x="300" y="591"/>
                  <a:pt x="300" y="591"/>
                </a:cubicBezTo>
                <a:lnTo>
                  <a:pt x="299" y="593"/>
                </a:lnTo>
                <a:close/>
                <a:moveTo>
                  <a:pt x="296" y="547"/>
                </a:moveTo>
                <a:cubicBezTo>
                  <a:pt x="297" y="545"/>
                  <a:pt x="297" y="545"/>
                  <a:pt x="297" y="545"/>
                </a:cubicBezTo>
                <a:cubicBezTo>
                  <a:pt x="296" y="545"/>
                  <a:pt x="296" y="545"/>
                  <a:pt x="296" y="545"/>
                </a:cubicBezTo>
                <a:cubicBezTo>
                  <a:pt x="294" y="546"/>
                  <a:pt x="294" y="546"/>
                  <a:pt x="294" y="546"/>
                </a:cubicBezTo>
                <a:cubicBezTo>
                  <a:pt x="293" y="548"/>
                  <a:pt x="293" y="548"/>
                  <a:pt x="293" y="548"/>
                </a:cubicBezTo>
                <a:cubicBezTo>
                  <a:pt x="295" y="547"/>
                  <a:pt x="295" y="547"/>
                  <a:pt x="295" y="547"/>
                </a:cubicBezTo>
                <a:lnTo>
                  <a:pt x="296" y="547"/>
                </a:lnTo>
                <a:close/>
                <a:moveTo>
                  <a:pt x="302" y="598"/>
                </a:moveTo>
                <a:cubicBezTo>
                  <a:pt x="302" y="597"/>
                  <a:pt x="302" y="597"/>
                  <a:pt x="302" y="597"/>
                </a:cubicBezTo>
                <a:cubicBezTo>
                  <a:pt x="300" y="597"/>
                  <a:pt x="300" y="597"/>
                  <a:pt x="300" y="597"/>
                </a:cubicBezTo>
                <a:lnTo>
                  <a:pt x="302" y="598"/>
                </a:lnTo>
                <a:close/>
                <a:moveTo>
                  <a:pt x="288" y="557"/>
                </a:moveTo>
                <a:cubicBezTo>
                  <a:pt x="288" y="560"/>
                  <a:pt x="288" y="560"/>
                  <a:pt x="288" y="560"/>
                </a:cubicBezTo>
                <a:cubicBezTo>
                  <a:pt x="289" y="561"/>
                  <a:pt x="289" y="561"/>
                  <a:pt x="289" y="561"/>
                </a:cubicBezTo>
                <a:cubicBezTo>
                  <a:pt x="289" y="562"/>
                  <a:pt x="289" y="562"/>
                  <a:pt x="289" y="562"/>
                </a:cubicBezTo>
                <a:cubicBezTo>
                  <a:pt x="290" y="561"/>
                  <a:pt x="290" y="561"/>
                  <a:pt x="290" y="561"/>
                </a:cubicBezTo>
                <a:cubicBezTo>
                  <a:pt x="290" y="559"/>
                  <a:pt x="290" y="559"/>
                  <a:pt x="290" y="559"/>
                </a:cubicBezTo>
                <a:lnTo>
                  <a:pt x="288" y="557"/>
                </a:lnTo>
                <a:close/>
                <a:moveTo>
                  <a:pt x="285" y="539"/>
                </a:moveTo>
                <a:cubicBezTo>
                  <a:pt x="285" y="540"/>
                  <a:pt x="285" y="540"/>
                  <a:pt x="285" y="540"/>
                </a:cubicBezTo>
                <a:cubicBezTo>
                  <a:pt x="287" y="540"/>
                  <a:pt x="287" y="540"/>
                  <a:pt x="287" y="540"/>
                </a:cubicBezTo>
                <a:cubicBezTo>
                  <a:pt x="287" y="537"/>
                  <a:pt x="287" y="537"/>
                  <a:pt x="287" y="537"/>
                </a:cubicBezTo>
                <a:cubicBezTo>
                  <a:pt x="286" y="536"/>
                  <a:pt x="286" y="536"/>
                  <a:pt x="286" y="536"/>
                </a:cubicBezTo>
                <a:cubicBezTo>
                  <a:pt x="284" y="537"/>
                  <a:pt x="284" y="537"/>
                  <a:pt x="284" y="537"/>
                </a:cubicBezTo>
                <a:cubicBezTo>
                  <a:pt x="283" y="539"/>
                  <a:pt x="283" y="539"/>
                  <a:pt x="283" y="539"/>
                </a:cubicBezTo>
                <a:lnTo>
                  <a:pt x="285" y="539"/>
                </a:lnTo>
                <a:close/>
                <a:moveTo>
                  <a:pt x="304" y="594"/>
                </a:moveTo>
                <a:cubicBezTo>
                  <a:pt x="303" y="593"/>
                  <a:pt x="303" y="593"/>
                  <a:pt x="303" y="593"/>
                </a:cubicBezTo>
                <a:cubicBezTo>
                  <a:pt x="302" y="594"/>
                  <a:pt x="302" y="594"/>
                  <a:pt x="302" y="594"/>
                </a:cubicBezTo>
                <a:cubicBezTo>
                  <a:pt x="301" y="594"/>
                  <a:pt x="301" y="594"/>
                  <a:pt x="301" y="594"/>
                </a:cubicBezTo>
                <a:cubicBezTo>
                  <a:pt x="301" y="595"/>
                  <a:pt x="301" y="595"/>
                  <a:pt x="301" y="595"/>
                </a:cubicBezTo>
                <a:cubicBezTo>
                  <a:pt x="302" y="595"/>
                  <a:pt x="302" y="595"/>
                  <a:pt x="302" y="595"/>
                </a:cubicBezTo>
                <a:lnTo>
                  <a:pt x="304" y="594"/>
                </a:lnTo>
                <a:close/>
                <a:moveTo>
                  <a:pt x="270" y="513"/>
                </a:moveTo>
                <a:cubicBezTo>
                  <a:pt x="268" y="514"/>
                  <a:pt x="268" y="514"/>
                  <a:pt x="268" y="514"/>
                </a:cubicBezTo>
                <a:cubicBezTo>
                  <a:pt x="270" y="515"/>
                  <a:pt x="270" y="515"/>
                  <a:pt x="270" y="515"/>
                </a:cubicBezTo>
                <a:lnTo>
                  <a:pt x="270" y="513"/>
                </a:lnTo>
                <a:close/>
                <a:moveTo>
                  <a:pt x="267" y="511"/>
                </a:moveTo>
                <a:cubicBezTo>
                  <a:pt x="267" y="514"/>
                  <a:pt x="267" y="514"/>
                  <a:pt x="267" y="514"/>
                </a:cubicBezTo>
                <a:cubicBezTo>
                  <a:pt x="268" y="512"/>
                  <a:pt x="268" y="512"/>
                  <a:pt x="268" y="512"/>
                </a:cubicBezTo>
                <a:lnTo>
                  <a:pt x="267" y="511"/>
                </a:lnTo>
                <a:close/>
                <a:moveTo>
                  <a:pt x="270" y="524"/>
                </a:moveTo>
                <a:cubicBezTo>
                  <a:pt x="270" y="525"/>
                  <a:pt x="270" y="525"/>
                  <a:pt x="270" y="525"/>
                </a:cubicBezTo>
                <a:cubicBezTo>
                  <a:pt x="272" y="522"/>
                  <a:pt x="272" y="522"/>
                  <a:pt x="272" y="522"/>
                </a:cubicBezTo>
                <a:cubicBezTo>
                  <a:pt x="271" y="520"/>
                  <a:pt x="271" y="520"/>
                  <a:pt x="271" y="520"/>
                </a:cubicBezTo>
                <a:cubicBezTo>
                  <a:pt x="271" y="519"/>
                  <a:pt x="271" y="519"/>
                  <a:pt x="271" y="519"/>
                </a:cubicBezTo>
                <a:cubicBezTo>
                  <a:pt x="270" y="518"/>
                  <a:pt x="270" y="518"/>
                  <a:pt x="270" y="518"/>
                </a:cubicBezTo>
                <a:cubicBezTo>
                  <a:pt x="269" y="519"/>
                  <a:pt x="269" y="519"/>
                  <a:pt x="269" y="519"/>
                </a:cubicBezTo>
                <a:cubicBezTo>
                  <a:pt x="268" y="520"/>
                  <a:pt x="268" y="520"/>
                  <a:pt x="268" y="520"/>
                </a:cubicBezTo>
                <a:cubicBezTo>
                  <a:pt x="270" y="522"/>
                  <a:pt x="270" y="522"/>
                  <a:pt x="270" y="522"/>
                </a:cubicBezTo>
                <a:lnTo>
                  <a:pt x="270" y="524"/>
                </a:lnTo>
                <a:close/>
                <a:moveTo>
                  <a:pt x="267" y="502"/>
                </a:moveTo>
                <a:cubicBezTo>
                  <a:pt x="266" y="501"/>
                  <a:pt x="266" y="501"/>
                  <a:pt x="266" y="501"/>
                </a:cubicBezTo>
                <a:cubicBezTo>
                  <a:pt x="266" y="503"/>
                  <a:pt x="266" y="503"/>
                  <a:pt x="266" y="503"/>
                </a:cubicBezTo>
                <a:lnTo>
                  <a:pt x="267" y="502"/>
                </a:lnTo>
                <a:close/>
                <a:moveTo>
                  <a:pt x="274" y="502"/>
                </a:moveTo>
                <a:cubicBezTo>
                  <a:pt x="275" y="501"/>
                  <a:pt x="275" y="501"/>
                  <a:pt x="275" y="501"/>
                </a:cubicBezTo>
                <a:cubicBezTo>
                  <a:pt x="274" y="500"/>
                  <a:pt x="274" y="500"/>
                  <a:pt x="274" y="500"/>
                </a:cubicBezTo>
                <a:cubicBezTo>
                  <a:pt x="273" y="500"/>
                  <a:pt x="273" y="500"/>
                  <a:pt x="273" y="500"/>
                </a:cubicBezTo>
                <a:cubicBezTo>
                  <a:pt x="271" y="502"/>
                  <a:pt x="271" y="502"/>
                  <a:pt x="271" y="502"/>
                </a:cubicBezTo>
                <a:cubicBezTo>
                  <a:pt x="272" y="503"/>
                  <a:pt x="272" y="503"/>
                  <a:pt x="272" y="503"/>
                </a:cubicBezTo>
                <a:cubicBezTo>
                  <a:pt x="273" y="502"/>
                  <a:pt x="273" y="502"/>
                  <a:pt x="273" y="502"/>
                </a:cubicBezTo>
                <a:lnTo>
                  <a:pt x="274" y="502"/>
                </a:lnTo>
                <a:close/>
                <a:moveTo>
                  <a:pt x="46" y="468"/>
                </a:moveTo>
                <a:cubicBezTo>
                  <a:pt x="46" y="468"/>
                  <a:pt x="45" y="469"/>
                  <a:pt x="45" y="469"/>
                </a:cubicBezTo>
                <a:cubicBezTo>
                  <a:pt x="46" y="469"/>
                  <a:pt x="46" y="469"/>
                  <a:pt x="46" y="469"/>
                </a:cubicBezTo>
                <a:lnTo>
                  <a:pt x="46" y="468"/>
                </a:lnTo>
                <a:close/>
                <a:moveTo>
                  <a:pt x="273" y="506"/>
                </a:moveTo>
                <a:cubicBezTo>
                  <a:pt x="272" y="504"/>
                  <a:pt x="272" y="504"/>
                  <a:pt x="272" y="504"/>
                </a:cubicBezTo>
                <a:cubicBezTo>
                  <a:pt x="271" y="505"/>
                  <a:pt x="271" y="505"/>
                  <a:pt x="271" y="505"/>
                </a:cubicBezTo>
                <a:cubicBezTo>
                  <a:pt x="272" y="506"/>
                  <a:pt x="272" y="506"/>
                  <a:pt x="272" y="506"/>
                </a:cubicBezTo>
                <a:lnTo>
                  <a:pt x="273" y="506"/>
                </a:lnTo>
                <a:close/>
                <a:moveTo>
                  <a:pt x="265" y="496"/>
                </a:moveTo>
                <a:cubicBezTo>
                  <a:pt x="266" y="496"/>
                  <a:pt x="266" y="496"/>
                  <a:pt x="266" y="496"/>
                </a:cubicBezTo>
                <a:cubicBezTo>
                  <a:pt x="266" y="495"/>
                  <a:pt x="266" y="495"/>
                  <a:pt x="266" y="495"/>
                </a:cubicBezTo>
                <a:cubicBezTo>
                  <a:pt x="267" y="492"/>
                  <a:pt x="267" y="492"/>
                  <a:pt x="267" y="492"/>
                </a:cubicBezTo>
                <a:cubicBezTo>
                  <a:pt x="267" y="490"/>
                  <a:pt x="267" y="490"/>
                  <a:pt x="267" y="490"/>
                </a:cubicBezTo>
                <a:cubicBezTo>
                  <a:pt x="268" y="489"/>
                  <a:pt x="268" y="489"/>
                  <a:pt x="268" y="489"/>
                </a:cubicBezTo>
                <a:cubicBezTo>
                  <a:pt x="269" y="486"/>
                  <a:pt x="269" y="486"/>
                  <a:pt x="269" y="486"/>
                </a:cubicBezTo>
                <a:cubicBezTo>
                  <a:pt x="270" y="485"/>
                  <a:pt x="270" y="485"/>
                  <a:pt x="270" y="485"/>
                </a:cubicBezTo>
                <a:cubicBezTo>
                  <a:pt x="270" y="482"/>
                  <a:pt x="270" y="482"/>
                  <a:pt x="270" y="482"/>
                </a:cubicBezTo>
                <a:cubicBezTo>
                  <a:pt x="270" y="479"/>
                  <a:pt x="270" y="479"/>
                  <a:pt x="270" y="479"/>
                </a:cubicBezTo>
                <a:cubicBezTo>
                  <a:pt x="269" y="476"/>
                  <a:pt x="269" y="476"/>
                  <a:pt x="269" y="476"/>
                </a:cubicBezTo>
                <a:cubicBezTo>
                  <a:pt x="268" y="476"/>
                  <a:pt x="268" y="476"/>
                  <a:pt x="268" y="476"/>
                </a:cubicBezTo>
                <a:cubicBezTo>
                  <a:pt x="268" y="477"/>
                  <a:pt x="268" y="477"/>
                  <a:pt x="268" y="477"/>
                </a:cubicBezTo>
                <a:cubicBezTo>
                  <a:pt x="266" y="477"/>
                  <a:pt x="266" y="477"/>
                  <a:pt x="266" y="477"/>
                </a:cubicBezTo>
                <a:cubicBezTo>
                  <a:pt x="266" y="479"/>
                  <a:pt x="266" y="479"/>
                  <a:pt x="266" y="479"/>
                </a:cubicBezTo>
                <a:cubicBezTo>
                  <a:pt x="268" y="480"/>
                  <a:pt x="268" y="480"/>
                  <a:pt x="268" y="480"/>
                </a:cubicBezTo>
                <a:cubicBezTo>
                  <a:pt x="267" y="481"/>
                  <a:pt x="267" y="481"/>
                  <a:pt x="267" y="481"/>
                </a:cubicBezTo>
                <a:cubicBezTo>
                  <a:pt x="266" y="483"/>
                  <a:pt x="266" y="483"/>
                  <a:pt x="266" y="483"/>
                </a:cubicBezTo>
                <a:cubicBezTo>
                  <a:pt x="265" y="484"/>
                  <a:pt x="265" y="484"/>
                  <a:pt x="265" y="484"/>
                </a:cubicBezTo>
                <a:cubicBezTo>
                  <a:pt x="264" y="484"/>
                  <a:pt x="264" y="484"/>
                  <a:pt x="264" y="484"/>
                </a:cubicBezTo>
                <a:cubicBezTo>
                  <a:pt x="264" y="485"/>
                  <a:pt x="264" y="485"/>
                  <a:pt x="264" y="485"/>
                </a:cubicBezTo>
                <a:cubicBezTo>
                  <a:pt x="266" y="486"/>
                  <a:pt x="266" y="486"/>
                  <a:pt x="266" y="486"/>
                </a:cubicBezTo>
                <a:cubicBezTo>
                  <a:pt x="265" y="486"/>
                  <a:pt x="265" y="486"/>
                  <a:pt x="265" y="486"/>
                </a:cubicBezTo>
                <a:cubicBezTo>
                  <a:pt x="265" y="487"/>
                  <a:pt x="265" y="487"/>
                  <a:pt x="265" y="487"/>
                </a:cubicBezTo>
                <a:cubicBezTo>
                  <a:pt x="265" y="488"/>
                  <a:pt x="265" y="488"/>
                  <a:pt x="265" y="488"/>
                </a:cubicBezTo>
                <a:cubicBezTo>
                  <a:pt x="265" y="488"/>
                  <a:pt x="265" y="488"/>
                  <a:pt x="265" y="488"/>
                </a:cubicBezTo>
                <a:cubicBezTo>
                  <a:pt x="267" y="487"/>
                  <a:pt x="267" y="487"/>
                  <a:pt x="267" y="487"/>
                </a:cubicBezTo>
                <a:cubicBezTo>
                  <a:pt x="267" y="488"/>
                  <a:pt x="267" y="488"/>
                  <a:pt x="267" y="488"/>
                </a:cubicBezTo>
                <a:cubicBezTo>
                  <a:pt x="266" y="489"/>
                  <a:pt x="266" y="489"/>
                  <a:pt x="266" y="489"/>
                </a:cubicBezTo>
                <a:cubicBezTo>
                  <a:pt x="265" y="489"/>
                  <a:pt x="265" y="489"/>
                  <a:pt x="265" y="489"/>
                </a:cubicBezTo>
                <a:cubicBezTo>
                  <a:pt x="264" y="491"/>
                  <a:pt x="264" y="491"/>
                  <a:pt x="264" y="491"/>
                </a:cubicBezTo>
                <a:cubicBezTo>
                  <a:pt x="264" y="493"/>
                  <a:pt x="264" y="493"/>
                  <a:pt x="264" y="493"/>
                </a:cubicBezTo>
                <a:cubicBezTo>
                  <a:pt x="265" y="494"/>
                  <a:pt x="265" y="494"/>
                  <a:pt x="265" y="494"/>
                </a:cubicBezTo>
                <a:cubicBezTo>
                  <a:pt x="265" y="495"/>
                  <a:pt x="265" y="495"/>
                  <a:pt x="265" y="495"/>
                </a:cubicBezTo>
                <a:lnTo>
                  <a:pt x="265" y="496"/>
                </a:lnTo>
                <a:close/>
                <a:moveTo>
                  <a:pt x="284" y="501"/>
                </a:moveTo>
                <a:cubicBezTo>
                  <a:pt x="285" y="500"/>
                  <a:pt x="285" y="500"/>
                  <a:pt x="285" y="500"/>
                </a:cubicBezTo>
                <a:cubicBezTo>
                  <a:pt x="285" y="499"/>
                  <a:pt x="285" y="499"/>
                  <a:pt x="285" y="499"/>
                </a:cubicBezTo>
                <a:cubicBezTo>
                  <a:pt x="282" y="501"/>
                  <a:pt x="282" y="501"/>
                  <a:pt x="282" y="501"/>
                </a:cubicBezTo>
                <a:cubicBezTo>
                  <a:pt x="282" y="502"/>
                  <a:pt x="282" y="502"/>
                  <a:pt x="282" y="502"/>
                </a:cubicBezTo>
                <a:cubicBezTo>
                  <a:pt x="283" y="502"/>
                  <a:pt x="283" y="502"/>
                  <a:pt x="283" y="502"/>
                </a:cubicBezTo>
                <a:lnTo>
                  <a:pt x="284" y="501"/>
                </a:lnTo>
                <a:close/>
                <a:moveTo>
                  <a:pt x="289" y="554"/>
                </a:moveTo>
                <a:cubicBezTo>
                  <a:pt x="290" y="554"/>
                  <a:pt x="290" y="554"/>
                  <a:pt x="290" y="554"/>
                </a:cubicBezTo>
                <a:cubicBezTo>
                  <a:pt x="289" y="552"/>
                  <a:pt x="289" y="552"/>
                  <a:pt x="289" y="552"/>
                </a:cubicBezTo>
                <a:lnTo>
                  <a:pt x="289" y="554"/>
                </a:lnTo>
                <a:close/>
                <a:moveTo>
                  <a:pt x="287" y="541"/>
                </a:moveTo>
                <a:cubicBezTo>
                  <a:pt x="286" y="540"/>
                  <a:pt x="286" y="540"/>
                  <a:pt x="286" y="540"/>
                </a:cubicBezTo>
                <a:cubicBezTo>
                  <a:pt x="286" y="541"/>
                  <a:pt x="286" y="541"/>
                  <a:pt x="286" y="541"/>
                </a:cubicBezTo>
                <a:cubicBezTo>
                  <a:pt x="286" y="543"/>
                  <a:pt x="286" y="543"/>
                  <a:pt x="286" y="543"/>
                </a:cubicBezTo>
                <a:cubicBezTo>
                  <a:pt x="287" y="546"/>
                  <a:pt x="287" y="546"/>
                  <a:pt x="287" y="546"/>
                </a:cubicBezTo>
                <a:cubicBezTo>
                  <a:pt x="288" y="548"/>
                  <a:pt x="288" y="548"/>
                  <a:pt x="288" y="548"/>
                </a:cubicBezTo>
                <a:cubicBezTo>
                  <a:pt x="289" y="550"/>
                  <a:pt x="289" y="550"/>
                  <a:pt x="289" y="550"/>
                </a:cubicBezTo>
                <a:cubicBezTo>
                  <a:pt x="290" y="547"/>
                  <a:pt x="290" y="547"/>
                  <a:pt x="290" y="547"/>
                </a:cubicBezTo>
                <a:cubicBezTo>
                  <a:pt x="288" y="543"/>
                  <a:pt x="288" y="543"/>
                  <a:pt x="288" y="543"/>
                </a:cubicBezTo>
                <a:lnTo>
                  <a:pt x="287" y="541"/>
                </a:lnTo>
                <a:close/>
                <a:moveTo>
                  <a:pt x="282" y="544"/>
                </a:moveTo>
                <a:cubicBezTo>
                  <a:pt x="282" y="546"/>
                  <a:pt x="282" y="546"/>
                  <a:pt x="282" y="546"/>
                </a:cubicBezTo>
                <a:cubicBezTo>
                  <a:pt x="285" y="549"/>
                  <a:pt x="285" y="549"/>
                  <a:pt x="285" y="549"/>
                </a:cubicBezTo>
                <a:cubicBezTo>
                  <a:pt x="285" y="551"/>
                  <a:pt x="285" y="551"/>
                  <a:pt x="285" y="551"/>
                </a:cubicBezTo>
                <a:cubicBezTo>
                  <a:pt x="287" y="552"/>
                  <a:pt x="287" y="552"/>
                  <a:pt x="287" y="552"/>
                </a:cubicBezTo>
                <a:cubicBezTo>
                  <a:pt x="287" y="550"/>
                  <a:pt x="287" y="550"/>
                  <a:pt x="287" y="550"/>
                </a:cubicBezTo>
                <a:cubicBezTo>
                  <a:pt x="286" y="547"/>
                  <a:pt x="286" y="547"/>
                  <a:pt x="286" y="547"/>
                </a:cubicBezTo>
                <a:cubicBezTo>
                  <a:pt x="282" y="543"/>
                  <a:pt x="282" y="543"/>
                  <a:pt x="282" y="543"/>
                </a:cubicBezTo>
                <a:cubicBezTo>
                  <a:pt x="282" y="543"/>
                  <a:pt x="282" y="544"/>
                  <a:pt x="282" y="544"/>
                </a:cubicBezTo>
                <a:close/>
                <a:moveTo>
                  <a:pt x="281" y="485"/>
                </a:moveTo>
                <a:cubicBezTo>
                  <a:pt x="279" y="483"/>
                  <a:pt x="279" y="483"/>
                  <a:pt x="279" y="483"/>
                </a:cubicBezTo>
                <a:cubicBezTo>
                  <a:pt x="276" y="483"/>
                  <a:pt x="276" y="483"/>
                  <a:pt x="276" y="483"/>
                </a:cubicBezTo>
                <a:cubicBezTo>
                  <a:pt x="276" y="485"/>
                  <a:pt x="276" y="485"/>
                  <a:pt x="276" y="485"/>
                </a:cubicBezTo>
                <a:cubicBezTo>
                  <a:pt x="277" y="486"/>
                  <a:pt x="277" y="486"/>
                  <a:pt x="277" y="486"/>
                </a:cubicBezTo>
                <a:cubicBezTo>
                  <a:pt x="277" y="487"/>
                  <a:pt x="277" y="487"/>
                  <a:pt x="277" y="487"/>
                </a:cubicBezTo>
                <a:cubicBezTo>
                  <a:pt x="278" y="488"/>
                  <a:pt x="278" y="488"/>
                  <a:pt x="278" y="488"/>
                </a:cubicBezTo>
                <a:cubicBezTo>
                  <a:pt x="277" y="489"/>
                  <a:pt x="277" y="489"/>
                  <a:pt x="277" y="489"/>
                </a:cubicBezTo>
                <a:cubicBezTo>
                  <a:pt x="276" y="493"/>
                  <a:pt x="276" y="493"/>
                  <a:pt x="276" y="493"/>
                </a:cubicBezTo>
                <a:cubicBezTo>
                  <a:pt x="276" y="496"/>
                  <a:pt x="276" y="496"/>
                  <a:pt x="276" y="496"/>
                </a:cubicBezTo>
                <a:cubicBezTo>
                  <a:pt x="277" y="496"/>
                  <a:pt x="277" y="496"/>
                  <a:pt x="277" y="496"/>
                </a:cubicBezTo>
                <a:cubicBezTo>
                  <a:pt x="278" y="494"/>
                  <a:pt x="278" y="494"/>
                  <a:pt x="278" y="494"/>
                </a:cubicBezTo>
                <a:cubicBezTo>
                  <a:pt x="279" y="495"/>
                  <a:pt x="279" y="495"/>
                  <a:pt x="279" y="495"/>
                </a:cubicBezTo>
                <a:cubicBezTo>
                  <a:pt x="280" y="494"/>
                  <a:pt x="280" y="494"/>
                  <a:pt x="280" y="494"/>
                </a:cubicBezTo>
                <a:cubicBezTo>
                  <a:pt x="279" y="493"/>
                  <a:pt x="279" y="493"/>
                  <a:pt x="279" y="493"/>
                </a:cubicBezTo>
                <a:cubicBezTo>
                  <a:pt x="280" y="492"/>
                  <a:pt x="280" y="492"/>
                  <a:pt x="280" y="492"/>
                </a:cubicBezTo>
                <a:cubicBezTo>
                  <a:pt x="280" y="490"/>
                  <a:pt x="280" y="490"/>
                  <a:pt x="280" y="490"/>
                </a:cubicBezTo>
                <a:cubicBezTo>
                  <a:pt x="281" y="490"/>
                  <a:pt x="281" y="490"/>
                  <a:pt x="281" y="490"/>
                </a:cubicBezTo>
                <a:cubicBezTo>
                  <a:pt x="281" y="492"/>
                  <a:pt x="281" y="492"/>
                  <a:pt x="281" y="492"/>
                </a:cubicBezTo>
                <a:cubicBezTo>
                  <a:pt x="282" y="492"/>
                  <a:pt x="282" y="492"/>
                  <a:pt x="282" y="492"/>
                </a:cubicBezTo>
                <a:cubicBezTo>
                  <a:pt x="284" y="489"/>
                  <a:pt x="284" y="489"/>
                  <a:pt x="284" y="489"/>
                </a:cubicBezTo>
                <a:cubicBezTo>
                  <a:pt x="284" y="487"/>
                  <a:pt x="284" y="487"/>
                  <a:pt x="284" y="487"/>
                </a:cubicBezTo>
                <a:cubicBezTo>
                  <a:pt x="282" y="485"/>
                  <a:pt x="282" y="485"/>
                  <a:pt x="282" y="485"/>
                </a:cubicBezTo>
                <a:lnTo>
                  <a:pt x="281" y="485"/>
                </a:lnTo>
                <a:close/>
                <a:moveTo>
                  <a:pt x="285" y="504"/>
                </a:moveTo>
                <a:cubicBezTo>
                  <a:pt x="285" y="502"/>
                  <a:pt x="285" y="502"/>
                  <a:pt x="285" y="502"/>
                </a:cubicBezTo>
                <a:cubicBezTo>
                  <a:pt x="284" y="501"/>
                  <a:pt x="284" y="501"/>
                  <a:pt x="284" y="501"/>
                </a:cubicBezTo>
                <a:cubicBezTo>
                  <a:pt x="283" y="504"/>
                  <a:pt x="283" y="504"/>
                  <a:pt x="283" y="504"/>
                </a:cubicBezTo>
                <a:cubicBezTo>
                  <a:pt x="284" y="504"/>
                  <a:pt x="284" y="504"/>
                  <a:pt x="284" y="504"/>
                </a:cubicBezTo>
                <a:lnTo>
                  <a:pt x="285" y="504"/>
                </a:lnTo>
                <a:close/>
                <a:moveTo>
                  <a:pt x="284" y="497"/>
                </a:moveTo>
                <a:cubicBezTo>
                  <a:pt x="284" y="496"/>
                  <a:pt x="284" y="496"/>
                  <a:pt x="284" y="496"/>
                </a:cubicBezTo>
                <a:cubicBezTo>
                  <a:pt x="281" y="496"/>
                  <a:pt x="281" y="496"/>
                  <a:pt x="281" y="496"/>
                </a:cubicBezTo>
                <a:cubicBezTo>
                  <a:pt x="280" y="498"/>
                  <a:pt x="280" y="498"/>
                  <a:pt x="280" y="498"/>
                </a:cubicBezTo>
                <a:cubicBezTo>
                  <a:pt x="281" y="499"/>
                  <a:pt x="281" y="499"/>
                  <a:pt x="281" y="499"/>
                </a:cubicBezTo>
                <a:cubicBezTo>
                  <a:pt x="282" y="500"/>
                  <a:pt x="282" y="500"/>
                  <a:pt x="282" y="500"/>
                </a:cubicBezTo>
                <a:lnTo>
                  <a:pt x="284" y="497"/>
                </a:lnTo>
                <a:close/>
                <a:moveTo>
                  <a:pt x="270" y="516"/>
                </a:moveTo>
                <a:cubicBezTo>
                  <a:pt x="269" y="516"/>
                  <a:pt x="269" y="516"/>
                  <a:pt x="269" y="516"/>
                </a:cubicBezTo>
                <a:cubicBezTo>
                  <a:pt x="270" y="518"/>
                  <a:pt x="270" y="518"/>
                  <a:pt x="270" y="518"/>
                </a:cubicBezTo>
                <a:cubicBezTo>
                  <a:pt x="271" y="517"/>
                  <a:pt x="271" y="517"/>
                  <a:pt x="271" y="517"/>
                </a:cubicBezTo>
                <a:cubicBezTo>
                  <a:pt x="271" y="516"/>
                  <a:pt x="271" y="516"/>
                  <a:pt x="271" y="516"/>
                </a:cubicBezTo>
                <a:lnTo>
                  <a:pt x="270" y="516"/>
                </a:lnTo>
                <a:close/>
                <a:moveTo>
                  <a:pt x="135" y="406"/>
                </a:moveTo>
                <a:cubicBezTo>
                  <a:pt x="137" y="407"/>
                  <a:pt x="137" y="407"/>
                  <a:pt x="137" y="407"/>
                </a:cubicBezTo>
                <a:cubicBezTo>
                  <a:pt x="138" y="406"/>
                  <a:pt x="138" y="406"/>
                  <a:pt x="138" y="406"/>
                </a:cubicBezTo>
                <a:cubicBezTo>
                  <a:pt x="137" y="405"/>
                  <a:pt x="137" y="405"/>
                  <a:pt x="137" y="405"/>
                </a:cubicBezTo>
                <a:lnTo>
                  <a:pt x="135" y="406"/>
                </a:lnTo>
                <a:close/>
                <a:moveTo>
                  <a:pt x="191" y="420"/>
                </a:moveTo>
                <a:cubicBezTo>
                  <a:pt x="194" y="420"/>
                  <a:pt x="194" y="420"/>
                  <a:pt x="194" y="420"/>
                </a:cubicBezTo>
                <a:cubicBezTo>
                  <a:pt x="193" y="419"/>
                  <a:pt x="193" y="419"/>
                  <a:pt x="193" y="419"/>
                </a:cubicBezTo>
                <a:lnTo>
                  <a:pt x="191" y="420"/>
                </a:lnTo>
                <a:close/>
                <a:moveTo>
                  <a:pt x="137" y="423"/>
                </a:moveTo>
                <a:cubicBezTo>
                  <a:pt x="138" y="421"/>
                  <a:pt x="138" y="421"/>
                  <a:pt x="138" y="421"/>
                </a:cubicBezTo>
                <a:cubicBezTo>
                  <a:pt x="136" y="421"/>
                  <a:pt x="136" y="421"/>
                  <a:pt x="136" y="421"/>
                </a:cubicBezTo>
                <a:cubicBezTo>
                  <a:pt x="135" y="421"/>
                  <a:pt x="135" y="421"/>
                  <a:pt x="135" y="421"/>
                </a:cubicBezTo>
                <a:cubicBezTo>
                  <a:pt x="135" y="423"/>
                  <a:pt x="135" y="423"/>
                  <a:pt x="135" y="423"/>
                </a:cubicBezTo>
                <a:cubicBezTo>
                  <a:pt x="136" y="424"/>
                  <a:pt x="136" y="424"/>
                  <a:pt x="136" y="424"/>
                </a:cubicBezTo>
                <a:lnTo>
                  <a:pt x="137" y="423"/>
                </a:lnTo>
                <a:close/>
                <a:moveTo>
                  <a:pt x="197" y="403"/>
                </a:moveTo>
                <a:cubicBezTo>
                  <a:pt x="196" y="402"/>
                  <a:pt x="196" y="402"/>
                  <a:pt x="196" y="402"/>
                </a:cubicBezTo>
                <a:cubicBezTo>
                  <a:pt x="194" y="404"/>
                  <a:pt x="194" y="404"/>
                  <a:pt x="194" y="404"/>
                </a:cubicBezTo>
                <a:cubicBezTo>
                  <a:pt x="194" y="404"/>
                  <a:pt x="194" y="404"/>
                  <a:pt x="194" y="404"/>
                </a:cubicBezTo>
                <a:cubicBezTo>
                  <a:pt x="192" y="406"/>
                  <a:pt x="192" y="406"/>
                  <a:pt x="192" y="406"/>
                </a:cubicBezTo>
                <a:cubicBezTo>
                  <a:pt x="190" y="407"/>
                  <a:pt x="190" y="407"/>
                  <a:pt x="190" y="407"/>
                </a:cubicBezTo>
                <a:cubicBezTo>
                  <a:pt x="187" y="409"/>
                  <a:pt x="187" y="409"/>
                  <a:pt x="187" y="409"/>
                </a:cubicBezTo>
                <a:cubicBezTo>
                  <a:pt x="187" y="410"/>
                  <a:pt x="187" y="410"/>
                  <a:pt x="187" y="410"/>
                </a:cubicBezTo>
                <a:cubicBezTo>
                  <a:pt x="186" y="411"/>
                  <a:pt x="186" y="411"/>
                  <a:pt x="186" y="411"/>
                </a:cubicBezTo>
                <a:cubicBezTo>
                  <a:pt x="185" y="411"/>
                  <a:pt x="185" y="411"/>
                  <a:pt x="185" y="411"/>
                </a:cubicBezTo>
                <a:cubicBezTo>
                  <a:pt x="184" y="412"/>
                  <a:pt x="184" y="412"/>
                  <a:pt x="184" y="412"/>
                </a:cubicBezTo>
                <a:cubicBezTo>
                  <a:pt x="186" y="412"/>
                  <a:pt x="186" y="412"/>
                  <a:pt x="186" y="412"/>
                </a:cubicBezTo>
                <a:cubicBezTo>
                  <a:pt x="187" y="411"/>
                  <a:pt x="187" y="411"/>
                  <a:pt x="187" y="411"/>
                </a:cubicBezTo>
                <a:cubicBezTo>
                  <a:pt x="189" y="412"/>
                  <a:pt x="189" y="412"/>
                  <a:pt x="189" y="412"/>
                </a:cubicBezTo>
                <a:cubicBezTo>
                  <a:pt x="190" y="411"/>
                  <a:pt x="190" y="411"/>
                  <a:pt x="190" y="411"/>
                </a:cubicBezTo>
                <a:cubicBezTo>
                  <a:pt x="190" y="410"/>
                  <a:pt x="190" y="410"/>
                  <a:pt x="190" y="410"/>
                </a:cubicBezTo>
                <a:cubicBezTo>
                  <a:pt x="191" y="409"/>
                  <a:pt x="191" y="409"/>
                  <a:pt x="191" y="409"/>
                </a:cubicBezTo>
                <a:cubicBezTo>
                  <a:pt x="194" y="406"/>
                  <a:pt x="194" y="406"/>
                  <a:pt x="194" y="406"/>
                </a:cubicBezTo>
                <a:cubicBezTo>
                  <a:pt x="196" y="405"/>
                  <a:pt x="196" y="405"/>
                  <a:pt x="196" y="405"/>
                </a:cubicBezTo>
                <a:cubicBezTo>
                  <a:pt x="197" y="404"/>
                  <a:pt x="197" y="404"/>
                  <a:pt x="197" y="404"/>
                </a:cubicBezTo>
                <a:cubicBezTo>
                  <a:pt x="196" y="404"/>
                  <a:pt x="196" y="404"/>
                  <a:pt x="196" y="404"/>
                </a:cubicBezTo>
                <a:lnTo>
                  <a:pt x="197" y="403"/>
                </a:lnTo>
                <a:close/>
                <a:moveTo>
                  <a:pt x="283" y="514"/>
                </a:moveTo>
                <a:cubicBezTo>
                  <a:pt x="283" y="515"/>
                  <a:pt x="283" y="515"/>
                  <a:pt x="283" y="515"/>
                </a:cubicBezTo>
                <a:cubicBezTo>
                  <a:pt x="283" y="517"/>
                  <a:pt x="283" y="517"/>
                  <a:pt x="283" y="517"/>
                </a:cubicBezTo>
                <a:cubicBezTo>
                  <a:pt x="285" y="515"/>
                  <a:pt x="285" y="515"/>
                  <a:pt x="285" y="515"/>
                </a:cubicBezTo>
                <a:cubicBezTo>
                  <a:pt x="283" y="513"/>
                  <a:pt x="283" y="513"/>
                  <a:pt x="283" y="513"/>
                </a:cubicBezTo>
                <a:lnTo>
                  <a:pt x="283" y="514"/>
                </a:lnTo>
                <a:close/>
                <a:moveTo>
                  <a:pt x="136" y="429"/>
                </a:moveTo>
                <a:cubicBezTo>
                  <a:pt x="137" y="428"/>
                  <a:pt x="137" y="428"/>
                  <a:pt x="137" y="428"/>
                </a:cubicBezTo>
                <a:cubicBezTo>
                  <a:pt x="138" y="427"/>
                  <a:pt x="138" y="427"/>
                  <a:pt x="138" y="427"/>
                </a:cubicBezTo>
                <a:cubicBezTo>
                  <a:pt x="137" y="426"/>
                  <a:pt x="137" y="426"/>
                  <a:pt x="137" y="426"/>
                </a:cubicBezTo>
                <a:cubicBezTo>
                  <a:pt x="136" y="426"/>
                  <a:pt x="136" y="426"/>
                  <a:pt x="136" y="426"/>
                </a:cubicBezTo>
                <a:cubicBezTo>
                  <a:pt x="136" y="427"/>
                  <a:pt x="136" y="427"/>
                  <a:pt x="136" y="427"/>
                </a:cubicBezTo>
                <a:cubicBezTo>
                  <a:pt x="135" y="427"/>
                  <a:pt x="135" y="427"/>
                  <a:pt x="135" y="427"/>
                </a:cubicBezTo>
                <a:cubicBezTo>
                  <a:pt x="135" y="425"/>
                  <a:pt x="135" y="425"/>
                  <a:pt x="135" y="425"/>
                </a:cubicBezTo>
                <a:cubicBezTo>
                  <a:pt x="134" y="425"/>
                  <a:pt x="134" y="425"/>
                  <a:pt x="134" y="425"/>
                </a:cubicBezTo>
                <a:cubicBezTo>
                  <a:pt x="133" y="425"/>
                  <a:pt x="133" y="425"/>
                  <a:pt x="133" y="425"/>
                </a:cubicBezTo>
                <a:cubicBezTo>
                  <a:pt x="132" y="426"/>
                  <a:pt x="132" y="426"/>
                  <a:pt x="132" y="426"/>
                </a:cubicBezTo>
                <a:cubicBezTo>
                  <a:pt x="132" y="427"/>
                  <a:pt x="132" y="427"/>
                  <a:pt x="132" y="427"/>
                </a:cubicBezTo>
                <a:cubicBezTo>
                  <a:pt x="131" y="429"/>
                  <a:pt x="131" y="429"/>
                  <a:pt x="131" y="429"/>
                </a:cubicBezTo>
                <a:cubicBezTo>
                  <a:pt x="130" y="428"/>
                  <a:pt x="130" y="428"/>
                  <a:pt x="130" y="428"/>
                </a:cubicBezTo>
                <a:cubicBezTo>
                  <a:pt x="130" y="429"/>
                  <a:pt x="130" y="429"/>
                  <a:pt x="130" y="429"/>
                </a:cubicBezTo>
                <a:cubicBezTo>
                  <a:pt x="128" y="429"/>
                  <a:pt x="128" y="429"/>
                  <a:pt x="128" y="429"/>
                </a:cubicBezTo>
                <a:cubicBezTo>
                  <a:pt x="128" y="429"/>
                  <a:pt x="128" y="429"/>
                  <a:pt x="128" y="429"/>
                </a:cubicBezTo>
                <a:cubicBezTo>
                  <a:pt x="128" y="430"/>
                  <a:pt x="128" y="430"/>
                  <a:pt x="128" y="430"/>
                </a:cubicBezTo>
                <a:cubicBezTo>
                  <a:pt x="130" y="432"/>
                  <a:pt x="130" y="432"/>
                  <a:pt x="130" y="432"/>
                </a:cubicBezTo>
                <a:cubicBezTo>
                  <a:pt x="131" y="432"/>
                  <a:pt x="131" y="432"/>
                  <a:pt x="131" y="432"/>
                </a:cubicBezTo>
                <a:cubicBezTo>
                  <a:pt x="133" y="431"/>
                  <a:pt x="133" y="431"/>
                  <a:pt x="133" y="431"/>
                </a:cubicBezTo>
                <a:cubicBezTo>
                  <a:pt x="133" y="432"/>
                  <a:pt x="133" y="432"/>
                  <a:pt x="133" y="432"/>
                </a:cubicBezTo>
                <a:cubicBezTo>
                  <a:pt x="134" y="432"/>
                  <a:pt x="134" y="432"/>
                  <a:pt x="134" y="432"/>
                </a:cubicBezTo>
                <a:cubicBezTo>
                  <a:pt x="136" y="430"/>
                  <a:pt x="136" y="430"/>
                  <a:pt x="136" y="430"/>
                </a:cubicBezTo>
                <a:cubicBezTo>
                  <a:pt x="137" y="431"/>
                  <a:pt x="137" y="431"/>
                  <a:pt x="137" y="431"/>
                </a:cubicBezTo>
                <a:cubicBezTo>
                  <a:pt x="138" y="431"/>
                  <a:pt x="138" y="431"/>
                  <a:pt x="138" y="431"/>
                </a:cubicBezTo>
                <a:cubicBezTo>
                  <a:pt x="138" y="430"/>
                  <a:pt x="138" y="430"/>
                  <a:pt x="138" y="430"/>
                </a:cubicBezTo>
                <a:lnTo>
                  <a:pt x="136" y="429"/>
                </a:lnTo>
                <a:close/>
                <a:moveTo>
                  <a:pt x="187" y="407"/>
                </a:moveTo>
                <a:cubicBezTo>
                  <a:pt x="187" y="406"/>
                  <a:pt x="187" y="406"/>
                  <a:pt x="187" y="406"/>
                </a:cubicBezTo>
                <a:cubicBezTo>
                  <a:pt x="184" y="408"/>
                  <a:pt x="184" y="408"/>
                  <a:pt x="184" y="408"/>
                </a:cubicBezTo>
                <a:cubicBezTo>
                  <a:pt x="184" y="408"/>
                  <a:pt x="185" y="408"/>
                  <a:pt x="185" y="408"/>
                </a:cubicBezTo>
                <a:lnTo>
                  <a:pt x="187" y="407"/>
                </a:lnTo>
                <a:close/>
                <a:moveTo>
                  <a:pt x="50" y="477"/>
                </a:moveTo>
                <a:cubicBezTo>
                  <a:pt x="50" y="478"/>
                  <a:pt x="50" y="478"/>
                  <a:pt x="50" y="478"/>
                </a:cubicBezTo>
                <a:cubicBezTo>
                  <a:pt x="51" y="478"/>
                  <a:pt x="51" y="478"/>
                  <a:pt x="51" y="478"/>
                </a:cubicBezTo>
                <a:cubicBezTo>
                  <a:pt x="51" y="476"/>
                  <a:pt x="51" y="476"/>
                  <a:pt x="51" y="476"/>
                </a:cubicBezTo>
                <a:lnTo>
                  <a:pt x="50" y="477"/>
                </a:lnTo>
                <a:close/>
                <a:moveTo>
                  <a:pt x="50" y="473"/>
                </a:moveTo>
                <a:cubicBezTo>
                  <a:pt x="49" y="476"/>
                  <a:pt x="49" y="476"/>
                  <a:pt x="49" y="476"/>
                </a:cubicBezTo>
                <a:cubicBezTo>
                  <a:pt x="49" y="476"/>
                  <a:pt x="50" y="475"/>
                  <a:pt x="50" y="475"/>
                </a:cubicBezTo>
                <a:lnTo>
                  <a:pt x="50" y="473"/>
                </a:lnTo>
                <a:close/>
                <a:moveTo>
                  <a:pt x="131" y="434"/>
                </a:moveTo>
                <a:cubicBezTo>
                  <a:pt x="130" y="435"/>
                  <a:pt x="130" y="435"/>
                  <a:pt x="130" y="435"/>
                </a:cubicBezTo>
                <a:cubicBezTo>
                  <a:pt x="128" y="437"/>
                  <a:pt x="128" y="437"/>
                  <a:pt x="128" y="437"/>
                </a:cubicBezTo>
                <a:cubicBezTo>
                  <a:pt x="127" y="436"/>
                  <a:pt x="127" y="436"/>
                  <a:pt x="127" y="436"/>
                </a:cubicBezTo>
                <a:cubicBezTo>
                  <a:pt x="127" y="436"/>
                  <a:pt x="127" y="436"/>
                  <a:pt x="127" y="436"/>
                </a:cubicBezTo>
                <a:cubicBezTo>
                  <a:pt x="128" y="435"/>
                  <a:pt x="128" y="435"/>
                  <a:pt x="128" y="435"/>
                </a:cubicBezTo>
                <a:cubicBezTo>
                  <a:pt x="128" y="434"/>
                  <a:pt x="128" y="434"/>
                  <a:pt x="128" y="434"/>
                </a:cubicBezTo>
                <a:cubicBezTo>
                  <a:pt x="126" y="433"/>
                  <a:pt x="126" y="433"/>
                  <a:pt x="126" y="433"/>
                </a:cubicBezTo>
                <a:cubicBezTo>
                  <a:pt x="125" y="433"/>
                  <a:pt x="125" y="433"/>
                  <a:pt x="125" y="433"/>
                </a:cubicBezTo>
                <a:cubicBezTo>
                  <a:pt x="126" y="434"/>
                  <a:pt x="126" y="434"/>
                  <a:pt x="126" y="434"/>
                </a:cubicBezTo>
                <a:cubicBezTo>
                  <a:pt x="125" y="436"/>
                  <a:pt x="125" y="436"/>
                  <a:pt x="125" y="436"/>
                </a:cubicBezTo>
                <a:cubicBezTo>
                  <a:pt x="124" y="435"/>
                  <a:pt x="124" y="435"/>
                  <a:pt x="124" y="435"/>
                </a:cubicBezTo>
                <a:cubicBezTo>
                  <a:pt x="124" y="436"/>
                  <a:pt x="124" y="436"/>
                  <a:pt x="124" y="436"/>
                </a:cubicBezTo>
                <a:cubicBezTo>
                  <a:pt x="123" y="437"/>
                  <a:pt x="123" y="437"/>
                  <a:pt x="123" y="437"/>
                </a:cubicBezTo>
                <a:cubicBezTo>
                  <a:pt x="122" y="438"/>
                  <a:pt x="122" y="438"/>
                  <a:pt x="122" y="438"/>
                </a:cubicBezTo>
                <a:cubicBezTo>
                  <a:pt x="122" y="436"/>
                  <a:pt x="122" y="436"/>
                  <a:pt x="122" y="436"/>
                </a:cubicBezTo>
                <a:cubicBezTo>
                  <a:pt x="122" y="435"/>
                  <a:pt x="122" y="435"/>
                  <a:pt x="122" y="435"/>
                </a:cubicBezTo>
                <a:cubicBezTo>
                  <a:pt x="123" y="434"/>
                  <a:pt x="123" y="434"/>
                  <a:pt x="123" y="434"/>
                </a:cubicBezTo>
                <a:cubicBezTo>
                  <a:pt x="121" y="433"/>
                  <a:pt x="121" y="433"/>
                  <a:pt x="121" y="433"/>
                </a:cubicBezTo>
                <a:cubicBezTo>
                  <a:pt x="120" y="433"/>
                  <a:pt x="120" y="433"/>
                  <a:pt x="120" y="433"/>
                </a:cubicBezTo>
                <a:cubicBezTo>
                  <a:pt x="118" y="435"/>
                  <a:pt x="118" y="435"/>
                  <a:pt x="118" y="435"/>
                </a:cubicBezTo>
                <a:cubicBezTo>
                  <a:pt x="119" y="436"/>
                  <a:pt x="119" y="436"/>
                  <a:pt x="119" y="436"/>
                </a:cubicBezTo>
                <a:cubicBezTo>
                  <a:pt x="120" y="437"/>
                  <a:pt x="120" y="437"/>
                  <a:pt x="120" y="437"/>
                </a:cubicBezTo>
                <a:cubicBezTo>
                  <a:pt x="120" y="438"/>
                  <a:pt x="120" y="438"/>
                  <a:pt x="120" y="438"/>
                </a:cubicBezTo>
                <a:cubicBezTo>
                  <a:pt x="119" y="437"/>
                  <a:pt x="119" y="437"/>
                  <a:pt x="119" y="437"/>
                </a:cubicBezTo>
                <a:cubicBezTo>
                  <a:pt x="118" y="438"/>
                  <a:pt x="118" y="438"/>
                  <a:pt x="118" y="438"/>
                </a:cubicBezTo>
                <a:cubicBezTo>
                  <a:pt x="119" y="439"/>
                  <a:pt x="119" y="439"/>
                  <a:pt x="119" y="439"/>
                </a:cubicBezTo>
                <a:cubicBezTo>
                  <a:pt x="117" y="441"/>
                  <a:pt x="117" y="441"/>
                  <a:pt x="117" y="441"/>
                </a:cubicBezTo>
                <a:cubicBezTo>
                  <a:pt x="117" y="441"/>
                  <a:pt x="117" y="441"/>
                  <a:pt x="117" y="441"/>
                </a:cubicBezTo>
                <a:cubicBezTo>
                  <a:pt x="116" y="437"/>
                  <a:pt x="116" y="437"/>
                  <a:pt x="116" y="437"/>
                </a:cubicBezTo>
                <a:cubicBezTo>
                  <a:pt x="116" y="437"/>
                  <a:pt x="116" y="437"/>
                  <a:pt x="116" y="437"/>
                </a:cubicBezTo>
                <a:cubicBezTo>
                  <a:pt x="113" y="437"/>
                  <a:pt x="113" y="437"/>
                  <a:pt x="113" y="437"/>
                </a:cubicBezTo>
                <a:cubicBezTo>
                  <a:pt x="109" y="439"/>
                  <a:pt x="109" y="439"/>
                  <a:pt x="109" y="439"/>
                </a:cubicBezTo>
                <a:cubicBezTo>
                  <a:pt x="107" y="441"/>
                  <a:pt x="107" y="441"/>
                  <a:pt x="107" y="441"/>
                </a:cubicBezTo>
                <a:cubicBezTo>
                  <a:pt x="107" y="442"/>
                  <a:pt x="107" y="442"/>
                  <a:pt x="107" y="442"/>
                </a:cubicBezTo>
                <a:cubicBezTo>
                  <a:pt x="107" y="443"/>
                  <a:pt x="107" y="443"/>
                  <a:pt x="107" y="443"/>
                </a:cubicBezTo>
                <a:cubicBezTo>
                  <a:pt x="107" y="445"/>
                  <a:pt x="107" y="445"/>
                  <a:pt x="107" y="445"/>
                </a:cubicBezTo>
                <a:cubicBezTo>
                  <a:pt x="107" y="447"/>
                  <a:pt x="107" y="447"/>
                  <a:pt x="107" y="447"/>
                </a:cubicBezTo>
                <a:cubicBezTo>
                  <a:pt x="106" y="448"/>
                  <a:pt x="106" y="448"/>
                  <a:pt x="106" y="448"/>
                </a:cubicBezTo>
                <a:cubicBezTo>
                  <a:pt x="106" y="450"/>
                  <a:pt x="106" y="450"/>
                  <a:pt x="106" y="450"/>
                </a:cubicBezTo>
                <a:cubicBezTo>
                  <a:pt x="107" y="451"/>
                  <a:pt x="107" y="451"/>
                  <a:pt x="107" y="451"/>
                </a:cubicBezTo>
                <a:cubicBezTo>
                  <a:pt x="109" y="450"/>
                  <a:pt x="109" y="450"/>
                  <a:pt x="109" y="450"/>
                </a:cubicBezTo>
                <a:cubicBezTo>
                  <a:pt x="109" y="449"/>
                  <a:pt x="109" y="449"/>
                  <a:pt x="109" y="449"/>
                </a:cubicBezTo>
                <a:cubicBezTo>
                  <a:pt x="108" y="449"/>
                  <a:pt x="108" y="449"/>
                  <a:pt x="108" y="449"/>
                </a:cubicBezTo>
                <a:cubicBezTo>
                  <a:pt x="107" y="449"/>
                  <a:pt x="107" y="449"/>
                  <a:pt x="107" y="449"/>
                </a:cubicBezTo>
                <a:cubicBezTo>
                  <a:pt x="108" y="448"/>
                  <a:pt x="108" y="448"/>
                  <a:pt x="108" y="448"/>
                </a:cubicBezTo>
                <a:cubicBezTo>
                  <a:pt x="110" y="448"/>
                  <a:pt x="110" y="448"/>
                  <a:pt x="110" y="448"/>
                </a:cubicBezTo>
                <a:cubicBezTo>
                  <a:pt x="110" y="449"/>
                  <a:pt x="110" y="449"/>
                  <a:pt x="110" y="449"/>
                </a:cubicBezTo>
                <a:cubicBezTo>
                  <a:pt x="111" y="449"/>
                  <a:pt x="111" y="449"/>
                  <a:pt x="111" y="449"/>
                </a:cubicBezTo>
                <a:cubicBezTo>
                  <a:pt x="112" y="448"/>
                  <a:pt x="112" y="448"/>
                  <a:pt x="112" y="448"/>
                </a:cubicBezTo>
                <a:cubicBezTo>
                  <a:pt x="113" y="448"/>
                  <a:pt x="113" y="448"/>
                  <a:pt x="113" y="448"/>
                </a:cubicBezTo>
                <a:cubicBezTo>
                  <a:pt x="112" y="450"/>
                  <a:pt x="112" y="450"/>
                  <a:pt x="112" y="450"/>
                </a:cubicBezTo>
                <a:cubicBezTo>
                  <a:pt x="112" y="451"/>
                  <a:pt x="112" y="451"/>
                  <a:pt x="112" y="451"/>
                </a:cubicBezTo>
                <a:cubicBezTo>
                  <a:pt x="108" y="453"/>
                  <a:pt x="108" y="453"/>
                  <a:pt x="108" y="453"/>
                </a:cubicBezTo>
                <a:cubicBezTo>
                  <a:pt x="108" y="454"/>
                  <a:pt x="108" y="454"/>
                  <a:pt x="108" y="454"/>
                </a:cubicBezTo>
                <a:cubicBezTo>
                  <a:pt x="110" y="455"/>
                  <a:pt x="110" y="455"/>
                  <a:pt x="110" y="455"/>
                </a:cubicBezTo>
                <a:cubicBezTo>
                  <a:pt x="111" y="453"/>
                  <a:pt x="111" y="453"/>
                  <a:pt x="111" y="453"/>
                </a:cubicBezTo>
                <a:cubicBezTo>
                  <a:pt x="112" y="453"/>
                  <a:pt x="112" y="453"/>
                  <a:pt x="112" y="453"/>
                </a:cubicBezTo>
                <a:cubicBezTo>
                  <a:pt x="112" y="452"/>
                  <a:pt x="112" y="452"/>
                  <a:pt x="112" y="452"/>
                </a:cubicBezTo>
                <a:cubicBezTo>
                  <a:pt x="114" y="450"/>
                  <a:pt x="114" y="450"/>
                  <a:pt x="114" y="450"/>
                </a:cubicBezTo>
                <a:cubicBezTo>
                  <a:pt x="113" y="449"/>
                  <a:pt x="113" y="449"/>
                  <a:pt x="113" y="449"/>
                </a:cubicBezTo>
                <a:cubicBezTo>
                  <a:pt x="114" y="449"/>
                  <a:pt x="114" y="449"/>
                  <a:pt x="114" y="449"/>
                </a:cubicBezTo>
                <a:cubicBezTo>
                  <a:pt x="115" y="449"/>
                  <a:pt x="115" y="449"/>
                  <a:pt x="115" y="449"/>
                </a:cubicBezTo>
                <a:cubicBezTo>
                  <a:pt x="116" y="447"/>
                  <a:pt x="116" y="447"/>
                  <a:pt x="116" y="447"/>
                </a:cubicBezTo>
                <a:cubicBezTo>
                  <a:pt x="117" y="447"/>
                  <a:pt x="117" y="447"/>
                  <a:pt x="117" y="447"/>
                </a:cubicBezTo>
                <a:cubicBezTo>
                  <a:pt x="119" y="446"/>
                  <a:pt x="119" y="446"/>
                  <a:pt x="119" y="446"/>
                </a:cubicBezTo>
                <a:cubicBezTo>
                  <a:pt x="120" y="447"/>
                  <a:pt x="120" y="447"/>
                  <a:pt x="120" y="447"/>
                </a:cubicBezTo>
                <a:cubicBezTo>
                  <a:pt x="121" y="446"/>
                  <a:pt x="121" y="446"/>
                  <a:pt x="121" y="446"/>
                </a:cubicBezTo>
                <a:cubicBezTo>
                  <a:pt x="121" y="445"/>
                  <a:pt x="121" y="445"/>
                  <a:pt x="121" y="445"/>
                </a:cubicBezTo>
                <a:cubicBezTo>
                  <a:pt x="119" y="444"/>
                  <a:pt x="119" y="444"/>
                  <a:pt x="119" y="444"/>
                </a:cubicBezTo>
                <a:cubicBezTo>
                  <a:pt x="120" y="443"/>
                  <a:pt x="120" y="443"/>
                  <a:pt x="120" y="443"/>
                </a:cubicBezTo>
                <a:cubicBezTo>
                  <a:pt x="123" y="444"/>
                  <a:pt x="123" y="444"/>
                  <a:pt x="123" y="444"/>
                </a:cubicBezTo>
                <a:cubicBezTo>
                  <a:pt x="124" y="445"/>
                  <a:pt x="124" y="445"/>
                  <a:pt x="124" y="445"/>
                </a:cubicBezTo>
                <a:cubicBezTo>
                  <a:pt x="125" y="446"/>
                  <a:pt x="125" y="446"/>
                  <a:pt x="125" y="446"/>
                </a:cubicBezTo>
                <a:cubicBezTo>
                  <a:pt x="126" y="444"/>
                  <a:pt x="126" y="444"/>
                  <a:pt x="126" y="444"/>
                </a:cubicBezTo>
                <a:cubicBezTo>
                  <a:pt x="125" y="442"/>
                  <a:pt x="125" y="442"/>
                  <a:pt x="125" y="442"/>
                </a:cubicBezTo>
                <a:cubicBezTo>
                  <a:pt x="124" y="442"/>
                  <a:pt x="124" y="442"/>
                  <a:pt x="124" y="442"/>
                </a:cubicBezTo>
                <a:cubicBezTo>
                  <a:pt x="124" y="441"/>
                  <a:pt x="124" y="441"/>
                  <a:pt x="124" y="441"/>
                </a:cubicBezTo>
                <a:cubicBezTo>
                  <a:pt x="126" y="441"/>
                  <a:pt x="126" y="441"/>
                  <a:pt x="126" y="441"/>
                </a:cubicBezTo>
                <a:cubicBezTo>
                  <a:pt x="127" y="441"/>
                  <a:pt x="127" y="441"/>
                  <a:pt x="127" y="441"/>
                </a:cubicBezTo>
                <a:cubicBezTo>
                  <a:pt x="128" y="441"/>
                  <a:pt x="128" y="441"/>
                  <a:pt x="128" y="441"/>
                </a:cubicBezTo>
                <a:cubicBezTo>
                  <a:pt x="129" y="442"/>
                  <a:pt x="129" y="442"/>
                  <a:pt x="129" y="442"/>
                </a:cubicBezTo>
                <a:cubicBezTo>
                  <a:pt x="130" y="442"/>
                  <a:pt x="130" y="442"/>
                  <a:pt x="130" y="442"/>
                </a:cubicBezTo>
                <a:cubicBezTo>
                  <a:pt x="131" y="440"/>
                  <a:pt x="131" y="440"/>
                  <a:pt x="131" y="440"/>
                </a:cubicBezTo>
                <a:cubicBezTo>
                  <a:pt x="131" y="439"/>
                  <a:pt x="131" y="439"/>
                  <a:pt x="131" y="439"/>
                </a:cubicBezTo>
                <a:cubicBezTo>
                  <a:pt x="130" y="438"/>
                  <a:pt x="130" y="438"/>
                  <a:pt x="130" y="438"/>
                </a:cubicBezTo>
                <a:cubicBezTo>
                  <a:pt x="130" y="437"/>
                  <a:pt x="130" y="437"/>
                  <a:pt x="130" y="437"/>
                </a:cubicBezTo>
                <a:cubicBezTo>
                  <a:pt x="132" y="437"/>
                  <a:pt x="132" y="437"/>
                  <a:pt x="132" y="437"/>
                </a:cubicBezTo>
                <a:cubicBezTo>
                  <a:pt x="133" y="437"/>
                  <a:pt x="133" y="437"/>
                  <a:pt x="133" y="437"/>
                </a:cubicBezTo>
                <a:cubicBezTo>
                  <a:pt x="132" y="435"/>
                  <a:pt x="132" y="435"/>
                  <a:pt x="132" y="435"/>
                </a:cubicBezTo>
                <a:lnTo>
                  <a:pt x="131" y="434"/>
                </a:lnTo>
                <a:close/>
                <a:moveTo>
                  <a:pt x="777" y="336"/>
                </a:moveTo>
                <a:cubicBezTo>
                  <a:pt x="777" y="337"/>
                  <a:pt x="777" y="337"/>
                  <a:pt x="777" y="337"/>
                </a:cubicBezTo>
                <a:cubicBezTo>
                  <a:pt x="778" y="337"/>
                  <a:pt x="778" y="337"/>
                  <a:pt x="778" y="337"/>
                </a:cubicBezTo>
                <a:cubicBezTo>
                  <a:pt x="779" y="337"/>
                  <a:pt x="779" y="337"/>
                  <a:pt x="779" y="337"/>
                </a:cubicBezTo>
                <a:cubicBezTo>
                  <a:pt x="780" y="336"/>
                  <a:pt x="780" y="336"/>
                  <a:pt x="780" y="336"/>
                </a:cubicBezTo>
                <a:cubicBezTo>
                  <a:pt x="779" y="336"/>
                  <a:pt x="779" y="336"/>
                  <a:pt x="779" y="336"/>
                </a:cubicBezTo>
                <a:cubicBezTo>
                  <a:pt x="777" y="336"/>
                  <a:pt x="777" y="336"/>
                  <a:pt x="777" y="336"/>
                </a:cubicBezTo>
                <a:close/>
                <a:moveTo>
                  <a:pt x="81" y="453"/>
                </a:moveTo>
                <a:cubicBezTo>
                  <a:pt x="82" y="454"/>
                  <a:pt x="82" y="454"/>
                  <a:pt x="82" y="454"/>
                </a:cubicBezTo>
                <a:cubicBezTo>
                  <a:pt x="83" y="453"/>
                  <a:pt x="83" y="453"/>
                  <a:pt x="83" y="453"/>
                </a:cubicBezTo>
                <a:cubicBezTo>
                  <a:pt x="82" y="452"/>
                  <a:pt x="82" y="452"/>
                  <a:pt x="82" y="452"/>
                </a:cubicBezTo>
                <a:lnTo>
                  <a:pt x="81" y="453"/>
                </a:lnTo>
                <a:close/>
                <a:moveTo>
                  <a:pt x="106" y="458"/>
                </a:moveTo>
                <a:cubicBezTo>
                  <a:pt x="106" y="456"/>
                  <a:pt x="106" y="456"/>
                  <a:pt x="106" y="456"/>
                </a:cubicBezTo>
                <a:cubicBezTo>
                  <a:pt x="105" y="457"/>
                  <a:pt x="105" y="457"/>
                  <a:pt x="105" y="457"/>
                </a:cubicBezTo>
                <a:lnTo>
                  <a:pt x="106" y="458"/>
                </a:lnTo>
                <a:close/>
                <a:moveTo>
                  <a:pt x="100" y="459"/>
                </a:moveTo>
                <a:cubicBezTo>
                  <a:pt x="102" y="458"/>
                  <a:pt x="102" y="458"/>
                  <a:pt x="102" y="458"/>
                </a:cubicBezTo>
                <a:cubicBezTo>
                  <a:pt x="105" y="455"/>
                  <a:pt x="105" y="455"/>
                  <a:pt x="105" y="455"/>
                </a:cubicBezTo>
                <a:cubicBezTo>
                  <a:pt x="101" y="456"/>
                  <a:pt x="101" y="456"/>
                  <a:pt x="101" y="456"/>
                </a:cubicBezTo>
                <a:lnTo>
                  <a:pt x="100" y="459"/>
                </a:lnTo>
                <a:close/>
                <a:moveTo>
                  <a:pt x="87" y="469"/>
                </a:moveTo>
                <a:cubicBezTo>
                  <a:pt x="88" y="469"/>
                  <a:pt x="88" y="469"/>
                  <a:pt x="88" y="469"/>
                </a:cubicBezTo>
                <a:cubicBezTo>
                  <a:pt x="89" y="469"/>
                  <a:pt x="89" y="469"/>
                  <a:pt x="89" y="469"/>
                </a:cubicBezTo>
                <a:cubicBezTo>
                  <a:pt x="89" y="467"/>
                  <a:pt x="89" y="467"/>
                  <a:pt x="89" y="467"/>
                </a:cubicBezTo>
                <a:cubicBezTo>
                  <a:pt x="87" y="468"/>
                  <a:pt x="87" y="468"/>
                  <a:pt x="87" y="468"/>
                </a:cubicBezTo>
                <a:lnTo>
                  <a:pt x="87" y="469"/>
                </a:lnTo>
                <a:close/>
                <a:moveTo>
                  <a:pt x="192" y="390"/>
                </a:moveTo>
                <a:cubicBezTo>
                  <a:pt x="191" y="392"/>
                  <a:pt x="191" y="392"/>
                  <a:pt x="191" y="392"/>
                </a:cubicBezTo>
                <a:cubicBezTo>
                  <a:pt x="193" y="394"/>
                  <a:pt x="193" y="394"/>
                  <a:pt x="193" y="394"/>
                </a:cubicBezTo>
                <a:cubicBezTo>
                  <a:pt x="194" y="393"/>
                  <a:pt x="194" y="393"/>
                  <a:pt x="194" y="393"/>
                </a:cubicBezTo>
                <a:cubicBezTo>
                  <a:pt x="193" y="392"/>
                  <a:pt x="193" y="392"/>
                  <a:pt x="193" y="392"/>
                </a:cubicBezTo>
                <a:cubicBezTo>
                  <a:pt x="194" y="391"/>
                  <a:pt x="194" y="391"/>
                  <a:pt x="194" y="391"/>
                </a:cubicBezTo>
                <a:lnTo>
                  <a:pt x="192" y="390"/>
                </a:lnTo>
                <a:close/>
                <a:moveTo>
                  <a:pt x="286" y="514"/>
                </a:moveTo>
                <a:cubicBezTo>
                  <a:pt x="289" y="512"/>
                  <a:pt x="289" y="512"/>
                  <a:pt x="289" y="512"/>
                </a:cubicBezTo>
                <a:cubicBezTo>
                  <a:pt x="289" y="513"/>
                  <a:pt x="289" y="513"/>
                  <a:pt x="289" y="513"/>
                </a:cubicBezTo>
                <a:cubicBezTo>
                  <a:pt x="287" y="514"/>
                  <a:pt x="287" y="514"/>
                  <a:pt x="287" y="514"/>
                </a:cubicBezTo>
                <a:cubicBezTo>
                  <a:pt x="286" y="517"/>
                  <a:pt x="286" y="517"/>
                  <a:pt x="286" y="517"/>
                </a:cubicBezTo>
                <a:cubicBezTo>
                  <a:pt x="287" y="517"/>
                  <a:pt x="287" y="517"/>
                  <a:pt x="287" y="517"/>
                </a:cubicBezTo>
                <a:cubicBezTo>
                  <a:pt x="290" y="515"/>
                  <a:pt x="290" y="515"/>
                  <a:pt x="290" y="515"/>
                </a:cubicBezTo>
                <a:cubicBezTo>
                  <a:pt x="292" y="512"/>
                  <a:pt x="292" y="512"/>
                  <a:pt x="292" y="512"/>
                </a:cubicBezTo>
                <a:cubicBezTo>
                  <a:pt x="292" y="510"/>
                  <a:pt x="292" y="510"/>
                  <a:pt x="292" y="510"/>
                </a:cubicBezTo>
                <a:cubicBezTo>
                  <a:pt x="292" y="508"/>
                  <a:pt x="292" y="508"/>
                  <a:pt x="292" y="508"/>
                </a:cubicBezTo>
                <a:cubicBezTo>
                  <a:pt x="292" y="506"/>
                  <a:pt x="292" y="506"/>
                  <a:pt x="292" y="506"/>
                </a:cubicBezTo>
                <a:cubicBezTo>
                  <a:pt x="289" y="506"/>
                  <a:pt x="289" y="506"/>
                  <a:pt x="289" y="506"/>
                </a:cubicBezTo>
                <a:cubicBezTo>
                  <a:pt x="289" y="507"/>
                  <a:pt x="289" y="507"/>
                  <a:pt x="289" y="507"/>
                </a:cubicBezTo>
                <a:cubicBezTo>
                  <a:pt x="288" y="508"/>
                  <a:pt x="288" y="508"/>
                  <a:pt x="288" y="508"/>
                </a:cubicBezTo>
                <a:cubicBezTo>
                  <a:pt x="287" y="511"/>
                  <a:pt x="287" y="511"/>
                  <a:pt x="287" y="511"/>
                </a:cubicBezTo>
                <a:cubicBezTo>
                  <a:pt x="287" y="511"/>
                  <a:pt x="287" y="511"/>
                  <a:pt x="287" y="511"/>
                </a:cubicBezTo>
                <a:cubicBezTo>
                  <a:pt x="285" y="513"/>
                  <a:pt x="285" y="513"/>
                  <a:pt x="285" y="513"/>
                </a:cubicBezTo>
                <a:lnTo>
                  <a:pt x="286" y="514"/>
                </a:lnTo>
                <a:close/>
                <a:moveTo>
                  <a:pt x="287" y="502"/>
                </a:moveTo>
                <a:cubicBezTo>
                  <a:pt x="288" y="501"/>
                  <a:pt x="288" y="501"/>
                  <a:pt x="288" y="501"/>
                </a:cubicBezTo>
                <a:cubicBezTo>
                  <a:pt x="288" y="499"/>
                  <a:pt x="288" y="499"/>
                  <a:pt x="288" y="499"/>
                </a:cubicBezTo>
                <a:cubicBezTo>
                  <a:pt x="287" y="498"/>
                  <a:pt x="287" y="498"/>
                  <a:pt x="287" y="498"/>
                </a:cubicBezTo>
                <a:cubicBezTo>
                  <a:pt x="286" y="500"/>
                  <a:pt x="286" y="500"/>
                  <a:pt x="286" y="500"/>
                </a:cubicBezTo>
                <a:cubicBezTo>
                  <a:pt x="286" y="501"/>
                  <a:pt x="286" y="501"/>
                  <a:pt x="286" y="501"/>
                </a:cubicBezTo>
                <a:lnTo>
                  <a:pt x="287" y="502"/>
                </a:lnTo>
                <a:close/>
                <a:moveTo>
                  <a:pt x="278" y="460"/>
                </a:moveTo>
                <a:cubicBezTo>
                  <a:pt x="277" y="463"/>
                  <a:pt x="277" y="463"/>
                  <a:pt x="277" y="463"/>
                </a:cubicBezTo>
                <a:cubicBezTo>
                  <a:pt x="277" y="468"/>
                  <a:pt x="277" y="468"/>
                  <a:pt x="277" y="468"/>
                </a:cubicBezTo>
                <a:cubicBezTo>
                  <a:pt x="275" y="471"/>
                  <a:pt x="275" y="471"/>
                  <a:pt x="275" y="471"/>
                </a:cubicBezTo>
                <a:cubicBezTo>
                  <a:pt x="274" y="474"/>
                  <a:pt x="274" y="474"/>
                  <a:pt x="274" y="474"/>
                </a:cubicBezTo>
                <a:cubicBezTo>
                  <a:pt x="276" y="475"/>
                  <a:pt x="276" y="475"/>
                  <a:pt x="276" y="475"/>
                </a:cubicBezTo>
                <a:cubicBezTo>
                  <a:pt x="275" y="476"/>
                  <a:pt x="275" y="476"/>
                  <a:pt x="275" y="476"/>
                </a:cubicBezTo>
                <a:cubicBezTo>
                  <a:pt x="276" y="477"/>
                  <a:pt x="276" y="477"/>
                  <a:pt x="276" y="477"/>
                </a:cubicBezTo>
                <a:cubicBezTo>
                  <a:pt x="274" y="477"/>
                  <a:pt x="274" y="477"/>
                  <a:pt x="274" y="477"/>
                </a:cubicBezTo>
                <a:cubicBezTo>
                  <a:pt x="272" y="478"/>
                  <a:pt x="272" y="478"/>
                  <a:pt x="272" y="478"/>
                </a:cubicBezTo>
                <a:cubicBezTo>
                  <a:pt x="272" y="480"/>
                  <a:pt x="272" y="480"/>
                  <a:pt x="272" y="480"/>
                </a:cubicBezTo>
                <a:cubicBezTo>
                  <a:pt x="271" y="482"/>
                  <a:pt x="271" y="482"/>
                  <a:pt x="271" y="482"/>
                </a:cubicBezTo>
                <a:cubicBezTo>
                  <a:pt x="272" y="483"/>
                  <a:pt x="272" y="483"/>
                  <a:pt x="272" y="483"/>
                </a:cubicBezTo>
                <a:cubicBezTo>
                  <a:pt x="274" y="482"/>
                  <a:pt x="274" y="482"/>
                  <a:pt x="274" y="482"/>
                </a:cubicBezTo>
                <a:cubicBezTo>
                  <a:pt x="276" y="480"/>
                  <a:pt x="276" y="480"/>
                  <a:pt x="276" y="480"/>
                </a:cubicBezTo>
                <a:cubicBezTo>
                  <a:pt x="277" y="478"/>
                  <a:pt x="277" y="478"/>
                  <a:pt x="277" y="478"/>
                </a:cubicBezTo>
                <a:cubicBezTo>
                  <a:pt x="278" y="478"/>
                  <a:pt x="278" y="478"/>
                  <a:pt x="278" y="478"/>
                </a:cubicBezTo>
                <a:cubicBezTo>
                  <a:pt x="279" y="478"/>
                  <a:pt x="279" y="478"/>
                  <a:pt x="279" y="478"/>
                </a:cubicBezTo>
                <a:cubicBezTo>
                  <a:pt x="279" y="476"/>
                  <a:pt x="279" y="476"/>
                  <a:pt x="279" y="476"/>
                </a:cubicBezTo>
                <a:cubicBezTo>
                  <a:pt x="280" y="475"/>
                  <a:pt x="280" y="475"/>
                  <a:pt x="280" y="475"/>
                </a:cubicBezTo>
                <a:cubicBezTo>
                  <a:pt x="280" y="469"/>
                  <a:pt x="280" y="469"/>
                  <a:pt x="280" y="469"/>
                </a:cubicBezTo>
                <a:cubicBezTo>
                  <a:pt x="281" y="467"/>
                  <a:pt x="281" y="467"/>
                  <a:pt x="281" y="467"/>
                </a:cubicBezTo>
                <a:cubicBezTo>
                  <a:pt x="281" y="471"/>
                  <a:pt x="281" y="471"/>
                  <a:pt x="281" y="471"/>
                </a:cubicBezTo>
                <a:cubicBezTo>
                  <a:pt x="281" y="475"/>
                  <a:pt x="281" y="475"/>
                  <a:pt x="281" y="475"/>
                </a:cubicBezTo>
                <a:cubicBezTo>
                  <a:pt x="282" y="475"/>
                  <a:pt x="282" y="475"/>
                  <a:pt x="282" y="475"/>
                </a:cubicBezTo>
                <a:cubicBezTo>
                  <a:pt x="283" y="473"/>
                  <a:pt x="283" y="473"/>
                  <a:pt x="283" y="473"/>
                </a:cubicBezTo>
                <a:cubicBezTo>
                  <a:pt x="282" y="466"/>
                  <a:pt x="282" y="466"/>
                  <a:pt x="282" y="466"/>
                </a:cubicBezTo>
                <a:cubicBezTo>
                  <a:pt x="281" y="464"/>
                  <a:pt x="281" y="464"/>
                  <a:pt x="281" y="464"/>
                </a:cubicBezTo>
                <a:cubicBezTo>
                  <a:pt x="279" y="463"/>
                  <a:pt x="279" y="463"/>
                  <a:pt x="279" y="463"/>
                </a:cubicBezTo>
                <a:cubicBezTo>
                  <a:pt x="279" y="461"/>
                  <a:pt x="279" y="461"/>
                  <a:pt x="279" y="461"/>
                </a:cubicBezTo>
                <a:lnTo>
                  <a:pt x="278" y="460"/>
                </a:lnTo>
                <a:close/>
                <a:moveTo>
                  <a:pt x="284" y="490"/>
                </a:moveTo>
                <a:cubicBezTo>
                  <a:pt x="282" y="493"/>
                  <a:pt x="282" y="493"/>
                  <a:pt x="282" y="493"/>
                </a:cubicBezTo>
                <a:cubicBezTo>
                  <a:pt x="282" y="494"/>
                  <a:pt x="282" y="494"/>
                  <a:pt x="282" y="494"/>
                </a:cubicBezTo>
                <a:cubicBezTo>
                  <a:pt x="283" y="495"/>
                  <a:pt x="283" y="495"/>
                  <a:pt x="283" y="495"/>
                </a:cubicBezTo>
                <a:cubicBezTo>
                  <a:pt x="285" y="494"/>
                  <a:pt x="285" y="494"/>
                  <a:pt x="285" y="494"/>
                </a:cubicBezTo>
                <a:cubicBezTo>
                  <a:pt x="286" y="493"/>
                  <a:pt x="286" y="493"/>
                  <a:pt x="286" y="493"/>
                </a:cubicBezTo>
                <a:cubicBezTo>
                  <a:pt x="285" y="490"/>
                  <a:pt x="285" y="490"/>
                  <a:pt x="285" y="490"/>
                </a:cubicBezTo>
                <a:lnTo>
                  <a:pt x="284" y="490"/>
                </a:lnTo>
                <a:close/>
                <a:moveTo>
                  <a:pt x="284" y="519"/>
                </a:moveTo>
                <a:cubicBezTo>
                  <a:pt x="283" y="520"/>
                  <a:pt x="283" y="520"/>
                  <a:pt x="283" y="520"/>
                </a:cubicBezTo>
                <a:cubicBezTo>
                  <a:pt x="285" y="520"/>
                  <a:pt x="285" y="520"/>
                  <a:pt x="285" y="520"/>
                </a:cubicBezTo>
                <a:cubicBezTo>
                  <a:pt x="286" y="519"/>
                  <a:pt x="286" y="519"/>
                  <a:pt x="286" y="519"/>
                </a:cubicBezTo>
                <a:cubicBezTo>
                  <a:pt x="285" y="517"/>
                  <a:pt x="285" y="517"/>
                  <a:pt x="285" y="517"/>
                </a:cubicBezTo>
                <a:cubicBezTo>
                  <a:pt x="284" y="517"/>
                  <a:pt x="284" y="517"/>
                  <a:pt x="284" y="517"/>
                </a:cubicBezTo>
                <a:lnTo>
                  <a:pt x="284" y="519"/>
                </a:lnTo>
                <a:close/>
                <a:moveTo>
                  <a:pt x="283" y="522"/>
                </a:moveTo>
                <a:cubicBezTo>
                  <a:pt x="285" y="523"/>
                  <a:pt x="285" y="523"/>
                  <a:pt x="285" y="523"/>
                </a:cubicBezTo>
                <a:cubicBezTo>
                  <a:pt x="286" y="522"/>
                  <a:pt x="286" y="522"/>
                  <a:pt x="286" y="522"/>
                </a:cubicBezTo>
                <a:cubicBezTo>
                  <a:pt x="285" y="521"/>
                  <a:pt x="285" y="521"/>
                  <a:pt x="285" y="521"/>
                </a:cubicBezTo>
                <a:lnTo>
                  <a:pt x="283" y="522"/>
                </a:lnTo>
                <a:close/>
                <a:moveTo>
                  <a:pt x="197" y="395"/>
                </a:moveTo>
                <a:cubicBezTo>
                  <a:pt x="197" y="396"/>
                  <a:pt x="197" y="396"/>
                  <a:pt x="197" y="396"/>
                </a:cubicBezTo>
                <a:cubicBezTo>
                  <a:pt x="199" y="397"/>
                  <a:pt x="199" y="397"/>
                  <a:pt x="199" y="397"/>
                </a:cubicBezTo>
                <a:cubicBezTo>
                  <a:pt x="198" y="395"/>
                  <a:pt x="198" y="395"/>
                  <a:pt x="198" y="395"/>
                </a:cubicBezTo>
                <a:lnTo>
                  <a:pt x="197" y="395"/>
                </a:lnTo>
                <a:close/>
                <a:moveTo>
                  <a:pt x="286" y="529"/>
                </a:moveTo>
                <a:cubicBezTo>
                  <a:pt x="286" y="527"/>
                  <a:pt x="286" y="527"/>
                  <a:pt x="286" y="527"/>
                </a:cubicBezTo>
                <a:cubicBezTo>
                  <a:pt x="285" y="528"/>
                  <a:pt x="285" y="528"/>
                  <a:pt x="285" y="528"/>
                </a:cubicBezTo>
                <a:cubicBezTo>
                  <a:pt x="285" y="530"/>
                  <a:pt x="285" y="530"/>
                  <a:pt x="285" y="530"/>
                </a:cubicBezTo>
                <a:lnTo>
                  <a:pt x="286" y="529"/>
                </a:lnTo>
                <a:close/>
                <a:moveTo>
                  <a:pt x="203" y="392"/>
                </a:moveTo>
                <a:cubicBezTo>
                  <a:pt x="201" y="392"/>
                  <a:pt x="201" y="392"/>
                  <a:pt x="201" y="392"/>
                </a:cubicBezTo>
                <a:cubicBezTo>
                  <a:pt x="200" y="393"/>
                  <a:pt x="200" y="393"/>
                  <a:pt x="200" y="393"/>
                </a:cubicBezTo>
                <a:cubicBezTo>
                  <a:pt x="202" y="393"/>
                  <a:pt x="202" y="393"/>
                  <a:pt x="202" y="393"/>
                </a:cubicBezTo>
                <a:lnTo>
                  <a:pt x="203" y="392"/>
                </a:lnTo>
                <a:close/>
                <a:moveTo>
                  <a:pt x="212" y="415"/>
                </a:moveTo>
                <a:cubicBezTo>
                  <a:pt x="212" y="417"/>
                  <a:pt x="212" y="417"/>
                  <a:pt x="212" y="417"/>
                </a:cubicBezTo>
                <a:cubicBezTo>
                  <a:pt x="213" y="416"/>
                  <a:pt x="213" y="416"/>
                  <a:pt x="213" y="416"/>
                </a:cubicBezTo>
                <a:cubicBezTo>
                  <a:pt x="215" y="414"/>
                  <a:pt x="215" y="414"/>
                  <a:pt x="215" y="414"/>
                </a:cubicBezTo>
                <a:cubicBezTo>
                  <a:pt x="214" y="414"/>
                  <a:pt x="214" y="414"/>
                  <a:pt x="214" y="414"/>
                </a:cubicBezTo>
                <a:lnTo>
                  <a:pt x="212" y="415"/>
                </a:lnTo>
                <a:close/>
                <a:moveTo>
                  <a:pt x="202" y="402"/>
                </a:moveTo>
                <a:cubicBezTo>
                  <a:pt x="202" y="401"/>
                  <a:pt x="202" y="401"/>
                  <a:pt x="202" y="401"/>
                </a:cubicBezTo>
                <a:cubicBezTo>
                  <a:pt x="200" y="400"/>
                  <a:pt x="200" y="400"/>
                  <a:pt x="200" y="400"/>
                </a:cubicBezTo>
                <a:cubicBezTo>
                  <a:pt x="199" y="401"/>
                  <a:pt x="199" y="401"/>
                  <a:pt x="199" y="401"/>
                </a:cubicBezTo>
                <a:cubicBezTo>
                  <a:pt x="199" y="404"/>
                  <a:pt x="199" y="404"/>
                  <a:pt x="199" y="404"/>
                </a:cubicBezTo>
                <a:cubicBezTo>
                  <a:pt x="202" y="404"/>
                  <a:pt x="202" y="404"/>
                  <a:pt x="202" y="404"/>
                </a:cubicBezTo>
                <a:cubicBezTo>
                  <a:pt x="203" y="403"/>
                  <a:pt x="203" y="403"/>
                  <a:pt x="203" y="403"/>
                </a:cubicBezTo>
                <a:cubicBezTo>
                  <a:pt x="203" y="402"/>
                  <a:pt x="203" y="402"/>
                  <a:pt x="203" y="402"/>
                </a:cubicBezTo>
                <a:lnTo>
                  <a:pt x="202" y="402"/>
                </a:lnTo>
                <a:close/>
                <a:moveTo>
                  <a:pt x="264" y="466"/>
                </a:moveTo>
                <a:cubicBezTo>
                  <a:pt x="263" y="467"/>
                  <a:pt x="263" y="467"/>
                  <a:pt x="263" y="467"/>
                </a:cubicBezTo>
                <a:cubicBezTo>
                  <a:pt x="264" y="470"/>
                  <a:pt x="264" y="470"/>
                  <a:pt x="264" y="470"/>
                </a:cubicBezTo>
                <a:cubicBezTo>
                  <a:pt x="263" y="472"/>
                  <a:pt x="263" y="472"/>
                  <a:pt x="263" y="472"/>
                </a:cubicBezTo>
                <a:cubicBezTo>
                  <a:pt x="264" y="472"/>
                  <a:pt x="264" y="472"/>
                  <a:pt x="264" y="472"/>
                </a:cubicBezTo>
                <a:cubicBezTo>
                  <a:pt x="263" y="474"/>
                  <a:pt x="263" y="474"/>
                  <a:pt x="263" y="474"/>
                </a:cubicBezTo>
                <a:cubicBezTo>
                  <a:pt x="265" y="476"/>
                  <a:pt x="265" y="476"/>
                  <a:pt x="265" y="476"/>
                </a:cubicBezTo>
                <a:cubicBezTo>
                  <a:pt x="267" y="476"/>
                  <a:pt x="267" y="476"/>
                  <a:pt x="267" y="476"/>
                </a:cubicBezTo>
                <a:cubicBezTo>
                  <a:pt x="268" y="474"/>
                  <a:pt x="268" y="474"/>
                  <a:pt x="268" y="474"/>
                </a:cubicBezTo>
                <a:cubicBezTo>
                  <a:pt x="268" y="472"/>
                  <a:pt x="268" y="472"/>
                  <a:pt x="268" y="472"/>
                </a:cubicBezTo>
                <a:cubicBezTo>
                  <a:pt x="266" y="470"/>
                  <a:pt x="266" y="470"/>
                  <a:pt x="266" y="470"/>
                </a:cubicBezTo>
                <a:cubicBezTo>
                  <a:pt x="267" y="468"/>
                  <a:pt x="267" y="468"/>
                  <a:pt x="267" y="468"/>
                </a:cubicBezTo>
                <a:cubicBezTo>
                  <a:pt x="269" y="472"/>
                  <a:pt x="269" y="472"/>
                  <a:pt x="269" y="472"/>
                </a:cubicBezTo>
                <a:cubicBezTo>
                  <a:pt x="269" y="474"/>
                  <a:pt x="269" y="474"/>
                  <a:pt x="269" y="474"/>
                </a:cubicBezTo>
                <a:cubicBezTo>
                  <a:pt x="271" y="476"/>
                  <a:pt x="271" y="476"/>
                  <a:pt x="271" y="476"/>
                </a:cubicBezTo>
                <a:cubicBezTo>
                  <a:pt x="272" y="476"/>
                  <a:pt x="272" y="476"/>
                  <a:pt x="272" y="476"/>
                </a:cubicBezTo>
                <a:cubicBezTo>
                  <a:pt x="272" y="473"/>
                  <a:pt x="272" y="473"/>
                  <a:pt x="272" y="473"/>
                </a:cubicBezTo>
                <a:cubicBezTo>
                  <a:pt x="273" y="472"/>
                  <a:pt x="273" y="472"/>
                  <a:pt x="273" y="472"/>
                </a:cubicBezTo>
                <a:cubicBezTo>
                  <a:pt x="272" y="471"/>
                  <a:pt x="272" y="471"/>
                  <a:pt x="272" y="471"/>
                </a:cubicBezTo>
                <a:cubicBezTo>
                  <a:pt x="270" y="470"/>
                  <a:pt x="270" y="470"/>
                  <a:pt x="270" y="470"/>
                </a:cubicBezTo>
                <a:cubicBezTo>
                  <a:pt x="270" y="469"/>
                  <a:pt x="270" y="469"/>
                  <a:pt x="270" y="469"/>
                </a:cubicBezTo>
                <a:cubicBezTo>
                  <a:pt x="268" y="465"/>
                  <a:pt x="268" y="465"/>
                  <a:pt x="268" y="465"/>
                </a:cubicBezTo>
                <a:cubicBezTo>
                  <a:pt x="268" y="465"/>
                  <a:pt x="268" y="465"/>
                  <a:pt x="268" y="465"/>
                </a:cubicBezTo>
                <a:cubicBezTo>
                  <a:pt x="270" y="467"/>
                  <a:pt x="270" y="467"/>
                  <a:pt x="270" y="467"/>
                </a:cubicBezTo>
                <a:cubicBezTo>
                  <a:pt x="272" y="469"/>
                  <a:pt x="272" y="469"/>
                  <a:pt x="272" y="469"/>
                </a:cubicBezTo>
                <a:cubicBezTo>
                  <a:pt x="273" y="469"/>
                  <a:pt x="273" y="469"/>
                  <a:pt x="273" y="469"/>
                </a:cubicBezTo>
                <a:cubicBezTo>
                  <a:pt x="274" y="468"/>
                  <a:pt x="274" y="468"/>
                  <a:pt x="274" y="468"/>
                </a:cubicBezTo>
                <a:cubicBezTo>
                  <a:pt x="273" y="467"/>
                  <a:pt x="273" y="467"/>
                  <a:pt x="273" y="467"/>
                </a:cubicBezTo>
                <a:cubicBezTo>
                  <a:pt x="275" y="467"/>
                  <a:pt x="275" y="467"/>
                  <a:pt x="275" y="467"/>
                </a:cubicBezTo>
                <a:cubicBezTo>
                  <a:pt x="275" y="465"/>
                  <a:pt x="275" y="465"/>
                  <a:pt x="275" y="465"/>
                </a:cubicBezTo>
                <a:cubicBezTo>
                  <a:pt x="273" y="464"/>
                  <a:pt x="273" y="464"/>
                  <a:pt x="273" y="464"/>
                </a:cubicBezTo>
                <a:cubicBezTo>
                  <a:pt x="272" y="464"/>
                  <a:pt x="272" y="464"/>
                  <a:pt x="272" y="464"/>
                </a:cubicBezTo>
                <a:cubicBezTo>
                  <a:pt x="271" y="465"/>
                  <a:pt x="271" y="465"/>
                  <a:pt x="271" y="465"/>
                </a:cubicBezTo>
                <a:cubicBezTo>
                  <a:pt x="270" y="464"/>
                  <a:pt x="270" y="464"/>
                  <a:pt x="270" y="464"/>
                </a:cubicBezTo>
                <a:cubicBezTo>
                  <a:pt x="271" y="463"/>
                  <a:pt x="271" y="463"/>
                  <a:pt x="271" y="463"/>
                </a:cubicBezTo>
                <a:cubicBezTo>
                  <a:pt x="271" y="461"/>
                  <a:pt x="271" y="461"/>
                  <a:pt x="271" y="461"/>
                </a:cubicBezTo>
                <a:cubicBezTo>
                  <a:pt x="269" y="461"/>
                  <a:pt x="269" y="461"/>
                  <a:pt x="269" y="461"/>
                </a:cubicBezTo>
                <a:cubicBezTo>
                  <a:pt x="267" y="461"/>
                  <a:pt x="267" y="461"/>
                  <a:pt x="267" y="461"/>
                </a:cubicBezTo>
                <a:cubicBezTo>
                  <a:pt x="266" y="462"/>
                  <a:pt x="266" y="462"/>
                  <a:pt x="266" y="462"/>
                </a:cubicBezTo>
                <a:cubicBezTo>
                  <a:pt x="266" y="462"/>
                  <a:pt x="266" y="462"/>
                  <a:pt x="266" y="462"/>
                </a:cubicBezTo>
                <a:cubicBezTo>
                  <a:pt x="265" y="461"/>
                  <a:pt x="265" y="461"/>
                  <a:pt x="265" y="461"/>
                </a:cubicBezTo>
                <a:cubicBezTo>
                  <a:pt x="264" y="463"/>
                  <a:pt x="264" y="463"/>
                  <a:pt x="264" y="463"/>
                </a:cubicBezTo>
                <a:cubicBezTo>
                  <a:pt x="264" y="465"/>
                  <a:pt x="264" y="465"/>
                  <a:pt x="264" y="465"/>
                </a:cubicBezTo>
                <a:cubicBezTo>
                  <a:pt x="265" y="465"/>
                  <a:pt x="265" y="465"/>
                  <a:pt x="265" y="465"/>
                </a:cubicBezTo>
                <a:cubicBezTo>
                  <a:pt x="264" y="467"/>
                  <a:pt x="264" y="467"/>
                  <a:pt x="264" y="467"/>
                </a:cubicBezTo>
                <a:lnTo>
                  <a:pt x="264" y="466"/>
                </a:lnTo>
                <a:close/>
                <a:moveTo>
                  <a:pt x="262" y="482"/>
                </a:moveTo>
                <a:cubicBezTo>
                  <a:pt x="264" y="481"/>
                  <a:pt x="264" y="481"/>
                  <a:pt x="264" y="481"/>
                </a:cubicBezTo>
                <a:cubicBezTo>
                  <a:pt x="264" y="479"/>
                  <a:pt x="264" y="479"/>
                  <a:pt x="264" y="479"/>
                </a:cubicBezTo>
                <a:cubicBezTo>
                  <a:pt x="264" y="478"/>
                  <a:pt x="264" y="478"/>
                  <a:pt x="264" y="478"/>
                </a:cubicBezTo>
                <a:cubicBezTo>
                  <a:pt x="264" y="477"/>
                  <a:pt x="264" y="477"/>
                  <a:pt x="264" y="477"/>
                </a:cubicBezTo>
                <a:cubicBezTo>
                  <a:pt x="263" y="478"/>
                  <a:pt x="263" y="478"/>
                  <a:pt x="263" y="478"/>
                </a:cubicBezTo>
                <a:cubicBezTo>
                  <a:pt x="262" y="479"/>
                  <a:pt x="262" y="479"/>
                  <a:pt x="262" y="479"/>
                </a:cubicBezTo>
                <a:cubicBezTo>
                  <a:pt x="263" y="480"/>
                  <a:pt x="263" y="480"/>
                  <a:pt x="263" y="480"/>
                </a:cubicBezTo>
                <a:cubicBezTo>
                  <a:pt x="262" y="481"/>
                  <a:pt x="262" y="481"/>
                  <a:pt x="262" y="481"/>
                </a:cubicBezTo>
                <a:lnTo>
                  <a:pt x="262" y="482"/>
                </a:lnTo>
                <a:close/>
                <a:moveTo>
                  <a:pt x="269" y="458"/>
                </a:moveTo>
                <a:cubicBezTo>
                  <a:pt x="267" y="459"/>
                  <a:pt x="267" y="459"/>
                  <a:pt x="267" y="459"/>
                </a:cubicBezTo>
                <a:cubicBezTo>
                  <a:pt x="268" y="460"/>
                  <a:pt x="268" y="460"/>
                  <a:pt x="268" y="460"/>
                </a:cubicBezTo>
                <a:cubicBezTo>
                  <a:pt x="269" y="459"/>
                  <a:pt x="269" y="459"/>
                  <a:pt x="269" y="459"/>
                </a:cubicBezTo>
                <a:lnTo>
                  <a:pt x="269" y="458"/>
                </a:lnTo>
                <a:close/>
                <a:moveTo>
                  <a:pt x="189" y="403"/>
                </a:moveTo>
                <a:cubicBezTo>
                  <a:pt x="189" y="404"/>
                  <a:pt x="189" y="404"/>
                  <a:pt x="189" y="404"/>
                </a:cubicBezTo>
                <a:cubicBezTo>
                  <a:pt x="190" y="404"/>
                  <a:pt x="190" y="404"/>
                  <a:pt x="190" y="404"/>
                </a:cubicBezTo>
                <a:cubicBezTo>
                  <a:pt x="190" y="403"/>
                  <a:pt x="190" y="403"/>
                  <a:pt x="190" y="403"/>
                </a:cubicBezTo>
                <a:cubicBezTo>
                  <a:pt x="192" y="402"/>
                  <a:pt x="192" y="402"/>
                  <a:pt x="192" y="402"/>
                </a:cubicBezTo>
                <a:cubicBezTo>
                  <a:pt x="193" y="400"/>
                  <a:pt x="193" y="400"/>
                  <a:pt x="193" y="400"/>
                </a:cubicBezTo>
                <a:cubicBezTo>
                  <a:pt x="194" y="399"/>
                  <a:pt x="194" y="399"/>
                  <a:pt x="194" y="399"/>
                </a:cubicBezTo>
                <a:cubicBezTo>
                  <a:pt x="194" y="398"/>
                  <a:pt x="194" y="398"/>
                  <a:pt x="194" y="398"/>
                </a:cubicBezTo>
                <a:cubicBezTo>
                  <a:pt x="193" y="398"/>
                  <a:pt x="193" y="398"/>
                  <a:pt x="193" y="398"/>
                </a:cubicBezTo>
                <a:cubicBezTo>
                  <a:pt x="191" y="400"/>
                  <a:pt x="191" y="400"/>
                  <a:pt x="191" y="400"/>
                </a:cubicBezTo>
                <a:cubicBezTo>
                  <a:pt x="191" y="401"/>
                  <a:pt x="191" y="401"/>
                  <a:pt x="191" y="401"/>
                </a:cubicBezTo>
                <a:lnTo>
                  <a:pt x="189" y="403"/>
                </a:lnTo>
                <a:close/>
                <a:moveTo>
                  <a:pt x="582" y="126"/>
                </a:moveTo>
                <a:cubicBezTo>
                  <a:pt x="584" y="124"/>
                  <a:pt x="584" y="124"/>
                  <a:pt x="584" y="124"/>
                </a:cubicBezTo>
                <a:cubicBezTo>
                  <a:pt x="584" y="123"/>
                  <a:pt x="584" y="123"/>
                  <a:pt x="584" y="123"/>
                </a:cubicBezTo>
                <a:cubicBezTo>
                  <a:pt x="582" y="125"/>
                  <a:pt x="582" y="125"/>
                  <a:pt x="582" y="125"/>
                </a:cubicBezTo>
                <a:cubicBezTo>
                  <a:pt x="582" y="125"/>
                  <a:pt x="582" y="126"/>
                  <a:pt x="582" y="126"/>
                </a:cubicBezTo>
                <a:close/>
                <a:moveTo>
                  <a:pt x="561" y="326"/>
                </a:moveTo>
                <a:cubicBezTo>
                  <a:pt x="560" y="326"/>
                  <a:pt x="560" y="326"/>
                  <a:pt x="560" y="326"/>
                </a:cubicBezTo>
                <a:cubicBezTo>
                  <a:pt x="561" y="327"/>
                  <a:pt x="561" y="327"/>
                  <a:pt x="561" y="327"/>
                </a:cubicBezTo>
                <a:cubicBezTo>
                  <a:pt x="561" y="327"/>
                  <a:pt x="561" y="327"/>
                  <a:pt x="561" y="327"/>
                </a:cubicBezTo>
                <a:lnTo>
                  <a:pt x="561" y="326"/>
                </a:lnTo>
                <a:close/>
                <a:moveTo>
                  <a:pt x="560" y="320"/>
                </a:moveTo>
                <a:cubicBezTo>
                  <a:pt x="559" y="319"/>
                  <a:pt x="559" y="319"/>
                  <a:pt x="559" y="319"/>
                </a:cubicBezTo>
                <a:cubicBezTo>
                  <a:pt x="558" y="321"/>
                  <a:pt x="558" y="321"/>
                  <a:pt x="558" y="321"/>
                </a:cubicBezTo>
                <a:cubicBezTo>
                  <a:pt x="560" y="320"/>
                  <a:pt x="560" y="320"/>
                  <a:pt x="560" y="320"/>
                </a:cubicBezTo>
                <a:close/>
                <a:moveTo>
                  <a:pt x="621" y="319"/>
                </a:moveTo>
                <a:cubicBezTo>
                  <a:pt x="620" y="320"/>
                  <a:pt x="620" y="320"/>
                  <a:pt x="620" y="320"/>
                </a:cubicBezTo>
                <a:cubicBezTo>
                  <a:pt x="620" y="321"/>
                  <a:pt x="620" y="321"/>
                  <a:pt x="620" y="321"/>
                </a:cubicBezTo>
                <a:cubicBezTo>
                  <a:pt x="618" y="321"/>
                  <a:pt x="618" y="321"/>
                  <a:pt x="618" y="321"/>
                </a:cubicBezTo>
                <a:cubicBezTo>
                  <a:pt x="618" y="321"/>
                  <a:pt x="618" y="321"/>
                  <a:pt x="618" y="321"/>
                </a:cubicBezTo>
                <a:cubicBezTo>
                  <a:pt x="619" y="323"/>
                  <a:pt x="619" y="323"/>
                  <a:pt x="619" y="323"/>
                </a:cubicBezTo>
                <a:cubicBezTo>
                  <a:pt x="620" y="324"/>
                  <a:pt x="620" y="324"/>
                  <a:pt x="620" y="324"/>
                </a:cubicBezTo>
                <a:cubicBezTo>
                  <a:pt x="621" y="323"/>
                  <a:pt x="621" y="323"/>
                  <a:pt x="621" y="323"/>
                </a:cubicBezTo>
                <a:cubicBezTo>
                  <a:pt x="621" y="322"/>
                  <a:pt x="621" y="322"/>
                  <a:pt x="621" y="322"/>
                </a:cubicBezTo>
                <a:cubicBezTo>
                  <a:pt x="621" y="321"/>
                  <a:pt x="621" y="321"/>
                  <a:pt x="621" y="321"/>
                </a:cubicBezTo>
                <a:cubicBezTo>
                  <a:pt x="622" y="320"/>
                  <a:pt x="622" y="320"/>
                  <a:pt x="622" y="320"/>
                </a:cubicBezTo>
                <a:lnTo>
                  <a:pt x="621" y="319"/>
                </a:lnTo>
                <a:close/>
                <a:moveTo>
                  <a:pt x="635" y="205"/>
                </a:moveTo>
                <a:cubicBezTo>
                  <a:pt x="637" y="206"/>
                  <a:pt x="637" y="206"/>
                  <a:pt x="637" y="206"/>
                </a:cubicBezTo>
                <a:cubicBezTo>
                  <a:pt x="637" y="205"/>
                  <a:pt x="637" y="205"/>
                  <a:pt x="637" y="205"/>
                </a:cubicBezTo>
                <a:cubicBezTo>
                  <a:pt x="636" y="204"/>
                  <a:pt x="636" y="204"/>
                  <a:pt x="636" y="204"/>
                </a:cubicBezTo>
                <a:cubicBezTo>
                  <a:pt x="634" y="204"/>
                  <a:pt x="634" y="204"/>
                  <a:pt x="634" y="204"/>
                </a:cubicBezTo>
                <a:cubicBezTo>
                  <a:pt x="634" y="204"/>
                  <a:pt x="634" y="204"/>
                  <a:pt x="634" y="204"/>
                </a:cubicBezTo>
                <a:cubicBezTo>
                  <a:pt x="634" y="205"/>
                  <a:pt x="634" y="205"/>
                  <a:pt x="634" y="205"/>
                </a:cubicBezTo>
                <a:cubicBezTo>
                  <a:pt x="634" y="206"/>
                  <a:pt x="634" y="206"/>
                  <a:pt x="634" y="206"/>
                </a:cubicBezTo>
                <a:lnTo>
                  <a:pt x="635" y="205"/>
                </a:lnTo>
                <a:close/>
                <a:moveTo>
                  <a:pt x="566" y="331"/>
                </a:moveTo>
                <a:cubicBezTo>
                  <a:pt x="565" y="332"/>
                  <a:pt x="565" y="332"/>
                  <a:pt x="565" y="332"/>
                </a:cubicBezTo>
                <a:cubicBezTo>
                  <a:pt x="564" y="332"/>
                  <a:pt x="564" y="332"/>
                  <a:pt x="564" y="332"/>
                </a:cubicBezTo>
                <a:cubicBezTo>
                  <a:pt x="564" y="332"/>
                  <a:pt x="564" y="332"/>
                  <a:pt x="564" y="332"/>
                </a:cubicBezTo>
                <a:cubicBezTo>
                  <a:pt x="564" y="334"/>
                  <a:pt x="564" y="334"/>
                  <a:pt x="564" y="334"/>
                </a:cubicBezTo>
                <a:cubicBezTo>
                  <a:pt x="565" y="335"/>
                  <a:pt x="565" y="335"/>
                  <a:pt x="565" y="335"/>
                </a:cubicBezTo>
                <a:cubicBezTo>
                  <a:pt x="566" y="333"/>
                  <a:pt x="566" y="333"/>
                  <a:pt x="566" y="333"/>
                </a:cubicBezTo>
                <a:cubicBezTo>
                  <a:pt x="566" y="332"/>
                  <a:pt x="566" y="332"/>
                  <a:pt x="566" y="332"/>
                </a:cubicBezTo>
                <a:cubicBezTo>
                  <a:pt x="567" y="331"/>
                  <a:pt x="567" y="331"/>
                  <a:pt x="567" y="331"/>
                </a:cubicBezTo>
                <a:lnTo>
                  <a:pt x="566" y="331"/>
                </a:lnTo>
                <a:close/>
                <a:moveTo>
                  <a:pt x="566" y="317"/>
                </a:moveTo>
                <a:cubicBezTo>
                  <a:pt x="565" y="317"/>
                  <a:pt x="565" y="317"/>
                  <a:pt x="565" y="317"/>
                </a:cubicBezTo>
                <a:cubicBezTo>
                  <a:pt x="564" y="318"/>
                  <a:pt x="564" y="318"/>
                  <a:pt x="564" y="318"/>
                </a:cubicBezTo>
                <a:cubicBezTo>
                  <a:pt x="564" y="318"/>
                  <a:pt x="565" y="318"/>
                  <a:pt x="565" y="318"/>
                </a:cubicBezTo>
                <a:lnTo>
                  <a:pt x="566" y="317"/>
                </a:lnTo>
                <a:close/>
                <a:moveTo>
                  <a:pt x="561" y="328"/>
                </a:moveTo>
                <a:cubicBezTo>
                  <a:pt x="560" y="326"/>
                  <a:pt x="560" y="326"/>
                  <a:pt x="560" y="326"/>
                </a:cubicBezTo>
                <a:cubicBezTo>
                  <a:pt x="559" y="326"/>
                  <a:pt x="559" y="326"/>
                  <a:pt x="559" y="326"/>
                </a:cubicBezTo>
                <a:cubicBezTo>
                  <a:pt x="560" y="327"/>
                  <a:pt x="560" y="327"/>
                  <a:pt x="560" y="327"/>
                </a:cubicBezTo>
                <a:lnTo>
                  <a:pt x="561" y="328"/>
                </a:lnTo>
                <a:close/>
                <a:moveTo>
                  <a:pt x="563" y="338"/>
                </a:moveTo>
                <a:cubicBezTo>
                  <a:pt x="563" y="337"/>
                  <a:pt x="563" y="337"/>
                  <a:pt x="563" y="337"/>
                </a:cubicBezTo>
                <a:cubicBezTo>
                  <a:pt x="563" y="336"/>
                  <a:pt x="563" y="336"/>
                  <a:pt x="563" y="336"/>
                </a:cubicBezTo>
                <a:cubicBezTo>
                  <a:pt x="562" y="338"/>
                  <a:pt x="562" y="338"/>
                  <a:pt x="562" y="338"/>
                </a:cubicBezTo>
                <a:cubicBezTo>
                  <a:pt x="561" y="339"/>
                  <a:pt x="561" y="339"/>
                  <a:pt x="561" y="339"/>
                </a:cubicBezTo>
                <a:cubicBezTo>
                  <a:pt x="561" y="340"/>
                  <a:pt x="561" y="340"/>
                  <a:pt x="561" y="340"/>
                </a:cubicBezTo>
                <a:cubicBezTo>
                  <a:pt x="561" y="343"/>
                  <a:pt x="561" y="343"/>
                  <a:pt x="561" y="343"/>
                </a:cubicBezTo>
                <a:cubicBezTo>
                  <a:pt x="562" y="343"/>
                  <a:pt x="562" y="343"/>
                  <a:pt x="562" y="343"/>
                </a:cubicBezTo>
                <a:cubicBezTo>
                  <a:pt x="562" y="342"/>
                  <a:pt x="562" y="342"/>
                  <a:pt x="562" y="342"/>
                </a:cubicBezTo>
                <a:cubicBezTo>
                  <a:pt x="564" y="341"/>
                  <a:pt x="564" y="341"/>
                  <a:pt x="564" y="341"/>
                </a:cubicBezTo>
                <a:cubicBezTo>
                  <a:pt x="563" y="340"/>
                  <a:pt x="563" y="340"/>
                  <a:pt x="563" y="340"/>
                </a:cubicBezTo>
                <a:cubicBezTo>
                  <a:pt x="564" y="339"/>
                  <a:pt x="564" y="339"/>
                  <a:pt x="564" y="339"/>
                </a:cubicBezTo>
                <a:lnTo>
                  <a:pt x="563" y="338"/>
                </a:lnTo>
                <a:close/>
                <a:moveTo>
                  <a:pt x="592" y="137"/>
                </a:moveTo>
                <a:cubicBezTo>
                  <a:pt x="593" y="139"/>
                  <a:pt x="593" y="139"/>
                  <a:pt x="593" y="139"/>
                </a:cubicBezTo>
                <a:cubicBezTo>
                  <a:pt x="594" y="139"/>
                  <a:pt x="594" y="139"/>
                  <a:pt x="594" y="139"/>
                </a:cubicBezTo>
                <a:cubicBezTo>
                  <a:pt x="595" y="138"/>
                  <a:pt x="595" y="138"/>
                  <a:pt x="595" y="138"/>
                </a:cubicBezTo>
                <a:cubicBezTo>
                  <a:pt x="596" y="138"/>
                  <a:pt x="596" y="138"/>
                  <a:pt x="596" y="138"/>
                </a:cubicBezTo>
                <a:cubicBezTo>
                  <a:pt x="597" y="137"/>
                  <a:pt x="597" y="137"/>
                  <a:pt x="597" y="137"/>
                </a:cubicBezTo>
                <a:cubicBezTo>
                  <a:pt x="599" y="135"/>
                  <a:pt x="599" y="135"/>
                  <a:pt x="599" y="135"/>
                </a:cubicBezTo>
                <a:cubicBezTo>
                  <a:pt x="604" y="131"/>
                  <a:pt x="604" y="131"/>
                  <a:pt x="604" y="131"/>
                </a:cubicBezTo>
                <a:cubicBezTo>
                  <a:pt x="607" y="129"/>
                  <a:pt x="607" y="129"/>
                  <a:pt x="607" y="129"/>
                </a:cubicBezTo>
                <a:cubicBezTo>
                  <a:pt x="610" y="127"/>
                  <a:pt x="610" y="127"/>
                  <a:pt x="610" y="127"/>
                </a:cubicBezTo>
                <a:cubicBezTo>
                  <a:pt x="610" y="126"/>
                  <a:pt x="610" y="126"/>
                  <a:pt x="610" y="126"/>
                </a:cubicBezTo>
                <a:cubicBezTo>
                  <a:pt x="610" y="125"/>
                  <a:pt x="610" y="125"/>
                  <a:pt x="610" y="125"/>
                </a:cubicBezTo>
                <a:cubicBezTo>
                  <a:pt x="606" y="126"/>
                  <a:pt x="606" y="126"/>
                  <a:pt x="606" y="126"/>
                </a:cubicBezTo>
                <a:cubicBezTo>
                  <a:pt x="606" y="126"/>
                  <a:pt x="606" y="126"/>
                  <a:pt x="606" y="126"/>
                </a:cubicBezTo>
                <a:cubicBezTo>
                  <a:pt x="604" y="127"/>
                  <a:pt x="604" y="127"/>
                  <a:pt x="604" y="127"/>
                </a:cubicBezTo>
                <a:cubicBezTo>
                  <a:pt x="601" y="127"/>
                  <a:pt x="601" y="127"/>
                  <a:pt x="601" y="127"/>
                </a:cubicBezTo>
                <a:cubicBezTo>
                  <a:pt x="599" y="129"/>
                  <a:pt x="599" y="129"/>
                  <a:pt x="599" y="129"/>
                </a:cubicBezTo>
                <a:cubicBezTo>
                  <a:pt x="598" y="129"/>
                  <a:pt x="598" y="129"/>
                  <a:pt x="598" y="129"/>
                </a:cubicBezTo>
                <a:cubicBezTo>
                  <a:pt x="596" y="130"/>
                  <a:pt x="596" y="130"/>
                  <a:pt x="596" y="130"/>
                </a:cubicBezTo>
                <a:cubicBezTo>
                  <a:pt x="594" y="131"/>
                  <a:pt x="594" y="131"/>
                  <a:pt x="594" y="131"/>
                </a:cubicBezTo>
                <a:cubicBezTo>
                  <a:pt x="590" y="134"/>
                  <a:pt x="590" y="134"/>
                  <a:pt x="590" y="134"/>
                </a:cubicBezTo>
                <a:cubicBezTo>
                  <a:pt x="589" y="136"/>
                  <a:pt x="589" y="136"/>
                  <a:pt x="589" y="136"/>
                </a:cubicBezTo>
                <a:cubicBezTo>
                  <a:pt x="590" y="137"/>
                  <a:pt x="590" y="137"/>
                  <a:pt x="590" y="137"/>
                </a:cubicBezTo>
                <a:cubicBezTo>
                  <a:pt x="591" y="137"/>
                  <a:pt x="591" y="137"/>
                  <a:pt x="591" y="137"/>
                </a:cubicBezTo>
                <a:lnTo>
                  <a:pt x="592" y="137"/>
                </a:lnTo>
                <a:close/>
                <a:moveTo>
                  <a:pt x="698" y="153"/>
                </a:moveTo>
                <a:cubicBezTo>
                  <a:pt x="700" y="154"/>
                  <a:pt x="700" y="154"/>
                  <a:pt x="700" y="154"/>
                </a:cubicBezTo>
                <a:cubicBezTo>
                  <a:pt x="701" y="155"/>
                  <a:pt x="701" y="155"/>
                  <a:pt x="701" y="155"/>
                </a:cubicBezTo>
                <a:cubicBezTo>
                  <a:pt x="703" y="155"/>
                  <a:pt x="703" y="155"/>
                  <a:pt x="703" y="155"/>
                </a:cubicBezTo>
                <a:cubicBezTo>
                  <a:pt x="707" y="155"/>
                  <a:pt x="707" y="155"/>
                  <a:pt x="707" y="155"/>
                </a:cubicBezTo>
                <a:cubicBezTo>
                  <a:pt x="708" y="154"/>
                  <a:pt x="708" y="154"/>
                  <a:pt x="708" y="154"/>
                </a:cubicBezTo>
                <a:cubicBezTo>
                  <a:pt x="709" y="152"/>
                  <a:pt x="709" y="152"/>
                  <a:pt x="709" y="152"/>
                </a:cubicBezTo>
                <a:cubicBezTo>
                  <a:pt x="708" y="150"/>
                  <a:pt x="708" y="150"/>
                  <a:pt x="708" y="150"/>
                </a:cubicBezTo>
                <a:cubicBezTo>
                  <a:pt x="706" y="150"/>
                  <a:pt x="706" y="150"/>
                  <a:pt x="706" y="150"/>
                </a:cubicBezTo>
                <a:cubicBezTo>
                  <a:pt x="704" y="149"/>
                  <a:pt x="704" y="149"/>
                  <a:pt x="704" y="149"/>
                </a:cubicBezTo>
                <a:cubicBezTo>
                  <a:pt x="702" y="149"/>
                  <a:pt x="702" y="149"/>
                  <a:pt x="702" y="149"/>
                </a:cubicBezTo>
                <a:cubicBezTo>
                  <a:pt x="700" y="149"/>
                  <a:pt x="700" y="149"/>
                  <a:pt x="700" y="149"/>
                </a:cubicBezTo>
                <a:cubicBezTo>
                  <a:pt x="699" y="149"/>
                  <a:pt x="699" y="149"/>
                  <a:pt x="699" y="149"/>
                </a:cubicBezTo>
                <a:cubicBezTo>
                  <a:pt x="698" y="150"/>
                  <a:pt x="698" y="150"/>
                  <a:pt x="698" y="150"/>
                </a:cubicBezTo>
                <a:cubicBezTo>
                  <a:pt x="697" y="150"/>
                  <a:pt x="697" y="150"/>
                  <a:pt x="697" y="150"/>
                </a:cubicBezTo>
                <a:cubicBezTo>
                  <a:pt x="697" y="152"/>
                  <a:pt x="697" y="152"/>
                  <a:pt x="697" y="152"/>
                </a:cubicBezTo>
                <a:cubicBezTo>
                  <a:pt x="697" y="152"/>
                  <a:pt x="697" y="152"/>
                  <a:pt x="697" y="152"/>
                </a:cubicBezTo>
                <a:cubicBezTo>
                  <a:pt x="698" y="152"/>
                  <a:pt x="698" y="152"/>
                  <a:pt x="698" y="152"/>
                </a:cubicBezTo>
                <a:lnTo>
                  <a:pt x="698" y="153"/>
                </a:lnTo>
                <a:close/>
                <a:moveTo>
                  <a:pt x="701" y="211"/>
                </a:moveTo>
                <a:cubicBezTo>
                  <a:pt x="699" y="212"/>
                  <a:pt x="699" y="212"/>
                  <a:pt x="699" y="212"/>
                </a:cubicBezTo>
                <a:cubicBezTo>
                  <a:pt x="697" y="212"/>
                  <a:pt x="697" y="212"/>
                  <a:pt x="697" y="212"/>
                </a:cubicBezTo>
                <a:cubicBezTo>
                  <a:pt x="697" y="212"/>
                  <a:pt x="697" y="212"/>
                  <a:pt x="697" y="212"/>
                </a:cubicBezTo>
                <a:cubicBezTo>
                  <a:pt x="697" y="213"/>
                  <a:pt x="697" y="213"/>
                  <a:pt x="697" y="213"/>
                </a:cubicBezTo>
                <a:cubicBezTo>
                  <a:pt x="700" y="214"/>
                  <a:pt x="700" y="214"/>
                  <a:pt x="700" y="214"/>
                </a:cubicBezTo>
                <a:cubicBezTo>
                  <a:pt x="702" y="216"/>
                  <a:pt x="702" y="216"/>
                  <a:pt x="702" y="216"/>
                </a:cubicBezTo>
                <a:cubicBezTo>
                  <a:pt x="703" y="215"/>
                  <a:pt x="703" y="215"/>
                  <a:pt x="703" y="215"/>
                </a:cubicBezTo>
                <a:cubicBezTo>
                  <a:pt x="705" y="215"/>
                  <a:pt x="705" y="215"/>
                  <a:pt x="705" y="215"/>
                </a:cubicBezTo>
                <a:cubicBezTo>
                  <a:pt x="707" y="214"/>
                  <a:pt x="707" y="214"/>
                  <a:pt x="707" y="214"/>
                </a:cubicBezTo>
                <a:cubicBezTo>
                  <a:pt x="708" y="215"/>
                  <a:pt x="708" y="215"/>
                  <a:pt x="708" y="215"/>
                </a:cubicBezTo>
                <a:cubicBezTo>
                  <a:pt x="709" y="215"/>
                  <a:pt x="709" y="215"/>
                  <a:pt x="709" y="215"/>
                </a:cubicBezTo>
                <a:cubicBezTo>
                  <a:pt x="711" y="213"/>
                  <a:pt x="711" y="213"/>
                  <a:pt x="711" y="213"/>
                </a:cubicBezTo>
                <a:cubicBezTo>
                  <a:pt x="713" y="213"/>
                  <a:pt x="713" y="213"/>
                  <a:pt x="713" y="213"/>
                </a:cubicBezTo>
                <a:cubicBezTo>
                  <a:pt x="713" y="212"/>
                  <a:pt x="713" y="212"/>
                  <a:pt x="713" y="212"/>
                </a:cubicBezTo>
                <a:cubicBezTo>
                  <a:pt x="710" y="210"/>
                  <a:pt x="710" y="210"/>
                  <a:pt x="710" y="210"/>
                </a:cubicBezTo>
                <a:cubicBezTo>
                  <a:pt x="709" y="211"/>
                  <a:pt x="709" y="211"/>
                  <a:pt x="709" y="211"/>
                </a:cubicBezTo>
                <a:cubicBezTo>
                  <a:pt x="706" y="211"/>
                  <a:pt x="706" y="211"/>
                  <a:pt x="706" y="211"/>
                </a:cubicBezTo>
                <a:cubicBezTo>
                  <a:pt x="706" y="211"/>
                  <a:pt x="706" y="211"/>
                  <a:pt x="706" y="211"/>
                </a:cubicBezTo>
                <a:cubicBezTo>
                  <a:pt x="704" y="212"/>
                  <a:pt x="704" y="212"/>
                  <a:pt x="704" y="212"/>
                </a:cubicBezTo>
                <a:lnTo>
                  <a:pt x="701" y="211"/>
                </a:lnTo>
                <a:close/>
                <a:moveTo>
                  <a:pt x="696" y="163"/>
                </a:moveTo>
                <a:cubicBezTo>
                  <a:pt x="696" y="163"/>
                  <a:pt x="696" y="163"/>
                  <a:pt x="696" y="163"/>
                </a:cubicBezTo>
                <a:cubicBezTo>
                  <a:pt x="697" y="163"/>
                  <a:pt x="697" y="163"/>
                  <a:pt x="697" y="163"/>
                </a:cubicBezTo>
                <a:cubicBezTo>
                  <a:pt x="699" y="163"/>
                  <a:pt x="699" y="163"/>
                  <a:pt x="699" y="163"/>
                </a:cubicBezTo>
                <a:cubicBezTo>
                  <a:pt x="700" y="164"/>
                  <a:pt x="700" y="164"/>
                  <a:pt x="700" y="164"/>
                </a:cubicBezTo>
                <a:cubicBezTo>
                  <a:pt x="702" y="163"/>
                  <a:pt x="702" y="163"/>
                  <a:pt x="702" y="163"/>
                </a:cubicBezTo>
                <a:cubicBezTo>
                  <a:pt x="703" y="162"/>
                  <a:pt x="703" y="162"/>
                  <a:pt x="703" y="162"/>
                </a:cubicBezTo>
                <a:cubicBezTo>
                  <a:pt x="705" y="162"/>
                  <a:pt x="705" y="162"/>
                  <a:pt x="705" y="162"/>
                </a:cubicBezTo>
                <a:cubicBezTo>
                  <a:pt x="706" y="161"/>
                  <a:pt x="706" y="161"/>
                  <a:pt x="706" y="161"/>
                </a:cubicBezTo>
                <a:cubicBezTo>
                  <a:pt x="708" y="160"/>
                  <a:pt x="708" y="160"/>
                  <a:pt x="708" y="160"/>
                </a:cubicBezTo>
                <a:cubicBezTo>
                  <a:pt x="707" y="159"/>
                  <a:pt x="707" y="159"/>
                  <a:pt x="707" y="159"/>
                </a:cubicBezTo>
                <a:cubicBezTo>
                  <a:pt x="706" y="159"/>
                  <a:pt x="706" y="159"/>
                  <a:pt x="706" y="159"/>
                </a:cubicBezTo>
                <a:cubicBezTo>
                  <a:pt x="705" y="160"/>
                  <a:pt x="705" y="160"/>
                  <a:pt x="705" y="160"/>
                </a:cubicBezTo>
                <a:cubicBezTo>
                  <a:pt x="704" y="159"/>
                  <a:pt x="704" y="159"/>
                  <a:pt x="704" y="159"/>
                </a:cubicBezTo>
                <a:cubicBezTo>
                  <a:pt x="701" y="160"/>
                  <a:pt x="701" y="160"/>
                  <a:pt x="701" y="160"/>
                </a:cubicBezTo>
                <a:cubicBezTo>
                  <a:pt x="698" y="162"/>
                  <a:pt x="698" y="162"/>
                  <a:pt x="698" y="162"/>
                </a:cubicBezTo>
                <a:cubicBezTo>
                  <a:pt x="697" y="162"/>
                  <a:pt x="697" y="162"/>
                  <a:pt x="697" y="162"/>
                </a:cubicBezTo>
                <a:cubicBezTo>
                  <a:pt x="696" y="162"/>
                  <a:pt x="696" y="162"/>
                  <a:pt x="696" y="162"/>
                </a:cubicBezTo>
                <a:lnTo>
                  <a:pt x="696" y="163"/>
                </a:lnTo>
                <a:close/>
                <a:moveTo>
                  <a:pt x="705" y="170"/>
                </a:moveTo>
                <a:cubicBezTo>
                  <a:pt x="704" y="171"/>
                  <a:pt x="704" y="171"/>
                  <a:pt x="704" y="171"/>
                </a:cubicBezTo>
                <a:cubicBezTo>
                  <a:pt x="705" y="172"/>
                  <a:pt x="705" y="172"/>
                  <a:pt x="705" y="172"/>
                </a:cubicBezTo>
                <a:cubicBezTo>
                  <a:pt x="706" y="171"/>
                  <a:pt x="706" y="171"/>
                  <a:pt x="706" y="171"/>
                </a:cubicBezTo>
                <a:lnTo>
                  <a:pt x="705" y="170"/>
                </a:lnTo>
                <a:close/>
                <a:moveTo>
                  <a:pt x="675" y="315"/>
                </a:moveTo>
                <a:cubicBezTo>
                  <a:pt x="673" y="312"/>
                  <a:pt x="673" y="312"/>
                  <a:pt x="673" y="312"/>
                </a:cubicBezTo>
                <a:cubicBezTo>
                  <a:pt x="673" y="314"/>
                  <a:pt x="673" y="314"/>
                  <a:pt x="673" y="314"/>
                </a:cubicBezTo>
                <a:cubicBezTo>
                  <a:pt x="673" y="316"/>
                  <a:pt x="673" y="316"/>
                  <a:pt x="673" y="316"/>
                </a:cubicBezTo>
                <a:cubicBezTo>
                  <a:pt x="674" y="317"/>
                  <a:pt x="674" y="317"/>
                  <a:pt x="674" y="317"/>
                </a:cubicBezTo>
                <a:lnTo>
                  <a:pt x="675" y="315"/>
                </a:lnTo>
                <a:close/>
                <a:moveTo>
                  <a:pt x="696" y="157"/>
                </a:moveTo>
                <a:cubicBezTo>
                  <a:pt x="701" y="159"/>
                  <a:pt x="701" y="159"/>
                  <a:pt x="701" y="159"/>
                </a:cubicBezTo>
                <a:cubicBezTo>
                  <a:pt x="702" y="158"/>
                  <a:pt x="702" y="158"/>
                  <a:pt x="702" y="158"/>
                </a:cubicBezTo>
                <a:cubicBezTo>
                  <a:pt x="704" y="158"/>
                  <a:pt x="704" y="158"/>
                  <a:pt x="704" y="158"/>
                </a:cubicBezTo>
                <a:cubicBezTo>
                  <a:pt x="705" y="158"/>
                  <a:pt x="705" y="158"/>
                  <a:pt x="705" y="158"/>
                </a:cubicBezTo>
                <a:cubicBezTo>
                  <a:pt x="706" y="158"/>
                  <a:pt x="706" y="158"/>
                  <a:pt x="706" y="158"/>
                </a:cubicBezTo>
                <a:cubicBezTo>
                  <a:pt x="708" y="158"/>
                  <a:pt x="708" y="158"/>
                  <a:pt x="708" y="158"/>
                </a:cubicBezTo>
                <a:cubicBezTo>
                  <a:pt x="708" y="156"/>
                  <a:pt x="708" y="156"/>
                  <a:pt x="708" y="156"/>
                </a:cubicBezTo>
                <a:cubicBezTo>
                  <a:pt x="706" y="156"/>
                  <a:pt x="706" y="156"/>
                  <a:pt x="706" y="156"/>
                </a:cubicBezTo>
                <a:cubicBezTo>
                  <a:pt x="702" y="156"/>
                  <a:pt x="702" y="156"/>
                  <a:pt x="702" y="156"/>
                </a:cubicBezTo>
                <a:cubicBezTo>
                  <a:pt x="700" y="157"/>
                  <a:pt x="700" y="157"/>
                  <a:pt x="700" y="157"/>
                </a:cubicBezTo>
                <a:cubicBezTo>
                  <a:pt x="700" y="156"/>
                  <a:pt x="700" y="156"/>
                  <a:pt x="700" y="156"/>
                </a:cubicBezTo>
                <a:cubicBezTo>
                  <a:pt x="698" y="156"/>
                  <a:pt x="698" y="156"/>
                  <a:pt x="698" y="156"/>
                </a:cubicBezTo>
                <a:cubicBezTo>
                  <a:pt x="696" y="157"/>
                  <a:pt x="696" y="157"/>
                  <a:pt x="696" y="157"/>
                </a:cubicBezTo>
                <a:close/>
                <a:moveTo>
                  <a:pt x="653" y="282"/>
                </a:moveTo>
                <a:cubicBezTo>
                  <a:pt x="652" y="282"/>
                  <a:pt x="652" y="282"/>
                  <a:pt x="652" y="282"/>
                </a:cubicBezTo>
                <a:cubicBezTo>
                  <a:pt x="651" y="284"/>
                  <a:pt x="651" y="284"/>
                  <a:pt x="651" y="284"/>
                </a:cubicBezTo>
                <a:cubicBezTo>
                  <a:pt x="652" y="285"/>
                  <a:pt x="652" y="285"/>
                  <a:pt x="652" y="285"/>
                </a:cubicBezTo>
                <a:cubicBezTo>
                  <a:pt x="652" y="287"/>
                  <a:pt x="652" y="287"/>
                  <a:pt x="652" y="287"/>
                </a:cubicBezTo>
                <a:cubicBezTo>
                  <a:pt x="653" y="287"/>
                  <a:pt x="653" y="287"/>
                  <a:pt x="653" y="287"/>
                </a:cubicBezTo>
                <a:cubicBezTo>
                  <a:pt x="653" y="286"/>
                  <a:pt x="653" y="286"/>
                  <a:pt x="653" y="286"/>
                </a:cubicBezTo>
                <a:cubicBezTo>
                  <a:pt x="654" y="284"/>
                  <a:pt x="654" y="284"/>
                  <a:pt x="654" y="284"/>
                </a:cubicBezTo>
                <a:cubicBezTo>
                  <a:pt x="653" y="283"/>
                  <a:pt x="653" y="283"/>
                  <a:pt x="653" y="283"/>
                </a:cubicBezTo>
                <a:cubicBezTo>
                  <a:pt x="653" y="283"/>
                  <a:pt x="653" y="283"/>
                  <a:pt x="653" y="283"/>
                </a:cubicBezTo>
                <a:lnTo>
                  <a:pt x="653" y="282"/>
                </a:lnTo>
                <a:close/>
                <a:moveTo>
                  <a:pt x="645" y="227"/>
                </a:moveTo>
                <a:cubicBezTo>
                  <a:pt x="646" y="226"/>
                  <a:pt x="646" y="226"/>
                  <a:pt x="646" y="226"/>
                </a:cubicBezTo>
                <a:cubicBezTo>
                  <a:pt x="646" y="225"/>
                  <a:pt x="646" y="225"/>
                  <a:pt x="646" y="225"/>
                </a:cubicBezTo>
                <a:cubicBezTo>
                  <a:pt x="647" y="224"/>
                  <a:pt x="647" y="224"/>
                  <a:pt x="647" y="224"/>
                </a:cubicBezTo>
                <a:cubicBezTo>
                  <a:pt x="649" y="224"/>
                  <a:pt x="649" y="224"/>
                  <a:pt x="649" y="224"/>
                </a:cubicBezTo>
                <a:cubicBezTo>
                  <a:pt x="651" y="222"/>
                  <a:pt x="651" y="222"/>
                  <a:pt x="651" y="222"/>
                </a:cubicBezTo>
                <a:cubicBezTo>
                  <a:pt x="653" y="220"/>
                  <a:pt x="653" y="220"/>
                  <a:pt x="653" y="220"/>
                </a:cubicBezTo>
                <a:cubicBezTo>
                  <a:pt x="656" y="218"/>
                  <a:pt x="656" y="218"/>
                  <a:pt x="656" y="218"/>
                </a:cubicBezTo>
                <a:cubicBezTo>
                  <a:pt x="657" y="218"/>
                  <a:pt x="657" y="218"/>
                  <a:pt x="657" y="218"/>
                </a:cubicBezTo>
                <a:cubicBezTo>
                  <a:pt x="659" y="216"/>
                  <a:pt x="659" y="216"/>
                  <a:pt x="659" y="216"/>
                </a:cubicBezTo>
                <a:cubicBezTo>
                  <a:pt x="659" y="214"/>
                  <a:pt x="659" y="214"/>
                  <a:pt x="659" y="214"/>
                </a:cubicBezTo>
                <a:cubicBezTo>
                  <a:pt x="660" y="213"/>
                  <a:pt x="660" y="213"/>
                  <a:pt x="660" y="213"/>
                </a:cubicBezTo>
                <a:cubicBezTo>
                  <a:pt x="660" y="212"/>
                  <a:pt x="660" y="212"/>
                  <a:pt x="660" y="212"/>
                </a:cubicBezTo>
                <a:cubicBezTo>
                  <a:pt x="659" y="210"/>
                  <a:pt x="659" y="210"/>
                  <a:pt x="659" y="210"/>
                </a:cubicBezTo>
                <a:cubicBezTo>
                  <a:pt x="659" y="210"/>
                  <a:pt x="659" y="210"/>
                  <a:pt x="659" y="210"/>
                </a:cubicBezTo>
                <a:cubicBezTo>
                  <a:pt x="659" y="208"/>
                  <a:pt x="659" y="208"/>
                  <a:pt x="659" y="208"/>
                </a:cubicBezTo>
                <a:cubicBezTo>
                  <a:pt x="658" y="206"/>
                  <a:pt x="658" y="206"/>
                  <a:pt x="658" y="206"/>
                </a:cubicBezTo>
                <a:cubicBezTo>
                  <a:pt x="656" y="206"/>
                  <a:pt x="656" y="206"/>
                  <a:pt x="656" y="206"/>
                </a:cubicBezTo>
                <a:cubicBezTo>
                  <a:pt x="655" y="206"/>
                  <a:pt x="655" y="206"/>
                  <a:pt x="655" y="206"/>
                </a:cubicBezTo>
                <a:cubicBezTo>
                  <a:pt x="653" y="206"/>
                  <a:pt x="653" y="206"/>
                  <a:pt x="653" y="206"/>
                </a:cubicBezTo>
                <a:cubicBezTo>
                  <a:pt x="652" y="206"/>
                  <a:pt x="652" y="206"/>
                  <a:pt x="652" y="206"/>
                </a:cubicBezTo>
                <a:cubicBezTo>
                  <a:pt x="651" y="205"/>
                  <a:pt x="651" y="205"/>
                  <a:pt x="651" y="205"/>
                </a:cubicBezTo>
                <a:cubicBezTo>
                  <a:pt x="649" y="205"/>
                  <a:pt x="649" y="205"/>
                  <a:pt x="649" y="205"/>
                </a:cubicBezTo>
                <a:cubicBezTo>
                  <a:pt x="648" y="204"/>
                  <a:pt x="648" y="204"/>
                  <a:pt x="648" y="204"/>
                </a:cubicBezTo>
                <a:cubicBezTo>
                  <a:pt x="646" y="204"/>
                  <a:pt x="646" y="204"/>
                  <a:pt x="646" y="204"/>
                </a:cubicBezTo>
                <a:cubicBezTo>
                  <a:pt x="644" y="206"/>
                  <a:pt x="644" y="206"/>
                  <a:pt x="644" y="206"/>
                </a:cubicBezTo>
                <a:cubicBezTo>
                  <a:pt x="643" y="206"/>
                  <a:pt x="643" y="206"/>
                  <a:pt x="643" y="206"/>
                </a:cubicBezTo>
                <a:cubicBezTo>
                  <a:pt x="640" y="208"/>
                  <a:pt x="640" y="208"/>
                  <a:pt x="640" y="208"/>
                </a:cubicBezTo>
                <a:cubicBezTo>
                  <a:pt x="640" y="209"/>
                  <a:pt x="640" y="209"/>
                  <a:pt x="640" y="209"/>
                </a:cubicBezTo>
                <a:cubicBezTo>
                  <a:pt x="641" y="211"/>
                  <a:pt x="641" y="211"/>
                  <a:pt x="641" y="211"/>
                </a:cubicBezTo>
                <a:cubicBezTo>
                  <a:pt x="643" y="213"/>
                  <a:pt x="643" y="213"/>
                  <a:pt x="643" y="213"/>
                </a:cubicBezTo>
                <a:cubicBezTo>
                  <a:pt x="643" y="215"/>
                  <a:pt x="643" y="215"/>
                  <a:pt x="643" y="215"/>
                </a:cubicBezTo>
                <a:cubicBezTo>
                  <a:pt x="643" y="217"/>
                  <a:pt x="643" y="217"/>
                  <a:pt x="643" y="217"/>
                </a:cubicBezTo>
                <a:cubicBezTo>
                  <a:pt x="643" y="218"/>
                  <a:pt x="643" y="218"/>
                  <a:pt x="643" y="218"/>
                </a:cubicBezTo>
                <a:cubicBezTo>
                  <a:pt x="643" y="220"/>
                  <a:pt x="643" y="220"/>
                  <a:pt x="643" y="220"/>
                </a:cubicBezTo>
                <a:cubicBezTo>
                  <a:pt x="644" y="221"/>
                  <a:pt x="644" y="221"/>
                  <a:pt x="644" y="221"/>
                </a:cubicBezTo>
                <a:cubicBezTo>
                  <a:pt x="644" y="225"/>
                  <a:pt x="644" y="225"/>
                  <a:pt x="644" y="225"/>
                </a:cubicBezTo>
                <a:lnTo>
                  <a:pt x="645" y="227"/>
                </a:lnTo>
                <a:close/>
                <a:moveTo>
                  <a:pt x="680" y="175"/>
                </a:moveTo>
                <a:cubicBezTo>
                  <a:pt x="680" y="177"/>
                  <a:pt x="680" y="177"/>
                  <a:pt x="680" y="177"/>
                </a:cubicBezTo>
                <a:cubicBezTo>
                  <a:pt x="682" y="177"/>
                  <a:pt x="682" y="177"/>
                  <a:pt x="682" y="177"/>
                </a:cubicBezTo>
                <a:cubicBezTo>
                  <a:pt x="683" y="176"/>
                  <a:pt x="683" y="176"/>
                  <a:pt x="683" y="176"/>
                </a:cubicBezTo>
                <a:cubicBezTo>
                  <a:pt x="684" y="176"/>
                  <a:pt x="684" y="176"/>
                  <a:pt x="684" y="176"/>
                </a:cubicBezTo>
                <a:cubicBezTo>
                  <a:pt x="686" y="175"/>
                  <a:pt x="686" y="175"/>
                  <a:pt x="686" y="175"/>
                </a:cubicBezTo>
                <a:cubicBezTo>
                  <a:pt x="687" y="173"/>
                  <a:pt x="687" y="173"/>
                  <a:pt x="687" y="173"/>
                </a:cubicBezTo>
                <a:cubicBezTo>
                  <a:pt x="687" y="171"/>
                  <a:pt x="687" y="171"/>
                  <a:pt x="687" y="171"/>
                </a:cubicBezTo>
                <a:cubicBezTo>
                  <a:pt x="686" y="170"/>
                  <a:pt x="686" y="170"/>
                  <a:pt x="686" y="170"/>
                </a:cubicBezTo>
                <a:cubicBezTo>
                  <a:pt x="686" y="168"/>
                  <a:pt x="686" y="168"/>
                  <a:pt x="686" y="168"/>
                </a:cubicBezTo>
                <a:cubicBezTo>
                  <a:pt x="684" y="168"/>
                  <a:pt x="684" y="168"/>
                  <a:pt x="684" y="168"/>
                </a:cubicBezTo>
                <a:cubicBezTo>
                  <a:pt x="684" y="169"/>
                  <a:pt x="684" y="169"/>
                  <a:pt x="684" y="169"/>
                </a:cubicBezTo>
                <a:cubicBezTo>
                  <a:pt x="681" y="170"/>
                  <a:pt x="681" y="170"/>
                  <a:pt x="681" y="170"/>
                </a:cubicBezTo>
                <a:cubicBezTo>
                  <a:pt x="681" y="171"/>
                  <a:pt x="681" y="171"/>
                  <a:pt x="681" y="171"/>
                </a:cubicBezTo>
                <a:cubicBezTo>
                  <a:pt x="681" y="172"/>
                  <a:pt x="681" y="172"/>
                  <a:pt x="681" y="172"/>
                </a:cubicBezTo>
                <a:cubicBezTo>
                  <a:pt x="679" y="173"/>
                  <a:pt x="679" y="173"/>
                  <a:pt x="679" y="173"/>
                </a:cubicBezTo>
                <a:cubicBezTo>
                  <a:pt x="678" y="174"/>
                  <a:pt x="678" y="174"/>
                  <a:pt x="678" y="174"/>
                </a:cubicBezTo>
                <a:cubicBezTo>
                  <a:pt x="679" y="174"/>
                  <a:pt x="679" y="174"/>
                  <a:pt x="679" y="174"/>
                </a:cubicBezTo>
                <a:lnTo>
                  <a:pt x="680" y="175"/>
                </a:lnTo>
                <a:close/>
                <a:moveTo>
                  <a:pt x="745" y="314"/>
                </a:moveTo>
                <a:cubicBezTo>
                  <a:pt x="744" y="314"/>
                  <a:pt x="744" y="314"/>
                  <a:pt x="744" y="314"/>
                </a:cubicBezTo>
                <a:cubicBezTo>
                  <a:pt x="743" y="315"/>
                  <a:pt x="743" y="315"/>
                  <a:pt x="743" y="315"/>
                </a:cubicBezTo>
                <a:cubicBezTo>
                  <a:pt x="742" y="315"/>
                  <a:pt x="742" y="315"/>
                  <a:pt x="742" y="315"/>
                </a:cubicBezTo>
                <a:cubicBezTo>
                  <a:pt x="742" y="316"/>
                  <a:pt x="742" y="316"/>
                  <a:pt x="742" y="316"/>
                </a:cubicBezTo>
                <a:cubicBezTo>
                  <a:pt x="742" y="317"/>
                  <a:pt x="742" y="317"/>
                  <a:pt x="742" y="317"/>
                </a:cubicBezTo>
                <a:cubicBezTo>
                  <a:pt x="744" y="318"/>
                  <a:pt x="744" y="318"/>
                  <a:pt x="744" y="318"/>
                </a:cubicBezTo>
                <a:cubicBezTo>
                  <a:pt x="744" y="317"/>
                  <a:pt x="744" y="317"/>
                  <a:pt x="744" y="317"/>
                </a:cubicBezTo>
                <a:cubicBezTo>
                  <a:pt x="745" y="318"/>
                  <a:pt x="745" y="318"/>
                  <a:pt x="745" y="318"/>
                </a:cubicBezTo>
                <a:cubicBezTo>
                  <a:pt x="746" y="318"/>
                  <a:pt x="746" y="318"/>
                  <a:pt x="746" y="318"/>
                </a:cubicBezTo>
                <a:cubicBezTo>
                  <a:pt x="747" y="319"/>
                  <a:pt x="747" y="319"/>
                  <a:pt x="747" y="319"/>
                </a:cubicBezTo>
                <a:cubicBezTo>
                  <a:pt x="747" y="319"/>
                  <a:pt x="748" y="319"/>
                  <a:pt x="748" y="319"/>
                </a:cubicBezTo>
                <a:cubicBezTo>
                  <a:pt x="748" y="318"/>
                  <a:pt x="748" y="318"/>
                  <a:pt x="748" y="318"/>
                </a:cubicBezTo>
                <a:cubicBezTo>
                  <a:pt x="748" y="316"/>
                  <a:pt x="748" y="316"/>
                  <a:pt x="748" y="316"/>
                </a:cubicBezTo>
                <a:cubicBezTo>
                  <a:pt x="746" y="316"/>
                  <a:pt x="746" y="316"/>
                  <a:pt x="746" y="316"/>
                </a:cubicBezTo>
                <a:lnTo>
                  <a:pt x="745" y="314"/>
                </a:lnTo>
                <a:close/>
                <a:moveTo>
                  <a:pt x="707" y="237"/>
                </a:moveTo>
                <a:cubicBezTo>
                  <a:pt x="708" y="236"/>
                  <a:pt x="708" y="236"/>
                  <a:pt x="708" y="236"/>
                </a:cubicBezTo>
                <a:cubicBezTo>
                  <a:pt x="707" y="235"/>
                  <a:pt x="707" y="235"/>
                  <a:pt x="707" y="235"/>
                </a:cubicBezTo>
                <a:cubicBezTo>
                  <a:pt x="707" y="234"/>
                  <a:pt x="707" y="234"/>
                  <a:pt x="707" y="234"/>
                </a:cubicBezTo>
                <a:cubicBezTo>
                  <a:pt x="705" y="234"/>
                  <a:pt x="705" y="234"/>
                  <a:pt x="705" y="234"/>
                </a:cubicBezTo>
                <a:cubicBezTo>
                  <a:pt x="705" y="236"/>
                  <a:pt x="705" y="236"/>
                  <a:pt x="705" y="236"/>
                </a:cubicBezTo>
                <a:cubicBezTo>
                  <a:pt x="704" y="236"/>
                  <a:pt x="704" y="236"/>
                  <a:pt x="704" y="236"/>
                </a:cubicBezTo>
                <a:cubicBezTo>
                  <a:pt x="704" y="238"/>
                  <a:pt x="704" y="238"/>
                  <a:pt x="704" y="238"/>
                </a:cubicBezTo>
                <a:cubicBezTo>
                  <a:pt x="705" y="239"/>
                  <a:pt x="705" y="239"/>
                  <a:pt x="705" y="239"/>
                </a:cubicBezTo>
                <a:cubicBezTo>
                  <a:pt x="706" y="239"/>
                  <a:pt x="706" y="239"/>
                  <a:pt x="706" y="239"/>
                </a:cubicBezTo>
                <a:lnTo>
                  <a:pt x="707" y="237"/>
                </a:lnTo>
                <a:close/>
                <a:moveTo>
                  <a:pt x="765" y="325"/>
                </a:moveTo>
                <a:cubicBezTo>
                  <a:pt x="766" y="327"/>
                  <a:pt x="766" y="327"/>
                  <a:pt x="766" y="327"/>
                </a:cubicBezTo>
                <a:cubicBezTo>
                  <a:pt x="767" y="327"/>
                  <a:pt x="767" y="327"/>
                  <a:pt x="767" y="327"/>
                </a:cubicBezTo>
                <a:cubicBezTo>
                  <a:pt x="767" y="326"/>
                  <a:pt x="767" y="326"/>
                  <a:pt x="767" y="326"/>
                </a:cubicBezTo>
                <a:cubicBezTo>
                  <a:pt x="767" y="325"/>
                  <a:pt x="767" y="325"/>
                  <a:pt x="767" y="325"/>
                </a:cubicBezTo>
                <a:cubicBezTo>
                  <a:pt x="766" y="325"/>
                  <a:pt x="766" y="325"/>
                  <a:pt x="766" y="325"/>
                </a:cubicBezTo>
                <a:lnTo>
                  <a:pt x="765" y="325"/>
                </a:lnTo>
                <a:close/>
                <a:moveTo>
                  <a:pt x="732" y="355"/>
                </a:moveTo>
                <a:cubicBezTo>
                  <a:pt x="732" y="353"/>
                  <a:pt x="732" y="353"/>
                  <a:pt x="732" y="353"/>
                </a:cubicBezTo>
                <a:cubicBezTo>
                  <a:pt x="732" y="351"/>
                  <a:pt x="732" y="351"/>
                  <a:pt x="732" y="351"/>
                </a:cubicBezTo>
                <a:cubicBezTo>
                  <a:pt x="732" y="351"/>
                  <a:pt x="732" y="351"/>
                  <a:pt x="732" y="351"/>
                </a:cubicBezTo>
                <a:cubicBezTo>
                  <a:pt x="731" y="352"/>
                  <a:pt x="731" y="352"/>
                  <a:pt x="731" y="352"/>
                </a:cubicBezTo>
                <a:cubicBezTo>
                  <a:pt x="729" y="354"/>
                  <a:pt x="729" y="354"/>
                  <a:pt x="729" y="354"/>
                </a:cubicBezTo>
                <a:cubicBezTo>
                  <a:pt x="729" y="356"/>
                  <a:pt x="729" y="356"/>
                  <a:pt x="729" y="356"/>
                </a:cubicBezTo>
                <a:cubicBezTo>
                  <a:pt x="728" y="357"/>
                  <a:pt x="728" y="357"/>
                  <a:pt x="728" y="357"/>
                </a:cubicBezTo>
                <a:cubicBezTo>
                  <a:pt x="730" y="357"/>
                  <a:pt x="730" y="357"/>
                  <a:pt x="730" y="357"/>
                </a:cubicBezTo>
                <a:cubicBezTo>
                  <a:pt x="732" y="357"/>
                  <a:pt x="732" y="357"/>
                  <a:pt x="732" y="357"/>
                </a:cubicBezTo>
                <a:lnTo>
                  <a:pt x="732" y="355"/>
                </a:lnTo>
                <a:close/>
                <a:moveTo>
                  <a:pt x="727" y="358"/>
                </a:moveTo>
                <a:cubicBezTo>
                  <a:pt x="727" y="360"/>
                  <a:pt x="727" y="360"/>
                  <a:pt x="727" y="360"/>
                </a:cubicBezTo>
                <a:cubicBezTo>
                  <a:pt x="728" y="360"/>
                  <a:pt x="728" y="360"/>
                  <a:pt x="728" y="360"/>
                </a:cubicBezTo>
                <a:cubicBezTo>
                  <a:pt x="730" y="360"/>
                  <a:pt x="730" y="360"/>
                  <a:pt x="730" y="360"/>
                </a:cubicBezTo>
                <a:cubicBezTo>
                  <a:pt x="731" y="359"/>
                  <a:pt x="731" y="359"/>
                  <a:pt x="731" y="359"/>
                </a:cubicBezTo>
                <a:cubicBezTo>
                  <a:pt x="730" y="358"/>
                  <a:pt x="730" y="358"/>
                  <a:pt x="730" y="358"/>
                </a:cubicBezTo>
                <a:cubicBezTo>
                  <a:pt x="729" y="358"/>
                  <a:pt x="729" y="358"/>
                  <a:pt x="729" y="358"/>
                </a:cubicBezTo>
                <a:lnTo>
                  <a:pt x="727" y="358"/>
                </a:lnTo>
                <a:close/>
                <a:moveTo>
                  <a:pt x="750" y="174"/>
                </a:moveTo>
                <a:cubicBezTo>
                  <a:pt x="750" y="176"/>
                  <a:pt x="750" y="176"/>
                  <a:pt x="750" y="176"/>
                </a:cubicBezTo>
                <a:cubicBezTo>
                  <a:pt x="750" y="177"/>
                  <a:pt x="750" y="177"/>
                  <a:pt x="750" y="177"/>
                </a:cubicBezTo>
                <a:cubicBezTo>
                  <a:pt x="749" y="178"/>
                  <a:pt x="749" y="178"/>
                  <a:pt x="749" y="178"/>
                </a:cubicBezTo>
                <a:cubicBezTo>
                  <a:pt x="750" y="178"/>
                  <a:pt x="750" y="178"/>
                  <a:pt x="750" y="178"/>
                </a:cubicBezTo>
                <a:cubicBezTo>
                  <a:pt x="750" y="180"/>
                  <a:pt x="750" y="180"/>
                  <a:pt x="750" y="180"/>
                </a:cubicBezTo>
                <a:cubicBezTo>
                  <a:pt x="750" y="180"/>
                  <a:pt x="751" y="179"/>
                  <a:pt x="751" y="179"/>
                </a:cubicBezTo>
                <a:cubicBezTo>
                  <a:pt x="752" y="178"/>
                  <a:pt x="752" y="178"/>
                  <a:pt x="752" y="178"/>
                </a:cubicBezTo>
                <a:cubicBezTo>
                  <a:pt x="753" y="174"/>
                  <a:pt x="753" y="174"/>
                  <a:pt x="753" y="174"/>
                </a:cubicBezTo>
                <a:cubicBezTo>
                  <a:pt x="751" y="174"/>
                  <a:pt x="751" y="174"/>
                  <a:pt x="751" y="174"/>
                </a:cubicBezTo>
                <a:lnTo>
                  <a:pt x="750" y="174"/>
                </a:lnTo>
                <a:close/>
                <a:moveTo>
                  <a:pt x="779" y="334"/>
                </a:moveTo>
                <a:cubicBezTo>
                  <a:pt x="778" y="334"/>
                  <a:pt x="778" y="334"/>
                  <a:pt x="778" y="334"/>
                </a:cubicBezTo>
                <a:cubicBezTo>
                  <a:pt x="779" y="335"/>
                  <a:pt x="779" y="335"/>
                  <a:pt x="779" y="335"/>
                </a:cubicBezTo>
                <a:lnTo>
                  <a:pt x="779" y="334"/>
                </a:lnTo>
                <a:close/>
                <a:moveTo>
                  <a:pt x="776" y="335"/>
                </a:moveTo>
                <a:cubicBezTo>
                  <a:pt x="776" y="334"/>
                  <a:pt x="776" y="334"/>
                  <a:pt x="776" y="334"/>
                </a:cubicBezTo>
                <a:cubicBezTo>
                  <a:pt x="776" y="334"/>
                  <a:pt x="776" y="334"/>
                  <a:pt x="776" y="334"/>
                </a:cubicBezTo>
                <a:cubicBezTo>
                  <a:pt x="775" y="333"/>
                  <a:pt x="775" y="333"/>
                  <a:pt x="775" y="333"/>
                </a:cubicBezTo>
                <a:lnTo>
                  <a:pt x="776" y="335"/>
                </a:lnTo>
                <a:close/>
                <a:moveTo>
                  <a:pt x="770" y="328"/>
                </a:moveTo>
                <a:cubicBezTo>
                  <a:pt x="770" y="327"/>
                  <a:pt x="770" y="327"/>
                  <a:pt x="770" y="327"/>
                </a:cubicBezTo>
                <a:cubicBezTo>
                  <a:pt x="769" y="327"/>
                  <a:pt x="769" y="327"/>
                  <a:pt x="769" y="327"/>
                </a:cubicBezTo>
                <a:lnTo>
                  <a:pt x="770" y="328"/>
                </a:lnTo>
                <a:close/>
                <a:moveTo>
                  <a:pt x="629" y="301"/>
                </a:moveTo>
                <a:cubicBezTo>
                  <a:pt x="630" y="302"/>
                  <a:pt x="630" y="302"/>
                  <a:pt x="630" y="302"/>
                </a:cubicBezTo>
                <a:cubicBezTo>
                  <a:pt x="630" y="301"/>
                  <a:pt x="630" y="301"/>
                  <a:pt x="630" y="301"/>
                </a:cubicBezTo>
                <a:cubicBezTo>
                  <a:pt x="630" y="300"/>
                  <a:pt x="630" y="300"/>
                  <a:pt x="630" y="300"/>
                </a:cubicBezTo>
                <a:cubicBezTo>
                  <a:pt x="629" y="300"/>
                  <a:pt x="629" y="300"/>
                  <a:pt x="629" y="300"/>
                </a:cubicBezTo>
                <a:lnTo>
                  <a:pt x="629" y="301"/>
                </a:lnTo>
                <a:close/>
                <a:moveTo>
                  <a:pt x="735" y="252"/>
                </a:moveTo>
                <a:cubicBezTo>
                  <a:pt x="738" y="250"/>
                  <a:pt x="738" y="250"/>
                  <a:pt x="738" y="250"/>
                </a:cubicBezTo>
                <a:cubicBezTo>
                  <a:pt x="740" y="247"/>
                  <a:pt x="740" y="247"/>
                  <a:pt x="740" y="247"/>
                </a:cubicBezTo>
                <a:cubicBezTo>
                  <a:pt x="743" y="245"/>
                  <a:pt x="743" y="245"/>
                  <a:pt x="743" y="245"/>
                </a:cubicBezTo>
                <a:cubicBezTo>
                  <a:pt x="744" y="244"/>
                  <a:pt x="744" y="244"/>
                  <a:pt x="744" y="244"/>
                </a:cubicBezTo>
                <a:cubicBezTo>
                  <a:pt x="743" y="243"/>
                  <a:pt x="743" y="243"/>
                  <a:pt x="743" y="243"/>
                </a:cubicBezTo>
                <a:cubicBezTo>
                  <a:pt x="743" y="242"/>
                  <a:pt x="743" y="242"/>
                  <a:pt x="743" y="242"/>
                </a:cubicBezTo>
                <a:cubicBezTo>
                  <a:pt x="746" y="242"/>
                  <a:pt x="746" y="242"/>
                  <a:pt x="746" y="242"/>
                </a:cubicBezTo>
                <a:cubicBezTo>
                  <a:pt x="747" y="240"/>
                  <a:pt x="747" y="240"/>
                  <a:pt x="747" y="240"/>
                </a:cubicBezTo>
                <a:cubicBezTo>
                  <a:pt x="751" y="237"/>
                  <a:pt x="751" y="237"/>
                  <a:pt x="751" y="237"/>
                </a:cubicBezTo>
                <a:cubicBezTo>
                  <a:pt x="751" y="236"/>
                  <a:pt x="751" y="236"/>
                  <a:pt x="751" y="236"/>
                </a:cubicBezTo>
                <a:cubicBezTo>
                  <a:pt x="753" y="236"/>
                  <a:pt x="753" y="236"/>
                  <a:pt x="753" y="236"/>
                </a:cubicBezTo>
                <a:cubicBezTo>
                  <a:pt x="754" y="234"/>
                  <a:pt x="754" y="234"/>
                  <a:pt x="754" y="234"/>
                </a:cubicBezTo>
                <a:cubicBezTo>
                  <a:pt x="757" y="231"/>
                  <a:pt x="757" y="231"/>
                  <a:pt x="757" y="231"/>
                </a:cubicBezTo>
                <a:cubicBezTo>
                  <a:pt x="758" y="229"/>
                  <a:pt x="758" y="229"/>
                  <a:pt x="758" y="229"/>
                </a:cubicBezTo>
                <a:cubicBezTo>
                  <a:pt x="758" y="229"/>
                  <a:pt x="758" y="229"/>
                  <a:pt x="758" y="229"/>
                </a:cubicBezTo>
                <a:cubicBezTo>
                  <a:pt x="759" y="229"/>
                  <a:pt x="759" y="229"/>
                  <a:pt x="759" y="229"/>
                </a:cubicBezTo>
                <a:cubicBezTo>
                  <a:pt x="759" y="228"/>
                  <a:pt x="759" y="228"/>
                  <a:pt x="759" y="228"/>
                </a:cubicBezTo>
                <a:cubicBezTo>
                  <a:pt x="758" y="227"/>
                  <a:pt x="758" y="227"/>
                  <a:pt x="758" y="227"/>
                </a:cubicBezTo>
                <a:cubicBezTo>
                  <a:pt x="758" y="226"/>
                  <a:pt x="758" y="226"/>
                  <a:pt x="758" y="226"/>
                </a:cubicBezTo>
                <a:cubicBezTo>
                  <a:pt x="755" y="224"/>
                  <a:pt x="755" y="224"/>
                  <a:pt x="755" y="224"/>
                </a:cubicBezTo>
                <a:cubicBezTo>
                  <a:pt x="751" y="224"/>
                  <a:pt x="751" y="224"/>
                  <a:pt x="751" y="224"/>
                </a:cubicBezTo>
                <a:cubicBezTo>
                  <a:pt x="748" y="223"/>
                  <a:pt x="748" y="223"/>
                  <a:pt x="748" y="223"/>
                </a:cubicBezTo>
                <a:cubicBezTo>
                  <a:pt x="747" y="224"/>
                  <a:pt x="747" y="224"/>
                  <a:pt x="747" y="224"/>
                </a:cubicBezTo>
                <a:cubicBezTo>
                  <a:pt x="746" y="223"/>
                  <a:pt x="746" y="223"/>
                  <a:pt x="746" y="223"/>
                </a:cubicBezTo>
                <a:cubicBezTo>
                  <a:pt x="747" y="222"/>
                  <a:pt x="747" y="222"/>
                  <a:pt x="747" y="222"/>
                </a:cubicBezTo>
                <a:cubicBezTo>
                  <a:pt x="746" y="220"/>
                  <a:pt x="746" y="220"/>
                  <a:pt x="746" y="220"/>
                </a:cubicBezTo>
                <a:cubicBezTo>
                  <a:pt x="745" y="220"/>
                  <a:pt x="745" y="220"/>
                  <a:pt x="745" y="220"/>
                </a:cubicBezTo>
                <a:cubicBezTo>
                  <a:pt x="744" y="220"/>
                  <a:pt x="744" y="220"/>
                  <a:pt x="744" y="220"/>
                </a:cubicBezTo>
                <a:cubicBezTo>
                  <a:pt x="743" y="219"/>
                  <a:pt x="743" y="219"/>
                  <a:pt x="743" y="219"/>
                </a:cubicBezTo>
                <a:cubicBezTo>
                  <a:pt x="741" y="217"/>
                  <a:pt x="741" y="217"/>
                  <a:pt x="741" y="217"/>
                </a:cubicBezTo>
                <a:cubicBezTo>
                  <a:pt x="739" y="217"/>
                  <a:pt x="739" y="217"/>
                  <a:pt x="739" y="217"/>
                </a:cubicBezTo>
                <a:cubicBezTo>
                  <a:pt x="738" y="218"/>
                  <a:pt x="738" y="218"/>
                  <a:pt x="738" y="218"/>
                </a:cubicBezTo>
                <a:cubicBezTo>
                  <a:pt x="737" y="217"/>
                  <a:pt x="737" y="217"/>
                  <a:pt x="737" y="217"/>
                </a:cubicBezTo>
                <a:cubicBezTo>
                  <a:pt x="736" y="217"/>
                  <a:pt x="736" y="217"/>
                  <a:pt x="736" y="217"/>
                </a:cubicBezTo>
                <a:cubicBezTo>
                  <a:pt x="735" y="216"/>
                  <a:pt x="735" y="216"/>
                  <a:pt x="735" y="216"/>
                </a:cubicBezTo>
                <a:cubicBezTo>
                  <a:pt x="733" y="217"/>
                  <a:pt x="733" y="217"/>
                  <a:pt x="733" y="217"/>
                </a:cubicBezTo>
                <a:cubicBezTo>
                  <a:pt x="731" y="217"/>
                  <a:pt x="731" y="217"/>
                  <a:pt x="731" y="217"/>
                </a:cubicBezTo>
                <a:cubicBezTo>
                  <a:pt x="726" y="218"/>
                  <a:pt x="726" y="218"/>
                  <a:pt x="726" y="218"/>
                </a:cubicBezTo>
                <a:cubicBezTo>
                  <a:pt x="725" y="220"/>
                  <a:pt x="725" y="220"/>
                  <a:pt x="725" y="220"/>
                </a:cubicBezTo>
                <a:cubicBezTo>
                  <a:pt x="726" y="222"/>
                  <a:pt x="726" y="222"/>
                  <a:pt x="726" y="222"/>
                </a:cubicBezTo>
                <a:cubicBezTo>
                  <a:pt x="725" y="223"/>
                  <a:pt x="725" y="223"/>
                  <a:pt x="725" y="223"/>
                </a:cubicBezTo>
                <a:cubicBezTo>
                  <a:pt x="725" y="223"/>
                  <a:pt x="725" y="223"/>
                  <a:pt x="725" y="223"/>
                </a:cubicBezTo>
                <a:cubicBezTo>
                  <a:pt x="726" y="225"/>
                  <a:pt x="726" y="225"/>
                  <a:pt x="726" y="225"/>
                </a:cubicBezTo>
                <a:cubicBezTo>
                  <a:pt x="726" y="227"/>
                  <a:pt x="726" y="227"/>
                  <a:pt x="726" y="227"/>
                </a:cubicBezTo>
                <a:cubicBezTo>
                  <a:pt x="725" y="227"/>
                  <a:pt x="725" y="227"/>
                  <a:pt x="725" y="227"/>
                </a:cubicBezTo>
                <a:cubicBezTo>
                  <a:pt x="724" y="225"/>
                  <a:pt x="724" y="225"/>
                  <a:pt x="724" y="225"/>
                </a:cubicBezTo>
                <a:cubicBezTo>
                  <a:pt x="723" y="223"/>
                  <a:pt x="723" y="223"/>
                  <a:pt x="723" y="223"/>
                </a:cubicBezTo>
                <a:cubicBezTo>
                  <a:pt x="721" y="222"/>
                  <a:pt x="721" y="222"/>
                  <a:pt x="721" y="222"/>
                </a:cubicBezTo>
                <a:cubicBezTo>
                  <a:pt x="720" y="225"/>
                  <a:pt x="720" y="225"/>
                  <a:pt x="720" y="225"/>
                </a:cubicBezTo>
                <a:cubicBezTo>
                  <a:pt x="721" y="225"/>
                  <a:pt x="721" y="225"/>
                  <a:pt x="721" y="225"/>
                </a:cubicBezTo>
                <a:cubicBezTo>
                  <a:pt x="720" y="227"/>
                  <a:pt x="720" y="227"/>
                  <a:pt x="720" y="227"/>
                </a:cubicBezTo>
                <a:cubicBezTo>
                  <a:pt x="719" y="227"/>
                  <a:pt x="719" y="227"/>
                  <a:pt x="719" y="227"/>
                </a:cubicBezTo>
                <a:cubicBezTo>
                  <a:pt x="718" y="229"/>
                  <a:pt x="718" y="229"/>
                  <a:pt x="718" y="229"/>
                </a:cubicBezTo>
                <a:cubicBezTo>
                  <a:pt x="716" y="232"/>
                  <a:pt x="716" y="232"/>
                  <a:pt x="716" y="232"/>
                </a:cubicBezTo>
                <a:cubicBezTo>
                  <a:pt x="716" y="234"/>
                  <a:pt x="716" y="234"/>
                  <a:pt x="716" y="234"/>
                </a:cubicBezTo>
                <a:cubicBezTo>
                  <a:pt x="715" y="235"/>
                  <a:pt x="715" y="235"/>
                  <a:pt x="715" y="235"/>
                </a:cubicBezTo>
                <a:cubicBezTo>
                  <a:pt x="714" y="237"/>
                  <a:pt x="714" y="237"/>
                  <a:pt x="714" y="237"/>
                </a:cubicBezTo>
                <a:cubicBezTo>
                  <a:pt x="713" y="238"/>
                  <a:pt x="713" y="238"/>
                  <a:pt x="713" y="238"/>
                </a:cubicBezTo>
                <a:cubicBezTo>
                  <a:pt x="713" y="240"/>
                  <a:pt x="713" y="240"/>
                  <a:pt x="713" y="240"/>
                </a:cubicBezTo>
                <a:cubicBezTo>
                  <a:pt x="712" y="241"/>
                  <a:pt x="712" y="241"/>
                  <a:pt x="712" y="241"/>
                </a:cubicBezTo>
                <a:cubicBezTo>
                  <a:pt x="710" y="244"/>
                  <a:pt x="710" y="244"/>
                  <a:pt x="710" y="244"/>
                </a:cubicBezTo>
                <a:cubicBezTo>
                  <a:pt x="710" y="246"/>
                  <a:pt x="710" y="246"/>
                  <a:pt x="710" y="246"/>
                </a:cubicBezTo>
                <a:cubicBezTo>
                  <a:pt x="709" y="248"/>
                  <a:pt x="709" y="248"/>
                  <a:pt x="709" y="248"/>
                </a:cubicBezTo>
                <a:cubicBezTo>
                  <a:pt x="710" y="249"/>
                  <a:pt x="710" y="249"/>
                  <a:pt x="710" y="249"/>
                </a:cubicBezTo>
                <a:cubicBezTo>
                  <a:pt x="710" y="250"/>
                  <a:pt x="710" y="250"/>
                  <a:pt x="710" y="250"/>
                </a:cubicBezTo>
                <a:cubicBezTo>
                  <a:pt x="709" y="250"/>
                  <a:pt x="709" y="250"/>
                  <a:pt x="709" y="250"/>
                </a:cubicBezTo>
                <a:cubicBezTo>
                  <a:pt x="709" y="252"/>
                  <a:pt x="709" y="252"/>
                  <a:pt x="709" y="252"/>
                </a:cubicBezTo>
                <a:cubicBezTo>
                  <a:pt x="708" y="255"/>
                  <a:pt x="708" y="255"/>
                  <a:pt x="708" y="255"/>
                </a:cubicBezTo>
                <a:cubicBezTo>
                  <a:pt x="706" y="258"/>
                  <a:pt x="706" y="258"/>
                  <a:pt x="706" y="258"/>
                </a:cubicBezTo>
                <a:cubicBezTo>
                  <a:pt x="707" y="259"/>
                  <a:pt x="707" y="259"/>
                  <a:pt x="707" y="259"/>
                </a:cubicBezTo>
                <a:cubicBezTo>
                  <a:pt x="708" y="259"/>
                  <a:pt x="708" y="259"/>
                  <a:pt x="708" y="259"/>
                </a:cubicBezTo>
                <a:cubicBezTo>
                  <a:pt x="709" y="260"/>
                  <a:pt x="709" y="260"/>
                  <a:pt x="709" y="260"/>
                </a:cubicBezTo>
                <a:cubicBezTo>
                  <a:pt x="708" y="260"/>
                  <a:pt x="708" y="260"/>
                  <a:pt x="708" y="260"/>
                </a:cubicBezTo>
                <a:cubicBezTo>
                  <a:pt x="707" y="260"/>
                  <a:pt x="707" y="260"/>
                  <a:pt x="707" y="260"/>
                </a:cubicBezTo>
                <a:cubicBezTo>
                  <a:pt x="705" y="260"/>
                  <a:pt x="705" y="260"/>
                  <a:pt x="705" y="260"/>
                </a:cubicBezTo>
                <a:cubicBezTo>
                  <a:pt x="704" y="262"/>
                  <a:pt x="704" y="262"/>
                  <a:pt x="704" y="262"/>
                </a:cubicBezTo>
                <a:cubicBezTo>
                  <a:pt x="707" y="263"/>
                  <a:pt x="707" y="263"/>
                  <a:pt x="707" y="263"/>
                </a:cubicBezTo>
                <a:cubicBezTo>
                  <a:pt x="709" y="262"/>
                  <a:pt x="709" y="262"/>
                  <a:pt x="709" y="262"/>
                </a:cubicBezTo>
                <a:cubicBezTo>
                  <a:pt x="712" y="265"/>
                  <a:pt x="712" y="265"/>
                  <a:pt x="712" y="265"/>
                </a:cubicBezTo>
                <a:cubicBezTo>
                  <a:pt x="711" y="265"/>
                  <a:pt x="712" y="264"/>
                  <a:pt x="712" y="264"/>
                </a:cubicBezTo>
                <a:cubicBezTo>
                  <a:pt x="712" y="262"/>
                  <a:pt x="712" y="262"/>
                  <a:pt x="712" y="262"/>
                </a:cubicBezTo>
                <a:cubicBezTo>
                  <a:pt x="713" y="262"/>
                  <a:pt x="713" y="262"/>
                  <a:pt x="713" y="262"/>
                </a:cubicBezTo>
                <a:cubicBezTo>
                  <a:pt x="715" y="261"/>
                  <a:pt x="715" y="261"/>
                  <a:pt x="715" y="261"/>
                </a:cubicBezTo>
                <a:cubicBezTo>
                  <a:pt x="716" y="259"/>
                  <a:pt x="716" y="259"/>
                  <a:pt x="716" y="259"/>
                </a:cubicBezTo>
                <a:cubicBezTo>
                  <a:pt x="717" y="258"/>
                  <a:pt x="717" y="258"/>
                  <a:pt x="717" y="258"/>
                </a:cubicBezTo>
                <a:cubicBezTo>
                  <a:pt x="719" y="258"/>
                  <a:pt x="719" y="258"/>
                  <a:pt x="719" y="258"/>
                </a:cubicBezTo>
                <a:cubicBezTo>
                  <a:pt x="720" y="257"/>
                  <a:pt x="720" y="257"/>
                  <a:pt x="720" y="257"/>
                </a:cubicBezTo>
                <a:cubicBezTo>
                  <a:pt x="721" y="256"/>
                  <a:pt x="721" y="256"/>
                  <a:pt x="721" y="256"/>
                </a:cubicBezTo>
                <a:cubicBezTo>
                  <a:pt x="722" y="255"/>
                  <a:pt x="722" y="255"/>
                  <a:pt x="722" y="255"/>
                </a:cubicBezTo>
                <a:cubicBezTo>
                  <a:pt x="722" y="253"/>
                  <a:pt x="722" y="253"/>
                  <a:pt x="722" y="253"/>
                </a:cubicBezTo>
                <a:cubicBezTo>
                  <a:pt x="721" y="252"/>
                  <a:pt x="721" y="252"/>
                  <a:pt x="721" y="252"/>
                </a:cubicBezTo>
                <a:cubicBezTo>
                  <a:pt x="722" y="250"/>
                  <a:pt x="722" y="250"/>
                  <a:pt x="722" y="250"/>
                </a:cubicBezTo>
                <a:cubicBezTo>
                  <a:pt x="723" y="249"/>
                  <a:pt x="723" y="249"/>
                  <a:pt x="723" y="249"/>
                </a:cubicBezTo>
                <a:cubicBezTo>
                  <a:pt x="719" y="249"/>
                  <a:pt x="719" y="249"/>
                  <a:pt x="719" y="249"/>
                </a:cubicBezTo>
                <a:cubicBezTo>
                  <a:pt x="718" y="248"/>
                  <a:pt x="718" y="248"/>
                  <a:pt x="718" y="248"/>
                </a:cubicBezTo>
                <a:cubicBezTo>
                  <a:pt x="719" y="247"/>
                  <a:pt x="719" y="247"/>
                  <a:pt x="719" y="247"/>
                </a:cubicBezTo>
                <a:cubicBezTo>
                  <a:pt x="720" y="247"/>
                  <a:pt x="720" y="247"/>
                  <a:pt x="720" y="247"/>
                </a:cubicBezTo>
                <a:cubicBezTo>
                  <a:pt x="721" y="248"/>
                  <a:pt x="721" y="248"/>
                  <a:pt x="721" y="248"/>
                </a:cubicBezTo>
                <a:cubicBezTo>
                  <a:pt x="723" y="248"/>
                  <a:pt x="723" y="248"/>
                  <a:pt x="723" y="248"/>
                </a:cubicBezTo>
                <a:cubicBezTo>
                  <a:pt x="725" y="248"/>
                  <a:pt x="725" y="248"/>
                  <a:pt x="725" y="248"/>
                </a:cubicBezTo>
                <a:cubicBezTo>
                  <a:pt x="726" y="247"/>
                  <a:pt x="726" y="247"/>
                  <a:pt x="726" y="247"/>
                </a:cubicBezTo>
                <a:cubicBezTo>
                  <a:pt x="727" y="248"/>
                  <a:pt x="727" y="248"/>
                  <a:pt x="727" y="248"/>
                </a:cubicBezTo>
                <a:cubicBezTo>
                  <a:pt x="727" y="250"/>
                  <a:pt x="727" y="250"/>
                  <a:pt x="727" y="250"/>
                </a:cubicBezTo>
                <a:cubicBezTo>
                  <a:pt x="730" y="252"/>
                  <a:pt x="730" y="252"/>
                  <a:pt x="730" y="252"/>
                </a:cubicBezTo>
                <a:cubicBezTo>
                  <a:pt x="731" y="251"/>
                  <a:pt x="731" y="251"/>
                  <a:pt x="731" y="251"/>
                </a:cubicBezTo>
                <a:cubicBezTo>
                  <a:pt x="731" y="252"/>
                  <a:pt x="731" y="252"/>
                  <a:pt x="731" y="252"/>
                </a:cubicBezTo>
                <a:cubicBezTo>
                  <a:pt x="732" y="253"/>
                  <a:pt x="732" y="253"/>
                  <a:pt x="732" y="253"/>
                </a:cubicBezTo>
                <a:lnTo>
                  <a:pt x="735" y="252"/>
                </a:lnTo>
                <a:close/>
                <a:moveTo>
                  <a:pt x="634" y="322"/>
                </a:moveTo>
                <a:cubicBezTo>
                  <a:pt x="635" y="323"/>
                  <a:pt x="635" y="323"/>
                  <a:pt x="635" y="323"/>
                </a:cubicBezTo>
                <a:cubicBezTo>
                  <a:pt x="636" y="322"/>
                  <a:pt x="636" y="322"/>
                  <a:pt x="636" y="322"/>
                </a:cubicBezTo>
                <a:cubicBezTo>
                  <a:pt x="636" y="321"/>
                  <a:pt x="636" y="321"/>
                  <a:pt x="636" y="321"/>
                </a:cubicBezTo>
                <a:cubicBezTo>
                  <a:pt x="638" y="320"/>
                  <a:pt x="638" y="320"/>
                  <a:pt x="638" y="320"/>
                </a:cubicBezTo>
                <a:cubicBezTo>
                  <a:pt x="639" y="318"/>
                  <a:pt x="639" y="318"/>
                  <a:pt x="639" y="318"/>
                </a:cubicBezTo>
                <a:cubicBezTo>
                  <a:pt x="638" y="317"/>
                  <a:pt x="638" y="317"/>
                  <a:pt x="638" y="317"/>
                </a:cubicBezTo>
                <a:cubicBezTo>
                  <a:pt x="638" y="316"/>
                  <a:pt x="638" y="316"/>
                  <a:pt x="638" y="316"/>
                </a:cubicBezTo>
                <a:cubicBezTo>
                  <a:pt x="637" y="316"/>
                  <a:pt x="637" y="316"/>
                  <a:pt x="637" y="316"/>
                </a:cubicBezTo>
                <a:cubicBezTo>
                  <a:pt x="636" y="317"/>
                  <a:pt x="636" y="317"/>
                  <a:pt x="636" y="317"/>
                </a:cubicBezTo>
                <a:cubicBezTo>
                  <a:pt x="636" y="318"/>
                  <a:pt x="636" y="318"/>
                  <a:pt x="636" y="318"/>
                </a:cubicBezTo>
                <a:cubicBezTo>
                  <a:pt x="634" y="321"/>
                  <a:pt x="634" y="321"/>
                  <a:pt x="634" y="321"/>
                </a:cubicBezTo>
                <a:lnTo>
                  <a:pt x="634" y="322"/>
                </a:lnTo>
                <a:close/>
                <a:moveTo>
                  <a:pt x="639" y="339"/>
                </a:moveTo>
                <a:cubicBezTo>
                  <a:pt x="640" y="338"/>
                  <a:pt x="640" y="338"/>
                  <a:pt x="640" y="338"/>
                </a:cubicBezTo>
                <a:cubicBezTo>
                  <a:pt x="640" y="337"/>
                  <a:pt x="640" y="337"/>
                  <a:pt x="640" y="337"/>
                </a:cubicBezTo>
                <a:cubicBezTo>
                  <a:pt x="639" y="337"/>
                  <a:pt x="639" y="337"/>
                  <a:pt x="639" y="337"/>
                </a:cubicBezTo>
                <a:cubicBezTo>
                  <a:pt x="639" y="338"/>
                  <a:pt x="639" y="338"/>
                  <a:pt x="639" y="338"/>
                </a:cubicBezTo>
                <a:lnTo>
                  <a:pt x="639" y="339"/>
                </a:lnTo>
                <a:close/>
                <a:moveTo>
                  <a:pt x="641" y="316"/>
                </a:moveTo>
                <a:cubicBezTo>
                  <a:pt x="642" y="315"/>
                  <a:pt x="642" y="315"/>
                  <a:pt x="642" y="315"/>
                </a:cubicBezTo>
                <a:cubicBezTo>
                  <a:pt x="641" y="313"/>
                  <a:pt x="641" y="313"/>
                  <a:pt x="641" y="313"/>
                </a:cubicBezTo>
                <a:cubicBezTo>
                  <a:pt x="641" y="314"/>
                  <a:pt x="641" y="314"/>
                  <a:pt x="641" y="314"/>
                </a:cubicBezTo>
                <a:cubicBezTo>
                  <a:pt x="639" y="316"/>
                  <a:pt x="639" y="316"/>
                  <a:pt x="639" y="316"/>
                </a:cubicBezTo>
                <a:cubicBezTo>
                  <a:pt x="640" y="317"/>
                  <a:pt x="640" y="317"/>
                  <a:pt x="640" y="317"/>
                </a:cubicBezTo>
                <a:cubicBezTo>
                  <a:pt x="640" y="318"/>
                  <a:pt x="640" y="318"/>
                  <a:pt x="640" y="318"/>
                </a:cubicBezTo>
                <a:cubicBezTo>
                  <a:pt x="640" y="318"/>
                  <a:pt x="641" y="318"/>
                  <a:pt x="641" y="318"/>
                </a:cubicBezTo>
                <a:lnTo>
                  <a:pt x="641" y="316"/>
                </a:lnTo>
                <a:close/>
                <a:moveTo>
                  <a:pt x="635" y="308"/>
                </a:moveTo>
                <a:cubicBezTo>
                  <a:pt x="635" y="309"/>
                  <a:pt x="635" y="309"/>
                  <a:pt x="635" y="309"/>
                </a:cubicBezTo>
                <a:cubicBezTo>
                  <a:pt x="636" y="309"/>
                  <a:pt x="636" y="309"/>
                  <a:pt x="636" y="309"/>
                </a:cubicBezTo>
                <a:cubicBezTo>
                  <a:pt x="636" y="308"/>
                  <a:pt x="636" y="308"/>
                  <a:pt x="636" y="308"/>
                </a:cubicBezTo>
                <a:cubicBezTo>
                  <a:pt x="637" y="309"/>
                  <a:pt x="637" y="309"/>
                  <a:pt x="637" y="309"/>
                </a:cubicBezTo>
                <a:cubicBezTo>
                  <a:pt x="638" y="308"/>
                  <a:pt x="638" y="308"/>
                  <a:pt x="638" y="308"/>
                </a:cubicBezTo>
                <a:cubicBezTo>
                  <a:pt x="638" y="306"/>
                  <a:pt x="638" y="306"/>
                  <a:pt x="638" y="306"/>
                </a:cubicBezTo>
                <a:cubicBezTo>
                  <a:pt x="637" y="306"/>
                  <a:pt x="637" y="306"/>
                  <a:pt x="637" y="306"/>
                </a:cubicBezTo>
                <a:cubicBezTo>
                  <a:pt x="637" y="304"/>
                  <a:pt x="637" y="304"/>
                  <a:pt x="637" y="304"/>
                </a:cubicBezTo>
                <a:cubicBezTo>
                  <a:pt x="636" y="305"/>
                  <a:pt x="636" y="305"/>
                  <a:pt x="636" y="305"/>
                </a:cubicBezTo>
                <a:cubicBezTo>
                  <a:pt x="636" y="306"/>
                  <a:pt x="636" y="306"/>
                  <a:pt x="636" y="306"/>
                </a:cubicBezTo>
                <a:cubicBezTo>
                  <a:pt x="637" y="307"/>
                  <a:pt x="637" y="307"/>
                  <a:pt x="637" y="307"/>
                </a:cubicBezTo>
                <a:cubicBezTo>
                  <a:pt x="635" y="307"/>
                  <a:pt x="635" y="307"/>
                  <a:pt x="635" y="307"/>
                </a:cubicBezTo>
                <a:lnTo>
                  <a:pt x="635" y="308"/>
                </a:lnTo>
                <a:close/>
                <a:moveTo>
                  <a:pt x="686" y="276"/>
                </a:moveTo>
                <a:cubicBezTo>
                  <a:pt x="686" y="276"/>
                  <a:pt x="686" y="276"/>
                  <a:pt x="686" y="276"/>
                </a:cubicBezTo>
                <a:cubicBezTo>
                  <a:pt x="687" y="276"/>
                  <a:pt x="687" y="276"/>
                  <a:pt x="687" y="276"/>
                </a:cubicBezTo>
                <a:cubicBezTo>
                  <a:pt x="687" y="274"/>
                  <a:pt x="687" y="274"/>
                  <a:pt x="687" y="274"/>
                </a:cubicBezTo>
                <a:cubicBezTo>
                  <a:pt x="686" y="275"/>
                  <a:pt x="686" y="275"/>
                  <a:pt x="686" y="275"/>
                </a:cubicBezTo>
                <a:lnTo>
                  <a:pt x="686" y="276"/>
                </a:lnTo>
                <a:close/>
                <a:moveTo>
                  <a:pt x="677" y="319"/>
                </a:moveTo>
                <a:cubicBezTo>
                  <a:pt x="679" y="316"/>
                  <a:pt x="679" y="316"/>
                  <a:pt x="679" y="316"/>
                </a:cubicBezTo>
                <a:cubicBezTo>
                  <a:pt x="679" y="314"/>
                  <a:pt x="679" y="314"/>
                  <a:pt x="679" y="314"/>
                </a:cubicBezTo>
                <a:cubicBezTo>
                  <a:pt x="677" y="314"/>
                  <a:pt x="677" y="314"/>
                  <a:pt x="677" y="314"/>
                </a:cubicBezTo>
                <a:cubicBezTo>
                  <a:pt x="675" y="316"/>
                  <a:pt x="675" y="316"/>
                  <a:pt x="675" y="316"/>
                </a:cubicBezTo>
                <a:cubicBezTo>
                  <a:pt x="674" y="318"/>
                  <a:pt x="674" y="318"/>
                  <a:pt x="674" y="318"/>
                </a:cubicBezTo>
                <a:cubicBezTo>
                  <a:pt x="674" y="319"/>
                  <a:pt x="675" y="319"/>
                  <a:pt x="675" y="319"/>
                </a:cubicBezTo>
                <a:cubicBezTo>
                  <a:pt x="676" y="318"/>
                  <a:pt x="676" y="318"/>
                  <a:pt x="676" y="318"/>
                </a:cubicBezTo>
                <a:cubicBezTo>
                  <a:pt x="676" y="317"/>
                  <a:pt x="676" y="317"/>
                  <a:pt x="676" y="317"/>
                </a:cubicBezTo>
                <a:cubicBezTo>
                  <a:pt x="676" y="318"/>
                  <a:pt x="676" y="318"/>
                  <a:pt x="676" y="318"/>
                </a:cubicBezTo>
                <a:cubicBezTo>
                  <a:pt x="676" y="320"/>
                  <a:pt x="676" y="320"/>
                  <a:pt x="676" y="320"/>
                </a:cubicBezTo>
                <a:lnTo>
                  <a:pt x="677" y="319"/>
                </a:lnTo>
                <a:close/>
                <a:moveTo>
                  <a:pt x="644" y="292"/>
                </a:moveTo>
                <a:cubicBezTo>
                  <a:pt x="643" y="292"/>
                  <a:pt x="643" y="292"/>
                  <a:pt x="643" y="292"/>
                </a:cubicBezTo>
                <a:cubicBezTo>
                  <a:pt x="642" y="292"/>
                  <a:pt x="642" y="292"/>
                  <a:pt x="642" y="292"/>
                </a:cubicBezTo>
                <a:cubicBezTo>
                  <a:pt x="641" y="293"/>
                  <a:pt x="641" y="293"/>
                  <a:pt x="641" y="293"/>
                </a:cubicBezTo>
                <a:cubicBezTo>
                  <a:pt x="641" y="291"/>
                  <a:pt x="641" y="291"/>
                  <a:pt x="641" y="291"/>
                </a:cubicBezTo>
                <a:cubicBezTo>
                  <a:pt x="641" y="290"/>
                  <a:pt x="641" y="290"/>
                  <a:pt x="641" y="290"/>
                </a:cubicBezTo>
                <a:cubicBezTo>
                  <a:pt x="641" y="289"/>
                  <a:pt x="641" y="289"/>
                  <a:pt x="641" y="289"/>
                </a:cubicBezTo>
                <a:cubicBezTo>
                  <a:pt x="639" y="289"/>
                  <a:pt x="639" y="289"/>
                  <a:pt x="639" y="289"/>
                </a:cubicBezTo>
                <a:cubicBezTo>
                  <a:pt x="639" y="289"/>
                  <a:pt x="639" y="289"/>
                  <a:pt x="639" y="289"/>
                </a:cubicBezTo>
                <a:cubicBezTo>
                  <a:pt x="637" y="287"/>
                  <a:pt x="637" y="287"/>
                  <a:pt x="637" y="287"/>
                </a:cubicBezTo>
                <a:cubicBezTo>
                  <a:pt x="637" y="286"/>
                  <a:pt x="637" y="286"/>
                  <a:pt x="637" y="286"/>
                </a:cubicBezTo>
                <a:cubicBezTo>
                  <a:pt x="636" y="283"/>
                  <a:pt x="636" y="283"/>
                  <a:pt x="636" y="283"/>
                </a:cubicBezTo>
                <a:cubicBezTo>
                  <a:pt x="636" y="281"/>
                  <a:pt x="636" y="281"/>
                  <a:pt x="636" y="281"/>
                </a:cubicBezTo>
                <a:cubicBezTo>
                  <a:pt x="637" y="279"/>
                  <a:pt x="637" y="279"/>
                  <a:pt x="637" y="279"/>
                </a:cubicBezTo>
                <a:cubicBezTo>
                  <a:pt x="636" y="276"/>
                  <a:pt x="636" y="276"/>
                  <a:pt x="636" y="276"/>
                </a:cubicBezTo>
                <a:cubicBezTo>
                  <a:pt x="635" y="278"/>
                  <a:pt x="635" y="278"/>
                  <a:pt x="635" y="278"/>
                </a:cubicBezTo>
                <a:cubicBezTo>
                  <a:pt x="635" y="280"/>
                  <a:pt x="635" y="280"/>
                  <a:pt x="635" y="280"/>
                </a:cubicBezTo>
                <a:cubicBezTo>
                  <a:pt x="633" y="278"/>
                  <a:pt x="633" y="278"/>
                  <a:pt x="633" y="278"/>
                </a:cubicBezTo>
                <a:cubicBezTo>
                  <a:pt x="631" y="277"/>
                  <a:pt x="631" y="277"/>
                  <a:pt x="631" y="277"/>
                </a:cubicBezTo>
                <a:cubicBezTo>
                  <a:pt x="631" y="273"/>
                  <a:pt x="631" y="273"/>
                  <a:pt x="631" y="273"/>
                </a:cubicBezTo>
                <a:cubicBezTo>
                  <a:pt x="630" y="273"/>
                  <a:pt x="630" y="273"/>
                  <a:pt x="630" y="273"/>
                </a:cubicBezTo>
                <a:cubicBezTo>
                  <a:pt x="629" y="270"/>
                  <a:pt x="629" y="270"/>
                  <a:pt x="629" y="270"/>
                </a:cubicBezTo>
                <a:cubicBezTo>
                  <a:pt x="628" y="268"/>
                  <a:pt x="628" y="268"/>
                  <a:pt x="628" y="268"/>
                </a:cubicBezTo>
                <a:cubicBezTo>
                  <a:pt x="628" y="266"/>
                  <a:pt x="628" y="266"/>
                  <a:pt x="628" y="266"/>
                </a:cubicBezTo>
                <a:cubicBezTo>
                  <a:pt x="627" y="265"/>
                  <a:pt x="627" y="265"/>
                  <a:pt x="627" y="265"/>
                </a:cubicBezTo>
                <a:cubicBezTo>
                  <a:pt x="627" y="264"/>
                  <a:pt x="627" y="264"/>
                  <a:pt x="627" y="264"/>
                </a:cubicBezTo>
                <a:cubicBezTo>
                  <a:pt x="629" y="264"/>
                  <a:pt x="629" y="264"/>
                  <a:pt x="629" y="264"/>
                </a:cubicBezTo>
                <a:cubicBezTo>
                  <a:pt x="630" y="262"/>
                  <a:pt x="630" y="262"/>
                  <a:pt x="630" y="262"/>
                </a:cubicBezTo>
                <a:cubicBezTo>
                  <a:pt x="631" y="262"/>
                  <a:pt x="631" y="262"/>
                  <a:pt x="631" y="262"/>
                </a:cubicBezTo>
                <a:cubicBezTo>
                  <a:pt x="631" y="262"/>
                  <a:pt x="631" y="262"/>
                  <a:pt x="631" y="262"/>
                </a:cubicBezTo>
                <a:cubicBezTo>
                  <a:pt x="633" y="261"/>
                  <a:pt x="633" y="261"/>
                  <a:pt x="633" y="261"/>
                </a:cubicBezTo>
                <a:cubicBezTo>
                  <a:pt x="633" y="260"/>
                  <a:pt x="633" y="260"/>
                  <a:pt x="633" y="260"/>
                </a:cubicBezTo>
                <a:cubicBezTo>
                  <a:pt x="634" y="256"/>
                  <a:pt x="634" y="256"/>
                  <a:pt x="634" y="256"/>
                </a:cubicBezTo>
                <a:cubicBezTo>
                  <a:pt x="634" y="254"/>
                  <a:pt x="634" y="254"/>
                  <a:pt x="634" y="254"/>
                </a:cubicBezTo>
                <a:cubicBezTo>
                  <a:pt x="635" y="253"/>
                  <a:pt x="635" y="253"/>
                  <a:pt x="635" y="253"/>
                </a:cubicBezTo>
                <a:cubicBezTo>
                  <a:pt x="633" y="250"/>
                  <a:pt x="633" y="250"/>
                  <a:pt x="633" y="250"/>
                </a:cubicBezTo>
                <a:cubicBezTo>
                  <a:pt x="634" y="248"/>
                  <a:pt x="634" y="248"/>
                  <a:pt x="634" y="248"/>
                </a:cubicBezTo>
                <a:cubicBezTo>
                  <a:pt x="635" y="248"/>
                  <a:pt x="635" y="248"/>
                  <a:pt x="635" y="248"/>
                </a:cubicBezTo>
                <a:cubicBezTo>
                  <a:pt x="635" y="245"/>
                  <a:pt x="635" y="245"/>
                  <a:pt x="635" y="245"/>
                </a:cubicBezTo>
                <a:cubicBezTo>
                  <a:pt x="637" y="242"/>
                  <a:pt x="637" y="242"/>
                  <a:pt x="637" y="242"/>
                </a:cubicBezTo>
                <a:cubicBezTo>
                  <a:pt x="637" y="241"/>
                  <a:pt x="637" y="241"/>
                  <a:pt x="637" y="241"/>
                </a:cubicBezTo>
                <a:cubicBezTo>
                  <a:pt x="638" y="240"/>
                  <a:pt x="638" y="240"/>
                  <a:pt x="638" y="240"/>
                </a:cubicBezTo>
                <a:cubicBezTo>
                  <a:pt x="638" y="236"/>
                  <a:pt x="638" y="236"/>
                  <a:pt x="638" y="236"/>
                </a:cubicBezTo>
                <a:cubicBezTo>
                  <a:pt x="640" y="236"/>
                  <a:pt x="640" y="236"/>
                  <a:pt x="640" y="236"/>
                </a:cubicBezTo>
                <a:cubicBezTo>
                  <a:pt x="640" y="234"/>
                  <a:pt x="640" y="234"/>
                  <a:pt x="640" y="234"/>
                </a:cubicBezTo>
                <a:cubicBezTo>
                  <a:pt x="642" y="232"/>
                  <a:pt x="642" y="232"/>
                  <a:pt x="642" y="232"/>
                </a:cubicBezTo>
                <a:cubicBezTo>
                  <a:pt x="641" y="230"/>
                  <a:pt x="641" y="230"/>
                  <a:pt x="641" y="230"/>
                </a:cubicBezTo>
                <a:cubicBezTo>
                  <a:pt x="642" y="229"/>
                  <a:pt x="642" y="229"/>
                  <a:pt x="642" y="229"/>
                </a:cubicBezTo>
                <a:cubicBezTo>
                  <a:pt x="643" y="228"/>
                  <a:pt x="643" y="228"/>
                  <a:pt x="643" y="228"/>
                </a:cubicBezTo>
                <a:cubicBezTo>
                  <a:pt x="643" y="226"/>
                  <a:pt x="643" y="226"/>
                  <a:pt x="643" y="226"/>
                </a:cubicBezTo>
                <a:cubicBezTo>
                  <a:pt x="642" y="224"/>
                  <a:pt x="642" y="224"/>
                  <a:pt x="642" y="224"/>
                </a:cubicBezTo>
                <a:cubicBezTo>
                  <a:pt x="642" y="223"/>
                  <a:pt x="642" y="223"/>
                  <a:pt x="642" y="223"/>
                </a:cubicBezTo>
                <a:cubicBezTo>
                  <a:pt x="642" y="222"/>
                  <a:pt x="642" y="222"/>
                  <a:pt x="642" y="222"/>
                </a:cubicBezTo>
                <a:cubicBezTo>
                  <a:pt x="641" y="221"/>
                  <a:pt x="641" y="221"/>
                  <a:pt x="641" y="221"/>
                </a:cubicBezTo>
                <a:cubicBezTo>
                  <a:pt x="640" y="218"/>
                  <a:pt x="640" y="218"/>
                  <a:pt x="640" y="218"/>
                </a:cubicBezTo>
                <a:cubicBezTo>
                  <a:pt x="640" y="218"/>
                  <a:pt x="640" y="218"/>
                  <a:pt x="640" y="218"/>
                </a:cubicBezTo>
                <a:cubicBezTo>
                  <a:pt x="639" y="214"/>
                  <a:pt x="639" y="214"/>
                  <a:pt x="639" y="214"/>
                </a:cubicBezTo>
                <a:cubicBezTo>
                  <a:pt x="637" y="214"/>
                  <a:pt x="637" y="214"/>
                  <a:pt x="637" y="214"/>
                </a:cubicBezTo>
                <a:cubicBezTo>
                  <a:pt x="637" y="213"/>
                  <a:pt x="637" y="213"/>
                  <a:pt x="637" y="213"/>
                </a:cubicBezTo>
                <a:cubicBezTo>
                  <a:pt x="636" y="213"/>
                  <a:pt x="636" y="213"/>
                  <a:pt x="636" y="213"/>
                </a:cubicBezTo>
                <a:cubicBezTo>
                  <a:pt x="636" y="216"/>
                  <a:pt x="636" y="216"/>
                  <a:pt x="636" y="216"/>
                </a:cubicBezTo>
                <a:cubicBezTo>
                  <a:pt x="635" y="216"/>
                  <a:pt x="635" y="216"/>
                  <a:pt x="635" y="216"/>
                </a:cubicBezTo>
                <a:cubicBezTo>
                  <a:pt x="633" y="212"/>
                  <a:pt x="633" y="212"/>
                  <a:pt x="633" y="212"/>
                </a:cubicBezTo>
                <a:cubicBezTo>
                  <a:pt x="632" y="212"/>
                  <a:pt x="632" y="212"/>
                  <a:pt x="632" y="212"/>
                </a:cubicBezTo>
                <a:cubicBezTo>
                  <a:pt x="630" y="211"/>
                  <a:pt x="630" y="211"/>
                  <a:pt x="630" y="211"/>
                </a:cubicBezTo>
                <a:cubicBezTo>
                  <a:pt x="629" y="211"/>
                  <a:pt x="629" y="211"/>
                  <a:pt x="629" y="211"/>
                </a:cubicBezTo>
                <a:cubicBezTo>
                  <a:pt x="630" y="214"/>
                  <a:pt x="630" y="214"/>
                  <a:pt x="630" y="214"/>
                </a:cubicBezTo>
                <a:cubicBezTo>
                  <a:pt x="629" y="214"/>
                  <a:pt x="629" y="214"/>
                  <a:pt x="629" y="214"/>
                </a:cubicBezTo>
                <a:cubicBezTo>
                  <a:pt x="628" y="214"/>
                  <a:pt x="628" y="214"/>
                  <a:pt x="628" y="214"/>
                </a:cubicBezTo>
                <a:cubicBezTo>
                  <a:pt x="627" y="216"/>
                  <a:pt x="627" y="216"/>
                  <a:pt x="627" y="216"/>
                </a:cubicBezTo>
                <a:cubicBezTo>
                  <a:pt x="627" y="217"/>
                  <a:pt x="627" y="217"/>
                  <a:pt x="627" y="217"/>
                </a:cubicBezTo>
                <a:cubicBezTo>
                  <a:pt x="626" y="218"/>
                  <a:pt x="626" y="218"/>
                  <a:pt x="626" y="218"/>
                </a:cubicBezTo>
                <a:cubicBezTo>
                  <a:pt x="624" y="222"/>
                  <a:pt x="624" y="222"/>
                  <a:pt x="624" y="222"/>
                </a:cubicBezTo>
                <a:cubicBezTo>
                  <a:pt x="624" y="224"/>
                  <a:pt x="624" y="224"/>
                  <a:pt x="624" y="224"/>
                </a:cubicBezTo>
                <a:cubicBezTo>
                  <a:pt x="623" y="225"/>
                  <a:pt x="623" y="225"/>
                  <a:pt x="623" y="225"/>
                </a:cubicBezTo>
                <a:cubicBezTo>
                  <a:pt x="623" y="228"/>
                  <a:pt x="623" y="228"/>
                  <a:pt x="623" y="228"/>
                </a:cubicBezTo>
                <a:cubicBezTo>
                  <a:pt x="622" y="228"/>
                  <a:pt x="622" y="228"/>
                  <a:pt x="622" y="228"/>
                </a:cubicBezTo>
                <a:cubicBezTo>
                  <a:pt x="622" y="230"/>
                  <a:pt x="622" y="230"/>
                  <a:pt x="622" y="230"/>
                </a:cubicBezTo>
                <a:cubicBezTo>
                  <a:pt x="621" y="231"/>
                  <a:pt x="621" y="231"/>
                  <a:pt x="621" y="231"/>
                </a:cubicBezTo>
                <a:cubicBezTo>
                  <a:pt x="621" y="234"/>
                  <a:pt x="621" y="234"/>
                  <a:pt x="621" y="234"/>
                </a:cubicBezTo>
                <a:cubicBezTo>
                  <a:pt x="619" y="235"/>
                  <a:pt x="619" y="235"/>
                  <a:pt x="619" y="235"/>
                </a:cubicBezTo>
                <a:cubicBezTo>
                  <a:pt x="619" y="235"/>
                  <a:pt x="619" y="235"/>
                  <a:pt x="619" y="235"/>
                </a:cubicBezTo>
                <a:cubicBezTo>
                  <a:pt x="617" y="238"/>
                  <a:pt x="617" y="238"/>
                  <a:pt x="617" y="238"/>
                </a:cubicBezTo>
                <a:cubicBezTo>
                  <a:pt x="618" y="239"/>
                  <a:pt x="618" y="239"/>
                  <a:pt x="618" y="239"/>
                </a:cubicBezTo>
                <a:cubicBezTo>
                  <a:pt x="617" y="241"/>
                  <a:pt x="617" y="241"/>
                  <a:pt x="617" y="241"/>
                </a:cubicBezTo>
                <a:cubicBezTo>
                  <a:pt x="617" y="243"/>
                  <a:pt x="617" y="243"/>
                  <a:pt x="617" y="243"/>
                </a:cubicBezTo>
                <a:cubicBezTo>
                  <a:pt x="616" y="244"/>
                  <a:pt x="616" y="244"/>
                  <a:pt x="616" y="244"/>
                </a:cubicBezTo>
                <a:cubicBezTo>
                  <a:pt x="617" y="246"/>
                  <a:pt x="617" y="246"/>
                  <a:pt x="617" y="246"/>
                </a:cubicBezTo>
                <a:cubicBezTo>
                  <a:pt x="617" y="247"/>
                  <a:pt x="617" y="247"/>
                  <a:pt x="617" y="247"/>
                </a:cubicBezTo>
                <a:cubicBezTo>
                  <a:pt x="615" y="247"/>
                  <a:pt x="615" y="247"/>
                  <a:pt x="615" y="247"/>
                </a:cubicBezTo>
                <a:cubicBezTo>
                  <a:pt x="615" y="248"/>
                  <a:pt x="615" y="248"/>
                  <a:pt x="615" y="248"/>
                </a:cubicBezTo>
                <a:cubicBezTo>
                  <a:pt x="617" y="249"/>
                  <a:pt x="617" y="249"/>
                  <a:pt x="617" y="249"/>
                </a:cubicBezTo>
                <a:cubicBezTo>
                  <a:pt x="617" y="250"/>
                  <a:pt x="617" y="250"/>
                  <a:pt x="617" y="250"/>
                </a:cubicBezTo>
                <a:cubicBezTo>
                  <a:pt x="616" y="250"/>
                  <a:pt x="616" y="250"/>
                  <a:pt x="616" y="250"/>
                </a:cubicBezTo>
                <a:cubicBezTo>
                  <a:pt x="615" y="250"/>
                  <a:pt x="615" y="250"/>
                  <a:pt x="615" y="250"/>
                </a:cubicBezTo>
                <a:cubicBezTo>
                  <a:pt x="613" y="251"/>
                  <a:pt x="613" y="251"/>
                  <a:pt x="613" y="251"/>
                </a:cubicBezTo>
                <a:cubicBezTo>
                  <a:pt x="612" y="250"/>
                  <a:pt x="612" y="250"/>
                  <a:pt x="612" y="250"/>
                </a:cubicBezTo>
                <a:cubicBezTo>
                  <a:pt x="611" y="251"/>
                  <a:pt x="611" y="251"/>
                  <a:pt x="611" y="251"/>
                </a:cubicBezTo>
                <a:cubicBezTo>
                  <a:pt x="611" y="253"/>
                  <a:pt x="611" y="253"/>
                  <a:pt x="611" y="253"/>
                </a:cubicBezTo>
                <a:cubicBezTo>
                  <a:pt x="611" y="254"/>
                  <a:pt x="611" y="254"/>
                  <a:pt x="611" y="254"/>
                </a:cubicBezTo>
                <a:cubicBezTo>
                  <a:pt x="609" y="253"/>
                  <a:pt x="609" y="253"/>
                  <a:pt x="609" y="253"/>
                </a:cubicBezTo>
                <a:cubicBezTo>
                  <a:pt x="609" y="251"/>
                  <a:pt x="609" y="251"/>
                  <a:pt x="609" y="251"/>
                </a:cubicBezTo>
                <a:cubicBezTo>
                  <a:pt x="610" y="250"/>
                  <a:pt x="610" y="250"/>
                  <a:pt x="610" y="250"/>
                </a:cubicBezTo>
                <a:cubicBezTo>
                  <a:pt x="609" y="249"/>
                  <a:pt x="609" y="249"/>
                  <a:pt x="609" y="249"/>
                </a:cubicBezTo>
                <a:cubicBezTo>
                  <a:pt x="609" y="246"/>
                  <a:pt x="609" y="246"/>
                  <a:pt x="609" y="246"/>
                </a:cubicBezTo>
                <a:cubicBezTo>
                  <a:pt x="610" y="243"/>
                  <a:pt x="610" y="243"/>
                  <a:pt x="610" y="243"/>
                </a:cubicBezTo>
                <a:cubicBezTo>
                  <a:pt x="610" y="241"/>
                  <a:pt x="610" y="241"/>
                  <a:pt x="610" y="241"/>
                </a:cubicBezTo>
                <a:cubicBezTo>
                  <a:pt x="611" y="240"/>
                  <a:pt x="611" y="240"/>
                  <a:pt x="611" y="240"/>
                </a:cubicBezTo>
                <a:cubicBezTo>
                  <a:pt x="612" y="238"/>
                  <a:pt x="612" y="238"/>
                  <a:pt x="612" y="238"/>
                </a:cubicBezTo>
                <a:cubicBezTo>
                  <a:pt x="612" y="237"/>
                  <a:pt x="612" y="237"/>
                  <a:pt x="612" y="237"/>
                </a:cubicBezTo>
                <a:cubicBezTo>
                  <a:pt x="613" y="233"/>
                  <a:pt x="613" y="233"/>
                  <a:pt x="613" y="233"/>
                </a:cubicBezTo>
                <a:cubicBezTo>
                  <a:pt x="615" y="232"/>
                  <a:pt x="615" y="232"/>
                  <a:pt x="615" y="232"/>
                </a:cubicBezTo>
                <a:cubicBezTo>
                  <a:pt x="615" y="230"/>
                  <a:pt x="615" y="230"/>
                  <a:pt x="615" y="230"/>
                </a:cubicBezTo>
                <a:cubicBezTo>
                  <a:pt x="614" y="230"/>
                  <a:pt x="614" y="230"/>
                  <a:pt x="614" y="230"/>
                </a:cubicBezTo>
                <a:cubicBezTo>
                  <a:pt x="613" y="230"/>
                  <a:pt x="613" y="230"/>
                  <a:pt x="613" y="230"/>
                </a:cubicBezTo>
                <a:cubicBezTo>
                  <a:pt x="614" y="228"/>
                  <a:pt x="614" y="228"/>
                  <a:pt x="614" y="228"/>
                </a:cubicBezTo>
                <a:cubicBezTo>
                  <a:pt x="615" y="227"/>
                  <a:pt x="615" y="227"/>
                  <a:pt x="615" y="227"/>
                </a:cubicBezTo>
                <a:cubicBezTo>
                  <a:pt x="615" y="223"/>
                  <a:pt x="615" y="223"/>
                  <a:pt x="615" y="223"/>
                </a:cubicBezTo>
                <a:cubicBezTo>
                  <a:pt x="614" y="223"/>
                  <a:pt x="614" y="223"/>
                  <a:pt x="614" y="223"/>
                </a:cubicBezTo>
                <a:cubicBezTo>
                  <a:pt x="613" y="221"/>
                  <a:pt x="613" y="221"/>
                  <a:pt x="613" y="221"/>
                </a:cubicBezTo>
                <a:cubicBezTo>
                  <a:pt x="614" y="220"/>
                  <a:pt x="614" y="220"/>
                  <a:pt x="614" y="220"/>
                </a:cubicBezTo>
                <a:cubicBezTo>
                  <a:pt x="614" y="218"/>
                  <a:pt x="614" y="218"/>
                  <a:pt x="614" y="218"/>
                </a:cubicBezTo>
                <a:cubicBezTo>
                  <a:pt x="613" y="218"/>
                  <a:pt x="613" y="218"/>
                  <a:pt x="613" y="218"/>
                </a:cubicBezTo>
                <a:cubicBezTo>
                  <a:pt x="611" y="215"/>
                  <a:pt x="611" y="215"/>
                  <a:pt x="611" y="215"/>
                </a:cubicBezTo>
                <a:cubicBezTo>
                  <a:pt x="609" y="216"/>
                  <a:pt x="609" y="216"/>
                  <a:pt x="609" y="216"/>
                </a:cubicBezTo>
                <a:cubicBezTo>
                  <a:pt x="608" y="218"/>
                  <a:pt x="608" y="218"/>
                  <a:pt x="608" y="218"/>
                </a:cubicBezTo>
                <a:cubicBezTo>
                  <a:pt x="610" y="219"/>
                  <a:pt x="610" y="219"/>
                  <a:pt x="610" y="219"/>
                </a:cubicBezTo>
                <a:cubicBezTo>
                  <a:pt x="610" y="221"/>
                  <a:pt x="610" y="221"/>
                  <a:pt x="610" y="221"/>
                </a:cubicBezTo>
                <a:cubicBezTo>
                  <a:pt x="611" y="222"/>
                  <a:pt x="611" y="222"/>
                  <a:pt x="611" y="222"/>
                </a:cubicBezTo>
                <a:cubicBezTo>
                  <a:pt x="611" y="224"/>
                  <a:pt x="611" y="224"/>
                  <a:pt x="611" y="224"/>
                </a:cubicBezTo>
                <a:cubicBezTo>
                  <a:pt x="609" y="224"/>
                  <a:pt x="609" y="224"/>
                  <a:pt x="609" y="224"/>
                </a:cubicBezTo>
                <a:cubicBezTo>
                  <a:pt x="609" y="222"/>
                  <a:pt x="609" y="222"/>
                  <a:pt x="609" y="222"/>
                </a:cubicBezTo>
                <a:cubicBezTo>
                  <a:pt x="607" y="222"/>
                  <a:pt x="607" y="222"/>
                  <a:pt x="607" y="222"/>
                </a:cubicBezTo>
                <a:cubicBezTo>
                  <a:pt x="607" y="224"/>
                  <a:pt x="607" y="224"/>
                  <a:pt x="607" y="224"/>
                </a:cubicBezTo>
                <a:cubicBezTo>
                  <a:pt x="608" y="224"/>
                  <a:pt x="608" y="224"/>
                  <a:pt x="608" y="224"/>
                </a:cubicBezTo>
                <a:cubicBezTo>
                  <a:pt x="608" y="226"/>
                  <a:pt x="608" y="226"/>
                  <a:pt x="608" y="226"/>
                </a:cubicBezTo>
                <a:cubicBezTo>
                  <a:pt x="609" y="228"/>
                  <a:pt x="609" y="228"/>
                  <a:pt x="609" y="228"/>
                </a:cubicBezTo>
                <a:cubicBezTo>
                  <a:pt x="608" y="229"/>
                  <a:pt x="608" y="229"/>
                  <a:pt x="608" y="229"/>
                </a:cubicBezTo>
                <a:cubicBezTo>
                  <a:pt x="608" y="228"/>
                  <a:pt x="608" y="228"/>
                  <a:pt x="608" y="228"/>
                </a:cubicBezTo>
                <a:cubicBezTo>
                  <a:pt x="607" y="227"/>
                  <a:pt x="607" y="227"/>
                  <a:pt x="607" y="227"/>
                </a:cubicBezTo>
                <a:cubicBezTo>
                  <a:pt x="606" y="229"/>
                  <a:pt x="606" y="229"/>
                  <a:pt x="606" y="229"/>
                </a:cubicBezTo>
                <a:cubicBezTo>
                  <a:pt x="605" y="228"/>
                  <a:pt x="605" y="228"/>
                  <a:pt x="605" y="228"/>
                </a:cubicBezTo>
                <a:cubicBezTo>
                  <a:pt x="605" y="227"/>
                  <a:pt x="605" y="227"/>
                  <a:pt x="605" y="227"/>
                </a:cubicBezTo>
                <a:cubicBezTo>
                  <a:pt x="604" y="227"/>
                  <a:pt x="604" y="227"/>
                  <a:pt x="604" y="227"/>
                </a:cubicBezTo>
                <a:cubicBezTo>
                  <a:pt x="603" y="229"/>
                  <a:pt x="603" y="229"/>
                  <a:pt x="603" y="229"/>
                </a:cubicBezTo>
                <a:cubicBezTo>
                  <a:pt x="602" y="228"/>
                  <a:pt x="602" y="228"/>
                  <a:pt x="602" y="228"/>
                </a:cubicBezTo>
                <a:cubicBezTo>
                  <a:pt x="602" y="226"/>
                  <a:pt x="602" y="226"/>
                  <a:pt x="602" y="226"/>
                </a:cubicBezTo>
                <a:cubicBezTo>
                  <a:pt x="603" y="225"/>
                  <a:pt x="603" y="225"/>
                  <a:pt x="603" y="225"/>
                </a:cubicBezTo>
                <a:cubicBezTo>
                  <a:pt x="602" y="225"/>
                  <a:pt x="602" y="225"/>
                  <a:pt x="602" y="225"/>
                </a:cubicBezTo>
                <a:cubicBezTo>
                  <a:pt x="600" y="226"/>
                  <a:pt x="600" y="226"/>
                  <a:pt x="600" y="226"/>
                </a:cubicBezTo>
                <a:cubicBezTo>
                  <a:pt x="598" y="228"/>
                  <a:pt x="598" y="228"/>
                  <a:pt x="598" y="228"/>
                </a:cubicBezTo>
                <a:cubicBezTo>
                  <a:pt x="597" y="226"/>
                  <a:pt x="597" y="226"/>
                  <a:pt x="597" y="226"/>
                </a:cubicBezTo>
                <a:cubicBezTo>
                  <a:pt x="596" y="226"/>
                  <a:pt x="596" y="226"/>
                  <a:pt x="596" y="226"/>
                </a:cubicBezTo>
                <a:cubicBezTo>
                  <a:pt x="594" y="227"/>
                  <a:pt x="594" y="227"/>
                  <a:pt x="594" y="227"/>
                </a:cubicBezTo>
                <a:cubicBezTo>
                  <a:pt x="592" y="227"/>
                  <a:pt x="592" y="227"/>
                  <a:pt x="592" y="227"/>
                </a:cubicBezTo>
                <a:cubicBezTo>
                  <a:pt x="592" y="226"/>
                  <a:pt x="592" y="226"/>
                  <a:pt x="592" y="226"/>
                </a:cubicBezTo>
                <a:cubicBezTo>
                  <a:pt x="590" y="226"/>
                  <a:pt x="590" y="226"/>
                  <a:pt x="590" y="226"/>
                </a:cubicBezTo>
                <a:cubicBezTo>
                  <a:pt x="589" y="225"/>
                  <a:pt x="589" y="225"/>
                  <a:pt x="589" y="225"/>
                </a:cubicBezTo>
                <a:cubicBezTo>
                  <a:pt x="591" y="224"/>
                  <a:pt x="591" y="224"/>
                  <a:pt x="591" y="224"/>
                </a:cubicBezTo>
                <a:cubicBezTo>
                  <a:pt x="593" y="224"/>
                  <a:pt x="593" y="224"/>
                  <a:pt x="593" y="224"/>
                </a:cubicBezTo>
                <a:cubicBezTo>
                  <a:pt x="594" y="224"/>
                  <a:pt x="594" y="224"/>
                  <a:pt x="594" y="224"/>
                </a:cubicBezTo>
                <a:cubicBezTo>
                  <a:pt x="596" y="224"/>
                  <a:pt x="596" y="224"/>
                  <a:pt x="596" y="224"/>
                </a:cubicBezTo>
                <a:cubicBezTo>
                  <a:pt x="596" y="223"/>
                  <a:pt x="596" y="223"/>
                  <a:pt x="596" y="223"/>
                </a:cubicBezTo>
                <a:cubicBezTo>
                  <a:pt x="597" y="222"/>
                  <a:pt x="597" y="222"/>
                  <a:pt x="597" y="222"/>
                </a:cubicBezTo>
                <a:cubicBezTo>
                  <a:pt x="599" y="223"/>
                  <a:pt x="599" y="223"/>
                  <a:pt x="599" y="223"/>
                </a:cubicBezTo>
                <a:cubicBezTo>
                  <a:pt x="600" y="221"/>
                  <a:pt x="600" y="221"/>
                  <a:pt x="600" y="221"/>
                </a:cubicBezTo>
                <a:cubicBezTo>
                  <a:pt x="600" y="219"/>
                  <a:pt x="600" y="219"/>
                  <a:pt x="600" y="219"/>
                </a:cubicBezTo>
                <a:cubicBezTo>
                  <a:pt x="601" y="218"/>
                  <a:pt x="601" y="218"/>
                  <a:pt x="601" y="218"/>
                </a:cubicBezTo>
                <a:cubicBezTo>
                  <a:pt x="600" y="217"/>
                  <a:pt x="600" y="217"/>
                  <a:pt x="600" y="217"/>
                </a:cubicBezTo>
                <a:cubicBezTo>
                  <a:pt x="598" y="214"/>
                  <a:pt x="598" y="214"/>
                  <a:pt x="598" y="214"/>
                </a:cubicBezTo>
                <a:cubicBezTo>
                  <a:pt x="596" y="214"/>
                  <a:pt x="596" y="214"/>
                  <a:pt x="596" y="214"/>
                </a:cubicBezTo>
                <a:cubicBezTo>
                  <a:pt x="596" y="212"/>
                  <a:pt x="596" y="212"/>
                  <a:pt x="596" y="212"/>
                </a:cubicBezTo>
                <a:cubicBezTo>
                  <a:pt x="593" y="210"/>
                  <a:pt x="593" y="210"/>
                  <a:pt x="593" y="210"/>
                </a:cubicBezTo>
                <a:cubicBezTo>
                  <a:pt x="593" y="209"/>
                  <a:pt x="593" y="209"/>
                  <a:pt x="593" y="209"/>
                </a:cubicBezTo>
                <a:cubicBezTo>
                  <a:pt x="591" y="209"/>
                  <a:pt x="591" y="209"/>
                  <a:pt x="591" y="209"/>
                </a:cubicBezTo>
                <a:cubicBezTo>
                  <a:pt x="589" y="210"/>
                  <a:pt x="589" y="210"/>
                  <a:pt x="589" y="210"/>
                </a:cubicBezTo>
                <a:cubicBezTo>
                  <a:pt x="588" y="210"/>
                  <a:pt x="588" y="210"/>
                  <a:pt x="588" y="210"/>
                </a:cubicBezTo>
                <a:cubicBezTo>
                  <a:pt x="585" y="213"/>
                  <a:pt x="585" y="213"/>
                  <a:pt x="585" y="213"/>
                </a:cubicBezTo>
                <a:cubicBezTo>
                  <a:pt x="586" y="214"/>
                  <a:pt x="586" y="214"/>
                  <a:pt x="586" y="214"/>
                </a:cubicBezTo>
                <a:cubicBezTo>
                  <a:pt x="586" y="215"/>
                  <a:pt x="586" y="215"/>
                  <a:pt x="586" y="215"/>
                </a:cubicBezTo>
                <a:cubicBezTo>
                  <a:pt x="585" y="216"/>
                  <a:pt x="585" y="216"/>
                  <a:pt x="585" y="216"/>
                </a:cubicBezTo>
                <a:cubicBezTo>
                  <a:pt x="583" y="216"/>
                  <a:pt x="583" y="216"/>
                  <a:pt x="583" y="216"/>
                </a:cubicBezTo>
                <a:cubicBezTo>
                  <a:pt x="583" y="215"/>
                  <a:pt x="583" y="215"/>
                  <a:pt x="583" y="215"/>
                </a:cubicBezTo>
                <a:cubicBezTo>
                  <a:pt x="582" y="216"/>
                  <a:pt x="582" y="216"/>
                  <a:pt x="582" y="216"/>
                </a:cubicBezTo>
                <a:cubicBezTo>
                  <a:pt x="580" y="215"/>
                  <a:pt x="580" y="215"/>
                  <a:pt x="580" y="215"/>
                </a:cubicBezTo>
                <a:cubicBezTo>
                  <a:pt x="579" y="215"/>
                  <a:pt x="579" y="215"/>
                  <a:pt x="579" y="215"/>
                </a:cubicBezTo>
                <a:cubicBezTo>
                  <a:pt x="578" y="216"/>
                  <a:pt x="578" y="216"/>
                  <a:pt x="578" y="216"/>
                </a:cubicBezTo>
                <a:cubicBezTo>
                  <a:pt x="576" y="216"/>
                  <a:pt x="576" y="216"/>
                  <a:pt x="576" y="216"/>
                </a:cubicBezTo>
                <a:cubicBezTo>
                  <a:pt x="575" y="215"/>
                  <a:pt x="575" y="215"/>
                  <a:pt x="575" y="215"/>
                </a:cubicBezTo>
                <a:cubicBezTo>
                  <a:pt x="576" y="214"/>
                  <a:pt x="576" y="214"/>
                  <a:pt x="576" y="214"/>
                </a:cubicBezTo>
                <a:cubicBezTo>
                  <a:pt x="579" y="214"/>
                  <a:pt x="579" y="214"/>
                  <a:pt x="579" y="214"/>
                </a:cubicBezTo>
                <a:cubicBezTo>
                  <a:pt x="579" y="212"/>
                  <a:pt x="579" y="212"/>
                  <a:pt x="579" y="212"/>
                </a:cubicBezTo>
                <a:cubicBezTo>
                  <a:pt x="581" y="211"/>
                  <a:pt x="581" y="211"/>
                  <a:pt x="581" y="211"/>
                </a:cubicBezTo>
                <a:cubicBezTo>
                  <a:pt x="582" y="212"/>
                  <a:pt x="582" y="212"/>
                  <a:pt x="582" y="212"/>
                </a:cubicBezTo>
                <a:cubicBezTo>
                  <a:pt x="583" y="210"/>
                  <a:pt x="583" y="210"/>
                  <a:pt x="583" y="210"/>
                </a:cubicBezTo>
                <a:cubicBezTo>
                  <a:pt x="583" y="208"/>
                  <a:pt x="583" y="208"/>
                  <a:pt x="583" y="208"/>
                </a:cubicBezTo>
                <a:cubicBezTo>
                  <a:pt x="584" y="207"/>
                  <a:pt x="584" y="207"/>
                  <a:pt x="584" y="207"/>
                </a:cubicBezTo>
                <a:cubicBezTo>
                  <a:pt x="586" y="207"/>
                  <a:pt x="586" y="207"/>
                  <a:pt x="586" y="207"/>
                </a:cubicBezTo>
                <a:cubicBezTo>
                  <a:pt x="587" y="204"/>
                  <a:pt x="587" y="204"/>
                  <a:pt x="587" y="204"/>
                </a:cubicBezTo>
                <a:cubicBezTo>
                  <a:pt x="587" y="202"/>
                  <a:pt x="587" y="202"/>
                  <a:pt x="587" y="202"/>
                </a:cubicBezTo>
                <a:cubicBezTo>
                  <a:pt x="587" y="200"/>
                  <a:pt x="587" y="200"/>
                  <a:pt x="587" y="200"/>
                </a:cubicBezTo>
                <a:cubicBezTo>
                  <a:pt x="587" y="198"/>
                  <a:pt x="587" y="198"/>
                  <a:pt x="587" y="198"/>
                </a:cubicBezTo>
                <a:cubicBezTo>
                  <a:pt x="585" y="198"/>
                  <a:pt x="585" y="198"/>
                  <a:pt x="585" y="198"/>
                </a:cubicBezTo>
                <a:cubicBezTo>
                  <a:pt x="582" y="199"/>
                  <a:pt x="582" y="199"/>
                  <a:pt x="582" y="199"/>
                </a:cubicBezTo>
                <a:cubicBezTo>
                  <a:pt x="579" y="200"/>
                  <a:pt x="579" y="200"/>
                  <a:pt x="579" y="200"/>
                </a:cubicBezTo>
                <a:cubicBezTo>
                  <a:pt x="575" y="201"/>
                  <a:pt x="575" y="201"/>
                  <a:pt x="575" y="201"/>
                </a:cubicBezTo>
                <a:cubicBezTo>
                  <a:pt x="569" y="202"/>
                  <a:pt x="569" y="202"/>
                  <a:pt x="569" y="202"/>
                </a:cubicBezTo>
                <a:cubicBezTo>
                  <a:pt x="561" y="206"/>
                  <a:pt x="561" y="206"/>
                  <a:pt x="561" y="206"/>
                </a:cubicBezTo>
                <a:cubicBezTo>
                  <a:pt x="558" y="207"/>
                  <a:pt x="558" y="207"/>
                  <a:pt x="558" y="207"/>
                </a:cubicBezTo>
                <a:cubicBezTo>
                  <a:pt x="553" y="209"/>
                  <a:pt x="553" y="209"/>
                  <a:pt x="553" y="209"/>
                </a:cubicBezTo>
                <a:cubicBezTo>
                  <a:pt x="547" y="212"/>
                  <a:pt x="547" y="212"/>
                  <a:pt x="547" y="212"/>
                </a:cubicBezTo>
                <a:cubicBezTo>
                  <a:pt x="544" y="214"/>
                  <a:pt x="544" y="214"/>
                  <a:pt x="544" y="214"/>
                </a:cubicBezTo>
                <a:cubicBezTo>
                  <a:pt x="544" y="215"/>
                  <a:pt x="544" y="215"/>
                  <a:pt x="544" y="215"/>
                </a:cubicBezTo>
                <a:cubicBezTo>
                  <a:pt x="546" y="215"/>
                  <a:pt x="546" y="215"/>
                  <a:pt x="546" y="215"/>
                </a:cubicBezTo>
                <a:cubicBezTo>
                  <a:pt x="547" y="216"/>
                  <a:pt x="547" y="216"/>
                  <a:pt x="547" y="216"/>
                </a:cubicBezTo>
                <a:cubicBezTo>
                  <a:pt x="545" y="217"/>
                  <a:pt x="545" y="217"/>
                  <a:pt x="545" y="217"/>
                </a:cubicBezTo>
                <a:cubicBezTo>
                  <a:pt x="543" y="217"/>
                  <a:pt x="543" y="217"/>
                  <a:pt x="543" y="217"/>
                </a:cubicBezTo>
                <a:cubicBezTo>
                  <a:pt x="540" y="220"/>
                  <a:pt x="540" y="220"/>
                  <a:pt x="540" y="220"/>
                </a:cubicBezTo>
                <a:cubicBezTo>
                  <a:pt x="538" y="220"/>
                  <a:pt x="538" y="220"/>
                  <a:pt x="538" y="220"/>
                </a:cubicBezTo>
                <a:cubicBezTo>
                  <a:pt x="536" y="221"/>
                  <a:pt x="536" y="221"/>
                  <a:pt x="536" y="221"/>
                </a:cubicBezTo>
                <a:cubicBezTo>
                  <a:pt x="536" y="223"/>
                  <a:pt x="536" y="223"/>
                  <a:pt x="536" y="223"/>
                </a:cubicBezTo>
                <a:cubicBezTo>
                  <a:pt x="533" y="225"/>
                  <a:pt x="533" y="225"/>
                  <a:pt x="533" y="225"/>
                </a:cubicBezTo>
                <a:cubicBezTo>
                  <a:pt x="532" y="226"/>
                  <a:pt x="532" y="226"/>
                  <a:pt x="532" y="226"/>
                </a:cubicBezTo>
                <a:cubicBezTo>
                  <a:pt x="532" y="228"/>
                  <a:pt x="532" y="228"/>
                  <a:pt x="532" y="228"/>
                </a:cubicBezTo>
                <a:cubicBezTo>
                  <a:pt x="534" y="228"/>
                  <a:pt x="534" y="228"/>
                  <a:pt x="534" y="228"/>
                </a:cubicBezTo>
                <a:cubicBezTo>
                  <a:pt x="535" y="229"/>
                  <a:pt x="535" y="229"/>
                  <a:pt x="535" y="229"/>
                </a:cubicBezTo>
                <a:cubicBezTo>
                  <a:pt x="534" y="230"/>
                  <a:pt x="534" y="230"/>
                  <a:pt x="534" y="230"/>
                </a:cubicBezTo>
                <a:cubicBezTo>
                  <a:pt x="535" y="231"/>
                  <a:pt x="535" y="231"/>
                  <a:pt x="535" y="231"/>
                </a:cubicBezTo>
                <a:cubicBezTo>
                  <a:pt x="536" y="230"/>
                  <a:pt x="536" y="230"/>
                  <a:pt x="536" y="230"/>
                </a:cubicBezTo>
                <a:cubicBezTo>
                  <a:pt x="537" y="229"/>
                  <a:pt x="537" y="229"/>
                  <a:pt x="537" y="229"/>
                </a:cubicBezTo>
                <a:cubicBezTo>
                  <a:pt x="539" y="229"/>
                  <a:pt x="539" y="229"/>
                  <a:pt x="539" y="229"/>
                </a:cubicBezTo>
                <a:cubicBezTo>
                  <a:pt x="540" y="230"/>
                  <a:pt x="540" y="230"/>
                  <a:pt x="540" y="230"/>
                </a:cubicBezTo>
                <a:cubicBezTo>
                  <a:pt x="540" y="232"/>
                  <a:pt x="540" y="232"/>
                  <a:pt x="540" y="232"/>
                </a:cubicBezTo>
                <a:cubicBezTo>
                  <a:pt x="538" y="233"/>
                  <a:pt x="538" y="233"/>
                  <a:pt x="538" y="233"/>
                </a:cubicBezTo>
                <a:cubicBezTo>
                  <a:pt x="536" y="232"/>
                  <a:pt x="536" y="232"/>
                  <a:pt x="536" y="232"/>
                </a:cubicBezTo>
                <a:cubicBezTo>
                  <a:pt x="534" y="232"/>
                  <a:pt x="534" y="232"/>
                  <a:pt x="534" y="232"/>
                </a:cubicBezTo>
                <a:cubicBezTo>
                  <a:pt x="535" y="234"/>
                  <a:pt x="535" y="234"/>
                  <a:pt x="535" y="234"/>
                </a:cubicBezTo>
                <a:cubicBezTo>
                  <a:pt x="538" y="236"/>
                  <a:pt x="538" y="236"/>
                  <a:pt x="538" y="236"/>
                </a:cubicBezTo>
                <a:cubicBezTo>
                  <a:pt x="539" y="235"/>
                  <a:pt x="539" y="235"/>
                  <a:pt x="539" y="235"/>
                </a:cubicBezTo>
                <a:cubicBezTo>
                  <a:pt x="539" y="234"/>
                  <a:pt x="539" y="234"/>
                  <a:pt x="539" y="234"/>
                </a:cubicBezTo>
                <a:cubicBezTo>
                  <a:pt x="540" y="234"/>
                  <a:pt x="540" y="234"/>
                  <a:pt x="540" y="234"/>
                </a:cubicBezTo>
                <a:cubicBezTo>
                  <a:pt x="541" y="234"/>
                  <a:pt x="541" y="234"/>
                  <a:pt x="541" y="234"/>
                </a:cubicBezTo>
                <a:cubicBezTo>
                  <a:pt x="540" y="236"/>
                  <a:pt x="540" y="236"/>
                  <a:pt x="540" y="236"/>
                </a:cubicBezTo>
                <a:cubicBezTo>
                  <a:pt x="542" y="236"/>
                  <a:pt x="542" y="236"/>
                  <a:pt x="542" y="236"/>
                </a:cubicBezTo>
                <a:cubicBezTo>
                  <a:pt x="545" y="236"/>
                  <a:pt x="545" y="236"/>
                  <a:pt x="545" y="236"/>
                </a:cubicBezTo>
                <a:cubicBezTo>
                  <a:pt x="548" y="235"/>
                  <a:pt x="548" y="235"/>
                  <a:pt x="548" y="235"/>
                </a:cubicBezTo>
                <a:cubicBezTo>
                  <a:pt x="549" y="235"/>
                  <a:pt x="549" y="235"/>
                  <a:pt x="549" y="235"/>
                </a:cubicBezTo>
                <a:cubicBezTo>
                  <a:pt x="552" y="236"/>
                  <a:pt x="552" y="236"/>
                  <a:pt x="552" y="236"/>
                </a:cubicBezTo>
                <a:cubicBezTo>
                  <a:pt x="554" y="236"/>
                  <a:pt x="554" y="236"/>
                  <a:pt x="554" y="236"/>
                </a:cubicBezTo>
                <a:cubicBezTo>
                  <a:pt x="556" y="237"/>
                  <a:pt x="556" y="237"/>
                  <a:pt x="556" y="237"/>
                </a:cubicBezTo>
                <a:cubicBezTo>
                  <a:pt x="557" y="238"/>
                  <a:pt x="557" y="238"/>
                  <a:pt x="557" y="238"/>
                </a:cubicBezTo>
                <a:cubicBezTo>
                  <a:pt x="558" y="238"/>
                  <a:pt x="558" y="238"/>
                  <a:pt x="558" y="238"/>
                </a:cubicBezTo>
                <a:cubicBezTo>
                  <a:pt x="558" y="239"/>
                  <a:pt x="558" y="239"/>
                  <a:pt x="558" y="239"/>
                </a:cubicBezTo>
                <a:cubicBezTo>
                  <a:pt x="556" y="239"/>
                  <a:pt x="556" y="239"/>
                  <a:pt x="556" y="239"/>
                </a:cubicBezTo>
                <a:cubicBezTo>
                  <a:pt x="554" y="238"/>
                  <a:pt x="554" y="238"/>
                  <a:pt x="554" y="238"/>
                </a:cubicBezTo>
                <a:cubicBezTo>
                  <a:pt x="550" y="238"/>
                  <a:pt x="550" y="238"/>
                  <a:pt x="550" y="238"/>
                </a:cubicBezTo>
                <a:cubicBezTo>
                  <a:pt x="550" y="238"/>
                  <a:pt x="550" y="238"/>
                  <a:pt x="550" y="238"/>
                </a:cubicBezTo>
                <a:cubicBezTo>
                  <a:pt x="552" y="239"/>
                  <a:pt x="552" y="239"/>
                  <a:pt x="552" y="239"/>
                </a:cubicBezTo>
                <a:cubicBezTo>
                  <a:pt x="552" y="240"/>
                  <a:pt x="552" y="240"/>
                  <a:pt x="552" y="240"/>
                </a:cubicBezTo>
                <a:cubicBezTo>
                  <a:pt x="549" y="240"/>
                  <a:pt x="549" y="240"/>
                  <a:pt x="549" y="240"/>
                </a:cubicBezTo>
                <a:cubicBezTo>
                  <a:pt x="548" y="239"/>
                  <a:pt x="548" y="239"/>
                  <a:pt x="548" y="239"/>
                </a:cubicBezTo>
                <a:cubicBezTo>
                  <a:pt x="544" y="240"/>
                  <a:pt x="544" y="240"/>
                  <a:pt x="544" y="240"/>
                </a:cubicBezTo>
                <a:cubicBezTo>
                  <a:pt x="543" y="241"/>
                  <a:pt x="543" y="241"/>
                  <a:pt x="543" y="241"/>
                </a:cubicBezTo>
                <a:cubicBezTo>
                  <a:pt x="542" y="240"/>
                  <a:pt x="542" y="240"/>
                  <a:pt x="542" y="240"/>
                </a:cubicBezTo>
                <a:cubicBezTo>
                  <a:pt x="541" y="240"/>
                  <a:pt x="541" y="240"/>
                  <a:pt x="541" y="240"/>
                </a:cubicBezTo>
                <a:cubicBezTo>
                  <a:pt x="539" y="240"/>
                  <a:pt x="539" y="240"/>
                  <a:pt x="539" y="240"/>
                </a:cubicBezTo>
                <a:cubicBezTo>
                  <a:pt x="538" y="240"/>
                  <a:pt x="538" y="240"/>
                  <a:pt x="538" y="240"/>
                </a:cubicBezTo>
                <a:cubicBezTo>
                  <a:pt x="534" y="240"/>
                  <a:pt x="534" y="240"/>
                  <a:pt x="534" y="240"/>
                </a:cubicBezTo>
                <a:cubicBezTo>
                  <a:pt x="533" y="241"/>
                  <a:pt x="533" y="241"/>
                  <a:pt x="533" y="241"/>
                </a:cubicBezTo>
                <a:cubicBezTo>
                  <a:pt x="529" y="242"/>
                  <a:pt x="529" y="242"/>
                  <a:pt x="529" y="242"/>
                </a:cubicBezTo>
                <a:cubicBezTo>
                  <a:pt x="529" y="244"/>
                  <a:pt x="529" y="244"/>
                  <a:pt x="529" y="244"/>
                </a:cubicBezTo>
                <a:cubicBezTo>
                  <a:pt x="529" y="249"/>
                  <a:pt x="529" y="249"/>
                  <a:pt x="529" y="249"/>
                </a:cubicBezTo>
                <a:cubicBezTo>
                  <a:pt x="530" y="250"/>
                  <a:pt x="530" y="250"/>
                  <a:pt x="530" y="250"/>
                </a:cubicBezTo>
                <a:cubicBezTo>
                  <a:pt x="530" y="251"/>
                  <a:pt x="530" y="251"/>
                  <a:pt x="530" y="251"/>
                </a:cubicBezTo>
                <a:cubicBezTo>
                  <a:pt x="529" y="252"/>
                  <a:pt x="529" y="252"/>
                  <a:pt x="529" y="252"/>
                </a:cubicBezTo>
                <a:cubicBezTo>
                  <a:pt x="529" y="253"/>
                  <a:pt x="529" y="253"/>
                  <a:pt x="529" y="253"/>
                </a:cubicBezTo>
                <a:cubicBezTo>
                  <a:pt x="530" y="254"/>
                  <a:pt x="530" y="254"/>
                  <a:pt x="530" y="254"/>
                </a:cubicBezTo>
                <a:cubicBezTo>
                  <a:pt x="532" y="254"/>
                  <a:pt x="532" y="254"/>
                  <a:pt x="532" y="254"/>
                </a:cubicBezTo>
                <a:cubicBezTo>
                  <a:pt x="533" y="254"/>
                  <a:pt x="533" y="254"/>
                  <a:pt x="533" y="254"/>
                </a:cubicBezTo>
                <a:cubicBezTo>
                  <a:pt x="534" y="255"/>
                  <a:pt x="534" y="255"/>
                  <a:pt x="534" y="255"/>
                </a:cubicBezTo>
                <a:cubicBezTo>
                  <a:pt x="535" y="255"/>
                  <a:pt x="535" y="255"/>
                  <a:pt x="535" y="255"/>
                </a:cubicBezTo>
                <a:cubicBezTo>
                  <a:pt x="536" y="254"/>
                  <a:pt x="536" y="254"/>
                  <a:pt x="536" y="254"/>
                </a:cubicBezTo>
                <a:cubicBezTo>
                  <a:pt x="536" y="254"/>
                  <a:pt x="536" y="254"/>
                  <a:pt x="536" y="254"/>
                </a:cubicBezTo>
                <a:cubicBezTo>
                  <a:pt x="537" y="254"/>
                  <a:pt x="537" y="254"/>
                  <a:pt x="537" y="254"/>
                </a:cubicBezTo>
                <a:cubicBezTo>
                  <a:pt x="538" y="255"/>
                  <a:pt x="538" y="255"/>
                  <a:pt x="538" y="255"/>
                </a:cubicBezTo>
                <a:cubicBezTo>
                  <a:pt x="539" y="255"/>
                  <a:pt x="539" y="255"/>
                  <a:pt x="539" y="255"/>
                </a:cubicBezTo>
                <a:cubicBezTo>
                  <a:pt x="540" y="256"/>
                  <a:pt x="540" y="256"/>
                  <a:pt x="540" y="256"/>
                </a:cubicBezTo>
                <a:cubicBezTo>
                  <a:pt x="540" y="257"/>
                  <a:pt x="540" y="257"/>
                  <a:pt x="540" y="257"/>
                </a:cubicBezTo>
                <a:cubicBezTo>
                  <a:pt x="541" y="257"/>
                  <a:pt x="541" y="257"/>
                  <a:pt x="541" y="257"/>
                </a:cubicBezTo>
                <a:cubicBezTo>
                  <a:pt x="543" y="256"/>
                  <a:pt x="543" y="256"/>
                  <a:pt x="543" y="256"/>
                </a:cubicBezTo>
                <a:cubicBezTo>
                  <a:pt x="544" y="257"/>
                  <a:pt x="544" y="257"/>
                  <a:pt x="544" y="257"/>
                </a:cubicBezTo>
                <a:cubicBezTo>
                  <a:pt x="544" y="257"/>
                  <a:pt x="544" y="257"/>
                  <a:pt x="544" y="257"/>
                </a:cubicBezTo>
                <a:cubicBezTo>
                  <a:pt x="546" y="257"/>
                  <a:pt x="546" y="257"/>
                  <a:pt x="546" y="257"/>
                </a:cubicBezTo>
                <a:cubicBezTo>
                  <a:pt x="548" y="257"/>
                  <a:pt x="548" y="257"/>
                  <a:pt x="548" y="257"/>
                </a:cubicBezTo>
                <a:cubicBezTo>
                  <a:pt x="549" y="258"/>
                  <a:pt x="549" y="258"/>
                  <a:pt x="549" y="258"/>
                </a:cubicBezTo>
                <a:cubicBezTo>
                  <a:pt x="551" y="257"/>
                  <a:pt x="551" y="257"/>
                  <a:pt x="551" y="257"/>
                </a:cubicBezTo>
                <a:cubicBezTo>
                  <a:pt x="552" y="258"/>
                  <a:pt x="552" y="258"/>
                  <a:pt x="552" y="258"/>
                </a:cubicBezTo>
                <a:cubicBezTo>
                  <a:pt x="554" y="258"/>
                  <a:pt x="554" y="258"/>
                  <a:pt x="554" y="258"/>
                </a:cubicBezTo>
                <a:cubicBezTo>
                  <a:pt x="556" y="257"/>
                  <a:pt x="556" y="257"/>
                  <a:pt x="556" y="257"/>
                </a:cubicBezTo>
                <a:cubicBezTo>
                  <a:pt x="558" y="258"/>
                  <a:pt x="558" y="258"/>
                  <a:pt x="558" y="258"/>
                </a:cubicBezTo>
                <a:cubicBezTo>
                  <a:pt x="558" y="259"/>
                  <a:pt x="558" y="259"/>
                  <a:pt x="558" y="259"/>
                </a:cubicBezTo>
                <a:cubicBezTo>
                  <a:pt x="559" y="258"/>
                  <a:pt x="559" y="258"/>
                  <a:pt x="559" y="258"/>
                </a:cubicBezTo>
                <a:cubicBezTo>
                  <a:pt x="560" y="260"/>
                  <a:pt x="560" y="260"/>
                  <a:pt x="560" y="260"/>
                </a:cubicBezTo>
                <a:cubicBezTo>
                  <a:pt x="561" y="261"/>
                  <a:pt x="561" y="261"/>
                  <a:pt x="561" y="261"/>
                </a:cubicBezTo>
                <a:cubicBezTo>
                  <a:pt x="561" y="262"/>
                  <a:pt x="561" y="262"/>
                  <a:pt x="561" y="262"/>
                </a:cubicBezTo>
                <a:cubicBezTo>
                  <a:pt x="562" y="263"/>
                  <a:pt x="562" y="263"/>
                  <a:pt x="562" y="263"/>
                </a:cubicBezTo>
                <a:cubicBezTo>
                  <a:pt x="563" y="263"/>
                  <a:pt x="563" y="263"/>
                  <a:pt x="563" y="263"/>
                </a:cubicBezTo>
                <a:cubicBezTo>
                  <a:pt x="565" y="263"/>
                  <a:pt x="565" y="263"/>
                  <a:pt x="565" y="263"/>
                </a:cubicBezTo>
                <a:cubicBezTo>
                  <a:pt x="565" y="265"/>
                  <a:pt x="565" y="265"/>
                  <a:pt x="565" y="265"/>
                </a:cubicBezTo>
                <a:cubicBezTo>
                  <a:pt x="566" y="265"/>
                  <a:pt x="566" y="265"/>
                  <a:pt x="566" y="265"/>
                </a:cubicBezTo>
                <a:cubicBezTo>
                  <a:pt x="567" y="266"/>
                  <a:pt x="567" y="266"/>
                  <a:pt x="567" y="266"/>
                </a:cubicBezTo>
                <a:cubicBezTo>
                  <a:pt x="567" y="267"/>
                  <a:pt x="567" y="267"/>
                  <a:pt x="567" y="267"/>
                </a:cubicBezTo>
                <a:cubicBezTo>
                  <a:pt x="567" y="268"/>
                  <a:pt x="567" y="268"/>
                  <a:pt x="567" y="268"/>
                </a:cubicBezTo>
                <a:cubicBezTo>
                  <a:pt x="568" y="270"/>
                  <a:pt x="568" y="270"/>
                  <a:pt x="568" y="270"/>
                </a:cubicBezTo>
                <a:cubicBezTo>
                  <a:pt x="571" y="271"/>
                  <a:pt x="571" y="271"/>
                  <a:pt x="571" y="271"/>
                </a:cubicBezTo>
                <a:cubicBezTo>
                  <a:pt x="571" y="272"/>
                  <a:pt x="571" y="272"/>
                  <a:pt x="571" y="272"/>
                </a:cubicBezTo>
                <a:cubicBezTo>
                  <a:pt x="570" y="273"/>
                  <a:pt x="570" y="273"/>
                  <a:pt x="570" y="273"/>
                </a:cubicBezTo>
                <a:cubicBezTo>
                  <a:pt x="571" y="274"/>
                  <a:pt x="571" y="274"/>
                  <a:pt x="571" y="274"/>
                </a:cubicBezTo>
                <a:cubicBezTo>
                  <a:pt x="570" y="273"/>
                  <a:pt x="570" y="273"/>
                  <a:pt x="570" y="273"/>
                </a:cubicBezTo>
                <a:cubicBezTo>
                  <a:pt x="566" y="273"/>
                  <a:pt x="566" y="273"/>
                  <a:pt x="566" y="273"/>
                </a:cubicBezTo>
                <a:cubicBezTo>
                  <a:pt x="564" y="272"/>
                  <a:pt x="564" y="272"/>
                  <a:pt x="564" y="272"/>
                </a:cubicBezTo>
                <a:cubicBezTo>
                  <a:pt x="562" y="272"/>
                  <a:pt x="562" y="272"/>
                  <a:pt x="562" y="272"/>
                </a:cubicBezTo>
                <a:cubicBezTo>
                  <a:pt x="561" y="272"/>
                  <a:pt x="561" y="272"/>
                  <a:pt x="561" y="272"/>
                </a:cubicBezTo>
                <a:cubicBezTo>
                  <a:pt x="561" y="272"/>
                  <a:pt x="561" y="272"/>
                  <a:pt x="561" y="272"/>
                </a:cubicBezTo>
                <a:cubicBezTo>
                  <a:pt x="559" y="272"/>
                  <a:pt x="559" y="272"/>
                  <a:pt x="559" y="272"/>
                </a:cubicBezTo>
                <a:cubicBezTo>
                  <a:pt x="558" y="271"/>
                  <a:pt x="558" y="271"/>
                  <a:pt x="558" y="271"/>
                </a:cubicBezTo>
                <a:cubicBezTo>
                  <a:pt x="557" y="271"/>
                  <a:pt x="557" y="271"/>
                  <a:pt x="557" y="271"/>
                </a:cubicBezTo>
                <a:cubicBezTo>
                  <a:pt x="556" y="269"/>
                  <a:pt x="556" y="269"/>
                  <a:pt x="556" y="269"/>
                </a:cubicBezTo>
                <a:cubicBezTo>
                  <a:pt x="555" y="269"/>
                  <a:pt x="555" y="269"/>
                  <a:pt x="555" y="269"/>
                </a:cubicBezTo>
                <a:cubicBezTo>
                  <a:pt x="553" y="269"/>
                  <a:pt x="553" y="269"/>
                  <a:pt x="553" y="269"/>
                </a:cubicBezTo>
                <a:cubicBezTo>
                  <a:pt x="552" y="269"/>
                  <a:pt x="552" y="269"/>
                  <a:pt x="552" y="269"/>
                </a:cubicBezTo>
                <a:cubicBezTo>
                  <a:pt x="551" y="268"/>
                  <a:pt x="551" y="268"/>
                  <a:pt x="551" y="268"/>
                </a:cubicBezTo>
                <a:cubicBezTo>
                  <a:pt x="549" y="267"/>
                  <a:pt x="549" y="267"/>
                  <a:pt x="549" y="267"/>
                </a:cubicBezTo>
                <a:cubicBezTo>
                  <a:pt x="549" y="266"/>
                  <a:pt x="549" y="266"/>
                  <a:pt x="549" y="266"/>
                </a:cubicBezTo>
                <a:cubicBezTo>
                  <a:pt x="548" y="266"/>
                  <a:pt x="548" y="266"/>
                  <a:pt x="548" y="266"/>
                </a:cubicBezTo>
                <a:cubicBezTo>
                  <a:pt x="547" y="265"/>
                  <a:pt x="547" y="265"/>
                  <a:pt x="547" y="265"/>
                </a:cubicBezTo>
                <a:cubicBezTo>
                  <a:pt x="545" y="265"/>
                  <a:pt x="545" y="265"/>
                  <a:pt x="545" y="265"/>
                </a:cubicBezTo>
                <a:cubicBezTo>
                  <a:pt x="544" y="265"/>
                  <a:pt x="544" y="265"/>
                  <a:pt x="544" y="265"/>
                </a:cubicBezTo>
                <a:cubicBezTo>
                  <a:pt x="540" y="265"/>
                  <a:pt x="540" y="265"/>
                  <a:pt x="540" y="265"/>
                </a:cubicBezTo>
                <a:cubicBezTo>
                  <a:pt x="538" y="265"/>
                  <a:pt x="538" y="265"/>
                  <a:pt x="538" y="265"/>
                </a:cubicBezTo>
                <a:cubicBezTo>
                  <a:pt x="536" y="264"/>
                  <a:pt x="536" y="264"/>
                  <a:pt x="536" y="264"/>
                </a:cubicBezTo>
                <a:cubicBezTo>
                  <a:pt x="529" y="264"/>
                  <a:pt x="529" y="264"/>
                  <a:pt x="529" y="264"/>
                </a:cubicBezTo>
                <a:cubicBezTo>
                  <a:pt x="528" y="265"/>
                  <a:pt x="528" y="265"/>
                  <a:pt x="528" y="265"/>
                </a:cubicBezTo>
                <a:cubicBezTo>
                  <a:pt x="526" y="265"/>
                  <a:pt x="526" y="265"/>
                  <a:pt x="526" y="265"/>
                </a:cubicBezTo>
                <a:cubicBezTo>
                  <a:pt x="525" y="267"/>
                  <a:pt x="525" y="267"/>
                  <a:pt x="525" y="267"/>
                </a:cubicBezTo>
                <a:cubicBezTo>
                  <a:pt x="524" y="269"/>
                  <a:pt x="524" y="269"/>
                  <a:pt x="524" y="269"/>
                </a:cubicBezTo>
                <a:cubicBezTo>
                  <a:pt x="523" y="272"/>
                  <a:pt x="523" y="272"/>
                  <a:pt x="523" y="272"/>
                </a:cubicBezTo>
                <a:cubicBezTo>
                  <a:pt x="523" y="275"/>
                  <a:pt x="523" y="275"/>
                  <a:pt x="523" y="275"/>
                </a:cubicBezTo>
                <a:cubicBezTo>
                  <a:pt x="523" y="276"/>
                  <a:pt x="523" y="276"/>
                  <a:pt x="523" y="276"/>
                </a:cubicBezTo>
                <a:cubicBezTo>
                  <a:pt x="523" y="277"/>
                  <a:pt x="523" y="277"/>
                  <a:pt x="523" y="277"/>
                </a:cubicBezTo>
                <a:cubicBezTo>
                  <a:pt x="524" y="277"/>
                  <a:pt x="524" y="277"/>
                  <a:pt x="524" y="277"/>
                </a:cubicBezTo>
                <a:cubicBezTo>
                  <a:pt x="524" y="278"/>
                  <a:pt x="524" y="278"/>
                  <a:pt x="524" y="278"/>
                </a:cubicBezTo>
                <a:cubicBezTo>
                  <a:pt x="523" y="279"/>
                  <a:pt x="523" y="279"/>
                  <a:pt x="523" y="279"/>
                </a:cubicBezTo>
                <a:cubicBezTo>
                  <a:pt x="525" y="283"/>
                  <a:pt x="525" y="283"/>
                  <a:pt x="525" y="283"/>
                </a:cubicBezTo>
                <a:cubicBezTo>
                  <a:pt x="526" y="284"/>
                  <a:pt x="526" y="284"/>
                  <a:pt x="526" y="284"/>
                </a:cubicBezTo>
                <a:cubicBezTo>
                  <a:pt x="526" y="285"/>
                  <a:pt x="526" y="285"/>
                  <a:pt x="526" y="285"/>
                </a:cubicBezTo>
                <a:cubicBezTo>
                  <a:pt x="529" y="286"/>
                  <a:pt x="529" y="286"/>
                  <a:pt x="529" y="286"/>
                </a:cubicBezTo>
                <a:cubicBezTo>
                  <a:pt x="530" y="287"/>
                  <a:pt x="530" y="287"/>
                  <a:pt x="530" y="287"/>
                </a:cubicBezTo>
                <a:cubicBezTo>
                  <a:pt x="531" y="287"/>
                  <a:pt x="531" y="287"/>
                  <a:pt x="531" y="287"/>
                </a:cubicBezTo>
                <a:cubicBezTo>
                  <a:pt x="532" y="288"/>
                  <a:pt x="532" y="288"/>
                  <a:pt x="532" y="288"/>
                </a:cubicBezTo>
                <a:cubicBezTo>
                  <a:pt x="533" y="288"/>
                  <a:pt x="533" y="288"/>
                  <a:pt x="533" y="288"/>
                </a:cubicBezTo>
                <a:cubicBezTo>
                  <a:pt x="535" y="287"/>
                  <a:pt x="535" y="287"/>
                  <a:pt x="535" y="287"/>
                </a:cubicBezTo>
                <a:cubicBezTo>
                  <a:pt x="537" y="287"/>
                  <a:pt x="537" y="287"/>
                  <a:pt x="537" y="287"/>
                </a:cubicBezTo>
                <a:cubicBezTo>
                  <a:pt x="538" y="289"/>
                  <a:pt x="538" y="289"/>
                  <a:pt x="538" y="289"/>
                </a:cubicBezTo>
                <a:cubicBezTo>
                  <a:pt x="540" y="289"/>
                  <a:pt x="540" y="289"/>
                  <a:pt x="540" y="289"/>
                </a:cubicBezTo>
                <a:cubicBezTo>
                  <a:pt x="541" y="291"/>
                  <a:pt x="541" y="291"/>
                  <a:pt x="541" y="291"/>
                </a:cubicBezTo>
                <a:cubicBezTo>
                  <a:pt x="542" y="291"/>
                  <a:pt x="542" y="291"/>
                  <a:pt x="542" y="291"/>
                </a:cubicBezTo>
                <a:cubicBezTo>
                  <a:pt x="542" y="292"/>
                  <a:pt x="542" y="292"/>
                  <a:pt x="542" y="292"/>
                </a:cubicBezTo>
                <a:cubicBezTo>
                  <a:pt x="540" y="293"/>
                  <a:pt x="540" y="293"/>
                  <a:pt x="540" y="293"/>
                </a:cubicBezTo>
                <a:cubicBezTo>
                  <a:pt x="541" y="294"/>
                  <a:pt x="541" y="294"/>
                  <a:pt x="541" y="294"/>
                </a:cubicBezTo>
                <a:cubicBezTo>
                  <a:pt x="540" y="295"/>
                  <a:pt x="540" y="295"/>
                  <a:pt x="540" y="295"/>
                </a:cubicBezTo>
                <a:cubicBezTo>
                  <a:pt x="540" y="296"/>
                  <a:pt x="540" y="296"/>
                  <a:pt x="540" y="296"/>
                </a:cubicBezTo>
                <a:cubicBezTo>
                  <a:pt x="539" y="297"/>
                  <a:pt x="539" y="297"/>
                  <a:pt x="539" y="297"/>
                </a:cubicBezTo>
                <a:cubicBezTo>
                  <a:pt x="537" y="298"/>
                  <a:pt x="537" y="298"/>
                  <a:pt x="537" y="298"/>
                </a:cubicBezTo>
                <a:cubicBezTo>
                  <a:pt x="537" y="299"/>
                  <a:pt x="537" y="299"/>
                  <a:pt x="537" y="299"/>
                </a:cubicBezTo>
                <a:cubicBezTo>
                  <a:pt x="536" y="300"/>
                  <a:pt x="536" y="300"/>
                  <a:pt x="536" y="300"/>
                </a:cubicBezTo>
                <a:cubicBezTo>
                  <a:pt x="538" y="301"/>
                  <a:pt x="538" y="301"/>
                  <a:pt x="538" y="301"/>
                </a:cubicBezTo>
                <a:cubicBezTo>
                  <a:pt x="538" y="303"/>
                  <a:pt x="538" y="303"/>
                  <a:pt x="538" y="303"/>
                </a:cubicBezTo>
                <a:cubicBezTo>
                  <a:pt x="539" y="305"/>
                  <a:pt x="539" y="305"/>
                  <a:pt x="539" y="305"/>
                </a:cubicBezTo>
                <a:cubicBezTo>
                  <a:pt x="539" y="306"/>
                  <a:pt x="539" y="306"/>
                  <a:pt x="539" y="306"/>
                </a:cubicBezTo>
                <a:cubicBezTo>
                  <a:pt x="536" y="307"/>
                  <a:pt x="536" y="307"/>
                  <a:pt x="536" y="307"/>
                </a:cubicBezTo>
                <a:cubicBezTo>
                  <a:pt x="537" y="308"/>
                  <a:pt x="537" y="308"/>
                  <a:pt x="537" y="308"/>
                </a:cubicBezTo>
                <a:cubicBezTo>
                  <a:pt x="540" y="308"/>
                  <a:pt x="540" y="308"/>
                  <a:pt x="540" y="308"/>
                </a:cubicBezTo>
                <a:cubicBezTo>
                  <a:pt x="541" y="308"/>
                  <a:pt x="541" y="308"/>
                  <a:pt x="541" y="308"/>
                </a:cubicBezTo>
                <a:cubicBezTo>
                  <a:pt x="542" y="308"/>
                  <a:pt x="542" y="308"/>
                  <a:pt x="542" y="308"/>
                </a:cubicBezTo>
                <a:cubicBezTo>
                  <a:pt x="543" y="309"/>
                  <a:pt x="543" y="309"/>
                  <a:pt x="543" y="309"/>
                </a:cubicBezTo>
                <a:cubicBezTo>
                  <a:pt x="544" y="308"/>
                  <a:pt x="544" y="308"/>
                  <a:pt x="544" y="308"/>
                </a:cubicBezTo>
                <a:cubicBezTo>
                  <a:pt x="545" y="307"/>
                  <a:pt x="545" y="307"/>
                  <a:pt x="545" y="307"/>
                </a:cubicBezTo>
                <a:cubicBezTo>
                  <a:pt x="545" y="308"/>
                  <a:pt x="545" y="308"/>
                  <a:pt x="545" y="308"/>
                </a:cubicBezTo>
                <a:cubicBezTo>
                  <a:pt x="548" y="308"/>
                  <a:pt x="548" y="308"/>
                  <a:pt x="548" y="308"/>
                </a:cubicBezTo>
                <a:cubicBezTo>
                  <a:pt x="551" y="309"/>
                  <a:pt x="551" y="309"/>
                  <a:pt x="551" y="309"/>
                </a:cubicBezTo>
                <a:cubicBezTo>
                  <a:pt x="552" y="308"/>
                  <a:pt x="552" y="308"/>
                  <a:pt x="552" y="308"/>
                </a:cubicBezTo>
                <a:cubicBezTo>
                  <a:pt x="554" y="308"/>
                  <a:pt x="554" y="308"/>
                  <a:pt x="554" y="308"/>
                </a:cubicBezTo>
                <a:cubicBezTo>
                  <a:pt x="554" y="309"/>
                  <a:pt x="554" y="309"/>
                  <a:pt x="554" y="309"/>
                </a:cubicBezTo>
                <a:cubicBezTo>
                  <a:pt x="555" y="309"/>
                  <a:pt x="555" y="309"/>
                  <a:pt x="555" y="309"/>
                </a:cubicBezTo>
                <a:cubicBezTo>
                  <a:pt x="556" y="309"/>
                  <a:pt x="556" y="309"/>
                  <a:pt x="556" y="309"/>
                </a:cubicBezTo>
                <a:cubicBezTo>
                  <a:pt x="557" y="308"/>
                  <a:pt x="557" y="308"/>
                  <a:pt x="557" y="308"/>
                </a:cubicBezTo>
                <a:cubicBezTo>
                  <a:pt x="558" y="309"/>
                  <a:pt x="558" y="309"/>
                  <a:pt x="558" y="309"/>
                </a:cubicBezTo>
                <a:cubicBezTo>
                  <a:pt x="558" y="310"/>
                  <a:pt x="558" y="310"/>
                  <a:pt x="558" y="310"/>
                </a:cubicBezTo>
                <a:cubicBezTo>
                  <a:pt x="559" y="310"/>
                  <a:pt x="559" y="310"/>
                  <a:pt x="559" y="310"/>
                </a:cubicBezTo>
                <a:cubicBezTo>
                  <a:pt x="560" y="309"/>
                  <a:pt x="560" y="309"/>
                  <a:pt x="560" y="309"/>
                </a:cubicBezTo>
                <a:cubicBezTo>
                  <a:pt x="561" y="310"/>
                  <a:pt x="561" y="310"/>
                  <a:pt x="561" y="310"/>
                </a:cubicBezTo>
                <a:cubicBezTo>
                  <a:pt x="561" y="311"/>
                  <a:pt x="561" y="311"/>
                  <a:pt x="561" y="311"/>
                </a:cubicBezTo>
                <a:cubicBezTo>
                  <a:pt x="562" y="311"/>
                  <a:pt x="562" y="311"/>
                  <a:pt x="562" y="311"/>
                </a:cubicBezTo>
                <a:cubicBezTo>
                  <a:pt x="563" y="310"/>
                  <a:pt x="563" y="310"/>
                  <a:pt x="563" y="310"/>
                </a:cubicBezTo>
                <a:cubicBezTo>
                  <a:pt x="565" y="310"/>
                  <a:pt x="565" y="310"/>
                  <a:pt x="565" y="310"/>
                </a:cubicBezTo>
                <a:cubicBezTo>
                  <a:pt x="566" y="309"/>
                  <a:pt x="566" y="309"/>
                  <a:pt x="566" y="309"/>
                </a:cubicBezTo>
                <a:cubicBezTo>
                  <a:pt x="567" y="308"/>
                  <a:pt x="567" y="308"/>
                  <a:pt x="567" y="308"/>
                </a:cubicBezTo>
                <a:cubicBezTo>
                  <a:pt x="569" y="308"/>
                  <a:pt x="569" y="308"/>
                  <a:pt x="569" y="308"/>
                </a:cubicBezTo>
                <a:cubicBezTo>
                  <a:pt x="571" y="306"/>
                  <a:pt x="571" y="306"/>
                  <a:pt x="571" y="306"/>
                </a:cubicBezTo>
                <a:cubicBezTo>
                  <a:pt x="573" y="306"/>
                  <a:pt x="573" y="306"/>
                  <a:pt x="573" y="306"/>
                </a:cubicBezTo>
                <a:cubicBezTo>
                  <a:pt x="574" y="305"/>
                  <a:pt x="574" y="305"/>
                  <a:pt x="574" y="305"/>
                </a:cubicBezTo>
                <a:cubicBezTo>
                  <a:pt x="575" y="304"/>
                  <a:pt x="575" y="304"/>
                  <a:pt x="575" y="304"/>
                </a:cubicBezTo>
                <a:cubicBezTo>
                  <a:pt x="576" y="304"/>
                  <a:pt x="576" y="304"/>
                  <a:pt x="576" y="304"/>
                </a:cubicBezTo>
                <a:cubicBezTo>
                  <a:pt x="578" y="305"/>
                  <a:pt x="578" y="305"/>
                  <a:pt x="578" y="305"/>
                </a:cubicBezTo>
                <a:cubicBezTo>
                  <a:pt x="579" y="305"/>
                  <a:pt x="579" y="305"/>
                  <a:pt x="579" y="305"/>
                </a:cubicBezTo>
                <a:cubicBezTo>
                  <a:pt x="580" y="305"/>
                  <a:pt x="580" y="305"/>
                  <a:pt x="580" y="305"/>
                </a:cubicBezTo>
                <a:cubicBezTo>
                  <a:pt x="584" y="305"/>
                  <a:pt x="584" y="305"/>
                  <a:pt x="584" y="305"/>
                </a:cubicBezTo>
                <a:cubicBezTo>
                  <a:pt x="587" y="303"/>
                  <a:pt x="587" y="303"/>
                  <a:pt x="587" y="303"/>
                </a:cubicBezTo>
                <a:cubicBezTo>
                  <a:pt x="588" y="302"/>
                  <a:pt x="588" y="302"/>
                  <a:pt x="588" y="302"/>
                </a:cubicBezTo>
                <a:cubicBezTo>
                  <a:pt x="589" y="302"/>
                  <a:pt x="589" y="302"/>
                  <a:pt x="589" y="302"/>
                </a:cubicBezTo>
                <a:cubicBezTo>
                  <a:pt x="589" y="302"/>
                  <a:pt x="589" y="302"/>
                  <a:pt x="589" y="302"/>
                </a:cubicBezTo>
                <a:cubicBezTo>
                  <a:pt x="590" y="301"/>
                  <a:pt x="590" y="301"/>
                  <a:pt x="590" y="301"/>
                </a:cubicBezTo>
                <a:cubicBezTo>
                  <a:pt x="591" y="300"/>
                  <a:pt x="591" y="300"/>
                  <a:pt x="591" y="300"/>
                </a:cubicBezTo>
                <a:cubicBezTo>
                  <a:pt x="591" y="299"/>
                  <a:pt x="591" y="299"/>
                  <a:pt x="591" y="299"/>
                </a:cubicBezTo>
                <a:cubicBezTo>
                  <a:pt x="592" y="299"/>
                  <a:pt x="592" y="299"/>
                  <a:pt x="592" y="299"/>
                </a:cubicBezTo>
                <a:cubicBezTo>
                  <a:pt x="592" y="299"/>
                  <a:pt x="592" y="299"/>
                  <a:pt x="592" y="299"/>
                </a:cubicBezTo>
                <a:cubicBezTo>
                  <a:pt x="594" y="299"/>
                  <a:pt x="594" y="299"/>
                  <a:pt x="594" y="299"/>
                </a:cubicBezTo>
                <a:cubicBezTo>
                  <a:pt x="594" y="298"/>
                  <a:pt x="594" y="298"/>
                  <a:pt x="594" y="298"/>
                </a:cubicBezTo>
                <a:cubicBezTo>
                  <a:pt x="594" y="297"/>
                  <a:pt x="594" y="297"/>
                  <a:pt x="594" y="297"/>
                </a:cubicBezTo>
                <a:cubicBezTo>
                  <a:pt x="595" y="297"/>
                  <a:pt x="595" y="297"/>
                  <a:pt x="595" y="297"/>
                </a:cubicBezTo>
                <a:cubicBezTo>
                  <a:pt x="596" y="297"/>
                  <a:pt x="596" y="297"/>
                  <a:pt x="596" y="297"/>
                </a:cubicBezTo>
                <a:cubicBezTo>
                  <a:pt x="596" y="298"/>
                  <a:pt x="596" y="298"/>
                  <a:pt x="596" y="298"/>
                </a:cubicBezTo>
                <a:cubicBezTo>
                  <a:pt x="596" y="299"/>
                  <a:pt x="596" y="299"/>
                  <a:pt x="596" y="299"/>
                </a:cubicBezTo>
                <a:cubicBezTo>
                  <a:pt x="597" y="300"/>
                  <a:pt x="597" y="300"/>
                  <a:pt x="597" y="300"/>
                </a:cubicBezTo>
                <a:cubicBezTo>
                  <a:pt x="596" y="301"/>
                  <a:pt x="596" y="301"/>
                  <a:pt x="596" y="301"/>
                </a:cubicBezTo>
                <a:cubicBezTo>
                  <a:pt x="596" y="302"/>
                  <a:pt x="596" y="302"/>
                  <a:pt x="596" y="302"/>
                </a:cubicBezTo>
                <a:cubicBezTo>
                  <a:pt x="595" y="303"/>
                  <a:pt x="595" y="303"/>
                  <a:pt x="595" y="303"/>
                </a:cubicBezTo>
                <a:cubicBezTo>
                  <a:pt x="594" y="304"/>
                  <a:pt x="594" y="304"/>
                  <a:pt x="594" y="304"/>
                </a:cubicBezTo>
                <a:cubicBezTo>
                  <a:pt x="594" y="304"/>
                  <a:pt x="594" y="304"/>
                  <a:pt x="594" y="304"/>
                </a:cubicBezTo>
                <a:cubicBezTo>
                  <a:pt x="595" y="304"/>
                  <a:pt x="595" y="304"/>
                  <a:pt x="595" y="304"/>
                </a:cubicBezTo>
                <a:cubicBezTo>
                  <a:pt x="597" y="306"/>
                  <a:pt x="597" y="306"/>
                  <a:pt x="597" y="306"/>
                </a:cubicBezTo>
                <a:cubicBezTo>
                  <a:pt x="597" y="305"/>
                  <a:pt x="597" y="305"/>
                  <a:pt x="597" y="305"/>
                </a:cubicBezTo>
                <a:cubicBezTo>
                  <a:pt x="598" y="305"/>
                  <a:pt x="598" y="305"/>
                  <a:pt x="598" y="305"/>
                </a:cubicBezTo>
                <a:cubicBezTo>
                  <a:pt x="600" y="306"/>
                  <a:pt x="600" y="306"/>
                  <a:pt x="600" y="306"/>
                </a:cubicBezTo>
                <a:cubicBezTo>
                  <a:pt x="600" y="307"/>
                  <a:pt x="600" y="307"/>
                  <a:pt x="600" y="307"/>
                </a:cubicBezTo>
                <a:cubicBezTo>
                  <a:pt x="601" y="308"/>
                  <a:pt x="601" y="308"/>
                  <a:pt x="601" y="308"/>
                </a:cubicBezTo>
                <a:cubicBezTo>
                  <a:pt x="601" y="307"/>
                  <a:pt x="601" y="307"/>
                  <a:pt x="601" y="307"/>
                </a:cubicBezTo>
                <a:cubicBezTo>
                  <a:pt x="602" y="307"/>
                  <a:pt x="602" y="307"/>
                  <a:pt x="602" y="307"/>
                </a:cubicBezTo>
                <a:cubicBezTo>
                  <a:pt x="603" y="307"/>
                  <a:pt x="603" y="307"/>
                  <a:pt x="603" y="307"/>
                </a:cubicBezTo>
                <a:cubicBezTo>
                  <a:pt x="603" y="308"/>
                  <a:pt x="603" y="308"/>
                  <a:pt x="603" y="308"/>
                </a:cubicBezTo>
                <a:cubicBezTo>
                  <a:pt x="602" y="310"/>
                  <a:pt x="602" y="310"/>
                  <a:pt x="602" y="310"/>
                </a:cubicBezTo>
                <a:cubicBezTo>
                  <a:pt x="600" y="310"/>
                  <a:pt x="600" y="310"/>
                  <a:pt x="600" y="310"/>
                </a:cubicBezTo>
                <a:cubicBezTo>
                  <a:pt x="599" y="311"/>
                  <a:pt x="599" y="311"/>
                  <a:pt x="599" y="311"/>
                </a:cubicBezTo>
                <a:cubicBezTo>
                  <a:pt x="600" y="312"/>
                  <a:pt x="600" y="312"/>
                  <a:pt x="600" y="312"/>
                </a:cubicBezTo>
                <a:cubicBezTo>
                  <a:pt x="601" y="312"/>
                  <a:pt x="601" y="312"/>
                  <a:pt x="601" y="312"/>
                </a:cubicBezTo>
                <a:cubicBezTo>
                  <a:pt x="602" y="312"/>
                  <a:pt x="602" y="312"/>
                  <a:pt x="602" y="312"/>
                </a:cubicBezTo>
                <a:cubicBezTo>
                  <a:pt x="603" y="313"/>
                  <a:pt x="603" y="313"/>
                  <a:pt x="603" y="313"/>
                </a:cubicBezTo>
                <a:cubicBezTo>
                  <a:pt x="604" y="313"/>
                  <a:pt x="604" y="313"/>
                  <a:pt x="604" y="313"/>
                </a:cubicBezTo>
                <a:cubicBezTo>
                  <a:pt x="606" y="311"/>
                  <a:pt x="606" y="311"/>
                  <a:pt x="606" y="311"/>
                </a:cubicBezTo>
                <a:cubicBezTo>
                  <a:pt x="606" y="311"/>
                  <a:pt x="606" y="311"/>
                  <a:pt x="606" y="311"/>
                </a:cubicBezTo>
                <a:cubicBezTo>
                  <a:pt x="606" y="312"/>
                  <a:pt x="606" y="312"/>
                  <a:pt x="606" y="312"/>
                </a:cubicBezTo>
                <a:cubicBezTo>
                  <a:pt x="607" y="314"/>
                  <a:pt x="607" y="314"/>
                  <a:pt x="607" y="314"/>
                </a:cubicBezTo>
                <a:cubicBezTo>
                  <a:pt x="608" y="315"/>
                  <a:pt x="608" y="315"/>
                  <a:pt x="608" y="315"/>
                </a:cubicBezTo>
                <a:cubicBezTo>
                  <a:pt x="609" y="314"/>
                  <a:pt x="609" y="314"/>
                  <a:pt x="609" y="314"/>
                </a:cubicBezTo>
                <a:cubicBezTo>
                  <a:pt x="611" y="314"/>
                  <a:pt x="611" y="314"/>
                  <a:pt x="611" y="314"/>
                </a:cubicBezTo>
                <a:cubicBezTo>
                  <a:pt x="611" y="315"/>
                  <a:pt x="611" y="315"/>
                  <a:pt x="611" y="315"/>
                </a:cubicBezTo>
                <a:cubicBezTo>
                  <a:pt x="613" y="315"/>
                  <a:pt x="613" y="315"/>
                  <a:pt x="613" y="315"/>
                </a:cubicBezTo>
                <a:cubicBezTo>
                  <a:pt x="613" y="316"/>
                  <a:pt x="613" y="316"/>
                  <a:pt x="613" y="316"/>
                </a:cubicBezTo>
                <a:cubicBezTo>
                  <a:pt x="614" y="316"/>
                  <a:pt x="614" y="316"/>
                  <a:pt x="614" y="316"/>
                </a:cubicBezTo>
                <a:cubicBezTo>
                  <a:pt x="614" y="315"/>
                  <a:pt x="614" y="315"/>
                  <a:pt x="614" y="315"/>
                </a:cubicBezTo>
                <a:cubicBezTo>
                  <a:pt x="615" y="315"/>
                  <a:pt x="615" y="315"/>
                  <a:pt x="615" y="315"/>
                </a:cubicBezTo>
                <a:cubicBezTo>
                  <a:pt x="616" y="314"/>
                  <a:pt x="616" y="314"/>
                  <a:pt x="616" y="314"/>
                </a:cubicBezTo>
                <a:cubicBezTo>
                  <a:pt x="617" y="315"/>
                  <a:pt x="617" y="315"/>
                  <a:pt x="617" y="315"/>
                </a:cubicBezTo>
                <a:cubicBezTo>
                  <a:pt x="617" y="316"/>
                  <a:pt x="617" y="316"/>
                  <a:pt x="617" y="316"/>
                </a:cubicBezTo>
                <a:cubicBezTo>
                  <a:pt x="617" y="317"/>
                  <a:pt x="617" y="317"/>
                  <a:pt x="617" y="317"/>
                </a:cubicBezTo>
                <a:cubicBezTo>
                  <a:pt x="619" y="316"/>
                  <a:pt x="619" y="316"/>
                  <a:pt x="619" y="316"/>
                </a:cubicBezTo>
                <a:cubicBezTo>
                  <a:pt x="620" y="315"/>
                  <a:pt x="620" y="315"/>
                  <a:pt x="620" y="315"/>
                </a:cubicBezTo>
                <a:cubicBezTo>
                  <a:pt x="620" y="315"/>
                  <a:pt x="620" y="315"/>
                  <a:pt x="620" y="315"/>
                </a:cubicBezTo>
                <a:cubicBezTo>
                  <a:pt x="621" y="316"/>
                  <a:pt x="621" y="316"/>
                  <a:pt x="621" y="316"/>
                </a:cubicBezTo>
                <a:cubicBezTo>
                  <a:pt x="622" y="316"/>
                  <a:pt x="622" y="316"/>
                  <a:pt x="622" y="316"/>
                </a:cubicBezTo>
                <a:cubicBezTo>
                  <a:pt x="622" y="316"/>
                  <a:pt x="622" y="316"/>
                  <a:pt x="622" y="316"/>
                </a:cubicBezTo>
                <a:cubicBezTo>
                  <a:pt x="623" y="315"/>
                  <a:pt x="623" y="315"/>
                  <a:pt x="623" y="315"/>
                </a:cubicBezTo>
                <a:cubicBezTo>
                  <a:pt x="624" y="314"/>
                  <a:pt x="624" y="314"/>
                  <a:pt x="624" y="314"/>
                </a:cubicBezTo>
                <a:cubicBezTo>
                  <a:pt x="625" y="315"/>
                  <a:pt x="625" y="315"/>
                  <a:pt x="625" y="315"/>
                </a:cubicBezTo>
                <a:cubicBezTo>
                  <a:pt x="625" y="315"/>
                  <a:pt x="625" y="315"/>
                  <a:pt x="625" y="315"/>
                </a:cubicBezTo>
                <a:cubicBezTo>
                  <a:pt x="626" y="315"/>
                  <a:pt x="626" y="315"/>
                  <a:pt x="626" y="315"/>
                </a:cubicBezTo>
                <a:cubicBezTo>
                  <a:pt x="627" y="315"/>
                  <a:pt x="627" y="315"/>
                  <a:pt x="627" y="315"/>
                </a:cubicBezTo>
                <a:cubicBezTo>
                  <a:pt x="627" y="314"/>
                  <a:pt x="627" y="314"/>
                  <a:pt x="627" y="314"/>
                </a:cubicBezTo>
                <a:cubicBezTo>
                  <a:pt x="626" y="313"/>
                  <a:pt x="626" y="313"/>
                  <a:pt x="626" y="313"/>
                </a:cubicBezTo>
                <a:cubicBezTo>
                  <a:pt x="628" y="312"/>
                  <a:pt x="628" y="312"/>
                  <a:pt x="628" y="312"/>
                </a:cubicBezTo>
                <a:cubicBezTo>
                  <a:pt x="628" y="311"/>
                  <a:pt x="628" y="311"/>
                  <a:pt x="628" y="311"/>
                </a:cubicBezTo>
                <a:cubicBezTo>
                  <a:pt x="628" y="310"/>
                  <a:pt x="628" y="310"/>
                  <a:pt x="628" y="310"/>
                </a:cubicBezTo>
                <a:cubicBezTo>
                  <a:pt x="628" y="309"/>
                  <a:pt x="628" y="309"/>
                  <a:pt x="628" y="309"/>
                </a:cubicBezTo>
                <a:cubicBezTo>
                  <a:pt x="627" y="309"/>
                  <a:pt x="627" y="309"/>
                  <a:pt x="627" y="309"/>
                </a:cubicBezTo>
                <a:cubicBezTo>
                  <a:pt x="627" y="308"/>
                  <a:pt x="627" y="308"/>
                  <a:pt x="627" y="308"/>
                </a:cubicBezTo>
                <a:cubicBezTo>
                  <a:pt x="627" y="306"/>
                  <a:pt x="627" y="306"/>
                  <a:pt x="627" y="306"/>
                </a:cubicBezTo>
                <a:cubicBezTo>
                  <a:pt x="629" y="306"/>
                  <a:pt x="629" y="306"/>
                  <a:pt x="629" y="306"/>
                </a:cubicBezTo>
                <a:cubicBezTo>
                  <a:pt x="629" y="304"/>
                  <a:pt x="629" y="304"/>
                  <a:pt x="629" y="304"/>
                </a:cubicBezTo>
                <a:cubicBezTo>
                  <a:pt x="627" y="303"/>
                  <a:pt x="627" y="303"/>
                  <a:pt x="627" y="303"/>
                </a:cubicBezTo>
                <a:cubicBezTo>
                  <a:pt x="626" y="304"/>
                  <a:pt x="626" y="304"/>
                  <a:pt x="626" y="304"/>
                </a:cubicBezTo>
                <a:cubicBezTo>
                  <a:pt x="626" y="305"/>
                  <a:pt x="626" y="305"/>
                  <a:pt x="626" y="305"/>
                </a:cubicBezTo>
                <a:cubicBezTo>
                  <a:pt x="625" y="306"/>
                  <a:pt x="625" y="306"/>
                  <a:pt x="625" y="306"/>
                </a:cubicBezTo>
                <a:cubicBezTo>
                  <a:pt x="624" y="305"/>
                  <a:pt x="624" y="305"/>
                  <a:pt x="624" y="305"/>
                </a:cubicBezTo>
                <a:cubicBezTo>
                  <a:pt x="622" y="305"/>
                  <a:pt x="622" y="305"/>
                  <a:pt x="622" y="305"/>
                </a:cubicBezTo>
                <a:cubicBezTo>
                  <a:pt x="620" y="307"/>
                  <a:pt x="620" y="307"/>
                  <a:pt x="620" y="307"/>
                </a:cubicBezTo>
                <a:cubicBezTo>
                  <a:pt x="618" y="308"/>
                  <a:pt x="618" y="308"/>
                  <a:pt x="618" y="308"/>
                </a:cubicBezTo>
                <a:cubicBezTo>
                  <a:pt x="618" y="307"/>
                  <a:pt x="618" y="307"/>
                  <a:pt x="618" y="307"/>
                </a:cubicBezTo>
                <a:cubicBezTo>
                  <a:pt x="620" y="306"/>
                  <a:pt x="620" y="306"/>
                  <a:pt x="620" y="306"/>
                </a:cubicBezTo>
                <a:cubicBezTo>
                  <a:pt x="621" y="305"/>
                  <a:pt x="621" y="305"/>
                  <a:pt x="621" y="305"/>
                </a:cubicBezTo>
                <a:cubicBezTo>
                  <a:pt x="621" y="303"/>
                  <a:pt x="621" y="303"/>
                  <a:pt x="621" y="303"/>
                </a:cubicBezTo>
                <a:cubicBezTo>
                  <a:pt x="620" y="304"/>
                  <a:pt x="620" y="304"/>
                  <a:pt x="620" y="304"/>
                </a:cubicBezTo>
                <a:cubicBezTo>
                  <a:pt x="619" y="304"/>
                  <a:pt x="619" y="304"/>
                  <a:pt x="619" y="304"/>
                </a:cubicBezTo>
                <a:cubicBezTo>
                  <a:pt x="619" y="302"/>
                  <a:pt x="619" y="302"/>
                  <a:pt x="619" y="302"/>
                </a:cubicBezTo>
                <a:cubicBezTo>
                  <a:pt x="621" y="301"/>
                  <a:pt x="621" y="301"/>
                  <a:pt x="621" y="301"/>
                </a:cubicBezTo>
                <a:cubicBezTo>
                  <a:pt x="619" y="299"/>
                  <a:pt x="619" y="299"/>
                  <a:pt x="619" y="299"/>
                </a:cubicBezTo>
                <a:cubicBezTo>
                  <a:pt x="621" y="297"/>
                  <a:pt x="621" y="297"/>
                  <a:pt x="621" y="297"/>
                </a:cubicBezTo>
                <a:cubicBezTo>
                  <a:pt x="622" y="297"/>
                  <a:pt x="622" y="297"/>
                  <a:pt x="622" y="297"/>
                </a:cubicBezTo>
                <a:cubicBezTo>
                  <a:pt x="622" y="298"/>
                  <a:pt x="622" y="298"/>
                  <a:pt x="622" y="298"/>
                </a:cubicBezTo>
                <a:cubicBezTo>
                  <a:pt x="622" y="301"/>
                  <a:pt x="622" y="301"/>
                  <a:pt x="622" y="301"/>
                </a:cubicBezTo>
                <a:cubicBezTo>
                  <a:pt x="623" y="302"/>
                  <a:pt x="623" y="302"/>
                  <a:pt x="623" y="302"/>
                </a:cubicBezTo>
                <a:cubicBezTo>
                  <a:pt x="624" y="302"/>
                  <a:pt x="624" y="302"/>
                  <a:pt x="624" y="302"/>
                </a:cubicBezTo>
                <a:cubicBezTo>
                  <a:pt x="626" y="302"/>
                  <a:pt x="626" y="302"/>
                  <a:pt x="626" y="302"/>
                </a:cubicBezTo>
                <a:cubicBezTo>
                  <a:pt x="627" y="300"/>
                  <a:pt x="627" y="300"/>
                  <a:pt x="627" y="300"/>
                </a:cubicBezTo>
                <a:cubicBezTo>
                  <a:pt x="626" y="299"/>
                  <a:pt x="626" y="299"/>
                  <a:pt x="626" y="299"/>
                </a:cubicBezTo>
                <a:cubicBezTo>
                  <a:pt x="626" y="298"/>
                  <a:pt x="626" y="298"/>
                  <a:pt x="626" y="298"/>
                </a:cubicBezTo>
                <a:cubicBezTo>
                  <a:pt x="627" y="298"/>
                  <a:pt x="627" y="298"/>
                  <a:pt x="627" y="298"/>
                </a:cubicBezTo>
                <a:cubicBezTo>
                  <a:pt x="628" y="299"/>
                  <a:pt x="628" y="299"/>
                  <a:pt x="628" y="299"/>
                </a:cubicBezTo>
                <a:cubicBezTo>
                  <a:pt x="629" y="298"/>
                  <a:pt x="629" y="298"/>
                  <a:pt x="629" y="298"/>
                </a:cubicBezTo>
                <a:cubicBezTo>
                  <a:pt x="630" y="297"/>
                  <a:pt x="630" y="297"/>
                  <a:pt x="630" y="297"/>
                </a:cubicBezTo>
                <a:cubicBezTo>
                  <a:pt x="631" y="295"/>
                  <a:pt x="631" y="295"/>
                  <a:pt x="631" y="295"/>
                </a:cubicBezTo>
                <a:cubicBezTo>
                  <a:pt x="631" y="297"/>
                  <a:pt x="631" y="297"/>
                  <a:pt x="631" y="297"/>
                </a:cubicBezTo>
                <a:cubicBezTo>
                  <a:pt x="632" y="297"/>
                  <a:pt x="632" y="297"/>
                  <a:pt x="632" y="297"/>
                </a:cubicBezTo>
                <a:cubicBezTo>
                  <a:pt x="634" y="295"/>
                  <a:pt x="634" y="295"/>
                  <a:pt x="634" y="295"/>
                </a:cubicBezTo>
                <a:cubicBezTo>
                  <a:pt x="632" y="298"/>
                  <a:pt x="632" y="298"/>
                  <a:pt x="632" y="298"/>
                </a:cubicBezTo>
                <a:cubicBezTo>
                  <a:pt x="632" y="301"/>
                  <a:pt x="632" y="301"/>
                  <a:pt x="632" y="301"/>
                </a:cubicBezTo>
                <a:cubicBezTo>
                  <a:pt x="633" y="300"/>
                  <a:pt x="633" y="300"/>
                  <a:pt x="633" y="300"/>
                </a:cubicBezTo>
                <a:cubicBezTo>
                  <a:pt x="634" y="301"/>
                  <a:pt x="634" y="301"/>
                  <a:pt x="634" y="301"/>
                </a:cubicBezTo>
                <a:cubicBezTo>
                  <a:pt x="633" y="302"/>
                  <a:pt x="633" y="302"/>
                  <a:pt x="633" y="302"/>
                </a:cubicBezTo>
                <a:cubicBezTo>
                  <a:pt x="634" y="302"/>
                  <a:pt x="634" y="302"/>
                  <a:pt x="634" y="302"/>
                </a:cubicBezTo>
                <a:cubicBezTo>
                  <a:pt x="635" y="300"/>
                  <a:pt x="635" y="300"/>
                  <a:pt x="635" y="300"/>
                </a:cubicBezTo>
                <a:cubicBezTo>
                  <a:pt x="636" y="299"/>
                  <a:pt x="636" y="299"/>
                  <a:pt x="636" y="299"/>
                </a:cubicBezTo>
                <a:cubicBezTo>
                  <a:pt x="637" y="297"/>
                  <a:pt x="637" y="297"/>
                  <a:pt x="637" y="297"/>
                </a:cubicBezTo>
                <a:cubicBezTo>
                  <a:pt x="638" y="296"/>
                  <a:pt x="638" y="296"/>
                  <a:pt x="638" y="296"/>
                </a:cubicBezTo>
                <a:cubicBezTo>
                  <a:pt x="638" y="298"/>
                  <a:pt x="638" y="298"/>
                  <a:pt x="638" y="298"/>
                </a:cubicBezTo>
                <a:cubicBezTo>
                  <a:pt x="637" y="300"/>
                  <a:pt x="637" y="300"/>
                  <a:pt x="637" y="300"/>
                </a:cubicBezTo>
                <a:cubicBezTo>
                  <a:pt x="637" y="303"/>
                  <a:pt x="637" y="303"/>
                  <a:pt x="637" y="303"/>
                </a:cubicBezTo>
                <a:cubicBezTo>
                  <a:pt x="638" y="303"/>
                  <a:pt x="638" y="303"/>
                  <a:pt x="638" y="303"/>
                </a:cubicBezTo>
                <a:cubicBezTo>
                  <a:pt x="639" y="304"/>
                  <a:pt x="639" y="304"/>
                  <a:pt x="639" y="304"/>
                </a:cubicBezTo>
                <a:cubicBezTo>
                  <a:pt x="640" y="302"/>
                  <a:pt x="640" y="302"/>
                  <a:pt x="640" y="302"/>
                </a:cubicBezTo>
                <a:cubicBezTo>
                  <a:pt x="642" y="301"/>
                  <a:pt x="642" y="301"/>
                  <a:pt x="642" y="301"/>
                </a:cubicBezTo>
                <a:cubicBezTo>
                  <a:pt x="643" y="298"/>
                  <a:pt x="643" y="298"/>
                  <a:pt x="643" y="298"/>
                </a:cubicBezTo>
                <a:cubicBezTo>
                  <a:pt x="644" y="296"/>
                  <a:pt x="644" y="296"/>
                  <a:pt x="644" y="296"/>
                </a:cubicBezTo>
                <a:cubicBezTo>
                  <a:pt x="643" y="294"/>
                  <a:pt x="643" y="294"/>
                  <a:pt x="643" y="294"/>
                </a:cubicBezTo>
                <a:cubicBezTo>
                  <a:pt x="644" y="293"/>
                  <a:pt x="644" y="293"/>
                  <a:pt x="644" y="293"/>
                </a:cubicBezTo>
                <a:lnTo>
                  <a:pt x="644" y="292"/>
                </a:lnTo>
                <a:close/>
                <a:moveTo>
                  <a:pt x="701" y="254"/>
                </a:moveTo>
                <a:cubicBezTo>
                  <a:pt x="704" y="252"/>
                  <a:pt x="704" y="252"/>
                  <a:pt x="704" y="252"/>
                </a:cubicBezTo>
                <a:cubicBezTo>
                  <a:pt x="704" y="250"/>
                  <a:pt x="704" y="250"/>
                  <a:pt x="704" y="250"/>
                </a:cubicBezTo>
                <a:cubicBezTo>
                  <a:pt x="705" y="247"/>
                  <a:pt x="705" y="247"/>
                  <a:pt x="705" y="247"/>
                </a:cubicBezTo>
                <a:cubicBezTo>
                  <a:pt x="704" y="245"/>
                  <a:pt x="704" y="245"/>
                  <a:pt x="704" y="245"/>
                </a:cubicBezTo>
                <a:cubicBezTo>
                  <a:pt x="705" y="244"/>
                  <a:pt x="705" y="244"/>
                  <a:pt x="705" y="244"/>
                </a:cubicBezTo>
                <a:cubicBezTo>
                  <a:pt x="704" y="244"/>
                  <a:pt x="704" y="244"/>
                  <a:pt x="704" y="244"/>
                </a:cubicBezTo>
                <a:cubicBezTo>
                  <a:pt x="704" y="244"/>
                  <a:pt x="704" y="244"/>
                  <a:pt x="704" y="244"/>
                </a:cubicBezTo>
                <a:cubicBezTo>
                  <a:pt x="702" y="245"/>
                  <a:pt x="702" y="245"/>
                  <a:pt x="702" y="245"/>
                </a:cubicBezTo>
                <a:cubicBezTo>
                  <a:pt x="701" y="247"/>
                  <a:pt x="701" y="247"/>
                  <a:pt x="701" y="247"/>
                </a:cubicBezTo>
                <a:cubicBezTo>
                  <a:pt x="700" y="246"/>
                  <a:pt x="700" y="246"/>
                  <a:pt x="700" y="246"/>
                </a:cubicBezTo>
                <a:cubicBezTo>
                  <a:pt x="700" y="244"/>
                  <a:pt x="700" y="244"/>
                  <a:pt x="700" y="244"/>
                </a:cubicBezTo>
                <a:cubicBezTo>
                  <a:pt x="702" y="244"/>
                  <a:pt x="702" y="244"/>
                  <a:pt x="702" y="244"/>
                </a:cubicBezTo>
                <a:cubicBezTo>
                  <a:pt x="702" y="242"/>
                  <a:pt x="702" y="242"/>
                  <a:pt x="702" y="242"/>
                </a:cubicBezTo>
                <a:cubicBezTo>
                  <a:pt x="701" y="240"/>
                  <a:pt x="701" y="240"/>
                  <a:pt x="701" y="240"/>
                </a:cubicBezTo>
                <a:cubicBezTo>
                  <a:pt x="700" y="240"/>
                  <a:pt x="700" y="240"/>
                  <a:pt x="700" y="240"/>
                </a:cubicBezTo>
                <a:cubicBezTo>
                  <a:pt x="701" y="240"/>
                  <a:pt x="701" y="240"/>
                  <a:pt x="701" y="240"/>
                </a:cubicBezTo>
                <a:cubicBezTo>
                  <a:pt x="702" y="239"/>
                  <a:pt x="702" y="239"/>
                  <a:pt x="702" y="239"/>
                </a:cubicBezTo>
                <a:cubicBezTo>
                  <a:pt x="702" y="237"/>
                  <a:pt x="702" y="237"/>
                  <a:pt x="702" y="237"/>
                </a:cubicBezTo>
                <a:cubicBezTo>
                  <a:pt x="699" y="235"/>
                  <a:pt x="699" y="235"/>
                  <a:pt x="699" y="235"/>
                </a:cubicBezTo>
                <a:cubicBezTo>
                  <a:pt x="698" y="236"/>
                  <a:pt x="698" y="236"/>
                  <a:pt x="698" y="236"/>
                </a:cubicBezTo>
                <a:cubicBezTo>
                  <a:pt x="695" y="236"/>
                  <a:pt x="695" y="236"/>
                  <a:pt x="695" y="236"/>
                </a:cubicBezTo>
                <a:cubicBezTo>
                  <a:pt x="695" y="237"/>
                  <a:pt x="695" y="237"/>
                  <a:pt x="695" y="237"/>
                </a:cubicBezTo>
                <a:cubicBezTo>
                  <a:pt x="693" y="237"/>
                  <a:pt x="693" y="237"/>
                  <a:pt x="693" y="237"/>
                </a:cubicBezTo>
                <a:cubicBezTo>
                  <a:pt x="693" y="236"/>
                  <a:pt x="693" y="236"/>
                  <a:pt x="693" y="236"/>
                </a:cubicBezTo>
                <a:cubicBezTo>
                  <a:pt x="695" y="234"/>
                  <a:pt x="695" y="234"/>
                  <a:pt x="695" y="234"/>
                </a:cubicBezTo>
                <a:cubicBezTo>
                  <a:pt x="696" y="234"/>
                  <a:pt x="696" y="234"/>
                  <a:pt x="696" y="234"/>
                </a:cubicBezTo>
                <a:cubicBezTo>
                  <a:pt x="698" y="232"/>
                  <a:pt x="698" y="232"/>
                  <a:pt x="698" y="232"/>
                </a:cubicBezTo>
                <a:cubicBezTo>
                  <a:pt x="701" y="231"/>
                  <a:pt x="701" y="231"/>
                  <a:pt x="701" y="231"/>
                </a:cubicBezTo>
                <a:cubicBezTo>
                  <a:pt x="702" y="230"/>
                  <a:pt x="702" y="230"/>
                  <a:pt x="702" y="230"/>
                </a:cubicBezTo>
                <a:cubicBezTo>
                  <a:pt x="704" y="230"/>
                  <a:pt x="704" y="230"/>
                  <a:pt x="704" y="230"/>
                </a:cubicBezTo>
                <a:cubicBezTo>
                  <a:pt x="705" y="230"/>
                  <a:pt x="705" y="230"/>
                  <a:pt x="705" y="230"/>
                </a:cubicBezTo>
                <a:cubicBezTo>
                  <a:pt x="706" y="230"/>
                  <a:pt x="706" y="230"/>
                  <a:pt x="706" y="230"/>
                </a:cubicBezTo>
                <a:cubicBezTo>
                  <a:pt x="707" y="230"/>
                  <a:pt x="707" y="230"/>
                  <a:pt x="707" y="230"/>
                </a:cubicBezTo>
                <a:cubicBezTo>
                  <a:pt x="707" y="228"/>
                  <a:pt x="707" y="228"/>
                  <a:pt x="707" y="228"/>
                </a:cubicBezTo>
                <a:cubicBezTo>
                  <a:pt x="708" y="227"/>
                  <a:pt x="708" y="227"/>
                  <a:pt x="708" y="227"/>
                </a:cubicBezTo>
                <a:cubicBezTo>
                  <a:pt x="706" y="225"/>
                  <a:pt x="706" y="225"/>
                  <a:pt x="706" y="225"/>
                </a:cubicBezTo>
                <a:cubicBezTo>
                  <a:pt x="706" y="224"/>
                  <a:pt x="706" y="224"/>
                  <a:pt x="706" y="224"/>
                </a:cubicBezTo>
                <a:cubicBezTo>
                  <a:pt x="707" y="224"/>
                  <a:pt x="707" y="224"/>
                  <a:pt x="707" y="224"/>
                </a:cubicBezTo>
                <a:cubicBezTo>
                  <a:pt x="708" y="223"/>
                  <a:pt x="708" y="223"/>
                  <a:pt x="708" y="223"/>
                </a:cubicBezTo>
                <a:cubicBezTo>
                  <a:pt x="708" y="224"/>
                  <a:pt x="708" y="224"/>
                  <a:pt x="708" y="224"/>
                </a:cubicBezTo>
                <a:cubicBezTo>
                  <a:pt x="709" y="224"/>
                  <a:pt x="709" y="224"/>
                  <a:pt x="709" y="224"/>
                </a:cubicBezTo>
                <a:cubicBezTo>
                  <a:pt x="712" y="223"/>
                  <a:pt x="712" y="223"/>
                  <a:pt x="712" y="223"/>
                </a:cubicBezTo>
                <a:cubicBezTo>
                  <a:pt x="713" y="222"/>
                  <a:pt x="713" y="222"/>
                  <a:pt x="713" y="222"/>
                </a:cubicBezTo>
                <a:cubicBezTo>
                  <a:pt x="712" y="220"/>
                  <a:pt x="712" y="220"/>
                  <a:pt x="712" y="220"/>
                </a:cubicBezTo>
                <a:cubicBezTo>
                  <a:pt x="712" y="219"/>
                  <a:pt x="712" y="219"/>
                  <a:pt x="712" y="219"/>
                </a:cubicBezTo>
                <a:cubicBezTo>
                  <a:pt x="712" y="218"/>
                  <a:pt x="712" y="218"/>
                  <a:pt x="712" y="218"/>
                </a:cubicBezTo>
                <a:cubicBezTo>
                  <a:pt x="711" y="218"/>
                  <a:pt x="711" y="218"/>
                  <a:pt x="711" y="218"/>
                </a:cubicBezTo>
                <a:cubicBezTo>
                  <a:pt x="709" y="217"/>
                  <a:pt x="709" y="217"/>
                  <a:pt x="709" y="217"/>
                </a:cubicBezTo>
                <a:cubicBezTo>
                  <a:pt x="705" y="217"/>
                  <a:pt x="705" y="217"/>
                  <a:pt x="705" y="217"/>
                </a:cubicBezTo>
                <a:cubicBezTo>
                  <a:pt x="704" y="217"/>
                  <a:pt x="704" y="217"/>
                  <a:pt x="704" y="217"/>
                </a:cubicBezTo>
                <a:cubicBezTo>
                  <a:pt x="703" y="217"/>
                  <a:pt x="703" y="217"/>
                  <a:pt x="703" y="217"/>
                </a:cubicBezTo>
                <a:cubicBezTo>
                  <a:pt x="701" y="217"/>
                  <a:pt x="701" y="217"/>
                  <a:pt x="701" y="217"/>
                </a:cubicBezTo>
                <a:cubicBezTo>
                  <a:pt x="699" y="216"/>
                  <a:pt x="699" y="216"/>
                  <a:pt x="699" y="216"/>
                </a:cubicBezTo>
                <a:cubicBezTo>
                  <a:pt x="697" y="217"/>
                  <a:pt x="697" y="217"/>
                  <a:pt x="697" y="217"/>
                </a:cubicBezTo>
                <a:cubicBezTo>
                  <a:pt x="696" y="215"/>
                  <a:pt x="696" y="215"/>
                  <a:pt x="696" y="215"/>
                </a:cubicBezTo>
                <a:cubicBezTo>
                  <a:pt x="695" y="214"/>
                  <a:pt x="695" y="214"/>
                  <a:pt x="695" y="214"/>
                </a:cubicBezTo>
                <a:cubicBezTo>
                  <a:pt x="695" y="213"/>
                  <a:pt x="695" y="213"/>
                  <a:pt x="695" y="213"/>
                </a:cubicBezTo>
                <a:cubicBezTo>
                  <a:pt x="696" y="213"/>
                  <a:pt x="696" y="213"/>
                  <a:pt x="696" y="213"/>
                </a:cubicBezTo>
                <a:cubicBezTo>
                  <a:pt x="695" y="212"/>
                  <a:pt x="695" y="212"/>
                  <a:pt x="695" y="212"/>
                </a:cubicBezTo>
                <a:cubicBezTo>
                  <a:pt x="693" y="211"/>
                  <a:pt x="693" y="211"/>
                  <a:pt x="693" y="211"/>
                </a:cubicBezTo>
                <a:cubicBezTo>
                  <a:pt x="691" y="212"/>
                  <a:pt x="691" y="212"/>
                  <a:pt x="691" y="212"/>
                </a:cubicBezTo>
                <a:cubicBezTo>
                  <a:pt x="690" y="213"/>
                  <a:pt x="690" y="213"/>
                  <a:pt x="690" y="213"/>
                </a:cubicBezTo>
                <a:cubicBezTo>
                  <a:pt x="691" y="214"/>
                  <a:pt x="691" y="214"/>
                  <a:pt x="691" y="214"/>
                </a:cubicBezTo>
                <a:cubicBezTo>
                  <a:pt x="693" y="214"/>
                  <a:pt x="693" y="214"/>
                  <a:pt x="693" y="214"/>
                </a:cubicBezTo>
                <a:cubicBezTo>
                  <a:pt x="692" y="215"/>
                  <a:pt x="692" y="215"/>
                  <a:pt x="692" y="215"/>
                </a:cubicBezTo>
                <a:cubicBezTo>
                  <a:pt x="690" y="215"/>
                  <a:pt x="690" y="215"/>
                  <a:pt x="690" y="215"/>
                </a:cubicBezTo>
                <a:cubicBezTo>
                  <a:pt x="688" y="213"/>
                  <a:pt x="688" y="213"/>
                  <a:pt x="688" y="213"/>
                </a:cubicBezTo>
                <a:cubicBezTo>
                  <a:pt x="688" y="213"/>
                  <a:pt x="688" y="213"/>
                  <a:pt x="688" y="213"/>
                </a:cubicBezTo>
                <a:cubicBezTo>
                  <a:pt x="687" y="213"/>
                  <a:pt x="687" y="213"/>
                  <a:pt x="687" y="213"/>
                </a:cubicBezTo>
                <a:cubicBezTo>
                  <a:pt x="685" y="213"/>
                  <a:pt x="685" y="213"/>
                  <a:pt x="685" y="213"/>
                </a:cubicBezTo>
                <a:cubicBezTo>
                  <a:pt x="685" y="215"/>
                  <a:pt x="685" y="215"/>
                  <a:pt x="685" y="215"/>
                </a:cubicBezTo>
                <a:cubicBezTo>
                  <a:pt x="684" y="216"/>
                  <a:pt x="684" y="216"/>
                  <a:pt x="684" y="216"/>
                </a:cubicBezTo>
                <a:cubicBezTo>
                  <a:pt x="684" y="217"/>
                  <a:pt x="684" y="217"/>
                  <a:pt x="684" y="217"/>
                </a:cubicBezTo>
                <a:cubicBezTo>
                  <a:pt x="684" y="219"/>
                  <a:pt x="684" y="219"/>
                  <a:pt x="684" y="219"/>
                </a:cubicBezTo>
                <a:cubicBezTo>
                  <a:pt x="686" y="220"/>
                  <a:pt x="686" y="220"/>
                  <a:pt x="686" y="220"/>
                </a:cubicBezTo>
                <a:cubicBezTo>
                  <a:pt x="686" y="222"/>
                  <a:pt x="686" y="222"/>
                  <a:pt x="686" y="222"/>
                </a:cubicBezTo>
                <a:cubicBezTo>
                  <a:pt x="685" y="223"/>
                  <a:pt x="685" y="223"/>
                  <a:pt x="685" y="223"/>
                </a:cubicBezTo>
                <a:cubicBezTo>
                  <a:pt x="685" y="225"/>
                  <a:pt x="685" y="225"/>
                  <a:pt x="685" y="225"/>
                </a:cubicBezTo>
                <a:cubicBezTo>
                  <a:pt x="684" y="224"/>
                  <a:pt x="684" y="224"/>
                  <a:pt x="684" y="224"/>
                </a:cubicBezTo>
                <a:cubicBezTo>
                  <a:pt x="684" y="221"/>
                  <a:pt x="684" y="221"/>
                  <a:pt x="684" y="221"/>
                </a:cubicBezTo>
                <a:cubicBezTo>
                  <a:pt x="683" y="219"/>
                  <a:pt x="683" y="219"/>
                  <a:pt x="683" y="219"/>
                </a:cubicBezTo>
                <a:cubicBezTo>
                  <a:pt x="681" y="219"/>
                  <a:pt x="681" y="219"/>
                  <a:pt x="681" y="219"/>
                </a:cubicBezTo>
                <a:cubicBezTo>
                  <a:pt x="681" y="220"/>
                  <a:pt x="681" y="220"/>
                  <a:pt x="681" y="220"/>
                </a:cubicBezTo>
                <a:cubicBezTo>
                  <a:pt x="680" y="220"/>
                  <a:pt x="680" y="220"/>
                  <a:pt x="680" y="220"/>
                </a:cubicBezTo>
                <a:cubicBezTo>
                  <a:pt x="678" y="221"/>
                  <a:pt x="678" y="221"/>
                  <a:pt x="678" y="221"/>
                </a:cubicBezTo>
                <a:cubicBezTo>
                  <a:pt x="679" y="223"/>
                  <a:pt x="679" y="223"/>
                  <a:pt x="679" y="223"/>
                </a:cubicBezTo>
                <a:cubicBezTo>
                  <a:pt x="680" y="225"/>
                  <a:pt x="680" y="225"/>
                  <a:pt x="680" y="225"/>
                </a:cubicBezTo>
                <a:cubicBezTo>
                  <a:pt x="680" y="226"/>
                  <a:pt x="680" y="226"/>
                  <a:pt x="680" y="226"/>
                </a:cubicBezTo>
                <a:cubicBezTo>
                  <a:pt x="682" y="228"/>
                  <a:pt x="682" y="228"/>
                  <a:pt x="682" y="228"/>
                </a:cubicBezTo>
                <a:cubicBezTo>
                  <a:pt x="684" y="228"/>
                  <a:pt x="684" y="228"/>
                  <a:pt x="684" y="228"/>
                </a:cubicBezTo>
                <a:cubicBezTo>
                  <a:pt x="684" y="226"/>
                  <a:pt x="684" y="226"/>
                  <a:pt x="684" y="226"/>
                </a:cubicBezTo>
                <a:cubicBezTo>
                  <a:pt x="685" y="226"/>
                  <a:pt x="685" y="226"/>
                  <a:pt x="685" y="226"/>
                </a:cubicBezTo>
                <a:cubicBezTo>
                  <a:pt x="685" y="228"/>
                  <a:pt x="685" y="228"/>
                  <a:pt x="685" y="228"/>
                </a:cubicBezTo>
                <a:cubicBezTo>
                  <a:pt x="687" y="230"/>
                  <a:pt x="687" y="230"/>
                  <a:pt x="687" y="230"/>
                </a:cubicBezTo>
                <a:cubicBezTo>
                  <a:pt x="687" y="231"/>
                  <a:pt x="687" y="231"/>
                  <a:pt x="687" y="231"/>
                </a:cubicBezTo>
                <a:cubicBezTo>
                  <a:pt x="686" y="231"/>
                  <a:pt x="686" y="231"/>
                  <a:pt x="686" y="231"/>
                </a:cubicBezTo>
                <a:cubicBezTo>
                  <a:pt x="685" y="230"/>
                  <a:pt x="685" y="230"/>
                  <a:pt x="685" y="230"/>
                </a:cubicBezTo>
                <a:cubicBezTo>
                  <a:pt x="684" y="229"/>
                  <a:pt x="684" y="229"/>
                  <a:pt x="684" y="229"/>
                </a:cubicBezTo>
                <a:cubicBezTo>
                  <a:pt x="682" y="230"/>
                  <a:pt x="682" y="230"/>
                  <a:pt x="682" y="230"/>
                </a:cubicBezTo>
                <a:cubicBezTo>
                  <a:pt x="681" y="230"/>
                  <a:pt x="681" y="230"/>
                  <a:pt x="681" y="230"/>
                </a:cubicBezTo>
                <a:cubicBezTo>
                  <a:pt x="682" y="232"/>
                  <a:pt x="682" y="232"/>
                  <a:pt x="682" y="232"/>
                </a:cubicBezTo>
                <a:cubicBezTo>
                  <a:pt x="682" y="233"/>
                  <a:pt x="682" y="233"/>
                  <a:pt x="682" y="233"/>
                </a:cubicBezTo>
                <a:cubicBezTo>
                  <a:pt x="680" y="234"/>
                  <a:pt x="680" y="234"/>
                  <a:pt x="680" y="234"/>
                </a:cubicBezTo>
                <a:cubicBezTo>
                  <a:pt x="681" y="236"/>
                  <a:pt x="681" y="236"/>
                  <a:pt x="681" y="236"/>
                </a:cubicBezTo>
                <a:cubicBezTo>
                  <a:pt x="680" y="238"/>
                  <a:pt x="680" y="238"/>
                  <a:pt x="680" y="238"/>
                </a:cubicBezTo>
                <a:cubicBezTo>
                  <a:pt x="679" y="238"/>
                  <a:pt x="679" y="238"/>
                  <a:pt x="679" y="238"/>
                </a:cubicBezTo>
                <a:cubicBezTo>
                  <a:pt x="679" y="240"/>
                  <a:pt x="679" y="240"/>
                  <a:pt x="679" y="240"/>
                </a:cubicBezTo>
                <a:cubicBezTo>
                  <a:pt x="678" y="241"/>
                  <a:pt x="678" y="241"/>
                  <a:pt x="678" y="241"/>
                </a:cubicBezTo>
                <a:cubicBezTo>
                  <a:pt x="676" y="240"/>
                  <a:pt x="676" y="240"/>
                  <a:pt x="676" y="240"/>
                </a:cubicBezTo>
                <a:cubicBezTo>
                  <a:pt x="675" y="239"/>
                  <a:pt x="675" y="239"/>
                  <a:pt x="675" y="239"/>
                </a:cubicBezTo>
                <a:cubicBezTo>
                  <a:pt x="675" y="237"/>
                  <a:pt x="675" y="237"/>
                  <a:pt x="675" y="237"/>
                </a:cubicBezTo>
                <a:cubicBezTo>
                  <a:pt x="673" y="235"/>
                  <a:pt x="673" y="235"/>
                  <a:pt x="673" y="235"/>
                </a:cubicBezTo>
                <a:cubicBezTo>
                  <a:pt x="673" y="233"/>
                  <a:pt x="673" y="233"/>
                  <a:pt x="673" y="233"/>
                </a:cubicBezTo>
                <a:cubicBezTo>
                  <a:pt x="673" y="232"/>
                  <a:pt x="673" y="232"/>
                  <a:pt x="673" y="232"/>
                </a:cubicBezTo>
                <a:cubicBezTo>
                  <a:pt x="671" y="232"/>
                  <a:pt x="671" y="232"/>
                  <a:pt x="671" y="232"/>
                </a:cubicBezTo>
                <a:cubicBezTo>
                  <a:pt x="671" y="231"/>
                  <a:pt x="671" y="231"/>
                  <a:pt x="671" y="231"/>
                </a:cubicBezTo>
                <a:cubicBezTo>
                  <a:pt x="672" y="231"/>
                  <a:pt x="672" y="231"/>
                  <a:pt x="672" y="231"/>
                </a:cubicBezTo>
                <a:cubicBezTo>
                  <a:pt x="673" y="230"/>
                  <a:pt x="673" y="230"/>
                  <a:pt x="673" y="230"/>
                </a:cubicBezTo>
                <a:cubicBezTo>
                  <a:pt x="672" y="229"/>
                  <a:pt x="672" y="229"/>
                  <a:pt x="672" y="229"/>
                </a:cubicBezTo>
                <a:cubicBezTo>
                  <a:pt x="671" y="228"/>
                  <a:pt x="671" y="228"/>
                  <a:pt x="671" y="228"/>
                </a:cubicBezTo>
                <a:cubicBezTo>
                  <a:pt x="668" y="229"/>
                  <a:pt x="668" y="229"/>
                  <a:pt x="668" y="229"/>
                </a:cubicBezTo>
                <a:cubicBezTo>
                  <a:pt x="667" y="228"/>
                  <a:pt x="667" y="228"/>
                  <a:pt x="667" y="228"/>
                </a:cubicBezTo>
                <a:cubicBezTo>
                  <a:pt x="666" y="228"/>
                  <a:pt x="666" y="228"/>
                  <a:pt x="666" y="228"/>
                </a:cubicBezTo>
                <a:cubicBezTo>
                  <a:pt x="666" y="230"/>
                  <a:pt x="666" y="230"/>
                  <a:pt x="666" y="230"/>
                </a:cubicBezTo>
                <a:cubicBezTo>
                  <a:pt x="664" y="230"/>
                  <a:pt x="664" y="230"/>
                  <a:pt x="664" y="230"/>
                </a:cubicBezTo>
                <a:cubicBezTo>
                  <a:pt x="662" y="233"/>
                  <a:pt x="662" y="233"/>
                  <a:pt x="662" y="233"/>
                </a:cubicBezTo>
                <a:cubicBezTo>
                  <a:pt x="662" y="234"/>
                  <a:pt x="662" y="234"/>
                  <a:pt x="662" y="234"/>
                </a:cubicBezTo>
                <a:cubicBezTo>
                  <a:pt x="662" y="237"/>
                  <a:pt x="662" y="237"/>
                  <a:pt x="662" y="237"/>
                </a:cubicBezTo>
                <a:cubicBezTo>
                  <a:pt x="662" y="239"/>
                  <a:pt x="662" y="239"/>
                  <a:pt x="662" y="239"/>
                </a:cubicBezTo>
                <a:cubicBezTo>
                  <a:pt x="663" y="240"/>
                  <a:pt x="663" y="240"/>
                  <a:pt x="663" y="240"/>
                </a:cubicBezTo>
                <a:cubicBezTo>
                  <a:pt x="662" y="242"/>
                  <a:pt x="662" y="242"/>
                  <a:pt x="662" y="242"/>
                </a:cubicBezTo>
                <a:cubicBezTo>
                  <a:pt x="661" y="243"/>
                  <a:pt x="661" y="243"/>
                  <a:pt x="661" y="243"/>
                </a:cubicBezTo>
                <a:cubicBezTo>
                  <a:pt x="661" y="245"/>
                  <a:pt x="661" y="245"/>
                  <a:pt x="661" y="245"/>
                </a:cubicBezTo>
                <a:cubicBezTo>
                  <a:pt x="662" y="246"/>
                  <a:pt x="662" y="246"/>
                  <a:pt x="662" y="246"/>
                </a:cubicBezTo>
                <a:cubicBezTo>
                  <a:pt x="663" y="246"/>
                  <a:pt x="663" y="246"/>
                  <a:pt x="663" y="246"/>
                </a:cubicBezTo>
                <a:cubicBezTo>
                  <a:pt x="664" y="247"/>
                  <a:pt x="664" y="247"/>
                  <a:pt x="664" y="247"/>
                </a:cubicBezTo>
                <a:cubicBezTo>
                  <a:pt x="665" y="246"/>
                  <a:pt x="665" y="246"/>
                  <a:pt x="665" y="246"/>
                </a:cubicBezTo>
                <a:cubicBezTo>
                  <a:pt x="666" y="246"/>
                  <a:pt x="666" y="246"/>
                  <a:pt x="666" y="246"/>
                </a:cubicBezTo>
                <a:cubicBezTo>
                  <a:pt x="666" y="248"/>
                  <a:pt x="666" y="248"/>
                  <a:pt x="666" y="248"/>
                </a:cubicBezTo>
                <a:cubicBezTo>
                  <a:pt x="666" y="249"/>
                  <a:pt x="666" y="249"/>
                  <a:pt x="666" y="249"/>
                </a:cubicBezTo>
                <a:cubicBezTo>
                  <a:pt x="667" y="249"/>
                  <a:pt x="667" y="249"/>
                  <a:pt x="667" y="249"/>
                </a:cubicBezTo>
                <a:cubicBezTo>
                  <a:pt x="669" y="251"/>
                  <a:pt x="669" y="251"/>
                  <a:pt x="669" y="251"/>
                </a:cubicBezTo>
                <a:cubicBezTo>
                  <a:pt x="668" y="254"/>
                  <a:pt x="668" y="254"/>
                  <a:pt x="668" y="254"/>
                </a:cubicBezTo>
                <a:cubicBezTo>
                  <a:pt x="670" y="256"/>
                  <a:pt x="670" y="256"/>
                  <a:pt x="670" y="256"/>
                </a:cubicBezTo>
                <a:cubicBezTo>
                  <a:pt x="670" y="258"/>
                  <a:pt x="670" y="258"/>
                  <a:pt x="670" y="258"/>
                </a:cubicBezTo>
                <a:cubicBezTo>
                  <a:pt x="671" y="259"/>
                  <a:pt x="671" y="259"/>
                  <a:pt x="671" y="259"/>
                </a:cubicBezTo>
                <a:cubicBezTo>
                  <a:pt x="672" y="260"/>
                  <a:pt x="672" y="260"/>
                  <a:pt x="672" y="260"/>
                </a:cubicBezTo>
                <a:cubicBezTo>
                  <a:pt x="672" y="261"/>
                  <a:pt x="672" y="261"/>
                  <a:pt x="672" y="261"/>
                </a:cubicBezTo>
                <a:cubicBezTo>
                  <a:pt x="672" y="264"/>
                  <a:pt x="672" y="264"/>
                  <a:pt x="672" y="264"/>
                </a:cubicBezTo>
                <a:cubicBezTo>
                  <a:pt x="671" y="266"/>
                  <a:pt x="671" y="266"/>
                  <a:pt x="671" y="266"/>
                </a:cubicBezTo>
                <a:cubicBezTo>
                  <a:pt x="672" y="267"/>
                  <a:pt x="672" y="267"/>
                  <a:pt x="672" y="267"/>
                </a:cubicBezTo>
                <a:cubicBezTo>
                  <a:pt x="672" y="269"/>
                  <a:pt x="672" y="269"/>
                  <a:pt x="672" y="269"/>
                </a:cubicBezTo>
                <a:cubicBezTo>
                  <a:pt x="672" y="271"/>
                  <a:pt x="672" y="271"/>
                  <a:pt x="672" y="271"/>
                </a:cubicBezTo>
                <a:cubicBezTo>
                  <a:pt x="672" y="272"/>
                  <a:pt x="672" y="272"/>
                  <a:pt x="672" y="272"/>
                </a:cubicBezTo>
                <a:cubicBezTo>
                  <a:pt x="673" y="271"/>
                  <a:pt x="673" y="271"/>
                  <a:pt x="673" y="271"/>
                </a:cubicBezTo>
                <a:cubicBezTo>
                  <a:pt x="674" y="272"/>
                  <a:pt x="674" y="272"/>
                  <a:pt x="674" y="272"/>
                </a:cubicBezTo>
                <a:cubicBezTo>
                  <a:pt x="674" y="274"/>
                  <a:pt x="674" y="274"/>
                  <a:pt x="674" y="274"/>
                </a:cubicBezTo>
                <a:cubicBezTo>
                  <a:pt x="675" y="275"/>
                  <a:pt x="675" y="275"/>
                  <a:pt x="675" y="275"/>
                </a:cubicBezTo>
                <a:cubicBezTo>
                  <a:pt x="676" y="275"/>
                  <a:pt x="678" y="274"/>
                  <a:pt x="678" y="274"/>
                </a:cubicBezTo>
                <a:cubicBezTo>
                  <a:pt x="679" y="272"/>
                  <a:pt x="679" y="272"/>
                  <a:pt x="679" y="272"/>
                </a:cubicBezTo>
                <a:cubicBezTo>
                  <a:pt x="681" y="271"/>
                  <a:pt x="681" y="271"/>
                  <a:pt x="681" y="271"/>
                </a:cubicBezTo>
                <a:cubicBezTo>
                  <a:pt x="681" y="269"/>
                  <a:pt x="681" y="269"/>
                  <a:pt x="681" y="269"/>
                </a:cubicBezTo>
                <a:cubicBezTo>
                  <a:pt x="680" y="268"/>
                  <a:pt x="680" y="268"/>
                  <a:pt x="680" y="268"/>
                </a:cubicBezTo>
                <a:cubicBezTo>
                  <a:pt x="679" y="265"/>
                  <a:pt x="679" y="265"/>
                  <a:pt x="679" y="265"/>
                </a:cubicBezTo>
                <a:cubicBezTo>
                  <a:pt x="679" y="263"/>
                  <a:pt x="679" y="263"/>
                  <a:pt x="679" y="263"/>
                </a:cubicBezTo>
                <a:cubicBezTo>
                  <a:pt x="682" y="260"/>
                  <a:pt x="682" y="260"/>
                  <a:pt x="682" y="260"/>
                </a:cubicBezTo>
                <a:cubicBezTo>
                  <a:pt x="682" y="261"/>
                  <a:pt x="682" y="261"/>
                  <a:pt x="682" y="261"/>
                </a:cubicBezTo>
                <a:cubicBezTo>
                  <a:pt x="681" y="264"/>
                  <a:pt x="681" y="264"/>
                  <a:pt x="681" y="264"/>
                </a:cubicBezTo>
                <a:cubicBezTo>
                  <a:pt x="681" y="267"/>
                  <a:pt x="681" y="267"/>
                  <a:pt x="681" y="267"/>
                </a:cubicBezTo>
                <a:cubicBezTo>
                  <a:pt x="683" y="268"/>
                  <a:pt x="683" y="268"/>
                  <a:pt x="683" y="268"/>
                </a:cubicBezTo>
                <a:cubicBezTo>
                  <a:pt x="684" y="267"/>
                  <a:pt x="684" y="267"/>
                  <a:pt x="684" y="267"/>
                </a:cubicBezTo>
                <a:cubicBezTo>
                  <a:pt x="687" y="268"/>
                  <a:pt x="687" y="268"/>
                  <a:pt x="687" y="268"/>
                </a:cubicBezTo>
                <a:cubicBezTo>
                  <a:pt x="689" y="267"/>
                  <a:pt x="689" y="267"/>
                  <a:pt x="689" y="267"/>
                </a:cubicBezTo>
                <a:cubicBezTo>
                  <a:pt x="689" y="266"/>
                  <a:pt x="689" y="266"/>
                  <a:pt x="689" y="266"/>
                </a:cubicBezTo>
                <a:cubicBezTo>
                  <a:pt x="691" y="265"/>
                  <a:pt x="691" y="265"/>
                  <a:pt x="691" y="265"/>
                </a:cubicBezTo>
                <a:cubicBezTo>
                  <a:pt x="693" y="265"/>
                  <a:pt x="693" y="265"/>
                  <a:pt x="693" y="265"/>
                </a:cubicBezTo>
                <a:cubicBezTo>
                  <a:pt x="694" y="264"/>
                  <a:pt x="694" y="264"/>
                  <a:pt x="694" y="264"/>
                </a:cubicBezTo>
                <a:cubicBezTo>
                  <a:pt x="695" y="265"/>
                  <a:pt x="695" y="265"/>
                  <a:pt x="695" y="265"/>
                </a:cubicBezTo>
                <a:cubicBezTo>
                  <a:pt x="697" y="263"/>
                  <a:pt x="697" y="263"/>
                  <a:pt x="697" y="263"/>
                </a:cubicBezTo>
                <a:cubicBezTo>
                  <a:pt x="696" y="261"/>
                  <a:pt x="696" y="261"/>
                  <a:pt x="696" y="261"/>
                </a:cubicBezTo>
                <a:cubicBezTo>
                  <a:pt x="698" y="261"/>
                  <a:pt x="698" y="261"/>
                  <a:pt x="698" y="261"/>
                </a:cubicBezTo>
                <a:cubicBezTo>
                  <a:pt x="698" y="260"/>
                  <a:pt x="698" y="260"/>
                  <a:pt x="698" y="260"/>
                </a:cubicBezTo>
                <a:cubicBezTo>
                  <a:pt x="696" y="259"/>
                  <a:pt x="696" y="259"/>
                  <a:pt x="696" y="259"/>
                </a:cubicBezTo>
                <a:cubicBezTo>
                  <a:pt x="696" y="258"/>
                  <a:pt x="696" y="258"/>
                  <a:pt x="696" y="258"/>
                </a:cubicBezTo>
                <a:cubicBezTo>
                  <a:pt x="697" y="257"/>
                  <a:pt x="697" y="257"/>
                  <a:pt x="697" y="257"/>
                </a:cubicBezTo>
                <a:cubicBezTo>
                  <a:pt x="697" y="258"/>
                  <a:pt x="697" y="258"/>
                  <a:pt x="697" y="258"/>
                </a:cubicBezTo>
                <a:cubicBezTo>
                  <a:pt x="698" y="258"/>
                  <a:pt x="698" y="258"/>
                  <a:pt x="698" y="258"/>
                </a:cubicBezTo>
                <a:cubicBezTo>
                  <a:pt x="699" y="256"/>
                  <a:pt x="699" y="256"/>
                  <a:pt x="699" y="256"/>
                </a:cubicBezTo>
                <a:cubicBezTo>
                  <a:pt x="699" y="255"/>
                  <a:pt x="699" y="255"/>
                  <a:pt x="699" y="255"/>
                </a:cubicBezTo>
                <a:cubicBezTo>
                  <a:pt x="699" y="254"/>
                  <a:pt x="699" y="254"/>
                  <a:pt x="699" y="254"/>
                </a:cubicBezTo>
                <a:lnTo>
                  <a:pt x="701" y="254"/>
                </a:lnTo>
                <a:close/>
                <a:moveTo>
                  <a:pt x="655" y="329"/>
                </a:moveTo>
                <a:cubicBezTo>
                  <a:pt x="656" y="329"/>
                  <a:pt x="656" y="329"/>
                  <a:pt x="656" y="329"/>
                </a:cubicBezTo>
                <a:cubicBezTo>
                  <a:pt x="657" y="332"/>
                  <a:pt x="657" y="332"/>
                  <a:pt x="657" y="332"/>
                </a:cubicBezTo>
                <a:cubicBezTo>
                  <a:pt x="658" y="333"/>
                  <a:pt x="658" y="333"/>
                  <a:pt x="658" y="333"/>
                </a:cubicBezTo>
                <a:cubicBezTo>
                  <a:pt x="660" y="331"/>
                  <a:pt x="660" y="331"/>
                  <a:pt x="660" y="331"/>
                </a:cubicBezTo>
                <a:cubicBezTo>
                  <a:pt x="660" y="333"/>
                  <a:pt x="660" y="333"/>
                  <a:pt x="660" y="333"/>
                </a:cubicBezTo>
                <a:cubicBezTo>
                  <a:pt x="662" y="335"/>
                  <a:pt x="662" y="335"/>
                  <a:pt x="662" y="335"/>
                </a:cubicBezTo>
                <a:cubicBezTo>
                  <a:pt x="664" y="334"/>
                  <a:pt x="664" y="334"/>
                  <a:pt x="664" y="334"/>
                </a:cubicBezTo>
                <a:cubicBezTo>
                  <a:pt x="665" y="334"/>
                  <a:pt x="665" y="334"/>
                  <a:pt x="665" y="334"/>
                </a:cubicBezTo>
                <a:cubicBezTo>
                  <a:pt x="667" y="333"/>
                  <a:pt x="667" y="333"/>
                  <a:pt x="667" y="333"/>
                </a:cubicBezTo>
                <a:cubicBezTo>
                  <a:pt x="669" y="332"/>
                  <a:pt x="669" y="332"/>
                  <a:pt x="669" y="332"/>
                </a:cubicBezTo>
                <a:cubicBezTo>
                  <a:pt x="671" y="331"/>
                  <a:pt x="671" y="331"/>
                  <a:pt x="671" y="331"/>
                </a:cubicBezTo>
                <a:cubicBezTo>
                  <a:pt x="672" y="332"/>
                  <a:pt x="672" y="332"/>
                  <a:pt x="672" y="332"/>
                </a:cubicBezTo>
                <a:cubicBezTo>
                  <a:pt x="672" y="331"/>
                  <a:pt x="672" y="331"/>
                  <a:pt x="672" y="331"/>
                </a:cubicBezTo>
                <a:cubicBezTo>
                  <a:pt x="675" y="330"/>
                  <a:pt x="675" y="330"/>
                  <a:pt x="675" y="330"/>
                </a:cubicBezTo>
                <a:cubicBezTo>
                  <a:pt x="675" y="328"/>
                  <a:pt x="675" y="328"/>
                  <a:pt x="675" y="328"/>
                </a:cubicBezTo>
                <a:cubicBezTo>
                  <a:pt x="673" y="329"/>
                  <a:pt x="673" y="329"/>
                  <a:pt x="673" y="329"/>
                </a:cubicBezTo>
                <a:cubicBezTo>
                  <a:pt x="672" y="328"/>
                  <a:pt x="672" y="328"/>
                  <a:pt x="672" y="328"/>
                </a:cubicBezTo>
                <a:cubicBezTo>
                  <a:pt x="674" y="324"/>
                  <a:pt x="674" y="324"/>
                  <a:pt x="674" y="324"/>
                </a:cubicBezTo>
                <a:cubicBezTo>
                  <a:pt x="674" y="322"/>
                  <a:pt x="674" y="322"/>
                  <a:pt x="674" y="322"/>
                </a:cubicBezTo>
                <a:cubicBezTo>
                  <a:pt x="672" y="323"/>
                  <a:pt x="672" y="323"/>
                  <a:pt x="672" y="323"/>
                </a:cubicBezTo>
                <a:cubicBezTo>
                  <a:pt x="671" y="326"/>
                  <a:pt x="671" y="326"/>
                  <a:pt x="671" y="326"/>
                </a:cubicBezTo>
                <a:cubicBezTo>
                  <a:pt x="671" y="324"/>
                  <a:pt x="671" y="324"/>
                  <a:pt x="671" y="324"/>
                </a:cubicBezTo>
                <a:cubicBezTo>
                  <a:pt x="672" y="320"/>
                  <a:pt x="672" y="320"/>
                  <a:pt x="672" y="320"/>
                </a:cubicBezTo>
                <a:cubicBezTo>
                  <a:pt x="671" y="314"/>
                  <a:pt x="671" y="314"/>
                  <a:pt x="671" y="314"/>
                </a:cubicBezTo>
                <a:cubicBezTo>
                  <a:pt x="669" y="312"/>
                  <a:pt x="669" y="312"/>
                  <a:pt x="669" y="312"/>
                </a:cubicBezTo>
                <a:cubicBezTo>
                  <a:pt x="669" y="310"/>
                  <a:pt x="669" y="310"/>
                  <a:pt x="669" y="310"/>
                </a:cubicBezTo>
                <a:cubicBezTo>
                  <a:pt x="667" y="310"/>
                  <a:pt x="667" y="310"/>
                  <a:pt x="667" y="310"/>
                </a:cubicBezTo>
                <a:cubicBezTo>
                  <a:pt x="666" y="312"/>
                  <a:pt x="666" y="312"/>
                  <a:pt x="666" y="312"/>
                </a:cubicBezTo>
                <a:cubicBezTo>
                  <a:pt x="666" y="310"/>
                  <a:pt x="666" y="310"/>
                  <a:pt x="666" y="310"/>
                </a:cubicBezTo>
                <a:cubicBezTo>
                  <a:pt x="667" y="309"/>
                  <a:pt x="667" y="309"/>
                  <a:pt x="667" y="309"/>
                </a:cubicBezTo>
                <a:cubicBezTo>
                  <a:pt x="666" y="307"/>
                  <a:pt x="666" y="307"/>
                  <a:pt x="666" y="307"/>
                </a:cubicBezTo>
                <a:cubicBezTo>
                  <a:pt x="667" y="305"/>
                  <a:pt x="667" y="305"/>
                  <a:pt x="667" y="305"/>
                </a:cubicBezTo>
                <a:cubicBezTo>
                  <a:pt x="667" y="303"/>
                  <a:pt x="667" y="303"/>
                  <a:pt x="667" y="303"/>
                </a:cubicBezTo>
                <a:cubicBezTo>
                  <a:pt x="664" y="304"/>
                  <a:pt x="664" y="304"/>
                  <a:pt x="664" y="304"/>
                </a:cubicBezTo>
                <a:cubicBezTo>
                  <a:pt x="661" y="306"/>
                  <a:pt x="661" y="306"/>
                  <a:pt x="661" y="306"/>
                </a:cubicBezTo>
                <a:cubicBezTo>
                  <a:pt x="660" y="309"/>
                  <a:pt x="660" y="309"/>
                  <a:pt x="660" y="309"/>
                </a:cubicBezTo>
                <a:cubicBezTo>
                  <a:pt x="661" y="312"/>
                  <a:pt x="661" y="312"/>
                  <a:pt x="661" y="312"/>
                </a:cubicBezTo>
                <a:cubicBezTo>
                  <a:pt x="659" y="312"/>
                  <a:pt x="659" y="312"/>
                  <a:pt x="659" y="312"/>
                </a:cubicBezTo>
                <a:cubicBezTo>
                  <a:pt x="659" y="309"/>
                  <a:pt x="659" y="309"/>
                  <a:pt x="659" y="309"/>
                </a:cubicBezTo>
                <a:cubicBezTo>
                  <a:pt x="658" y="309"/>
                  <a:pt x="658" y="309"/>
                  <a:pt x="658" y="309"/>
                </a:cubicBezTo>
                <a:cubicBezTo>
                  <a:pt x="658" y="311"/>
                  <a:pt x="658" y="311"/>
                  <a:pt x="658" y="311"/>
                </a:cubicBezTo>
                <a:cubicBezTo>
                  <a:pt x="656" y="311"/>
                  <a:pt x="656" y="311"/>
                  <a:pt x="656" y="311"/>
                </a:cubicBezTo>
                <a:cubicBezTo>
                  <a:pt x="657" y="313"/>
                  <a:pt x="657" y="313"/>
                  <a:pt x="657" y="313"/>
                </a:cubicBezTo>
                <a:cubicBezTo>
                  <a:pt x="656" y="315"/>
                  <a:pt x="656" y="315"/>
                  <a:pt x="656" y="315"/>
                </a:cubicBezTo>
                <a:cubicBezTo>
                  <a:pt x="655" y="315"/>
                  <a:pt x="655" y="315"/>
                  <a:pt x="655" y="315"/>
                </a:cubicBezTo>
                <a:cubicBezTo>
                  <a:pt x="654" y="316"/>
                  <a:pt x="654" y="316"/>
                  <a:pt x="654" y="316"/>
                </a:cubicBezTo>
                <a:cubicBezTo>
                  <a:pt x="651" y="316"/>
                  <a:pt x="651" y="316"/>
                  <a:pt x="651" y="316"/>
                </a:cubicBezTo>
                <a:cubicBezTo>
                  <a:pt x="650" y="317"/>
                  <a:pt x="650" y="317"/>
                  <a:pt x="650" y="317"/>
                </a:cubicBezTo>
                <a:cubicBezTo>
                  <a:pt x="648" y="316"/>
                  <a:pt x="648" y="316"/>
                  <a:pt x="648" y="316"/>
                </a:cubicBezTo>
                <a:cubicBezTo>
                  <a:pt x="644" y="319"/>
                  <a:pt x="644" y="319"/>
                  <a:pt x="644" y="319"/>
                </a:cubicBezTo>
                <a:cubicBezTo>
                  <a:pt x="645" y="321"/>
                  <a:pt x="645" y="321"/>
                  <a:pt x="645" y="321"/>
                </a:cubicBezTo>
                <a:cubicBezTo>
                  <a:pt x="647" y="323"/>
                  <a:pt x="647" y="323"/>
                  <a:pt x="647" y="323"/>
                </a:cubicBezTo>
                <a:cubicBezTo>
                  <a:pt x="648" y="322"/>
                  <a:pt x="648" y="322"/>
                  <a:pt x="648" y="322"/>
                </a:cubicBezTo>
                <a:cubicBezTo>
                  <a:pt x="648" y="321"/>
                  <a:pt x="648" y="321"/>
                  <a:pt x="648" y="321"/>
                </a:cubicBezTo>
                <a:cubicBezTo>
                  <a:pt x="648" y="320"/>
                  <a:pt x="648" y="320"/>
                  <a:pt x="648" y="320"/>
                </a:cubicBezTo>
                <a:cubicBezTo>
                  <a:pt x="650" y="321"/>
                  <a:pt x="650" y="321"/>
                  <a:pt x="650" y="321"/>
                </a:cubicBezTo>
                <a:cubicBezTo>
                  <a:pt x="649" y="324"/>
                  <a:pt x="649" y="324"/>
                  <a:pt x="649" y="324"/>
                </a:cubicBezTo>
                <a:cubicBezTo>
                  <a:pt x="651" y="325"/>
                  <a:pt x="651" y="325"/>
                  <a:pt x="651" y="325"/>
                </a:cubicBezTo>
                <a:cubicBezTo>
                  <a:pt x="652" y="324"/>
                  <a:pt x="652" y="324"/>
                  <a:pt x="652" y="324"/>
                </a:cubicBezTo>
                <a:cubicBezTo>
                  <a:pt x="653" y="325"/>
                  <a:pt x="653" y="325"/>
                  <a:pt x="653" y="325"/>
                </a:cubicBezTo>
                <a:cubicBezTo>
                  <a:pt x="652" y="326"/>
                  <a:pt x="652" y="326"/>
                  <a:pt x="652" y="326"/>
                </a:cubicBezTo>
                <a:lnTo>
                  <a:pt x="655" y="329"/>
                </a:lnTo>
                <a:close/>
                <a:moveTo>
                  <a:pt x="773" y="327"/>
                </a:moveTo>
                <a:cubicBezTo>
                  <a:pt x="772" y="327"/>
                  <a:pt x="772" y="327"/>
                  <a:pt x="772" y="327"/>
                </a:cubicBezTo>
                <a:cubicBezTo>
                  <a:pt x="771" y="328"/>
                  <a:pt x="771" y="328"/>
                  <a:pt x="771" y="328"/>
                </a:cubicBezTo>
                <a:cubicBezTo>
                  <a:pt x="772" y="328"/>
                  <a:pt x="772" y="328"/>
                  <a:pt x="772" y="328"/>
                </a:cubicBezTo>
                <a:cubicBezTo>
                  <a:pt x="773" y="328"/>
                  <a:pt x="773" y="328"/>
                  <a:pt x="773" y="328"/>
                </a:cubicBezTo>
                <a:cubicBezTo>
                  <a:pt x="774" y="329"/>
                  <a:pt x="774" y="329"/>
                  <a:pt x="774" y="329"/>
                </a:cubicBezTo>
                <a:cubicBezTo>
                  <a:pt x="775" y="329"/>
                  <a:pt x="775" y="329"/>
                  <a:pt x="775" y="329"/>
                </a:cubicBezTo>
                <a:cubicBezTo>
                  <a:pt x="775" y="328"/>
                  <a:pt x="775" y="328"/>
                  <a:pt x="775" y="328"/>
                </a:cubicBezTo>
                <a:cubicBezTo>
                  <a:pt x="773" y="327"/>
                  <a:pt x="773" y="327"/>
                  <a:pt x="773" y="327"/>
                </a:cubicBezTo>
                <a:close/>
                <a:moveTo>
                  <a:pt x="747" y="104"/>
                </a:moveTo>
                <a:cubicBezTo>
                  <a:pt x="747" y="104"/>
                  <a:pt x="747" y="104"/>
                  <a:pt x="747" y="104"/>
                </a:cubicBezTo>
                <a:cubicBezTo>
                  <a:pt x="746" y="104"/>
                  <a:pt x="746" y="104"/>
                  <a:pt x="746" y="104"/>
                </a:cubicBezTo>
                <a:cubicBezTo>
                  <a:pt x="745" y="105"/>
                  <a:pt x="745" y="105"/>
                  <a:pt x="745" y="105"/>
                </a:cubicBezTo>
                <a:cubicBezTo>
                  <a:pt x="746" y="106"/>
                  <a:pt x="746" y="106"/>
                  <a:pt x="746" y="106"/>
                </a:cubicBezTo>
                <a:cubicBezTo>
                  <a:pt x="747" y="106"/>
                  <a:pt x="747" y="106"/>
                  <a:pt x="747" y="106"/>
                </a:cubicBezTo>
                <a:lnTo>
                  <a:pt x="747" y="104"/>
                </a:lnTo>
                <a:close/>
                <a:moveTo>
                  <a:pt x="754" y="148"/>
                </a:moveTo>
                <a:cubicBezTo>
                  <a:pt x="753" y="150"/>
                  <a:pt x="753" y="150"/>
                  <a:pt x="753" y="150"/>
                </a:cubicBezTo>
                <a:cubicBezTo>
                  <a:pt x="754" y="151"/>
                  <a:pt x="754" y="151"/>
                  <a:pt x="754" y="151"/>
                </a:cubicBezTo>
                <a:cubicBezTo>
                  <a:pt x="756" y="152"/>
                  <a:pt x="756" y="152"/>
                  <a:pt x="756" y="152"/>
                </a:cubicBezTo>
                <a:cubicBezTo>
                  <a:pt x="757" y="155"/>
                  <a:pt x="757" y="155"/>
                  <a:pt x="757" y="155"/>
                </a:cubicBezTo>
                <a:cubicBezTo>
                  <a:pt x="759" y="155"/>
                  <a:pt x="759" y="155"/>
                  <a:pt x="759" y="155"/>
                </a:cubicBezTo>
                <a:cubicBezTo>
                  <a:pt x="758" y="156"/>
                  <a:pt x="758" y="156"/>
                  <a:pt x="758" y="156"/>
                </a:cubicBezTo>
                <a:cubicBezTo>
                  <a:pt x="756" y="156"/>
                  <a:pt x="756" y="156"/>
                  <a:pt x="756" y="156"/>
                </a:cubicBezTo>
                <a:cubicBezTo>
                  <a:pt x="756" y="158"/>
                  <a:pt x="756" y="158"/>
                  <a:pt x="756" y="158"/>
                </a:cubicBezTo>
                <a:cubicBezTo>
                  <a:pt x="758" y="161"/>
                  <a:pt x="758" y="161"/>
                  <a:pt x="758" y="161"/>
                </a:cubicBezTo>
                <a:cubicBezTo>
                  <a:pt x="760" y="162"/>
                  <a:pt x="760" y="162"/>
                  <a:pt x="760" y="162"/>
                </a:cubicBezTo>
                <a:cubicBezTo>
                  <a:pt x="760" y="163"/>
                  <a:pt x="760" y="163"/>
                  <a:pt x="760" y="163"/>
                </a:cubicBezTo>
                <a:cubicBezTo>
                  <a:pt x="759" y="162"/>
                  <a:pt x="759" y="162"/>
                  <a:pt x="759" y="162"/>
                </a:cubicBezTo>
                <a:cubicBezTo>
                  <a:pt x="757" y="162"/>
                  <a:pt x="757" y="162"/>
                  <a:pt x="757" y="162"/>
                </a:cubicBezTo>
                <a:cubicBezTo>
                  <a:pt x="757" y="163"/>
                  <a:pt x="757" y="163"/>
                  <a:pt x="757" y="163"/>
                </a:cubicBezTo>
                <a:cubicBezTo>
                  <a:pt x="756" y="164"/>
                  <a:pt x="756" y="164"/>
                  <a:pt x="756" y="164"/>
                </a:cubicBezTo>
                <a:cubicBezTo>
                  <a:pt x="755" y="165"/>
                  <a:pt x="755" y="165"/>
                  <a:pt x="755" y="165"/>
                </a:cubicBezTo>
                <a:cubicBezTo>
                  <a:pt x="758" y="164"/>
                  <a:pt x="758" y="164"/>
                  <a:pt x="758" y="164"/>
                </a:cubicBezTo>
                <a:cubicBezTo>
                  <a:pt x="759" y="165"/>
                  <a:pt x="759" y="165"/>
                  <a:pt x="759" y="165"/>
                </a:cubicBezTo>
                <a:cubicBezTo>
                  <a:pt x="762" y="164"/>
                  <a:pt x="762" y="164"/>
                  <a:pt x="762" y="164"/>
                </a:cubicBezTo>
                <a:cubicBezTo>
                  <a:pt x="762" y="165"/>
                  <a:pt x="762" y="165"/>
                  <a:pt x="762" y="165"/>
                </a:cubicBezTo>
                <a:cubicBezTo>
                  <a:pt x="764" y="166"/>
                  <a:pt x="764" y="166"/>
                  <a:pt x="764" y="166"/>
                </a:cubicBezTo>
                <a:cubicBezTo>
                  <a:pt x="764" y="167"/>
                  <a:pt x="764" y="167"/>
                  <a:pt x="764" y="167"/>
                </a:cubicBezTo>
                <a:cubicBezTo>
                  <a:pt x="767" y="169"/>
                  <a:pt x="767" y="169"/>
                  <a:pt x="767" y="169"/>
                </a:cubicBezTo>
                <a:cubicBezTo>
                  <a:pt x="768" y="169"/>
                  <a:pt x="768" y="169"/>
                  <a:pt x="768" y="169"/>
                </a:cubicBezTo>
                <a:cubicBezTo>
                  <a:pt x="768" y="168"/>
                  <a:pt x="768" y="168"/>
                  <a:pt x="768" y="168"/>
                </a:cubicBezTo>
                <a:cubicBezTo>
                  <a:pt x="768" y="168"/>
                  <a:pt x="768" y="168"/>
                  <a:pt x="768" y="168"/>
                </a:cubicBezTo>
                <a:cubicBezTo>
                  <a:pt x="770" y="167"/>
                  <a:pt x="770" y="167"/>
                  <a:pt x="770" y="167"/>
                </a:cubicBezTo>
                <a:cubicBezTo>
                  <a:pt x="771" y="168"/>
                  <a:pt x="771" y="168"/>
                  <a:pt x="771" y="168"/>
                </a:cubicBezTo>
                <a:cubicBezTo>
                  <a:pt x="772" y="169"/>
                  <a:pt x="772" y="169"/>
                  <a:pt x="772" y="169"/>
                </a:cubicBezTo>
                <a:cubicBezTo>
                  <a:pt x="771" y="170"/>
                  <a:pt x="771" y="170"/>
                  <a:pt x="771" y="170"/>
                </a:cubicBezTo>
                <a:cubicBezTo>
                  <a:pt x="771" y="174"/>
                  <a:pt x="771" y="174"/>
                  <a:pt x="771" y="174"/>
                </a:cubicBezTo>
                <a:cubicBezTo>
                  <a:pt x="770" y="176"/>
                  <a:pt x="770" y="176"/>
                  <a:pt x="770" y="176"/>
                </a:cubicBezTo>
                <a:cubicBezTo>
                  <a:pt x="770" y="178"/>
                  <a:pt x="770" y="178"/>
                  <a:pt x="770" y="178"/>
                </a:cubicBezTo>
                <a:cubicBezTo>
                  <a:pt x="771" y="179"/>
                  <a:pt x="771" y="179"/>
                  <a:pt x="771" y="179"/>
                </a:cubicBezTo>
                <a:cubicBezTo>
                  <a:pt x="771" y="182"/>
                  <a:pt x="771" y="182"/>
                  <a:pt x="771" y="182"/>
                </a:cubicBezTo>
                <a:cubicBezTo>
                  <a:pt x="771" y="183"/>
                  <a:pt x="771" y="183"/>
                  <a:pt x="771" y="183"/>
                </a:cubicBezTo>
                <a:cubicBezTo>
                  <a:pt x="770" y="185"/>
                  <a:pt x="770" y="185"/>
                  <a:pt x="770" y="185"/>
                </a:cubicBezTo>
                <a:cubicBezTo>
                  <a:pt x="768" y="187"/>
                  <a:pt x="768" y="187"/>
                  <a:pt x="768" y="187"/>
                </a:cubicBezTo>
                <a:cubicBezTo>
                  <a:pt x="765" y="187"/>
                  <a:pt x="765" y="187"/>
                  <a:pt x="765" y="187"/>
                </a:cubicBezTo>
                <a:cubicBezTo>
                  <a:pt x="765" y="189"/>
                  <a:pt x="765" y="189"/>
                  <a:pt x="765" y="189"/>
                </a:cubicBezTo>
                <a:cubicBezTo>
                  <a:pt x="763" y="191"/>
                  <a:pt x="763" y="191"/>
                  <a:pt x="763" y="191"/>
                </a:cubicBezTo>
                <a:cubicBezTo>
                  <a:pt x="763" y="192"/>
                  <a:pt x="763" y="192"/>
                  <a:pt x="763" y="192"/>
                </a:cubicBezTo>
                <a:cubicBezTo>
                  <a:pt x="762" y="193"/>
                  <a:pt x="762" y="193"/>
                  <a:pt x="762" y="193"/>
                </a:cubicBezTo>
                <a:cubicBezTo>
                  <a:pt x="761" y="195"/>
                  <a:pt x="761" y="195"/>
                  <a:pt x="761" y="195"/>
                </a:cubicBezTo>
                <a:cubicBezTo>
                  <a:pt x="761" y="197"/>
                  <a:pt x="761" y="197"/>
                  <a:pt x="761" y="197"/>
                </a:cubicBezTo>
                <a:cubicBezTo>
                  <a:pt x="762" y="197"/>
                  <a:pt x="762" y="197"/>
                  <a:pt x="762" y="197"/>
                </a:cubicBezTo>
                <a:cubicBezTo>
                  <a:pt x="762" y="198"/>
                  <a:pt x="762" y="198"/>
                  <a:pt x="762" y="198"/>
                </a:cubicBezTo>
                <a:cubicBezTo>
                  <a:pt x="760" y="199"/>
                  <a:pt x="760" y="199"/>
                  <a:pt x="760" y="199"/>
                </a:cubicBezTo>
                <a:cubicBezTo>
                  <a:pt x="760" y="201"/>
                  <a:pt x="760" y="201"/>
                  <a:pt x="760" y="201"/>
                </a:cubicBezTo>
                <a:cubicBezTo>
                  <a:pt x="761" y="201"/>
                  <a:pt x="761" y="201"/>
                  <a:pt x="761" y="201"/>
                </a:cubicBezTo>
                <a:cubicBezTo>
                  <a:pt x="760" y="203"/>
                  <a:pt x="760" y="203"/>
                  <a:pt x="760" y="203"/>
                </a:cubicBezTo>
                <a:cubicBezTo>
                  <a:pt x="759" y="205"/>
                  <a:pt x="759" y="205"/>
                  <a:pt x="759" y="205"/>
                </a:cubicBezTo>
                <a:cubicBezTo>
                  <a:pt x="760" y="207"/>
                  <a:pt x="760" y="207"/>
                  <a:pt x="760" y="207"/>
                </a:cubicBezTo>
                <a:cubicBezTo>
                  <a:pt x="761" y="207"/>
                  <a:pt x="761" y="207"/>
                  <a:pt x="761" y="207"/>
                </a:cubicBezTo>
                <a:cubicBezTo>
                  <a:pt x="761" y="208"/>
                  <a:pt x="761" y="208"/>
                  <a:pt x="761" y="208"/>
                </a:cubicBezTo>
                <a:cubicBezTo>
                  <a:pt x="762" y="210"/>
                  <a:pt x="762" y="210"/>
                  <a:pt x="762" y="210"/>
                </a:cubicBezTo>
                <a:cubicBezTo>
                  <a:pt x="763" y="209"/>
                  <a:pt x="763" y="209"/>
                  <a:pt x="763" y="209"/>
                </a:cubicBezTo>
                <a:cubicBezTo>
                  <a:pt x="764" y="208"/>
                  <a:pt x="764" y="208"/>
                  <a:pt x="764" y="208"/>
                </a:cubicBezTo>
                <a:cubicBezTo>
                  <a:pt x="764" y="207"/>
                  <a:pt x="764" y="207"/>
                  <a:pt x="764" y="207"/>
                </a:cubicBezTo>
                <a:cubicBezTo>
                  <a:pt x="765" y="207"/>
                  <a:pt x="765" y="207"/>
                  <a:pt x="765" y="207"/>
                </a:cubicBezTo>
                <a:cubicBezTo>
                  <a:pt x="766" y="207"/>
                  <a:pt x="766" y="207"/>
                  <a:pt x="766" y="207"/>
                </a:cubicBezTo>
                <a:cubicBezTo>
                  <a:pt x="768" y="205"/>
                  <a:pt x="768" y="205"/>
                  <a:pt x="768" y="205"/>
                </a:cubicBezTo>
                <a:cubicBezTo>
                  <a:pt x="768" y="206"/>
                  <a:pt x="768" y="206"/>
                  <a:pt x="768" y="206"/>
                </a:cubicBezTo>
                <a:cubicBezTo>
                  <a:pt x="767" y="208"/>
                  <a:pt x="767" y="208"/>
                  <a:pt x="767" y="208"/>
                </a:cubicBezTo>
                <a:cubicBezTo>
                  <a:pt x="766" y="209"/>
                  <a:pt x="766" y="209"/>
                  <a:pt x="766" y="209"/>
                </a:cubicBezTo>
                <a:cubicBezTo>
                  <a:pt x="765" y="210"/>
                  <a:pt x="765" y="210"/>
                  <a:pt x="765" y="210"/>
                </a:cubicBezTo>
                <a:cubicBezTo>
                  <a:pt x="766" y="210"/>
                  <a:pt x="766" y="210"/>
                  <a:pt x="766" y="210"/>
                </a:cubicBezTo>
                <a:cubicBezTo>
                  <a:pt x="766" y="211"/>
                  <a:pt x="766" y="211"/>
                  <a:pt x="766" y="211"/>
                </a:cubicBezTo>
                <a:cubicBezTo>
                  <a:pt x="768" y="214"/>
                  <a:pt x="768" y="214"/>
                  <a:pt x="768" y="214"/>
                </a:cubicBezTo>
                <a:cubicBezTo>
                  <a:pt x="770" y="213"/>
                  <a:pt x="770" y="213"/>
                  <a:pt x="770" y="213"/>
                </a:cubicBezTo>
                <a:cubicBezTo>
                  <a:pt x="770" y="214"/>
                  <a:pt x="770" y="214"/>
                  <a:pt x="770" y="214"/>
                </a:cubicBezTo>
                <a:cubicBezTo>
                  <a:pt x="772" y="214"/>
                  <a:pt x="772" y="214"/>
                  <a:pt x="772" y="214"/>
                </a:cubicBezTo>
                <a:cubicBezTo>
                  <a:pt x="773" y="213"/>
                  <a:pt x="773" y="213"/>
                  <a:pt x="773" y="213"/>
                </a:cubicBezTo>
                <a:cubicBezTo>
                  <a:pt x="776" y="212"/>
                  <a:pt x="776" y="212"/>
                  <a:pt x="776" y="212"/>
                </a:cubicBezTo>
                <a:cubicBezTo>
                  <a:pt x="775" y="210"/>
                  <a:pt x="775" y="210"/>
                  <a:pt x="775" y="210"/>
                </a:cubicBezTo>
                <a:cubicBezTo>
                  <a:pt x="777" y="210"/>
                  <a:pt x="777" y="210"/>
                  <a:pt x="777" y="210"/>
                </a:cubicBezTo>
                <a:cubicBezTo>
                  <a:pt x="777" y="209"/>
                  <a:pt x="777" y="209"/>
                  <a:pt x="777" y="209"/>
                </a:cubicBezTo>
                <a:cubicBezTo>
                  <a:pt x="778" y="210"/>
                  <a:pt x="778" y="210"/>
                  <a:pt x="778" y="210"/>
                </a:cubicBezTo>
                <a:cubicBezTo>
                  <a:pt x="777" y="211"/>
                  <a:pt x="777" y="211"/>
                  <a:pt x="777" y="211"/>
                </a:cubicBezTo>
                <a:cubicBezTo>
                  <a:pt x="777" y="212"/>
                  <a:pt x="777" y="212"/>
                  <a:pt x="777" y="212"/>
                </a:cubicBezTo>
                <a:cubicBezTo>
                  <a:pt x="778" y="212"/>
                  <a:pt x="778" y="212"/>
                  <a:pt x="778" y="212"/>
                </a:cubicBezTo>
                <a:cubicBezTo>
                  <a:pt x="779" y="209"/>
                  <a:pt x="779" y="209"/>
                  <a:pt x="779" y="209"/>
                </a:cubicBezTo>
                <a:cubicBezTo>
                  <a:pt x="780" y="209"/>
                  <a:pt x="780" y="209"/>
                  <a:pt x="780" y="209"/>
                </a:cubicBezTo>
                <a:cubicBezTo>
                  <a:pt x="781" y="210"/>
                  <a:pt x="781" y="210"/>
                  <a:pt x="781" y="210"/>
                </a:cubicBezTo>
                <a:cubicBezTo>
                  <a:pt x="781" y="212"/>
                  <a:pt x="781" y="212"/>
                  <a:pt x="781" y="212"/>
                </a:cubicBezTo>
                <a:cubicBezTo>
                  <a:pt x="778" y="215"/>
                  <a:pt x="778" y="215"/>
                  <a:pt x="778" y="215"/>
                </a:cubicBezTo>
                <a:cubicBezTo>
                  <a:pt x="777" y="216"/>
                  <a:pt x="777" y="216"/>
                  <a:pt x="777" y="216"/>
                </a:cubicBezTo>
                <a:cubicBezTo>
                  <a:pt x="777" y="217"/>
                  <a:pt x="777" y="217"/>
                  <a:pt x="777" y="217"/>
                </a:cubicBezTo>
                <a:cubicBezTo>
                  <a:pt x="779" y="218"/>
                  <a:pt x="779" y="218"/>
                  <a:pt x="779" y="218"/>
                </a:cubicBezTo>
                <a:cubicBezTo>
                  <a:pt x="781" y="219"/>
                  <a:pt x="781" y="219"/>
                  <a:pt x="781" y="219"/>
                </a:cubicBezTo>
                <a:cubicBezTo>
                  <a:pt x="782" y="219"/>
                  <a:pt x="782" y="219"/>
                  <a:pt x="782" y="219"/>
                </a:cubicBezTo>
                <a:cubicBezTo>
                  <a:pt x="783" y="220"/>
                  <a:pt x="783" y="220"/>
                  <a:pt x="783" y="220"/>
                </a:cubicBezTo>
                <a:cubicBezTo>
                  <a:pt x="785" y="220"/>
                  <a:pt x="785" y="220"/>
                  <a:pt x="785" y="220"/>
                </a:cubicBezTo>
                <a:cubicBezTo>
                  <a:pt x="785" y="219"/>
                  <a:pt x="785" y="219"/>
                  <a:pt x="785" y="219"/>
                </a:cubicBezTo>
                <a:cubicBezTo>
                  <a:pt x="787" y="219"/>
                  <a:pt x="787" y="219"/>
                  <a:pt x="787" y="219"/>
                </a:cubicBezTo>
                <a:cubicBezTo>
                  <a:pt x="786" y="220"/>
                  <a:pt x="786" y="220"/>
                  <a:pt x="786" y="220"/>
                </a:cubicBezTo>
                <a:cubicBezTo>
                  <a:pt x="787" y="221"/>
                  <a:pt x="787" y="221"/>
                  <a:pt x="787" y="221"/>
                </a:cubicBezTo>
                <a:cubicBezTo>
                  <a:pt x="788" y="221"/>
                  <a:pt x="788" y="221"/>
                  <a:pt x="788" y="221"/>
                </a:cubicBezTo>
                <a:cubicBezTo>
                  <a:pt x="789" y="222"/>
                  <a:pt x="789" y="222"/>
                  <a:pt x="789" y="222"/>
                </a:cubicBezTo>
                <a:cubicBezTo>
                  <a:pt x="790" y="221"/>
                  <a:pt x="790" y="221"/>
                  <a:pt x="790" y="221"/>
                </a:cubicBezTo>
                <a:cubicBezTo>
                  <a:pt x="790" y="220"/>
                  <a:pt x="790" y="220"/>
                  <a:pt x="790" y="220"/>
                </a:cubicBezTo>
                <a:cubicBezTo>
                  <a:pt x="790" y="219"/>
                  <a:pt x="790" y="219"/>
                  <a:pt x="790" y="219"/>
                </a:cubicBezTo>
                <a:cubicBezTo>
                  <a:pt x="791" y="217"/>
                  <a:pt x="791" y="217"/>
                  <a:pt x="791" y="217"/>
                </a:cubicBezTo>
                <a:cubicBezTo>
                  <a:pt x="791" y="218"/>
                  <a:pt x="791" y="218"/>
                  <a:pt x="791" y="218"/>
                </a:cubicBezTo>
                <a:cubicBezTo>
                  <a:pt x="791" y="220"/>
                  <a:pt x="791" y="220"/>
                  <a:pt x="791" y="220"/>
                </a:cubicBezTo>
                <a:cubicBezTo>
                  <a:pt x="791" y="222"/>
                  <a:pt x="791" y="222"/>
                  <a:pt x="791" y="222"/>
                </a:cubicBezTo>
                <a:cubicBezTo>
                  <a:pt x="793" y="222"/>
                  <a:pt x="793" y="222"/>
                  <a:pt x="793" y="222"/>
                </a:cubicBezTo>
                <a:cubicBezTo>
                  <a:pt x="793" y="220"/>
                  <a:pt x="793" y="220"/>
                  <a:pt x="793" y="220"/>
                </a:cubicBezTo>
                <a:cubicBezTo>
                  <a:pt x="794" y="219"/>
                  <a:pt x="794" y="219"/>
                  <a:pt x="794" y="219"/>
                </a:cubicBezTo>
                <a:cubicBezTo>
                  <a:pt x="795" y="219"/>
                  <a:pt x="795" y="219"/>
                  <a:pt x="795" y="219"/>
                </a:cubicBezTo>
                <a:cubicBezTo>
                  <a:pt x="795" y="220"/>
                  <a:pt x="795" y="220"/>
                  <a:pt x="795" y="220"/>
                </a:cubicBezTo>
                <a:cubicBezTo>
                  <a:pt x="794" y="221"/>
                  <a:pt x="794" y="221"/>
                  <a:pt x="794" y="221"/>
                </a:cubicBezTo>
                <a:cubicBezTo>
                  <a:pt x="794" y="222"/>
                  <a:pt x="794" y="222"/>
                  <a:pt x="794" y="222"/>
                </a:cubicBezTo>
                <a:cubicBezTo>
                  <a:pt x="796" y="222"/>
                  <a:pt x="796" y="222"/>
                  <a:pt x="796" y="222"/>
                </a:cubicBezTo>
                <a:cubicBezTo>
                  <a:pt x="798" y="221"/>
                  <a:pt x="798" y="221"/>
                  <a:pt x="798" y="221"/>
                </a:cubicBezTo>
                <a:cubicBezTo>
                  <a:pt x="799" y="218"/>
                  <a:pt x="799" y="218"/>
                  <a:pt x="799" y="218"/>
                </a:cubicBezTo>
                <a:cubicBezTo>
                  <a:pt x="799" y="220"/>
                  <a:pt x="799" y="220"/>
                  <a:pt x="799" y="220"/>
                </a:cubicBezTo>
                <a:cubicBezTo>
                  <a:pt x="799" y="221"/>
                  <a:pt x="799" y="221"/>
                  <a:pt x="799" y="221"/>
                </a:cubicBezTo>
                <a:cubicBezTo>
                  <a:pt x="799" y="222"/>
                  <a:pt x="799" y="222"/>
                  <a:pt x="799" y="222"/>
                </a:cubicBezTo>
                <a:cubicBezTo>
                  <a:pt x="801" y="222"/>
                  <a:pt x="801" y="222"/>
                  <a:pt x="801" y="222"/>
                </a:cubicBezTo>
                <a:cubicBezTo>
                  <a:pt x="801" y="219"/>
                  <a:pt x="801" y="219"/>
                  <a:pt x="801" y="219"/>
                </a:cubicBezTo>
                <a:cubicBezTo>
                  <a:pt x="802" y="218"/>
                  <a:pt x="802" y="218"/>
                  <a:pt x="802" y="218"/>
                </a:cubicBezTo>
                <a:cubicBezTo>
                  <a:pt x="802" y="222"/>
                  <a:pt x="802" y="222"/>
                  <a:pt x="802" y="222"/>
                </a:cubicBezTo>
                <a:cubicBezTo>
                  <a:pt x="802" y="223"/>
                  <a:pt x="802" y="223"/>
                  <a:pt x="802" y="223"/>
                </a:cubicBezTo>
                <a:cubicBezTo>
                  <a:pt x="804" y="223"/>
                  <a:pt x="804" y="223"/>
                  <a:pt x="804" y="223"/>
                </a:cubicBezTo>
                <a:cubicBezTo>
                  <a:pt x="806" y="225"/>
                  <a:pt x="806" y="225"/>
                  <a:pt x="806" y="225"/>
                </a:cubicBezTo>
                <a:cubicBezTo>
                  <a:pt x="808" y="224"/>
                  <a:pt x="808" y="224"/>
                  <a:pt x="808" y="224"/>
                </a:cubicBezTo>
                <a:cubicBezTo>
                  <a:pt x="809" y="224"/>
                  <a:pt x="809" y="224"/>
                  <a:pt x="809" y="224"/>
                </a:cubicBezTo>
                <a:cubicBezTo>
                  <a:pt x="810" y="225"/>
                  <a:pt x="810" y="225"/>
                  <a:pt x="810" y="225"/>
                </a:cubicBezTo>
                <a:cubicBezTo>
                  <a:pt x="812" y="224"/>
                  <a:pt x="812" y="224"/>
                  <a:pt x="812" y="224"/>
                </a:cubicBezTo>
                <a:cubicBezTo>
                  <a:pt x="813" y="224"/>
                  <a:pt x="813" y="224"/>
                  <a:pt x="813" y="224"/>
                </a:cubicBezTo>
                <a:cubicBezTo>
                  <a:pt x="813" y="222"/>
                  <a:pt x="813" y="222"/>
                  <a:pt x="813" y="222"/>
                </a:cubicBezTo>
                <a:cubicBezTo>
                  <a:pt x="815" y="220"/>
                  <a:pt x="815" y="220"/>
                  <a:pt x="815" y="220"/>
                </a:cubicBezTo>
                <a:cubicBezTo>
                  <a:pt x="815" y="219"/>
                  <a:pt x="815" y="219"/>
                  <a:pt x="815" y="219"/>
                </a:cubicBezTo>
                <a:cubicBezTo>
                  <a:pt x="814" y="217"/>
                  <a:pt x="814" y="217"/>
                  <a:pt x="814" y="217"/>
                </a:cubicBezTo>
                <a:cubicBezTo>
                  <a:pt x="815" y="216"/>
                  <a:pt x="815" y="216"/>
                  <a:pt x="815" y="216"/>
                </a:cubicBezTo>
                <a:cubicBezTo>
                  <a:pt x="816" y="216"/>
                  <a:pt x="816" y="216"/>
                  <a:pt x="816" y="216"/>
                </a:cubicBezTo>
                <a:cubicBezTo>
                  <a:pt x="816" y="218"/>
                  <a:pt x="816" y="218"/>
                  <a:pt x="816" y="218"/>
                </a:cubicBezTo>
                <a:cubicBezTo>
                  <a:pt x="817" y="218"/>
                  <a:pt x="817" y="218"/>
                  <a:pt x="817" y="218"/>
                </a:cubicBezTo>
                <a:cubicBezTo>
                  <a:pt x="817" y="219"/>
                  <a:pt x="817" y="219"/>
                  <a:pt x="817" y="219"/>
                </a:cubicBezTo>
                <a:cubicBezTo>
                  <a:pt x="816" y="220"/>
                  <a:pt x="816" y="220"/>
                  <a:pt x="816" y="220"/>
                </a:cubicBezTo>
                <a:cubicBezTo>
                  <a:pt x="815" y="223"/>
                  <a:pt x="815" y="223"/>
                  <a:pt x="815" y="223"/>
                </a:cubicBezTo>
                <a:cubicBezTo>
                  <a:pt x="815" y="227"/>
                  <a:pt x="815" y="227"/>
                  <a:pt x="815" y="227"/>
                </a:cubicBezTo>
                <a:cubicBezTo>
                  <a:pt x="815" y="227"/>
                  <a:pt x="817" y="227"/>
                  <a:pt x="817" y="227"/>
                </a:cubicBezTo>
                <a:cubicBezTo>
                  <a:pt x="819" y="226"/>
                  <a:pt x="819" y="226"/>
                  <a:pt x="819" y="226"/>
                </a:cubicBezTo>
                <a:cubicBezTo>
                  <a:pt x="819" y="228"/>
                  <a:pt x="819" y="228"/>
                  <a:pt x="819" y="228"/>
                </a:cubicBezTo>
                <a:cubicBezTo>
                  <a:pt x="821" y="228"/>
                  <a:pt x="821" y="228"/>
                  <a:pt x="821" y="228"/>
                </a:cubicBezTo>
                <a:cubicBezTo>
                  <a:pt x="821" y="229"/>
                  <a:pt x="821" y="229"/>
                  <a:pt x="821" y="229"/>
                </a:cubicBezTo>
                <a:cubicBezTo>
                  <a:pt x="823" y="229"/>
                  <a:pt x="823" y="229"/>
                  <a:pt x="823" y="229"/>
                </a:cubicBezTo>
                <a:cubicBezTo>
                  <a:pt x="826" y="227"/>
                  <a:pt x="826" y="227"/>
                  <a:pt x="826" y="227"/>
                </a:cubicBezTo>
                <a:cubicBezTo>
                  <a:pt x="828" y="227"/>
                  <a:pt x="828" y="227"/>
                  <a:pt x="828" y="227"/>
                </a:cubicBezTo>
                <a:cubicBezTo>
                  <a:pt x="831" y="228"/>
                  <a:pt x="831" y="228"/>
                  <a:pt x="831" y="228"/>
                </a:cubicBezTo>
                <a:cubicBezTo>
                  <a:pt x="832" y="228"/>
                  <a:pt x="832" y="228"/>
                  <a:pt x="832" y="228"/>
                </a:cubicBezTo>
                <a:cubicBezTo>
                  <a:pt x="833" y="229"/>
                  <a:pt x="833" y="229"/>
                  <a:pt x="833" y="229"/>
                </a:cubicBezTo>
                <a:cubicBezTo>
                  <a:pt x="834" y="228"/>
                  <a:pt x="834" y="228"/>
                  <a:pt x="834" y="228"/>
                </a:cubicBezTo>
                <a:cubicBezTo>
                  <a:pt x="834" y="227"/>
                  <a:pt x="834" y="227"/>
                  <a:pt x="834" y="227"/>
                </a:cubicBezTo>
                <a:cubicBezTo>
                  <a:pt x="836" y="224"/>
                  <a:pt x="836" y="224"/>
                  <a:pt x="836" y="224"/>
                </a:cubicBezTo>
                <a:cubicBezTo>
                  <a:pt x="837" y="224"/>
                  <a:pt x="837" y="224"/>
                  <a:pt x="837" y="224"/>
                </a:cubicBezTo>
                <a:cubicBezTo>
                  <a:pt x="837" y="223"/>
                  <a:pt x="837" y="223"/>
                  <a:pt x="837" y="223"/>
                </a:cubicBezTo>
                <a:cubicBezTo>
                  <a:pt x="836" y="221"/>
                  <a:pt x="836" y="221"/>
                  <a:pt x="836" y="221"/>
                </a:cubicBezTo>
                <a:cubicBezTo>
                  <a:pt x="836" y="219"/>
                  <a:pt x="836" y="219"/>
                  <a:pt x="836" y="219"/>
                </a:cubicBezTo>
                <a:cubicBezTo>
                  <a:pt x="837" y="220"/>
                  <a:pt x="837" y="220"/>
                  <a:pt x="837" y="220"/>
                </a:cubicBezTo>
                <a:cubicBezTo>
                  <a:pt x="837" y="221"/>
                  <a:pt x="837" y="221"/>
                  <a:pt x="837" y="221"/>
                </a:cubicBezTo>
                <a:cubicBezTo>
                  <a:pt x="838" y="224"/>
                  <a:pt x="838" y="224"/>
                  <a:pt x="838" y="224"/>
                </a:cubicBezTo>
                <a:cubicBezTo>
                  <a:pt x="839" y="222"/>
                  <a:pt x="839" y="222"/>
                  <a:pt x="839" y="222"/>
                </a:cubicBezTo>
                <a:cubicBezTo>
                  <a:pt x="840" y="223"/>
                  <a:pt x="840" y="223"/>
                  <a:pt x="840" y="223"/>
                </a:cubicBezTo>
                <a:cubicBezTo>
                  <a:pt x="841" y="222"/>
                  <a:pt x="841" y="222"/>
                  <a:pt x="841" y="222"/>
                </a:cubicBezTo>
                <a:cubicBezTo>
                  <a:pt x="842" y="223"/>
                  <a:pt x="842" y="223"/>
                  <a:pt x="842" y="223"/>
                </a:cubicBezTo>
                <a:cubicBezTo>
                  <a:pt x="843" y="222"/>
                  <a:pt x="843" y="222"/>
                  <a:pt x="843" y="222"/>
                </a:cubicBezTo>
                <a:cubicBezTo>
                  <a:pt x="842" y="220"/>
                  <a:pt x="842" y="220"/>
                  <a:pt x="842" y="220"/>
                </a:cubicBezTo>
                <a:cubicBezTo>
                  <a:pt x="842" y="219"/>
                  <a:pt x="842" y="219"/>
                  <a:pt x="842" y="219"/>
                </a:cubicBezTo>
                <a:cubicBezTo>
                  <a:pt x="841" y="218"/>
                  <a:pt x="841" y="218"/>
                  <a:pt x="841" y="218"/>
                </a:cubicBezTo>
                <a:cubicBezTo>
                  <a:pt x="839" y="218"/>
                  <a:pt x="839" y="218"/>
                  <a:pt x="839" y="218"/>
                </a:cubicBezTo>
                <a:cubicBezTo>
                  <a:pt x="837" y="219"/>
                  <a:pt x="837" y="219"/>
                  <a:pt x="837" y="219"/>
                </a:cubicBezTo>
                <a:cubicBezTo>
                  <a:pt x="837" y="217"/>
                  <a:pt x="837" y="217"/>
                  <a:pt x="837" y="217"/>
                </a:cubicBezTo>
                <a:cubicBezTo>
                  <a:pt x="837" y="216"/>
                  <a:pt x="837" y="216"/>
                  <a:pt x="837" y="216"/>
                </a:cubicBezTo>
                <a:cubicBezTo>
                  <a:pt x="839" y="217"/>
                  <a:pt x="839" y="217"/>
                  <a:pt x="839" y="217"/>
                </a:cubicBezTo>
                <a:cubicBezTo>
                  <a:pt x="841" y="216"/>
                  <a:pt x="841" y="216"/>
                  <a:pt x="841" y="216"/>
                </a:cubicBezTo>
                <a:cubicBezTo>
                  <a:pt x="842" y="215"/>
                  <a:pt x="842" y="215"/>
                  <a:pt x="842" y="215"/>
                </a:cubicBezTo>
                <a:cubicBezTo>
                  <a:pt x="843" y="216"/>
                  <a:pt x="843" y="216"/>
                  <a:pt x="843" y="216"/>
                </a:cubicBezTo>
                <a:cubicBezTo>
                  <a:pt x="844" y="215"/>
                  <a:pt x="844" y="215"/>
                  <a:pt x="844" y="215"/>
                </a:cubicBezTo>
                <a:cubicBezTo>
                  <a:pt x="845" y="214"/>
                  <a:pt x="845" y="214"/>
                  <a:pt x="845" y="214"/>
                </a:cubicBezTo>
                <a:cubicBezTo>
                  <a:pt x="844" y="213"/>
                  <a:pt x="844" y="213"/>
                  <a:pt x="844" y="213"/>
                </a:cubicBezTo>
                <a:cubicBezTo>
                  <a:pt x="845" y="211"/>
                  <a:pt x="845" y="211"/>
                  <a:pt x="845" y="211"/>
                </a:cubicBezTo>
                <a:cubicBezTo>
                  <a:pt x="845" y="210"/>
                  <a:pt x="845" y="210"/>
                  <a:pt x="845" y="210"/>
                </a:cubicBezTo>
                <a:cubicBezTo>
                  <a:pt x="846" y="209"/>
                  <a:pt x="846" y="209"/>
                  <a:pt x="846" y="209"/>
                </a:cubicBezTo>
                <a:cubicBezTo>
                  <a:pt x="846" y="209"/>
                  <a:pt x="846" y="209"/>
                  <a:pt x="846" y="209"/>
                </a:cubicBezTo>
                <a:cubicBezTo>
                  <a:pt x="844" y="208"/>
                  <a:pt x="844" y="208"/>
                  <a:pt x="844" y="208"/>
                </a:cubicBezTo>
                <a:cubicBezTo>
                  <a:pt x="842" y="208"/>
                  <a:pt x="842" y="208"/>
                  <a:pt x="842" y="208"/>
                </a:cubicBezTo>
                <a:cubicBezTo>
                  <a:pt x="843" y="207"/>
                  <a:pt x="843" y="207"/>
                  <a:pt x="843" y="207"/>
                </a:cubicBezTo>
                <a:cubicBezTo>
                  <a:pt x="844" y="207"/>
                  <a:pt x="844" y="207"/>
                  <a:pt x="844" y="207"/>
                </a:cubicBezTo>
                <a:cubicBezTo>
                  <a:pt x="844" y="205"/>
                  <a:pt x="844" y="205"/>
                  <a:pt x="844" y="205"/>
                </a:cubicBezTo>
                <a:cubicBezTo>
                  <a:pt x="843" y="204"/>
                  <a:pt x="843" y="204"/>
                  <a:pt x="843" y="204"/>
                </a:cubicBezTo>
                <a:cubicBezTo>
                  <a:pt x="839" y="204"/>
                  <a:pt x="839" y="204"/>
                  <a:pt x="839" y="204"/>
                </a:cubicBezTo>
                <a:cubicBezTo>
                  <a:pt x="838" y="203"/>
                  <a:pt x="838" y="203"/>
                  <a:pt x="838" y="203"/>
                </a:cubicBezTo>
                <a:cubicBezTo>
                  <a:pt x="839" y="202"/>
                  <a:pt x="839" y="202"/>
                  <a:pt x="839" y="202"/>
                </a:cubicBezTo>
                <a:cubicBezTo>
                  <a:pt x="839" y="201"/>
                  <a:pt x="839" y="201"/>
                  <a:pt x="839" y="201"/>
                </a:cubicBezTo>
                <a:cubicBezTo>
                  <a:pt x="839" y="200"/>
                  <a:pt x="839" y="200"/>
                  <a:pt x="839" y="200"/>
                </a:cubicBezTo>
                <a:cubicBezTo>
                  <a:pt x="836" y="197"/>
                  <a:pt x="836" y="197"/>
                  <a:pt x="836" y="197"/>
                </a:cubicBezTo>
                <a:cubicBezTo>
                  <a:pt x="834" y="197"/>
                  <a:pt x="834" y="197"/>
                  <a:pt x="834" y="197"/>
                </a:cubicBezTo>
                <a:cubicBezTo>
                  <a:pt x="833" y="198"/>
                  <a:pt x="833" y="198"/>
                  <a:pt x="833" y="198"/>
                </a:cubicBezTo>
                <a:cubicBezTo>
                  <a:pt x="831" y="198"/>
                  <a:pt x="831" y="198"/>
                  <a:pt x="831" y="198"/>
                </a:cubicBezTo>
                <a:cubicBezTo>
                  <a:pt x="828" y="199"/>
                  <a:pt x="828" y="199"/>
                  <a:pt x="828" y="199"/>
                </a:cubicBezTo>
                <a:cubicBezTo>
                  <a:pt x="825" y="197"/>
                  <a:pt x="825" y="197"/>
                  <a:pt x="825" y="197"/>
                </a:cubicBezTo>
                <a:cubicBezTo>
                  <a:pt x="824" y="195"/>
                  <a:pt x="824" y="195"/>
                  <a:pt x="824" y="195"/>
                </a:cubicBezTo>
                <a:cubicBezTo>
                  <a:pt x="823" y="195"/>
                  <a:pt x="823" y="195"/>
                  <a:pt x="823" y="195"/>
                </a:cubicBezTo>
                <a:cubicBezTo>
                  <a:pt x="822" y="196"/>
                  <a:pt x="822" y="196"/>
                  <a:pt x="822" y="196"/>
                </a:cubicBezTo>
                <a:cubicBezTo>
                  <a:pt x="820" y="196"/>
                  <a:pt x="820" y="196"/>
                  <a:pt x="820" y="196"/>
                </a:cubicBezTo>
                <a:cubicBezTo>
                  <a:pt x="819" y="196"/>
                  <a:pt x="819" y="196"/>
                  <a:pt x="819" y="196"/>
                </a:cubicBezTo>
                <a:cubicBezTo>
                  <a:pt x="817" y="196"/>
                  <a:pt x="817" y="196"/>
                  <a:pt x="817" y="196"/>
                </a:cubicBezTo>
                <a:cubicBezTo>
                  <a:pt x="817" y="198"/>
                  <a:pt x="817" y="198"/>
                  <a:pt x="817" y="198"/>
                </a:cubicBezTo>
                <a:cubicBezTo>
                  <a:pt x="816" y="197"/>
                  <a:pt x="816" y="197"/>
                  <a:pt x="816" y="197"/>
                </a:cubicBezTo>
                <a:cubicBezTo>
                  <a:pt x="814" y="196"/>
                  <a:pt x="814" y="196"/>
                  <a:pt x="814" y="196"/>
                </a:cubicBezTo>
                <a:cubicBezTo>
                  <a:pt x="813" y="196"/>
                  <a:pt x="813" y="196"/>
                  <a:pt x="813" y="196"/>
                </a:cubicBezTo>
                <a:cubicBezTo>
                  <a:pt x="810" y="197"/>
                  <a:pt x="810" y="197"/>
                  <a:pt x="810" y="197"/>
                </a:cubicBezTo>
                <a:cubicBezTo>
                  <a:pt x="810" y="198"/>
                  <a:pt x="810" y="198"/>
                  <a:pt x="810" y="198"/>
                </a:cubicBezTo>
                <a:cubicBezTo>
                  <a:pt x="810" y="199"/>
                  <a:pt x="810" y="199"/>
                  <a:pt x="810" y="199"/>
                </a:cubicBezTo>
                <a:cubicBezTo>
                  <a:pt x="810" y="197"/>
                  <a:pt x="810" y="197"/>
                  <a:pt x="810" y="197"/>
                </a:cubicBezTo>
                <a:cubicBezTo>
                  <a:pt x="809" y="197"/>
                  <a:pt x="809" y="197"/>
                  <a:pt x="809" y="197"/>
                </a:cubicBezTo>
                <a:cubicBezTo>
                  <a:pt x="807" y="197"/>
                  <a:pt x="807" y="197"/>
                  <a:pt x="807" y="197"/>
                </a:cubicBezTo>
                <a:cubicBezTo>
                  <a:pt x="803" y="197"/>
                  <a:pt x="803" y="197"/>
                  <a:pt x="803" y="197"/>
                </a:cubicBezTo>
                <a:cubicBezTo>
                  <a:pt x="803" y="197"/>
                  <a:pt x="803" y="197"/>
                  <a:pt x="803" y="197"/>
                </a:cubicBezTo>
                <a:cubicBezTo>
                  <a:pt x="804" y="198"/>
                  <a:pt x="804" y="198"/>
                  <a:pt x="804" y="198"/>
                </a:cubicBezTo>
                <a:cubicBezTo>
                  <a:pt x="804" y="200"/>
                  <a:pt x="804" y="200"/>
                  <a:pt x="804" y="200"/>
                </a:cubicBezTo>
                <a:cubicBezTo>
                  <a:pt x="805" y="201"/>
                  <a:pt x="805" y="201"/>
                  <a:pt x="805" y="201"/>
                </a:cubicBezTo>
                <a:cubicBezTo>
                  <a:pt x="803" y="201"/>
                  <a:pt x="803" y="201"/>
                  <a:pt x="803" y="201"/>
                </a:cubicBezTo>
                <a:cubicBezTo>
                  <a:pt x="803" y="199"/>
                  <a:pt x="803" y="199"/>
                  <a:pt x="803" y="199"/>
                </a:cubicBezTo>
                <a:cubicBezTo>
                  <a:pt x="801" y="199"/>
                  <a:pt x="801" y="199"/>
                  <a:pt x="801" y="199"/>
                </a:cubicBezTo>
                <a:cubicBezTo>
                  <a:pt x="799" y="200"/>
                  <a:pt x="799" y="200"/>
                  <a:pt x="799" y="200"/>
                </a:cubicBezTo>
                <a:cubicBezTo>
                  <a:pt x="798" y="199"/>
                  <a:pt x="798" y="199"/>
                  <a:pt x="798" y="199"/>
                </a:cubicBezTo>
                <a:cubicBezTo>
                  <a:pt x="800" y="198"/>
                  <a:pt x="800" y="198"/>
                  <a:pt x="800" y="198"/>
                </a:cubicBezTo>
                <a:cubicBezTo>
                  <a:pt x="800" y="197"/>
                  <a:pt x="800" y="197"/>
                  <a:pt x="800" y="197"/>
                </a:cubicBezTo>
                <a:cubicBezTo>
                  <a:pt x="798" y="195"/>
                  <a:pt x="798" y="195"/>
                  <a:pt x="798" y="195"/>
                </a:cubicBezTo>
                <a:cubicBezTo>
                  <a:pt x="798" y="194"/>
                  <a:pt x="798" y="194"/>
                  <a:pt x="798" y="194"/>
                </a:cubicBezTo>
                <a:cubicBezTo>
                  <a:pt x="798" y="193"/>
                  <a:pt x="798" y="193"/>
                  <a:pt x="798" y="193"/>
                </a:cubicBezTo>
                <a:cubicBezTo>
                  <a:pt x="795" y="194"/>
                  <a:pt x="795" y="194"/>
                  <a:pt x="795" y="194"/>
                </a:cubicBezTo>
                <a:cubicBezTo>
                  <a:pt x="796" y="195"/>
                  <a:pt x="796" y="195"/>
                  <a:pt x="796" y="195"/>
                </a:cubicBezTo>
                <a:cubicBezTo>
                  <a:pt x="795" y="196"/>
                  <a:pt x="795" y="196"/>
                  <a:pt x="795" y="196"/>
                </a:cubicBezTo>
                <a:cubicBezTo>
                  <a:pt x="794" y="196"/>
                  <a:pt x="794" y="196"/>
                  <a:pt x="794" y="196"/>
                </a:cubicBezTo>
                <a:cubicBezTo>
                  <a:pt x="795" y="195"/>
                  <a:pt x="795" y="195"/>
                  <a:pt x="795" y="195"/>
                </a:cubicBezTo>
                <a:cubicBezTo>
                  <a:pt x="794" y="193"/>
                  <a:pt x="794" y="193"/>
                  <a:pt x="794" y="193"/>
                </a:cubicBezTo>
                <a:cubicBezTo>
                  <a:pt x="793" y="193"/>
                  <a:pt x="793" y="193"/>
                  <a:pt x="793" y="193"/>
                </a:cubicBezTo>
                <a:cubicBezTo>
                  <a:pt x="792" y="194"/>
                  <a:pt x="792" y="194"/>
                  <a:pt x="792" y="194"/>
                </a:cubicBezTo>
                <a:cubicBezTo>
                  <a:pt x="790" y="194"/>
                  <a:pt x="790" y="194"/>
                  <a:pt x="790" y="194"/>
                </a:cubicBezTo>
                <a:cubicBezTo>
                  <a:pt x="791" y="192"/>
                  <a:pt x="791" y="192"/>
                  <a:pt x="791" y="192"/>
                </a:cubicBezTo>
                <a:cubicBezTo>
                  <a:pt x="791" y="191"/>
                  <a:pt x="791" y="191"/>
                  <a:pt x="791" y="191"/>
                </a:cubicBezTo>
                <a:cubicBezTo>
                  <a:pt x="791" y="189"/>
                  <a:pt x="791" y="189"/>
                  <a:pt x="791" y="189"/>
                </a:cubicBezTo>
                <a:cubicBezTo>
                  <a:pt x="789" y="190"/>
                  <a:pt x="789" y="190"/>
                  <a:pt x="789" y="190"/>
                </a:cubicBezTo>
                <a:cubicBezTo>
                  <a:pt x="787" y="192"/>
                  <a:pt x="787" y="192"/>
                  <a:pt x="787" y="192"/>
                </a:cubicBezTo>
                <a:cubicBezTo>
                  <a:pt x="787" y="194"/>
                  <a:pt x="787" y="194"/>
                  <a:pt x="787" y="194"/>
                </a:cubicBezTo>
                <a:cubicBezTo>
                  <a:pt x="786" y="194"/>
                  <a:pt x="786" y="194"/>
                  <a:pt x="786" y="194"/>
                </a:cubicBezTo>
                <a:cubicBezTo>
                  <a:pt x="785" y="193"/>
                  <a:pt x="785" y="193"/>
                  <a:pt x="785" y="193"/>
                </a:cubicBezTo>
                <a:cubicBezTo>
                  <a:pt x="786" y="191"/>
                  <a:pt x="786" y="191"/>
                  <a:pt x="786" y="191"/>
                </a:cubicBezTo>
                <a:cubicBezTo>
                  <a:pt x="786" y="190"/>
                  <a:pt x="786" y="190"/>
                  <a:pt x="786" y="190"/>
                </a:cubicBezTo>
                <a:cubicBezTo>
                  <a:pt x="787" y="187"/>
                  <a:pt x="787" y="187"/>
                  <a:pt x="787" y="187"/>
                </a:cubicBezTo>
                <a:cubicBezTo>
                  <a:pt x="786" y="186"/>
                  <a:pt x="786" y="186"/>
                  <a:pt x="786" y="186"/>
                </a:cubicBezTo>
                <a:cubicBezTo>
                  <a:pt x="783" y="187"/>
                  <a:pt x="783" y="187"/>
                  <a:pt x="783" y="187"/>
                </a:cubicBezTo>
                <a:cubicBezTo>
                  <a:pt x="783" y="186"/>
                  <a:pt x="783" y="186"/>
                  <a:pt x="783" y="186"/>
                </a:cubicBezTo>
                <a:cubicBezTo>
                  <a:pt x="785" y="185"/>
                  <a:pt x="785" y="185"/>
                  <a:pt x="785" y="185"/>
                </a:cubicBezTo>
                <a:cubicBezTo>
                  <a:pt x="786" y="183"/>
                  <a:pt x="786" y="183"/>
                  <a:pt x="786" y="183"/>
                </a:cubicBezTo>
                <a:cubicBezTo>
                  <a:pt x="786" y="182"/>
                  <a:pt x="786" y="182"/>
                  <a:pt x="786" y="182"/>
                </a:cubicBezTo>
                <a:cubicBezTo>
                  <a:pt x="784" y="182"/>
                  <a:pt x="784" y="182"/>
                  <a:pt x="784" y="182"/>
                </a:cubicBezTo>
                <a:cubicBezTo>
                  <a:pt x="783" y="182"/>
                  <a:pt x="783" y="182"/>
                  <a:pt x="783" y="182"/>
                </a:cubicBezTo>
                <a:cubicBezTo>
                  <a:pt x="782" y="182"/>
                  <a:pt x="782" y="182"/>
                  <a:pt x="782" y="182"/>
                </a:cubicBezTo>
                <a:cubicBezTo>
                  <a:pt x="780" y="182"/>
                  <a:pt x="780" y="182"/>
                  <a:pt x="780" y="182"/>
                </a:cubicBezTo>
                <a:cubicBezTo>
                  <a:pt x="781" y="182"/>
                  <a:pt x="781" y="182"/>
                  <a:pt x="781" y="182"/>
                </a:cubicBezTo>
                <a:cubicBezTo>
                  <a:pt x="781" y="181"/>
                  <a:pt x="781" y="181"/>
                  <a:pt x="781" y="181"/>
                </a:cubicBezTo>
                <a:cubicBezTo>
                  <a:pt x="780" y="181"/>
                  <a:pt x="780" y="181"/>
                  <a:pt x="780" y="181"/>
                </a:cubicBezTo>
                <a:cubicBezTo>
                  <a:pt x="779" y="182"/>
                  <a:pt x="779" y="182"/>
                  <a:pt x="779" y="182"/>
                </a:cubicBezTo>
                <a:cubicBezTo>
                  <a:pt x="776" y="182"/>
                  <a:pt x="776" y="182"/>
                  <a:pt x="776" y="182"/>
                </a:cubicBezTo>
                <a:cubicBezTo>
                  <a:pt x="776" y="181"/>
                  <a:pt x="776" y="181"/>
                  <a:pt x="776" y="181"/>
                </a:cubicBezTo>
                <a:cubicBezTo>
                  <a:pt x="778" y="181"/>
                  <a:pt x="778" y="181"/>
                  <a:pt x="778" y="181"/>
                </a:cubicBezTo>
                <a:cubicBezTo>
                  <a:pt x="778" y="179"/>
                  <a:pt x="778" y="179"/>
                  <a:pt x="778" y="179"/>
                </a:cubicBezTo>
                <a:cubicBezTo>
                  <a:pt x="779" y="178"/>
                  <a:pt x="779" y="178"/>
                  <a:pt x="779" y="178"/>
                </a:cubicBezTo>
                <a:cubicBezTo>
                  <a:pt x="780" y="178"/>
                  <a:pt x="780" y="178"/>
                  <a:pt x="780" y="178"/>
                </a:cubicBezTo>
                <a:cubicBezTo>
                  <a:pt x="782" y="179"/>
                  <a:pt x="782" y="179"/>
                  <a:pt x="782" y="179"/>
                </a:cubicBezTo>
                <a:cubicBezTo>
                  <a:pt x="784" y="179"/>
                  <a:pt x="784" y="179"/>
                  <a:pt x="784" y="179"/>
                </a:cubicBezTo>
                <a:cubicBezTo>
                  <a:pt x="784" y="178"/>
                  <a:pt x="784" y="178"/>
                  <a:pt x="784" y="178"/>
                </a:cubicBezTo>
                <a:cubicBezTo>
                  <a:pt x="782" y="177"/>
                  <a:pt x="782" y="177"/>
                  <a:pt x="782" y="177"/>
                </a:cubicBezTo>
                <a:cubicBezTo>
                  <a:pt x="781" y="176"/>
                  <a:pt x="781" y="176"/>
                  <a:pt x="781" y="176"/>
                </a:cubicBezTo>
                <a:cubicBezTo>
                  <a:pt x="781" y="176"/>
                  <a:pt x="781" y="176"/>
                  <a:pt x="781" y="176"/>
                </a:cubicBezTo>
                <a:cubicBezTo>
                  <a:pt x="779" y="174"/>
                  <a:pt x="779" y="174"/>
                  <a:pt x="779" y="174"/>
                </a:cubicBezTo>
                <a:cubicBezTo>
                  <a:pt x="777" y="173"/>
                  <a:pt x="777" y="173"/>
                  <a:pt x="777" y="173"/>
                </a:cubicBezTo>
                <a:cubicBezTo>
                  <a:pt x="778" y="172"/>
                  <a:pt x="778" y="172"/>
                  <a:pt x="778" y="172"/>
                </a:cubicBezTo>
                <a:cubicBezTo>
                  <a:pt x="779" y="171"/>
                  <a:pt x="779" y="171"/>
                  <a:pt x="779" y="171"/>
                </a:cubicBezTo>
                <a:cubicBezTo>
                  <a:pt x="780" y="171"/>
                  <a:pt x="780" y="171"/>
                  <a:pt x="780" y="171"/>
                </a:cubicBezTo>
                <a:cubicBezTo>
                  <a:pt x="780" y="173"/>
                  <a:pt x="780" y="173"/>
                  <a:pt x="780" y="173"/>
                </a:cubicBezTo>
                <a:cubicBezTo>
                  <a:pt x="782" y="175"/>
                  <a:pt x="782" y="175"/>
                  <a:pt x="782" y="175"/>
                </a:cubicBezTo>
                <a:cubicBezTo>
                  <a:pt x="784" y="175"/>
                  <a:pt x="784" y="175"/>
                  <a:pt x="784" y="175"/>
                </a:cubicBezTo>
                <a:cubicBezTo>
                  <a:pt x="786" y="177"/>
                  <a:pt x="786" y="177"/>
                  <a:pt x="786" y="177"/>
                </a:cubicBezTo>
                <a:cubicBezTo>
                  <a:pt x="787" y="176"/>
                  <a:pt x="787" y="176"/>
                  <a:pt x="787" y="176"/>
                </a:cubicBezTo>
                <a:cubicBezTo>
                  <a:pt x="788" y="177"/>
                  <a:pt x="788" y="177"/>
                  <a:pt x="788" y="177"/>
                </a:cubicBezTo>
                <a:cubicBezTo>
                  <a:pt x="791" y="178"/>
                  <a:pt x="791" y="178"/>
                  <a:pt x="791" y="178"/>
                </a:cubicBezTo>
                <a:cubicBezTo>
                  <a:pt x="793" y="178"/>
                  <a:pt x="793" y="178"/>
                  <a:pt x="793" y="178"/>
                </a:cubicBezTo>
                <a:cubicBezTo>
                  <a:pt x="793" y="176"/>
                  <a:pt x="793" y="176"/>
                  <a:pt x="793" y="176"/>
                </a:cubicBezTo>
                <a:cubicBezTo>
                  <a:pt x="793" y="174"/>
                  <a:pt x="793" y="174"/>
                  <a:pt x="793" y="174"/>
                </a:cubicBezTo>
                <a:cubicBezTo>
                  <a:pt x="789" y="171"/>
                  <a:pt x="789" y="171"/>
                  <a:pt x="789" y="171"/>
                </a:cubicBezTo>
                <a:cubicBezTo>
                  <a:pt x="787" y="170"/>
                  <a:pt x="787" y="170"/>
                  <a:pt x="787" y="170"/>
                </a:cubicBezTo>
                <a:cubicBezTo>
                  <a:pt x="786" y="170"/>
                  <a:pt x="786" y="170"/>
                  <a:pt x="786" y="170"/>
                </a:cubicBezTo>
                <a:cubicBezTo>
                  <a:pt x="786" y="168"/>
                  <a:pt x="786" y="168"/>
                  <a:pt x="786" y="168"/>
                </a:cubicBezTo>
                <a:cubicBezTo>
                  <a:pt x="784" y="167"/>
                  <a:pt x="784" y="167"/>
                  <a:pt x="784" y="167"/>
                </a:cubicBezTo>
                <a:cubicBezTo>
                  <a:pt x="783" y="167"/>
                  <a:pt x="783" y="167"/>
                  <a:pt x="783" y="167"/>
                </a:cubicBezTo>
                <a:cubicBezTo>
                  <a:pt x="783" y="166"/>
                  <a:pt x="783" y="166"/>
                  <a:pt x="783" y="166"/>
                </a:cubicBezTo>
                <a:cubicBezTo>
                  <a:pt x="783" y="165"/>
                  <a:pt x="783" y="165"/>
                  <a:pt x="783" y="165"/>
                </a:cubicBezTo>
                <a:cubicBezTo>
                  <a:pt x="785" y="165"/>
                  <a:pt x="785" y="165"/>
                  <a:pt x="785" y="165"/>
                </a:cubicBezTo>
                <a:cubicBezTo>
                  <a:pt x="786" y="167"/>
                  <a:pt x="786" y="167"/>
                  <a:pt x="786" y="167"/>
                </a:cubicBezTo>
                <a:cubicBezTo>
                  <a:pt x="787" y="167"/>
                  <a:pt x="787" y="167"/>
                  <a:pt x="787" y="167"/>
                </a:cubicBezTo>
                <a:cubicBezTo>
                  <a:pt x="787" y="168"/>
                  <a:pt x="787" y="168"/>
                  <a:pt x="787" y="168"/>
                </a:cubicBezTo>
                <a:cubicBezTo>
                  <a:pt x="789" y="168"/>
                  <a:pt x="789" y="168"/>
                  <a:pt x="789" y="168"/>
                </a:cubicBezTo>
                <a:cubicBezTo>
                  <a:pt x="789" y="167"/>
                  <a:pt x="789" y="167"/>
                  <a:pt x="789" y="167"/>
                </a:cubicBezTo>
                <a:cubicBezTo>
                  <a:pt x="788" y="164"/>
                  <a:pt x="788" y="164"/>
                  <a:pt x="788" y="164"/>
                </a:cubicBezTo>
                <a:cubicBezTo>
                  <a:pt x="786" y="161"/>
                  <a:pt x="786" y="161"/>
                  <a:pt x="786" y="161"/>
                </a:cubicBezTo>
                <a:cubicBezTo>
                  <a:pt x="785" y="161"/>
                  <a:pt x="785" y="161"/>
                  <a:pt x="785" y="161"/>
                </a:cubicBezTo>
                <a:cubicBezTo>
                  <a:pt x="784" y="161"/>
                  <a:pt x="784" y="161"/>
                  <a:pt x="784" y="161"/>
                </a:cubicBezTo>
                <a:cubicBezTo>
                  <a:pt x="783" y="161"/>
                  <a:pt x="783" y="161"/>
                  <a:pt x="783" y="161"/>
                </a:cubicBezTo>
                <a:cubicBezTo>
                  <a:pt x="781" y="162"/>
                  <a:pt x="781" y="162"/>
                  <a:pt x="781" y="162"/>
                </a:cubicBezTo>
                <a:cubicBezTo>
                  <a:pt x="779" y="162"/>
                  <a:pt x="779" y="162"/>
                  <a:pt x="779" y="162"/>
                </a:cubicBezTo>
                <a:cubicBezTo>
                  <a:pt x="777" y="161"/>
                  <a:pt x="777" y="161"/>
                  <a:pt x="777" y="161"/>
                </a:cubicBezTo>
                <a:cubicBezTo>
                  <a:pt x="776" y="161"/>
                  <a:pt x="776" y="161"/>
                  <a:pt x="776" y="161"/>
                </a:cubicBezTo>
                <a:cubicBezTo>
                  <a:pt x="775" y="160"/>
                  <a:pt x="775" y="160"/>
                  <a:pt x="775" y="160"/>
                </a:cubicBezTo>
                <a:cubicBezTo>
                  <a:pt x="773" y="163"/>
                  <a:pt x="773" y="163"/>
                  <a:pt x="773" y="163"/>
                </a:cubicBezTo>
                <a:cubicBezTo>
                  <a:pt x="770" y="164"/>
                  <a:pt x="770" y="164"/>
                  <a:pt x="770" y="164"/>
                </a:cubicBezTo>
                <a:cubicBezTo>
                  <a:pt x="770" y="165"/>
                  <a:pt x="770" y="165"/>
                  <a:pt x="770" y="165"/>
                </a:cubicBezTo>
                <a:cubicBezTo>
                  <a:pt x="769" y="166"/>
                  <a:pt x="769" y="166"/>
                  <a:pt x="769" y="166"/>
                </a:cubicBezTo>
                <a:cubicBezTo>
                  <a:pt x="769" y="165"/>
                  <a:pt x="769" y="165"/>
                  <a:pt x="769" y="165"/>
                </a:cubicBezTo>
                <a:cubicBezTo>
                  <a:pt x="770" y="163"/>
                  <a:pt x="770" y="163"/>
                  <a:pt x="770" y="163"/>
                </a:cubicBezTo>
                <a:cubicBezTo>
                  <a:pt x="771" y="163"/>
                  <a:pt x="771" y="163"/>
                  <a:pt x="771" y="163"/>
                </a:cubicBezTo>
                <a:cubicBezTo>
                  <a:pt x="775" y="159"/>
                  <a:pt x="775" y="159"/>
                  <a:pt x="775" y="159"/>
                </a:cubicBezTo>
                <a:cubicBezTo>
                  <a:pt x="775" y="158"/>
                  <a:pt x="775" y="158"/>
                  <a:pt x="775" y="158"/>
                </a:cubicBezTo>
                <a:cubicBezTo>
                  <a:pt x="774" y="156"/>
                  <a:pt x="774" y="156"/>
                  <a:pt x="774" y="156"/>
                </a:cubicBezTo>
                <a:cubicBezTo>
                  <a:pt x="774" y="152"/>
                  <a:pt x="774" y="152"/>
                  <a:pt x="774" y="152"/>
                </a:cubicBezTo>
                <a:cubicBezTo>
                  <a:pt x="775" y="152"/>
                  <a:pt x="775" y="152"/>
                  <a:pt x="775" y="152"/>
                </a:cubicBezTo>
                <a:cubicBezTo>
                  <a:pt x="773" y="150"/>
                  <a:pt x="773" y="150"/>
                  <a:pt x="773" y="150"/>
                </a:cubicBezTo>
                <a:cubicBezTo>
                  <a:pt x="773" y="151"/>
                  <a:pt x="773" y="151"/>
                  <a:pt x="773" y="151"/>
                </a:cubicBezTo>
                <a:cubicBezTo>
                  <a:pt x="771" y="151"/>
                  <a:pt x="771" y="151"/>
                  <a:pt x="771" y="151"/>
                </a:cubicBezTo>
                <a:cubicBezTo>
                  <a:pt x="770" y="150"/>
                  <a:pt x="770" y="150"/>
                  <a:pt x="770" y="150"/>
                </a:cubicBezTo>
                <a:cubicBezTo>
                  <a:pt x="770" y="148"/>
                  <a:pt x="770" y="148"/>
                  <a:pt x="770" y="148"/>
                </a:cubicBezTo>
                <a:cubicBezTo>
                  <a:pt x="769" y="147"/>
                  <a:pt x="769" y="147"/>
                  <a:pt x="769" y="147"/>
                </a:cubicBezTo>
                <a:cubicBezTo>
                  <a:pt x="766" y="146"/>
                  <a:pt x="766" y="146"/>
                  <a:pt x="766" y="146"/>
                </a:cubicBezTo>
                <a:cubicBezTo>
                  <a:pt x="765" y="145"/>
                  <a:pt x="765" y="145"/>
                  <a:pt x="765" y="145"/>
                </a:cubicBezTo>
                <a:cubicBezTo>
                  <a:pt x="763" y="145"/>
                  <a:pt x="763" y="145"/>
                  <a:pt x="763" y="145"/>
                </a:cubicBezTo>
                <a:cubicBezTo>
                  <a:pt x="761" y="144"/>
                  <a:pt x="761" y="144"/>
                  <a:pt x="761" y="144"/>
                </a:cubicBezTo>
                <a:cubicBezTo>
                  <a:pt x="760" y="145"/>
                  <a:pt x="760" y="145"/>
                  <a:pt x="760" y="145"/>
                </a:cubicBezTo>
                <a:cubicBezTo>
                  <a:pt x="757" y="145"/>
                  <a:pt x="757" y="145"/>
                  <a:pt x="757" y="145"/>
                </a:cubicBezTo>
                <a:cubicBezTo>
                  <a:pt x="757" y="146"/>
                  <a:pt x="757" y="146"/>
                  <a:pt x="757" y="146"/>
                </a:cubicBezTo>
                <a:cubicBezTo>
                  <a:pt x="756" y="146"/>
                  <a:pt x="756" y="146"/>
                  <a:pt x="756" y="146"/>
                </a:cubicBezTo>
                <a:cubicBezTo>
                  <a:pt x="755" y="147"/>
                  <a:pt x="755" y="147"/>
                  <a:pt x="755" y="147"/>
                </a:cubicBezTo>
                <a:cubicBezTo>
                  <a:pt x="756" y="149"/>
                  <a:pt x="756" y="149"/>
                  <a:pt x="756" y="149"/>
                </a:cubicBezTo>
                <a:cubicBezTo>
                  <a:pt x="757" y="151"/>
                  <a:pt x="757" y="151"/>
                  <a:pt x="757" y="151"/>
                </a:cubicBezTo>
                <a:cubicBezTo>
                  <a:pt x="756" y="151"/>
                  <a:pt x="756" y="151"/>
                  <a:pt x="756" y="151"/>
                </a:cubicBezTo>
                <a:lnTo>
                  <a:pt x="754" y="148"/>
                </a:lnTo>
                <a:close/>
                <a:moveTo>
                  <a:pt x="797" y="153"/>
                </a:moveTo>
                <a:cubicBezTo>
                  <a:pt x="796" y="151"/>
                  <a:pt x="796" y="151"/>
                  <a:pt x="796" y="151"/>
                </a:cubicBezTo>
                <a:cubicBezTo>
                  <a:pt x="796" y="151"/>
                  <a:pt x="796" y="151"/>
                  <a:pt x="796" y="151"/>
                </a:cubicBezTo>
                <a:cubicBezTo>
                  <a:pt x="795" y="150"/>
                  <a:pt x="795" y="150"/>
                  <a:pt x="795" y="150"/>
                </a:cubicBezTo>
                <a:cubicBezTo>
                  <a:pt x="795" y="150"/>
                  <a:pt x="795" y="150"/>
                  <a:pt x="795" y="150"/>
                </a:cubicBezTo>
                <a:cubicBezTo>
                  <a:pt x="795" y="151"/>
                  <a:pt x="795" y="151"/>
                  <a:pt x="795" y="151"/>
                </a:cubicBezTo>
                <a:cubicBezTo>
                  <a:pt x="795" y="153"/>
                  <a:pt x="795" y="153"/>
                  <a:pt x="795" y="153"/>
                </a:cubicBezTo>
                <a:cubicBezTo>
                  <a:pt x="796" y="153"/>
                  <a:pt x="796" y="153"/>
                  <a:pt x="796" y="153"/>
                </a:cubicBezTo>
                <a:lnTo>
                  <a:pt x="797" y="153"/>
                </a:lnTo>
                <a:close/>
                <a:moveTo>
                  <a:pt x="790" y="161"/>
                </a:moveTo>
                <a:cubicBezTo>
                  <a:pt x="791" y="162"/>
                  <a:pt x="791" y="162"/>
                  <a:pt x="791" y="162"/>
                </a:cubicBezTo>
                <a:cubicBezTo>
                  <a:pt x="791" y="164"/>
                  <a:pt x="791" y="164"/>
                  <a:pt x="791" y="164"/>
                </a:cubicBezTo>
                <a:cubicBezTo>
                  <a:pt x="791" y="165"/>
                  <a:pt x="791" y="165"/>
                  <a:pt x="791" y="165"/>
                </a:cubicBezTo>
                <a:cubicBezTo>
                  <a:pt x="791" y="168"/>
                  <a:pt x="791" y="168"/>
                  <a:pt x="791" y="168"/>
                </a:cubicBezTo>
                <a:cubicBezTo>
                  <a:pt x="791" y="170"/>
                  <a:pt x="791" y="170"/>
                  <a:pt x="791" y="170"/>
                </a:cubicBezTo>
                <a:cubicBezTo>
                  <a:pt x="794" y="171"/>
                  <a:pt x="794" y="171"/>
                  <a:pt x="794" y="171"/>
                </a:cubicBezTo>
                <a:cubicBezTo>
                  <a:pt x="794" y="171"/>
                  <a:pt x="794" y="171"/>
                  <a:pt x="794" y="171"/>
                </a:cubicBezTo>
                <a:cubicBezTo>
                  <a:pt x="794" y="169"/>
                  <a:pt x="794" y="169"/>
                  <a:pt x="794" y="169"/>
                </a:cubicBezTo>
                <a:cubicBezTo>
                  <a:pt x="794" y="169"/>
                  <a:pt x="794" y="169"/>
                  <a:pt x="794" y="169"/>
                </a:cubicBezTo>
                <a:cubicBezTo>
                  <a:pt x="794" y="168"/>
                  <a:pt x="794" y="168"/>
                  <a:pt x="794" y="168"/>
                </a:cubicBezTo>
                <a:cubicBezTo>
                  <a:pt x="795" y="164"/>
                  <a:pt x="795" y="164"/>
                  <a:pt x="795" y="164"/>
                </a:cubicBezTo>
                <a:cubicBezTo>
                  <a:pt x="795" y="162"/>
                  <a:pt x="795" y="162"/>
                  <a:pt x="795" y="162"/>
                </a:cubicBezTo>
                <a:cubicBezTo>
                  <a:pt x="792" y="161"/>
                  <a:pt x="792" y="161"/>
                  <a:pt x="792" y="161"/>
                </a:cubicBezTo>
                <a:lnTo>
                  <a:pt x="790" y="161"/>
                </a:lnTo>
                <a:close/>
                <a:moveTo>
                  <a:pt x="784" y="133"/>
                </a:moveTo>
                <a:cubicBezTo>
                  <a:pt x="782" y="130"/>
                  <a:pt x="782" y="130"/>
                  <a:pt x="782" y="130"/>
                </a:cubicBezTo>
                <a:cubicBezTo>
                  <a:pt x="781" y="130"/>
                  <a:pt x="781" y="130"/>
                  <a:pt x="781" y="130"/>
                </a:cubicBezTo>
                <a:cubicBezTo>
                  <a:pt x="779" y="129"/>
                  <a:pt x="779" y="129"/>
                  <a:pt x="779" y="129"/>
                </a:cubicBezTo>
                <a:cubicBezTo>
                  <a:pt x="779" y="130"/>
                  <a:pt x="779" y="130"/>
                  <a:pt x="779" y="130"/>
                </a:cubicBezTo>
                <a:cubicBezTo>
                  <a:pt x="777" y="130"/>
                  <a:pt x="777" y="130"/>
                  <a:pt x="777" y="130"/>
                </a:cubicBezTo>
                <a:cubicBezTo>
                  <a:pt x="777" y="129"/>
                  <a:pt x="777" y="129"/>
                  <a:pt x="777" y="129"/>
                </a:cubicBezTo>
                <a:cubicBezTo>
                  <a:pt x="776" y="129"/>
                  <a:pt x="776" y="129"/>
                  <a:pt x="776" y="129"/>
                </a:cubicBezTo>
                <a:cubicBezTo>
                  <a:pt x="774" y="129"/>
                  <a:pt x="774" y="129"/>
                  <a:pt x="774" y="129"/>
                </a:cubicBezTo>
                <a:cubicBezTo>
                  <a:pt x="773" y="128"/>
                  <a:pt x="773" y="128"/>
                  <a:pt x="773" y="128"/>
                </a:cubicBezTo>
                <a:cubicBezTo>
                  <a:pt x="772" y="129"/>
                  <a:pt x="772" y="129"/>
                  <a:pt x="772" y="129"/>
                </a:cubicBezTo>
                <a:cubicBezTo>
                  <a:pt x="770" y="129"/>
                  <a:pt x="770" y="129"/>
                  <a:pt x="770" y="129"/>
                </a:cubicBezTo>
                <a:cubicBezTo>
                  <a:pt x="769" y="130"/>
                  <a:pt x="769" y="130"/>
                  <a:pt x="769" y="130"/>
                </a:cubicBezTo>
                <a:cubicBezTo>
                  <a:pt x="768" y="133"/>
                  <a:pt x="768" y="133"/>
                  <a:pt x="768" y="133"/>
                </a:cubicBezTo>
                <a:cubicBezTo>
                  <a:pt x="768" y="136"/>
                  <a:pt x="768" y="136"/>
                  <a:pt x="768" y="136"/>
                </a:cubicBezTo>
                <a:cubicBezTo>
                  <a:pt x="769" y="136"/>
                  <a:pt x="769" y="136"/>
                  <a:pt x="769" y="136"/>
                </a:cubicBezTo>
                <a:cubicBezTo>
                  <a:pt x="771" y="136"/>
                  <a:pt x="771" y="136"/>
                  <a:pt x="771" y="136"/>
                </a:cubicBezTo>
                <a:cubicBezTo>
                  <a:pt x="772" y="137"/>
                  <a:pt x="772" y="137"/>
                  <a:pt x="772" y="137"/>
                </a:cubicBezTo>
                <a:cubicBezTo>
                  <a:pt x="774" y="138"/>
                  <a:pt x="774" y="138"/>
                  <a:pt x="774" y="138"/>
                </a:cubicBezTo>
                <a:cubicBezTo>
                  <a:pt x="776" y="138"/>
                  <a:pt x="776" y="138"/>
                  <a:pt x="776" y="138"/>
                </a:cubicBezTo>
                <a:cubicBezTo>
                  <a:pt x="778" y="140"/>
                  <a:pt x="778" y="140"/>
                  <a:pt x="778" y="140"/>
                </a:cubicBezTo>
                <a:cubicBezTo>
                  <a:pt x="781" y="140"/>
                  <a:pt x="781" y="140"/>
                  <a:pt x="781" y="140"/>
                </a:cubicBezTo>
                <a:cubicBezTo>
                  <a:pt x="783" y="141"/>
                  <a:pt x="783" y="141"/>
                  <a:pt x="783" y="141"/>
                </a:cubicBezTo>
                <a:cubicBezTo>
                  <a:pt x="785" y="141"/>
                  <a:pt x="785" y="141"/>
                  <a:pt x="785" y="141"/>
                </a:cubicBezTo>
                <a:cubicBezTo>
                  <a:pt x="787" y="139"/>
                  <a:pt x="787" y="139"/>
                  <a:pt x="787" y="139"/>
                </a:cubicBezTo>
                <a:cubicBezTo>
                  <a:pt x="789" y="139"/>
                  <a:pt x="789" y="139"/>
                  <a:pt x="789" y="139"/>
                </a:cubicBezTo>
                <a:cubicBezTo>
                  <a:pt x="790" y="139"/>
                  <a:pt x="790" y="139"/>
                  <a:pt x="790" y="139"/>
                </a:cubicBezTo>
                <a:cubicBezTo>
                  <a:pt x="790" y="138"/>
                  <a:pt x="790" y="138"/>
                  <a:pt x="790" y="138"/>
                </a:cubicBezTo>
                <a:cubicBezTo>
                  <a:pt x="790" y="137"/>
                  <a:pt x="790" y="137"/>
                  <a:pt x="790" y="137"/>
                </a:cubicBezTo>
                <a:cubicBezTo>
                  <a:pt x="789" y="136"/>
                  <a:pt x="789" y="136"/>
                  <a:pt x="789" y="136"/>
                </a:cubicBezTo>
                <a:cubicBezTo>
                  <a:pt x="788" y="134"/>
                  <a:pt x="788" y="134"/>
                  <a:pt x="788" y="134"/>
                </a:cubicBezTo>
                <a:cubicBezTo>
                  <a:pt x="786" y="135"/>
                  <a:pt x="786" y="135"/>
                  <a:pt x="786" y="135"/>
                </a:cubicBezTo>
                <a:cubicBezTo>
                  <a:pt x="785" y="135"/>
                  <a:pt x="785" y="135"/>
                  <a:pt x="785" y="135"/>
                </a:cubicBezTo>
                <a:cubicBezTo>
                  <a:pt x="784" y="134"/>
                  <a:pt x="784" y="134"/>
                  <a:pt x="784" y="134"/>
                </a:cubicBezTo>
                <a:cubicBezTo>
                  <a:pt x="785" y="133"/>
                  <a:pt x="785" y="133"/>
                  <a:pt x="785" y="133"/>
                </a:cubicBezTo>
                <a:lnTo>
                  <a:pt x="784" y="133"/>
                </a:lnTo>
                <a:close/>
                <a:moveTo>
                  <a:pt x="736" y="177"/>
                </a:moveTo>
                <a:cubicBezTo>
                  <a:pt x="735" y="177"/>
                  <a:pt x="735" y="177"/>
                  <a:pt x="735" y="177"/>
                </a:cubicBezTo>
                <a:cubicBezTo>
                  <a:pt x="734" y="177"/>
                  <a:pt x="734" y="177"/>
                  <a:pt x="734" y="177"/>
                </a:cubicBezTo>
                <a:cubicBezTo>
                  <a:pt x="734" y="178"/>
                  <a:pt x="734" y="178"/>
                  <a:pt x="734" y="178"/>
                </a:cubicBezTo>
                <a:cubicBezTo>
                  <a:pt x="735" y="178"/>
                  <a:pt x="735" y="178"/>
                  <a:pt x="735" y="178"/>
                </a:cubicBezTo>
                <a:lnTo>
                  <a:pt x="736" y="177"/>
                </a:lnTo>
                <a:close/>
                <a:moveTo>
                  <a:pt x="731" y="193"/>
                </a:moveTo>
                <a:cubicBezTo>
                  <a:pt x="731" y="193"/>
                  <a:pt x="731" y="193"/>
                  <a:pt x="731" y="193"/>
                </a:cubicBezTo>
                <a:cubicBezTo>
                  <a:pt x="731" y="194"/>
                  <a:pt x="731" y="194"/>
                  <a:pt x="731" y="194"/>
                </a:cubicBezTo>
                <a:cubicBezTo>
                  <a:pt x="732" y="194"/>
                  <a:pt x="732" y="194"/>
                  <a:pt x="732" y="194"/>
                </a:cubicBezTo>
                <a:cubicBezTo>
                  <a:pt x="731" y="195"/>
                  <a:pt x="731" y="195"/>
                  <a:pt x="731" y="195"/>
                </a:cubicBezTo>
                <a:cubicBezTo>
                  <a:pt x="731" y="196"/>
                  <a:pt x="731" y="196"/>
                  <a:pt x="731" y="196"/>
                </a:cubicBezTo>
                <a:cubicBezTo>
                  <a:pt x="732" y="196"/>
                  <a:pt x="732" y="196"/>
                  <a:pt x="732" y="196"/>
                </a:cubicBezTo>
                <a:cubicBezTo>
                  <a:pt x="733" y="195"/>
                  <a:pt x="733" y="195"/>
                  <a:pt x="733" y="195"/>
                </a:cubicBezTo>
                <a:cubicBezTo>
                  <a:pt x="733" y="195"/>
                  <a:pt x="733" y="195"/>
                  <a:pt x="733" y="195"/>
                </a:cubicBezTo>
                <a:cubicBezTo>
                  <a:pt x="733" y="197"/>
                  <a:pt x="733" y="197"/>
                  <a:pt x="733" y="197"/>
                </a:cubicBezTo>
                <a:cubicBezTo>
                  <a:pt x="733" y="198"/>
                  <a:pt x="733" y="198"/>
                  <a:pt x="733" y="198"/>
                </a:cubicBezTo>
                <a:cubicBezTo>
                  <a:pt x="734" y="198"/>
                  <a:pt x="734" y="198"/>
                  <a:pt x="734" y="198"/>
                </a:cubicBezTo>
                <a:cubicBezTo>
                  <a:pt x="735" y="198"/>
                  <a:pt x="735" y="198"/>
                  <a:pt x="735" y="198"/>
                </a:cubicBezTo>
                <a:cubicBezTo>
                  <a:pt x="735" y="198"/>
                  <a:pt x="735" y="198"/>
                  <a:pt x="735" y="198"/>
                </a:cubicBezTo>
                <a:cubicBezTo>
                  <a:pt x="736" y="200"/>
                  <a:pt x="736" y="200"/>
                  <a:pt x="736" y="200"/>
                </a:cubicBezTo>
                <a:cubicBezTo>
                  <a:pt x="736" y="200"/>
                  <a:pt x="736" y="200"/>
                  <a:pt x="736" y="200"/>
                </a:cubicBezTo>
                <a:cubicBezTo>
                  <a:pt x="737" y="199"/>
                  <a:pt x="737" y="199"/>
                  <a:pt x="737" y="199"/>
                </a:cubicBezTo>
                <a:cubicBezTo>
                  <a:pt x="738" y="199"/>
                  <a:pt x="738" y="199"/>
                  <a:pt x="738" y="199"/>
                </a:cubicBezTo>
                <a:cubicBezTo>
                  <a:pt x="738" y="202"/>
                  <a:pt x="738" y="202"/>
                  <a:pt x="738" y="202"/>
                </a:cubicBezTo>
                <a:cubicBezTo>
                  <a:pt x="738" y="203"/>
                  <a:pt x="738" y="203"/>
                  <a:pt x="738" y="203"/>
                </a:cubicBezTo>
                <a:cubicBezTo>
                  <a:pt x="740" y="202"/>
                  <a:pt x="740" y="202"/>
                  <a:pt x="740" y="202"/>
                </a:cubicBezTo>
                <a:cubicBezTo>
                  <a:pt x="740" y="204"/>
                  <a:pt x="740" y="204"/>
                  <a:pt x="740" y="204"/>
                </a:cubicBezTo>
                <a:cubicBezTo>
                  <a:pt x="742" y="204"/>
                  <a:pt x="742" y="204"/>
                  <a:pt x="742" y="204"/>
                </a:cubicBezTo>
                <a:cubicBezTo>
                  <a:pt x="744" y="205"/>
                  <a:pt x="744" y="205"/>
                  <a:pt x="744" y="205"/>
                </a:cubicBezTo>
                <a:cubicBezTo>
                  <a:pt x="746" y="205"/>
                  <a:pt x="746" y="205"/>
                  <a:pt x="746" y="205"/>
                </a:cubicBezTo>
                <a:cubicBezTo>
                  <a:pt x="746" y="206"/>
                  <a:pt x="746" y="206"/>
                  <a:pt x="746" y="206"/>
                </a:cubicBezTo>
                <a:cubicBezTo>
                  <a:pt x="747" y="205"/>
                  <a:pt x="747" y="205"/>
                  <a:pt x="747" y="205"/>
                </a:cubicBezTo>
                <a:cubicBezTo>
                  <a:pt x="746" y="204"/>
                  <a:pt x="746" y="204"/>
                  <a:pt x="746" y="204"/>
                </a:cubicBezTo>
                <a:cubicBezTo>
                  <a:pt x="748" y="203"/>
                  <a:pt x="748" y="203"/>
                  <a:pt x="748" y="203"/>
                </a:cubicBezTo>
                <a:cubicBezTo>
                  <a:pt x="749" y="201"/>
                  <a:pt x="749" y="201"/>
                  <a:pt x="749" y="201"/>
                </a:cubicBezTo>
                <a:cubicBezTo>
                  <a:pt x="749" y="199"/>
                  <a:pt x="749" y="199"/>
                  <a:pt x="749" y="199"/>
                </a:cubicBezTo>
                <a:cubicBezTo>
                  <a:pt x="750" y="197"/>
                  <a:pt x="750" y="197"/>
                  <a:pt x="750" y="197"/>
                </a:cubicBezTo>
                <a:cubicBezTo>
                  <a:pt x="751" y="196"/>
                  <a:pt x="751" y="196"/>
                  <a:pt x="751" y="196"/>
                </a:cubicBezTo>
                <a:cubicBezTo>
                  <a:pt x="751" y="193"/>
                  <a:pt x="751" y="193"/>
                  <a:pt x="751" y="193"/>
                </a:cubicBezTo>
                <a:cubicBezTo>
                  <a:pt x="751" y="191"/>
                  <a:pt x="751" y="191"/>
                  <a:pt x="751" y="191"/>
                </a:cubicBezTo>
                <a:cubicBezTo>
                  <a:pt x="752" y="190"/>
                  <a:pt x="752" y="190"/>
                  <a:pt x="752" y="190"/>
                </a:cubicBezTo>
                <a:cubicBezTo>
                  <a:pt x="752" y="188"/>
                  <a:pt x="752" y="188"/>
                  <a:pt x="752" y="188"/>
                </a:cubicBezTo>
                <a:cubicBezTo>
                  <a:pt x="750" y="187"/>
                  <a:pt x="750" y="187"/>
                  <a:pt x="750" y="187"/>
                </a:cubicBezTo>
                <a:cubicBezTo>
                  <a:pt x="750" y="185"/>
                  <a:pt x="750" y="185"/>
                  <a:pt x="750" y="185"/>
                </a:cubicBezTo>
                <a:cubicBezTo>
                  <a:pt x="749" y="184"/>
                  <a:pt x="749" y="184"/>
                  <a:pt x="749" y="184"/>
                </a:cubicBezTo>
                <a:cubicBezTo>
                  <a:pt x="749" y="183"/>
                  <a:pt x="749" y="183"/>
                  <a:pt x="749" y="183"/>
                </a:cubicBezTo>
                <a:cubicBezTo>
                  <a:pt x="747" y="181"/>
                  <a:pt x="747" y="181"/>
                  <a:pt x="747" y="181"/>
                </a:cubicBezTo>
                <a:cubicBezTo>
                  <a:pt x="745" y="182"/>
                  <a:pt x="745" y="182"/>
                  <a:pt x="745" y="182"/>
                </a:cubicBezTo>
                <a:cubicBezTo>
                  <a:pt x="743" y="182"/>
                  <a:pt x="743" y="182"/>
                  <a:pt x="743" y="182"/>
                </a:cubicBezTo>
                <a:cubicBezTo>
                  <a:pt x="741" y="182"/>
                  <a:pt x="741" y="182"/>
                  <a:pt x="741" y="182"/>
                </a:cubicBezTo>
                <a:cubicBezTo>
                  <a:pt x="740" y="183"/>
                  <a:pt x="740" y="183"/>
                  <a:pt x="740" y="183"/>
                </a:cubicBezTo>
                <a:cubicBezTo>
                  <a:pt x="741" y="184"/>
                  <a:pt x="741" y="184"/>
                  <a:pt x="741" y="184"/>
                </a:cubicBezTo>
                <a:cubicBezTo>
                  <a:pt x="742" y="185"/>
                  <a:pt x="742" y="185"/>
                  <a:pt x="742" y="185"/>
                </a:cubicBezTo>
                <a:cubicBezTo>
                  <a:pt x="741" y="185"/>
                  <a:pt x="741" y="185"/>
                  <a:pt x="741" y="185"/>
                </a:cubicBezTo>
                <a:cubicBezTo>
                  <a:pt x="739" y="184"/>
                  <a:pt x="739" y="184"/>
                  <a:pt x="739" y="184"/>
                </a:cubicBezTo>
                <a:cubicBezTo>
                  <a:pt x="738" y="184"/>
                  <a:pt x="738" y="184"/>
                  <a:pt x="738" y="184"/>
                </a:cubicBezTo>
                <a:cubicBezTo>
                  <a:pt x="737" y="185"/>
                  <a:pt x="737" y="185"/>
                  <a:pt x="737" y="185"/>
                </a:cubicBezTo>
                <a:cubicBezTo>
                  <a:pt x="739" y="185"/>
                  <a:pt x="739" y="185"/>
                  <a:pt x="739" y="185"/>
                </a:cubicBezTo>
                <a:cubicBezTo>
                  <a:pt x="739" y="186"/>
                  <a:pt x="739" y="186"/>
                  <a:pt x="739" y="186"/>
                </a:cubicBezTo>
                <a:cubicBezTo>
                  <a:pt x="739" y="186"/>
                  <a:pt x="739" y="186"/>
                  <a:pt x="739" y="186"/>
                </a:cubicBezTo>
                <a:cubicBezTo>
                  <a:pt x="737" y="187"/>
                  <a:pt x="737" y="187"/>
                  <a:pt x="737" y="187"/>
                </a:cubicBezTo>
                <a:cubicBezTo>
                  <a:pt x="736" y="187"/>
                  <a:pt x="736" y="187"/>
                  <a:pt x="736" y="187"/>
                </a:cubicBezTo>
                <a:cubicBezTo>
                  <a:pt x="737" y="189"/>
                  <a:pt x="737" y="189"/>
                  <a:pt x="737" y="189"/>
                </a:cubicBezTo>
                <a:cubicBezTo>
                  <a:pt x="737" y="189"/>
                  <a:pt x="737" y="189"/>
                  <a:pt x="737" y="189"/>
                </a:cubicBezTo>
                <a:cubicBezTo>
                  <a:pt x="737" y="190"/>
                  <a:pt x="737" y="190"/>
                  <a:pt x="737" y="190"/>
                </a:cubicBezTo>
                <a:cubicBezTo>
                  <a:pt x="735" y="189"/>
                  <a:pt x="735" y="189"/>
                  <a:pt x="735" y="189"/>
                </a:cubicBezTo>
                <a:cubicBezTo>
                  <a:pt x="733" y="190"/>
                  <a:pt x="733" y="190"/>
                  <a:pt x="733" y="190"/>
                </a:cubicBezTo>
                <a:cubicBezTo>
                  <a:pt x="732" y="191"/>
                  <a:pt x="732" y="191"/>
                  <a:pt x="732" y="191"/>
                </a:cubicBezTo>
                <a:lnTo>
                  <a:pt x="731" y="193"/>
                </a:lnTo>
                <a:close/>
                <a:moveTo>
                  <a:pt x="737" y="180"/>
                </a:moveTo>
                <a:cubicBezTo>
                  <a:pt x="737" y="181"/>
                  <a:pt x="737" y="181"/>
                  <a:pt x="737" y="181"/>
                </a:cubicBezTo>
                <a:cubicBezTo>
                  <a:pt x="737" y="182"/>
                  <a:pt x="737" y="182"/>
                  <a:pt x="737" y="182"/>
                </a:cubicBezTo>
                <a:cubicBezTo>
                  <a:pt x="738" y="182"/>
                  <a:pt x="738" y="182"/>
                  <a:pt x="738" y="182"/>
                </a:cubicBezTo>
                <a:cubicBezTo>
                  <a:pt x="739" y="181"/>
                  <a:pt x="739" y="181"/>
                  <a:pt x="739" y="181"/>
                </a:cubicBezTo>
                <a:cubicBezTo>
                  <a:pt x="739" y="180"/>
                  <a:pt x="739" y="180"/>
                  <a:pt x="739" y="180"/>
                </a:cubicBezTo>
                <a:cubicBezTo>
                  <a:pt x="738" y="179"/>
                  <a:pt x="738" y="179"/>
                  <a:pt x="738" y="179"/>
                </a:cubicBezTo>
                <a:cubicBezTo>
                  <a:pt x="737" y="179"/>
                  <a:pt x="737" y="179"/>
                  <a:pt x="737" y="179"/>
                </a:cubicBezTo>
                <a:lnTo>
                  <a:pt x="737" y="180"/>
                </a:lnTo>
                <a:close/>
                <a:moveTo>
                  <a:pt x="739" y="176"/>
                </a:moveTo>
                <a:cubicBezTo>
                  <a:pt x="739" y="175"/>
                  <a:pt x="739" y="175"/>
                  <a:pt x="739" y="175"/>
                </a:cubicBezTo>
                <a:cubicBezTo>
                  <a:pt x="740" y="174"/>
                  <a:pt x="740" y="174"/>
                  <a:pt x="740" y="174"/>
                </a:cubicBezTo>
                <a:cubicBezTo>
                  <a:pt x="740" y="174"/>
                  <a:pt x="740" y="174"/>
                  <a:pt x="740" y="174"/>
                </a:cubicBezTo>
                <a:cubicBezTo>
                  <a:pt x="738" y="174"/>
                  <a:pt x="738" y="174"/>
                  <a:pt x="738" y="174"/>
                </a:cubicBezTo>
                <a:cubicBezTo>
                  <a:pt x="737" y="175"/>
                  <a:pt x="737" y="175"/>
                  <a:pt x="737" y="175"/>
                </a:cubicBezTo>
                <a:cubicBezTo>
                  <a:pt x="738" y="176"/>
                  <a:pt x="738" y="176"/>
                  <a:pt x="738" y="176"/>
                </a:cubicBezTo>
                <a:lnTo>
                  <a:pt x="739" y="176"/>
                </a:lnTo>
                <a:close/>
                <a:moveTo>
                  <a:pt x="703" y="242"/>
                </a:moveTo>
                <a:cubicBezTo>
                  <a:pt x="703" y="243"/>
                  <a:pt x="703" y="243"/>
                  <a:pt x="703" y="243"/>
                </a:cubicBezTo>
                <a:cubicBezTo>
                  <a:pt x="704" y="243"/>
                  <a:pt x="704" y="243"/>
                  <a:pt x="704" y="243"/>
                </a:cubicBezTo>
                <a:cubicBezTo>
                  <a:pt x="705" y="243"/>
                  <a:pt x="705" y="243"/>
                  <a:pt x="705" y="243"/>
                </a:cubicBezTo>
                <a:cubicBezTo>
                  <a:pt x="706" y="240"/>
                  <a:pt x="706" y="240"/>
                  <a:pt x="706" y="240"/>
                </a:cubicBezTo>
                <a:cubicBezTo>
                  <a:pt x="704" y="240"/>
                  <a:pt x="704" y="240"/>
                  <a:pt x="704" y="240"/>
                </a:cubicBezTo>
                <a:lnTo>
                  <a:pt x="703" y="242"/>
                </a:lnTo>
                <a:close/>
                <a:moveTo>
                  <a:pt x="752" y="143"/>
                </a:moveTo>
                <a:cubicBezTo>
                  <a:pt x="752" y="143"/>
                  <a:pt x="752" y="143"/>
                  <a:pt x="752" y="143"/>
                </a:cubicBezTo>
                <a:cubicBezTo>
                  <a:pt x="754" y="143"/>
                  <a:pt x="754" y="143"/>
                  <a:pt x="754" y="143"/>
                </a:cubicBezTo>
                <a:cubicBezTo>
                  <a:pt x="754" y="142"/>
                  <a:pt x="754" y="142"/>
                  <a:pt x="754" y="142"/>
                </a:cubicBezTo>
                <a:cubicBezTo>
                  <a:pt x="752" y="142"/>
                  <a:pt x="752" y="142"/>
                  <a:pt x="752" y="142"/>
                </a:cubicBezTo>
                <a:lnTo>
                  <a:pt x="752" y="143"/>
                </a:lnTo>
                <a:close/>
                <a:moveTo>
                  <a:pt x="733" y="180"/>
                </a:moveTo>
                <a:cubicBezTo>
                  <a:pt x="732" y="181"/>
                  <a:pt x="732" y="181"/>
                  <a:pt x="732" y="181"/>
                </a:cubicBezTo>
                <a:cubicBezTo>
                  <a:pt x="732" y="183"/>
                  <a:pt x="732" y="183"/>
                  <a:pt x="732" y="183"/>
                </a:cubicBezTo>
                <a:cubicBezTo>
                  <a:pt x="733" y="184"/>
                  <a:pt x="733" y="184"/>
                  <a:pt x="733" y="184"/>
                </a:cubicBezTo>
                <a:cubicBezTo>
                  <a:pt x="734" y="184"/>
                  <a:pt x="734" y="184"/>
                  <a:pt x="734" y="184"/>
                </a:cubicBezTo>
                <a:cubicBezTo>
                  <a:pt x="735" y="183"/>
                  <a:pt x="735" y="183"/>
                  <a:pt x="735" y="183"/>
                </a:cubicBezTo>
                <a:cubicBezTo>
                  <a:pt x="736" y="183"/>
                  <a:pt x="736" y="183"/>
                  <a:pt x="736" y="183"/>
                </a:cubicBezTo>
                <a:cubicBezTo>
                  <a:pt x="736" y="181"/>
                  <a:pt x="736" y="181"/>
                  <a:pt x="736" y="181"/>
                </a:cubicBezTo>
                <a:cubicBezTo>
                  <a:pt x="736" y="181"/>
                  <a:pt x="736" y="181"/>
                  <a:pt x="736" y="181"/>
                </a:cubicBezTo>
                <a:cubicBezTo>
                  <a:pt x="736" y="180"/>
                  <a:pt x="736" y="180"/>
                  <a:pt x="736" y="180"/>
                </a:cubicBezTo>
                <a:cubicBezTo>
                  <a:pt x="735" y="179"/>
                  <a:pt x="735" y="179"/>
                  <a:pt x="735" y="179"/>
                </a:cubicBezTo>
                <a:cubicBezTo>
                  <a:pt x="733" y="180"/>
                  <a:pt x="733" y="180"/>
                  <a:pt x="733" y="180"/>
                </a:cubicBezTo>
                <a:close/>
                <a:moveTo>
                  <a:pt x="753" y="171"/>
                </a:moveTo>
                <a:cubicBezTo>
                  <a:pt x="753" y="171"/>
                  <a:pt x="753" y="169"/>
                  <a:pt x="753" y="169"/>
                </a:cubicBezTo>
                <a:cubicBezTo>
                  <a:pt x="752" y="169"/>
                  <a:pt x="752" y="169"/>
                  <a:pt x="752" y="169"/>
                </a:cubicBezTo>
                <a:cubicBezTo>
                  <a:pt x="752" y="170"/>
                  <a:pt x="752" y="170"/>
                  <a:pt x="752" y="170"/>
                </a:cubicBezTo>
                <a:lnTo>
                  <a:pt x="753" y="171"/>
                </a:lnTo>
                <a:close/>
                <a:moveTo>
                  <a:pt x="790" y="117"/>
                </a:moveTo>
                <a:cubicBezTo>
                  <a:pt x="790" y="118"/>
                  <a:pt x="790" y="118"/>
                  <a:pt x="790" y="118"/>
                </a:cubicBezTo>
                <a:cubicBezTo>
                  <a:pt x="790" y="120"/>
                  <a:pt x="790" y="120"/>
                  <a:pt x="790" y="120"/>
                </a:cubicBezTo>
                <a:cubicBezTo>
                  <a:pt x="790" y="121"/>
                  <a:pt x="790" y="121"/>
                  <a:pt x="790" y="121"/>
                </a:cubicBezTo>
                <a:cubicBezTo>
                  <a:pt x="791" y="121"/>
                  <a:pt x="791" y="121"/>
                  <a:pt x="791" y="121"/>
                </a:cubicBezTo>
                <a:cubicBezTo>
                  <a:pt x="792" y="120"/>
                  <a:pt x="792" y="120"/>
                  <a:pt x="792" y="120"/>
                </a:cubicBezTo>
                <a:cubicBezTo>
                  <a:pt x="791" y="117"/>
                  <a:pt x="791" y="117"/>
                  <a:pt x="791" y="117"/>
                </a:cubicBezTo>
                <a:lnTo>
                  <a:pt x="790" y="117"/>
                </a:lnTo>
                <a:close/>
                <a:moveTo>
                  <a:pt x="816" y="276"/>
                </a:moveTo>
                <a:cubicBezTo>
                  <a:pt x="817" y="277"/>
                  <a:pt x="817" y="277"/>
                  <a:pt x="817" y="277"/>
                </a:cubicBezTo>
                <a:cubicBezTo>
                  <a:pt x="818" y="276"/>
                  <a:pt x="818" y="276"/>
                  <a:pt x="818" y="276"/>
                </a:cubicBezTo>
                <a:cubicBezTo>
                  <a:pt x="818" y="275"/>
                  <a:pt x="818" y="275"/>
                  <a:pt x="818" y="275"/>
                </a:cubicBezTo>
                <a:cubicBezTo>
                  <a:pt x="817" y="275"/>
                  <a:pt x="817" y="275"/>
                  <a:pt x="817" y="275"/>
                </a:cubicBezTo>
                <a:lnTo>
                  <a:pt x="816" y="276"/>
                </a:lnTo>
                <a:close/>
                <a:moveTo>
                  <a:pt x="846" y="193"/>
                </a:moveTo>
                <a:cubicBezTo>
                  <a:pt x="845" y="192"/>
                  <a:pt x="845" y="192"/>
                  <a:pt x="845" y="192"/>
                </a:cubicBezTo>
                <a:cubicBezTo>
                  <a:pt x="843" y="193"/>
                  <a:pt x="843" y="193"/>
                  <a:pt x="843" y="193"/>
                </a:cubicBezTo>
                <a:cubicBezTo>
                  <a:pt x="843" y="193"/>
                  <a:pt x="844" y="194"/>
                  <a:pt x="844" y="194"/>
                </a:cubicBezTo>
                <a:cubicBezTo>
                  <a:pt x="845" y="194"/>
                  <a:pt x="845" y="194"/>
                  <a:pt x="845" y="194"/>
                </a:cubicBezTo>
                <a:lnTo>
                  <a:pt x="846" y="193"/>
                </a:lnTo>
                <a:close/>
                <a:moveTo>
                  <a:pt x="820" y="275"/>
                </a:moveTo>
                <a:cubicBezTo>
                  <a:pt x="820" y="276"/>
                  <a:pt x="820" y="276"/>
                  <a:pt x="820" y="276"/>
                </a:cubicBezTo>
                <a:cubicBezTo>
                  <a:pt x="822" y="277"/>
                  <a:pt x="822" y="277"/>
                  <a:pt x="822" y="277"/>
                </a:cubicBezTo>
                <a:cubicBezTo>
                  <a:pt x="822" y="276"/>
                  <a:pt x="822" y="276"/>
                  <a:pt x="822" y="276"/>
                </a:cubicBezTo>
                <a:cubicBezTo>
                  <a:pt x="821" y="275"/>
                  <a:pt x="821" y="275"/>
                  <a:pt x="821" y="275"/>
                </a:cubicBezTo>
                <a:lnTo>
                  <a:pt x="820" y="275"/>
                </a:lnTo>
                <a:close/>
                <a:moveTo>
                  <a:pt x="826" y="272"/>
                </a:moveTo>
                <a:cubicBezTo>
                  <a:pt x="828" y="270"/>
                  <a:pt x="828" y="270"/>
                  <a:pt x="828" y="270"/>
                </a:cubicBezTo>
                <a:cubicBezTo>
                  <a:pt x="829" y="270"/>
                  <a:pt x="829" y="270"/>
                  <a:pt x="829" y="270"/>
                </a:cubicBezTo>
                <a:cubicBezTo>
                  <a:pt x="832" y="269"/>
                  <a:pt x="832" y="269"/>
                  <a:pt x="832" y="269"/>
                </a:cubicBezTo>
                <a:cubicBezTo>
                  <a:pt x="833" y="270"/>
                  <a:pt x="833" y="270"/>
                  <a:pt x="833" y="270"/>
                </a:cubicBezTo>
                <a:cubicBezTo>
                  <a:pt x="834" y="270"/>
                  <a:pt x="834" y="270"/>
                  <a:pt x="834" y="270"/>
                </a:cubicBezTo>
                <a:cubicBezTo>
                  <a:pt x="836" y="271"/>
                  <a:pt x="836" y="271"/>
                  <a:pt x="836" y="271"/>
                </a:cubicBezTo>
                <a:cubicBezTo>
                  <a:pt x="838" y="272"/>
                  <a:pt x="838" y="272"/>
                  <a:pt x="838" y="272"/>
                </a:cubicBezTo>
                <a:cubicBezTo>
                  <a:pt x="841" y="273"/>
                  <a:pt x="841" y="273"/>
                  <a:pt x="841" y="273"/>
                </a:cubicBezTo>
                <a:cubicBezTo>
                  <a:pt x="841" y="273"/>
                  <a:pt x="841" y="273"/>
                  <a:pt x="841" y="273"/>
                </a:cubicBezTo>
                <a:cubicBezTo>
                  <a:pt x="845" y="274"/>
                  <a:pt x="845" y="274"/>
                  <a:pt x="845" y="274"/>
                </a:cubicBezTo>
                <a:cubicBezTo>
                  <a:pt x="845" y="273"/>
                  <a:pt x="845" y="273"/>
                  <a:pt x="845" y="273"/>
                </a:cubicBezTo>
                <a:cubicBezTo>
                  <a:pt x="847" y="272"/>
                  <a:pt x="847" y="272"/>
                  <a:pt x="847" y="272"/>
                </a:cubicBezTo>
                <a:cubicBezTo>
                  <a:pt x="847" y="271"/>
                  <a:pt x="847" y="271"/>
                  <a:pt x="847" y="271"/>
                </a:cubicBezTo>
                <a:cubicBezTo>
                  <a:pt x="844" y="271"/>
                  <a:pt x="844" y="271"/>
                  <a:pt x="844" y="271"/>
                </a:cubicBezTo>
                <a:cubicBezTo>
                  <a:pt x="845" y="269"/>
                  <a:pt x="845" y="269"/>
                  <a:pt x="845" y="269"/>
                </a:cubicBezTo>
                <a:cubicBezTo>
                  <a:pt x="846" y="268"/>
                  <a:pt x="846" y="268"/>
                  <a:pt x="846" y="268"/>
                </a:cubicBezTo>
                <a:cubicBezTo>
                  <a:pt x="845" y="266"/>
                  <a:pt x="845" y="266"/>
                  <a:pt x="845" y="266"/>
                </a:cubicBezTo>
                <a:cubicBezTo>
                  <a:pt x="845" y="265"/>
                  <a:pt x="845" y="265"/>
                  <a:pt x="845" y="265"/>
                </a:cubicBezTo>
                <a:cubicBezTo>
                  <a:pt x="844" y="263"/>
                  <a:pt x="844" y="263"/>
                  <a:pt x="844" y="263"/>
                </a:cubicBezTo>
                <a:cubicBezTo>
                  <a:pt x="845" y="262"/>
                  <a:pt x="845" y="262"/>
                  <a:pt x="845" y="262"/>
                </a:cubicBezTo>
                <a:cubicBezTo>
                  <a:pt x="843" y="261"/>
                  <a:pt x="843" y="261"/>
                  <a:pt x="843" y="261"/>
                </a:cubicBezTo>
                <a:cubicBezTo>
                  <a:pt x="843" y="260"/>
                  <a:pt x="843" y="260"/>
                  <a:pt x="843" y="260"/>
                </a:cubicBezTo>
                <a:cubicBezTo>
                  <a:pt x="844" y="258"/>
                  <a:pt x="844" y="258"/>
                  <a:pt x="844" y="258"/>
                </a:cubicBezTo>
                <a:cubicBezTo>
                  <a:pt x="843" y="256"/>
                  <a:pt x="843" y="256"/>
                  <a:pt x="843" y="256"/>
                </a:cubicBezTo>
                <a:cubicBezTo>
                  <a:pt x="840" y="255"/>
                  <a:pt x="840" y="255"/>
                  <a:pt x="840" y="255"/>
                </a:cubicBezTo>
                <a:cubicBezTo>
                  <a:pt x="840" y="253"/>
                  <a:pt x="840" y="253"/>
                  <a:pt x="840" y="253"/>
                </a:cubicBezTo>
                <a:cubicBezTo>
                  <a:pt x="839" y="252"/>
                  <a:pt x="839" y="252"/>
                  <a:pt x="839" y="252"/>
                </a:cubicBezTo>
                <a:cubicBezTo>
                  <a:pt x="836" y="252"/>
                  <a:pt x="836" y="252"/>
                  <a:pt x="836" y="252"/>
                </a:cubicBezTo>
                <a:cubicBezTo>
                  <a:pt x="833" y="251"/>
                  <a:pt x="833" y="251"/>
                  <a:pt x="833" y="251"/>
                </a:cubicBezTo>
                <a:cubicBezTo>
                  <a:pt x="832" y="252"/>
                  <a:pt x="832" y="252"/>
                  <a:pt x="832" y="252"/>
                </a:cubicBezTo>
                <a:cubicBezTo>
                  <a:pt x="830" y="251"/>
                  <a:pt x="830" y="251"/>
                  <a:pt x="830" y="251"/>
                </a:cubicBezTo>
                <a:cubicBezTo>
                  <a:pt x="829" y="250"/>
                  <a:pt x="829" y="250"/>
                  <a:pt x="829" y="250"/>
                </a:cubicBezTo>
                <a:cubicBezTo>
                  <a:pt x="825" y="249"/>
                  <a:pt x="825" y="249"/>
                  <a:pt x="825" y="249"/>
                </a:cubicBezTo>
                <a:cubicBezTo>
                  <a:pt x="825" y="247"/>
                  <a:pt x="825" y="247"/>
                  <a:pt x="825" y="247"/>
                </a:cubicBezTo>
                <a:cubicBezTo>
                  <a:pt x="824" y="246"/>
                  <a:pt x="824" y="246"/>
                  <a:pt x="824" y="246"/>
                </a:cubicBezTo>
                <a:cubicBezTo>
                  <a:pt x="822" y="246"/>
                  <a:pt x="822" y="246"/>
                  <a:pt x="822" y="246"/>
                </a:cubicBezTo>
                <a:cubicBezTo>
                  <a:pt x="821" y="249"/>
                  <a:pt x="821" y="249"/>
                  <a:pt x="821" y="249"/>
                </a:cubicBezTo>
                <a:cubicBezTo>
                  <a:pt x="820" y="250"/>
                  <a:pt x="820" y="250"/>
                  <a:pt x="820" y="250"/>
                </a:cubicBezTo>
                <a:cubicBezTo>
                  <a:pt x="821" y="252"/>
                  <a:pt x="821" y="252"/>
                  <a:pt x="821" y="252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19" y="253"/>
                  <a:pt x="819" y="253"/>
                  <a:pt x="819" y="253"/>
                </a:cubicBezTo>
                <a:cubicBezTo>
                  <a:pt x="817" y="257"/>
                  <a:pt x="817" y="257"/>
                  <a:pt x="817" y="257"/>
                </a:cubicBezTo>
                <a:cubicBezTo>
                  <a:pt x="819" y="258"/>
                  <a:pt x="819" y="258"/>
                  <a:pt x="819" y="258"/>
                </a:cubicBezTo>
                <a:cubicBezTo>
                  <a:pt x="821" y="258"/>
                  <a:pt x="821" y="258"/>
                  <a:pt x="821" y="258"/>
                </a:cubicBezTo>
                <a:cubicBezTo>
                  <a:pt x="821" y="260"/>
                  <a:pt x="821" y="260"/>
                  <a:pt x="821" y="260"/>
                </a:cubicBezTo>
                <a:cubicBezTo>
                  <a:pt x="820" y="261"/>
                  <a:pt x="820" y="261"/>
                  <a:pt x="820" y="261"/>
                </a:cubicBezTo>
                <a:cubicBezTo>
                  <a:pt x="820" y="263"/>
                  <a:pt x="820" y="263"/>
                  <a:pt x="820" y="263"/>
                </a:cubicBezTo>
                <a:cubicBezTo>
                  <a:pt x="818" y="264"/>
                  <a:pt x="818" y="264"/>
                  <a:pt x="818" y="264"/>
                </a:cubicBezTo>
                <a:cubicBezTo>
                  <a:pt x="818" y="266"/>
                  <a:pt x="818" y="266"/>
                  <a:pt x="818" y="266"/>
                </a:cubicBezTo>
                <a:cubicBezTo>
                  <a:pt x="818" y="268"/>
                  <a:pt x="818" y="268"/>
                  <a:pt x="818" y="268"/>
                </a:cubicBezTo>
                <a:cubicBezTo>
                  <a:pt x="820" y="268"/>
                  <a:pt x="820" y="268"/>
                  <a:pt x="820" y="268"/>
                </a:cubicBezTo>
                <a:cubicBezTo>
                  <a:pt x="820" y="270"/>
                  <a:pt x="820" y="270"/>
                  <a:pt x="820" y="270"/>
                </a:cubicBezTo>
                <a:cubicBezTo>
                  <a:pt x="822" y="271"/>
                  <a:pt x="822" y="271"/>
                  <a:pt x="822" y="271"/>
                </a:cubicBezTo>
                <a:cubicBezTo>
                  <a:pt x="825" y="272"/>
                  <a:pt x="825" y="272"/>
                  <a:pt x="825" y="272"/>
                </a:cubicBezTo>
                <a:lnTo>
                  <a:pt x="826" y="272"/>
                </a:lnTo>
                <a:close/>
                <a:moveTo>
                  <a:pt x="761" y="225"/>
                </a:moveTo>
                <a:cubicBezTo>
                  <a:pt x="762" y="227"/>
                  <a:pt x="762" y="227"/>
                  <a:pt x="762" y="227"/>
                </a:cubicBezTo>
                <a:cubicBezTo>
                  <a:pt x="763" y="227"/>
                  <a:pt x="763" y="227"/>
                  <a:pt x="763" y="227"/>
                </a:cubicBezTo>
                <a:cubicBezTo>
                  <a:pt x="764" y="226"/>
                  <a:pt x="764" y="226"/>
                  <a:pt x="764" y="226"/>
                </a:cubicBezTo>
                <a:cubicBezTo>
                  <a:pt x="764" y="225"/>
                  <a:pt x="764" y="225"/>
                  <a:pt x="764" y="225"/>
                </a:cubicBezTo>
                <a:cubicBezTo>
                  <a:pt x="762" y="225"/>
                  <a:pt x="762" y="225"/>
                  <a:pt x="762" y="225"/>
                </a:cubicBezTo>
                <a:lnTo>
                  <a:pt x="761" y="225"/>
                </a:lnTo>
                <a:close/>
                <a:moveTo>
                  <a:pt x="729" y="184"/>
                </a:moveTo>
                <a:cubicBezTo>
                  <a:pt x="729" y="183"/>
                  <a:pt x="729" y="183"/>
                  <a:pt x="729" y="183"/>
                </a:cubicBezTo>
                <a:cubicBezTo>
                  <a:pt x="728" y="183"/>
                  <a:pt x="728" y="183"/>
                  <a:pt x="728" y="183"/>
                </a:cubicBezTo>
                <a:cubicBezTo>
                  <a:pt x="729" y="185"/>
                  <a:pt x="729" y="185"/>
                  <a:pt x="729" y="185"/>
                </a:cubicBezTo>
                <a:cubicBezTo>
                  <a:pt x="729" y="185"/>
                  <a:pt x="729" y="185"/>
                  <a:pt x="729" y="185"/>
                </a:cubicBezTo>
                <a:lnTo>
                  <a:pt x="729" y="184"/>
                </a:lnTo>
                <a:close/>
                <a:moveTo>
                  <a:pt x="717" y="201"/>
                </a:moveTo>
                <a:cubicBezTo>
                  <a:pt x="718" y="201"/>
                  <a:pt x="718" y="201"/>
                  <a:pt x="718" y="201"/>
                </a:cubicBezTo>
                <a:cubicBezTo>
                  <a:pt x="719" y="200"/>
                  <a:pt x="719" y="200"/>
                  <a:pt x="719" y="200"/>
                </a:cubicBezTo>
                <a:cubicBezTo>
                  <a:pt x="717" y="199"/>
                  <a:pt x="717" y="199"/>
                  <a:pt x="717" y="199"/>
                </a:cubicBezTo>
                <a:cubicBezTo>
                  <a:pt x="715" y="200"/>
                  <a:pt x="715" y="200"/>
                  <a:pt x="715" y="200"/>
                </a:cubicBezTo>
                <a:cubicBezTo>
                  <a:pt x="714" y="202"/>
                  <a:pt x="714" y="202"/>
                  <a:pt x="714" y="202"/>
                </a:cubicBezTo>
                <a:cubicBezTo>
                  <a:pt x="716" y="202"/>
                  <a:pt x="716" y="202"/>
                  <a:pt x="716" y="202"/>
                </a:cubicBezTo>
                <a:lnTo>
                  <a:pt x="717" y="201"/>
                </a:lnTo>
                <a:close/>
                <a:moveTo>
                  <a:pt x="707" y="232"/>
                </a:moveTo>
                <a:cubicBezTo>
                  <a:pt x="706" y="232"/>
                  <a:pt x="706" y="232"/>
                  <a:pt x="706" y="232"/>
                </a:cubicBezTo>
                <a:cubicBezTo>
                  <a:pt x="706" y="233"/>
                  <a:pt x="706" y="233"/>
                  <a:pt x="706" y="233"/>
                </a:cubicBezTo>
                <a:cubicBezTo>
                  <a:pt x="707" y="233"/>
                  <a:pt x="707" y="233"/>
                  <a:pt x="707" y="233"/>
                </a:cubicBezTo>
                <a:lnTo>
                  <a:pt x="707" y="232"/>
                </a:lnTo>
                <a:close/>
                <a:moveTo>
                  <a:pt x="916" y="1169"/>
                </a:moveTo>
                <a:cubicBezTo>
                  <a:pt x="917" y="1167"/>
                  <a:pt x="917" y="1167"/>
                  <a:pt x="917" y="1167"/>
                </a:cubicBezTo>
                <a:cubicBezTo>
                  <a:pt x="918" y="1167"/>
                  <a:pt x="918" y="1167"/>
                  <a:pt x="918" y="1167"/>
                </a:cubicBezTo>
                <a:cubicBezTo>
                  <a:pt x="919" y="1166"/>
                  <a:pt x="919" y="1166"/>
                  <a:pt x="919" y="1166"/>
                </a:cubicBezTo>
                <a:cubicBezTo>
                  <a:pt x="918" y="1166"/>
                  <a:pt x="918" y="1166"/>
                  <a:pt x="918" y="1166"/>
                </a:cubicBezTo>
                <a:cubicBezTo>
                  <a:pt x="917" y="1167"/>
                  <a:pt x="917" y="1167"/>
                  <a:pt x="917" y="1167"/>
                </a:cubicBezTo>
                <a:cubicBezTo>
                  <a:pt x="916" y="1167"/>
                  <a:pt x="916" y="1167"/>
                  <a:pt x="916" y="1167"/>
                </a:cubicBezTo>
                <a:cubicBezTo>
                  <a:pt x="915" y="1168"/>
                  <a:pt x="915" y="1168"/>
                  <a:pt x="915" y="1168"/>
                </a:cubicBezTo>
                <a:cubicBezTo>
                  <a:pt x="915" y="1170"/>
                  <a:pt x="915" y="1170"/>
                  <a:pt x="915" y="1170"/>
                </a:cubicBezTo>
                <a:lnTo>
                  <a:pt x="916" y="1169"/>
                </a:lnTo>
                <a:close/>
                <a:moveTo>
                  <a:pt x="913" y="1172"/>
                </a:moveTo>
                <a:cubicBezTo>
                  <a:pt x="914" y="1172"/>
                  <a:pt x="914" y="1172"/>
                  <a:pt x="914" y="1172"/>
                </a:cubicBezTo>
                <a:cubicBezTo>
                  <a:pt x="915" y="1173"/>
                  <a:pt x="915" y="1173"/>
                  <a:pt x="915" y="1173"/>
                </a:cubicBezTo>
                <a:cubicBezTo>
                  <a:pt x="915" y="1172"/>
                  <a:pt x="915" y="1172"/>
                  <a:pt x="915" y="1172"/>
                </a:cubicBezTo>
                <a:cubicBezTo>
                  <a:pt x="915" y="1171"/>
                  <a:pt x="915" y="1171"/>
                  <a:pt x="915" y="1171"/>
                </a:cubicBezTo>
                <a:cubicBezTo>
                  <a:pt x="914" y="1170"/>
                  <a:pt x="914" y="1170"/>
                  <a:pt x="914" y="1170"/>
                </a:cubicBezTo>
                <a:lnTo>
                  <a:pt x="913" y="1172"/>
                </a:lnTo>
                <a:close/>
                <a:moveTo>
                  <a:pt x="734" y="1053"/>
                </a:moveTo>
                <a:cubicBezTo>
                  <a:pt x="735" y="1055"/>
                  <a:pt x="735" y="1055"/>
                  <a:pt x="735" y="1055"/>
                </a:cubicBezTo>
                <a:cubicBezTo>
                  <a:pt x="737" y="1055"/>
                  <a:pt x="737" y="1055"/>
                  <a:pt x="737" y="1055"/>
                </a:cubicBezTo>
                <a:cubicBezTo>
                  <a:pt x="735" y="1053"/>
                  <a:pt x="735" y="1053"/>
                  <a:pt x="735" y="1053"/>
                </a:cubicBezTo>
                <a:lnTo>
                  <a:pt x="734" y="1053"/>
                </a:lnTo>
                <a:close/>
                <a:moveTo>
                  <a:pt x="743" y="1055"/>
                </a:moveTo>
                <a:cubicBezTo>
                  <a:pt x="742" y="1056"/>
                  <a:pt x="742" y="1056"/>
                  <a:pt x="742" y="1056"/>
                </a:cubicBezTo>
                <a:cubicBezTo>
                  <a:pt x="743" y="1058"/>
                  <a:pt x="743" y="1058"/>
                  <a:pt x="743" y="1058"/>
                </a:cubicBezTo>
                <a:cubicBezTo>
                  <a:pt x="745" y="1058"/>
                  <a:pt x="745" y="1058"/>
                  <a:pt x="745" y="1058"/>
                </a:cubicBezTo>
                <a:cubicBezTo>
                  <a:pt x="746" y="1057"/>
                  <a:pt x="746" y="1057"/>
                  <a:pt x="746" y="1057"/>
                </a:cubicBezTo>
                <a:cubicBezTo>
                  <a:pt x="744" y="1057"/>
                  <a:pt x="744" y="1057"/>
                  <a:pt x="744" y="1057"/>
                </a:cubicBezTo>
                <a:lnTo>
                  <a:pt x="743" y="1055"/>
                </a:lnTo>
                <a:close/>
                <a:moveTo>
                  <a:pt x="919" y="1172"/>
                </a:moveTo>
                <a:cubicBezTo>
                  <a:pt x="919" y="1172"/>
                  <a:pt x="919" y="1172"/>
                  <a:pt x="919" y="1172"/>
                </a:cubicBezTo>
                <a:cubicBezTo>
                  <a:pt x="921" y="1172"/>
                  <a:pt x="921" y="1172"/>
                  <a:pt x="921" y="1172"/>
                </a:cubicBezTo>
                <a:cubicBezTo>
                  <a:pt x="921" y="1170"/>
                  <a:pt x="921" y="1170"/>
                  <a:pt x="921" y="1170"/>
                </a:cubicBezTo>
                <a:cubicBezTo>
                  <a:pt x="920" y="1170"/>
                  <a:pt x="920" y="1170"/>
                  <a:pt x="920" y="1170"/>
                </a:cubicBezTo>
                <a:cubicBezTo>
                  <a:pt x="917" y="1170"/>
                  <a:pt x="917" y="1170"/>
                  <a:pt x="917" y="1170"/>
                </a:cubicBezTo>
                <a:cubicBezTo>
                  <a:pt x="916" y="1170"/>
                  <a:pt x="916" y="1170"/>
                  <a:pt x="916" y="1170"/>
                </a:cubicBezTo>
                <a:cubicBezTo>
                  <a:pt x="916" y="1171"/>
                  <a:pt x="916" y="1171"/>
                  <a:pt x="916" y="1171"/>
                </a:cubicBezTo>
                <a:cubicBezTo>
                  <a:pt x="916" y="1172"/>
                  <a:pt x="916" y="1172"/>
                  <a:pt x="916" y="1172"/>
                </a:cubicBezTo>
                <a:lnTo>
                  <a:pt x="919" y="1172"/>
                </a:lnTo>
                <a:close/>
                <a:moveTo>
                  <a:pt x="914" y="1150"/>
                </a:moveTo>
                <a:cubicBezTo>
                  <a:pt x="913" y="1150"/>
                  <a:pt x="913" y="1150"/>
                  <a:pt x="913" y="1150"/>
                </a:cubicBezTo>
                <a:cubicBezTo>
                  <a:pt x="914" y="1153"/>
                  <a:pt x="914" y="1153"/>
                  <a:pt x="914" y="1153"/>
                </a:cubicBezTo>
                <a:cubicBezTo>
                  <a:pt x="915" y="1154"/>
                  <a:pt x="915" y="1154"/>
                  <a:pt x="915" y="1154"/>
                </a:cubicBezTo>
                <a:cubicBezTo>
                  <a:pt x="915" y="1154"/>
                  <a:pt x="916" y="1154"/>
                  <a:pt x="916" y="1154"/>
                </a:cubicBezTo>
                <a:cubicBezTo>
                  <a:pt x="916" y="1153"/>
                  <a:pt x="916" y="1153"/>
                  <a:pt x="916" y="1153"/>
                </a:cubicBezTo>
                <a:cubicBezTo>
                  <a:pt x="915" y="1151"/>
                  <a:pt x="915" y="1151"/>
                  <a:pt x="915" y="1151"/>
                </a:cubicBezTo>
                <a:lnTo>
                  <a:pt x="914" y="1150"/>
                </a:lnTo>
                <a:close/>
                <a:moveTo>
                  <a:pt x="924" y="1174"/>
                </a:moveTo>
                <a:cubicBezTo>
                  <a:pt x="925" y="1173"/>
                  <a:pt x="925" y="1173"/>
                  <a:pt x="925" y="1173"/>
                </a:cubicBezTo>
                <a:cubicBezTo>
                  <a:pt x="924" y="1172"/>
                  <a:pt x="924" y="1172"/>
                  <a:pt x="924" y="1172"/>
                </a:cubicBezTo>
                <a:cubicBezTo>
                  <a:pt x="923" y="1172"/>
                  <a:pt x="923" y="1172"/>
                  <a:pt x="923" y="1172"/>
                </a:cubicBezTo>
                <a:cubicBezTo>
                  <a:pt x="922" y="1173"/>
                  <a:pt x="922" y="1173"/>
                  <a:pt x="922" y="1173"/>
                </a:cubicBezTo>
                <a:cubicBezTo>
                  <a:pt x="921" y="1173"/>
                  <a:pt x="921" y="1173"/>
                  <a:pt x="921" y="1173"/>
                </a:cubicBezTo>
                <a:cubicBezTo>
                  <a:pt x="922" y="1174"/>
                  <a:pt x="922" y="1174"/>
                  <a:pt x="922" y="1174"/>
                </a:cubicBezTo>
                <a:lnTo>
                  <a:pt x="924" y="1174"/>
                </a:lnTo>
                <a:close/>
                <a:moveTo>
                  <a:pt x="733" y="1645"/>
                </a:moveTo>
                <a:cubicBezTo>
                  <a:pt x="734" y="1645"/>
                  <a:pt x="734" y="1645"/>
                  <a:pt x="734" y="1645"/>
                </a:cubicBezTo>
                <a:cubicBezTo>
                  <a:pt x="733" y="1644"/>
                  <a:pt x="733" y="1644"/>
                  <a:pt x="733" y="1644"/>
                </a:cubicBezTo>
                <a:cubicBezTo>
                  <a:pt x="733" y="1644"/>
                  <a:pt x="733" y="1644"/>
                  <a:pt x="733" y="1644"/>
                </a:cubicBezTo>
                <a:lnTo>
                  <a:pt x="733" y="1645"/>
                </a:lnTo>
                <a:close/>
                <a:moveTo>
                  <a:pt x="736" y="1626"/>
                </a:moveTo>
                <a:cubicBezTo>
                  <a:pt x="736" y="1626"/>
                  <a:pt x="736" y="1626"/>
                  <a:pt x="736" y="1626"/>
                </a:cubicBezTo>
                <a:cubicBezTo>
                  <a:pt x="735" y="1625"/>
                  <a:pt x="735" y="1625"/>
                  <a:pt x="735" y="1625"/>
                </a:cubicBezTo>
                <a:cubicBezTo>
                  <a:pt x="735" y="1625"/>
                  <a:pt x="735" y="1625"/>
                  <a:pt x="735" y="1625"/>
                </a:cubicBezTo>
                <a:lnTo>
                  <a:pt x="736" y="1626"/>
                </a:lnTo>
                <a:close/>
                <a:moveTo>
                  <a:pt x="740" y="1682"/>
                </a:moveTo>
                <a:cubicBezTo>
                  <a:pt x="741" y="1681"/>
                  <a:pt x="741" y="1681"/>
                  <a:pt x="741" y="1681"/>
                </a:cubicBezTo>
                <a:cubicBezTo>
                  <a:pt x="743" y="1682"/>
                  <a:pt x="743" y="1682"/>
                  <a:pt x="743" y="1682"/>
                </a:cubicBezTo>
                <a:cubicBezTo>
                  <a:pt x="742" y="1679"/>
                  <a:pt x="742" y="1679"/>
                  <a:pt x="742" y="1679"/>
                </a:cubicBezTo>
                <a:cubicBezTo>
                  <a:pt x="741" y="1677"/>
                  <a:pt x="741" y="1677"/>
                  <a:pt x="741" y="1677"/>
                </a:cubicBezTo>
                <a:cubicBezTo>
                  <a:pt x="741" y="1675"/>
                  <a:pt x="741" y="1675"/>
                  <a:pt x="741" y="1675"/>
                </a:cubicBezTo>
                <a:cubicBezTo>
                  <a:pt x="739" y="1674"/>
                  <a:pt x="739" y="1674"/>
                  <a:pt x="739" y="1674"/>
                </a:cubicBezTo>
                <a:cubicBezTo>
                  <a:pt x="739" y="1672"/>
                  <a:pt x="739" y="1672"/>
                  <a:pt x="739" y="1672"/>
                </a:cubicBezTo>
                <a:cubicBezTo>
                  <a:pt x="737" y="1672"/>
                  <a:pt x="737" y="1672"/>
                  <a:pt x="737" y="1672"/>
                </a:cubicBezTo>
                <a:cubicBezTo>
                  <a:pt x="736" y="1673"/>
                  <a:pt x="736" y="1673"/>
                  <a:pt x="736" y="1673"/>
                </a:cubicBezTo>
                <a:cubicBezTo>
                  <a:pt x="735" y="1674"/>
                  <a:pt x="735" y="1674"/>
                  <a:pt x="735" y="1674"/>
                </a:cubicBezTo>
                <a:cubicBezTo>
                  <a:pt x="737" y="1675"/>
                  <a:pt x="737" y="1675"/>
                  <a:pt x="737" y="1675"/>
                </a:cubicBezTo>
                <a:cubicBezTo>
                  <a:pt x="739" y="1678"/>
                  <a:pt x="739" y="1678"/>
                  <a:pt x="739" y="1678"/>
                </a:cubicBezTo>
                <a:cubicBezTo>
                  <a:pt x="739" y="1678"/>
                  <a:pt x="739" y="1678"/>
                  <a:pt x="739" y="1678"/>
                </a:cubicBezTo>
                <a:cubicBezTo>
                  <a:pt x="740" y="1679"/>
                  <a:pt x="740" y="1679"/>
                  <a:pt x="740" y="1679"/>
                </a:cubicBezTo>
                <a:cubicBezTo>
                  <a:pt x="739" y="1680"/>
                  <a:pt x="739" y="1680"/>
                  <a:pt x="739" y="1680"/>
                </a:cubicBezTo>
                <a:lnTo>
                  <a:pt x="740" y="1682"/>
                </a:lnTo>
                <a:close/>
                <a:moveTo>
                  <a:pt x="739" y="1636"/>
                </a:moveTo>
                <a:cubicBezTo>
                  <a:pt x="737" y="1636"/>
                  <a:pt x="737" y="1636"/>
                  <a:pt x="737" y="1636"/>
                </a:cubicBezTo>
                <a:cubicBezTo>
                  <a:pt x="735" y="1637"/>
                  <a:pt x="735" y="1637"/>
                  <a:pt x="735" y="1637"/>
                </a:cubicBezTo>
                <a:cubicBezTo>
                  <a:pt x="736" y="1638"/>
                  <a:pt x="736" y="1638"/>
                  <a:pt x="736" y="1638"/>
                </a:cubicBezTo>
                <a:cubicBezTo>
                  <a:pt x="739" y="1638"/>
                  <a:pt x="739" y="1638"/>
                  <a:pt x="739" y="1638"/>
                </a:cubicBezTo>
                <a:lnTo>
                  <a:pt x="739" y="1636"/>
                </a:lnTo>
                <a:close/>
                <a:moveTo>
                  <a:pt x="737" y="1641"/>
                </a:moveTo>
                <a:cubicBezTo>
                  <a:pt x="736" y="1641"/>
                  <a:pt x="736" y="1641"/>
                  <a:pt x="736" y="1641"/>
                </a:cubicBezTo>
                <a:cubicBezTo>
                  <a:pt x="737" y="1643"/>
                  <a:pt x="737" y="1643"/>
                  <a:pt x="737" y="1643"/>
                </a:cubicBezTo>
                <a:lnTo>
                  <a:pt x="737" y="1641"/>
                </a:lnTo>
                <a:close/>
                <a:moveTo>
                  <a:pt x="734" y="1622"/>
                </a:moveTo>
                <a:cubicBezTo>
                  <a:pt x="735" y="1623"/>
                  <a:pt x="735" y="1623"/>
                  <a:pt x="735" y="1623"/>
                </a:cubicBezTo>
                <a:cubicBezTo>
                  <a:pt x="737" y="1622"/>
                  <a:pt x="737" y="1622"/>
                  <a:pt x="737" y="1622"/>
                </a:cubicBezTo>
                <a:cubicBezTo>
                  <a:pt x="735" y="1621"/>
                  <a:pt x="735" y="1621"/>
                  <a:pt x="735" y="1621"/>
                </a:cubicBezTo>
                <a:lnTo>
                  <a:pt x="734" y="1622"/>
                </a:lnTo>
                <a:close/>
                <a:moveTo>
                  <a:pt x="738" y="1631"/>
                </a:moveTo>
                <a:cubicBezTo>
                  <a:pt x="738" y="1629"/>
                  <a:pt x="738" y="1629"/>
                  <a:pt x="738" y="1629"/>
                </a:cubicBezTo>
                <a:cubicBezTo>
                  <a:pt x="737" y="1630"/>
                  <a:pt x="737" y="1630"/>
                  <a:pt x="737" y="1630"/>
                </a:cubicBezTo>
                <a:lnTo>
                  <a:pt x="738" y="1631"/>
                </a:lnTo>
                <a:close/>
                <a:moveTo>
                  <a:pt x="733" y="1674"/>
                </a:moveTo>
                <a:cubicBezTo>
                  <a:pt x="732" y="1675"/>
                  <a:pt x="732" y="1675"/>
                  <a:pt x="732" y="1675"/>
                </a:cubicBezTo>
                <a:cubicBezTo>
                  <a:pt x="732" y="1676"/>
                  <a:pt x="732" y="1676"/>
                  <a:pt x="732" y="1676"/>
                </a:cubicBezTo>
                <a:cubicBezTo>
                  <a:pt x="733" y="1678"/>
                  <a:pt x="733" y="1678"/>
                  <a:pt x="733" y="1678"/>
                </a:cubicBezTo>
                <a:cubicBezTo>
                  <a:pt x="735" y="1679"/>
                  <a:pt x="735" y="1679"/>
                  <a:pt x="735" y="1679"/>
                </a:cubicBezTo>
                <a:cubicBezTo>
                  <a:pt x="736" y="1679"/>
                  <a:pt x="736" y="1679"/>
                  <a:pt x="736" y="1679"/>
                </a:cubicBezTo>
                <a:cubicBezTo>
                  <a:pt x="736" y="1680"/>
                  <a:pt x="736" y="1680"/>
                  <a:pt x="736" y="1680"/>
                </a:cubicBezTo>
                <a:cubicBezTo>
                  <a:pt x="736" y="1683"/>
                  <a:pt x="736" y="1683"/>
                  <a:pt x="736" y="1683"/>
                </a:cubicBezTo>
                <a:cubicBezTo>
                  <a:pt x="738" y="1684"/>
                  <a:pt x="738" y="1684"/>
                  <a:pt x="738" y="1684"/>
                </a:cubicBezTo>
                <a:cubicBezTo>
                  <a:pt x="738" y="1683"/>
                  <a:pt x="738" y="1683"/>
                  <a:pt x="738" y="1683"/>
                </a:cubicBezTo>
                <a:cubicBezTo>
                  <a:pt x="738" y="1681"/>
                  <a:pt x="738" y="1681"/>
                  <a:pt x="738" y="1681"/>
                </a:cubicBezTo>
                <a:cubicBezTo>
                  <a:pt x="737" y="1678"/>
                  <a:pt x="737" y="1678"/>
                  <a:pt x="737" y="1678"/>
                </a:cubicBezTo>
                <a:cubicBezTo>
                  <a:pt x="734" y="1675"/>
                  <a:pt x="734" y="1675"/>
                  <a:pt x="734" y="1675"/>
                </a:cubicBezTo>
                <a:lnTo>
                  <a:pt x="733" y="1674"/>
                </a:lnTo>
                <a:close/>
                <a:moveTo>
                  <a:pt x="818" y="1069"/>
                </a:moveTo>
                <a:cubicBezTo>
                  <a:pt x="815" y="1071"/>
                  <a:pt x="815" y="1071"/>
                  <a:pt x="815" y="1071"/>
                </a:cubicBezTo>
                <a:cubicBezTo>
                  <a:pt x="813" y="1070"/>
                  <a:pt x="813" y="1070"/>
                  <a:pt x="813" y="1070"/>
                </a:cubicBezTo>
                <a:cubicBezTo>
                  <a:pt x="811" y="1071"/>
                  <a:pt x="811" y="1071"/>
                  <a:pt x="811" y="1071"/>
                </a:cubicBezTo>
                <a:cubicBezTo>
                  <a:pt x="811" y="1072"/>
                  <a:pt x="811" y="1072"/>
                  <a:pt x="811" y="1072"/>
                </a:cubicBezTo>
                <a:cubicBezTo>
                  <a:pt x="812" y="1073"/>
                  <a:pt x="812" y="1073"/>
                  <a:pt x="812" y="1073"/>
                </a:cubicBezTo>
                <a:cubicBezTo>
                  <a:pt x="812" y="1075"/>
                  <a:pt x="812" y="1075"/>
                  <a:pt x="812" y="1075"/>
                </a:cubicBezTo>
                <a:cubicBezTo>
                  <a:pt x="811" y="1077"/>
                  <a:pt x="811" y="1077"/>
                  <a:pt x="811" y="1077"/>
                </a:cubicBezTo>
                <a:cubicBezTo>
                  <a:pt x="809" y="1077"/>
                  <a:pt x="809" y="1077"/>
                  <a:pt x="809" y="1077"/>
                </a:cubicBezTo>
                <a:cubicBezTo>
                  <a:pt x="811" y="1078"/>
                  <a:pt x="811" y="1078"/>
                  <a:pt x="811" y="1078"/>
                </a:cubicBezTo>
                <a:cubicBezTo>
                  <a:pt x="815" y="1077"/>
                  <a:pt x="815" y="1077"/>
                  <a:pt x="815" y="1077"/>
                </a:cubicBezTo>
                <a:cubicBezTo>
                  <a:pt x="817" y="1076"/>
                  <a:pt x="817" y="1076"/>
                  <a:pt x="817" y="1076"/>
                </a:cubicBezTo>
                <a:cubicBezTo>
                  <a:pt x="817" y="1074"/>
                  <a:pt x="817" y="1074"/>
                  <a:pt x="817" y="1074"/>
                </a:cubicBezTo>
                <a:cubicBezTo>
                  <a:pt x="816" y="1072"/>
                  <a:pt x="816" y="1072"/>
                  <a:pt x="816" y="1072"/>
                </a:cubicBezTo>
                <a:cubicBezTo>
                  <a:pt x="818" y="1070"/>
                  <a:pt x="818" y="1070"/>
                  <a:pt x="818" y="1070"/>
                </a:cubicBezTo>
                <a:lnTo>
                  <a:pt x="818" y="1069"/>
                </a:lnTo>
                <a:close/>
                <a:moveTo>
                  <a:pt x="821" y="1067"/>
                </a:moveTo>
                <a:cubicBezTo>
                  <a:pt x="819" y="1068"/>
                  <a:pt x="819" y="1068"/>
                  <a:pt x="819" y="1068"/>
                </a:cubicBezTo>
                <a:cubicBezTo>
                  <a:pt x="821" y="1069"/>
                  <a:pt x="821" y="1069"/>
                  <a:pt x="821" y="1069"/>
                </a:cubicBezTo>
                <a:lnTo>
                  <a:pt x="821" y="1067"/>
                </a:lnTo>
                <a:close/>
                <a:moveTo>
                  <a:pt x="730" y="1632"/>
                </a:moveTo>
                <a:cubicBezTo>
                  <a:pt x="731" y="1633"/>
                  <a:pt x="731" y="1633"/>
                  <a:pt x="731" y="1633"/>
                </a:cubicBezTo>
                <a:cubicBezTo>
                  <a:pt x="732" y="1632"/>
                  <a:pt x="732" y="1632"/>
                  <a:pt x="732" y="1632"/>
                </a:cubicBezTo>
                <a:cubicBezTo>
                  <a:pt x="731" y="1631"/>
                  <a:pt x="731" y="1631"/>
                  <a:pt x="731" y="1631"/>
                </a:cubicBezTo>
                <a:lnTo>
                  <a:pt x="730" y="1632"/>
                </a:lnTo>
                <a:close/>
                <a:moveTo>
                  <a:pt x="728" y="1621"/>
                </a:moveTo>
                <a:cubicBezTo>
                  <a:pt x="729" y="1622"/>
                  <a:pt x="729" y="1622"/>
                  <a:pt x="729" y="1622"/>
                </a:cubicBezTo>
                <a:cubicBezTo>
                  <a:pt x="732" y="1621"/>
                  <a:pt x="732" y="1621"/>
                  <a:pt x="732" y="1621"/>
                </a:cubicBezTo>
                <a:cubicBezTo>
                  <a:pt x="730" y="1620"/>
                  <a:pt x="730" y="1620"/>
                  <a:pt x="730" y="1620"/>
                </a:cubicBezTo>
                <a:cubicBezTo>
                  <a:pt x="729" y="1620"/>
                  <a:pt x="729" y="1620"/>
                  <a:pt x="729" y="1620"/>
                </a:cubicBezTo>
                <a:lnTo>
                  <a:pt x="728" y="1621"/>
                </a:lnTo>
                <a:close/>
                <a:moveTo>
                  <a:pt x="727" y="1634"/>
                </a:moveTo>
                <a:cubicBezTo>
                  <a:pt x="729" y="1635"/>
                  <a:pt x="729" y="1635"/>
                  <a:pt x="729" y="1635"/>
                </a:cubicBezTo>
                <a:cubicBezTo>
                  <a:pt x="730" y="1634"/>
                  <a:pt x="730" y="1634"/>
                  <a:pt x="730" y="1634"/>
                </a:cubicBezTo>
                <a:cubicBezTo>
                  <a:pt x="729" y="1633"/>
                  <a:pt x="729" y="1633"/>
                  <a:pt x="729" y="1633"/>
                </a:cubicBezTo>
                <a:cubicBezTo>
                  <a:pt x="727" y="1633"/>
                  <a:pt x="727" y="1633"/>
                  <a:pt x="727" y="1633"/>
                </a:cubicBezTo>
                <a:lnTo>
                  <a:pt x="727" y="1634"/>
                </a:lnTo>
                <a:close/>
                <a:moveTo>
                  <a:pt x="735" y="1682"/>
                </a:moveTo>
                <a:cubicBezTo>
                  <a:pt x="735" y="1680"/>
                  <a:pt x="735" y="1680"/>
                  <a:pt x="735" y="1680"/>
                </a:cubicBezTo>
                <a:cubicBezTo>
                  <a:pt x="733" y="1679"/>
                  <a:pt x="733" y="1679"/>
                  <a:pt x="733" y="1679"/>
                </a:cubicBezTo>
                <a:cubicBezTo>
                  <a:pt x="733" y="1679"/>
                  <a:pt x="733" y="1679"/>
                  <a:pt x="733" y="1679"/>
                </a:cubicBezTo>
                <a:cubicBezTo>
                  <a:pt x="733" y="1682"/>
                  <a:pt x="733" y="1682"/>
                  <a:pt x="733" y="1682"/>
                </a:cubicBezTo>
                <a:cubicBezTo>
                  <a:pt x="734" y="1682"/>
                  <a:pt x="734" y="1682"/>
                  <a:pt x="734" y="1682"/>
                </a:cubicBezTo>
                <a:cubicBezTo>
                  <a:pt x="734" y="1683"/>
                  <a:pt x="734" y="1683"/>
                  <a:pt x="734" y="1683"/>
                </a:cubicBezTo>
                <a:cubicBezTo>
                  <a:pt x="735" y="1683"/>
                  <a:pt x="735" y="1683"/>
                  <a:pt x="735" y="1683"/>
                </a:cubicBezTo>
                <a:lnTo>
                  <a:pt x="735" y="1682"/>
                </a:lnTo>
                <a:close/>
                <a:moveTo>
                  <a:pt x="640" y="1199"/>
                </a:moveTo>
                <a:cubicBezTo>
                  <a:pt x="639" y="1200"/>
                  <a:pt x="639" y="1200"/>
                  <a:pt x="639" y="1200"/>
                </a:cubicBezTo>
                <a:cubicBezTo>
                  <a:pt x="638" y="1202"/>
                  <a:pt x="638" y="1202"/>
                  <a:pt x="638" y="1202"/>
                </a:cubicBezTo>
                <a:cubicBezTo>
                  <a:pt x="638" y="1203"/>
                  <a:pt x="638" y="1203"/>
                  <a:pt x="638" y="1203"/>
                </a:cubicBezTo>
                <a:cubicBezTo>
                  <a:pt x="638" y="1204"/>
                  <a:pt x="638" y="1204"/>
                  <a:pt x="638" y="1204"/>
                </a:cubicBezTo>
                <a:cubicBezTo>
                  <a:pt x="640" y="1203"/>
                  <a:pt x="640" y="1203"/>
                  <a:pt x="640" y="1203"/>
                </a:cubicBezTo>
                <a:cubicBezTo>
                  <a:pt x="640" y="1202"/>
                  <a:pt x="640" y="1202"/>
                  <a:pt x="640" y="1202"/>
                </a:cubicBezTo>
                <a:cubicBezTo>
                  <a:pt x="640" y="1201"/>
                  <a:pt x="640" y="1201"/>
                  <a:pt x="640" y="1201"/>
                </a:cubicBezTo>
                <a:cubicBezTo>
                  <a:pt x="641" y="1199"/>
                  <a:pt x="641" y="1199"/>
                  <a:pt x="641" y="1199"/>
                </a:cubicBezTo>
                <a:lnTo>
                  <a:pt x="640" y="1199"/>
                </a:lnTo>
                <a:close/>
                <a:moveTo>
                  <a:pt x="739" y="1632"/>
                </a:moveTo>
                <a:cubicBezTo>
                  <a:pt x="740" y="1632"/>
                  <a:pt x="740" y="1632"/>
                  <a:pt x="740" y="1632"/>
                </a:cubicBezTo>
                <a:cubicBezTo>
                  <a:pt x="740" y="1630"/>
                  <a:pt x="740" y="1630"/>
                  <a:pt x="740" y="1630"/>
                </a:cubicBezTo>
                <a:lnTo>
                  <a:pt x="739" y="1632"/>
                </a:lnTo>
                <a:close/>
                <a:moveTo>
                  <a:pt x="789" y="1069"/>
                </a:moveTo>
                <a:cubicBezTo>
                  <a:pt x="791" y="1070"/>
                  <a:pt x="791" y="1070"/>
                  <a:pt x="791" y="1070"/>
                </a:cubicBezTo>
                <a:cubicBezTo>
                  <a:pt x="792" y="1068"/>
                  <a:pt x="792" y="1068"/>
                  <a:pt x="792" y="1068"/>
                </a:cubicBezTo>
                <a:cubicBezTo>
                  <a:pt x="791" y="1067"/>
                  <a:pt x="791" y="1067"/>
                  <a:pt x="791" y="1067"/>
                </a:cubicBezTo>
                <a:cubicBezTo>
                  <a:pt x="789" y="1069"/>
                  <a:pt x="789" y="1069"/>
                  <a:pt x="789" y="1069"/>
                </a:cubicBezTo>
                <a:cubicBezTo>
                  <a:pt x="788" y="1068"/>
                  <a:pt x="788" y="1068"/>
                  <a:pt x="788" y="1068"/>
                </a:cubicBezTo>
                <a:cubicBezTo>
                  <a:pt x="786" y="1069"/>
                  <a:pt x="786" y="1069"/>
                  <a:pt x="786" y="1069"/>
                </a:cubicBezTo>
                <a:cubicBezTo>
                  <a:pt x="786" y="1069"/>
                  <a:pt x="787" y="1070"/>
                  <a:pt x="787" y="1070"/>
                </a:cubicBezTo>
                <a:lnTo>
                  <a:pt x="789" y="1069"/>
                </a:lnTo>
                <a:close/>
                <a:moveTo>
                  <a:pt x="735" y="1635"/>
                </a:moveTo>
                <a:cubicBezTo>
                  <a:pt x="735" y="1634"/>
                  <a:pt x="735" y="1634"/>
                  <a:pt x="735" y="1634"/>
                </a:cubicBezTo>
                <a:cubicBezTo>
                  <a:pt x="737" y="1634"/>
                  <a:pt x="737" y="1634"/>
                  <a:pt x="737" y="1634"/>
                </a:cubicBezTo>
                <a:cubicBezTo>
                  <a:pt x="738" y="1633"/>
                  <a:pt x="738" y="1633"/>
                  <a:pt x="738" y="1633"/>
                </a:cubicBezTo>
                <a:cubicBezTo>
                  <a:pt x="734" y="1633"/>
                  <a:pt x="734" y="1633"/>
                  <a:pt x="734" y="1633"/>
                </a:cubicBezTo>
                <a:cubicBezTo>
                  <a:pt x="734" y="1634"/>
                  <a:pt x="734" y="1634"/>
                  <a:pt x="734" y="1634"/>
                </a:cubicBezTo>
                <a:cubicBezTo>
                  <a:pt x="734" y="1634"/>
                  <a:pt x="735" y="1635"/>
                  <a:pt x="735" y="1635"/>
                </a:cubicBezTo>
                <a:close/>
                <a:moveTo>
                  <a:pt x="732" y="1628"/>
                </a:moveTo>
                <a:cubicBezTo>
                  <a:pt x="733" y="1629"/>
                  <a:pt x="733" y="1629"/>
                  <a:pt x="733" y="1629"/>
                </a:cubicBezTo>
                <a:cubicBezTo>
                  <a:pt x="734" y="1629"/>
                  <a:pt x="734" y="1629"/>
                  <a:pt x="734" y="1629"/>
                </a:cubicBezTo>
                <a:cubicBezTo>
                  <a:pt x="735" y="1628"/>
                  <a:pt x="735" y="1628"/>
                  <a:pt x="735" y="1628"/>
                </a:cubicBezTo>
                <a:cubicBezTo>
                  <a:pt x="735" y="1628"/>
                  <a:pt x="735" y="1628"/>
                  <a:pt x="735" y="1628"/>
                </a:cubicBezTo>
                <a:cubicBezTo>
                  <a:pt x="734" y="1627"/>
                  <a:pt x="734" y="1627"/>
                  <a:pt x="734" y="1627"/>
                </a:cubicBezTo>
                <a:cubicBezTo>
                  <a:pt x="733" y="1626"/>
                  <a:pt x="733" y="1626"/>
                  <a:pt x="733" y="1626"/>
                </a:cubicBezTo>
                <a:lnTo>
                  <a:pt x="732" y="1628"/>
                </a:lnTo>
                <a:close/>
                <a:moveTo>
                  <a:pt x="738" y="1645"/>
                </a:moveTo>
                <a:cubicBezTo>
                  <a:pt x="737" y="1644"/>
                  <a:pt x="737" y="1644"/>
                  <a:pt x="737" y="1644"/>
                </a:cubicBezTo>
                <a:cubicBezTo>
                  <a:pt x="736" y="1644"/>
                  <a:pt x="736" y="1644"/>
                  <a:pt x="736" y="1644"/>
                </a:cubicBezTo>
                <a:cubicBezTo>
                  <a:pt x="735" y="1643"/>
                  <a:pt x="735" y="1643"/>
                  <a:pt x="735" y="1643"/>
                </a:cubicBezTo>
                <a:cubicBezTo>
                  <a:pt x="734" y="1644"/>
                  <a:pt x="734" y="1644"/>
                  <a:pt x="734" y="1644"/>
                </a:cubicBezTo>
                <a:cubicBezTo>
                  <a:pt x="736" y="1646"/>
                  <a:pt x="736" y="1646"/>
                  <a:pt x="736" y="1646"/>
                </a:cubicBezTo>
                <a:lnTo>
                  <a:pt x="738" y="1645"/>
                </a:lnTo>
                <a:close/>
                <a:moveTo>
                  <a:pt x="749" y="1056"/>
                </a:moveTo>
                <a:cubicBezTo>
                  <a:pt x="750" y="1058"/>
                  <a:pt x="750" y="1058"/>
                  <a:pt x="750" y="1058"/>
                </a:cubicBezTo>
                <a:cubicBezTo>
                  <a:pt x="751" y="1058"/>
                  <a:pt x="751" y="1058"/>
                  <a:pt x="751" y="1058"/>
                </a:cubicBezTo>
                <a:cubicBezTo>
                  <a:pt x="752" y="1059"/>
                  <a:pt x="752" y="1059"/>
                  <a:pt x="752" y="1059"/>
                </a:cubicBezTo>
                <a:cubicBezTo>
                  <a:pt x="752" y="1058"/>
                  <a:pt x="752" y="1058"/>
                  <a:pt x="752" y="1058"/>
                </a:cubicBezTo>
                <a:cubicBezTo>
                  <a:pt x="751" y="1056"/>
                  <a:pt x="751" y="1056"/>
                  <a:pt x="751" y="1056"/>
                </a:cubicBezTo>
                <a:lnTo>
                  <a:pt x="749" y="1056"/>
                </a:lnTo>
                <a:close/>
                <a:moveTo>
                  <a:pt x="737" y="1623"/>
                </a:moveTo>
                <a:cubicBezTo>
                  <a:pt x="739" y="1624"/>
                  <a:pt x="739" y="1624"/>
                  <a:pt x="739" y="1624"/>
                </a:cubicBezTo>
                <a:cubicBezTo>
                  <a:pt x="739" y="1625"/>
                  <a:pt x="739" y="1625"/>
                  <a:pt x="739" y="1625"/>
                </a:cubicBezTo>
                <a:cubicBezTo>
                  <a:pt x="740" y="1625"/>
                  <a:pt x="740" y="1625"/>
                  <a:pt x="740" y="1625"/>
                </a:cubicBezTo>
                <a:cubicBezTo>
                  <a:pt x="740" y="1623"/>
                  <a:pt x="740" y="1623"/>
                  <a:pt x="740" y="1623"/>
                </a:cubicBezTo>
                <a:cubicBezTo>
                  <a:pt x="738" y="1622"/>
                  <a:pt x="738" y="1622"/>
                  <a:pt x="738" y="1622"/>
                </a:cubicBezTo>
                <a:lnTo>
                  <a:pt x="737" y="1623"/>
                </a:lnTo>
                <a:close/>
                <a:moveTo>
                  <a:pt x="746" y="1709"/>
                </a:moveTo>
                <a:cubicBezTo>
                  <a:pt x="746" y="1709"/>
                  <a:pt x="746" y="1709"/>
                  <a:pt x="746" y="1709"/>
                </a:cubicBezTo>
                <a:cubicBezTo>
                  <a:pt x="746" y="1712"/>
                  <a:pt x="746" y="1712"/>
                  <a:pt x="746" y="1712"/>
                </a:cubicBezTo>
                <a:cubicBezTo>
                  <a:pt x="748" y="1714"/>
                  <a:pt x="748" y="1714"/>
                  <a:pt x="748" y="1714"/>
                </a:cubicBezTo>
                <a:cubicBezTo>
                  <a:pt x="750" y="1714"/>
                  <a:pt x="750" y="1714"/>
                  <a:pt x="750" y="1714"/>
                </a:cubicBezTo>
                <a:cubicBezTo>
                  <a:pt x="750" y="1713"/>
                  <a:pt x="750" y="1713"/>
                  <a:pt x="750" y="1713"/>
                </a:cubicBezTo>
                <a:cubicBezTo>
                  <a:pt x="748" y="1710"/>
                  <a:pt x="748" y="1710"/>
                  <a:pt x="748" y="1710"/>
                </a:cubicBezTo>
                <a:lnTo>
                  <a:pt x="746" y="1709"/>
                </a:lnTo>
                <a:close/>
                <a:moveTo>
                  <a:pt x="779" y="1754"/>
                </a:moveTo>
                <a:cubicBezTo>
                  <a:pt x="778" y="1756"/>
                  <a:pt x="778" y="1756"/>
                  <a:pt x="778" y="1756"/>
                </a:cubicBezTo>
                <a:cubicBezTo>
                  <a:pt x="778" y="1757"/>
                  <a:pt x="778" y="1757"/>
                  <a:pt x="778" y="1757"/>
                </a:cubicBezTo>
                <a:cubicBezTo>
                  <a:pt x="779" y="1757"/>
                  <a:pt x="779" y="1757"/>
                  <a:pt x="779" y="1757"/>
                </a:cubicBezTo>
                <a:cubicBezTo>
                  <a:pt x="780" y="1755"/>
                  <a:pt x="780" y="1755"/>
                  <a:pt x="780" y="1755"/>
                </a:cubicBezTo>
                <a:cubicBezTo>
                  <a:pt x="781" y="1755"/>
                  <a:pt x="781" y="1755"/>
                  <a:pt x="781" y="1755"/>
                </a:cubicBezTo>
                <a:cubicBezTo>
                  <a:pt x="780" y="1754"/>
                  <a:pt x="780" y="1754"/>
                  <a:pt x="780" y="1754"/>
                </a:cubicBezTo>
                <a:lnTo>
                  <a:pt x="779" y="1754"/>
                </a:lnTo>
                <a:close/>
                <a:moveTo>
                  <a:pt x="1058" y="1242"/>
                </a:moveTo>
                <a:cubicBezTo>
                  <a:pt x="1058" y="1237"/>
                  <a:pt x="1058" y="1237"/>
                  <a:pt x="1058" y="1237"/>
                </a:cubicBezTo>
                <a:cubicBezTo>
                  <a:pt x="1057" y="1237"/>
                  <a:pt x="1057" y="1237"/>
                  <a:pt x="1057" y="1237"/>
                </a:cubicBezTo>
                <a:cubicBezTo>
                  <a:pt x="1057" y="1235"/>
                  <a:pt x="1057" y="1235"/>
                  <a:pt x="1057" y="1235"/>
                </a:cubicBezTo>
                <a:cubicBezTo>
                  <a:pt x="1053" y="1228"/>
                  <a:pt x="1053" y="1228"/>
                  <a:pt x="1053" y="1228"/>
                </a:cubicBezTo>
                <a:cubicBezTo>
                  <a:pt x="1053" y="1225"/>
                  <a:pt x="1053" y="1225"/>
                  <a:pt x="1053" y="1225"/>
                </a:cubicBezTo>
                <a:cubicBezTo>
                  <a:pt x="1053" y="1222"/>
                  <a:pt x="1053" y="1222"/>
                  <a:pt x="1053" y="1222"/>
                </a:cubicBezTo>
                <a:cubicBezTo>
                  <a:pt x="1047" y="1220"/>
                  <a:pt x="1047" y="1220"/>
                  <a:pt x="1047" y="1220"/>
                </a:cubicBezTo>
                <a:cubicBezTo>
                  <a:pt x="1043" y="1220"/>
                  <a:pt x="1043" y="1220"/>
                  <a:pt x="1043" y="1220"/>
                </a:cubicBezTo>
                <a:cubicBezTo>
                  <a:pt x="1041" y="1221"/>
                  <a:pt x="1041" y="1221"/>
                  <a:pt x="1041" y="1221"/>
                </a:cubicBezTo>
                <a:cubicBezTo>
                  <a:pt x="1039" y="1218"/>
                  <a:pt x="1039" y="1218"/>
                  <a:pt x="1039" y="1218"/>
                </a:cubicBezTo>
                <a:cubicBezTo>
                  <a:pt x="1037" y="1218"/>
                  <a:pt x="1037" y="1218"/>
                  <a:pt x="1037" y="1218"/>
                </a:cubicBezTo>
                <a:cubicBezTo>
                  <a:pt x="1035" y="1216"/>
                  <a:pt x="1035" y="1216"/>
                  <a:pt x="1035" y="1216"/>
                </a:cubicBezTo>
                <a:cubicBezTo>
                  <a:pt x="1033" y="1214"/>
                  <a:pt x="1033" y="1214"/>
                  <a:pt x="1033" y="1214"/>
                </a:cubicBezTo>
                <a:cubicBezTo>
                  <a:pt x="1031" y="1214"/>
                  <a:pt x="1031" y="1214"/>
                  <a:pt x="1031" y="1214"/>
                </a:cubicBezTo>
                <a:cubicBezTo>
                  <a:pt x="1027" y="1210"/>
                  <a:pt x="1027" y="1210"/>
                  <a:pt x="1027" y="1210"/>
                </a:cubicBezTo>
                <a:cubicBezTo>
                  <a:pt x="1023" y="1205"/>
                  <a:pt x="1023" y="1205"/>
                  <a:pt x="1023" y="1205"/>
                </a:cubicBezTo>
                <a:cubicBezTo>
                  <a:pt x="1022" y="1205"/>
                  <a:pt x="1022" y="1205"/>
                  <a:pt x="1022" y="1205"/>
                </a:cubicBezTo>
                <a:cubicBezTo>
                  <a:pt x="1019" y="1203"/>
                  <a:pt x="1019" y="1203"/>
                  <a:pt x="1019" y="1203"/>
                </a:cubicBezTo>
                <a:cubicBezTo>
                  <a:pt x="1017" y="1203"/>
                  <a:pt x="1017" y="1203"/>
                  <a:pt x="1017" y="1203"/>
                </a:cubicBezTo>
                <a:cubicBezTo>
                  <a:pt x="1012" y="1199"/>
                  <a:pt x="1012" y="1199"/>
                  <a:pt x="1012" y="1199"/>
                </a:cubicBezTo>
                <a:cubicBezTo>
                  <a:pt x="1009" y="1199"/>
                  <a:pt x="1009" y="1199"/>
                  <a:pt x="1009" y="1199"/>
                </a:cubicBezTo>
                <a:cubicBezTo>
                  <a:pt x="1007" y="1198"/>
                  <a:pt x="1007" y="1198"/>
                  <a:pt x="1007" y="1198"/>
                </a:cubicBezTo>
                <a:cubicBezTo>
                  <a:pt x="1005" y="1198"/>
                  <a:pt x="1005" y="1198"/>
                  <a:pt x="1005" y="1198"/>
                </a:cubicBezTo>
                <a:cubicBezTo>
                  <a:pt x="1002" y="1198"/>
                  <a:pt x="1002" y="1198"/>
                  <a:pt x="1002" y="1198"/>
                </a:cubicBezTo>
                <a:cubicBezTo>
                  <a:pt x="1001" y="1198"/>
                  <a:pt x="1001" y="1198"/>
                  <a:pt x="1001" y="1198"/>
                </a:cubicBezTo>
                <a:cubicBezTo>
                  <a:pt x="999" y="1198"/>
                  <a:pt x="999" y="1198"/>
                  <a:pt x="999" y="1198"/>
                </a:cubicBezTo>
                <a:cubicBezTo>
                  <a:pt x="998" y="1200"/>
                  <a:pt x="998" y="1200"/>
                  <a:pt x="998" y="1200"/>
                </a:cubicBezTo>
                <a:cubicBezTo>
                  <a:pt x="997" y="1199"/>
                  <a:pt x="997" y="1199"/>
                  <a:pt x="997" y="1199"/>
                </a:cubicBezTo>
                <a:cubicBezTo>
                  <a:pt x="994" y="1197"/>
                  <a:pt x="994" y="1197"/>
                  <a:pt x="994" y="1197"/>
                </a:cubicBezTo>
                <a:cubicBezTo>
                  <a:pt x="994" y="1198"/>
                  <a:pt x="994" y="1198"/>
                  <a:pt x="994" y="1198"/>
                </a:cubicBezTo>
                <a:cubicBezTo>
                  <a:pt x="993" y="1197"/>
                  <a:pt x="993" y="1197"/>
                  <a:pt x="993" y="1197"/>
                </a:cubicBezTo>
                <a:cubicBezTo>
                  <a:pt x="993" y="1198"/>
                  <a:pt x="993" y="1198"/>
                  <a:pt x="993" y="1198"/>
                </a:cubicBezTo>
                <a:cubicBezTo>
                  <a:pt x="993" y="1199"/>
                  <a:pt x="993" y="1199"/>
                  <a:pt x="993" y="1199"/>
                </a:cubicBezTo>
                <a:cubicBezTo>
                  <a:pt x="991" y="1198"/>
                  <a:pt x="991" y="1198"/>
                  <a:pt x="991" y="1198"/>
                </a:cubicBezTo>
                <a:cubicBezTo>
                  <a:pt x="991" y="1197"/>
                  <a:pt x="991" y="1197"/>
                  <a:pt x="991" y="1197"/>
                </a:cubicBezTo>
                <a:cubicBezTo>
                  <a:pt x="990" y="1196"/>
                  <a:pt x="990" y="1196"/>
                  <a:pt x="990" y="1196"/>
                </a:cubicBezTo>
                <a:cubicBezTo>
                  <a:pt x="990" y="1197"/>
                  <a:pt x="990" y="1197"/>
                  <a:pt x="990" y="1197"/>
                </a:cubicBezTo>
                <a:cubicBezTo>
                  <a:pt x="990" y="1198"/>
                  <a:pt x="990" y="1198"/>
                  <a:pt x="990" y="1198"/>
                </a:cubicBezTo>
                <a:cubicBezTo>
                  <a:pt x="987" y="1197"/>
                  <a:pt x="987" y="1197"/>
                  <a:pt x="987" y="1197"/>
                </a:cubicBezTo>
                <a:cubicBezTo>
                  <a:pt x="986" y="1197"/>
                  <a:pt x="986" y="1197"/>
                  <a:pt x="986" y="1197"/>
                </a:cubicBezTo>
                <a:cubicBezTo>
                  <a:pt x="984" y="1196"/>
                  <a:pt x="984" y="1196"/>
                  <a:pt x="984" y="1196"/>
                </a:cubicBezTo>
                <a:cubicBezTo>
                  <a:pt x="979" y="1194"/>
                  <a:pt x="979" y="1194"/>
                  <a:pt x="979" y="1194"/>
                </a:cubicBezTo>
                <a:cubicBezTo>
                  <a:pt x="977" y="1194"/>
                  <a:pt x="977" y="1194"/>
                  <a:pt x="977" y="1194"/>
                </a:cubicBezTo>
                <a:cubicBezTo>
                  <a:pt x="977" y="1195"/>
                  <a:pt x="977" y="1195"/>
                  <a:pt x="977" y="1195"/>
                </a:cubicBezTo>
                <a:cubicBezTo>
                  <a:pt x="977" y="1196"/>
                  <a:pt x="977" y="1196"/>
                  <a:pt x="977" y="1196"/>
                </a:cubicBezTo>
                <a:cubicBezTo>
                  <a:pt x="977" y="1196"/>
                  <a:pt x="977" y="1196"/>
                  <a:pt x="977" y="1196"/>
                </a:cubicBezTo>
                <a:cubicBezTo>
                  <a:pt x="975" y="1196"/>
                  <a:pt x="975" y="1196"/>
                  <a:pt x="975" y="1196"/>
                </a:cubicBezTo>
                <a:cubicBezTo>
                  <a:pt x="975" y="1196"/>
                  <a:pt x="975" y="1196"/>
                  <a:pt x="975" y="1196"/>
                </a:cubicBezTo>
                <a:cubicBezTo>
                  <a:pt x="975" y="1197"/>
                  <a:pt x="975" y="1197"/>
                  <a:pt x="975" y="1197"/>
                </a:cubicBezTo>
                <a:cubicBezTo>
                  <a:pt x="973" y="1197"/>
                  <a:pt x="973" y="1197"/>
                  <a:pt x="973" y="1197"/>
                </a:cubicBezTo>
                <a:cubicBezTo>
                  <a:pt x="972" y="1198"/>
                  <a:pt x="972" y="1198"/>
                  <a:pt x="972" y="1198"/>
                </a:cubicBezTo>
                <a:cubicBezTo>
                  <a:pt x="972" y="1200"/>
                  <a:pt x="972" y="1200"/>
                  <a:pt x="972" y="1200"/>
                </a:cubicBezTo>
                <a:cubicBezTo>
                  <a:pt x="971" y="1199"/>
                  <a:pt x="971" y="1199"/>
                  <a:pt x="971" y="1199"/>
                </a:cubicBezTo>
                <a:cubicBezTo>
                  <a:pt x="971" y="1197"/>
                  <a:pt x="971" y="1197"/>
                  <a:pt x="971" y="1197"/>
                </a:cubicBezTo>
                <a:cubicBezTo>
                  <a:pt x="970" y="1198"/>
                  <a:pt x="970" y="1198"/>
                  <a:pt x="970" y="1198"/>
                </a:cubicBezTo>
                <a:cubicBezTo>
                  <a:pt x="970" y="1200"/>
                  <a:pt x="970" y="1200"/>
                  <a:pt x="970" y="1200"/>
                </a:cubicBezTo>
                <a:cubicBezTo>
                  <a:pt x="968" y="1203"/>
                  <a:pt x="968" y="1203"/>
                  <a:pt x="968" y="1203"/>
                </a:cubicBezTo>
                <a:cubicBezTo>
                  <a:pt x="968" y="1205"/>
                  <a:pt x="968" y="1205"/>
                  <a:pt x="968" y="1205"/>
                </a:cubicBezTo>
                <a:cubicBezTo>
                  <a:pt x="968" y="1203"/>
                  <a:pt x="968" y="1203"/>
                  <a:pt x="968" y="1203"/>
                </a:cubicBezTo>
                <a:cubicBezTo>
                  <a:pt x="968" y="1200"/>
                  <a:pt x="968" y="1200"/>
                  <a:pt x="968" y="1200"/>
                </a:cubicBezTo>
                <a:cubicBezTo>
                  <a:pt x="968" y="1198"/>
                  <a:pt x="968" y="1198"/>
                  <a:pt x="968" y="1198"/>
                </a:cubicBezTo>
                <a:cubicBezTo>
                  <a:pt x="969" y="1195"/>
                  <a:pt x="969" y="1195"/>
                  <a:pt x="969" y="1195"/>
                </a:cubicBezTo>
                <a:cubicBezTo>
                  <a:pt x="970" y="1195"/>
                  <a:pt x="970" y="1195"/>
                  <a:pt x="970" y="1195"/>
                </a:cubicBezTo>
                <a:cubicBezTo>
                  <a:pt x="969" y="1194"/>
                  <a:pt x="969" y="1194"/>
                  <a:pt x="969" y="1194"/>
                </a:cubicBezTo>
                <a:cubicBezTo>
                  <a:pt x="968" y="1194"/>
                  <a:pt x="968" y="1194"/>
                  <a:pt x="968" y="1194"/>
                </a:cubicBezTo>
                <a:cubicBezTo>
                  <a:pt x="970" y="1192"/>
                  <a:pt x="970" y="1192"/>
                  <a:pt x="970" y="1192"/>
                </a:cubicBezTo>
                <a:cubicBezTo>
                  <a:pt x="967" y="1189"/>
                  <a:pt x="967" y="1189"/>
                  <a:pt x="967" y="1189"/>
                </a:cubicBezTo>
                <a:cubicBezTo>
                  <a:pt x="966" y="1187"/>
                  <a:pt x="966" y="1187"/>
                  <a:pt x="966" y="1187"/>
                </a:cubicBezTo>
                <a:cubicBezTo>
                  <a:pt x="964" y="1187"/>
                  <a:pt x="964" y="1187"/>
                  <a:pt x="964" y="1187"/>
                </a:cubicBezTo>
                <a:cubicBezTo>
                  <a:pt x="962" y="1186"/>
                  <a:pt x="962" y="1186"/>
                  <a:pt x="962" y="1186"/>
                </a:cubicBezTo>
                <a:cubicBezTo>
                  <a:pt x="961" y="1188"/>
                  <a:pt x="961" y="1188"/>
                  <a:pt x="961" y="1188"/>
                </a:cubicBezTo>
                <a:cubicBezTo>
                  <a:pt x="960" y="1189"/>
                  <a:pt x="960" y="1189"/>
                  <a:pt x="960" y="1189"/>
                </a:cubicBezTo>
                <a:cubicBezTo>
                  <a:pt x="959" y="1187"/>
                  <a:pt x="959" y="1187"/>
                  <a:pt x="959" y="1187"/>
                </a:cubicBezTo>
                <a:cubicBezTo>
                  <a:pt x="958" y="1187"/>
                  <a:pt x="958" y="1187"/>
                  <a:pt x="958" y="1187"/>
                </a:cubicBezTo>
                <a:cubicBezTo>
                  <a:pt x="958" y="1185"/>
                  <a:pt x="958" y="1185"/>
                  <a:pt x="958" y="1185"/>
                </a:cubicBezTo>
                <a:cubicBezTo>
                  <a:pt x="957" y="1184"/>
                  <a:pt x="957" y="1184"/>
                  <a:pt x="957" y="1184"/>
                </a:cubicBezTo>
                <a:cubicBezTo>
                  <a:pt x="955" y="1185"/>
                  <a:pt x="955" y="1185"/>
                  <a:pt x="955" y="1185"/>
                </a:cubicBezTo>
                <a:cubicBezTo>
                  <a:pt x="955" y="1184"/>
                  <a:pt x="955" y="1184"/>
                  <a:pt x="955" y="1184"/>
                </a:cubicBezTo>
                <a:cubicBezTo>
                  <a:pt x="953" y="1183"/>
                  <a:pt x="953" y="1183"/>
                  <a:pt x="953" y="1183"/>
                </a:cubicBezTo>
                <a:cubicBezTo>
                  <a:pt x="953" y="1184"/>
                  <a:pt x="953" y="1184"/>
                  <a:pt x="953" y="1184"/>
                </a:cubicBezTo>
                <a:cubicBezTo>
                  <a:pt x="953" y="1183"/>
                  <a:pt x="953" y="1183"/>
                  <a:pt x="953" y="1183"/>
                </a:cubicBezTo>
                <a:cubicBezTo>
                  <a:pt x="952" y="1183"/>
                  <a:pt x="952" y="1183"/>
                  <a:pt x="952" y="1183"/>
                </a:cubicBezTo>
                <a:cubicBezTo>
                  <a:pt x="951" y="1181"/>
                  <a:pt x="951" y="1181"/>
                  <a:pt x="951" y="1181"/>
                </a:cubicBezTo>
                <a:cubicBezTo>
                  <a:pt x="950" y="1182"/>
                  <a:pt x="950" y="1182"/>
                  <a:pt x="950" y="1182"/>
                </a:cubicBezTo>
                <a:cubicBezTo>
                  <a:pt x="948" y="1181"/>
                  <a:pt x="948" y="1181"/>
                  <a:pt x="948" y="1181"/>
                </a:cubicBezTo>
                <a:cubicBezTo>
                  <a:pt x="945" y="1180"/>
                  <a:pt x="945" y="1180"/>
                  <a:pt x="945" y="1180"/>
                </a:cubicBezTo>
                <a:cubicBezTo>
                  <a:pt x="944" y="1180"/>
                  <a:pt x="944" y="1180"/>
                  <a:pt x="944" y="1180"/>
                </a:cubicBezTo>
                <a:cubicBezTo>
                  <a:pt x="944" y="1180"/>
                  <a:pt x="944" y="1180"/>
                  <a:pt x="944" y="1180"/>
                </a:cubicBezTo>
                <a:cubicBezTo>
                  <a:pt x="942" y="1179"/>
                  <a:pt x="942" y="1179"/>
                  <a:pt x="942" y="1179"/>
                </a:cubicBezTo>
                <a:cubicBezTo>
                  <a:pt x="941" y="1179"/>
                  <a:pt x="941" y="1179"/>
                  <a:pt x="941" y="1179"/>
                </a:cubicBezTo>
                <a:cubicBezTo>
                  <a:pt x="941" y="1181"/>
                  <a:pt x="941" y="1181"/>
                  <a:pt x="941" y="1181"/>
                </a:cubicBezTo>
                <a:cubicBezTo>
                  <a:pt x="940" y="1181"/>
                  <a:pt x="940" y="1181"/>
                  <a:pt x="940" y="1181"/>
                </a:cubicBezTo>
                <a:cubicBezTo>
                  <a:pt x="939" y="1179"/>
                  <a:pt x="939" y="1179"/>
                  <a:pt x="939" y="1179"/>
                </a:cubicBezTo>
                <a:cubicBezTo>
                  <a:pt x="937" y="1179"/>
                  <a:pt x="937" y="1179"/>
                  <a:pt x="937" y="1179"/>
                </a:cubicBezTo>
                <a:cubicBezTo>
                  <a:pt x="936" y="1180"/>
                  <a:pt x="936" y="1180"/>
                  <a:pt x="936" y="1180"/>
                </a:cubicBezTo>
                <a:cubicBezTo>
                  <a:pt x="935" y="1182"/>
                  <a:pt x="935" y="1182"/>
                  <a:pt x="935" y="1182"/>
                </a:cubicBezTo>
                <a:cubicBezTo>
                  <a:pt x="935" y="1183"/>
                  <a:pt x="935" y="1183"/>
                  <a:pt x="935" y="1183"/>
                </a:cubicBezTo>
                <a:cubicBezTo>
                  <a:pt x="933" y="1185"/>
                  <a:pt x="933" y="1185"/>
                  <a:pt x="933" y="1185"/>
                </a:cubicBezTo>
                <a:cubicBezTo>
                  <a:pt x="930" y="1187"/>
                  <a:pt x="930" y="1187"/>
                  <a:pt x="930" y="1187"/>
                </a:cubicBezTo>
                <a:cubicBezTo>
                  <a:pt x="927" y="1189"/>
                  <a:pt x="927" y="1189"/>
                  <a:pt x="927" y="1189"/>
                </a:cubicBezTo>
                <a:cubicBezTo>
                  <a:pt x="925" y="1191"/>
                  <a:pt x="925" y="1191"/>
                  <a:pt x="925" y="1191"/>
                </a:cubicBezTo>
                <a:cubicBezTo>
                  <a:pt x="924" y="1193"/>
                  <a:pt x="924" y="1193"/>
                  <a:pt x="924" y="1193"/>
                </a:cubicBezTo>
                <a:cubicBezTo>
                  <a:pt x="924" y="1196"/>
                  <a:pt x="924" y="1196"/>
                  <a:pt x="924" y="1196"/>
                </a:cubicBezTo>
                <a:cubicBezTo>
                  <a:pt x="923" y="1197"/>
                  <a:pt x="923" y="1197"/>
                  <a:pt x="923" y="1197"/>
                </a:cubicBezTo>
                <a:cubicBezTo>
                  <a:pt x="921" y="1199"/>
                  <a:pt x="921" y="1199"/>
                  <a:pt x="921" y="1199"/>
                </a:cubicBezTo>
                <a:cubicBezTo>
                  <a:pt x="922" y="1200"/>
                  <a:pt x="922" y="1200"/>
                  <a:pt x="922" y="1200"/>
                </a:cubicBezTo>
                <a:cubicBezTo>
                  <a:pt x="922" y="1202"/>
                  <a:pt x="922" y="1202"/>
                  <a:pt x="922" y="1202"/>
                </a:cubicBezTo>
                <a:cubicBezTo>
                  <a:pt x="921" y="1205"/>
                  <a:pt x="921" y="1205"/>
                  <a:pt x="921" y="1205"/>
                </a:cubicBezTo>
                <a:cubicBezTo>
                  <a:pt x="921" y="1203"/>
                  <a:pt x="921" y="1203"/>
                  <a:pt x="921" y="1203"/>
                </a:cubicBezTo>
                <a:cubicBezTo>
                  <a:pt x="920" y="1201"/>
                  <a:pt x="920" y="1201"/>
                  <a:pt x="920" y="1201"/>
                </a:cubicBezTo>
                <a:cubicBezTo>
                  <a:pt x="920" y="1199"/>
                  <a:pt x="920" y="1199"/>
                  <a:pt x="920" y="1199"/>
                </a:cubicBezTo>
                <a:cubicBezTo>
                  <a:pt x="921" y="1198"/>
                  <a:pt x="921" y="1198"/>
                  <a:pt x="921" y="1198"/>
                </a:cubicBezTo>
                <a:cubicBezTo>
                  <a:pt x="922" y="1196"/>
                  <a:pt x="922" y="1196"/>
                  <a:pt x="922" y="1196"/>
                </a:cubicBezTo>
                <a:cubicBezTo>
                  <a:pt x="922" y="1194"/>
                  <a:pt x="922" y="1194"/>
                  <a:pt x="922" y="1194"/>
                </a:cubicBezTo>
                <a:cubicBezTo>
                  <a:pt x="923" y="1192"/>
                  <a:pt x="923" y="1192"/>
                  <a:pt x="923" y="1192"/>
                </a:cubicBezTo>
                <a:cubicBezTo>
                  <a:pt x="923" y="1191"/>
                  <a:pt x="923" y="1191"/>
                  <a:pt x="923" y="1191"/>
                </a:cubicBezTo>
                <a:cubicBezTo>
                  <a:pt x="922" y="1191"/>
                  <a:pt x="922" y="1191"/>
                  <a:pt x="922" y="1191"/>
                </a:cubicBezTo>
                <a:cubicBezTo>
                  <a:pt x="920" y="1191"/>
                  <a:pt x="920" y="1191"/>
                  <a:pt x="920" y="1191"/>
                </a:cubicBezTo>
                <a:cubicBezTo>
                  <a:pt x="917" y="1191"/>
                  <a:pt x="917" y="1191"/>
                  <a:pt x="917" y="1191"/>
                </a:cubicBezTo>
                <a:cubicBezTo>
                  <a:pt x="915" y="1191"/>
                  <a:pt x="915" y="1191"/>
                  <a:pt x="915" y="1191"/>
                </a:cubicBezTo>
                <a:cubicBezTo>
                  <a:pt x="913" y="1191"/>
                  <a:pt x="913" y="1191"/>
                  <a:pt x="913" y="1191"/>
                </a:cubicBezTo>
                <a:cubicBezTo>
                  <a:pt x="912" y="1190"/>
                  <a:pt x="912" y="1190"/>
                  <a:pt x="912" y="1190"/>
                </a:cubicBezTo>
                <a:cubicBezTo>
                  <a:pt x="914" y="1190"/>
                  <a:pt x="914" y="1190"/>
                  <a:pt x="914" y="1190"/>
                </a:cubicBezTo>
                <a:cubicBezTo>
                  <a:pt x="915" y="1189"/>
                  <a:pt x="915" y="1189"/>
                  <a:pt x="915" y="1189"/>
                </a:cubicBezTo>
                <a:cubicBezTo>
                  <a:pt x="917" y="1189"/>
                  <a:pt x="917" y="1189"/>
                  <a:pt x="917" y="1189"/>
                </a:cubicBezTo>
                <a:cubicBezTo>
                  <a:pt x="920" y="1189"/>
                  <a:pt x="920" y="1189"/>
                  <a:pt x="920" y="1189"/>
                </a:cubicBezTo>
                <a:cubicBezTo>
                  <a:pt x="921" y="1189"/>
                  <a:pt x="921" y="1189"/>
                  <a:pt x="921" y="1189"/>
                </a:cubicBezTo>
                <a:cubicBezTo>
                  <a:pt x="923" y="1187"/>
                  <a:pt x="923" y="1187"/>
                  <a:pt x="923" y="1187"/>
                </a:cubicBezTo>
                <a:cubicBezTo>
                  <a:pt x="923" y="1187"/>
                  <a:pt x="923" y="1187"/>
                  <a:pt x="923" y="1187"/>
                </a:cubicBezTo>
                <a:cubicBezTo>
                  <a:pt x="924" y="1188"/>
                  <a:pt x="924" y="1188"/>
                  <a:pt x="924" y="1188"/>
                </a:cubicBezTo>
                <a:cubicBezTo>
                  <a:pt x="925" y="1188"/>
                  <a:pt x="925" y="1188"/>
                  <a:pt x="925" y="1188"/>
                </a:cubicBezTo>
                <a:cubicBezTo>
                  <a:pt x="927" y="1187"/>
                  <a:pt x="927" y="1187"/>
                  <a:pt x="927" y="1187"/>
                </a:cubicBezTo>
                <a:cubicBezTo>
                  <a:pt x="929" y="1186"/>
                  <a:pt x="929" y="1186"/>
                  <a:pt x="929" y="1186"/>
                </a:cubicBezTo>
                <a:cubicBezTo>
                  <a:pt x="929" y="1184"/>
                  <a:pt x="929" y="1184"/>
                  <a:pt x="929" y="1184"/>
                </a:cubicBezTo>
                <a:cubicBezTo>
                  <a:pt x="932" y="1181"/>
                  <a:pt x="932" y="1181"/>
                  <a:pt x="932" y="1181"/>
                </a:cubicBezTo>
                <a:cubicBezTo>
                  <a:pt x="932" y="1179"/>
                  <a:pt x="932" y="1179"/>
                  <a:pt x="932" y="1179"/>
                </a:cubicBezTo>
                <a:cubicBezTo>
                  <a:pt x="933" y="1177"/>
                  <a:pt x="933" y="1177"/>
                  <a:pt x="933" y="1177"/>
                </a:cubicBezTo>
                <a:cubicBezTo>
                  <a:pt x="933" y="1176"/>
                  <a:pt x="933" y="1176"/>
                  <a:pt x="933" y="1176"/>
                </a:cubicBezTo>
                <a:cubicBezTo>
                  <a:pt x="930" y="1175"/>
                  <a:pt x="930" y="1175"/>
                  <a:pt x="930" y="1175"/>
                </a:cubicBezTo>
                <a:cubicBezTo>
                  <a:pt x="928" y="1174"/>
                  <a:pt x="928" y="1174"/>
                  <a:pt x="928" y="1174"/>
                </a:cubicBezTo>
                <a:cubicBezTo>
                  <a:pt x="926" y="1174"/>
                  <a:pt x="926" y="1174"/>
                  <a:pt x="926" y="1174"/>
                </a:cubicBezTo>
                <a:cubicBezTo>
                  <a:pt x="924" y="1175"/>
                  <a:pt x="924" y="1175"/>
                  <a:pt x="924" y="1175"/>
                </a:cubicBezTo>
                <a:cubicBezTo>
                  <a:pt x="922" y="1175"/>
                  <a:pt x="922" y="1175"/>
                  <a:pt x="922" y="1175"/>
                </a:cubicBezTo>
                <a:cubicBezTo>
                  <a:pt x="918" y="1174"/>
                  <a:pt x="918" y="1174"/>
                  <a:pt x="918" y="1174"/>
                </a:cubicBezTo>
                <a:cubicBezTo>
                  <a:pt x="915" y="1174"/>
                  <a:pt x="915" y="1174"/>
                  <a:pt x="915" y="1174"/>
                </a:cubicBezTo>
                <a:cubicBezTo>
                  <a:pt x="912" y="1177"/>
                  <a:pt x="912" y="1177"/>
                  <a:pt x="912" y="1177"/>
                </a:cubicBezTo>
                <a:cubicBezTo>
                  <a:pt x="912" y="1178"/>
                  <a:pt x="912" y="1178"/>
                  <a:pt x="912" y="1178"/>
                </a:cubicBezTo>
                <a:cubicBezTo>
                  <a:pt x="913" y="1178"/>
                  <a:pt x="913" y="1178"/>
                  <a:pt x="913" y="1178"/>
                </a:cubicBezTo>
                <a:cubicBezTo>
                  <a:pt x="914" y="1179"/>
                  <a:pt x="914" y="1179"/>
                  <a:pt x="914" y="1179"/>
                </a:cubicBezTo>
                <a:cubicBezTo>
                  <a:pt x="913" y="1179"/>
                  <a:pt x="913" y="1179"/>
                  <a:pt x="913" y="1179"/>
                </a:cubicBezTo>
                <a:cubicBezTo>
                  <a:pt x="912" y="1180"/>
                  <a:pt x="912" y="1180"/>
                  <a:pt x="912" y="1180"/>
                </a:cubicBezTo>
                <a:cubicBezTo>
                  <a:pt x="911" y="1181"/>
                  <a:pt x="911" y="1181"/>
                  <a:pt x="911" y="1181"/>
                </a:cubicBezTo>
                <a:cubicBezTo>
                  <a:pt x="911" y="1180"/>
                  <a:pt x="911" y="1180"/>
                  <a:pt x="911" y="1180"/>
                </a:cubicBezTo>
                <a:cubicBezTo>
                  <a:pt x="910" y="1180"/>
                  <a:pt x="910" y="1180"/>
                  <a:pt x="910" y="1180"/>
                </a:cubicBezTo>
                <a:cubicBezTo>
                  <a:pt x="908" y="1180"/>
                  <a:pt x="908" y="1180"/>
                  <a:pt x="908" y="1180"/>
                </a:cubicBezTo>
                <a:cubicBezTo>
                  <a:pt x="906" y="1183"/>
                  <a:pt x="906" y="1183"/>
                  <a:pt x="906" y="1183"/>
                </a:cubicBezTo>
                <a:cubicBezTo>
                  <a:pt x="903" y="1187"/>
                  <a:pt x="903" y="1187"/>
                  <a:pt x="903" y="1187"/>
                </a:cubicBezTo>
                <a:cubicBezTo>
                  <a:pt x="905" y="1184"/>
                  <a:pt x="905" y="1184"/>
                  <a:pt x="905" y="1184"/>
                </a:cubicBezTo>
                <a:cubicBezTo>
                  <a:pt x="905" y="1182"/>
                  <a:pt x="905" y="1182"/>
                  <a:pt x="905" y="1182"/>
                </a:cubicBezTo>
                <a:cubicBezTo>
                  <a:pt x="905" y="1181"/>
                  <a:pt x="905" y="1181"/>
                  <a:pt x="905" y="1181"/>
                </a:cubicBezTo>
                <a:cubicBezTo>
                  <a:pt x="906" y="1179"/>
                  <a:pt x="906" y="1179"/>
                  <a:pt x="906" y="1179"/>
                </a:cubicBezTo>
                <a:cubicBezTo>
                  <a:pt x="905" y="1179"/>
                  <a:pt x="905" y="1179"/>
                  <a:pt x="905" y="1179"/>
                </a:cubicBezTo>
                <a:cubicBezTo>
                  <a:pt x="903" y="1181"/>
                  <a:pt x="903" y="1181"/>
                  <a:pt x="903" y="1181"/>
                </a:cubicBezTo>
                <a:cubicBezTo>
                  <a:pt x="902" y="1183"/>
                  <a:pt x="902" y="1183"/>
                  <a:pt x="902" y="1183"/>
                </a:cubicBezTo>
                <a:cubicBezTo>
                  <a:pt x="901" y="1185"/>
                  <a:pt x="901" y="1185"/>
                  <a:pt x="901" y="1185"/>
                </a:cubicBezTo>
                <a:cubicBezTo>
                  <a:pt x="900" y="1186"/>
                  <a:pt x="900" y="1186"/>
                  <a:pt x="900" y="1186"/>
                </a:cubicBezTo>
                <a:cubicBezTo>
                  <a:pt x="901" y="1183"/>
                  <a:pt x="901" y="1183"/>
                  <a:pt x="901" y="1183"/>
                </a:cubicBezTo>
                <a:cubicBezTo>
                  <a:pt x="901" y="1181"/>
                  <a:pt x="901" y="1181"/>
                  <a:pt x="901" y="1181"/>
                </a:cubicBezTo>
                <a:cubicBezTo>
                  <a:pt x="904" y="1177"/>
                  <a:pt x="904" y="1177"/>
                  <a:pt x="904" y="1177"/>
                </a:cubicBezTo>
                <a:cubicBezTo>
                  <a:pt x="905" y="1175"/>
                  <a:pt x="905" y="1175"/>
                  <a:pt x="905" y="1175"/>
                </a:cubicBezTo>
                <a:cubicBezTo>
                  <a:pt x="906" y="1173"/>
                  <a:pt x="906" y="1173"/>
                  <a:pt x="906" y="1173"/>
                </a:cubicBezTo>
                <a:cubicBezTo>
                  <a:pt x="908" y="1172"/>
                  <a:pt x="908" y="1172"/>
                  <a:pt x="908" y="1172"/>
                </a:cubicBezTo>
                <a:cubicBezTo>
                  <a:pt x="910" y="1170"/>
                  <a:pt x="910" y="1170"/>
                  <a:pt x="910" y="1170"/>
                </a:cubicBezTo>
                <a:cubicBezTo>
                  <a:pt x="912" y="1170"/>
                  <a:pt x="912" y="1170"/>
                  <a:pt x="912" y="1170"/>
                </a:cubicBezTo>
                <a:cubicBezTo>
                  <a:pt x="913" y="1167"/>
                  <a:pt x="913" y="1167"/>
                  <a:pt x="913" y="1167"/>
                </a:cubicBezTo>
                <a:cubicBezTo>
                  <a:pt x="918" y="1163"/>
                  <a:pt x="918" y="1163"/>
                  <a:pt x="918" y="1163"/>
                </a:cubicBezTo>
                <a:cubicBezTo>
                  <a:pt x="918" y="1162"/>
                  <a:pt x="918" y="1162"/>
                  <a:pt x="918" y="1162"/>
                </a:cubicBezTo>
                <a:cubicBezTo>
                  <a:pt x="919" y="1161"/>
                  <a:pt x="919" y="1161"/>
                  <a:pt x="919" y="1161"/>
                </a:cubicBezTo>
                <a:cubicBezTo>
                  <a:pt x="918" y="1160"/>
                  <a:pt x="918" y="1160"/>
                  <a:pt x="918" y="1160"/>
                </a:cubicBezTo>
                <a:cubicBezTo>
                  <a:pt x="918" y="1159"/>
                  <a:pt x="918" y="1159"/>
                  <a:pt x="918" y="1159"/>
                </a:cubicBezTo>
                <a:cubicBezTo>
                  <a:pt x="919" y="1158"/>
                  <a:pt x="919" y="1158"/>
                  <a:pt x="919" y="1158"/>
                </a:cubicBezTo>
                <a:cubicBezTo>
                  <a:pt x="919" y="1156"/>
                  <a:pt x="919" y="1156"/>
                  <a:pt x="919" y="1156"/>
                </a:cubicBezTo>
                <a:cubicBezTo>
                  <a:pt x="917" y="1155"/>
                  <a:pt x="917" y="1155"/>
                  <a:pt x="917" y="1155"/>
                </a:cubicBezTo>
                <a:cubicBezTo>
                  <a:pt x="915" y="1155"/>
                  <a:pt x="915" y="1155"/>
                  <a:pt x="915" y="1155"/>
                </a:cubicBezTo>
                <a:cubicBezTo>
                  <a:pt x="915" y="1156"/>
                  <a:pt x="915" y="1156"/>
                  <a:pt x="915" y="1156"/>
                </a:cubicBezTo>
                <a:cubicBezTo>
                  <a:pt x="914" y="1155"/>
                  <a:pt x="914" y="1155"/>
                  <a:pt x="914" y="1155"/>
                </a:cubicBezTo>
                <a:cubicBezTo>
                  <a:pt x="913" y="1151"/>
                  <a:pt x="913" y="1151"/>
                  <a:pt x="913" y="1151"/>
                </a:cubicBezTo>
                <a:cubicBezTo>
                  <a:pt x="910" y="1146"/>
                  <a:pt x="910" y="1146"/>
                  <a:pt x="910" y="1146"/>
                </a:cubicBezTo>
                <a:cubicBezTo>
                  <a:pt x="909" y="1143"/>
                  <a:pt x="909" y="1143"/>
                  <a:pt x="909" y="1143"/>
                </a:cubicBezTo>
                <a:cubicBezTo>
                  <a:pt x="907" y="1140"/>
                  <a:pt x="907" y="1140"/>
                  <a:pt x="907" y="1140"/>
                </a:cubicBezTo>
                <a:cubicBezTo>
                  <a:pt x="907" y="1138"/>
                  <a:pt x="907" y="1138"/>
                  <a:pt x="907" y="1138"/>
                </a:cubicBezTo>
                <a:cubicBezTo>
                  <a:pt x="907" y="1136"/>
                  <a:pt x="907" y="1136"/>
                  <a:pt x="907" y="1136"/>
                </a:cubicBezTo>
                <a:cubicBezTo>
                  <a:pt x="906" y="1135"/>
                  <a:pt x="906" y="1135"/>
                  <a:pt x="906" y="1135"/>
                </a:cubicBezTo>
                <a:cubicBezTo>
                  <a:pt x="906" y="1133"/>
                  <a:pt x="906" y="1133"/>
                  <a:pt x="906" y="1133"/>
                </a:cubicBezTo>
                <a:cubicBezTo>
                  <a:pt x="905" y="1131"/>
                  <a:pt x="905" y="1131"/>
                  <a:pt x="905" y="1131"/>
                </a:cubicBezTo>
                <a:cubicBezTo>
                  <a:pt x="904" y="1132"/>
                  <a:pt x="904" y="1132"/>
                  <a:pt x="904" y="1132"/>
                </a:cubicBezTo>
                <a:cubicBezTo>
                  <a:pt x="904" y="1133"/>
                  <a:pt x="904" y="1133"/>
                  <a:pt x="904" y="1133"/>
                </a:cubicBezTo>
                <a:cubicBezTo>
                  <a:pt x="904" y="1134"/>
                  <a:pt x="904" y="1134"/>
                  <a:pt x="904" y="1134"/>
                </a:cubicBezTo>
                <a:cubicBezTo>
                  <a:pt x="901" y="1135"/>
                  <a:pt x="901" y="1135"/>
                  <a:pt x="901" y="1135"/>
                </a:cubicBezTo>
                <a:cubicBezTo>
                  <a:pt x="902" y="1135"/>
                  <a:pt x="902" y="1135"/>
                  <a:pt x="902" y="1135"/>
                </a:cubicBezTo>
                <a:cubicBezTo>
                  <a:pt x="903" y="1133"/>
                  <a:pt x="903" y="1133"/>
                  <a:pt x="903" y="1133"/>
                </a:cubicBezTo>
                <a:cubicBezTo>
                  <a:pt x="903" y="1131"/>
                  <a:pt x="903" y="1131"/>
                  <a:pt x="903" y="1131"/>
                </a:cubicBezTo>
                <a:cubicBezTo>
                  <a:pt x="901" y="1129"/>
                  <a:pt x="901" y="1129"/>
                  <a:pt x="901" y="1129"/>
                </a:cubicBezTo>
                <a:cubicBezTo>
                  <a:pt x="900" y="1130"/>
                  <a:pt x="900" y="1130"/>
                  <a:pt x="900" y="1130"/>
                </a:cubicBezTo>
                <a:cubicBezTo>
                  <a:pt x="899" y="1129"/>
                  <a:pt x="899" y="1129"/>
                  <a:pt x="899" y="1129"/>
                </a:cubicBezTo>
                <a:cubicBezTo>
                  <a:pt x="899" y="1128"/>
                  <a:pt x="899" y="1128"/>
                  <a:pt x="899" y="1128"/>
                </a:cubicBezTo>
                <a:cubicBezTo>
                  <a:pt x="896" y="1124"/>
                  <a:pt x="896" y="1124"/>
                  <a:pt x="896" y="1124"/>
                </a:cubicBezTo>
                <a:cubicBezTo>
                  <a:pt x="895" y="1124"/>
                  <a:pt x="895" y="1124"/>
                  <a:pt x="895" y="1124"/>
                </a:cubicBezTo>
                <a:cubicBezTo>
                  <a:pt x="893" y="1122"/>
                  <a:pt x="893" y="1122"/>
                  <a:pt x="893" y="1122"/>
                </a:cubicBezTo>
                <a:cubicBezTo>
                  <a:pt x="888" y="1121"/>
                  <a:pt x="888" y="1121"/>
                  <a:pt x="888" y="1121"/>
                </a:cubicBezTo>
                <a:cubicBezTo>
                  <a:pt x="885" y="1119"/>
                  <a:pt x="885" y="1119"/>
                  <a:pt x="885" y="1119"/>
                </a:cubicBezTo>
                <a:cubicBezTo>
                  <a:pt x="883" y="1119"/>
                  <a:pt x="883" y="1119"/>
                  <a:pt x="883" y="1119"/>
                </a:cubicBezTo>
                <a:cubicBezTo>
                  <a:pt x="881" y="1120"/>
                  <a:pt x="881" y="1120"/>
                  <a:pt x="881" y="1120"/>
                </a:cubicBezTo>
                <a:cubicBezTo>
                  <a:pt x="879" y="1121"/>
                  <a:pt x="879" y="1121"/>
                  <a:pt x="879" y="1121"/>
                </a:cubicBezTo>
                <a:cubicBezTo>
                  <a:pt x="879" y="1121"/>
                  <a:pt x="879" y="1121"/>
                  <a:pt x="879" y="1121"/>
                </a:cubicBezTo>
                <a:cubicBezTo>
                  <a:pt x="881" y="1119"/>
                  <a:pt x="881" y="1119"/>
                  <a:pt x="881" y="1119"/>
                </a:cubicBezTo>
                <a:cubicBezTo>
                  <a:pt x="881" y="1118"/>
                  <a:pt x="881" y="1118"/>
                  <a:pt x="881" y="1118"/>
                </a:cubicBezTo>
                <a:cubicBezTo>
                  <a:pt x="879" y="1117"/>
                  <a:pt x="879" y="1117"/>
                  <a:pt x="879" y="1117"/>
                </a:cubicBezTo>
                <a:cubicBezTo>
                  <a:pt x="876" y="1116"/>
                  <a:pt x="876" y="1116"/>
                  <a:pt x="876" y="1116"/>
                </a:cubicBezTo>
                <a:cubicBezTo>
                  <a:pt x="872" y="1115"/>
                  <a:pt x="872" y="1115"/>
                  <a:pt x="872" y="1115"/>
                </a:cubicBezTo>
                <a:cubicBezTo>
                  <a:pt x="871" y="1115"/>
                  <a:pt x="871" y="1115"/>
                  <a:pt x="871" y="1115"/>
                </a:cubicBezTo>
                <a:cubicBezTo>
                  <a:pt x="869" y="1116"/>
                  <a:pt x="869" y="1116"/>
                  <a:pt x="869" y="1116"/>
                </a:cubicBezTo>
                <a:cubicBezTo>
                  <a:pt x="867" y="1115"/>
                  <a:pt x="867" y="1115"/>
                  <a:pt x="867" y="1115"/>
                </a:cubicBezTo>
                <a:cubicBezTo>
                  <a:pt x="863" y="1116"/>
                  <a:pt x="863" y="1116"/>
                  <a:pt x="863" y="1116"/>
                </a:cubicBezTo>
                <a:cubicBezTo>
                  <a:pt x="860" y="1115"/>
                  <a:pt x="860" y="1115"/>
                  <a:pt x="860" y="1115"/>
                </a:cubicBezTo>
                <a:cubicBezTo>
                  <a:pt x="856" y="1115"/>
                  <a:pt x="856" y="1115"/>
                  <a:pt x="856" y="1115"/>
                </a:cubicBezTo>
                <a:cubicBezTo>
                  <a:pt x="854" y="1116"/>
                  <a:pt x="854" y="1116"/>
                  <a:pt x="854" y="1116"/>
                </a:cubicBezTo>
                <a:cubicBezTo>
                  <a:pt x="853" y="1118"/>
                  <a:pt x="853" y="1118"/>
                  <a:pt x="853" y="1118"/>
                </a:cubicBezTo>
                <a:cubicBezTo>
                  <a:pt x="853" y="1118"/>
                  <a:pt x="853" y="1118"/>
                  <a:pt x="853" y="1118"/>
                </a:cubicBezTo>
                <a:cubicBezTo>
                  <a:pt x="853" y="1116"/>
                  <a:pt x="853" y="1116"/>
                  <a:pt x="853" y="1116"/>
                </a:cubicBezTo>
                <a:cubicBezTo>
                  <a:pt x="853" y="1114"/>
                  <a:pt x="853" y="1114"/>
                  <a:pt x="853" y="1114"/>
                </a:cubicBezTo>
                <a:cubicBezTo>
                  <a:pt x="852" y="1113"/>
                  <a:pt x="852" y="1113"/>
                  <a:pt x="852" y="1113"/>
                </a:cubicBezTo>
                <a:cubicBezTo>
                  <a:pt x="849" y="1112"/>
                  <a:pt x="849" y="1112"/>
                  <a:pt x="849" y="1112"/>
                </a:cubicBezTo>
                <a:cubicBezTo>
                  <a:pt x="846" y="1109"/>
                  <a:pt x="846" y="1109"/>
                  <a:pt x="846" y="1109"/>
                </a:cubicBezTo>
                <a:cubicBezTo>
                  <a:pt x="844" y="1107"/>
                  <a:pt x="844" y="1107"/>
                  <a:pt x="844" y="1107"/>
                </a:cubicBezTo>
                <a:cubicBezTo>
                  <a:pt x="843" y="1108"/>
                  <a:pt x="843" y="1108"/>
                  <a:pt x="843" y="1108"/>
                </a:cubicBezTo>
                <a:cubicBezTo>
                  <a:pt x="841" y="1109"/>
                  <a:pt x="841" y="1109"/>
                  <a:pt x="841" y="1109"/>
                </a:cubicBezTo>
                <a:cubicBezTo>
                  <a:pt x="840" y="1110"/>
                  <a:pt x="840" y="1110"/>
                  <a:pt x="840" y="1110"/>
                </a:cubicBezTo>
                <a:cubicBezTo>
                  <a:pt x="839" y="1112"/>
                  <a:pt x="839" y="1112"/>
                  <a:pt x="839" y="1112"/>
                </a:cubicBezTo>
                <a:cubicBezTo>
                  <a:pt x="839" y="1110"/>
                  <a:pt x="839" y="1110"/>
                  <a:pt x="839" y="1110"/>
                </a:cubicBezTo>
                <a:cubicBezTo>
                  <a:pt x="839" y="1107"/>
                  <a:pt x="839" y="1107"/>
                  <a:pt x="839" y="1107"/>
                </a:cubicBezTo>
                <a:cubicBezTo>
                  <a:pt x="840" y="1105"/>
                  <a:pt x="840" y="1105"/>
                  <a:pt x="840" y="1105"/>
                </a:cubicBezTo>
                <a:cubicBezTo>
                  <a:pt x="839" y="1102"/>
                  <a:pt x="839" y="1102"/>
                  <a:pt x="839" y="1102"/>
                </a:cubicBezTo>
                <a:cubicBezTo>
                  <a:pt x="838" y="1101"/>
                  <a:pt x="838" y="1101"/>
                  <a:pt x="838" y="1101"/>
                </a:cubicBezTo>
                <a:cubicBezTo>
                  <a:pt x="834" y="1099"/>
                  <a:pt x="834" y="1099"/>
                  <a:pt x="834" y="1099"/>
                </a:cubicBezTo>
                <a:cubicBezTo>
                  <a:pt x="832" y="1096"/>
                  <a:pt x="832" y="1096"/>
                  <a:pt x="832" y="1096"/>
                </a:cubicBezTo>
                <a:cubicBezTo>
                  <a:pt x="831" y="1095"/>
                  <a:pt x="831" y="1095"/>
                  <a:pt x="831" y="1095"/>
                </a:cubicBezTo>
                <a:cubicBezTo>
                  <a:pt x="830" y="1093"/>
                  <a:pt x="830" y="1093"/>
                  <a:pt x="830" y="1093"/>
                </a:cubicBezTo>
                <a:cubicBezTo>
                  <a:pt x="828" y="1092"/>
                  <a:pt x="828" y="1092"/>
                  <a:pt x="828" y="1092"/>
                </a:cubicBezTo>
                <a:cubicBezTo>
                  <a:pt x="827" y="1092"/>
                  <a:pt x="827" y="1092"/>
                  <a:pt x="827" y="1092"/>
                </a:cubicBezTo>
                <a:cubicBezTo>
                  <a:pt x="827" y="1092"/>
                  <a:pt x="827" y="1092"/>
                  <a:pt x="827" y="1092"/>
                </a:cubicBezTo>
                <a:cubicBezTo>
                  <a:pt x="823" y="1090"/>
                  <a:pt x="823" y="1090"/>
                  <a:pt x="823" y="1090"/>
                </a:cubicBezTo>
                <a:cubicBezTo>
                  <a:pt x="822" y="1090"/>
                  <a:pt x="822" y="1090"/>
                  <a:pt x="822" y="1090"/>
                </a:cubicBezTo>
                <a:cubicBezTo>
                  <a:pt x="821" y="1091"/>
                  <a:pt x="821" y="1091"/>
                  <a:pt x="821" y="1091"/>
                </a:cubicBezTo>
                <a:cubicBezTo>
                  <a:pt x="819" y="1090"/>
                  <a:pt x="819" y="1090"/>
                  <a:pt x="819" y="1090"/>
                </a:cubicBezTo>
                <a:cubicBezTo>
                  <a:pt x="818" y="1090"/>
                  <a:pt x="818" y="1090"/>
                  <a:pt x="818" y="1090"/>
                </a:cubicBezTo>
                <a:cubicBezTo>
                  <a:pt x="817" y="1091"/>
                  <a:pt x="817" y="1091"/>
                  <a:pt x="817" y="1091"/>
                </a:cubicBezTo>
                <a:cubicBezTo>
                  <a:pt x="814" y="1091"/>
                  <a:pt x="814" y="1091"/>
                  <a:pt x="814" y="1091"/>
                </a:cubicBezTo>
                <a:cubicBezTo>
                  <a:pt x="811" y="1091"/>
                  <a:pt x="811" y="1091"/>
                  <a:pt x="811" y="1091"/>
                </a:cubicBezTo>
                <a:cubicBezTo>
                  <a:pt x="810" y="1091"/>
                  <a:pt x="810" y="1091"/>
                  <a:pt x="810" y="1091"/>
                </a:cubicBezTo>
                <a:cubicBezTo>
                  <a:pt x="812" y="1091"/>
                  <a:pt x="812" y="1091"/>
                  <a:pt x="812" y="1091"/>
                </a:cubicBezTo>
                <a:cubicBezTo>
                  <a:pt x="813" y="1091"/>
                  <a:pt x="813" y="1091"/>
                  <a:pt x="813" y="1091"/>
                </a:cubicBezTo>
                <a:cubicBezTo>
                  <a:pt x="815" y="1090"/>
                  <a:pt x="815" y="1090"/>
                  <a:pt x="815" y="1090"/>
                </a:cubicBezTo>
                <a:cubicBezTo>
                  <a:pt x="815" y="1089"/>
                  <a:pt x="815" y="1089"/>
                  <a:pt x="815" y="1089"/>
                </a:cubicBezTo>
                <a:cubicBezTo>
                  <a:pt x="817" y="1087"/>
                  <a:pt x="817" y="1087"/>
                  <a:pt x="817" y="1087"/>
                </a:cubicBezTo>
                <a:cubicBezTo>
                  <a:pt x="818" y="1086"/>
                  <a:pt x="818" y="1086"/>
                  <a:pt x="818" y="1086"/>
                </a:cubicBezTo>
                <a:cubicBezTo>
                  <a:pt x="817" y="1085"/>
                  <a:pt x="817" y="1085"/>
                  <a:pt x="817" y="1085"/>
                </a:cubicBezTo>
                <a:cubicBezTo>
                  <a:pt x="817" y="1085"/>
                  <a:pt x="817" y="1085"/>
                  <a:pt x="817" y="1085"/>
                </a:cubicBezTo>
                <a:cubicBezTo>
                  <a:pt x="816" y="1083"/>
                  <a:pt x="816" y="1083"/>
                  <a:pt x="816" y="1083"/>
                </a:cubicBezTo>
                <a:cubicBezTo>
                  <a:pt x="814" y="1082"/>
                  <a:pt x="814" y="1082"/>
                  <a:pt x="814" y="1082"/>
                </a:cubicBezTo>
                <a:cubicBezTo>
                  <a:pt x="811" y="1081"/>
                  <a:pt x="811" y="1081"/>
                  <a:pt x="811" y="1081"/>
                </a:cubicBezTo>
                <a:cubicBezTo>
                  <a:pt x="810" y="1080"/>
                  <a:pt x="810" y="1080"/>
                  <a:pt x="810" y="1080"/>
                </a:cubicBezTo>
                <a:cubicBezTo>
                  <a:pt x="809" y="1079"/>
                  <a:pt x="809" y="1079"/>
                  <a:pt x="809" y="1079"/>
                </a:cubicBezTo>
                <a:cubicBezTo>
                  <a:pt x="807" y="1079"/>
                  <a:pt x="807" y="1079"/>
                  <a:pt x="807" y="1079"/>
                </a:cubicBezTo>
                <a:cubicBezTo>
                  <a:pt x="806" y="1079"/>
                  <a:pt x="806" y="1079"/>
                  <a:pt x="806" y="1079"/>
                </a:cubicBezTo>
                <a:cubicBezTo>
                  <a:pt x="804" y="1078"/>
                  <a:pt x="804" y="1078"/>
                  <a:pt x="804" y="1078"/>
                </a:cubicBezTo>
                <a:cubicBezTo>
                  <a:pt x="803" y="1078"/>
                  <a:pt x="803" y="1078"/>
                  <a:pt x="803" y="1078"/>
                </a:cubicBezTo>
                <a:cubicBezTo>
                  <a:pt x="803" y="1079"/>
                  <a:pt x="803" y="1079"/>
                  <a:pt x="803" y="1079"/>
                </a:cubicBezTo>
                <a:cubicBezTo>
                  <a:pt x="802" y="1078"/>
                  <a:pt x="802" y="1078"/>
                  <a:pt x="802" y="1078"/>
                </a:cubicBezTo>
                <a:cubicBezTo>
                  <a:pt x="801" y="1076"/>
                  <a:pt x="801" y="1076"/>
                  <a:pt x="801" y="1076"/>
                </a:cubicBezTo>
                <a:cubicBezTo>
                  <a:pt x="800" y="1075"/>
                  <a:pt x="800" y="1075"/>
                  <a:pt x="800" y="1075"/>
                </a:cubicBezTo>
                <a:cubicBezTo>
                  <a:pt x="799" y="1074"/>
                  <a:pt x="799" y="1074"/>
                  <a:pt x="799" y="1074"/>
                </a:cubicBezTo>
                <a:cubicBezTo>
                  <a:pt x="800" y="1073"/>
                  <a:pt x="800" y="1073"/>
                  <a:pt x="800" y="1073"/>
                </a:cubicBezTo>
                <a:cubicBezTo>
                  <a:pt x="804" y="1073"/>
                  <a:pt x="804" y="1073"/>
                  <a:pt x="804" y="1073"/>
                </a:cubicBezTo>
                <a:cubicBezTo>
                  <a:pt x="806" y="1072"/>
                  <a:pt x="806" y="1072"/>
                  <a:pt x="806" y="1072"/>
                </a:cubicBezTo>
                <a:cubicBezTo>
                  <a:pt x="808" y="1072"/>
                  <a:pt x="808" y="1072"/>
                  <a:pt x="808" y="1072"/>
                </a:cubicBezTo>
                <a:cubicBezTo>
                  <a:pt x="809" y="1071"/>
                  <a:pt x="809" y="1071"/>
                  <a:pt x="809" y="1071"/>
                </a:cubicBezTo>
                <a:cubicBezTo>
                  <a:pt x="806" y="1071"/>
                  <a:pt x="806" y="1071"/>
                  <a:pt x="806" y="1071"/>
                </a:cubicBezTo>
                <a:cubicBezTo>
                  <a:pt x="802" y="1070"/>
                  <a:pt x="802" y="1070"/>
                  <a:pt x="802" y="1070"/>
                </a:cubicBezTo>
                <a:cubicBezTo>
                  <a:pt x="799" y="1071"/>
                  <a:pt x="799" y="1071"/>
                  <a:pt x="799" y="1071"/>
                </a:cubicBezTo>
                <a:cubicBezTo>
                  <a:pt x="797" y="1070"/>
                  <a:pt x="797" y="1070"/>
                  <a:pt x="797" y="1070"/>
                </a:cubicBezTo>
                <a:cubicBezTo>
                  <a:pt x="793" y="1072"/>
                  <a:pt x="793" y="1072"/>
                  <a:pt x="793" y="1072"/>
                </a:cubicBezTo>
                <a:cubicBezTo>
                  <a:pt x="792" y="1071"/>
                  <a:pt x="792" y="1071"/>
                  <a:pt x="792" y="1071"/>
                </a:cubicBezTo>
                <a:cubicBezTo>
                  <a:pt x="790" y="1072"/>
                  <a:pt x="790" y="1072"/>
                  <a:pt x="790" y="1072"/>
                </a:cubicBezTo>
                <a:cubicBezTo>
                  <a:pt x="787" y="1074"/>
                  <a:pt x="787" y="1074"/>
                  <a:pt x="787" y="1074"/>
                </a:cubicBezTo>
                <a:cubicBezTo>
                  <a:pt x="785" y="1074"/>
                  <a:pt x="785" y="1074"/>
                  <a:pt x="785" y="1074"/>
                </a:cubicBezTo>
                <a:cubicBezTo>
                  <a:pt x="783" y="1075"/>
                  <a:pt x="783" y="1075"/>
                  <a:pt x="783" y="1075"/>
                </a:cubicBezTo>
                <a:cubicBezTo>
                  <a:pt x="782" y="1076"/>
                  <a:pt x="782" y="1076"/>
                  <a:pt x="782" y="1076"/>
                </a:cubicBezTo>
                <a:cubicBezTo>
                  <a:pt x="779" y="1077"/>
                  <a:pt x="779" y="1077"/>
                  <a:pt x="779" y="1077"/>
                </a:cubicBezTo>
                <a:cubicBezTo>
                  <a:pt x="778" y="1077"/>
                  <a:pt x="778" y="1077"/>
                  <a:pt x="778" y="1077"/>
                </a:cubicBezTo>
                <a:cubicBezTo>
                  <a:pt x="777" y="1077"/>
                  <a:pt x="777" y="1077"/>
                  <a:pt x="777" y="1077"/>
                </a:cubicBezTo>
                <a:cubicBezTo>
                  <a:pt x="773" y="1074"/>
                  <a:pt x="773" y="1074"/>
                  <a:pt x="773" y="1074"/>
                </a:cubicBezTo>
                <a:cubicBezTo>
                  <a:pt x="772" y="1072"/>
                  <a:pt x="772" y="1072"/>
                  <a:pt x="772" y="1072"/>
                </a:cubicBezTo>
                <a:cubicBezTo>
                  <a:pt x="771" y="1072"/>
                  <a:pt x="771" y="1072"/>
                  <a:pt x="771" y="1072"/>
                </a:cubicBezTo>
                <a:cubicBezTo>
                  <a:pt x="766" y="1073"/>
                  <a:pt x="766" y="1073"/>
                  <a:pt x="766" y="1073"/>
                </a:cubicBezTo>
                <a:cubicBezTo>
                  <a:pt x="758" y="1074"/>
                  <a:pt x="758" y="1074"/>
                  <a:pt x="758" y="1074"/>
                </a:cubicBezTo>
                <a:cubicBezTo>
                  <a:pt x="754" y="1074"/>
                  <a:pt x="754" y="1074"/>
                  <a:pt x="754" y="1074"/>
                </a:cubicBezTo>
                <a:cubicBezTo>
                  <a:pt x="752" y="1073"/>
                  <a:pt x="752" y="1073"/>
                  <a:pt x="752" y="1073"/>
                </a:cubicBezTo>
                <a:cubicBezTo>
                  <a:pt x="751" y="1072"/>
                  <a:pt x="751" y="1072"/>
                  <a:pt x="751" y="1072"/>
                </a:cubicBezTo>
                <a:cubicBezTo>
                  <a:pt x="751" y="1070"/>
                  <a:pt x="751" y="1070"/>
                  <a:pt x="751" y="1070"/>
                </a:cubicBezTo>
                <a:cubicBezTo>
                  <a:pt x="752" y="1070"/>
                  <a:pt x="752" y="1070"/>
                  <a:pt x="752" y="1070"/>
                </a:cubicBezTo>
                <a:cubicBezTo>
                  <a:pt x="752" y="1068"/>
                  <a:pt x="752" y="1068"/>
                  <a:pt x="752" y="1068"/>
                </a:cubicBezTo>
                <a:cubicBezTo>
                  <a:pt x="750" y="1066"/>
                  <a:pt x="750" y="1066"/>
                  <a:pt x="750" y="1066"/>
                </a:cubicBezTo>
                <a:cubicBezTo>
                  <a:pt x="749" y="1065"/>
                  <a:pt x="749" y="1065"/>
                  <a:pt x="749" y="1065"/>
                </a:cubicBezTo>
                <a:cubicBezTo>
                  <a:pt x="744" y="1066"/>
                  <a:pt x="744" y="1066"/>
                  <a:pt x="744" y="1066"/>
                </a:cubicBezTo>
                <a:cubicBezTo>
                  <a:pt x="742" y="1064"/>
                  <a:pt x="742" y="1064"/>
                  <a:pt x="742" y="1064"/>
                </a:cubicBezTo>
                <a:cubicBezTo>
                  <a:pt x="741" y="1064"/>
                  <a:pt x="741" y="1064"/>
                  <a:pt x="741" y="1064"/>
                </a:cubicBezTo>
                <a:cubicBezTo>
                  <a:pt x="740" y="1065"/>
                  <a:pt x="740" y="1065"/>
                  <a:pt x="740" y="1065"/>
                </a:cubicBezTo>
                <a:cubicBezTo>
                  <a:pt x="738" y="1062"/>
                  <a:pt x="738" y="1062"/>
                  <a:pt x="738" y="1062"/>
                </a:cubicBezTo>
                <a:cubicBezTo>
                  <a:pt x="738" y="1060"/>
                  <a:pt x="738" y="1060"/>
                  <a:pt x="738" y="1060"/>
                </a:cubicBezTo>
                <a:cubicBezTo>
                  <a:pt x="737" y="1057"/>
                  <a:pt x="737" y="1057"/>
                  <a:pt x="737" y="1057"/>
                </a:cubicBezTo>
                <a:cubicBezTo>
                  <a:pt x="736" y="1057"/>
                  <a:pt x="736" y="1057"/>
                  <a:pt x="736" y="1057"/>
                </a:cubicBezTo>
                <a:cubicBezTo>
                  <a:pt x="734" y="1058"/>
                  <a:pt x="734" y="1058"/>
                  <a:pt x="734" y="1058"/>
                </a:cubicBezTo>
                <a:cubicBezTo>
                  <a:pt x="731" y="1061"/>
                  <a:pt x="731" y="1061"/>
                  <a:pt x="731" y="1061"/>
                </a:cubicBezTo>
                <a:cubicBezTo>
                  <a:pt x="732" y="1063"/>
                  <a:pt x="732" y="1063"/>
                  <a:pt x="732" y="1063"/>
                </a:cubicBezTo>
                <a:cubicBezTo>
                  <a:pt x="733" y="1063"/>
                  <a:pt x="733" y="1063"/>
                  <a:pt x="733" y="1063"/>
                </a:cubicBezTo>
                <a:cubicBezTo>
                  <a:pt x="735" y="1062"/>
                  <a:pt x="735" y="1062"/>
                  <a:pt x="735" y="1062"/>
                </a:cubicBezTo>
                <a:cubicBezTo>
                  <a:pt x="736" y="1063"/>
                  <a:pt x="736" y="1063"/>
                  <a:pt x="736" y="1063"/>
                </a:cubicBezTo>
                <a:cubicBezTo>
                  <a:pt x="738" y="1064"/>
                  <a:pt x="738" y="1064"/>
                  <a:pt x="738" y="1064"/>
                </a:cubicBezTo>
                <a:cubicBezTo>
                  <a:pt x="737" y="1065"/>
                  <a:pt x="737" y="1065"/>
                  <a:pt x="737" y="1065"/>
                </a:cubicBezTo>
                <a:cubicBezTo>
                  <a:pt x="736" y="1066"/>
                  <a:pt x="736" y="1066"/>
                  <a:pt x="736" y="1066"/>
                </a:cubicBezTo>
                <a:cubicBezTo>
                  <a:pt x="734" y="1065"/>
                  <a:pt x="734" y="1065"/>
                  <a:pt x="734" y="1065"/>
                </a:cubicBezTo>
                <a:cubicBezTo>
                  <a:pt x="733" y="1064"/>
                  <a:pt x="733" y="1064"/>
                  <a:pt x="733" y="1064"/>
                </a:cubicBezTo>
                <a:cubicBezTo>
                  <a:pt x="733" y="1065"/>
                  <a:pt x="733" y="1065"/>
                  <a:pt x="733" y="1065"/>
                </a:cubicBezTo>
                <a:cubicBezTo>
                  <a:pt x="733" y="1066"/>
                  <a:pt x="733" y="1066"/>
                  <a:pt x="733" y="1066"/>
                </a:cubicBezTo>
                <a:cubicBezTo>
                  <a:pt x="730" y="1067"/>
                  <a:pt x="730" y="1067"/>
                  <a:pt x="730" y="1067"/>
                </a:cubicBezTo>
                <a:cubicBezTo>
                  <a:pt x="726" y="1067"/>
                  <a:pt x="726" y="1067"/>
                  <a:pt x="726" y="1067"/>
                </a:cubicBezTo>
                <a:cubicBezTo>
                  <a:pt x="722" y="1069"/>
                  <a:pt x="722" y="1069"/>
                  <a:pt x="722" y="1069"/>
                </a:cubicBezTo>
                <a:cubicBezTo>
                  <a:pt x="721" y="1071"/>
                  <a:pt x="721" y="1071"/>
                  <a:pt x="721" y="1071"/>
                </a:cubicBezTo>
                <a:cubicBezTo>
                  <a:pt x="721" y="1072"/>
                  <a:pt x="721" y="1072"/>
                  <a:pt x="721" y="1072"/>
                </a:cubicBezTo>
                <a:cubicBezTo>
                  <a:pt x="722" y="1074"/>
                  <a:pt x="722" y="1074"/>
                  <a:pt x="722" y="1074"/>
                </a:cubicBezTo>
                <a:cubicBezTo>
                  <a:pt x="722" y="1078"/>
                  <a:pt x="722" y="1078"/>
                  <a:pt x="722" y="1078"/>
                </a:cubicBezTo>
                <a:cubicBezTo>
                  <a:pt x="723" y="1080"/>
                  <a:pt x="723" y="1080"/>
                  <a:pt x="723" y="1080"/>
                </a:cubicBezTo>
                <a:cubicBezTo>
                  <a:pt x="723" y="1083"/>
                  <a:pt x="723" y="1083"/>
                  <a:pt x="723" y="1083"/>
                </a:cubicBezTo>
                <a:cubicBezTo>
                  <a:pt x="722" y="1085"/>
                  <a:pt x="722" y="1085"/>
                  <a:pt x="722" y="1085"/>
                </a:cubicBezTo>
                <a:cubicBezTo>
                  <a:pt x="719" y="1087"/>
                  <a:pt x="719" y="1087"/>
                  <a:pt x="719" y="1087"/>
                </a:cubicBezTo>
                <a:cubicBezTo>
                  <a:pt x="717" y="1087"/>
                  <a:pt x="717" y="1087"/>
                  <a:pt x="717" y="1087"/>
                </a:cubicBezTo>
                <a:cubicBezTo>
                  <a:pt x="717" y="1084"/>
                  <a:pt x="717" y="1084"/>
                  <a:pt x="717" y="1084"/>
                </a:cubicBezTo>
                <a:cubicBezTo>
                  <a:pt x="715" y="1082"/>
                  <a:pt x="715" y="1082"/>
                  <a:pt x="715" y="1082"/>
                </a:cubicBezTo>
                <a:cubicBezTo>
                  <a:pt x="715" y="1080"/>
                  <a:pt x="715" y="1080"/>
                  <a:pt x="715" y="1080"/>
                </a:cubicBezTo>
                <a:cubicBezTo>
                  <a:pt x="717" y="1079"/>
                  <a:pt x="717" y="1079"/>
                  <a:pt x="717" y="1079"/>
                </a:cubicBezTo>
                <a:cubicBezTo>
                  <a:pt x="717" y="1078"/>
                  <a:pt x="717" y="1078"/>
                  <a:pt x="717" y="1078"/>
                </a:cubicBezTo>
                <a:cubicBezTo>
                  <a:pt x="720" y="1074"/>
                  <a:pt x="720" y="1074"/>
                  <a:pt x="720" y="1074"/>
                </a:cubicBezTo>
                <a:cubicBezTo>
                  <a:pt x="720" y="1071"/>
                  <a:pt x="720" y="1071"/>
                  <a:pt x="720" y="1071"/>
                </a:cubicBezTo>
                <a:cubicBezTo>
                  <a:pt x="719" y="1069"/>
                  <a:pt x="719" y="1069"/>
                  <a:pt x="719" y="1069"/>
                </a:cubicBezTo>
                <a:cubicBezTo>
                  <a:pt x="719" y="1069"/>
                  <a:pt x="719" y="1069"/>
                  <a:pt x="719" y="1069"/>
                </a:cubicBezTo>
                <a:cubicBezTo>
                  <a:pt x="719" y="1067"/>
                  <a:pt x="719" y="1067"/>
                  <a:pt x="719" y="1067"/>
                </a:cubicBezTo>
                <a:cubicBezTo>
                  <a:pt x="718" y="1066"/>
                  <a:pt x="718" y="1066"/>
                  <a:pt x="718" y="1066"/>
                </a:cubicBezTo>
                <a:cubicBezTo>
                  <a:pt x="717" y="1065"/>
                  <a:pt x="717" y="1065"/>
                  <a:pt x="717" y="1065"/>
                </a:cubicBezTo>
                <a:cubicBezTo>
                  <a:pt x="717" y="1064"/>
                  <a:pt x="717" y="1064"/>
                  <a:pt x="717" y="1064"/>
                </a:cubicBezTo>
                <a:cubicBezTo>
                  <a:pt x="720" y="1063"/>
                  <a:pt x="720" y="1063"/>
                  <a:pt x="720" y="1063"/>
                </a:cubicBezTo>
                <a:cubicBezTo>
                  <a:pt x="722" y="1062"/>
                  <a:pt x="722" y="1062"/>
                  <a:pt x="722" y="1062"/>
                </a:cubicBezTo>
                <a:cubicBezTo>
                  <a:pt x="724" y="1060"/>
                  <a:pt x="724" y="1060"/>
                  <a:pt x="724" y="1060"/>
                </a:cubicBezTo>
                <a:cubicBezTo>
                  <a:pt x="724" y="1060"/>
                  <a:pt x="724" y="1060"/>
                  <a:pt x="724" y="1060"/>
                </a:cubicBezTo>
                <a:cubicBezTo>
                  <a:pt x="725" y="1059"/>
                  <a:pt x="725" y="1059"/>
                  <a:pt x="725" y="1059"/>
                </a:cubicBezTo>
                <a:cubicBezTo>
                  <a:pt x="725" y="1058"/>
                  <a:pt x="725" y="1058"/>
                  <a:pt x="725" y="1058"/>
                </a:cubicBezTo>
                <a:cubicBezTo>
                  <a:pt x="724" y="1056"/>
                  <a:pt x="724" y="1056"/>
                  <a:pt x="724" y="1056"/>
                </a:cubicBezTo>
                <a:cubicBezTo>
                  <a:pt x="721" y="1055"/>
                  <a:pt x="721" y="1055"/>
                  <a:pt x="721" y="1055"/>
                </a:cubicBezTo>
                <a:cubicBezTo>
                  <a:pt x="720" y="1055"/>
                  <a:pt x="720" y="1055"/>
                  <a:pt x="720" y="1055"/>
                </a:cubicBezTo>
                <a:cubicBezTo>
                  <a:pt x="719" y="1055"/>
                  <a:pt x="719" y="1055"/>
                  <a:pt x="719" y="1055"/>
                </a:cubicBezTo>
                <a:cubicBezTo>
                  <a:pt x="719" y="1056"/>
                  <a:pt x="719" y="1056"/>
                  <a:pt x="719" y="1056"/>
                </a:cubicBezTo>
                <a:cubicBezTo>
                  <a:pt x="718" y="1056"/>
                  <a:pt x="718" y="1056"/>
                  <a:pt x="718" y="1056"/>
                </a:cubicBezTo>
                <a:cubicBezTo>
                  <a:pt x="717" y="1057"/>
                  <a:pt x="717" y="1057"/>
                  <a:pt x="717" y="1057"/>
                </a:cubicBezTo>
                <a:cubicBezTo>
                  <a:pt x="715" y="1057"/>
                  <a:pt x="715" y="1057"/>
                  <a:pt x="715" y="1057"/>
                </a:cubicBezTo>
                <a:cubicBezTo>
                  <a:pt x="714" y="1057"/>
                  <a:pt x="714" y="1057"/>
                  <a:pt x="714" y="1057"/>
                </a:cubicBezTo>
                <a:cubicBezTo>
                  <a:pt x="713" y="1058"/>
                  <a:pt x="713" y="1058"/>
                  <a:pt x="713" y="1058"/>
                </a:cubicBezTo>
                <a:cubicBezTo>
                  <a:pt x="714" y="1059"/>
                  <a:pt x="714" y="1059"/>
                  <a:pt x="714" y="1059"/>
                </a:cubicBezTo>
                <a:cubicBezTo>
                  <a:pt x="714" y="1060"/>
                  <a:pt x="714" y="1060"/>
                  <a:pt x="714" y="1060"/>
                </a:cubicBezTo>
                <a:cubicBezTo>
                  <a:pt x="711" y="1061"/>
                  <a:pt x="711" y="1061"/>
                  <a:pt x="711" y="1061"/>
                </a:cubicBezTo>
                <a:cubicBezTo>
                  <a:pt x="708" y="1063"/>
                  <a:pt x="708" y="1063"/>
                  <a:pt x="708" y="1063"/>
                </a:cubicBezTo>
                <a:cubicBezTo>
                  <a:pt x="706" y="1065"/>
                  <a:pt x="706" y="1065"/>
                  <a:pt x="706" y="1065"/>
                </a:cubicBezTo>
                <a:cubicBezTo>
                  <a:pt x="703" y="1065"/>
                  <a:pt x="703" y="1065"/>
                  <a:pt x="703" y="1065"/>
                </a:cubicBezTo>
                <a:cubicBezTo>
                  <a:pt x="701" y="1065"/>
                  <a:pt x="701" y="1065"/>
                  <a:pt x="701" y="1065"/>
                </a:cubicBezTo>
                <a:cubicBezTo>
                  <a:pt x="698" y="1065"/>
                  <a:pt x="698" y="1065"/>
                  <a:pt x="698" y="1065"/>
                </a:cubicBezTo>
                <a:cubicBezTo>
                  <a:pt x="696" y="1066"/>
                  <a:pt x="696" y="1066"/>
                  <a:pt x="696" y="1066"/>
                </a:cubicBezTo>
                <a:cubicBezTo>
                  <a:pt x="696" y="1067"/>
                  <a:pt x="696" y="1067"/>
                  <a:pt x="696" y="1067"/>
                </a:cubicBezTo>
                <a:cubicBezTo>
                  <a:pt x="697" y="1069"/>
                  <a:pt x="697" y="1069"/>
                  <a:pt x="697" y="1069"/>
                </a:cubicBezTo>
                <a:cubicBezTo>
                  <a:pt x="696" y="1070"/>
                  <a:pt x="696" y="1070"/>
                  <a:pt x="696" y="1070"/>
                </a:cubicBezTo>
                <a:cubicBezTo>
                  <a:pt x="695" y="1071"/>
                  <a:pt x="695" y="1071"/>
                  <a:pt x="695" y="1071"/>
                </a:cubicBezTo>
                <a:cubicBezTo>
                  <a:pt x="694" y="1071"/>
                  <a:pt x="694" y="1071"/>
                  <a:pt x="694" y="1071"/>
                </a:cubicBezTo>
                <a:cubicBezTo>
                  <a:pt x="694" y="1069"/>
                  <a:pt x="694" y="1069"/>
                  <a:pt x="694" y="1069"/>
                </a:cubicBezTo>
                <a:cubicBezTo>
                  <a:pt x="694" y="1069"/>
                  <a:pt x="694" y="1069"/>
                  <a:pt x="694" y="1069"/>
                </a:cubicBezTo>
                <a:cubicBezTo>
                  <a:pt x="696" y="1069"/>
                  <a:pt x="696" y="1069"/>
                  <a:pt x="696" y="1069"/>
                </a:cubicBezTo>
                <a:cubicBezTo>
                  <a:pt x="694" y="1068"/>
                  <a:pt x="694" y="1068"/>
                  <a:pt x="694" y="1068"/>
                </a:cubicBezTo>
                <a:cubicBezTo>
                  <a:pt x="691" y="1067"/>
                  <a:pt x="691" y="1067"/>
                  <a:pt x="691" y="1067"/>
                </a:cubicBezTo>
                <a:cubicBezTo>
                  <a:pt x="690" y="1067"/>
                  <a:pt x="690" y="1067"/>
                  <a:pt x="690" y="1067"/>
                </a:cubicBezTo>
                <a:cubicBezTo>
                  <a:pt x="687" y="1069"/>
                  <a:pt x="687" y="1069"/>
                  <a:pt x="687" y="1069"/>
                </a:cubicBezTo>
                <a:cubicBezTo>
                  <a:pt x="686" y="1071"/>
                  <a:pt x="686" y="1071"/>
                  <a:pt x="686" y="1071"/>
                </a:cubicBezTo>
                <a:cubicBezTo>
                  <a:pt x="684" y="1073"/>
                  <a:pt x="684" y="1073"/>
                  <a:pt x="684" y="1073"/>
                </a:cubicBezTo>
                <a:cubicBezTo>
                  <a:pt x="682" y="1078"/>
                  <a:pt x="682" y="1078"/>
                  <a:pt x="682" y="1078"/>
                </a:cubicBezTo>
                <a:cubicBezTo>
                  <a:pt x="681" y="1079"/>
                  <a:pt x="681" y="1079"/>
                  <a:pt x="681" y="1079"/>
                </a:cubicBezTo>
                <a:cubicBezTo>
                  <a:pt x="682" y="1079"/>
                  <a:pt x="682" y="1079"/>
                  <a:pt x="682" y="1079"/>
                </a:cubicBezTo>
                <a:cubicBezTo>
                  <a:pt x="683" y="1079"/>
                  <a:pt x="683" y="1079"/>
                  <a:pt x="683" y="1079"/>
                </a:cubicBezTo>
                <a:cubicBezTo>
                  <a:pt x="683" y="1081"/>
                  <a:pt x="683" y="1081"/>
                  <a:pt x="683" y="1081"/>
                </a:cubicBezTo>
                <a:cubicBezTo>
                  <a:pt x="683" y="1082"/>
                  <a:pt x="683" y="1082"/>
                  <a:pt x="683" y="1082"/>
                </a:cubicBezTo>
                <a:cubicBezTo>
                  <a:pt x="681" y="1083"/>
                  <a:pt x="681" y="1083"/>
                  <a:pt x="681" y="1083"/>
                </a:cubicBezTo>
                <a:cubicBezTo>
                  <a:pt x="680" y="1083"/>
                  <a:pt x="680" y="1083"/>
                  <a:pt x="680" y="1083"/>
                </a:cubicBezTo>
                <a:cubicBezTo>
                  <a:pt x="678" y="1084"/>
                  <a:pt x="678" y="1084"/>
                  <a:pt x="678" y="1084"/>
                </a:cubicBezTo>
                <a:cubicBezTo>
                  <a:pt x="676" y="1086"/>
                  <a:pt x="676" y="1086"/>
                  <a:pt x="676" y="1086"/>
                </a:cubicBezTo>
                <a:cubicBezTo>
                  <a:pt x="675" y="1087"/>
                  <a:pt x="675" y="1087"/>
                  <a:pt x="675" y="1087"/>
                </a:cubicBezTo>
                <a:cubicBezTo>
                  <a:pt x="673" y="1089"/>
                  <a:pt x="673" y="1089"/>
                  <a:pt x="673" y="1089"/>
                </a:cubicBezTo>
                <a:cubicBezTo>
                  <a:pt x="672" y="1090"/>
                  <a:pt x="672" y="1090"/>
                  <a:pt x="672" y="1090"/>
                </a:cubicBezTo>
                <a:cubicBezTo>
                  <a:pt x="670" y="1090"/>
                  <a:pt x="670" y="1090"/>
                  <a:pt x="670" y="1090"/>
                </a:cubicBezTo>
                <a:cubicBezTo>
                  <a:pt x="671" y="1091"/>
                  <a:pt x="671" y="1091"/>
                  <a:pt x="671" y="1091"/>
                </a:cubicBezTo>
                <a:cubicBezTo>
                  <a:pt x="673" y="1093"/>
                  <a:pt x="673" y="1093"/>
                  <a:pt x="673" y="1093"/>
                </a:cubicBezTo>
                <a:cubicBezTo>
                  <a:pt x="673" y="1095"/>
                  <a:pt x="673" y="1095"/>
                  <a:pt x="673" y="1095"/>
                </a:cubicBezTo>
                <a:cubicBezTo>
                  <a:pt x="672" y="1097"/>
                  <a:pt x="672" y="1097"/>
                  <a:pt x="672" y="1097"/>
                </a:cubicBezTo>
                <a:cubicBezTo>
                  <a:pt x="671" y="1097"/>
                  <a:pt x="671" y="1097"/>
                  <a:pt x="671" y="1097"/>
                </a:cubicBezTo>
                <a:cubicBezTo>
                  <a:pt x="669" y="1096"/>
                  <a:pt x="669" y="1096"/>
                  <a:pt x="669" y="1096"/>
                </a:cubicBezTo>
                <a:cubicBezTo>
                  <a:pt x="669" y="1095"/>
                  <a:pt x="669" y="1095"/>
                  <a:pt x="669" y="1095"/>
                </a:cubicBezTo>
                <a:cubicBezTo>
                  <a:pt x="670" y="1094"/>
                  <a:pt x="670" y="1094"/>
                  <a:pt x="670" y="1094"/>
                </a:cubicBezTo>
                <a:cubicBezTo>
                  <a:pt x="668" y="1094"/>
                  <a:pt x="668" y="1094"/>
                  <a:pt x="668" y="1094"/>
                </a:cubicBezTo>
                <a:cubicBezTo>
                  <a:pt x="668" y="1092"/>
                  <a:pt x="668" y="1092"/>
                  <a:pt x="668" y="1092"/>
                </a:cubicBezTo>
                <a:cubicBezTo>
                  <a:pt x="666" y="1090"/>
                  <a:pt x="666" y="1090"/>
                  <a:pt x="666" y="1090"/>
                </a:cubicBezTo>
                <a:cubicBezTo>
                  <a:pt x="665" y="1089"/>
                  <a:pt x="665" y="1089"/>
                  <a:pt x="665" y="1089"/>
                </a:cubicBezTo>
                <a:cubicBezTo>
                  <a:pt x="664" y="1089"/>
                  <a:pt x="664" y="1089"/>
                  <a:pt x="664" y="1089"/>
                </a:cubicBezTo>
                <a:cubicBezTo>
                  <a:pt x="663" y="1088"/>
                  <a:pt x="663" y="1088"/>
                  <a:pt x="663" y="1088"/>
                </a:cubicBezTo>
                <a:cubicBezTo>
                  <a:pt x="662" y="1086"/>
                  <a:pt x="662" y="1086"/>
                  <a:pt x="662" y="1086"/>
                </a:cubicBezTo>
                <a:cubicBezTo>
                  <a:pt x="658" y="1084"/>
                  <a:pt x="658" y="1084"/>
                  <a:pt x="658" y="1084"/>
                </a:cubicBezTo>
                <a:cubicBezTo>
                  <a:pt x="656" y="1083"/>
                  <a:pt x="656" y="1083"/>
                  <a:pt x="656" y="1083"/>
                </a:cubicBezTo>
                <a:cubicBezTo>
                  <a:pt x="652" y="1083"/>
                  <a:pt x="652" y="1083"/>
                  <a:pt x="652" y="1083"/>
                </a:cubicBezTo>
                <a:cubicBezTo>
                  <a:pt x="650" y="1083"/>
                  <a:pt x="650" y="1083"/>
                  <a:pt x="650" y="1083"/>
                </a:cubicBezTo>
                <a:cubicBezTo>
                  <a:pt x="650" y="1082"/>
                  <a:pt x="650" y="1082"/>
                  <a:pt x="650" y="1082"/>
                </a:cubicBezTo>
                <a:cubicBezTo>
                  <a:pt x="648" y="1081"/>
                  <a:pt x="648" y="1081"/>
                  <a:pt x="648" y="1081"/>
                </a:cubicBezTo>
                <a:cubicBezTo>
                  <a:pt x="647" y="1081"/>
                  <a:pt x="647" y="1081"/>
                  <a:pt x="647" y="1081"/>
                </a:cubicBezTo>
                <a:cubicBezTo>
                  <a:pt x="645" y="1083"/>
                  <a:pt x="645" y="1083"/>
                  <a:pt x="645" y="1083"/>
                </a:cubicBezTo>
                <a:cubicBezTo>
                  <a:pt x="642" y="1084"/>
                  <a:pt x="642" y="1084"/>
                  <a:pt x="642" y="1084"/>
                </a:cubicBezTo>
                <a:cubicBezTo>
                  <a:pt x="636" y="1087"/>
                  <a:pt x="636" y="1087"/>
                  <a:pt x="636" y="1087"/>
                </a:cubicBezTo>
                <a:cubicBezTo>
                  <a:pt x="635" y="1088"/>
                  <a:pt x="635" y="1088"/>
                  <a:pt x="635" y="1088"/>
                </a:cubicBezTo>
                <a:cubicBezTo>
                  <a:pt x="633" y="1089"/>
                  <a:pt x="633" y="1089"/>
                  <a:pt x="633" y="1089"/>
                </a:cubicBezTo>
                <a:cubicBezTo>
                  <a:pt x="630" y="1088"/>
                  <a:pt x="630" y="1088"/>
                  <a:pt x="630" y="1088"/>
                </a:cubicBezTo>
                <a:cubicBezTo>
                  <a:pt x="627" y="1086"/>
                  <a:pt x="627" y="1086"/>
                  <a:pt x="627" y="1086"/>
                </a:cubicBezTo>
                <a:cubicBezTo>
                  <a:pt x="625" y="1085"/>
                  <a:pt x="625" y="1085"/>
                  <a:pt x="625" y="1085"/>
                </a:cubicBezTo>
                <a:cubicBezTo>
                  <a:pt x="624" y="1086"/>
                  <a:pt x="624" y="1086"/>
                  <a:pt x="624" y="1086"/>
                </a:cubicBezTo>
                <a:cubicBezTo>
                  <a:pt x="625" y="1086"/>
                  <a:pt x="625" y="1086"/>
                  <a:pt x="625" y="1086"/>
                </a:cubicBezTo>
                <a:cubicBezTo>
                  <a:pt x="625" y="1087"/>
                  <a:pt x="625" y="1087"/>
                  <a:pt x="625" y="1087"/>
                </a:cubicBezTo>
                <a:cubicBezTo>
                  <a:pt x="624" y="1088"/>
                  <a:pt x="624" y="1088"/>
                  <a:pt x="624" y="1088"/>
                </a:cubicBezTo>
                <a:cubicBezTo>
                  <a:pt x="622" y="1087"/>
                  <a:pt x="622" y="1087"/>
                  <a:pt x="622" y="1087"/>
                </a:cubicBezTo>
                <a:cubicBezTo>
                  <a:pt x="622" y="1086"/>
                  <a:pt x="622" y="1086"/>
                  <a:pt x="622" y="1086"/>
                </a:cubicBezTo>
                <a:cubicBezTo>
                  <a:pt x="622" y="1086"/>
                  <a:pt x="622" y="1086"/>
                  <a:pt x="622" y="1086"/>
                </a:cubicBezTo>
                <a:cubicBezTo>
                  <a:pt x="623" y="1085"/>
                  <a:pt x="623" y="1085"/>
                  <a:pt x="623" y="1085"/>
                </a:cubicBezTo>
                <a:cubicBezTo>
                  <a:pt x="623" y="1085"/>
                  <a:pt x="623" y="1085"/>
                  <a:pt x="623" y="1085"/>
                </a:cubicBezTo>
                <a:cubicBezTo>
                  <a:pt x="622" y="1085"/>
                  <a:pt x="622" y="1085"/>
                  <a:pt x="622" y="1085"/>
                </a:cubicBezTo>
                <a:cubicBezTo>
                  <a:pt x="621" y="1085"/>
                  <a:pt x="621" y="1085"/>
                  <a:pt x="621" y="1085"/>
                </a:cubicBezTo>
                <a:cubicBezTo>
                  <a:pt x="620" y="1084"/>
                  <a:pt x="620" y="1084"/>
                  <a:pt x="620" y="1084"/>
                </a:cubicBezTo>
                <a:cubicBezTo>
                  <a:pt x="619" y="1083"/>
                  <a:pt x="619" y="1083"/>
                  <a:pt x="619" y="1083"/>
                </a:cubicBezTo>
                <a:cubicBezTo>
                  <a:pt x="619" y="1082"/>
                  <a:pt x="619" y="1082"/>
                  <a:pt x="619" y="1082"/>
                </a:cubicBezTo>
                <a:cubicBezTo>
                  <a:pt x="618" y="1081"/>
                  <a:pt x="618" y="1081"/>
                  <a:pt x="618" y="1081"/>
                </a:cubicBezTo>
                <a:cubicBezTo>
                  <a:pt x="616" y="1081"/>
                  <a:pt x="616" y="1081"/>
                  <a:pt x="616" y="1081"/>
                </a:cubicBezTo>
                <a:cubicBezTo>
                  <a:pt x="615" y="1079"/>
                  <a:pt x="615" y="1079"/>
                  <a:pt x="615" y="1079"/>
                </a:cubicBezTo>
                <a:cubicBezTo>
                  <a:pt x="615" y="1078"/>
                  <a:pt x="615" y="1078"/>
                  <a:pt x="615" y="1078"/>
                </a:cubicBezTo>
                <a:cubicBezTo>
                  <a:pt x="613" y="1076"/>
                  <a:pt x="613" y="1076"/>
                  <a:pt x="613" y="1076"/>
                </a:cubicBezTo>
                <a:cubicBezTo>
                  <a:pt x="612" y="1074"/>
                  <a:pt x="612" y="1074"/>
                  <a:pt x="612" y="1074"/>
                </a:cubicBezTo>
                <a:cubicBezTo>
                  <a:pt x="612" y="1072"/>
                  <a:pt x="612" y="1072"/>
                  <a:pt x="612" y="1072"/>
                </a:cubicBezTo>
                <a:cubicBezTo>
                  <a:pt x="611" y="1071"/>
                  <a:pt x="611" y="1071"/>
                  <a:pt x="611" y="1071"/>
                </a:cubicBezTo>
                <a:cubicBezTo>
                  <a:pt x="610" y="1071"/>
                  <a:pt x="610" y="1071"/>
                  <a:pt x="610" y="1071"/>
                </a:cubicBezTo>
                <a:cubicBezTo>
                  <a:pt x="610" y="1072"/>
                  <a:pt x="610" y="1072"/>
                  <a:pt x="610" y="1072"/>
                </a:cubicBezTo>
                <a:cubicBezTo>
                  <a:pt x="608" y="1072"/>
                  <a:pt x="608" y="1072"/>
                  <a:pt x="608" y="1072"/>
                </a:cubicBezTo>
                <a:cubicBezTo>
                  <a:pt x="608" y="1071"/>
                  <a:pt x="608" y="1071"/>
                  <a:pt x="608" y="1071"/>
                </a:cubicBezTo>
                <a:cubicBezTo>
                  <a:pt x="608" y="1071"/>
                  <a:pt x="608" y="1071"/>
                  <a:pt x="608" y="1071"/>
                </a:cubicBezTo>
                <a:cubicBezTo>
                  <a:pt x="609" y="1070"/>
                  <a:pt x="609" y="1070"/>
                  <a:pt x="609" y="1070"/>
                </a:cubicBezTo>
                <a:cubicBezTo>
                  <a:pt x="609" y="1069"/>
                  <a:pt x="609" y="1069"/>
                  <a:pt x="609" y="1069"/>
                </a:cubicBezTo>
                <a:cubicBezTo>
                  <a:pt x="608" y="1068"/>
                  <a:pt x="608" y="1068"/>
                  <a:pt x="608" y="1068"/>
                </a:cubicBezTo>
                <a:cubicBezTo>
                  <a:pt x="607" y="1066"/>
                  <a:pt x="607" y="1066"/>
                  <a:pt x="607" y="1066"/>
                </a:cubicBezTo>
                <a:cubicBezTo>
                  <a:pt x="609" y="1064"/>
                  <a:pt x="609" y="1064"/>
                  <a:pt x="609" y="1064"/>
                </a:cubicBezTo>
                <a:cubicBezTo>
                  <a:pt x="609" y="1062"/>
                  <a:pt x="609" y="1062"/>
                  <a:pt x="609" y="1062"/>
                </a:cubicBezTo>
                <a:cubicBezTo>
                  <a:pt x="609" y="1060"/>
                  <a:pt x="609" y="1060"/>
                  <a:pt x="609" y="1060"/>
                </a:cubicBezTo>
                <a:cubicBezTo>
                  <a:pt x="609" y="1061"/>
                  <a:pt x="609" y="1061"/>
                  <a:pt x="609" y="1061"/>
                </a:cubicBezTo>
                <a:cubicBezTo>
                  <a:pt x="608" y="1062"/>
                  <a:pt x="608" y="1062"/>
                  <a:pt x="608" y="1062"/>
                </a:cubicBezTo>
                <a:cubicBezTo>
                  <a:pt x="608" y="1063"/>
                  <a:pt x="608" y="1063"/>
                  <a:pt x="608" y="1063"/>
                </a:cubicBezTo>
                <a:cubicBezTo>
                  <a:pt x="608" y="1061"/>
                  <a:pt x="608" y="1061"/>
                  <a:pt x="608" y="1061"/>
                </a:cubicBezTo>
                <a:cubicBezTo>
                  <a:pt x="608" y="1060"/>
                  <a:pt x="608" y="1060"/>
                  <a:pt x="608" y="1060"/>
                </a:cubicBezTo>
                <a:cubicBezTo>
                  <a:pt x="609" y="1058"/>
                  <a:pt x="609" y="1058"/>
                  <a:pt x="609" y="1058"/>
                </a:cubicBezTo>
                <a:cubicBezTo>
                  <a:pt x="609" y="1057"/>
                  <a:pt x="609" y="1057"/>
                  <a:pt x="609" y="1057"/>
                </a:cubicBezTo>
                <a:cubicBezTo>
                  <a:pt x="609" y="1055"/>
                  <a:pt x="609" y="1055"/>
                  <a:pt x="609" y="1055"/>
                </a:cubicBezTo>
                <a:cubicBezTo>
                  <a:pt x="610" y="1053"/>
                  <a:pt x="610" y="1053"/>
                  <a:pt x="610" y="1053"/>
                </a:cubicBezTo>
                <a:cubicBezTo>
                  <a:pt x="611" y="1053"/>
                  <a:pt x="611" y="1053"/>
                  <a:pt x="611" y="1053"/>
                </a:cubicBezTo>
                <a:cubicBezTo>
                  <a:pt x="610" y="1054"/>
                  <a:pt x="610" y="1054"/>
                  <a:pt x="610" y="1054"/>
                </a:cubicBezTo>
                <a:cubicBezTo>
                  <a:pt x="610" y="1054"/>
                  <a:pt x="610" y="1055"/>
                  <a:pt x="610" y="1055"/>
                </a:cubicBezTo>
                <a:cubicBezTo>
                  <a:pt x="610" y="1055"/>
                  <a:pt x="610" y="1057"/>
                  <a:pt x="610" y="1057"/>
                </a:cubicBezTo>
                <a:cubicBezTo>
                  <a:pt x="611" y="1057"/>
                  <a:pt x="611" y="1057"/>
                  <a:pt x="611" y="1057"/>
                </a:cubicBezTo>
                <a:cubicBezTo>
                  <a:pt x="611" y="1056"/>
                  <a:pt x="611" y="1056"/>
                  <a:pt x="611" y="1056"/>
                </a:cubicBezTo>
                <a:cubicBezTo>
                  <a:pt x="612" y="1052"/>
                  <a:pt x="612" y="1052"/>
                  <a:pt x="612" y="1052"/>
                </a:cubicBezTo>
                <a:cubicBezTo>
                  <a:pt x="612" y="1048"/>
                  <a:pt x="612" y="1048"/>
                  <a:pt x="612" y="1048"/>
                </a:cubicBezTo>
                <a:cubicBezTo>
                  <a:pt x="612" y="1047"/>
                  <a:pt x="612" y="1047"/>
                  <a:pt x="612" y="1047"/>
                </a:cubicBezTo>
                <a:cubicBezTo>
                  <a:pt x="611" y="1046"/>
                  <a:pt x="611" y="1046"/>
                  <a:pt x="611" y="1046"/>
                </a:cubicBezTo>
                <a:cubicBezTo>
                  <a:pt x="611" y="1046"/>
                  <a:pt x="611" y="1046"/>
                  <a:pt x="611" y="1046"/>
                </a:cubicBezTo>
                <a:cubicBezTo>
                  <a:pt x="611" y="1045"/>
                  <a:pt x="611" y="1045"/>
                  <a:pt x="611" y="1045"/>
                </a:cubicBezTo>
                <a:cubicBezTo>
                  <a:pt x="611" y="1044"/>
                  <a:pt x="611" y="1044"/>
                  <a:pt x="611" y="1044"/>
                </a:cubicBezTo>
                <a:cubicBezTo>
                  <a:pt x="612" y="1044"/>
                  <a:pt x="612" y="1044"/>
                  <a:pt x="612" y="1044"/>
                </a:cubicBezTo>
                <a:cubicBezTo>
                  <a:pt x="612" y="1045"/>
                  <a:pt x="612" y="1045"/>
                  <a:pt x="612" y="1045"/>
                </a:cubicBezTo>
                <a:cubicBezTo>
                  <a:pt x="613" y="1043"/>
                  <a:pt x="613" y="1043"/>
                  <a:pt x="613" y="1043"/>
                </a:cubicBezTo>
                <a:cubicBezTo>
                  <a:pt x="614" y="1041"/>
                  <a:pt x="614" y="1041"/>
                  <a:pt x="614" y="1041"/>
                </a:cubicBezTo>
                <a:cubicBezTo>
                  <a:pt x="615" y="1039"/>
                  <a:pt x="615" y="1039"/>
                  <a:pt x="615" y="1039"/>
                </a:cubicBezTo>
                <a:cubicBezTo>
                  <a:pt x="615" y="1039"/>
                  <a:pt x="615" y="1039"/>
                  <a:pt x="615" y="1039"/>
                </a:cubicBezTo>
                <a:cubicBezTo>
                  <a:pt x="614" y="1038"/>
                  <a:pt x="614" y="1038"/>
                  <a:pt x="614" y="1038"/>
                </a:cubicBezTo>
                <a:cubicBezTo>
                  <a:pt x="614" y="1037"/>
                  <a:pt x="614" y="1037"/>
                  <a:pt x="614" y="1037"/>
                </a:cubicBezTo>
                <a:cubicBezTo>
                  <a:pt x="615" y="1036"/>
                  <a:pt x="615" y="1036"/>
                  <a:pt x="615" y="1036"/>
                </a:cubicBezTo>
                <a:cubicBezTo>
                  <a:pt x="615" y="1034"/>
                  <a:pt x="615" y="1034"/>
                  <a:pt x="615" y="1034"/>
                </a:cubicBezTo>
                <a:cubicBezTo>
                  <a:pt x="615" y="1032"/>
                  <a:pt x="615" y="1032"/>
                  <a:pt x="615" y="1032"/>
                </a:cubicBezTo>
                <a:cubicBezTo>
                  <a:pt x="615" y="1031"/>
                  <a:pt x="615" y="1031"/>
                  <a:pt x="615" y="1031"/>
                </a:cubicBezTo>
                <a:cubicBezTo>
                  <a:pt x="616" y="1030"/>
                  <a:pt x="616" y="1030"/>
                  <a:pt x="616" y="1030"/>
                </a:cubicBezTo>
                <a:cubicBezTo>
                  <a:pt x="616" y="1030"/>
                  <a:pt x="616" y="1030"/>
                  <a:pt x="616" y="1030"/>
                </a:cubicBezTo>
                <a:cubicBezTo>
                  <a:pt x="616" y="1029"/>
                  <a:pt x="616" y="1029"/>
                  <a:pt x="616" y="1029"/>
                </a:cubicBezTo>
                <a:cubicBezTo>
                  <a:pt x="614" y="1027"/>
                  <a:pt x="614" y="1027"/>
                  <a:pt x="614" y="1027"/>
                </a:cubicBezTo>
                <a:cubicBezTo>
                  <a:pt x="612" y="1026"/>
                  <a:pt x="612" y="1026"/>
                  <a:pt x="612" y="1026"/>
                </a:cubicBezTo>
                <a:cubicBezTo>
                  <a:pt x="612" y="1027"/>
                  <a:pt x="612" y="1027"/>
                  <a:pt x="612" y="1027"/>
                </a:cubicBezTo>
                <a:cubicBezTo>
                  <a:pt x="612" y="1028"/>
                  <a:pt x="612" y="1028"/>
                  <a:pt x="612" y="1028"/>
                </a:cubicBezTo>
                <a:cubicBezTo>
                  <a:pt x="610" y="1028"/>
                  <a:pt x="610" y="1028"/>
                  <a:pt x="610" y="1028"/>
                </a:cubicBezTo>
                <a:cubicBezTo>
                  <a:pt x="608" y="1028"/>
                  <a:pt x="608" y="1028"/>
                  <a:pt x="608" y="1028"/>
                </a:cubicBezTo>
                <a:cubicBezTo>
                  <a:pt x="607" y="1027"/>
                  <a:pt x="607" y="1027"/>
                  <a:pt x="607" y="1027"/>
                </a:cubicBezTo>
                <a:cubicBezTo>
                  <a:pt x="605" y="1027"/>
                  <a:pt x="605" y="1027"/>
                  <a:pt x="605" y="1027"/>
                </a:cubicBezTo>
                <a:cubicBezTo>
                  <a:pt x="604" y="1027"/>
                  <a:pt x="604" y="1027"/>
                  <a:pt x="604" y="1027"/>
                </a:cubicBezTo>
                <a:cubicBezTo>
                  <a:pt x="604" y="1026"/>
                  <a:pt x="604" y="1026"/>
                  <a:pt x="604" y="1026"/>
                </a:cubicBezTo>
                <a:cubicBezTo>
                  <a:pt x="605" y="1026"/>
                  <a:pt x="605" y="1026"/>
                  <a:pt x="605" y="1026"/>
                </a:cubicBezTo>
                <a:cubicBezTo>
                  <a:pt x="605" y="1025"/>
                  <a:pt x="605" y="1025"/>
                  <a:pt x="605" y="1025"/>
                </a:cubicBezTo>
                <a:cubicBezTo>
                  <a:pt x="606" y="1025"/>
                  <a:pt x="606" y="1025"/>
                  <a:pt x="606" y="1025"/>
                </a:cubicBezTo>
                <a:cubicBezTo>
                  <a:pt x="608" y="1025"/>
                  <a:pt x="608" y="1025"/>
                  <a:pt x="608" y="1025"/>
                </a:cubicBezTo>
                <a:cubicBezTo>
                  <a:pt x="610" y="1026"/>
                  <a:pt x="610" y="1026"/>
                  <a:pt x="610" y="1026"/>
                </a:cubicBezTo>
                <a:cubicBezTo>
                  <a:pt x="610" y="1025"/>
                  <a:pt x="610" y="1025"/>
                  <a:pt x="610" y="1025"/>
                </a:cubicBezTo>
                <a:cubicBezTo>
                  <a:pt x="609" y="1024"/>
                  <a:pt x="609" y="1024"/>
                  <a:pt x="609" y="1024"/>
                </a:cubicBezTo>
                <a:cubicBezTo>
                  <a:pt x="606" y="1023"/>
                  <a:pt x="606" y="1023"/>
                  <a:pt x="606" y="1023"/>
                </a:cubicBezTo>
                <a:cubicBezTo>
                  <a:pt x="605" y="1023"/>
                  <a:pt x="605" y="1023"/>
                  <a:pt x="605" y="1023"/>
                </a:cubicBezTo>
                <a:cubicBezTo>
                  <a:pt x="603" y="1023"/>
                  <a:pt x="603" y="1023"/>
                  <a:pt x="603" y="1023"/>
                </a:cubicBezTo>
                <a:cubicBezTo>
                  <a:pt x="602" y="1023"/>
                  <a:pt x="602" y="1023"/>
                  <a:pt x="602" y="1023"/>
                </a:cubicBezTo>
                <a:cubicBezTo>
                  <a:pt x="602" y="1024"/>
                  <a:pt x="602" y="1024"/>
                  <a:pt x="602" y="1024"/>
                </a:cubicBezTo>
                <a:cubicBezTo>
                  <a:pt x="601" y="1023"/>
                  <a:pt x="601" y="1023"/>
                  <a:pt x="601" y="1023"/>
                </a:cubicBezTo>
                <a:cubicBezTo>
                  <a:pt x="597" y="1023"/>
                  <a:pt x="597" y="1023"/>
                  <a:pt x="597" y="1023"/>
                </a:cubicBezTo>
                <a:cubicBezTo>
                  <a:pt x="593" y="1022"/>
                  <a:pt x="593" y="1022"/>
                  <a:pt x="593" y="1022"/>
                </a:cubicBezTo>
                <a:cubicBezTo>
                  <a:pt x="591" y="1021"/>
                  <a:pt x="591" y="1021"/>
                  <a:pt x="591" y="1021"/>
                </a:cubicBezTo>
                <a:cubicBezTo>
                  <a:pt x="589" y="1020"/>
                  <a:pt x="589" y="1020"/>
                  <a:pt x="589" y="1020"/>
                </a:cubicBezTo>
                <a:cubicBezTo>
                  <a:pt x="588" y="1021"/>
                  <a:pt x="588" y="1021"/>
                  <a:pt x="588" y="1021"/>
                </a:cubicBezTo>
                <a:cubicBezTo>
                  <a:pt x="589" y="1021"/>
                  <a:pt x="589" y="1021"/>
                  <a:pt x="589" y="1021"/>
                </a:cubicBezTo>
                <a:cubicBezTo>
                  <a:pt x="588" y="1022"/>
                  <a:pt x="588" y="1022"/>
                  <a:pt x="588" y="1022"/>
                </a:cubicBezTo>
                <a:cubicBezTo>
                  <a:pt x="587" y="1023"/>
                  <a:pt x="587" y="1023"/>
                  <a:pt x="587" y="1023"/>
                </a:cubicBezTo>
                <a:cubicBezTo>
                  <a:pt x="585" y="1022"/>
                  <a:pt x="585" y="1022"/>
                  <a:pt x="585" y="1022"/>
                </a:cubicBezTo>
                <a:cubicBezTo>
                  <a:pt x="582" y="1023"/>
                  <a:pt x="582" y="1023"/>
                  <a:pt x="582" y="1023"/>
                </a:cubicBezTo>
                <a:cubicBezTo>
                  <a:pt x="578" y="1022"/>
                  <a:pt x="578" y="1022"/>
                  <a:pt x="578" y="1022"/>
                </a:cubicBezTo>
                <a:cubicBezTo>
                  <a:pt x="573" y="1023"/>
                  <a:pt x="573" y="1023"/>
                  <a:pt x="573" y="1023"/>
                </a:cubicBezTo>
                <a:cubicBezTo>
                  <a:pt x="570" y="1024"/>
                  <a:pt x="570" y="1024"/>
                  <a:pt x="570" y="1024"/>
                </a:cubicBezTo>
                <a:cubicBezTo>
                  <a:pt x="569" y="1023"/>
                  <a:pt x="569" y="1023"/>
                  <a:pt x="569" y="1023"/>
                </a:cubicBezTo>
                <a:cubicBezTo>
                  <a:pt x="569" y="1022"/>
                  <a:pt x="569" y="1022"/>
                  <a:pt x="569" y="1022"/>
                </a:cubicBezTo>
                <a:cubicBezTo>
                  <a:pt x="567" y="1022"/>
                  <a:pt x="567" y="1022"/>
                  <a:pt x="567" y="1022"/>
                </a:cubicBezTo>
                <a:cubicBezTo>
                  <a:pt x="566" y="1023"/>
                  <a:pt x="566" y="1023"/>
                  <a:pt x="566" y="1023"/>
                </a:cubicBezTo>
                <a:cubicBezTo>
                  <a:pt x="565" y="1022"/>
                  <a:pt x="565" y="1022"/>
                  <a:pt x="565" y="1022"/>
                </a:cubicBezTo>
                <a:cubicBezTo>
                  <a:pt x="564" y="1022"/>
                  <a:pt x="564" y="1022"/>
                  <a:pt x="564" y="1022"/>
                </a:cubicBezTo>
                <a:cubicBezTo>
                  <a:pt x="563" y="1021"/>
                  <a:pt x="563" y="1021"/>
                  <a:pt x="563" y="1021"/>
                </a:cubicBezTo>
                <a:cubicBezTo>
                  <a:pt x="563" y="1021"/>
                  <a:pt x="563" y="1021"/>
                  <a:pt x="563" y="1021"/>
                </a:cubicBezTo>
                <a:cubicBezTo>
                  <a:pt x="564" y="1020"/>
                  <a:pt x="564" y="1020"/>
                  <a:pt x="564" y="1020"/>
                </a:cubicBezTo>
                <a:cubicBezTo>
                  <a:pt x="565" y="1018"/>
                  <a:pt x="565" y="1018"/>
                  <a:pt x="565" y="1018"/>
                </a:cubicBezTo>
                <a:cubicBezTo>
                  <a:pt x="566" y="1019"/>
                  <a:pt x="566" y="1019"/>
                  <a:pt x="566" y="1019"/>
                </a:cubicBezTo>
                <a:cubicBezTo>
                  <a:pt x="569" y="1015"/>
                  <a:pt x="569" y="1015"/>
                  <a:pt x="569" y="1015"/>
                </a:cubicBezTo>
                <a:cubicBezTo>
                  <a:pt x="570" y="1013"/>
                  <a:pt x="570" y="1013"/>
                  <a:pt x="570" y="1013"/>
                </a:cubicBezTo>
                <a:cubicBezTo>
                  <a:pt x="570" y="1010"/>
                  <a:pt x="570" y="1010"/>
                  <a:pt x="570" y="1010"/>
                </a:cubicBezTo>
                <a:cubicBezTo>
                  <a:pt x="569" y="1009"/>
                  <a:pt x="569" y="1009"/>
                  <a:pt x="569" y="1009"/>
                </a:cubicBezTo>
                <a:cubicBezTo>
                  <a:pt x="569" y="1006"/>
                  <a:pt x="569" y="1006"/>
                  <a:pt x="569" y="1006"/>
                </a:cubicBezTo>
                <a:cubicBezTo>
                  <a:pt x="570" y="1004"/>
                  <a:pt x="570" y="1004"/>
                  <a:pt x="570" y="1004"/>
                </a:cubicBezTo>
                <a:cubicBezTo>
                  <a:pt x="571" y="1000"/>
                  <a:pt x="571" y="1000"/>
                  <a:pt x="571" y="1000"/>
                </a:cubicBezTo>
                <a:cubicBezTo>
                  <a:pt x="571" y="999"/>
                  <a:pt x="571" y="999"/>
                  <a:pt x="571" y="999"/>
                </a:cubicBezTo>
                <a:cubicBezTo>
                  <a:pt x="571" y="998"/>
                  <a:pt x="571" y="998"/>
                  <a:pt x="571" y="998"/>
                </a:cubicBezTo>
                <a:cubicBezTo>
                  <a:pt x="570" y="998"/>
                  <a:pt x="570" y="998"/>
                  <a:pt x="570" y="998"/>
                </a:cubicBezTo>
                <a:cubicBezTo>
                  <a:pt x="569" y="999"/>
                  <a:pt x="569" y="999"/>
                  <a:pt x="569" y="999"/>
                </a:cubicBezTo>
                <a:cubicBezTo>
                  <a:pt x="568" y="998"/>
                  <a:pt x="568" y="998"/>
                  <a:pt x="568" y="998"/>
                </a:cubicBezTo>
                <a:cubicBezTo>
                  <a:pt x="568" y="998"/>
                  <a:pt x="568" y="998"/>
                  <a:pt x="568" y="998"/>
                </a:cubicBezTo>
                <a:cubicBezTo>
                  <a:pt x="570" y="996"/>
                  <a:pt x="570" y="996"/>
                  <a:pt x="570" y="996"/>
                </a:cubicBezTo>
                <a:cubicBezTo>
                  <a:pt x="572" y="994"/>
                  <a:pt x="572" y="994"/>
                  <a:pt x="572" y="994"/>
                </a:cubicBezTo>
                <a:cubicBezTo>
                  <a:pt x="573" y="994"/>
                  <a:pt x="573" y="994"/>
                  <a:pt x="573" y="994"/>
                </a:cubicBezTo>
                <a:cubicBezTo>
                  <a:pt x="573" y="996"/>
                  <a:pt x="573" y="996"/>
                  <a:pt x="573" y="996"/>
                </a:cubicBezTo>
                <a:cubicBezTo>
                  <a:pt x="572" y="996"/>
                  <a:pt x="572" y="996"/>
                  <a:pt x="572" y="996"/>
                </a:cubicBezTo>
                <a:cubicBezTo>
                  <a:pt x="572" y="997"/>
                  <a:pt x="572" y="997"/>
                  <a:pt x="572" y="997"/>
                </a:cubicBezTo>
                <a:cubicBezTo>
                  <a:pt x="574" y="998"/>
                  <a:pt x="574" y="998"/>
                  <a:pt x="574" y="998"/>
                </a:cubicBezTo>
                <a:cubicBezTo>
                  <a:pt x="575" y="1000"/>
                  <a:pt x="575" y="1000"/>
                  <a:pt x="575" y="1000"/>
                </a:cubicBezTo>
                <a:cubicBezTo>
                  <a:pt x="575" y="1000"/>
                  <a:pt x="575" y="1000"/>
                  <a:pt x="575" y="1000"/>
                </a:cubicBezTo>
                <a:cubicBezTo>
                  <a:pt x="577" y="997"/>
                  <a:pt x="577" y="997"/>
                  <a:pt x="577" y="997"/>
                </a:cubicBezTo>
                <a:cubicBezTo>
                  <a:pt x="578" y="991"/>
                  <a:pt x="578" y="991"/>
                  <a:pt x="578" y="991"/>
                </a:cubicBezTo>
                <a:cubicBezTo>
                  <a:pt x="579" y="989"/>
                  <a:pt x="579" y="989"/>
                  <a:pt x="579" y="989"/>
                </a:cubicBezTo>
                <a:cubicBezTo>
                  <a:pt x="578" y="989"/>
                  <a:pt x="578" y="989"/>
                  <a:pt x="578" y="989"/>
                </a:cubicBezTo>
                <a:cubicBezTo>
                  <a:pt x="577" y="990"/>
                  <a:pt x="577" y="990"/>
                  <a:pt x="577" y="990"/>
                </a:cubicBezTo>
                <a:cubicBezTo>
                  <a:pt x="577" y="990"/>
                  <a:pt x="577" y="990"/>
                  <a:pt x="577" y="990"/>
                </a:cubicBezTo>
                <a:cubicBezTo>
                  <a:pt x="577" y="989"/>
                  <a:pt x="577" y="989"/>
                  <a:pt x="577" y="989"/>
                </a:cubicBezTo>
                <a:cubicBezTo>
                  <a:pt x="579" y="987"/>
                  <a:pt x="579" y="987"/>
                  <a:pt x="579" y="987"/>
                </a:cubicBezTo>
                <a:cubicBezTo>
                  <a:pt x="579" y="986"/>
                  <a:pt x="579" y="986"/>
                  <a:pt x="579" y="986"/>
                </a:cubicBezTo>
                <a:cubicBezTo>
                  <a:pt x="577" y="986"/>
                  <a:pt x="577" y="986"/>
                  <a:pt x="577" y="986"/>
                </a:cubicBezTo>
                <a:cubicBezTo>
                  <a:pt x="576" y="985"/>
                  <a:pt x="576" y="985"/>
                  <a:pt x="576" y="985"/>
                </a:cubicBezTo>
                <a:cubicBezTo>
                  <a:pt x="577" y="984"/>
                  <a:pt x="577" y="984"/>
                  <a:pt x="577" y="984"/>
                </a:cubicBezTo>
                <a:cubicBezTo>
                  <a:pt x="579" y="983"/>
                  <a:pt x="579" y="983"/>
                  <a:pt x="579" y="983"/>
                </a:cubicBezTo>
                <a:cubicBezTo>
                  <a:pt x="579" y="980"/>
                  <a:pt x="579" y="980"/>
                  <a:pt x="579" y="980"/>
                </a:cubicBezTo>
                <a:cubicBezTo>
                  <a:pt x="580" y="979"/>
                  <a:pt x="580" y="979"/>
                  <a:pt x="580" y="979"/>
                </a:cubicBezTo>
                <a:cubicBezTo>
                  <a:pt x="584" y="975"/>
                  <a:pt x="584" y="975"/>
                  <a:pt x="584" y="975"/>
                </a:cubicBezTo>
                <a:cubicBezTo>
                  <a:pt x="586" y="972"/>
                  <a:pt x="586" y="972"/>
                  <a:pt x="586" y="972"/>
                </a:cubicBezTo>
                <a:cubicBezTo>
                  <a:pt x="587" y="970"/>
                  <a:pt x="587" y="970"/>
                  <a:pt x="587" y="970"/>
                </a:cubicBezTo>
                <a:cubicBezTo>
                  <a:pt x="587" y="968"/>
                  <a:pt x="587" y="968"/>
                  <a:pt x="587" y="968"/>
                </a:cubicBezTo>
                <a:cubicBezTo>
                  <a:pt x="584" y="964"/>
                  <a:pt x="584" y="964"/>
                  <a:pt x="584" y="964"/>
                </a:cubicBezTo>
                <a:cubicBezTo>
                  <a:pt x="583" y="964"/>
                  <a:pt x="583" y="964"/>
                  <a:pt x="583" y="964"/>
                </a:cubicBezTo>
                <a:cubicBezTo>
                  <a:pt x="583" y="966"/>
                  <a:pt x="583" y="966"/>
                  <a:pt x="583" y="966"/>
                </a:cubicBezTo>
                <a:cubicBezTo>
                  <a:pt x="582" y="966"/>
                  <a:pt x="582" y="966"/>
                  <a:pt x="582" y="966"/>
                </a:cubicBezTo>
                <a:cubicBezTo>
                  <a:pt x="578" y="965"/>
                  <a:pt x="578" y="965"/>
                  <a:pt x="578" y="965"/>
                </a:cubicBezTo>
                <a:cubicBezTo>
                  <a:pt x="574" y="965"/>
                  <a:pt x="574" y="965"/>
                  <a:pt x="574" y="965"/>
                </a:cubicBezTo>
                <a:cubicBezTo>
                  <a:pt x="574" y="966"/>
                  <a:pt x="574" y="966"/>
                  <a:pt x="574" y="966"/>
                </a:cubicBezTo>
                <a:cubicBezTo>
                  <a:pt x="572" y="967"/>
                  <a:pt x="572" y="967"/>
                  <a:pt x="572" y="967"/>
                </a:cubicBezTo>
                <a:cubicBezTo>
                  <a:pt x="571" y="966"/>
                  <a:pt x="571" y="966"/>
                  <a:pt x="571" y="966"/>
                </a:cubicBezTo>
                <a:cubicBezTo>
                  <a:pt x="569" y="966"/>
                  <a:pt x="569" y="966"/>
                  <a:pt x="569" y="966"/>
                </a:cubicBezTo>
                <a:cubicBezTo>
                  <a:pt x="568" y="968"/>
                  <a:pt x="568" y="968"/>
                  <a:pt x="568" y="968"/>
                </a:cubicBezTo>
                <a:cubicBezTo>
                  <a:pt x="560" y="968"/>
                  <a:pt x="560" y="968"/>
                  <a:pt x="560" y="968"/>
                </a:cubicBezTo>
                <a:cubicBezTo>
                  <a:pt x="554" y="970"/>
                  <a:pt x="554" y="970"/>
                  <a:pt x="554" y="970"/>
                </a:cubicBezTo>
                <a:cubicBezTo>
                  <a:pt x="554" y="971"/>
                  <a:pt x="554" y="971"/>
                  <a:pt x="554" y="971"/>
                </a:cubicBezTo>
                <a:cubicBezTo>
                  <a:pt x="555" y="971"/>
                  <a:pt x="555" y="971"/>
                  <a:pt x="555" y="971"/>
                </a:cubicBezTo>
                <a:cubicBezTo>
                  <a:pt x="552" y="975"/>
                  <a:pt x="552" y="975"/>
                  <a:pt x="552" y="975"/>
                </a:cubicBezTo>
                <a:cubicBezTo>
                  <a:pt x="552" y="981"/>
                  <a:pt x="552" y="981"/>
                  <a:pt x="552" y="981"/>
                </a:cubicBezTo>
                <a:cubicBezTo>
                  <a:pt x="552" y="981"/>
                  <a:pt x="552" y="981"/>
                  <a:pt x="552" y="981"/>
                </a:cubicBezTo>
                <a:cubicBezTo>
                  <a:pt x="548" y="985"/>
                  <a:pt x="548" y="985"/>
                  <a:pt x="548" y="985"/>
                </a:cubicBezTo>
                <a:cubicBezTo>
                  <a:pt x="548" y="988"/>
                  <a:pt x="548" y="988"/>
                  <a:pt x="548" y="988"/>
                </a:cubicBezTo>
                <a:cubicBezTo>
                  <a:pt x="547" y="990"/>
                  <a:pt x="547" y="990"/>
                  <a:pt x="547" y="990"/>
                </a:cubicBezTo>
                <a:cubicBezTo>
                  <a:pt x="545" y="991"/>
                  <a:pt x="545" y="991"/>
                  <a:pt x="545" y="991"/>
                </a:cubicBezTo>
                <a:cubicBezTo>
                  <a:pt x="541" y="993"/>
                  <a:pt x="541" y="993"/>
                  <a:pt x="541" y="993"/>
                </a:cubicBezTo>
                <a:cubicBezTo>
                  <a:pt x="542" y="993"/>
                  <a:pt x="542" y="993"/>
                  <a:pt x="542" y="993"/>
                </a:cubicBezTo>
                <a:cubicBezTo>
                  <a:pt x="543" y="992"/>
                  <a:pt x="543" y="992"/>
                  <a:pt x="543" y="992"/>
                </a:cubicBezTo>
                <a:cubicBezTo>
                  <a:pt x="543" y="993"/>
                  <a:pt x="543" y="993"/>
                  <a:pt x="543" y="993"/>
                </a:cubicBezTo>
                <a:cubicBezTo>
                  <a:pt x="543" y="996"/>
                  <a:pt x="543" y="996"/>
                  <a:pt x="543" y="996"/>
                </a:cubicBezTo>
                <a:cubicBezTo>
                  <a:pt x="541" y="998"/>
                  <a:pt x="541" y="998"/>
                  <a:pt x="541" y="998"/>
                </a:cubicBezTo>
                <a:cubicBezTo>
                  <a:pt x="540" y="998"/>
                  <a:pt x="540" y="998"/>
                  <a:pt x="540" y="998"/>
                </a:cubicBezTo>
                <a:cubicBezTo>
                  <a:pt x="540" y="999"/>
                  <a:pt x="540" y="999"/>
                  <a:pt x="540" y="999"/>
                </a:cubicBezTo>
                <a:cubicBezTo>
                  <a:pt x="538" y="998"/>
                  <a:pt x="538" y="998"/>
                  <a:pt x="538" y="998"/>
                </a:cubicBezTo>
                <a:cubicBezTo>
                  <a:pt x="536" y="997"/>
                  <a:pt x="536" y="997"/>
                  <a:pt x="536" y="997"/>
                </a:cubicBezTo>
                <a:cubicBezTo>
                  <a:pt x="537" y="996"/>
                  <a:pt x="537" y="996"/>
                  <a:pt x="537" y="996"/>
                </a:cubicBezTo>
                <a:cubicBezTo>
                  <a:pt x="539" y="995"/>
                  <a:pt x="539" y="995"/>
                  <a:pt x="539" y="995"/>
                </a:cubicBezTo>
                <a:cubicBezTo>
                  <a:pt x="536" y="995"/>
                  <a:pt x="536" y="995"/>
                  <a:pt x="536" y="995"/>
                </a:cubicBezTo>
                <a:cubicBezTo>
                  <a:pt x="535" y="996"/>
                  <a:pt x="535" y="996"/>
                  <a:pt x="535" y="996"/>
                </a:cubicBezTo>
                <a:cubicBezTo>
                  <a:pt x="533" y="995"/>
                  <a:pt x="533" y="995"/>
                  <a:pt x="533" y="995"/>
                </a:cubicBezTo>
                <a:cubicBezTo>
                  <a:pt x="531" y="995"/>
                  <a:pt x="531" y="995"/>
                  <a:pt x="531" y="995"/>
                </a:cubicBezTo>
                <a:cubicBezTo>
                  <a:pt x="529" y="996"/>
                  <a:pt x="529" y="996"/>
                  <a:pt x="529" y="996"/>
                </a:cubicBezTo>
                <a:cubicBezTo>
                  <a:pt x="527" y="997"/>
                  <a:pt x="527" y="997"/>
                  <a:pt x="527" y="997"/>
                </a:cubicBezTo>
                <a:cubicBezTo>
                  <a:pt x="524" y="997"/>
                  <a:pt x="524" y="997"/>
                  <a:pt x="524" y="997"/>
                </a:cubicBezTo>
                <a:cubicBezTo>
                  <a:pt x="523" y="998"/>
                  <a:pt x="523" y="998"/>
                  <a:pt x="523" y="998"/>
                </a:cubicBezTo>
                <a:cubicBezTo>
                  <a:pt x="519" y="1000"/>
                  <a:pt x="519" y="1000"/>
                  <a:pt x="519" y="1000"/>
                </a:cubicBezTo>
                <a:cubicBezTo>
                  <a:pt x="518" y="1000"/>
                  <a:pt x="518" y="1000"/>
                  <a:pt x="518" y="1000"/>
                </a:cubicBezTo>
                <a:cubicBezTo>
                  <a:pt x="518" y="999"/>
                  <a:pt x="518" y="999"/>
                  <a:pt x="518" y="999"/>
                </a:cubicBezTo>
                <a:cubicBezTo>
                  <a:pt x="514" y="999"/>
                  <a:pt x="514" y="999"/>
                  <a:pt x="514" y="999"/>
                </a:cubicBezTo>
                <a:cubicBezTo>
                  <a:pt x="512" y="1001"/>
                  <a:pt x="512" y="1001"/>
                  <a:pt x="512" y="1001"/>
                </a:cubicBezTo>
                <a:cubicBezTo>
                  <a:pt x="511" y="998"/>
                  <a:pt x="511" y="998"/>
                  <a:pt x="511" y="998"/>
                </a:cubicBezTo>
                <a:cubicBezTo>
                  <a:pt x="509" y="995"/>
                  <a:pt x="509" y="995"/>
                  <a:pt x="509" y="995"/>
                </a:cubicBezTo>
                <a:cubicBezTo>
                  <a:pt x="507" y="994"/>
                  <a:pt x="507" y="994"/>
                  <a:pt x="507" y="994"/>
                </a:cubicBezTo>
                <a:cubicBezTo>
                  <a:pt x="506" y="993"/>
                  <a:pt x="506" y="993"/>
                  <a:pt x="506" y="993"/>
                </a:cubicBezTo>
                <a:cubicBezTo>
                  <a:pt x="504" y="993"/>
                  <a:pt x="504" y="993"/>
                  <a:pt x="504" y="993"/>
                </a:cubicBezTo>
                <a:cubicBezTo>
                  <a:pt x="503" y="994"/>
                  <a:pt x="503" y="994"/>
                  <a:pt x="503" y="994"/>
                </a:cubicBezTo>
                <a:cubicBezTo>
                  <a:pt x="501" y="992"/>
                  <a:pt x="501" y="992"/>
                  <a:pt x="501" y="992"/>
                </a:cubicBezTo>
                <a:cubicBezTo>
                  <a:pt x="498" y="988"/>
                  <a:pt x="498" y="988"/>
                  <a:pt x="498" y="988"/>
                </a:cubicBezTo>
                <a:cubicBezTo>
                  <a:pt x="497" y="986"/>
                  <a:pt x="497" y="986"/>
                  <a:pt x="497" y="986"/>
                </a:cubicBezTo>
                <a:cubicBezTo>
                  <a:pt x="497" y="985"/>
                  <a:pt x="497" y="985"/>
                  <a:pt x="497" y="985"/>
                </a:cubicBezTo>
                <a:cubicBezTo>
                  <a:pt x="496" y="982"/>
                  <a:pt x="496" y="982"/>
                  <a:pt x="496" y="982"/>
                </a:cubicBezTo>
                <a:cubicBezTo>
                  <a:pt x="495" y="980"/>
                  <a:pt x="495" y="980"/>
                  <a:pt x="495" y="980"/>
                </a:cubicBezTo>
                <a:cubicBezTo>
                  <a:pt x="490" y="975"/>
                  <a:pt x="490" y="975"/>
                  <a:pt x="490" y="975"/>
                </a:cubicBezTo>
                <a:cubicBezTo>
                  <a:pt x="489" y="973"/>
                  <a:pt x="489" y="973"/>
                  <a:pt x="489" y="973"/>
                </a:cubicBezTo>
                <a:cubicBezTo>
                  <a:pt x="488" y="972"/>
                  <a:pt x="488" y="972"/>
                  <a:pt x="488" y="972"/>
                </a:cubicBezTo>
                <a:cubicBezTo>
                  <a:pt x="489" y="970"/>
                  <a:pt x="489" y="970"/>
                  <a:pt x="489" y="970"/>
                </a:cubicBezTo>
                <a:cubicBezTo>
                  <a:pt x="488" y="969"/>
                  <a:pt x="488" y="969"/>
                  <a:pt x="488" y="969"/>
                </a:cubicBezTo>
                <a:cubicBezTo>
                  <a:pt x="487" y="965"/>
                  <a:pt x="487" y="965"/>
                  <a:pt x="487" y="965"/>
                </a:cubicBezTo>
                <a:cubicBezTo>
                  <a:pt x="486" y="964"/>
                  <a:pt x="486" y="964"/>
                  <a:pt x="486" y="964"/>
                </a:cubicBezTo>
                <a:cubicBezTo>
                  <a:pt x="486" y="962"/>
                  <a:pt x="486" y="962"/>
                  <a:pt x="486" y="962"/>
                </a:cubicBezTo>
                <a:cubicBezTo>
                  <a:pt x="488" y="965"/>
                  <a:pt x="488" y="965"/>
                  <a:pt x="488" y="965"/>
                </a:cubicBezTo>
                <a:cubicBezTo>
                  <a:pt x="489" y="968"/>
                  <a:pt x="489" y="968"/>
                  <a:pt x="489" y="968"/>
                </a:cubicBezTo>
                <a:cubicBezTo>
                  <a:pt x="489" y="967"/>
                  <a:pt x="489" y="967"/>
                  <a:pt x="489" y="967"/>
                </a:cubicBezTo>
                <a:cubicBezTo>
                  <a:pt x="489" y="965"/>
                  <a:pt x="489" y="965"/>
                  <a:pt x="489" y="965"/>
                </a:cubicBezTo>
                <a:cubicBezTo>
                  <a:pt x="487" y="961"/>
                  <a:pt x="487" y="961"/>
                  <a:pt x="487" y="961"/>
                </a:cubicBezTo>
                <a:cubicBezTo>
                  <a:pt x="487" y="959"/>
                  <a:pt x="487" y="959"/>
                  <a:pt x="487" y="959"/>
                </a:cubicBezTo>
                <a:cubicBezTo>
                  <a:pt x="486" y="955"/>
                  <a:pt x="486" y="955"/>
                  <a:pt x="486" y="955"/>
                </a:cubicBezTo>
                <a:cubicBezTo>
                  <a:pt x="486" y="954"/>
                  <a:pt x="486" y="954"/>
                  <a:pt x="486" y="954"/>
                </a:cubicBezTo>
                <a:cubicBezTo>
                  <a:pt x="487" y="952"/>
                  <a:pt x="487" y="952"/>
                  <a:pt x="487" y="952"/>
                </a:cubicBezTo>
                <a:cubicBezTo>
                  <a:pt x="488" y="948"/>
                  <a:pt x="488" y="948"/>
                  <a:pt x="488" y="948"/>
                </a:cubicBezTo>
                <a:cubicBezTo>
                  <a:pt x="487" y="945"/>
                  <a:pt x="487" y="945"/>
                  <a:pt x="487" y="945"/>
                </a:cubicBezTo>
                <a:cubicBezTo>
                  <a:pt x="488" y="940"/>
                  <a:pt x="488" y="940"/>
                  <a:pt x="488" y="940"/>
                </a:cubicBezTo>
                <a:cubicBezTo>
                  <a:pt x="488" y="939"/>
                  <a:pt x="488" y="939"/>
                  <a:pt x="488" y="939"/>
                </a:cubicBezTo>
                <a:cubicBezTo>
                  <a:pt x="489" y="938"/>
                  <a:pt x="489" y="938"/>
                  <a:pt x="489" y="938"/>
                </a:cubicBezTo>
                <a:cubicBezTo>
                  <a:pt x="488" y="937"/>
                  <a:pt x="488" y="937"/>
                  <a:pt x="488" y="937"/>
                </a:cubicBezTo>
                <a:cubicBezTo>
                  <a:pt x="488" y="935"/>
                  <a:pt x="488" y="935"/>
                  <a:pt x="488" y="935"/>
                </a:cubicBezTo>
                <a:cubicBezTo>
                  <a:pt x="489" y="934"/>
                  <a:pt x="489" y="934"/>
                  <a:pt x="489" y="934"/>
                </a:cubicBezTo>
                <a:cubicBezTo>
                  <a:pt x="490" y="931"/>
                  <a:pt x="490" y="931"/>
                  <a:pt x="490" y="931"/>
                </a:cubicBezTo>
                <a:cubicBezTo>
                  <a:pt x="490" y="930"/>
                  <a:pt x="490" y="930"/>
                  <a:pt x="490" y="930"/>
                </a:cubicBezTo>
                <a:cubicBezTo>
                  <a:pt x="489" y="929"/>
                  <a:pt x="489" y="929"/>
                  <a:pt x="489" y="929"/>
                </a:cubicBezTo>
                <a:cubicBezTo>
                  <a:pt x="490" y="928"/>
                  <a:pt x="490" y="928"/>
                  <a:pt x="490" y="928"/>
                </a:cubicBezTo>
                <a:cubicBezTo>
                  <a:pt x="490" y="925"/>
                  <a:pt x="490" y="925"/>
                  <a:pt x="490" y="925"/>
                </a:cubicBezTo>
                <a:cubicBezTo>
                  <a:pt x="492" y="925"/>
                  <a:pt x="492" y="925"/>
                  <a:pt x="492" y="925"/>
                </a:cubicBezTo>
                <a:cubicBezTo>
                  <a:pt x="492" y="927"/>
                  <a:pt x="492" y="927"/>
                  <a:pt x="492" y="927"/>
                </a:cubicBezTo>
                <a:cubicBezTo>
                  <a:pt x="491" y="928"/>
                  <a:pt x="491" y="928"/>
                  <a:pt x="491" y="928"/>
                </a:cubicBezTo>
                <a:cubicBezTo>
                  <a:pt x="492" y="928"/>
                  <a:pt x="492" y="928"/>
                  <a:pt x="492" y="928"/>
                </a:cubicBezTo>
                <a:cubicBezTo>
                  <a:pt x="493" y="926"/>
                  <a:pt x="493" y="926"/>
                  <a:pt x="493" y="926"/>
                </a:cubicBezTo>
                <a:cubicBezTo>
                  <a:pt x="494" y="924"/>
                  <a:pt x="494" y="924"/>
                  <a:pt x="494" y="924"/>
                </a:cubicBezTo>
                <a:cubicBezTo>
                  <a:pt x="494" y="922"/>
                  <a:pt x="494" y="922"/>
                  <a:pt x="494" y="922"/>
                </a:cubicBezTo>
                <a:cubicBezTo>
                  <a:pt x="495" y="921"/>
                  <a:pt x="495" y="921"/>
                  <a:pt x="495" y="921"/>
                </a:cubicBezTo>
                <a:cubicBezTo>
                  <a:pt x="495" y="919"/>
                  <a:pt x="495" y="919"/>
                  <a:pt x="495" y="919"/>
                </a:cubicBezTo>
                <a:cubicBezTo>
                  <a:pt x="496" y="918"/>
                  <a:pt x="496" y="918"/>
                  <a:pt x="496" y="918"/>
                </a:cubicBezTo>
                <a:cubicBezTo>
                  <a:pt x="494" y="919"/>
                  <a:pt x="494" y="919"/>
                  <a:pt x="494" y="919"/>
                </a:cubicBezTo>
                <a:cubicBezTo>
                  <a:pt x="494" y="922"/>
                  <a:pt x="494" y="922"/>
                  <a:pt x="494" y="922"/>
                </a:cubicBezTo>
                <a:cubicBezTo>
                  <a:pt x="492" y="923"/>
                  <a:pt x="492" y="923"/>
                  <a:pt x="492" y="923"/>
                </a:cubicBezTo>
                <a:cubicBezTo>
                  <a:pt x="493" y="922"/>
                  <a:pt x="493" y="922"/>
                  <a:pt x="493" y="922"/>
                </a:cubicBezTo>
                <a:cubicBezTo>
                  <a:pt x="494" y="919"/>
                  <a:pt x="494" y="919"/>
                  <a:pt x="494" y="919"/>
                </a:cubicBezTo>
                <a:cubicBezTo>
                  <a:pt x="494" y="917"/>
                  <a:pt x="494" y="917"/>
                  <a:pt x="494" y="917"/>
                </a:cubicBezTo>
                <a:cubicBezTo>
                  <a:pt x="494" y="916"/>
                  <a:pt x="494" y="916"/>
                  <a:pt x="494" y="916"/>
                </a:cubicBezTo>
                <a:cubicBezTo>
                  <a:pt x="494" y="912"/>
                  <a:pt x="494" y="912"/>
                  <a:pt x="494" y="912"/>
                </a:cubicBezTo>
                <a:cubicBezTo>
                  <a:pt x="493" y="910"/>
                  <a:pt x="493" y="910"/>
                  <a:pt x="493" y="910"/>
                </a:cubicBezTo>
                <a:cubicBezTo>
                  <a:pt x="494" y="908"/>
                  <a:pt x="494" y="908"/>
                  <a:pt x="494" y="908"/>
                </a:cubicBezTo>
                <a:cubicBezTo>
                  <a:pt x="495" y="905"/>
                  <a:pt x="495" y="905"/>
                  <a:pt x="495" y="905"/>
                </a:cubicBezTo>
                <a:cubicBezTo>
                  <a:pt x="496" y="904"/>
                  <a:pt x="496" y="904"/>
                  <a:pt x="496" y="904"/>
                </a:cubicBezTo>
                <a:cubicBezTo>
                  <a:pt x="496" y="900"/>
                  <a:pt x="496" y="900"/>
                  <a:pt x="496" y="900"/>
                </a:cubicBezTo>
                <a:cubicBezTo>
                  <a:pt x="497" y="899"/>
                  <a:pt x="497" y="899"/>
                  <a:pt x="497" y="899"/>
                </a:cubicBezTo>
                <a:cubicBezTo>
                  <a:pt x="499" y="898"/>
                  <a:pt x="499" y="898"/>
                  <a:pt x="499" y="898"/>
                </a:cubicBezTo>
                <a:cubicBezTo>
                  <a:pt x="498" y="897"/>
                  <a:pt x="498" y="897"/>
                  <a:pt x="498" y="897"/>
                </a:cubicBezTo>
                <a:cubicBezTo>
                  <a:pt x="500" y="895"/>
                  <a:pt x="500" y="895"/>
                  <a:pt x="500" y="895"/>
                </a:cubicBezTo>
                <a:cubicBezTo>
                  <a:pt x="500" y="895"/>
                  <a:pt x="500" y="895"/>
                  <a:pt x="500" y="895"/>
                </a:cubicBezTo>
                <a:cubicBezTo>
                  <a:pt x="502" y="895"/>
                  <a:pt x="502" y="895"/>
                  <a:pt x="502" y="895"/>
                </a:cubicBezTo>
                <a:cubicBezTo>
                  <a:pt x="502" y="892"/>
                  <a:pt x="502" y="892"/>
                  <a:pt x="502" y="892"/>
                </a:cubicBezTo>
                <a:cubicBezTo>
                  <a:pt x="503" y="893"/>
                  <a:pt x="503" y="893"/>
                  <a:pt x="503" y="893"/>
                </a:cubicBezTo>
                <a:cubicBezTo>
                  <a:pt x="505" y="892"/>
                  <a:pt x="505" y="892"/>
                  <a:pt x="505" y="892"/>
                </a:cubicBezTo>
                <a:cubicBezTo>
                  <a:pt x="504" y="891"/>
                  <a:pt x="504" y="891"/>
                  <a:pt x="504" y="891"/>
                </a:cubicBezTo>
                <a:cubicBezTo>
                  <a:pt x="506" y="890"/>
                  <a:pt x="506" y="890"/>
                  <a:pt x="506" y="890"/>
                </a:cubicBezTo>
                <a:cubicBezTo>
                  <a:pt x="506" y="891"/>
                  <a:pt x="506" y="891"/>
                  <a:pt x="506" y="891"/>
                </a:cubicBezTo>
                <a:cubicBezTo>
                  <a:pt x="507" y="890"/>
                  <a:pt x="507" y="890"/>
                  <a:pt x="507" y="890"/>
                </a:cubicBezTo>
                <a:cubicBezTo>
                  <a:pt x="509" y="891"/>
                  <a:pt x="509" y="891"/>
                  <a:pt x="509" y="891"/>
                </a:cubicBezTo>
                <a:cubicBezTo>
                  <a:pt x="507" y="893"/>
                  <a:pt x="507" y="893"/>
                  <a:pt x="507" y="893"/>
                </a:cubicBezTo>
                <a:cubicBezTo>
                  <a:pt x="508" y="893"/>
                  <a:pt x="508" y="893"/>
                  <a:pt x="508" y="893"/>
                </a:cubicBezTo>
                <a:cubicBezTo>
                  <a:pt x="510" y="891"/>
                  <a:pt x="510" y="891"/>
                  <a:pt x="510" y="891"/>
                </a:cubicBezTo>
                <a:cubicBezTo>
                  <a:pt x="511" y="891"/>
                  <a:pt x="511" y="891"/>
                  <a:pt x="511" y="891"/>
                </a:cubicBezTo>
                <a:cubicBezTo>
                  <a:pt x="515" y="889"/>
                  <a:pt x="515" y="889"/>
                  <a:pt x="515" y="889"/>
                </a:cubicBezTo>
                <a:cubicBezTo>
                  <a:pt x="518" y="887"/>
                  <a:pt x="518" y="887"/>
                  <a:pt x="518" y="887"/>
                </a:cubicBezTo>
                <a:cubicBezTo>
                  <a:pt x="519" y="887"/>
                  <a:pt x="519" y="887"/>
                  <a:pt x="519" y="887"/>
                </a:cubicBezTo>
                <a:cubicBezTo>
                  <a:pt x="520" y="886"/>
                  <a:pt x="520" y="886"/>
                  <a:pt x="520" y="886"/>
                </a:cubicBezTo>
                <a:cubicBezTo>
                  <a:pt x="520" y="884"/>
                  <a:pt x="520" y="884"/>
                  <a:pt x="520" y="884"/>
                </a:cubicBezTo>
                <a:cubicBezTo>
                  <a:pt x="520" y="882"/>
                  <a:pt x="520" y="882"/>
                  <a:pt x="520" y="882"/>
                </a:cubicBezTo>
                <a:cubicBezTo>
                  <a:pt x="519" y="879"/>
                  <a:pt x="519" y="879"/>
                  <a:pt x="519" y="879"/>
                </a:cubicBezTo>
                <a:cubicBezTo>
                  <a:pt x="520" y="881"/>
                  <a:pt x="520" y="881"/>
                  <a:pt x="520" y="881"/>
                </a:cubicBezTo>
                <a:cubicBezTo>
                  <a:pt x="521" y="881"/>
                  <a:pt x="521" y="881"/>
                  <a:pt x="521" y="881"/>
                </a:cubicBezTo>
                <a:cubicBezTo>
                  <a:pt x="523" y="879"/>
                  <a:pt x="523" y="879"/>
                  <a:pt x="523" y="879"/>
                </a:cubicBezTo>
                <a:cubicBezTo>
                  <a:pt x="523" y="878"/>
                  <a:pt x="523" y="878"/>
                  <a:pt x="523" y="878"/>
                </a:cubicBezTo>
                <a:cubicBezTo>
                  <a:pt x="523" y="880"/>
                  <a:pt x="523" y="880"/>
                  <a:pt x="523" y="880"/>
                </a:cubicBezTo>
                <a:cubicBezTo>
                  <a:pt x="522" y="881"/>
                  <a:pt x="522" y="881"/>
                  <a:pt x="522" y="881"/>
                </a:cubicBezTo>
                <a:cubicBezTo>
                  <a:pt x="523" y="883"/>
                  <a:pt x="523" y="883"/>
                  <a:pt x="523" y="883"/>
                </a:cubicBezTo>
                <a:cubicBezTo>
                  <a:pt x="523" y="884"/>
                  <a:pt x="523" y="884"/>
                  <a:pt x="523" y="884"/>
                </a:cubicBezTo>
                <a:cubicBezTo>
                  <a:pt x="525" y="884"/>
                  <a:pt x="525" y="884"/>
                  <a:pt x="525" y="884"/>
                </a:cubicBezTo>
                <a:cubicBezTo>
                  <a:pt x="526" y="882"/>
                  <a:pt x="526" y="882"/>
                  <a:pt x="526" y="882"/>
                </a:cubicBezTo>
                <a:cubicBezTo>
                  <a:pt x="527" y="882"/>
                  <a:pt x="527" y="882"/>
                  <a:pt x="527" y="882"/>
                </a:cubicBezTo>
                <a:cubicBezTo>
                  <a:pt x="529" y="881"/>
                  <a:pt x="529" y="881"/>
                  <a:pt x="529" y="881"/>
                </a:cubicBezTo>
                <a:cubicBezTo>
                  <a:pt x="532" y="880"/>
                  <a:pt x="532" y="880"/>
                  <a:pt x="532" y="880"/>
                </a:cubicBezTo>
                <a:cubicBezTo>
                  <a:pt x="534" y="880"/>
                  <a:pt x="534" y="880"/>
                  <a:pt x="534" y="880"/>
                </a:cubicBezTo>
                <a:cubicBezTo>
                  <a:pt x="539" y="881"/>
                  <a:pt x="539" y="881"/>
                  <a:pt x="539" y="881"/>
                </a:cubicBezTo>
                <a:cubicBezTo>
                  <a:pt x="539" y="882"/>
                  <a:pt x="539" y="882"/>
                  <a:pt x="539" y="882"/>
                </a:cubicBezTo>
                <a:cubicBezTo>
                  <a:pt x="545" y="883"/>
                  <a:pt x="545" y="883"/>
                  <a:pt x="545" y="883"/>
                </a:cubicBezTo>
                <a:cubicBezTo>
                  <a:pt x="546" y="882"/>
                  <a:pt x="546" y="882"/>
                  <a:pt x="546" y="882"/>
                </a:cubicBezTo>
                <a:cubicBezTo>
                  <a:pt x="546" y="881"/>
                  <a:pt x="546" y="881"/>
                  <a:pt x="546" y="881"/>
                </a:cubicBezTo>
                <a:cubicBezTo>
                  <a:pt x="546" y="880"/>
                  <a:pt x="546" y="880"/>
                  <a:pt x="546" y="880"/>
                </a:cubicBezTo>
                <a:cubicBezTo>
                  <a:pt x="548" y="880"/>
                  <a:pt x="548" y="880"/>
                  <a:pt x="548" y="880"/>
                </a:cubicBezTo>
                <a:cubicBezTo>
                  <a:pt x="549" y="880"/>
                  <a:pt x="549" y="880"/>
                  <a:pt x="549" y="880"/>
                </a:cubicBezTo>
                <a:cubicBezTo>
                  <a:pt x="548" y="881"/>
                  <a:pt x="548" y="881"/>
                  <a:pt x="548" y="881"/>
                </a:cubicBezTo>
                <a:cubicBezTo>
                  <a:pt x="549" y="882"/>
                  <a:pt x="549" y="882"/>
                  <a:pt x="549" y="882"/>
                </a:cubicBezTo>
                <a:cubicBezTo>
                  <a:pt x="550" y="881"/>
                  <a:pt x="550" y="881"/>
                  <a:pt x="550" y="881"/>
                </a:cubicBezTo>
                <a:cubicBezTo>
                  <a:pt x="551" y="882"/>
                  <a:pt x="551" y="882"/>
                  <a:pt x="551" y="882"/>
                </a:cubicBezTo>
                <a:cubicBezTo>
                  <a:pt x="551" y="883"/>
                  <a:pt x="551" y="883"/>
                  <a:pt x="551" y="883"/>
                </a:cubicBezTo>
                <a:cubicBezTo>
                  <a:pt x="552" y="884"/>
                  <a:pt x="552" y="884"/>
                  <a:pt x="552" y="884"/>
                </a:cubicBezTo>
                <a:cubicBezTo>
                  <a:pt x="553" y="884"/>
                  <a:pt x="553" y="884"/>
                  <a:pt x="553" y="884"/>
                </a:cubicBezTo>
                <a:cubicBezTo>
                  <a:pt x="554" y="885"/>
                  <a:pt x="554" y="885"/>
                  <a:pt x="554" y="885"/>
                </a:cubicBezTo>
                <a:cubicBezTo>
                  <a:pt x="553" y="886"/>
                  <a:pt x="553" y="886"/>
                  <a:pt x="553" y="886"/>
                </a:cubicBezTo>
                <a:cubicBezTo>
                  <a:pt x="552" y="886"/>
                  <a:pt x="552" y="886"/>
                  <a:pt x="552" y="886"/>
                </a:cubicBezTo>
                <a:cubicBezTo>
                  <a:pt x="553" y="887"/>
                  <a:pt x="553" y="887"/>
                  <a:pt x="553" y="887"/>
                </a:cubicBezTo>
                <a:cubicBezTo>
                  <a:pt x="555" y="887"/>
                  <a:pt x="555" y="887"/>
                  <a:pt x="555" y="887"/>
                </a:cubicBezTo>
                <a:cubicBezTo>
                  <a:pt x="556" y="887"/>
                  <a:pt x="556" y="887"/>
                  <a:pt x="556" y="887"/>
                </a:cubicBezTo>
                <a:cubicBezTo>
                  <a:pt x="558" y="888"/>
                  <a:pt x="558" y="888"/>
                  <a:pt x="558" y="888"/>
                </a:cubicBezTo>
                <a:cubicBezTo>
                  <a:pt x="559" y="887"/>
                  <a:pt x="559" y="887"/>
                  <a:pt x="559" y="887"/>
                </a:cubicBezTo>
                <a:cubicBezTo>
                  <a:pt x="560" y="886"/>
                  <a:pt x="560" y="886"/>
                  <a:pt x="560" y="886"/>
                </a:cubicBezTo>
                <a:cubicBezTo>
                  <a:pt x="562" y="887"/>
                  <a:pt x="562" y="887"/>
                  <a:pt x="562" y="887"/>
                </a:cubicBezTo>
                <a:cubicBezTo>
                  <a:pt x="563" y="888"/>
                  <a:pt x="563" y="888"/>
                  <a:pt x="563" y="888"/>
                </a:cubicBezTo>
                <a:cubicBezTo>
                  <a:pt x="564" y="888"/>
                  <a:pt x="564" y="888"/>
                  <a:pt x="564" y="888"/>
                </a:cubicBezTo>
                <a:cubicBezTo>
                  <a:pt x="564" y="885"/>
                  <a:pt x="564" y="885"/>
                  <a:pt x="564" y="885"/>
                </a:cubicBezTo>
                <a:cubicBezTo>
                  <a:pt x="563" y="884"/>
                  <a:pt x="563" y="884"/>
                  <a:pt x="563" y="884"/>
                </a:cubicBezTo>
                <a:cubicBezTo>
                  <a:pt x="565" y="884"/>
                  <a:pt x="565" y="884"/>
                  <a:pt x="565" y="884"/>
                </a:cubicBezTo>
                <a:cubicBezTo>
                  <a:pt x="566" y="886"/>
                  <a:pt x="566" y="886"/>
                  <a:pt x="566" y="886"/>
                </a:cubicBezTo>
                <a:cubicBezTo>
                  <a:pt x="568" y="886"/>
                  <a:pt x="568" y="886"/>
                  <a:pt x="568" y="886"/>
                </a:cubicBezTo>
                <a:cubicBezTo>
                  <a:pt x="569" y="887"/>
                  <a:pt x="569" y="887"/>
                  <a:pt x="569" y="887"/>
                </a:cubicBezTo>
                <a:cubicBezTo>
                  <a:pt x="570" y="887"/>
                  <a:pt x="570" y="887"/>
                  <a:pt x="570" y="887"/>
                </a:cubicBezTo>
                <a:cubicBezTo>
                  <a:pt x="571" y="888"/>
                  <a:pt x="571" y="888"/>
                  <a:pt x="571" y="888"/>
                </a:cubicBezTo>
                <a:cubicBezTo>
                  <a:pt x="571" y="890"/>
                  <a:pt x="571" y="890"/>
                  <a:pt x="571" y="890"/>
                </a:cubicBezTo>
                <a:cubicBezTo>
                  <a:pt x="571" y="889"/>
                  <a:pt x="571" y="889"/>
                  <a:pt x="571" y="889"/>
                </a:cubicBezTo>
                <a:cubicBezTo>
                  <a:pt x="573" y="888"/>
                  <a:pt x="573" y="888"/>
                  <a:pt x="573" y="888"/>
                </a:cubicBezTo>
                <a:cubicBezTo>
                  <a:pt x="573" y="888"/>
                  <a:pt x="573" y="888"/>
                  <a:pt x="573" y="888"/>
                </a:cubicBezTo>
                <a:cubicBezTo>
                  <a:pt x="571" y="886"/>
                  <a:pt x="571" y="886"/>
                  <a:pt x="571" y="886"/>
                </a:cubicBezTo>
                <a:cubicBezTo>
                  <a:pt x="568" y="885"/>
                  <a:pt x="568" y="885"/>
                  <a:pt x="568" y="885"/>
                </a:cubicBezTo>
                <a:cubicBezTo>
                  <a:pt x="567" y="884"/>
                  <a:pt x="567" y="884"/>
                  <a:pt x="567" y="884"/>
                </a:cubicBezTo>
                <a:cubicBezTo>
                  <a:pt x="567" y="882"/>
                  <a:pt x="567" y="882"/>
                  <a:pt x="567" y="882"/>
                </a:cubicBezTo>
                <a:cubicBezTo>
                  <a:pt x="570" y="881"/>
                  <a:pt x="570" y="881"/>
                  <a:pt x="570" y="881"/>
                </a:cubicBezTo>
                <a:cubicBezTo>
                  <a:pt x="571" y="880"/>
                  <a:pt x="571" y="880"/>
                  <a:pt x="571" y="880"/>
                </a:cubicBezTo>
                <a:cubicBezTo>
                  <a:pt x="569" y="879"/>
                  <a:pt x="569" y="879"/>
                  <a:pt x="569" y="879"/>
                </a:cubicBezTo>
                <a:cubicBezTo>
                  <a:pt x="568" y="879"/>
                  <a:pt x="568" y="879"/>
                  <a:pt x="568" y="879"/>
                </a:cubicBezTo>
                <a:cubicBezTo>
                  <a:pt x="568" y="878"/>
                  <a:pt x="568" y="878"/>
                  <a:pt x="568" y="878"/>
                </a:cubicBezTo>
                <a:cubicBezTo>
                  <a:pt x="567" y="880"/>
                  <a:pt x="567" y="880"/>
                  <a:pt x="567" y="880"/>
                </a:cubicBezTo>
                <a:cubicBezTo>
                  <a:pt x="566" y="880"/>
                  <a:pt x="566" y="880"/>
                  <a:pt x="566" y="880"/>
                </a:cubicBezTo>
                <a:cubicBezTo>
                  <a:pt x="566" y="879"/>
                  <a:pt x="566" y="879"/>
                  <a:pt x="566" y="879"/>
                </a:cubicBezTo>
                <a:cubicBezTo>
                  <a:pt x="567" y="877"/>
                  <a:pt x="567" y="877"/>
                  <a:pt x="567" y="877"/>
                </a:cubicBezTo>
                <a:cubicBezTo>
                  <a:pt x="570" y="876"/>
                  <a:pt x="570" y="876"/>
                  <a:pt x="570" y="876"/>
                </a:cubicBezTo>
                <a:cubicBezTo>
                  <a:pt x="572" y="874"/>
                  <a:pt x="572" y="874"/>
                  <a:pt x="572" y="874"/>
                </a:cubicBezTo>
                <a:cubicBezTo>
                  <a:pt x="577" y="873"/>
                  <a:pt x="577" y="873"/>
                  <a:pt x="577" y="873"/>
                </a:cubicBezTo>
                <a:cubicBezTo>
                  <a:pt x="579" y="874"/>
                  <a:pt x="579" y="874"/>
                  <a:pt x="579" y="874"/>
                </a:cubicBezTo>
                <a:cubicBezTo>
                  <a:pt x="580" y="873"/>
                  <a:pt x="580" y="873"/>
                  <a:pt x="580" y="873"/>
                </a:cubicBezTo>
                <a:cubicBezTo>
                  <a:pt x="582" y="874"/>
                  <a:pt x="582" y="874"/>
                  <a:pt x="582" y="874"/>
                </a:cubicBezTo>
                <a:cubicBezTo>
                  <a:pt x="583" y="872"/>
                  <a:pt x="583" y="872"/>
                  <a:pt x="583" y="872"/>
                </a:cubicBezTo>
                <a:cubicBezTo>
                  <a:pt x="583" y="871"/>
                  <a:pt x="583" y="871"/>
                  <a:pt x="583" y="871"/>
                </a:cubicBezTo>
                <a:cubicBezTo>
                  <a:pt x="584" y="871"/>
                  <a:pt x="584" y="871"/>
                  <a:pt x="584" y="871"/>
                </a:cubicBezTo>
                <a:cubicBezTo>
                  <a:pt x="584" y="872"/>
                  <a:pt x="584" y="872"/>
                  <a:pt x="584" y="872"/>
                </a:cubicBezTo>
                <a:cubicBezTo>
                  <a:pt x="584" y="873"/>
                  <a:pt x="584" y="873"/>
                  <a:pt x="584" y="873"/>
                </a:cubicBezTo>
                <a:cubicBezTo>
                  <a:pt x="586" y="875"/>
                  <a:pt x="586" y="875"/>
                  <a:pt x="586" y="875"/>
                </a:cubicBezTo>
                <a:cubicBezTo>
                  <a:pt x="588" y="874"/>
                  <a:pt x="588" y="874"/>
                  <a:pt x="588" y="874"/>
                </a:cubicBezTo>
                <a:cubicBezTo>
                  <a:pt x="590" y="874"/>
                  <a:pt x="590" y="874"/>
                  <a:pt x="590" y="874"/>
                </a:cubicBezTo>
                <a:cubicBezTo>
                  <a:pt x="591" y="874"/>
                  <a:pt x="591" y="874"/>
                  <a:pt x="591" y="874"/>
                </a:cubicBezTo>
                <a:cubicBezTo>
                  <a:pt x="593" y="874"/>
                  <a:pt x="593" y="874"/>
                  <a:pt x="593" y="874"/>
                </a:cubicBezTo>
                <a:cubicBezTo>
                  <a:pt x="595" y="874"/>
                  <a:pt x="595" y="874"/>
                  <a:pt x="595" y="874"/>
                </a:cubicBezTo>
                <a:cubicBezTo>
                  <a:pt x="596" y="874"/>
                  <a:pt x="596" y="874"/>
                  <a:pt x="596" y="874"/>
                </a:cubicBezTo>
                <a:cubicBezTo>
                  <a:pt x="598" y="873"/>
                  <a:pt x="598" y="873"/>
                  <a:pt x="598" y="873"/>
                </a:cubicBezTo>
                <a:cubicBezTo>
                  <a:pt x="600" y="873"/>
                  <a:pt x="600" y="873"/>
                  <a:pt x="600" y="873"/>
                </a:cubicBezTo>
                <a:cubicBezTo>
                  <a:pt x="601" y="874"/>
                  <a:pt x="601" y="874"/>
                  <a:pt x="601" y="874"/>
                </a:cubicBezTo>
                <a:cubicBezTo>
                  <a:pt x="599" y="874"/>
                  <a:pt x="599" y="874"/>
                  <a:pt x="599" y="874"/>
                </a:cubicBezTo>
                <a:cubicBezTo>
                  <a:pt x="597" y="874"/>
                  <a:pt x="597" y="874"/>
                  <a:pt x="597" y="874"/>
                </a:cubicBezTo>
                <a:cubicBezTo>
                  <a:pt x="597" y="874"/>
                  <a:pt x="597" y="874"/>
                  <a:pt x="597" y="874"/>
                </a:cubicBezTo>
                <a:cubicBezTo>
                  <a:pt x="599" y="875"/>
                  <a:pt x="599" y="875"/>
                  <a:pt x="599" y="875"/>
                </a:cubicBezTo>
                <a:cubicBezTo>
                  <a:pt x="602" y="875"/>
                  <a:pt x="602" y="875"/>
                  <a:pt x="602" y="875"/>
                </a:cubicBezTo>
                <a:cubicBezTo>
                  <a:pt x="603" y="876"/>
                  <a:pt x="603" y="876"/>
                  <a:pt x="603" y="876"/>
                </a:cubicBezTo>
                <a:cubicBezTo>
                  <a:pt x="605" y="877"/>
                  <a:pt x="605" y="877"/>
                  <a:pt x="605" y="877"/>
                </a:cubicBezTo>
                <a:cubicBezTo>
                  <a:pt x="604" y="875"/>
                  <a:pt x="604" y="875"/>
                  <a:pt x="604" y="875"/>
                </a:cubicBezTo>
                <a:cubicBezTo>
                  <a:pt x="604" y="875"/>
                  <a:pt x="604" y="875"/>
                  <a:pt x="604" y="875"/>
                </a:cubicBezTo>
                <a:cubicBezTo>
                  <a:pt x="605" y="875"/>
                  <a:pt x="605" y="875"/>
                  <a:pt x="605" y="875"/>
                </a:cubicBezTo>
                <a:cubicBezTo>
                  <a:pt x="605" y="876"/>
                  <a:pt x="605" y="876"/>
                  <a:pt x="605" y="876"/>
                </a:cubicBezTo>
                <a:cubicBezTo>
                  <a:pt x="607" y="877"/>
                  <a:pt x="607" y="877"/>
                  <a:pt x="607" y="877"/>
                </a:cubicBezTo>
                <a:cubicBezTo>
                  <a:pt x="606" y="878"/>
                  <a:pt x="606" y="878"/>
                  <a:pt x="606" y="878"/>
                </a:cubicBezTo>
                <a:cubicBezTo>
                  <a:pt x="605" y="877"/>
                  <a:pt x="605" y="877"/>
                  <a:pt x="605" y="877"/>
                </a:cubicBezTo>
                <a:cubicBezTo>
                  <a:pt x="605" y="877"/>
                  <a:pt x="605" y="877"/>
                  <a:pt x="605" y="877"/>
                </a:cubicBezTo>
                <a:cubicBezTo>
                  <a:pt x="607" y="879"/>
                  <a:pt x="607" y="879"/>
                  <a:pt x="607" y="879"/>
                </a:cubicBezTo>
                <a:cubicBezTo>
                  <a:pt x="608" y="880"/>
                  <a:pt x="608" y="880"/>
                  <a:pt x="608" y="880"/>
                </a:cubicBezTo>
                <a:cubicBezTo>
                  <a:pt x="609" y="881"/>
                  <a:pt x="609" y="881"/>
                  <a:pt x="609" y="881"/>
                </a:cubicBezTo>
                <a:cubicBezTo>
                  <a:pt x="608" y="881"/>
                  <a:pt x="608" y="881"/>
                  <a:pt x="608" y="881"/>
                </a:cubicBezTo>
                <a:cubicBezTo>
                  <a:pt x="608" y="880"/>
                  <a:pt x="608" y="880"/>
                  <a:pt x="608" y="880"/>
                </a:cubicBezTo>
                <a:cubicBezTo>
                  <a:pt x="608" y="881"/>
                  <a:pt x="608" y="881"/>
                  <a:pt x="608" y="881"/>
                </a:cubicBezTo>
                <a:cubicBezTo>
                  <a:pt x="608" y="882"/>
                  <a:pt x="608" y="882"/>
                  <a:pt x="608" y="882"/>
                </a:cubicBezTo>
                <a:cubicBezTo>
                  <a:pt x="611" y="881"/>
                  <a:pt x="611" y="881"/>
                  <a:pt x="611" y="881"/>
                </a:cubicBezTo>
                <a:cubicBezTo>
                  <a:pt x="612" y="881"/>
                  <a:pt x="612" y="881"/>
                  <a:pt x="612" y="881"/>
                </a:cubicBezTo>
                <a:cubicBezTo>
                  <a:pt x="615" y="879"/>
                  <a:pt x="615" y="879"/>
                  <a:pt x="615" y="879"/>
                </a:cubicBezTo>
                <a:cubicBezTo>
                  <a:pt x="616" y="879"/>
                  <a:pt x="616" y="879"/>
                  <a:pt x="616" y="879"/>
                </a:cubicBezTo>
                <a:cubicBezTo>
                  <a:pt x="616" y="879"/>
                  <a:pt x="616" y="879"/>
                  <a:pt x="616" y="879"/>
                </a:cubicBezTo>
                <a:cubicBezTo>
                  <a:pt x="616" y="878"/>
                  <a:pt x="616" y="878"/>
                  <a:pt x="616" y="878"/>
                </a:cubicBezTo>
                <a:cubicBezTo>
                  <a:pt x="617" y="877"/>
                  <a:pt x="617" y="877"/>
                  <a:pt x="617" y="877"/>
                </a:cubicBezTo>
                <a:cubicBezTo>
                  <a:pt x="619" y="877"/>
                  <a:pt x="619" y="877"/>
                  <a:pt x="619" y="877"/>
                </a:cubicBezTo>
                <a:cubicBezTo>
                  <a:pt x="620" y="878"/>
                  <a:pt x="620" y="878"/>
                  <a:pt x="620" y="878"/>
                </a:cubicBezTo>
                <a:cubicBezTo>
                  <a:pt x="622" y="879"/>
                  <a:pt x="622" y="879"/>
                  <a:pt x="622" y="879"/>
                </a:cubicBezTo>
                <a:cubicBezTo>
                  <a:pt x="623" y="882"/>
                  <a:pt x="623" y="882"/>
                  <a:pt x="623" y="882"/>
                </a:cubicBezTo>
                <a:cubicBezTo>
                  <a:pt x="624" y="883"/>
                  <a:pt x="624" y="883"/>
                  <a:pt x="624" y="883"/>
                </a:cubicBezTo>
                <a:cubicBezTo>
                  <a:pt x="625" y="883"/>
                  <a:pt x="625" y="883"/>
                  <a:pt x="625" y="883"/>
                </a:cubicBezTo>
                <a:cubicBezTo>
                  <a:pt x="625" y="885"/>
                  <a:pt x="625" y="885"/>
                  <a:pt x="625" y="885"/>
                </a:cubicBezTo>
                <a:cubicBezTo>
                  <a:pt x="626" y="886"/>
                  <a:pt x="626" y="886"/>
                  <a:pt x="626" y="886"/>
                </a:cubicBezTo>
                <a:cubicBezTo>
                  <a:pt x="627" y="886"/>
                  <a:pt x="627" y="886"/>
                  <a:pt x="627" y="886"/>
                </a:cubicBezTo>
                <a:cubicBezTo>
                  <a:pt x="627" y="886"/>
                  <a:pt x="627" y="886"/>
                  <a:pt x="627" y="886"/>
                </a:cubicBezTo>
                <a:cubicBezTo>
                  <a:pt x="628" y="888"/>
                  <a:pt x="628" y="888"/>
                  <a:pt x="628" y="888"/>
                </a:cubicBezTo>
                <a:cubicBezTo>
                  <a:pt x="629" y="888"/>
                  <a:pt x="629" y="888"/>
                  <a:pt x="629" y="888"/>
                </a:cubicBezTo>
                <a:cubicBezTo>
                  <a:pt x="630" y="890"/>
                  <a:pt x="630" y="890"/>
                  <a:pt x="630" y="890"/>
                </a:cubicBezTo>
                <a:cubicBezTo>
                  <a:pt x="630" y="892"/>
                  <a:pt x="630" y="892"/>
                  <a:pt x="630" y="892"/>
                </a:cubicBezTo>
                <a:cubicBezTo>
                  <a:pt x="629" y="897"/>
                  <a:pt x="629" y="897"/>
                  <a:pt x="629" y="897"/>
                </a:cubicBezTo>
                <a:cubicBezTo>
                  <a:pt x="627" y="900"/>
                  <a:pt x="627" y="900"/>
                  <a:pt x="627" y="900"/>
                </a:cubicBezTo>
                <a:cubicBezTo>
                  <a:pt x="627" y="901"/>
                  <a:pt x="627" y="901"/>
                  <a:pt x="627" y="901"/>
                </a:cubicBezTo>
                <a:cubicBezTo>
                  <a:pt x="628" y="903"/>
                  <a:pt x="628" y="903"/>
                  <a:pt x="628" y="903"/>
                </a:cubicBezTo>
                <a:cubicBezTo>
                  <a:pt x="629" y="903"/>
                  <a:pt x="629" y="903"/>
                  <a:pt x="629" y="903"/>
                </a:cubicBezTo>
                <a:cubicBezTo>
                  <a:pt x="630" y="901"/>
                  <a:pt x="630" y="901"/>
                  <a:pt x="630" y="901"/>
                </a:cubicBezTo>
                <a:cubicBezTo>
                  <a:pt x="629" y="901"/>
                  <a:pt x="629" y="901"/>
                  <a:pt x="629" y="901"/>
                </a:cubicBezTo>
                <a:cubicBezTo>
                  <a:pt x="630" y="900"/>
                  <a:pt x="630" y="900"/>
                  <a:pt x="630" y="900"/>
                </a:cubicBezTo>
                <a:cubicBezTo>
                  <a:pt x="631" y="901"/>
                  <a:pt x="631" y="901"/>
                  <a:pt x="631" y="901"/>
                </a:cubicBezTo>
                <a:cubicBezTo>
                  <a:pt x="632" y="902"/>
                  <a:pt x="632" y="902"/>
                  <a:pt x="632" y="902"/>
                </a:cubicBezTo>
                <a:cubicBezTo>
                  <a:pt x="629" y="905"/>
                  <a:pt x="629" y="905"/>
                  <a:pt x="629" y="905"/>
                </a:cubicBezTo>
                <a:cubicBezTo>
                  <a:pt x="630" y="907"/>
                  <a:pt x="630" y="907"/>
                  <a:pt x="630" y="907"/>
                </a:cubicBezTo>
                <a:cubicBezTo>
                  <a:pt x="630" y="908"/>
                  <a:pt x="630" y="908"/>
                  <a:pt x="630" y="908"/>
                </a:cubicBezTo>
                <a:cubicBezTo>
                  <a:pt x="631" y="910"/>
                  <a:pt x="631" y="910"/>
                  <a:pt x="631" y="910"/>
                </a:cubicBezTo>
                <a:cubicBezTo>
                  <a:pt x="631" y="911"/>
                  <a:pt x="631" y="911"/>
                  <a:pt x="631" y="911"/>
                </a:cubicBezTo>
                <a:cubicBezTo>
                  <a:pt x="632" y="910"/>
                  <a:pt x="632" y="910"/>
                  <a:pt x="632" y="910"/>
                </a:cubicBezTo>
                <a:cubicBezTo>
                  <a:pt x="633" y="912"/>
                  <a:pt x="633" y="912"/>
                  <a:pt x="633" y="912"/>
                </a:cubicBezTo>
                <a:cubicBezTo>
                  <a:pt x="633" y="911"/>
                  <a:pt x="633" y="911"/>
                  <a:pt x="633" y="911"/>
                </a:cubicBezTo>
                <a:cubicBezTo>
                  <a:pt x="633" y="910"/>
                  <a:pt x="633" y="910"/>
                  <a:pt x="633" y="910"/>
                </a:cubicBezTo>
                <a:cubicBezTo>
                  <a:pt x="634" y="911"/>
                  <a:pt x="634" y="911"/>
                  <a:pt x="634" y="911"/>
                </a:cubicBezTo>
                <a:cubicBezTo>
                  <a:pt x="636" y="911"/>
                  <a:pt x="636" y="911"/>
                  <a:pt x="636" y="911"/>
                </a:cubicBezTo>
                <a:cubicBezTo>
                  <a:pt x="634" y="912"/>
                  <a:pt x="634" y="912"/>
                  <a:pt x="634" y="912"/>
                </a:cubicBezTo>
                <a:cubicBezTo>
                  <a:pt x="634" y="913"/>
                  <a:pt x="634" y="913"/>
                  <a:pt x="634" y="913"/>
                </a:cubicBezTo>
                <a:cubicBezTo>
                  <a:pt x="633" y="914"/>
                  <a:pt x="633" y="914"/>
                  <a:pt x="633" y="914"/>
                </a:cubicBezTo>
                <a:cubicBezTo>
                  <a:pt x="633" y="915"/>
                  <a:pt x="633" y="915"/>
                  <a:pt x="633" y="915"/>
                </a:cubicBezTo>
                <a:cubicBezTo>
                  <a:pt x="636" y="917"/>
                  <a:pt x="636" y="917"/>
                  <a:pt x="636" y="917"/>
                </a:cubicBezTo>
                <a:cubicBezTo>
                  <a:pt x="636" y="919"/>
                  <a:pt x="636" y="919"/>
                  <a:pt x="636" y="919"/>
                </a:cubicBezTo>
                <a:cubicBezTo>
                  <a:pt x="636" y="921"/>
                  <a:pt x="636" y="921"/>
                  <a:pt x="636" y="921"/>
                </a:cubicBezTo>
                <a:cubicBezTo>
                  <a:pt x="637" y="922"/>
                  <a:pt x="637" y="922"/>
                  <a:pt x="637" y="922"/>
                </a:cubicBezTo>
                <a:cubicBezTo>
                  <a:pt x="638" y="922"/>
                  <a:pt x="638" y="922"/>
                  <a:pt x="638" y="922"/>
                </a:cubicBezTo>
                <a:cubicBezTo>
                  <a:pt x="639" y="923"/>
                  <a:pt x="639" y="923"/>
                  <a:pt x="639" y="923"/>
                </a:cubicBezTo>
                <a:cubicBezTo>
                  <a:pt x="639" y="925"/>
                  <a:pt x="639" y="925"/>
                  <a:pt x="639" y="925"/>
                </a:cubicBezTo>
                <a:cubicBezTo>
                  <a:pt x="641" y="927"/>
                  <a:pt x="641" y="927"/>
                  <a:pt x="641" y="927"/>
                </a:cubicBezTo>
                <a:cubicBezTo>
                  <a:pt x="640" y="927"/>
                  <a:pt x="640" y="927"/>
                  <a:pt x="640" y="927"/>
                </a:cubicBezTo>
                <a:cubicBezTo>
                  <a:pt x="642" y="928"/>
                  <a:pt x="642" y="928"/>
                  <a:pt x="642" y="928"/>
                </a:cubicBezTo>
                <a:cubicBezTo>
                  <a:pt x="643" y="929"/>
                  <a:pt x="643" y="929"/>
                  <a:pt x="643" y="929"/>
                </a:cubicBezTo>
                <a:cubicBezTo>
                  <a:pt x="644" y="929"/>
                  <a:pt x="644" y="929"/>
                  <a:pt x="644" y="929"/>
                </a:cubicBezTo>
                <a:cubicBezTo>
                  <a:pt x="646" y="929"/>
                  <a:pt x="646" y="929"/>
                  <a:pt x="646" y="929"/>
                </a:cubicBezTo>
                <a:cubicBezTo>
                  <a:pt x="647" y="928"/>
                  <a:pt x="647" y="928"/>
                  <a:pt x="647" y="928"/>
                </a:cubicBezTo>
                <a:cubicBezTo>
                  <a:pt x="648" y="926"/>
                  <a:pt x="648" y="926"/>
                  <a:pt x="648" y="926"/>
                </a:cubicBezTo>
                <a:cubicBezTo>
                  <a:pt x="649" y="924"/>
                  <a:pt x="649" y="924"/>
                  <a:pt x="649" y="924"/>
                </a:cubicBezTo>
                <a:cubicBezTo>
                  <a:pt x="650" y="922"/>
                  <a:pt x="650" y="922"/>
                  <a:pt x="650" y="922"/>
                </a:cubicBezTo>
                <a:cubicBezTo>
                  <a:pt x="651" y="919"/>
                  <a:pt x="651" y="919"/>
                  <a:pt x="651" y="919"/>
                </a:cubicBezTo>
                <a:cubicBezTo>
                  <a:pt x="651" y="917"/>
                  <a:pt x="651" y="917"/>
                  <a:pt x="651" y="917"/>
                </a:cubicBezTo>
                <a:cubicBezTo>
                  <a:pt x="652" y="916"/>
                  <a:pt x="652" y="916"/>
                  <a:pt x="652" y="916"/>
                </a:cubicBezTo>
                <a:cubicBezTo>
                  <a:pt x="652" y="913"/>
                  <a:pt x="652" y="913"/>
                  <a:pt x="652" y="913"/>
                </a:cubicBezTo>
                <a:cubicBezTo>
                  <a:pt x="651" y="912"/>
                  <a:pt x="651" y="912"/>
                  <a:pt x="651" y="912"/>
                </a:cubicBezTo>
                <a:cubicBezTo>
                  <a:pt x="653" y="911"/>
                  <a:pt x="653" y="911"/>
                  <a:pt x="653" y="911"/>
                </a:cubicBezTo>
                <a:cubicBezTo>
                  <a:pt x="652" y="909"/>
                  <a:pt x="652" y="909"/>
                  <a:pt x="652" y="909"/>
                </a:cubicBezTo>
                <a:cubicBezTo>
                  <a:pt x="650" y="907"/>
                  <a:pt x="650" y="907"/>
                  <a:pt x="650" y="907"/>
                </a:cubicBezTo>
                <a:cubicBezTo>
                  <a:pt x="649" y="902"/>
                  <a:pt x="649" y="902"/>
                  <a:pt x="649" y="902"/>
                </a:cubicBezTo>
                <a:cubicBezTo>
                  <a:pt x="648" y="901"/>
                  <a:pt x="648" y="901"/>
                  <a:pt x="648" y="901"/>
                </a:cubicBezTo>
                <a:cubicBezTo>
                  <a:pt x="649" y="898"/>
                  <a:pt x="649" y="898"/>
                  <a:pt x="649" y="898"/>
                </a:cubicBezTo>
                <a:cubicBezTo>
                  <a:pt x="649" y="896"/>
                  <a:pt x="649" y="896"/>
                  <a:pt x="649" y="896"/>
                </a:cubicBezTo>
                <a:cubicBezTo>
                  <a:pt x="649" y="894"/>
                  <a:pt x="649" y="894"/>
                  <a:pt x="649" y="894"/>
                </a:cubicBezTo>
                <a:cubicBezTo>
                  <a:pt x="648" y="892"/>
                  <a:pt x="648" y="892"/>
                  <a:pt x="648" y="892"/>
                </a:cubicBezTo>
                <a:cubicBezTo>
                  <a:pt x="647" y="888"/>
                  <a:pt x="647" y="888"/>
                  <a:pt x="647" y="888"/>
                </a:cubicBezTo>
                <a:cubicBezTo>
                  <a:pt x="646" y="886"/>
                  <a:pt x="646" y="886"/>
                  <a:pt x="646" y="886"/>
                </a:cubicBezTo>
                <a:cubicBezTo>
                  <a:pt x="645" y="882"/>
                  <a:pt x="645" y="882"/>
                  <a:pt x="645" y="882"/>
                </a:cubicBezTo>
                <a:cubicBezTo>
                  <a:pt x="644" y="880"/>
                  <a:pt x="644" y="880"/>
                  <a:pt x="644" y="880"/>
                </a:cubicBezTo>
                <a:cubicBezTo>
                  <a:pt x="645" y="876"/>
                  <a:pt x="645" y="876"/>
                  <a:pt x="645" y="876"/>
                </a:cubicBezTo>
                <a:cubicBezTo>
                  <a:pt x="645" y="873"/>
                  <a:pt x="645" y="873"/>
                  <a:pt x="645" y="873"/>
                </a:cubicBezTo>
                <a:cubicBezTo>
                  <a:pt x="645" y="868"/>
                  <a:pt x="645" y="868"/>
                  <a:pt x="645" y="868"/>
                </a:cubicBezTo>
                <a:cubicBezTo>
                  <a:pt x="645" y="864"/>
                  <a:pt x="645" y="864"/>
                  <a:pt x="645" y="864"/>
                </a:cubicBezTo>
                <a:cubicBezTo>
                  <a:pt x="647" y="862"/>
                  <a:pt x="647" y="862"/>
                  <a:pt x="647" y="862"/>
                </a:cubicBezTo>
                <a:cubicBezTo>
                  <a:pt x="648" y="859"/>
                  <a:pt x="648" y="859"/>
                  <a:pt x="648" y="859"/>
                </a:cubicBezTo>
                <a:cubicBezTo>
                  <a:pt x="650" y="859"/>
                  <a:pt x="650" y="859"/>
                  <a:pt x="650" y="859"/>
                </a:cubicBezTo>
                <a:cubicBezTo>
                  <a:pt x="650" y="858"/>
                  <a:pt x="650" y="858"/>
                  <a:pt x="650" y="858"/>
                </a:cubicBezTo>
                <a:cubicBezTo>
                  <a:pt x="651" y="858"/>
                  <a:pt x="651" y="858"/>
                  <a:pt x="651" y="858"/>
                </a:cubicBezTo>
                <a:cubicBezTo>
                  <a:pt x="653" y="856"/>
                  <a:pt x="653" y="856"/>
                  <a:pt x="653" y="856"/>
                </a:cubicBezTo>
                <a:cubicBezTo>
                  <a:pt x="653" y="854"/>
                  <a:pt x="653" y="854"/>
                  <a:pt x="653" y="854"/>
                </a:cubicBezTo>
                <a:cubicBezTo>
                  <a:pt x="652" y="854"/>
                  <a:pt x="652" y="854"/>
                  <a:pt x="652" y="854"/>
                </a:cubicBezTo>
                <a:cubicBezTo>
                  <a:pt x="653" y="853"/>
                  <a:pt x="653" y="853"/>
                  <a:pt x="653" y="853"/>
                </a:cubicBezTo>
                <a:cubicBezTo>
                  <a:pt x="655" y="853"/>
                  <a:pt x="655" y="853"/>
                  <a:pt x="655" y="853"/>
                </a:cubicBezTo>
                <a:cubicBezTo>
                  <a:pt x="655" y="852"/>
                  <a:pt x="655" y="852"/>
                  <a:pt x="655" y="852"/>
                </a:cubicBezTo>
                <a:cubicBezTo>
                  <a:pt x="657" y="852"/>
                  <a:pt x="657" y="852"/>
                  <a:pt x="657" y="852"/>
                </a:cubicBezTo>
                <a:cubicBezTo>
                  <a:pt x="657" y="851"/>
                  <a:pt x="657" y="851"/>
                  <a:pt x="657" y="851"/>
                </a:cubicBezTo>
                <a:cubicBezTo>
                  <a:pt x="660" y="851"/>
                  <a:pt x="660" y="851"/>
                  <a:pt x="660" y="851"/>
                </a:cubicBezTo>
                <a:cubicBezTo>
                  <a:pt x="661" y="850"/>
                  <a:pt x="661" y="850"/>
                  <a:pt x="661" y="850"/>
                </a:cubicBezTo>
                <a:cubicBezTo>
                  <a:pt x="663" y="850"/>
                  <a:pt x="663" y="850"/>
                  <a:pt x="663" y="850"/>
                </a:cubicBezTo>
                <a:cubicBezTo>
                  <a:pt x="664" y="849"/>
                  <a:pt x="664" y="849"/>
                  <a:pt x="664" y="849"/>
                </a:cubicBezTo>
                <a:cubicBezTo>
                  <a:pt x="665" y="849"/>
                  <a:pt x="665" y="849"/>
                  <a:pt x="665" y="849"/>
                </a:cubicBezTo>
                <a:cubicBezTo>
                  <a:pt x="666" y="849"/>
                  <a:pt x="666" y="849"/>
                  <a:pt x="666" y="849"/>
                </a:cubicBezTo>
                <a:cubicBezTo>
                  <a:pt x="667" y="847"/>
                  <a:pt x="667" y="847"/>
                  <a:pt x="667" y="847"/>
                </a:cubicBezTo>
                <a:cubicBezTo>
                  <a:pt x="667" y="846"/>
                  <a:pt x="667" y="846"/>
                  <a:pt x="667" y="846"/>
                </a:cubicBezTo>
                <a:cubicBezTo>
                  <a:pt x="668" y="846"/>
                  <a:pt x="668" y="846"/>
                  <a:pt x="668" y="846"/>
                </a:cubicBezTo>
                <a:cubicBezTo>
                  <a:pt x="670" y="845"/>
                  <a:pt x="670" y="845"/>
                  <a:pt x="670" y="845"/>
                </a:cubicBezTo>
                <a:cubicBezTo>
                  <a:pt x="670" y="844"/>
                  <a:pt x="670" y="844"/>
                  <a:pt x="670" y="844"/>
                </a:cubicBezTo>
                <a:cubicBezTo>
                  <a:pt x="673" y="839"/>
                  <a:pt x="673" y="839"/>
                  <a:pt x="673" y="839"/>
                </a:cubicBezTo>
                <a:cubicBezTo>
                  <a:pt x="675" y="838"/>
                  <a:pt x="675" y="838"/>
                  <a:pt x="675" y="838"/>
                </a:cubicBezTo>
                <a:cubicBezTo>
                  <a:pt x="678" y="837"/>
                  <a:pt x="678" y="837"/>
                  <a:pt x="678" y="837"/>
                </a:cubicBezTo>
                <a:cubicBezTo>
                  <a:pt x="679" y="838"/>
                  <a:pt x="679" y="838"/>
                  <a:pt x="679" y="838"/>
                </a:cubicBezTo>
                <a:cubicBezTo>
                  <a:pt x="679" y="838"/>
                  <a:pt x="679" y="838"/>
                  <a:pt x="679" y="838"/>
                </a:cubicBezTo>
                <a:cubicBezTo>
                  <a:pt x="681" y="835"/>
                  <a:pt x="681" y="835"/>
                  <a:pt x="681" y="835"/>
                </a:cubicBezTo>
                <a:cubicBezTo>
                  <a:pt x="685" y="831"/>
                  <a:pt x="685" y="831"/>
                  <a:pt x="685" y="831"/>
                </a:cubicBezTo>
                <a:cubicBezTo>
                  <a:pt x="690" y="829"/>
                  <a:pt x="690" y="829"/>
                  <a:pt x="690" y="829"/>
                </a:cubicBezTo>
                <a:cubicBezTo>
                  <a:pt x="692" y="828"/>
                  <a:pt x="692" y="828"/>
                  <a:pt x="692" y="828"/>
                </a:cubicBezTo>
                <a:cubicBezTo>
                  <a:pt x="693" y="828"/>
                  <a:pt x="693" y="828"/>
                  <a:pt x="693" y="828"/>
                </a:cubicBezTo>
                <a:cubicBezTo>
                  <a:pt x="694" y="828"/>
                  <a:pt x="694" y="828"/>
                  <a:pt x="694" y="828"/>
                </a:cubicBezTo>
                <a:cubicBezTo>
                  <a:pt x="694" y="828"/>
                  <a:pt x="694" y="828"/>
                  <a:pt x="694" y="828"/>
                </a:cubicBezTo>
                <a:cubicBezTo>
                  <a:pt x="696" y="828"/>
                  <a:pt x="696" y="828"/>
                  <a:pt x="696" y="828"/>
                </a:cubicBezTo>
                <a:cubicBezTo>
                  <a:pt x="697" y="826"/>
                  <a:pt x="697" y="826"/>
                  <a:pt x="697" y="826"/>
                </a:cubicBezTo>
                <a:cubicBezTo>
                  <a:pt x="697" y="826"/>
                  <a:pt x="697" y="826"/>
                  <a:pt x="697" y="826"/>
                </a:cubicBezTo>
                <a:cubicBezTo>
                  <a:pt x="696" y="826"/>
                  <a:pt x="696" y="826"/>
                  <a:pt x="696" y="826"/>
                </a:cubicBezTo>
                <a:cubicBezTo>
                  <a:pt x="695" y="827"/>
                  <a:pt x="695" y="827"/>
                  <a:pt x="695" y="827"/>
                </a:cubicBezTo>
                <a:cubicBezTo>
                  <a:pt x="692" y="827"/>
                  <a:pt x="692" y="827"/>
                  <a:pt x="692" y="827"/>
                </a:cubicBezTo>
                <a:cubicBezTo>
                  <a:pt x="691" y="826"/>
                  <a:pt x="691" y="826"/>
                  <a:pt x="691" y="826"/>
                </a:cubicBezTo>
                <a:cubicBezTo>
                  <a:pt x="692" y="826"/>
                  <a:pt x="692" y="826"/>
                  <a:pt x="692" y="826"/>
                </a:cubicBezTo>
                <a:cubicBezTo>
                  <a:pt x="695" y="825"/>
                  <a:pt x="695" y="825"/>
                  <a:pt x="695" y="825"/>
                </a:cubicBezTo>
                <a:cubicBezTo>
                  <a:pt x="695" y="824"/>
                  <a:pt x="695" y="824"/>
                  <a:pt x="695" y="824"/>
                </a:cubicBezTo>
                <a:cubicBezTo>
                  <a:pt x="695" y="824"/>
                  <a:pt x="695" y="824"/>
                  <a:pt x="695" y="824"/>
                </a:cubicBezTo>
                <a:cubicBezTo>
                  <a:pt x="695" y="823"/>
                  <a:pt x="695" y="823"/>
                  <a:pt x="695" y="823"/>
                </a:cubicBezTo>
                <a:cubicBezTo>
                  <a:pt x="693" y="822"/>
                  <a:pt x="693" y="822"/>
                  <a:pt x="693" y="822"/>
                </a:cubicBezTo>
                <a:cubicBezTo>
                  <a:pt x="692" y="821"/>
                  <a:pt x="692" y="821"/>
                  <a:pt x="692" y="821"/>
                </a:cubicBezTo>
                <a:cubicBezTo>
                  <a:pt x="693" y="821"/>
                  <a:pt x="693" y="821"/>
                  <a:pt x="693" y="821"/>
                </a:cubicBezTo>
                <a:cubicBezTo>
                  <a:pt x="694" y="822"/>
                  <a:pt x="694" y="822"/>
                  <a:pt x="694" y="822"/>
                </a:cubicBezTo>
                <a:cubicBezTo>
                  <a:pt x="695" y="821"/>
                  <a:pt x="695" y="821"/>
                  <a:pt x="695" y="821"/>
                </a:cubicBezTo>
                <a:cubicBezTo>
                  <a:pt x="696" y="820"/>
                  <a:pt x="696" y="820"/>
                  <a:pt x="696" y="820"/>
                </a:cubicBezTo>
                <a:cubicBezTo>
                  <a:pt x="696" y="822"/>
                  <a:pt x="696" y="822"/>
                  <a:pt x="696" y="822"/>
                </a:cubicBezTo>
                <a:cubicBezTo>
                  <a:pt x="698" y="822"/>
                  <a:pt x="698" y="822"/>
                  <a:pt x="698" y="822"/>
                </a:cubicBezTo>
                <a:cubicBezTo>
                  <a:pt x="699" y="823"/>
                  <a:pt x="699" y="823"/>
                  <a:pt x="699" y="823"/>
                </a:cubicBezTo>
                <a:cubicBezTo>
                  <a:pt x="700" y="822"/>
                  <a:pt x="700" y="822"/>
                  <a:pt x="700" y="822"/>
                </a:cubicBezTo>
                <a:cubicBezTo>
                  <a:pt x="700" y="821"/>
                  <a:pt x="700" y="821"/>
                  <a:pt x="700" y="821"/>
                </a:cubicBezTo>
                <a:cubicBezTo>
                  <a:pt x="702" y="819"/>
                  <a:pt x="702" y="819"/>
                  <a:pt x="702" y="819"/>
                </a:cubicBezTo>
                <a:cubicBezTo>
                  <a:pt x="703" y="819"/>
                  <a:pt x="703" y="819"/>
                  <a:pt x="703" y="819"/>
                </a:cubicBezTo>
                <a:cubicBezTo>
                  <a:pt x="703" y="817"/>
                  <a:pt x="703" y="817"/>
                  <a:pt x="703" y="817"/>
                </a:cubicBezTo>
                <a:cubicBezTo>
                  <a:pt x="703" y="815"/>
                  <a:pt x="703" y="815"/>
                  <a:pt x="703" y="815"/>
                </a:cubicBezTo>
                <a:cubicBezTo>
                  <a:pt x="702" y="816"/>
                  <a:pt x="702" y="816"/>
                  <a:pt x="702" y="816"/>
                </a:cubicBezTo>
                <a:cubicBezTo>
                  <a:pt x="701" y="817"/>
                  <a:pt x="701" y="817"/>
                  <a:pt x="701" y="817"/>
                </a:cubicBezTo>
                <a:cubicBezTo>
                  <a:pt x="701" y="819"/>
                  <a:pt x="701" y="819"/>
                  <a:pt x="701" y="819"/>
                </a:cubicBezTo>
                <a:cubicBezTo>
                  <a:pt x="700" y="818"/>
                  <a:pt x="700" y="818"/>
                  <a:pt x="700" y="818"/>
                </a:cubicBezTo>
                <a:cubicBezTo>
                  <a:pt x="700" y="815"/>
                  <a:pt x="700" y="815"/>
                  <a:pt x="700" y="815"/>
                </a:cubicBezTo>
                <a:cubicBezTo>
                  <a:pt x="699" y="815"/>
                  <a:pt x="699" y="815"/>
                  <a:pt x="699" y="815"/>
                </a:cubicBezTo>
                <a:cubicBezTo>
                  <a:pt x="695" y="816"/>
                  <a:pt x="695" y="816"/>
                  <a:pt x="695" y="816"/>
                </a:cubicBezTo>
                <a:cubicBezTo>
                  <a:pt x="694" y="816"/>
                  <a:pt x="694" y="816"/>
                  <a:pt x="694" y="816"/>
                </a:cubicBezTo>
                <a:cubicBezTo>
                  <a:pt x="694" y="815"/>
                  <a:pt x="694" y="815"/>
                  <a:pt x="694" y="815"/>
                </a:cubicBezTo>
                <a:cubicBezTo>
                  <a:pt x="694" y="812"/>
                  <a:pt x="694" y="812"/>
                  <a:pt x="694" y="812"/>
                </a:cubicBezTo>
                <a:cubicBezTo>
                  <a:pt x="695" y="812"/>
                  <a:pt x="695" y="812"/>
                  <a:pt x="695" y="812"/>
                </a:cubicBezTo>
                <a:cubicBezTo>
                  <a:pt x="696" y="814"/>
                  <a:pt x="696" y="814"/>
                  <a:pt x="696" y="814"/>
                </a:cubicBezTo>
                <a:cubicBezTo>
                  <a:pt x="697" y="814"/>
                  <a:pt x="697" y="814"/>
                  <a:pt x="697" y="814"/>
                </a:cubicBezTo>
                <a:cubicBezTo>
                  <a:pt x="698" y="813"/>
                  <a:pt x="698" y="813"/>
                  <a:pt x="698" y="813"/>
                </a:cubicBezTo>
                <a:cubicBezTo>
                  <a:pt x="700" y="813"/>
                  <a:pt x="700" y="813"/>
                  <a:pt x="700" y="813"/>
                </a:cubicBezTo>
                <a:cubicBezTo>
                  <a:pt x="701" y="812"/>
                  <a:pt x="701" y="812"/>
                  <a:pt x="701" y="812"/>
                </a:cubicBezTo>
                <a:cubicBezTo>
                  <a:pt x="702" y="812"/>
                  <a:pt x="702" y="812"/>
                  <a:pt x="702" y="812"/>
                </a:cubicBezTo>
                <a:cubicBezTo>
                  <a:pt x="702" y="811"/>
                  <a:pt x="702" y="811"/>
                  <a:pt x="702" y="811"/>
                </a:cubicBezTo>
                <a:cubicBezTo>
                  <a:pt x="702" y="809"/>
                  <a:pt x="702" y="809"/>
                  <a:pt x="702" y="809"/>
                </a:cubicBezTo>
                <a:cubicBezTo>
                  <a:pt x="701" y="809"/>
                  <a:pt x="701" y="809"/>
                  <a:pt x="701" y="809"/>
                </a:cubicBezTo>
                <a:cubicBezTo>
                  <a:pt x="701" y="808"/>
                  <a:pt x="701" y="808"/>
                  <a:pt x="701" y="808"/>
                </a:cubicBezTo>
                <a:cubicBezTo>
                  <a:pt x="702" y="808"/>
                  <a:pt x="702" y="808"/>
                  <a:pt x="702" y="808"/>
                </a:cubicBezTo>
                <a:cubicBezTo>
                  <a:pt x="703" y="806"/>
                  <a:pt x="703" y="806"/>
                  <a:pt x="703" y="806"/>
                </a:cubicBezTo>
                <a:cubicBezTo>
                  <a:pt x="703" y="805"/>
                  <a:pt x="703" y="805"/>
                  <a:pt x="703" y="805"/>
                </a:cubicBezTo>
                <a:cubicBezTo>
                  <a:pt x="702" y="804"/>
                  <a:pt x="702" y="804"/>
                  <a:pt x="702" y="804"/>
                </a:cubicBezTo>
                <a:cubicBezTo>
                  <a:pt x="700" y="804"/>
                  <a:pt x="700" y="804"/>
                  <a:pt x="700" y="804"/>
                </a:cubicBezTo>
                <a:cubicBezTo>
                  <a:pt x="699" y="804"/>
                  <a:pt x="699" y="804"/>
                  <a:pt x="699" y="804"/>
                </a:cubicBezTo>
                <a:cubicBezTo>
                  <a:pt x="698" y="802"/>
                  <a:pt x="698" y="802"/>
                  <a:pt x="698" y="802"/>
                </a:cubicBezTo>
                <a:cubicBezTo>
                  <a:pt x="697" y="802"/>
                  <a:pt x="697" y="802"/>
                  <a:pt x="697" y="802"/>
                </a:cubicBezTo>
                <a:cubicBezTo>
                  <a:pt x="695" y="801"/>
                  <a:pt x="695" y="801"/>
                  <a:pt x="695" y="801"/>
                </a:cubicBezTo>
                <a:cubicBezTo>
                  <a:pt x="694" y="800"/>
                  <a:pt x="694" y="800"/>
                  <a:pt x="694" y="800"/>
                </a:cubicBezTo>
                <a:cubicBezTo>
                  <a:pt x="696" y="800"/>
                  <a:pt x="696" y="800"/>
                  <a:pt x="696" y="800"/>
                </a:cubicBezTo>
                <a:cubicBezTo>
                  <a:pt x="698" y="800"/>
                  <a:pt x="698" y="800"/>
                  <a:pt x="698" y="800"/>
                </a:cubicBezTo>
                <a:cubicBezTo>
                  <a:pt x="699" y="802"/>
                  <a:pt x="699" y="802"/>
                  <a:pt x="699" y="802"/>
                </a:cubicBezTo>
                <a:cubicBezTo>
                  <a:pt x="700" y="803"/>
                  <a:pt x="700" y="803"/>
                  <a:pt x="700" y="803"/>
                </a:cubicBezTo>
                <a:cubicBezTo>
                  <a:pt x="701" y="801"/>
                  <a:pt x="701" y="801"/>
                  <a:pt x="701" y="801"/>
                </a:cubicBezTo>
                <a:cubicBezTo>
                  <a:pt x="698" y="799"/>
                  <a:pt x="698" y="799"/>
                  <a:pt x="698" y="799"/>
                </a:cubicBezTo>
                <a:cubicBezTo>
                  <a:pt x="700" y="800"/>
                  <a:pt x="700" y="800"/>
                  <a:pt x="700" y="800"/>
                </a:cubicBezTo>
                <a:cubicBezTo>
                  <a:pt x="701" y="799"/>
                  <a:pt x="701" y="799"/>
                  <a:pt x="701" y="799"/>
                </a:cubicBezTo>
                <a:cubicBezTo>
                  <a:pt x="701" y="798"/>
                  <a:pt x="701" y="798"/>
                  <a:pt x="701" y="798"/>
                </a:cubicBezTo>
                <a:cubicBezTo>
                  <a:pt x="701" y="797"/>
                  <a:pt x="701" y="797"/>
                  <a:pt x="701" y="797"/>
                </a:cubicBezTo>
                <a:cubicBezTo>
                  <a:pt x="699" y="796"/>
                  <a:pt x="699" y="796"/>
                  <a:pt x="699" y="796"/>
                </a:cubicBezTo>
                <a:cubicBezTo>
                  <a:pt x="698" y="793"/>
                  <a:pt x="698" y="793"/>
                  <a:pt x="698" y="793"/>
                </a:cubicBezTo>
                <a:cubicBezTo>
                  <a:pt x="699" y="794"/>
                  <a:pt x="699" y="794"/>
                  <a:pt x="699" y="794"/>
                </a:cubicBezTo>
                <a:cubicBezTo>
                  <a:pt x="699" y="795"/>
                  <a:pt x="699" y="795"/>
                  <a:pt x="699" y="795"/>
                </a:cubicBezTo>
                <a:cubicBezTo>
                  <a:pt x="701" y="796"/>
                  <a:pt x="701" y="796"/>
                  <a:pt x="701" y="796"/>
                </a:cubicBezTo>
                <a:cubicBezTo>
                  <a:pt x="701" y="794"/>
                  <a:pt x="701" y="794"/>
                  <a:pt x="701" y="794"/>
                </a:cubicBezTo>
                <a:cubicBezTo>
                  <a:pt x="701" y="792"/>
                  <a:pt x="701" y="792"/>
                  <a:pt x="701" y="792"/>
                </a:cubicBezTo>
                <a:cubicBezTo>
                  <a:pt x="700" y="791"/>
                  <a:pt x="700" y="791"/>
                  <a:pt x="700" y="791"/>
                </a:cubicBezTo>
                <a:cubicBezTo>
                  <a:pt x="697" y="789"/>
                  <a:pt x="697" y="789"/>
                  <a:pt x="697" y="789"/>
                </a:cubicBezTo>
                <a:cubicBezTo>
                  <a:pt x="695" y="788"/>
                  <a:pt x="695" y="788"/>
                  <a:pt x="695" y="788"/>
                </a:cubicBezTo>
                <a:cubicBezTo>
                  <a:pt x="694" y="786"/>
                  <a:pt x="694" y="786"/>
                  <a:pt x="694" y="786"/>
                </a:cubicBezTo>
                <a:cubicBezTo>
                  <a:pt x="693" y="786"/>
                  <a:pt x="693" y="786"/>
                  <a:pt x="693" y="786"/>
                </a:cubicBezTo>
                <a:cubicBezTo>
                  <a:pt x="693" y="784"/>
                  <a:pt x="693" y="784"/>
                  <a:pt x="693" y="784"/>
                </a:cubicBezTo>
                <a:cubicBezTo>
                  <a:pt x="694" y="782"/>
                  <a:pt x="694" y="782"/>
                  <a:pt x="694" y="782"/>
                </a:cubicBezTo>
                <a:cubicBezTo>
                  <a:pt x="694" y="784"/>
                  <a:pt x="694" y="784"/>
                  <a:pt x="694" y="784"/>
                </a:cubicBezTo>
                <a:cubicBezTo>
                  <a:pt x="694" y="785"/>
                  <a:pt x="694" y="785"/>
                  <a:pt x="694" y="785"/>
                </a:cubicBezTo>
                <a:cubicBezTo>
                  <a:pt x="695" y="785"/>
                  <a:pt x="695" y="785"/>
                  <a:pt x="695" y="785"/>
                </a:cubicBezTo>
                <a:cubicBezTo>
                  <a:pt x="696" y="787"/>
                  <a:pt x="696" y="787"/>
                  <a:pt x="696" y="787"/>
                </a:cubicBezTo>
                <a:cubicBezTo>
                  <a:pt x="698" y="788"/>
                  <a:pt x="698" y="788"/>
                  <a:pt x="698" y="788"/>
                </a:cubicBezTo>
                <a:cubicBezTo>
                  <a:pt x="700" y="790"/>
                  <a:pt x="700" y="790"/>
                  <a:pt x="700" y="790"/>
                </a:cubicBezTo>
                <a:cubicBezTo>
                  <a:pt x="700" y="790"/>
                  <a:pt x="700" y="790"/>
                  <a:pt x="700" y="790"/>
                </a:cubicBezTo>
                <a:cubicBezTo>
                  <a:pt x="701" y="786"/>
                  <a:pt x="701" y="786"/>
                  <a:pt x="701" y="786"/>
                </a:cubicBezTo>
                <a:cubicBezTo>
                  <a:pt x="700" y="785"/>
                  <a:pt x="700" y="785"/>
                  <a:pt x="700" y="785"/>
                </a:cubicBezTo>
                <a:cubicBezTo>
                  <a:pt x="701" y="783"/>
                  <a:pt x="701" y="783"/>
                  <a:pt x="701" y="783"/>
                </a:cubicBezTo>
                <a:cubicBezTo>
                  <a:pt x="700" y="782"/>
                  <a:pt x="700" y="782"/>
                  <a:pt x="700" y="782"/>
                </a:cubicBezTo>
                <a:cubicBezTo>
                  <a:pt x="701" y="780"/>
                  <a:pt x="701" y="780"/>
                  <a:pt x="701" y="780"/>
                </a:cubicBezTo>
                <a:cubicBezTo>
                  <a:pt x="701" y="779"/>
                  <a:pt x="701" y="779"/>
                  <a:pt x="701" y="779"/>
                </a:cubicBezTo>
                <a:cubicBezTo>
                  <a:pt x="700" y="777"/>
                  <a:pt x="700" y="777"/>
                  <a:pt x="700" y="777"/>
                </a:cubicBezTo>
                <a:cubicBezTo>
                  <a:pt x="701" y="777"/>
                  <a:pt x="701" y="777"/>
                  <a:pt x="701" y="777"/>
                </a:cubicBezTo>
                <a:cubicBezTo>
                  <a:pt x="702" y="776"/>
                  <a:pt x="702" y="776"/>
                  <a:pt x="702" y="776"/>
                </a:cubicBezTo>
                <a:cubicBezTo>
                  <a:pt x="704" y="775"/>
                  <a:pt x="704" y="775"/>
                  <a:pt x="704" y="775"/>
                </a:cubicBezTo>
                <a:cubicBezTo>
                  <a:pt x="704" y="773"/>
                  <a:pt x="704" y="773"/>
                  <a:pt x="704" y="773"/>
                </a:cubicBezTo>
                <a:cubicBezTo>
                  <a:pt x="704" y="773"/>
                  <a:pt x="704" y="773"/>
                  <a:pt x="704" y="773"/>
                </a:cubicBezTo>
                <a:cubicBezTo>
                  <a:pt x="705" y="773"/>
                  <a:pt x="705" y="773"/>
                  <a:pt x="705" y="773"/>
                </a:cubicBezTo>
                <a:cubicBezTo>
                  <a:pt x="704" y="775"/>
                  <a:pt x="704" y="775"/>
                  <a:pt x="704" y="775"/>
                </a:cubicBezTo>
                <a:cubicBezTo>
                  <a:pt x="705" y="776"/>
                  <a:pt x="705" y="776"/>
                  <a:pt x="705" y="776"/>
                </a:cubicBezTo>
                <a:cubicBezTo>
                  <a:pt x="703" y="777"/>
                  <a:pt x="703" y="777"/>
                  <a:pt x="703" y="777"/>
                </a:cubicBezTo>
                <a:cubicBezTo>
                  <a:pt x="702" y="779"/>
                  <a:pt x="702" y="779"/>
                  <a:pt x="702" y="779"/>
                </a:cubicBezTo>
                <a:cubicBezTo>
                  <a:pt x="704" y="781"/>
                  <a:pt x="704" y="781"/>
                  <a:pt x="704" y="781"/>
                </a:cubicBezTo>
                <a:cubicBezTo>
                  <a:pt x="703" y="784"/>
                  <a:pt x="703" y="784"/>
                  <a:pt x="703" y="784"/>
                </a:cubicBezTo>
                <a:cubicBezTo>
                  <a:pt x="702" y="786"/>
                  <a:pt x="702" y="786"/>
                  <a:pt x="702" y="786"/>
                </a:cubicBezTo>
                <a:cubicBezTo>
                  <a:pt x="702" y="787"/>
                  <a:pt x="702" y="787"/>
                  <a:pt x="702" y="787"/>
                </a:cubicBezTo>
                <a:cubicBezTo>
                  <a:pt x="704" y="789"/>
                  <a:pt x="704" y="789"/>
                  <a:pt x="704" y="789"/>
                </a:cubicBezTo>
                <a:cubicBezTo>
                  <a:pt x="704" y="789"/>
                  <a:pt x="704" y="789"/>
                  <a:pt x="704" y="789"/>
                </a:cubicBezTo>
                <a:cubicBezTo>
                  <a:pt x="704" y="789"/>
                  <a:pt x="704" y="789"/>
                  <a:pt x="704" y="789"/>
                </a:cubicBezTo>
                <a:cubicBezTo>
                  <a:pt x="705" y="789"/>
                  <a:pt x="705" y="789"/>
                  <a:pt x="705" y="789"/>
                </a:cubicBezTo>
                <a:cubicBezTo>
                  <a:pt x="705" y="790"/>
                  <a:pt x="705" y="790"/>
                  <a:pt x="705" y="790"/>
                </a:cubicBezTo>
                <a:cubicBezTo>
                  <a:pt x="705" y="790"/>
                  <a:pt x="705" y="790"/>
                  <a:pt x="705" y="790"/>
                </a:cubicBezTo>
                <a:cubicBezTo>
                  <a:pt x="705" y="792"/>
                  <a:pt x="705" y="792"/>
                  <a:pt x="705" y="792"/>
                </a:cubicBezTo>
                <a:cubicBezTo>
                  <a:pt x="708" y="792"/>
                  <a:pt x="708" y="792"/>
                  <a:pt x="708" y="792"/>
                </a:cubicBezTo>
                <a:cubicBezTo>
                  <a:pt x="706" y="793"/>
                  <a:pt x="706" y="793"/>
                  <a:pt x="706" y="793"/>
                </a:cubicBezTo>
                <a:cubicBezTo>
                  <a:pt x="706" y="793"/>
                  <a:pt x="706" y="793"/>
                  <a:pt x="706" y="793"/>
                </a:cubicBezTo>
                <a:cubicBezTo>
                  <a:pt x="705" y="795"/>
                  <a:pt x="705" y="795"/>
                  <a:pt x="705" y="795"/>
                </a:cubicBezTo>
                <a:cubicBezTo>
                  <a:pt x="705" y="796"/>
                  <a:pt x="705" y="796"/>
                  <a:pt x="705" y="796"/>
                </a:cubicBezTo>
                <a:cubicBezTo>
                  <a:pt x="704" y="797"/>
                  <a:pt x="704" y="797"/>
                  <a:pt x="704" y="797"/>
                </a:cubicBezTo>
                <a:cubicBezTo>
                  <a:pt x="704" y="799"/>
                  <a:pt x="704" y="799"/>
                  <a:pt x="704" y="799"/>
                </a:cubicBezTo>
                <a:cubicBezTo>
                  <a:pt x="704" y="801"/>
                  <a:pt x="704" y="801"/>
                  <a:pt x="704" y="801"/>
                </a:cubicBezTo>
                <a:cubicBezTo>
                  <a:pt x="704" y="801"/>
                  <a:pt x="704" y="801"/>
                  <a:pt x="704" y="801"/>
                </a:cubicBezTo>
                <a:cubicBezTo>
                  <a:pt x="705" y="800"/>
                  <a:pt x="705" y="800"/>
                  <a:pt x="705" y="800"/>
                </a:cubicBezTo>
                <a:cubicBezTo>
                  <a:pt x="707" y="796"/>
                  <a:pt x="707" y="796"/>
                  <a:pt x="707" y="796"/>
                </a:cubicBezTo>
                <a:cubicBezTo>
                  <a:pt x="707" y="797"/>
                  <a:pt x="707" y="797"/>
                  <a:pt x="707" y="797"/>
                </a:cubicBezTo>
                <a:cubicBezTo>
                  <a:pt x="707" y="798"/>
                  <a:pt x="707" y="798"/>
                  <a:pt x="707" y="798"/>
                </a:cubicBezTo>
                <a:cubicBezTo>
                  <a:pt x="707" y="797"/>
                  <a:pt x="707" y="797"/>
                  <a:pt x="707" y="797"/>
                </a:cubicBezTo>
                <a:cubicBezTo>
                  <a:pt x="707" y="796"/>
                  <a:pt x="707" y="796"/>
                  <a:pt x="707" y="796"/>
                </a:cubicBezTo>
                <a:cubicBezTo>
                  <a:pt x="708" y="794"/>
                  <a:pt x="708" y="794"/>
                  <a:pt x="708" y="794"/>
                </a:cubicBezTo>
                <a:cubicBezTo>
                  <a:pt x="710" y="790"/>
                  <a:pt x="710" y="790"/>
                  <a:pt x="710" y="790"/>
                </a:cubicBezTo>
                <a:cubicBezTo>
                  <a:pt x="712" y="789"/>
                  <a:pt x="712" y="789"/>
                  <a:pt x="712" y="789"/>
                </a:cubicBezTo>
                <a:cubicBezTo>
                  <a:pt x="714" y="786"/>
                  <a:pt x="714" y="786"/>
                  <a:pt x="714" y="786"/>
                </a:cubicBezTo>
                <a:cubicBezTo>
                  <a:pt x="714" y="783"/>
                  <a:pt x="714" y="783"/>
                  <a:pt x="714" y="783"/>
                </a:cubicBezTo>
                <a:cubicBezTo>
                  <a:pt x="712" y="780"/>
                  <a:pt x="712" y="780"/>
                  <a:pt x="712" y="780"/>
                </a:cubicBezTo>
                <a:cubicBezTo>
                  <a:pt x="711" y="779"/>
                  <a:pt x="711" y="779"/>
                  <a:pt x="711" y="779"/>
                </a:cubicBezTo>
                <a:cubicBezTo>
                  <a:pt x="711" y="777"/>
                  <a:pt x="711" y="777"/>
                  <a:pt x="711" y="777"/>
                </a:cubicBezTo>
                <a:cubicBezTo>
                  <a:pt x="710" y="776"/>
                  <a:pt x="710" y="776"/>
                  <a:pt x="710" y="776"/>
                </a:cubicBezTo>
                <a:cubicBezTo>
                  <a:pt x="710" y="774"/>
                  <a:pt x="710" y="774"/>
                  <a:pt x="710" y="774"/>
                </a:cubicBezTo>
                <a:cubicBezTo>
                  <a:pt x="711" y="772"/>
                  <a:pt x="711" y="772"/>
                  <a:pt x="711" y="772"/>
                </a:cubicBezTo>
                <a:cubicBezTo>
                  <a:pt x="713" y="771"/>
                  <a:pt x="713" y="771"/>
                  <a:pt x="713" y="771"/>
                </a:cubicBezTo>
                <a:cubicBezTo>
                  <a:pt x="715" y="770"/>
                  <a:pt x="715" y="770"/>
                  <a:pt x="715" y="770"/>
                </a:cubicBezTo>
                <a:cubicBezTo>
                  <a:pt x="712" y="773"/>
                  <a:pt x="712" y="773"/>
                  <a:pt x="712" y="773"/>
                </a:cubicBezTo>
                <a:cubicBezTo>
                  <a:pt x="711" y="774"/>
                  <a:pt x="711" y="774"/>
                  <a:pt x="711" y="774"/>
                </a:cubicBezTo>
                <a:cubicBezTo>
                  <a:pt x="712" y="776"/>
                  <a:pt x="712" y="776"/>
                  <a:pt x="712" y="776"/>
                </a:cubicBezTo>
                <a:cubicBezTo>
                  <a:pt x="714" y="778"/>
                  <a:pt x="714" y="778"/>
                  <a:pt x="714" y="778"/>
                </a:cubicBezTo>
                <a:cubicBezTo>
                  <a:pt x="715" y="778"/>
                  <a:pt x="715" y="778"/>
                  <a:pt x="715" y="778"/>
                </a:cubicBezTo>
                <a:cubicBezTo>
                  <a:pt x="716" y="778"/>
                  <a:pt x="716" y="778"/>
                  <a:pt x="716" y="778"/>
                </a:cubicBezTo>
                <a:cubicBezTo>
                  <a:pt x="715" y="781"/>
                  <a:pt x="715" y="781"/>
                  <a:pt x="715" y="781"/>
                </a:cubicBezTo>
                <a:cubicBezTo>
                  <a:pt x="717" y="780"/>
                  <a:pt x="717" y="780"/>
                  <a:pt x="717" y="780"/>
                </a:cubicBezTo>
                <a:cubicBezTo>
                  <a:pt x="717" y="780"/>
                  <a:pt x="717" y="780"/>
                  <a:pt x="717" y="780"/>
                </a:cubicBezTo>
                <a:cubicBezTo>
                  <a:pt x="718" y="779"/>
                  <a:pt x="718" y="779"/>
                  <a:pt x="718" y="779"/>
                </a:cubicBezTo>
                <a:cubicBezTo>
                  <a:pt x="718" y="777"/>
                  <a:pt x="718" y="777"/>
                  <a:pt x="718" y="777"/>
                </a:cubicBezTo>
                <a:cubicBezTo>
                  <a:pt x="719" y="777"/>
                  <a:pt x="719" y="777"/>
                  <a:pt x="719" y="777"/>
                </a:cubicBezTo>
                <a:cubicBezTo>
                  <a:pt x="720" y="776"/>
                  <a:pt x="720" y="776"/>
                  <a:pt x="720" y="776"/>
                </a:cubicBezTo>
                <a:cubicBezTo>
                  <a:pt x="721" y="776"/>
                  <a:pt x="721" y="776"/>
                  <a:pt x="721" y="776"/>
                </a:cubicBezTo>
                <a:cubicBezTo>
                  <a:pt x="722" y="773"/>
                  <a:pt x="722" y="773"/>
                  <a:pt x="722" y="773"/>
                </a:cubicBezTo>
                <a:cubicBezTo>
                  <a:pt x="723" y="772"/>
                  <a:pt x="723" y="772"/>
                  <a:pt x="723" y="772"/>
                </a:cubicBezTo>
                <a:cubicBezTo>
                  <a:pt x="724" y="772"/>
                  <a:pt x="724" y="772"/>
                  <a:pt x="724" y="772"/>
                </a:cubicBezTo>
                <a:cubicBezTo>
                  <a:pt x="724" y="770"/>
                  <a:pt x="724" y="770"/>
                  <a:pt x="724" y="770"/>
                </a:cubicBezTo>
                <a:cubicBezTo>
                  <a:pt x="725" y="769"/>
                  <a:pt x="725" y="769"/>
                  <a:pt x="725" y="769"/>
                </a:cubicBezTo>
                <a:cubicBezTo>
                  <a:pt x="725" y="768"/>
                  <a:pt x="725" y="768"/>
                  <a:pt x="725" y="768"/>
                </a:cubicBezTo>
                <a:cubicBezTo>
                  <a:pt x="726" y="766"/>
                  <a:pt x="726" y="766"/>
                  <a:pt x="726" y="766"/>
                </a:cubicBezTo>
                <a:cubicBezTo>
                  <a:pt x="726" y="766"/>
                  <a:pt x="726" y="766"/>
                  <a:pt x="726" y="766"/>
                </a:cubicBezTo>
                <a:cubicBezTo>
                  <a:pt x="727" y="765"/>
                  <a:pt x="727" y="765"/>
                  <a:pt x="727" y="765"/>
                </a:cubicBezTo>
                <a:cubicBezTo>
                  <a:pt x="726" y="763"/>
                  <a:pt x="726" y="763"/>
                  <a:pt x="726" y="763"/>
                </a:cubicBezTo>
                <a:cubicBezTo>
                  <a:pt x="725" y="762"/>
                  <a:pt x="725" y="762"/>
                  <a:pt x="725" y="762"/>
                </a:cubicBezTo>
                <a:cubicBezTo>
                  <a:pt x="724" y="761"/>
                  <a:pt x="724" y="761"/>
                  <a:pt x="724" y="761"/>
                </a:cubicBezTo>
                <a:cubicBezTo>
                  <a:pt x="727" y="760"/>
                  <a:pt x="727" y="760"/>
                  <a:pt x="727" y="760"/>
                </a:cubicBezTo>
                <a:cubicBezTo>
                  <a:pt x="727" y="759"/>
                  <a:pt x="727" y="759"/>
                  <a:pt x="727" y="759"/>
                </a:cubicBezTo>
                <a:cubicBezTo>
                  <a:pt x="728" y="757"/>
                  <a:pt x="728" y="757"/>
                  <a:pt x="728" y="757"/>
                </a:cubicBezTo>
                <a:cubicBezTo>
                  <a:pt x="730" y="757"/>
                  <a:pt x="730" y="757"/>
                  <a:pt x="730" y="757"/>
                </a:cubicBezTo>
                <a:cubicBezTo>
                  <a:pt x="733" y="755"/>
                  <a:pt x="733" y="755"/>
                  <a:pt x="733" y="755"/>
                </a:cubicBezTo>
                <a:cubicBezTo>
                  <a:pt x="735" y="755"/>
                  <a:pt x="735" y="755"/>
                  <a:pt x="735" y="755"/>
                </a:cubicBezTo>
                <a:cubicBezTo>
                  <a:pt x="738" y="753"/>
                  <a:pt x="738" y="753"/>
                  <a:pt x="738" y="753"/>
                </a:cubicBezTo>
                <a:cubicBezTo>
                  <a:pt x="739" y="753"/>
                  <a:pt x="739" y="753"/>
                  <a:pt x="739" y="753"/>
                </a:cubicBezTo>
                <a:cubicBezTo>
                  <a:pt x="740" y="754"/>
                  <a:pt x="740" y="754"/>
                  <a:pt x="740" y="754"/>
                </a:cubicBezTo>
                <a:cubicBezTo>
                  <a:pt x="743" y="753"/>
                  <a:pt x="743" y="753"/>
                  <a:pt x="743" y="753"/>
                </a:cubicBezTo>
                <a:cubicBezTo>
                  <a:pt x="745" y="754"/>
                  <a:pt x="745" y="754"/>
                  <a:pt x="745" y="754"/>
                </a:cubicBezTo>
                <a:cubicBezTo>
                  <a:pt x="747" y="753"/>
                  <a:pt x="747" y="753"/>
                  <a:pt x="747" y="753"/>
                </a:cubicBezTo>
                <a:cubicBezTo>
                  <a:pt x="751" y="753"/>
                  <a:pt x="751" y="753"/>
                  <a:pt x="751" y="753"/>
                </a:cubicBezTo>
                <a:cubicBezTo>
                  <a:pt x="752" y="753"/>
                  <a:pt x="752" y="753"/>
                  <a:pt x="752" y="753"/>
                </a:cubicBezTo>
                <a:cubicBezTo>
                  <a:pt x="751" y="752"/>
                  <a:pt x="751" y="752"/>
                  <a:pt x="751" y="752"/>
                </a:cubicBezTo>
                <a:cubicBezTo>
                  <a:pt x="752" y="749"/>
                  <a:pt x="752" y="749"/>
                  <a:pt x="752" y="749"/>
                </a:cubicBezTo>
                <a:cubicBezTo>
                  <a:pt x="752" y="747"/>
                  <a:pt x="752" y="747"/>
                  <a:pt x="752" y="747"/>
                </a:cubicBezTo>
                <a:cubicBezTo>
                  <a:pt x="754" y="749"/>
                  <a:pt x="754" y="749"/>
                  <a:pt x="754" y="749"/>
                </a:cubicBezTo>
                <a:cubicBezTo>
                  <a:pt x="754" y="751"/>
                  <a:pt x="754" y="751"/>
                  <a:pt x="754" y="751"/>
                </a:cubicBezTo>
                <a:cubicBezTo>
                  <a:pt x="753" y="752"/>
                  <a:pt x="753" y="752"/>
                  <a:pt x="753" y="752"/>
                </a:cubicBezTo>
                <a:cubicBezTo>
                  <a:pt x="754" y="753"/>
                  <a:pt x="754" y="753"/>
                  <a:pt x="754" y="753"/>
                </a:cubicBezTo>
                <a:cubicBezTo>
                  <a:pt x="756" y="751"/>
                  <a:pt x="756" y="751"/>
                  <a:pt x="756" y="751"/>
                </a:cubicBezTo>
                <a:cubicBezTo>
                  <a:pt x="758" y="748"/>
                  <a:pt x="758" y="748"/>
                  <a:pt x="758" y="748"/>
                </a:cubicBezTo>
                <a:cubicBezTo>
                  <a:pt x="759" y="749"/>
                  <a:pt x="759" y="749"/>
                  <a:pt x="759" y="749"/>
                </a:cubicBezTo>
                <a:cubicBezTo>
                  <a:pt x="759" y="751"/>
                  <a:pt x="759" y="751"/>
                  <a:pt x="759" y="751"/>
                </a:cubicBezTo>
                <a:cubicBezTo>
                  <a:pt x="760" y="751"/>
                  <a:pt x="760" y="751"/>
                  <a:pt x="760" y="751"/>
                </a:cubicBezTo>
                <a:cubicBezTo>
                  <a:pt x="764" y="749"/>
                  <a:pt x="764" y="749"/>
                  <a:pt x="764" y="749"/>
                </a:cubicBezTo>
                <a:cubicBezTo>
                  <a:pt x="765" y="747"/>
                  <a:pt x="765" y="747"/>
                  <a:pt x="765" y="747"/>
                </a:cubicBezTo>
                <a:cubicBezTo>
                  <a:pt x="764" y="744"/>
                  <a:pt x="764" y="744"/>
                  <a:pt x="764" y="744"/>
                </a:cubicBezTo>
                <a:cubicBezTo>
                  <a:pt x="764" y="744"/>
                  <a:pt x="764" y="744"/>
                  <a:pt x="764" y="744"/>
                </a:cubicBezTo>
                <a:cubicBezTo>
                  <a:pt x="764" y="746"/>
                  <a:pt x="764" y="746"/>
                  <a:pt x="764" y="746"/>
                </a:cubicBezTo>
                <a:cubicBezTo>
                  <a:pt x="763" y="748"/>
                  <a:pt x="763" y="748"/>
                  <a:pt x="763" y="748"/>
                </a:cubicBezTo>
                <a:cubicBezTo>
                  <a:pt x="760" y="748"/>
                  <a:pt x="760" y="748"/>
                  <a:pt x="760" y="748"/>
                </a:cubicBezTo>
                <a:cubicBezTo>
                  <a:pt x="760" y="746"/>
                  <a:pt x="760" y="746"/>
                  <a:pt x="760" y="746"/>
                </a:cubicBezTo>
                <a:cubicBezTo>
                  <a:pt x="759" y="743"/>
                  <a:pt x="759" y="743"/>
                  <a:pt x="759" y="743"/>
                </a:cubicBezTo>
                <a:cubicBezTo>
                  <a:pt x="757" y="742"/>
                  <a:pt x="757" y="742"/>
                  <a:pt x="757" y="742"/>
                </a:cubicBezTo>
                <a:cubicBezTo>
                  <a:pt x="757" y="741"/>
                  <a:pt x="757" y="741"/>
                  <a:pt x="757" y="741"/>
                </a:cubicBezTo>
                <a:cubicBezTo>
                  <a:pt x="760" y="738"/>
                  <a:pt x="760" y="738"/>
                  <a:pt x="760" y="738"/>
                </a:cubicBezTo>
                <a:cubicBezTo>
                  <a:pt x="760" y="737"/>
                  <a:pt x="760" y="737"/>
                  <a:pt x="760" y="737"/>
                </a:cubicBezTo>
                <a:cubicBezTo>
                  <a:pt x="759" y="737"/>
                  <a:pt x="759" y="737"/>
                  <a:pt x="759" y="737"/>
                </a:cubicBezTo>
                <a:cubicBezTo>
                  <a:pt x="759" y="736"/>
                  <a:pt x="759" y="736"/>
                  <a:pt x="759" y="736"/>
                </a:cubicBezTo>
                <a:cubicBezTo>
                  <a:pt x="760" y="735"/>
                  <a:pt x="760" y="735"/>
                  <a:pt x="760" y="735"/>
                </a:cubicBezTo>
                <a:cubicBezTo>
                  <a:pt x="760" y="734"/>
                  <a:pt x="760" y="734"/>
                  <a:pt x="760" y="734"/>
                </a:cubicBezTo>
                <a:cubicBezTo>
                  <a:pt x="761" y="732"/>
                  <a:pt x="761" y="732"/>
                  <a:pt x="761" y="732"/>
                </a:cubicBezTo>
                <a:cubicBezTo>
                  <a:pt x="763" y="729"/>
                  <a:pt x="763" y="729"/>
                  <a:pt x="763" y="729"/>
                </a:cubicBezTo>
                <a:cubicBezTo>
                  <a:pt x="766" y="726"/>
                  <a:pt x="766" y="726"/>
                  <a:pt x="766" y="726"/>
                </a:cubicBezTo>
                <a:cubicBezTo>
                  <a:pt x="767" y="724"/>
                  <a:pt x="767" y="724"/>
                  <a:pt x="767" y="724"/>
                </a:cubicBezTo>
                <a:cubicBezTo>
                  <a:pt x="768" y="724"/>
                  <a:pt x="768" y="724"/>
                  <a:pt x="768" y="724"/>
                </a:cubicBezTo>
                <a:cubicBezTo>
                  <a:pt x="769" y="722"/>
                  <a:pt x="769" y="722"/>
                  <a:pt x="769" y="722"/>
                </a:cubicBezTo>
                <a:cubicBezTo>
                  <a:pt x="769" y="723"/>
                  <a:pt x="769" y="723"/>
                  <a:pt x="769" y="723"/>
                </a:cubicBezTo>
                <a:cubicBezTo>
                  <a:pt x="770" y="724"/>
                  <a:pt x="770" y="724"/>
                  <a:pt x="770" y="724"/>
                </a:cubicBezTo>
                <a:cubicBezTo>
                  <a:pt x="771" y="723"/>
                  <a:pt x="771" y="723"/>
                  <a:pt x="771" y="723"/>
                </a:cubicBezTo>
                <a:cubicBezTo>
                  <a:pt x="772" y="721"/>
                  <a:pt x="772" y="721"/>
                  <a:pt x="772" y="721"/>
                </a:cubicBezTo>
                <a:cubicBezTo>
                  <a:pt x="773" y="723"/>
                  <a:pt x="773" y="723"/>
                  <a:pt x="773" y="723"/>
                </a:cubicBezTo>
                <a:cubicBezTo>
                  <a:pt x="774" y="723"/>
                  <a:pt x="774" y="723"/>
                  <a:pt x="774" y="723"/>
                </a:cubicBezTo>
                <a:cubicBezTo>
                  <a:pt x="775" y="721"/>
                  <a:pt x="775" y="721"/>
                  <a:pt x="775" y="721"/>
                </a:cubicBezTo>
                <a:cubicBezTo>
                  <a:pt x="775" y="722"/>
                  <a:pt x="775" y="722"/>
                  <a:pt x="775" y="722"/>
                </a:cubicBezTo>
                <a:cubicBezTo>
                  <a:pt x="776" y="721"/>
                  <a:pt x="776" y="721"/>
                  <a:pt x="776" y="721"/>
                </a:cubicBezTo>
                <a:cubicBezTo>
                  <a:pt x="778" y="718"/>
                  <a:pt x="778" y="718"/>
                  <a:pt x="778" y="718"/>
                </a:cubicBezTo>
                <a:cubicBezTo>
                  <a:pt x="780" y="715"/>
                  <a:pt x="780" y="715"/>
                  <a:pt x="780" y="715"/>
                </a:cubicBezTo>
                <a:cubicBezTo>
                  <a:pt x="780" y="717"/>
                  <a:pt x="780" y="717"/>
                  <a:pt x="780" y="717"/>
                </a:cubicBezTo>
                <a:cubicBezTo>
                  <a:pt x="780" y="718"/>
                  <a:pt x="780" y="718"/>
                  <a:pt x="780" y="718"/>
                </a:cubicBezTo>
                <a:cubicBezTo>
                  <a:pt x="782" y="718"/>
                  <a:pt x="782" y="718"/>
                  <a:pt x="782" y="718"/>
                </a:cubicBezTo>
                <a:cubicBezTo>
                  <a:pt x="784" y="716"/>
                  <a:pt x="784" y="716"/>
                  <a:pt x="784" y="716"/>
                </a:cubicBezTo>
                <a:cubicBezTo>
                  <a:pt x="786" y="716"/>
                  <a:pt x="786" y="716"/>
                  <a:pt x="786" y="716"/>
                </a:cubicBezTo>
                <a:cubicBezTo>
                  <a:pt x="786" y="718"/>
                  <a:pt x="786" y="718"/>
                  <a:pt x="786" y="718"/>
                </a:cubicBezTo>
                <a:cubicBezTo>
                  <a:pt x="788" y="718"/>
                  <a:pt x="788" y="718"/>
                  <a:pt x="788" y="718"/>
                </a:cubicBezTo>
                <a:cubicBezTo>
                  <a:pt x="789" y="716"/>
                  <a:pt x="789" y="716"/>
                  <a:pt x="789" y="716"/>
                </a:cubicBezTo>
                <a:cubicBezTo>
                  <a:pt x="790" y="717"/>
                  <a:pt x="790" y="717"/>
                  <a:pt x="790" y="717"/>
                </a:cubicBezTo>
                <a:cubicBezTo>
                  <a:pt x="791" y="716"/>
                  <a:pt x="791" y="716"/>
                  <a:pt x="791" y="716"/>
                </a:cubicBezTo>
                <a:cubicBezTo>
                  <a:pt x="793" y="715"/>
                  <a:pt x="793" y="715"/>
                  <a:pt x="793" y="715"/>
                </a:cubicBezTo>
                <a:cubicBezTo>
                  <a:pt x="794" y="715"/>
                  <a:pt x="794" y="715"/>
                  <a:pt x="794" y="715"/>
                </a:cubicBezTo>
                <a:cubicBezTo>
                  <a:pt x="797" y="714"/>
                  <a:pt x="797" y="714"/>
                  <a:pt x="797" y="714"/>
                </a:cubicBezTo>
                <a:cubicBezTo>
                  <a:pt x="797" y="715"/>
                  <a:pt x="797" y="715"/>
                  <a:pt x="797" y="715"/>
                </a:cubicBezTo>
                <a:cubicBezTo>
                  <a:pt x="799" y="715"/>
                  <a:pt x="799" y="715"/>
                  <a:pt x="799" y="715"/>
                </a:cubicBezTo>
                <a:cubicBezTo>
                  <a:pt x="800" y="713"/>
                  <a:pt x="800" y="713"/>
                  <a:pt x="800" y="713"/>
                </a:cubicBezTo>
                <a:cubicBezTo>
                  <a:pt x="798" y="712"/>
                  <a:pt x="798" y="712"/>
                  <a:pt x="798" y="712"/>
                </a:cubicBezTo>
                <a:cubicBezTo>
                  <a:pt x="798" y="714"/>
                  <a:pt x="798" y="714"/>
                  <a:pt x="798" y="714"/>
                </a:cubicBezTo>
                <a:cubicBezTo>
                  <a:pt x="796" y="712"/>
                  <a:pt x="796" y="712"/>
                  <a:pt x="796" y="712"/>
                </a:cubicBezTo>
                <a:cubicBezTo>
                  <a:pt x="797" y="710"/>
                  <a:pt x="797" y="710"/>
                  <a:pt x="797" y="710"/>
                </a:cubicBezTo>
                <a:cubicBezTo>
                  <a:pt x="794" y="708"/>
                  <a:pt x="794" y="708"/>
                  <a:pt x="794" y="708"/>
                </a:cubicBezTo>
                <a:cubicBezTo>
                  <a:pt x="794" y="708"/>
                  <a:pt x="794" y="708"/>
                  <a:pt x="794" y="708"/>
                </a:cubicBezTo>
                <a:cubicBezTo>
                  <a:pt x="796" y="709"/>
                  <a:pt x="796" y="709"/>
                  <a:pt x="796" y="709"/>
                </a:cubicBezTo>
                <a:cubicBezTo>
                  <a:pt x="798" y="708"/>
                  <a:pt x="798" y="708"/>
                  <a:pt x="798" y="708"/>
                </a:cubicBezTo>
                <a:cubicBezTo>
                  <a:pt x="799" y="710"/>
                  <a:pt x="799" y="710"/>
                  <a:pt x="799" y="710"/>
                </a:cubicBezTo>
                <a:cubicBezTo>
                  <a:pt x="800" y="710"/>
                  <a:pt x="800" y="710"/>
                  <a:pt x="800" y="710"/>
                </a:cubicBezTo>
                <a:cubicBezTo>
                  <a:pt x="801" y="709"/>
                  <a:pt x="801" y="709"/>
                  <a:pt x="801" y="709"/>
                </a:cubicBezTo>
                <a:cubicBezTo>
                  <a:pt x="802" y="710"/>
                  <a:pt x="802" y="710"/>
                  <a:pt x="802" y="710"/>
                </a:cubicBezTo>
                <a:cubicBezTo>
                  <a:pt x="804" y="709"/>
                  <a:pt x="804" y="709"/>
                  <a:pt x="804" y="709"/>
                </a:cubicBezTo>
                <a:cubicBezTo>
                  <a:pt x="805" y="707"/>
                  <a:pt x="805" y="707"/>
                  <a:pt x="805" y="707"/>
                </a:cubicBezTo>
                <a:cubicBezTo>
                  <a:pt x="807" y="706"/>
                  <a:pt x="807" y="706"/>
                  <a:pt x="807" y="706"/>
                </a:cubicBezTo>
                <a:cubicBezTo>
                  <a:pt x="806" y="707"/>
                  <a:pt x="806" y="707"/>
                  <a:pt x="806" y="707"/>
                </a:cubicBezTo>
                <a:cubicBezTo>
                  <a:pt x="806" y="707"/>
                  <a:pt x="806" y="707"/>
                  <a:pt x="806" y="707"/>
                </a:cubicBezTo>
                <a:cubicBezTo>
                  <a:pt x="806" y="708"/>
                  <a:pt x="806" y="708"/>
                  <a:pt x="806" y="708"/>
                </a:cubicBezTo>
                <a:cubicBezTo>
                  <a:pt x="807" y="709"/>
                  <a:pt x="807" y="709"/>
                  <a:pt x="807" y="709"/>
                </a:cubicBezTo>
                <a:cubicBezTo>
                  <a:pt x="811" y="708"/>
                  <a:pt x="811" y="708"/>
                  <a:pt x="811" y="708"/>
                </a:cubicBezTo>
                <a:cubicBezTo>
                  <a:pt x="811" y="707"/>
                  <a:pt x="811" y="707"/>
                  <a:pt x="811" y="707"/>
                </a:cubicBezTo>
                <a:cubicBezTo>
                  <a:pt x="814" y="706"/>
                  <a:pt x="814" y="706"/>
                  <a:pt x="814" y="706"/>
                </a:cubicBezTo>
                <a:cubicBezTo>
                  <a:pt x="816" y="705"/>
                  <a:pt x="816" y="705"/>
                  <a:pt x="816" y="705"/>
                </a:cubicBezTo>
                <a:cubicBezTo>
                  <a:pt x="817" y="704"/>
                  <a:pt x="817" y="704"/>
                  <a:pt x="817" y="704"/>
                </a:cubicBezTo>
                <a:cubicBezTo>
                  <a:pt x="819" y="701"/>
                  <a:pt x="819" y="701"/>
                  <a:pt x="819" y="701"/>
                </a:cubicBezTo>
                <a:cubicBezTo>
                  <a:pt x="819" y="702"/>
                  <a:pt x="819" y="702"/>
                  <a:pt x="819" y="702"/>
                </a:cubicBezTo>
                <a:cubicBezTo>
                  <a:pt x="821" y="702"/>
                  <a:pt x="821" y="702"/>
                  <a:pt x="821" y="702"/>
                </a:cubicBezTo>
                <a:cubicBezTo>
                  <a:pt x="820" y="703"/>
                  <a:pt x="820" y="703"/>
                  <a:pt x="820" y="703"/>
                </a:cubicBezTo>
                <a:cubicBezTo>
                  <a:pt x="819" y="705"/>
                  <a:pt x="819" y="705"/>
                  <a:pt x="819" y="705"/>
                </a:cubicBezTo>
                <a:cubicBezTo>
                  <a:pt x="817" y="705"/>
                  <a:pt x="817" y="705"/>
                  <a:pt x="817" y="705"/>
                </a:cubicBezTo>
                <a:cubicBezTo>
                  <a:pt x="815" y="707"/>
                  <a:pt x="815" y="707"/>
                  <a:pt x="815" y="707"/>
                </a:cubicBezTo>
                <a:cubicBezTo>
                  <a:pt x="817" y="708"/>
                  <a:pt x="817" y="708"/>
                  <a:pt x="817" y="708"/>
                </a:cubicBezTo>
                <a:cubicBezTo>
                  <a:pt x="818" y="706"/>
                  <a:pt x="818" y="706"/>
                  <a:pt x="818" y="706"/>
                </a:cubicBezTo>
                <a:cubicBezTo>
                  <a:pt x="820" y="706"/>
                  <a:pt x="820" y="706"/>
                  <a:pt x="820" y="706"/>
                </a:cubicBezTo>
                <a:cubicBezTo>
                  <a:pt x="821" y="707"/>
                  <a:pt x="821" y="707"/>
                  <a:pt x="821" y="707"/>
                </a:cubicBezTo>
                <a:cubicBezTo>
                  <a:pt x="825" y="708"/>
                  <a:pt x="825" y="708"/>
                  <a:pt x="825" y="708"/>
                </a:cubicBezTo>
                <a:cubicBezTo>
                  <a:pt x="828" y="707"/>
                  <a:pt x="828" y="707"/>
                  <a:pt x="828" y="707"/>
                </a:cubicBezTo>
                <a:cubicBezTo>
                  <a:pt x="826" y="708"/>
                  <a:pt x="826" y="708"/>
                  <a:pt x="826" y="708"/>
                </a:cubicBezTo>
                <a:cubicBezTo>
                  <a:pt x="823" y="709"/>
                  <a:pt x="823" y="709"/>
                  <a:pt x="823" y="709"/>
                </a:cubicBezTo>
                <a:cubicBezTo>
                  <a:pt x="822" y="709"/>
                  <a:pt x="822" y="709"/>
                  <a:pt x="822" y="709"/>
                </a:cubicBezTo>
                <a:cubicBezTo>
                  <a:pt x="821" y="710"/>
                  <a:pt x="821" y="710"/>
                  <a:pt x="821" y="710"/>
                </a:cubicBezTo>
                <a:cubicBezTo>
                  <a:pt x="822" y="711"/>
                  <a:pt x="822" y="711"/>
                  <a:pt x="822" y="711"/>
                </a:cubicBezTo>
                <a:cubicBezTo>
                  <a:pt x="820" y="710"/>
                  <a:pt x="820" y="710"/>
                  <a:pt x="820" y="710"/>
                </a:cubicBezTo>
                <a:cubicBezTo>
                  <a:pt x="820" y="709"/>
                  <a:pt x="820" y="709"/>
                  <a:pt x="820" y="709"/>
                </a:cubicBezTo>
                <a:cubicBezTo>
                  <a:pt x="819" y="708"/>
                  <a:pt x="819" y="708"/>
                  <a:pt x="819" y="708"/>
                </a:cubicBezTo>
                <a:cubicBezTo>
                  <a:pt x="816" y="709"/>
                  <a:pt x="816" y="709"/>
                  <a:pt x="816" y="709"/>
                </a:cubicBezTo>
                <a:cubicBezTo>
                  <a:pt x="813" y="711"/>
                  <a:pt x="813" y="711"/>
                  <a:pt x="813" y="711"/>
                </a:cubicBezTo>
                <a:cubicBezTo>
                  <a:pt x="809" y="712"/>
                  <a:pt x="809" y="712"/>
                  <a:pt x="809" y="712"/>
                </a:cubicBezTo>
                <a:cubicBezTo>
                  <a:pt x="806" y="714"/>
                  <a:pt x="806" y="714"/>
                  <a:pt x="806" y="714"/>
                </a:cubicBezTo>
                <a:cubicBezTo>
                  <a:pt x="805" y="715"/>
                  <a:pt x="805" y="715"/>
                  <a:pt x="805" y="715"/>
                </a:cubicBezTo>
                <a:cubicBezTo>
                  <a:pt x="803" y="717"/>
                  <a:pt x="803" y="717"/>
                  <a:pt x="803" y="717"/>
                </a:cubicBezTo>
                <a:cubicBezTo>
                  <a:pt x="802" y="720"/>
                  <a:pt x="802" y="720"/>
                  <a:pt x="802" y="720"/>
                </a:cubicBezTo>
                <a:cubicBezTo>
                  <a:pt x="802" y="722"/>
                  <a:pt x="802" y="722"/>
                  <a:pt x="802" y="722"/>
                </a:cubicBezTo>
                <a:cubicBezTo>
                  <a:pt x="802" y="724"/>
                  <a:pt x="802" y="724"/>
                  <a:pt x="802" y="724"/>
                </a:cubicBezTo>
                <a:cubicBezTo>
                  <a:pt x="802" y="726"/>
                  <a:pt x="802" y="726"/>
                  <a:pt x="802" y="726"/>
                </a:cubicBezTo>
                <a:cubicBezTo>
                  <a:pt x="803" y="725"/>
                  <a:pt x="803" y="725"/>
                  <a:pt x="803" y="725"/>
                </a:cubicBezTo>
                <a:cubicBezTo>
                  <a:pt x="804" y="726"/>
                  <a:pt x="804" y="726"/>
                  <a:pt x="804" y="726"/>
                </a:cubicBezTo>
                <a:cubicBezTo>
                  <a:pt x="804" y="728"/>
                  <a:pt x="804" y="728"/>
                  <a:pt x="804" y="728"/>
                </a:cubicBezTo>
                <a:cubicBezTo>
                  <a:pt x="806" y="729"/>
                  <a:pt x="806" y="729"/>
                  <a:pt x="806" y="729"/>
                </a:cubicBezTo>
                <a:cubicBezTo>
                  <a:pt x="807" y="728"/>
                  <a:pt x="807" y="728"/>
                  <a:pt x="807" y="728"/>
                </a:cubicBezTo>
                <a:cubicBezTo>
                  <a:pt x="808" y="729"/>
                  <a:pt x="808" y="729"/>
                  <a:pt x="808" y="729"/>
                </a:cubicBezTo>
                <a:cubicBezTo>
                  <a:pt x="809" y="728"/>
                  <a:pt x="809" y="728"/>
                  <a:pt x="809" y="728"/>
                </a:cubicBezTo>
                <a:cubicBezTo>
                  <a:pt x="809" y="727"/>
                  <a:pt x="809" y="727"/>
                  <a:pt x="809" y="727"/>
                </a:cubicBezTo>
                <a:cubicBezTo>
                  <a:pt x="810" y="726"/>
                  <a:pt x="810" y="726"/>
                  <a:pt x="810" y="726"/>
                </a:cubicBezTo>
                <a:cubicBezTo>
                  <a:pt x="811" y="726"/>
                  <a:pt x="811" y="726"/>
                  <a:pt x="811" y="726"/>
                </a:cubicBezTo>
                <a:cubicBezTo>
                  <a:pt x="813" y="725"/>
                  <a:pt x="813" y="725"/>
                  <a:pt x="813" y="725"/>
                </a:cubicBezTo>
                <a:cubicBezTo>
                  <a:pt x="814" y="724"/>
                  <a:pt x="814" y="724"/>
                  <a:pt x="814" y="724"/>
                </a:cubicBezTo>
                <a:cubicBezTo>
                  <a:pt x="817" y="721"/>
                  <a:pt x="817" y="721"/>
                  <a:pt x="817" y="721"/>
                </a:cubicBezTo>
                <a:cubicBezTo>
                  <a:pt x="820" y="719"/>
                  <a:pt x="820" y="719"/>
                  <a:pt x="820" y="719"/>
                </a:cubicBezTo>
                <a:cubicBezTo>
                  <a:pt x="819" y="718"/>
                  <a:pt x="819" y="718"/>
                  <a:pt x="819" y="718"/>
                </a:cubicBezTo>
                <a:cubicBezTo>
                  <a:pt x="820" y="716"/>
                  <a:pt x="820" y="716"/>
                  <a:pt x="820" y="716"/>
                </a:cubicBezTo>
                <a:cubicBezTo>
                  <a:pt x="821" y="716"/>
                  <a:pt x="821" y="716"/>
                  <a:pt x="821" y="716"/>
                </a:cubicBezTo>
                <a:cubicBezTo>
                  <a:pt x="822" y="715"/>
                  <a:pt x="822" y="715"/>
                  <a:pt x="822" y="715"/>
                </a:cubicBezTo>
                <a:cubicBezTo>
                  <a:pt x="823" y="715"/>
                  <a:pt x="823" y="715"/>
                  <a:pt x="823" y="715"/>
                </a:cubicBezTo>
                <a:cubicBezTo>
                  <a:pt x="824" y="717"/>
                  <a:pt x="824" y="717"/>
                  <a:pt x="824" y="717"/>
                </a:cubicBezTo>
                <a:cubicBezTo>
                  <a:pt x="826" y="717"/>
                  <a:pt x="826" y="717"/>
                  <a:pt x="826" y="717"/>
                </a:cubicBezTo>
                <a:cubicBezTo>
                  <a:pt x="826" y="716"/>
                  <a:pt x="826" y="716"/>
                  <a:pt x="826" y="716"/>
                </a:cubicBezTo>
                <a:cubicBezTo>
                  <a:pt x="827" y="716"/>
                  <a:pt x="827" y="716"/>
                  <a:pt x="827" y="716"/>
                </a:cubicBezTo>
                <a:cubicBezTo>
                  <a:pt x="830" y="715"/>
                  <a:pt x="830" y="715"/>
                  <a:pt x="830" y="715"/>
                </a:cubicBezTo>
                <a:cubicBezTo>
                  <a:pt x="833" y="714"/>
                  <a:pt x="833" y="714"/>
                  <a:pt x="833" y="714"/>
                </a:cubicBezTo>
                <a:cubicBezTo>
                  <a:pt x="836" y="713"/>
                  <a:pt x="836" y="713"/>
                  <a:pt x="836" y="713"/>
                </a:cubicBezTo>
                <a:cubicBezTo>
                  <a:pt x="838" y="713"/>
                  <a:pt x="838" y="713"/>
                  <a:pt x="838" y="713"/>
                </a:cubicBezTo>
                <a:cubicBezTo>
                  <a:pt x="842" y="711"/>
                  <a:pt x="842" y="711"/>
                  <a:pt x="842" y="711"/>
                </a:cubicBezTo>
                <a:cubicBezTo>
                  <a:pt x="845" y="710"/>
                  <a:pt x="845" y="710"/>
                  <a:pt x="845" y="710"/>
                </a:cubicBezTo>
                <a:cubicBezTo>
                  <a:pt x="847" y="710"/>
                  <a:pt x="847" y="710"/>
                  <a:pt x="847" y="710"/>
                </a:cubicBezTo>
                <a:cubicBezTo>
                  <a:pt x="848" y="710"/>
                  <a:pt x="848" y="710"/>
                  <a:pt x="848" y="710"/>
                </a:cubicBezTo>
                <a:cubicBezTo>
                  <a:pt x="849" y="710"/>
                  <a:pt x="849" y="710"/>
                  <a:pt x="849" y="710"/>
                </a:cubicBezTo>
                <a:cubicBezTo>
                  <a:pt x="848" y="709"/>
                  <a:pt x="848" y="709"/>
                  <a:pt x="848" y="709"/>
                </a:cubicBezTo>
                <a:cubicBezTo>
                  <a:pt x="847" y="709"/>
                  <a:pt x="847" y="709"/>
                  <a:pt x="847" y="709"/>
                </a:cubicBezTo>
                <a:cubicBezTo>
                  <a:pt x="845" y="708"/>
                  <a:pt x="845" y="708"/>
                  <a:pt x="845" y="708"/>
                </a:cubicBezTo>
                <a:cubicBezTo>
                  <a:pt x="846" y="708"/>
                  <a:pt x="846" y="708"/>
                  <a:pt x="846" y="708"/>
                </a:cubicBezTo>
                <a:cubicBezTo>
                  <a:pt x="847" y="707"/>
                  <a:pt x="847" y="707"/>
                  <a:pt x="847" y="707"/>
                </a:cubicBezTo>
                <a:cubicBezTo>
                  <a:pt x="847" y="706"/>
                  <a:pt x="847" y="706"/>
                  <a:pt x="847" y="706"/>
                </a:cubicBezTo>
                <a:cubicBezTo>
                  <a:pt x="844" y="705"/>
                  <a:pt x="844" y="705"/>
                  <a:pt x="844" y="705"/>
                </a:cubicBezTo>
                <a:cubicBezTo>
                  <a:pt x="841" y="704"/>
                  <a:pt x="841" y="704"/>
                  <a:pt x="841" y="704"/>
                </a:cubicBezTo>
                <a:cubicBezTo>
                  <a:pt x="842" y="704"/>
                  <a:pt x="842" y="704"/>
                  <a:pt x="842" y="704"/>
                </a:cubicBezTo>
                <a:cubicBezTo>
                  <a:pt x="842" y="702"/>
                  <a:pt x="842" y="702"/>
                  <a:pt x="842" y="702"/>
                </a:cubicBezTo>
                <a:cubicBezTo>
                  <a:pt x="839" y="704"/>
                  <a:pt x="839" y="704"/>
                  <a:pt x="839" y="704"/>
                </a:cubicBezTo>
                <a:cubicBezTo>
                  <a:pt x="838" y="705"/>
                  <a:pt x="838" y="705"/>
                  <a:pt x="838" y="705"/>
                </a:cubicBezTo>
                <a:cubicBezTo>
                  <a:pt x="835" y="704"/>
                  <a:pt x="835" y="704"/>
                  <a:pt x="835" y="704"/>
                </a:cubicBezTo>
                <a:cubicBezTo>
                  <a:pt x="835" y="703"/>
                  <a:pt x="835" y="703"/>
                  <a:pt x="835" y="703"/>
                </a:cubicBezTo>
                <a:cubicBezTo>
                  <a:pt x="832" y="702"/>
                  <a:pt x="832" y="702"/>
                  <a:pt x="832" y="702"/>
                </a:cubicBezTo>
                <a:cubicBezTo>
                  <a:pt x="831" y="703"/>
                  <a:pt x="831" y="703"/>
                  <a:pt x="831" y="703"/>
                </a:cubicBezTo>
                <a:cubicBezTo>
                  <a:pt x="830" y="702"/>
                  <a:pt x="830" y="702"/>
                  <a:pt x="830" y="702"/>
                </a:cubicBezTo>
                <a:cubicBezTo>
                  <a:pt x="827" y="702"/>
                  <a:pt x="827" y="702"/>
                  <a:pt x="827" y="702"/>
                </a:cubicBezTo>
                <a:cubicBezTo>
                  <a:pt x="824" y="700"/>
                  <a:pt x="824" y="700"/>
                  <a:pt x="824" y="700"/>
                </a:cubicBezTo>
                <a:cubicBezTo>
                  <a:pt x="826" y="700"/>
                  <a:pt x="826" y="700"/>
                  <a:pt x="826" y="700"/>
                </a:cubicBezTo>
                <a:cubicBezTo>
                  <a:pt x="827" y="698"/>
                  <a:pt x="827" y="698"/>
                  <a:pt x="827" y="698"/>
                </a:cubicBezTo>
                <a:cubicBezTo>
                  <a:pt x="824" y="698"/>
                  <a:pt x="824" y="698"/>
                  <a:pt x="824" y="698"/>
                </a:cubicBezTo>
                <a:cubicBezTo>
                  <a:pt x="823" y="698"/>
                  <a:pt x="823" y="698"/>
                  <a:pt x="823" y="698"/>
                </a:cubicBezTo>
                <a:cubicBezTo>
                  <a:pt x="822" y="698"/>
                  <a:pt x="822" y="698"/>
                  <a:pt x="822" y="698"/>
                </a:cubicBezTo>
                <a:cubicBezTo>
                  <a:pt x="821" y="695"/>
                  <a:pt x="821" y="695"/>
                  <a:pt x="821" y="695"/>
                </a:cubicBezTo>
                <a:cubicBezTo>
                  <a:pt x="820" y="695"/>
                  <a:pt x="820" y="695"/>
                  <a:pt x="820" y="695"/>
                </a:cubicBezTo>
                <a:cubicBezTo>
                  <a:pt x="820" y="692"/>
                  <a:pt x="820" y="692"/>
                  <a:pt x="820" y="692"/>
                </a:cubicBezTo>
                <a:cubicBezTo>
                  <a:pt x="820" y="690"/>
                  <a:pt x="820" y="690"/>
                  <a:pt x="820" y="690"/>
                </a:cubicBezTo>
                <a:cubicBezTo>
                  <a:pt x="819" y="689"/>
                  <a:pt x="819" y="689"/>
                  <a:pt x="819" y="689"/>
                </a:cubicBezTo>
                <a:cubicBezTo>
                  <a:pt x="820" y="688"/>
                  <a:pt x="820" y="688"/>
                  <a:pt x="820" y="688"/>
                </a:cubicBezTo>
                <a:cubicBezTo>
                  <a:pt x="820" y="687"/>
                  <a:pt x="820" y="687"/>
                  <a:pt x="820" y="687"/>
                </a:cubicBezTo>
                <a:cubicBezTo>
                  <a:pt x="816" y="687"/>
                  <a:pt x="816" y="687"/>
                  <a:pt x="816" y="687"/>
                </a:cubicBezTo>
                <a:cubicBezTo>
                  <a:pt x="817" y="685"/>
                  <a:pt x="817" y="685"/>
                  <a:pt x="817" y="685"/>
                </a:cubicBezTo>
                <a:cubicBezTo>
                  <a:pt x="818" y="685"/>
                  <a:pt x="818" y="685"/>
                  <a:pt x="818" y="685"/>
                </a:cubicBezTo>
                <a:cubicBezTo>
                  <a:pt x="821" y="681"/>
                  <a:pt x="821" y="681"/>
                  <a:pt x="821" y="681"/>
                </a:cubicBezTo>
                <a:cubicBezTo>
                  <a:pt x="823" y="679"/>
                  <a:pt x="823" y="679"/>
                  <a:pt x="823" y="679"/>
                </a:cubicBezTo>
                <a:cubicBezTo>
                  <a:pt x="822" y="678"/>
                  <a:pt x="822" y="678"/>
                  <a:pt x="822" y="678"/>
                </a:cubicBezTo>
                <a:cubicBezTo>
                  <a:pt x="821" y="678"/>
                  <a:pt x="821" y="678"/>
                  <a:pt x="821" y="678"/>
                </a:cubicBezTo>
                <a:cubicBezTo>
                  <a:pt x="820" y="677"/>
                  <a:pt x="820" y="677"/>
                  <a:pt x="820" y="677"/>
                </a:cubicBezTo>
                <a:cubicBezTo>
                  <a:pt x="818" y="677"/>
                  <a:pt x="818" y="677"/>
                  <a:pt x="818" y="677"/>
                </a:cubicBezTo>
                <a:cubicBezTo>
                  <a:pt x="817" y="679"/>
                  <a:pt x="817" y="679"/>
                  <a:pt x="817" y="679"/>
                </a:cubicBezTo>
                <a:cubicBezTo>
                  <a:pt x="815" y="679"/>
                  <a:pt x="815" y="679"/>
                  <a:pt x="815" y="679"/>
                </a:cubicBezTo>
                <a:cubicBezTo>
                  <a:pt x="814" y="678"/>
                  <a:pt x="814" y="678"/>
                  <a:pt x="814" y="678"/>
                </a:cubicBezTo>
                <a:cubicBezTo>
                  <a:pt x="813" y="677"/>
                  <a:pt x="813" y="677"/>
                  <a:pt x="813" y="677"/>
                </a:cubicBezTo>
                <a:cubicBezTo>
                  <a:pt x="810" y="676"/>
                  <a:pt x="810" y="676"/>
                  <a:pt x="810" y="676"/>
                </a:cubicBezTo>
                <a:cubicBezTo>
                  <a:pt x="807" y="675"/>
                  <a:pt x="807" y="675"/>
                  <a:pt x="807" y="675"/>
                </a:cubicBezTo>
                <a:cubicBezTo>
                  <a:pt x="805" y="676"/>
                  <a:pt x="805" y="676"/>
                  <a:pt x="805" y="676"/>
                </a:cubicBezTo>
                <a:cubicBezTo>
                  <a:pt x="807" y="674"/>
                  <a:pt x="807" y="674"/>
                  <a:pt x="807" y="674"/>
                </a:cubicBezTo>
                <a:cubicBezTo>
                  <a:pt x="809" y="675"/>
                  <a:pt x="809" y="675"/>
                  <a:pt x="809" y="675"/>
                </a:cubicBezTo>
                <a:cubicBezTo>
                  <a:pt x="811" y="674"/>
                  <a:pt x="811" y="674"/>
                  <a:pt x="811" y="674"/>
                </a:cubicBezTo>
                <a:cubicBezTo>
                  <a:pt x="813" y="674"/>
                  <a:pt x="813" y="674"/>
                  <a:pt x="813" y="674"/>
                </a:cubicBezTo>
                <a:cubicBezTo>
                  <a:pt x="815" y="674"/>
                  <a:pt x="815" y="674"/>
                  <a:pt x="815" y="674"/>
                </a:cubicBezTo>
                <a:cubicBezTo>
                  <a:pt x="816" y="676"/>
                  <a:pt x="816" y="676"/>
                  <a:pt x="816" y="676"/>
                </a:cubicBezTo>
                <a:cubicBezTo>
                  <a:pt x="818" y="676"/>
                  <a:pt x="818" y="676"/>
                  <a:pt x="818" y="676"/>
                </a:cubicBezTo>
                <a:cubicBezTo>
                  <a:pt x="820" y="674"/>
                  <a:pt x="820" y="674"/>
                  <a:pt x="820" y="674"/>
                </a:cubicBezTo>
                <a:cubicBezTo>
                  <a:pt x="822" y="674"/>
                  <a:pt x="822" y="674"/>
                  <a:pt x="822" y="674"/>
                </a:cubicBezTo>
                <a:cubicBezTo>
                  <a:pt x="824" y="672"/>
                  <a:pt x="824" y="672"/>
                  <a:pt x="824" y="672"/>
                </a:cubicBezTo>
                <a:cubicBezTo>
                  <a:pt x="826" y="672"/>
                  <a:pt x="826" y="672"/>
                  <a:pt x="826" y="672"/>
                </a:cubicBezTo>
                <a:cubicBezTo>
                  <a:pt x="827" y="668"/>
                  <a:pt x="827" y="668"/>
                  <a:pt x="827" y="668"/>
                </a:cubicBezTo>
                <a:cubicBezTo>
                  <a:pt x="826" y="668"/>
                  <a:pt x="826" y="668"/>
                  <a:pt x="826" y="668"/>
                </a:cubicBezTo>
                <a:cubicBezTo>
                  <a:pt x="827" y="667"/>
                  <a:pt x="827" y="667"/>
                  <a:pt x="827" y="667"/>
                </a:cubicBezTo>
                <a:cubicBezTo>
                  <a:pt x="827" y="666"/>
                  <a:pt x="827" y="666"/>
                  <a:pt x="827" y="666"/>
                </a:cubicBezTo>
                <a:cubicBezTo>
                  <a:pt x="825" y="665"/>
                  <a:pt x="825" y="665"/>
                  <a:pt x="825" y="665"/>
                </a:cubicBezTo>
                <a:cubicBezTo>
                  <a:pt x="823" y="666"/>
                  <a:pt x="823" y="666"/>
                  <a:pt x="823" y="666"/>
                </a:cubicBezTo>
                <a:cubicBezTo>
                  <a:pt x="824" y="665"/>
                  <a:pt x="824" y="665"/>
                  <a:pt x="824" y="665"/>
                </a:cubicBezTo>
                <a:cubicBezTo>
                  <a:pt x="823" y="665"/>
                  <a:pt x="823" y="665"/>
                  <a:pt x="823" y="665"/>
                </a:cubicBezTo>
                <a:cubicBezTo>
                  <a:pt x="826" y="665"/>
                  <a:pt x="826" y="665"/>
                  <a:pt x="826" y="665"/>
                </a:cubicBezTo>
                <a:cubicBezTo>
                  <a:pt x="826" y="664"/>
                  <a:pt x="826" y="664"/>
                  <a:pt x="826" y="664"/>
                </a:cubicBezTo>
                <a:cubicBezTo>
                  <a:pt x="822" y="662"/>
                  <a:pt x="822" y="662"/>
                  <a:pt x="822" y="662"/>
                </a:cubicBezTo>
                <a:cubicBezTo>
                  <a:pt x="819" y="661"/>
                  <a:pt x="819" y="661"/>
                  <a:pt x="819" y="661"/>
                </a:cubicBezTo>
                <a:cubicBezTo>
                  <a:pt x="813" y="661"/>
                  <a:pt x="813" y="661"/>
                  <a:pt x="813" y="661"/>
                </a:cubicBezTo>
                <a:cubicBezTo>
                  <a:pt x="811" y="662"/>
                  <a:pt x="811" y="662"/>
                  <a:pt x="811" y="662"/>
                </a:cubicBezTo>
                <a:cubicBezTo>
                  <a:pt x="809" y="662"/>
                  <a:pt x="809" y="662"/>
                  <a:pt x="809" y="662"/>
                </a:cubicBezTo>
                <a:cubicBezTo>
                  <a:pt x="803" y="664"/>
                  <a:pt x="803" y="664"/>
                  <a:pt x="803" y="664"/>
                </a:cubicBezTo>
                <a:cubicBezTo>
                  <a:pt x="799" y="665"/>
                  <a:pt x="799" y="665"/>
                  <a:pt x="799" y="665"/>
                </a:cubicBezTo>
                <a:cubicBezTo>
                  <a:pt x="796" y="666"/>
                  <a:pt x="796" y="666"/>
                  <a:pt x="796" y="666"/>
                </a:cubicBezTo>
                <a:cubicBezTo>
                  <a:pt x="794" y="666"/>
                  <a:pt x="794" y="666"/>
                  <a:pt x="794" y="666"/>
                </a:cubicBezTo>
                <a:cubicBezTo>
                  <a:pt x="790" y="669"/>
                  <a:pt x="790" y="669"/>
                  <a:pt x="790" y="669"/>
                </a:cubicBezTo>
                <a:cubicBezTo>
                  <a:pt x="783" y="673"/>
                  <a:pt x="783" y="673"/>
                  <a:pt x="783" y="673"/>
                </a:cubicBezTo>
                <a:cubicBezTo>
                  <a:pt x="779" y="678"/>
                  <a:pt x="779" y="678"/>
                  <a:pt x="779" y="678"/>
                </a:cubicBezTo>
                <a:cubicBezTo>
                  <a:pt x="777" y="678"/>
                  <a:pt x="777" y="678"/>
                  <a:pt x="777" y="678"/>
                </a:cubicBezTo>
                <a:cubicBezTo>
                  <a:pt x="775" y="680"/>
                  <a:pt x="775" y="680"/>
                  <a:pt x="775" y="680"/>
                </a:cubicBezTo>
                <a:cubicBezTo>
                  <a:pt x="773" y="684"/>
                  <a:pt x="773" y="684"/>
                  <a:pt x="773" y="684"/>
                </a:cubicBezTo>
                <a:cubicBezTo>
                  <a:pt x="770" y="685"/>
                  <a:pt x="770" y="685"/>
                  <a:pt x="770" y="685"/>
                </a:cubicBezTo>
                <a:cubicBezTo>
                  <a:pt x="766" y="687"/>
                  <a:pt x="766" y="687"/>
                  <a:pt x="766" y="687"/>
                </a:cubicBezTo>
                <a:cubicBezTo>
                  <a:pt x="761" y="690"/>
                  <a:pt x="761" y="690"/>
                  <a:pt x="761" y="690"/>
                </a:cubicBezTo>
                <a:cubicBezTo>
                  <a:pt x="759" y="689"/>
                  <a:pt x="759" y="689"/>
                  <a:pt x="759" y="689"/>
                </a:cubicBezTo>
                <a:cubicBezTo>
                  <a:pt x="761" y="689"/>
                  <a:pt x="761" y="689"/>
                  <a:pt x="761" y="689"/>
                </a:cubicBezTo>
                <a:cubicBezTo>
                  <a:pt x="766" y="687"/>
                  <a:pt x="766" y="687"/>
                  <a:pt x="766" y="687"/>
                </a:cubicBezTo>
                <a:cubicBezTo>
                  <a:pt x="766" y="685"/>
                  <a:pt x="766" y="685"/>
                  <a:pt x="766" y="685"/>
                </a:cubicBezTo>
                <a:cubicBezTo>
                  <a:pt x="771" y="683"/>
                  <a:pt x="771" y="683"/>
                  <a:pt x="771" y="683"/>
                </a:cubicBezTo>
                <a:cubicBezTo>
                  <a:pt x="772" y="681"/>
                  <a:pt x="772" y="681"/>
                  <a:pt x="772" y="681"/>
                </a:cubicBezTo>
                <a:cubicBezTo>
                  <a:pt x="773" y="679"/>
                  <a:pt x="773" y="679"/>
                  <a:pt x="773" y="679"/>
                </a:cubicBezTo>
                <a:cubicBezTo>
                  <a:pt x="774" y="678"/>
                  <a:pt x="774" y="678"/>
                  <a:pt x="774" y="678"/>
                </a:cubicBezTo>
                <a:cubicBezTo>
                  <a:pt x="777" y="676"/>
                  <a:pt x="777" y="676"/>
                  <a:pt x="777" y="676"/>
                </a:cubicBezTo>
                <a:cubicBezTo>
                  <a:pt x="779" y="675"/>
                  <a:pt x="779" y="675"/>
                  <a:pt x="779" y="675"/>
                </a:cubicBezTo>
                <a:cubicBezTo>
                  <a:pt x="780" y="671"/>
                  <a:pt x="780" y="671"/>
                  <a:pt x="780" y="671"/>
                </a:cubicBezTo>
                <a:cubicBezTo>
                  <a:pt x="784" y="670"/>
                  <a:pt x="784" y="670"/>
                  <a:pt x="784" y="670"/>
                </a:cubicBezTo>
                <a:cubicBezTo>
                  <a:pt x="786" y="666"/>
                  <a:pt x="786" y="666"/>
                  <a:pt x="786" y="666"/>
                </a:cubicBezTo>
                <a:cubicBezTo>
                  <a:pt x="787" y="666"/>
                  <a:pt x="787" y="666"/>
                  <a:pt x="787" y="666"/>
                </a:cubicBezTo>
                <a:cubicBezTo>
                  <a:pt x="787" y="665"/>
                  <a:pt x="787" y="665"/>
                  <a:pt x="787" y="665"/>
                </a:cubicBezTo>
                <a:cubicBezTo>
                  <a:pt x="789" y="664"/>
                  <a:pt x="789" y="664"/>
                  <a:pt x="789" y="664"/>
                </a:cubicBezTo>
                <a:cubicBezTo>
                  <a:pt x="791" y="663"/>
                  <a:pt x="791" y="663"/>
                  <a:pt x="791" y="663"/>
                </a:cubicBezTo>
                <a:cubicBezTo>
                  <a:pt x="792" y="661"/>
                  <a:pt x="792" y="661"/>
                  <a:pt x="792" y="661"/>
                </a:cubicBezTo>
                <a:cubicBezTo>
                  <a:pt x="793" y="660"/>
                  <a:pt x="793" y="660"/>
                  <a:pt x="793" y="660"/>
                </a:cubicBezTo>
                <a:cubicBezTo>
                  <a:pt x="794" y="661"/>
                  <a:pt x="794" y="661"/>
                  <a:pt x="794" y="661"/>
                </a:cubicBezTo>
                <a:cubicBezTo>
                  <a:pt x="795" y="661"/>
                  <a:pt x="795" y="661"/>
                  <a:pt x="795" y="661"/>
                </a:cubicBezTo>
                <a:cubicBezTo>
                  <a:pt x="796" y="659"/>
                  <a:pt x="796" y="659"/>
                  <a:pt x="796" y="659"/>
                </a:cubicBezTo>
                <a:cubicBezTo>
                  <a:pt x="800" y="659"/>
                  <a:pt x="800" y="659"/>
                  <a:pt x="800" y="659"/>
                </a:cubicBezTo>
                <a:cubicBezTo>
                  <a:pt x="801" y="658"/>
                  <a:pt x="801" y="658"/>
                  <a:pt x="801" y="658"/>
                </a:cubicBezTo>
                <a:cubicBezTo>
                  <a:pt x="804" y="658"/>
                  <a:pt x="804" y="658"/>
                  <a:pt x="804" y="658"/>
                </a:cubicBezTo>
                <a:cubicBezTo>
                  <a:pt x="805" y="656"/>
                  <a:pt x="805" y="656"/>
                  <a:pt x="805" y="656"/>
                </a:cubicBezTo>
                <a:cubicBezTo>
                  <a:pt x="805" y="654"/>
                  <a:pt x="805" y="654"/>
                  <a:pt x="805" y="654"/>
                </a:cubicBezTo>
                <a:cubicBezTo>
                  <a:pt x="806" y="653"/>
                  <a:pt x="806" y="653"/>
                  <a:pt x="806" y="653"/>
                </a:cubicBezTo>
                <a:cubicBezTo>
                  <a:pt x="806" y="652"/>
                  <a:pt x="806" y="652"/>
                  <a:pt x="806" y="652"/>
                </a:cubicBezTo>
                <a:cubicBezTo>
                  <a:pt x="808" y="651"/>
                  <a:pt x="808" y="651"/>
                  <a:pt x="808" y="651"/>
                </a:cubicBezTo>
                <a:cubicBezTo>
                  <a:pt x="812" y="648"/>
                  <a:pt x="812" y="648"/>
                  <a:pt x="812" y="648"/>
                </a:cubicBezTo>
                <a:cubicBezTo>
                  <a:pt x="813" y="647"/>
                  <a:pt x="813" y="647"/>
                  <a:pt x="813" y="647"/>
                </a:cubicBezTo>
                <a:cubicBezTo>
                  <a:pt x="814" y="647"/>
                  <a:pt x="814" y="647"/>
                  <a:pt x="814" y="647"/>
                </a:cubicBezTo>
                <a:cubicBezTo>
                  <a:pt x="813" y="646"/>
                  <a:pt x="813" y="646"/>
                  <a:pt x="813" y="646"/>
                </a:cubicBezTo>
                <a:cubicBezTo>
                  <a:pt x="814" y="645"/>
                  <a:pt x="814" y="645"/>
                  <a:pt x="814" y="645"/>
                </a:cubicBezTo>
                <a:cubicBezTo>
                  <a:pt x="816" y="644"/>
                  <a:pt x="816" y="644"/>
                  <a:pt x="816" y="644"/>
                </a:cubicBezTo>
                <a:cubicBezTo>
                  <a:pt x="817" y="646"/>
                  <a:pt x="817" y="646"/>
                  <a:pt x="817" y="646"/>
                </a:cubicBezTo>
                <a:cubicBezTo>
                  <a:pt x="819" y="646"/>
                  <a:pt x="819" y="646"/>
                  <a:pt x="819" y="646"/>
                </a:cubicBezTo>
                <a:cubicBezTo>
                  <a:pt x="823" y="646"/>
                  <a:pt x="823" y="646"/>
                  <a:pt x="823" y="646"/>
                </a:cubicBezTo>
                <a:cubicBezTo>
                  <a:pt x="826" y="647"/>
                  <a:pt x="826" y="647"/>
                  <a:pt x="826" y="647"/>
                </a:cubicBezTo>
                <a:cubicBezTo>
                  <a:pt x="827" y="647"/>
                  <a:pt x="827" y="647"/>
                  <a:pt x="827" y="647"/>
                </a:cubicBezTo>
                <a:cubicBezTo>
                  <a:pt x="828" y="647"/>
                  <a:pt x="828" y="647"/>
                  <a:pt x="828" y="647"/>
                </a:cubicBezTo>
                <a:cubicBezTo>
                  <a:pt x="830" y="646"/>
                  <a:pt x="830" y="646"/>
                  <a:pt x="830" y="646"/>
                </a:cubicBezTo>
                <a:cubicBezTo>
                  <a:pt x="832" y="647"/>
                  <a:pt x="832" y="647"/>
                  <a:pt x="832" y="647"/>
                </a:cubicBezTo>
                <a:cubicBezTo>
                  <a:pt x="833" y="647"/>
                  <a:pt x="833" y="647"/>
                  <a:pt x="833" y="647"/>
                </a:cubicBezTo>
                <a:cubicBezTo>
                  <a:pt x="835" y="646"/>
                  <a:pt x="835" y="646"/>
                  <a:pt x="835" y="646"/>
                </a:cubicBezTo>
                <a:cubicBezTo>
                  <a:pt x="837" y="647"/>
                  <a:pt x="837" y="647"/>
                  <a:pt x="837" y="647"/>
                </a:cubicBezTo>
                <a:cubicBezTo>
                  <a:pt x="840" y="648"/>
                  <a:pt x="840" y="648"/>
                  <a:pt x="840" y="648"/>
                </a:cubicBezTo>
                <a:cubicBezTo>
                  <a:pt x="841" y="647"/>
                  <a:pt x="841" y="647"/>
                  <a:pt x="841" y="647"/>
                </a:cubicBezTo>
                <a:cubicBezTo>
                  <a:pt x="842" y="647"/>
                  <a:pt x="842" y="647"/>
                  <a:pt x="842" y="647"/>
                </a:cubicBezTo>
                <a:cubicBezTo>
                  <a:pt x="843" y="648"/>
                  <a:pt x="843" y="648"/>
                  <a:pt x="843" y="648"/>
                </a:cubicBezTo>
                <a:cubicBezTo>
                  <a:pt x="846" y="648"/>
                  <a:pt x="846" y="648"/>
                  <a:pt x="846" y="648"/>
                </a:cubicBezTo>
                <a:cubicBezTo>
                  <a:pt x="846" y="648"/>
                  <a:pt x="846" y="648"/>
                  <a:pt x="846" y="648"/>
                </a:cubicBezTo>
                <a:cubicBezTo>
                  <a:pt x="849" y="649"/>
                  <a:pt x="849" y="649"/>
                  <a:pt x="849" y="649"/>
                </a:cubicBezTo>
                <a:cubicBezTo>
                  <a:pt x="851" y="649"/>
                  <a:pt x="851" y="649"/>
                  <a:pt x="851" y="649"/>
                </a:cubicBezTo>
                <a:cubicBezTo>
                  <a:pt x="852" y="648"/>
                  <a:pt x="852" y="648"/>
                  <a:pt x="852" y="648"/>
                </a:cubicBezTo>
                <a:cubicBezTo>
                  <a:pt x="853" y="649"/>
                  <a:pt x="853" y="649"/>
                  <a:pt x="853" y="649"/>
                </a:cubicBezTo>
                <a:cubicBezTo>
                  <a:pt x="853" y="650"/>
                  <a:pt x="853" y="650"/>
                  <a:pt x="853" y="650"/>
                </a:cubicBezTo>
                <a:cubicBezTo>
                  <a:pt x="855" y="650"/>
                  <a:pt x="855" y="650"/>
                  <a:pt x="855" y="650"/>
                </a:cubicBezTo>
                <a:cubicBezTo>
                  <a:pt x="859" y="649"/>
                  <a:pt x="859" y="649"/>
                  <a:pt x="859" y="649"/>
                </a:cubicBezTo>
                <a:cubicBezTo>
                  <a:pt x="860" y="649"/>
                  <a:pt x="860" y="649"/>
                  <a:pt x="860" y="649"/>
                </a:cubicBezTo>
                <a:cubicBezTo>
                  <a:pt x="862" y="648"/>
                  <a:pt x="862" y="648"/>
                  <a:pt x="862" y="648"/>
                </a:cubicBezTo>
                <a:cubicBezTo>
                  <a:pt x="863" y="649"/>
                  <a:pt x="863" y="649"/>
                  <a:pt x="863" y="649"/>
                </a:cubicBezTo>
                <a:cubicBezTo>
                  <a:pt x="866" y="649"/>
                  <a:pt x="866" y="649"/>
                  <a:pt x="866" y="649"/>
                </a:cubicBezTo>
                <a:cubicBezTo>
                  <a:pt x="867" y="649"/>
                  <a:pt x="867" y="649"/>
                  <a:pt x="867" y="649"/>
                </a:cubicBezTo>
                <a:cubicBezTo>
                  <a:pt x="869" y="649"/>
                  <a:pt x="869" y="649"/>
                  <a:pt x="869" y="649"/>
                </a:cubicBezTo>
                <a:cubicBezTo>
                  <a:pt x="869" y="647"/>
                  <a:pt x="869" y="647"/>
                  <a:pt x="869" y="647"/>
                </a:cubicBezTo>
                <a:cubicBezTo>
                  <a:pt x="871" y="648"/>
                  <a:pt x="871" y="648"/>
                  <a:pt x="871" y="648"/>
                </a:cubicBezTo>
                <a:cubicBezTo>
                  <a:pt x="872" y="647"/>
                  <a:pt x="872" y="647"/>
                  <a:pt x="872" y="647"/>
                </a:cubicBezTo>
                <a:cubicBezTo>
                  <a:pt x="873" y="647"/>
                  <a:pt x="873" y="647"/>
                  <a:pt x="873" y="647"/>
                </a:cubicBezTo>
                <a:cubicBezTo>
                  <a:pt x="874" y="645"/>
                  <a:pt x="874" y="645"/>
                  <a:pt x="874" y="645"/>
                </a:cubicBezTo>
                <a:cubicBezTo>
                  <a:pt x="875" y="644"/>
                  <a:pt x="875" y="644"/>
                  <a:pt x="875" y="644"/>
                </a:cubicBezTo>
                <a:cubicBezTo>
                  <a:pt x="876" y="644"/>
                  <a:pt x="876" y="644"/>
                  <a:pt x="876" y="644"/>
                </a:cubicBezTo>
                <a:cubicBezTo>
                  <a:pt x="877" y="644"/>
                  <a:pt x="877" y="644"/>
                  <a:pt x="877" y="644"/>
                </a:cubicBezTo>
                <a:cubicBezTo>
                  <a:pt x="879" y="641"/>
                  <a:pt x="879" y="641"/>
                  <a:pt x="879" y="641"/>
                </a:cubicBezTo>
                <a:cubicBezTo>
                  <a:pt x="879" y="640"/>
                  <a:pt x="879" y="640"/>
                  <a:pt x="879" y="640"/>
                </a:cubicBezTo>
                <a:cubicBezTo>
                  <a:pt x="880" y="640"/>
                  <a:pt x="880" y="640"/>
                  <a:pt x="880" y="640"/>
                </a:cubicBezTo>
                <a:cubicBezTo>
                  <a:pt x="881" y="639"/>
                  <a:pt x="881" y="639"/>
                  <a:pt x="881" y="639"/>
                </a:cubicBezTo>
                <a:cubicBezTo>
                  <a:pt x="881" y="638"/>
                  <a:pt x="881" y="638"/>
                  <a:pt x="881" y="638"/>
                </a:cubicBezTo>
                <a:cubicBezTo>
                  <a:pt x="881" y="637"/>
                  <a:pt x="881" y="637"/>
                  <a:pt x="881" y="637"/>
                </a:cubicBezTo>
                <a:cubicBezTo>
                  <a:pt x="881" y="637"/>
                  <a:pt x="881" y="637"/>
                  <a:pt x="881" y="637"/>
                </a:cubicBezTo>
                <a:cubicBezTo>
                  <a:pt x="883" y="637"/>
                  <a:pt x="883" y="637"/>
                  <a:pt x="883" y="637"/>
                </a:cubicBezTo>
                <a:cubicBezTo>
                  <a:pt x="885" y="636"/>
                  <a:pt x="885" y="636"/>
                  <a:pt x="885" y="636"/>
                </a:cubicBezTo>
                <a:cubicBezTo>
                  <a:pt x="885" y="635"/>
                  <a:pt x="885" y="635"/>
                  <a:pt x="885" y="635"/>
                </a:cubicBezTo>
                <a:cubicBezTo>
                  <a:pt x="885" y="635"/>
                  <a:pt x="885" y="635"/>
                  <a:pt x="885" y="635"/>
                </a:cubicBezTo>
                <a:cubicBezTo>
                  <a:pt x="886" y="636"/>
                  <a:pt x="886" y="636"/>
                  <a:pt x="886" y="636"/>
                </a:cubicBezTo>
                <a:cubicBezTo>
                  <a:pt x="888" y="636"/>
                  <a:pt x="888" y="636"/>
                  <a:pt x="888" y="636"/>
                </a:cubicBezTo>
                <a:cubicBezTo>
                  <a:pt x="890" y="635"/>
                  <a:pt x="890" y="635"/>
                  <a:pt x="890" y="635"/>
                </a:cubicBezTo>
                <a:cubicBezTo>
                  <a:pt x="891" y="636"/>
                  <a:pt x="891" y="636"/>
                  <a:pt x="891" y="636"/>
                </a:cubicBezTo>
                <a:cubicBezTo>
                  <a:pt x="892" y="636"/>
                  <a:pt x="892" y="636"/>
                  <a:pt x="892" y="636"/>
                </a:cubicBezTo>
                <a:cubicBezTo>
                  <a:pt x="893" y="635"/>
                  <a:pt x="893" y="635"/>
                  <a:pt x="893" y="635"/>
                </a:cubicBezTo>
                <a:cubicBezTo>
                  <a:pt x="894" y="636"/>
                  <a:pt x="894" y="636"/>
                  <a:pt x="894" y="636"/>
                </a:cubicBezTo>
                <a:cubicBezTo>
                  <a:pt x="896" y="636"/>
                  <a:pt x="896" y="636"/>
                  <a:pt x="896" y="636"/>
                </a:cubicBezTo>
                <a:cubicBezTo>
                  <a:pt x="896" y="635"/>
                  <a:pt x="896" y="635"/>
                  <a:pt x="896" y="635"/>
                </a:cubicBezTo>
                <a:cubicBezTo>
                  <a:pt x="897" y="635"/>
                  <a:pt x="897" y="635"/>
                  <a:pt x="897" y="635"/>
                </a:cubicBezTo>
                <a:cubicBezTo>
                  <a:pt x="899" y="633"/>
                  <a:pt x="899" y="633"/>
                  <a:pt x="899" y="633"/>
                </a:cubicBezTo>
                <a:cubicBezTo>
                  <a:pt x="900" y="633"/>
                  <a:pt x="900" y="633"/>
                  <a:pt x="900" y="633"/>
                </a:cubicBezTo>
                <a:cubicBezTo>
                  <a:pt x="901" y="632"/>
                  <a:pt x="901" y="632"/>
                  <a:pt x="901" y="632"/>
                </a:cubicBezTo>
                <a:cubicBezTo>
                  <a:pt x="903" y="632"/>
                  <a:pt x="903" y="632"/>
                  <a:pt x="903" y="632"/>
                </a:cubicBezTo>
                <a:cubicBezTo>
                  <a:pt x="906" y="630"/>
                  <a:pt x="906" y="630"/>
                  <a:pt x="906" y="630"/>
                </a:cubicBezTo>
                <a:cubicBezTo>
                  <a:pt x="907" y="628"/>
                  <a:pt x="907" y="628"/>
                  <a:pt x="907" y="628"/>
                </a:cubicBezTo>
                <a:cubicBezTo>
                  <a:pt x="908" y="628"/>
                  <a:pt x="908" y="628"/>
                  <a:pt x="908" y="628"/>
                </a:cubicBezTo>
                <a:cubicBezTo>
                  <a:pt x="908" y="627"/>
                  <a:pt x="908" y="627"/>
                  <a:pt x="908" y="627"/>
                </a:cubicBezTo>
                <a:cubicBezTo>
                  <a:pt x="909" y="625"/>
                  <a:pt x="909" y="625"/>
                  <a:pt x="909" y="625"/>
                </a:cubicBezTo>
                <a:cubicBezTo>
                  <a:pt x="908" y="624"/>
                  <a:pt x="908" y="624"/>
                  <a:pt x="908" y="624"/>
                </a:cubicBezTo>
                <a:cubicBezTo>
                  <a:pt x="906" y="625"/>
                  <a:pt x="906" y="625"/>
                  <a:pt x="906" y="625"/>
                </a:cubicBezTo>
                <a:cubicBezTo>
                  <a:pt x="905" y="624"/>
                  <a:pt x="905" y="624"/>
                  <a:pt x="905" y="624"/>
                </a:cubicBezTo>
                <a:cubicBezTo>
                  <a:pt x="906" y="624"/>
                  <a:pt x="906" y="624"/>
                  <a:pt x="906" y="624"/>
                </a:cubicBezTo>
                <a:cubicBezTo>
                  <a:pt x="908" y="624"/>
                  <a:pt x="908" y="624"/>
                  <a:pt x="908" y="624"/>
                </a:cubicBezTo>
                <a:cubicBezTo>
                  <a:pt x="909" y="623"/>
                  <a:pt x="909" y="623"/>
                  <a:pt x="909" y="623"/>
                </a:cubicBezTo>
                <a:cubicBezTo>
                  <a:pt x="908" y="622"/>
                  <a:pt x="908" y="622"/>
                  <a:pt x="908" y="622"/>
                </a:cubicBezTo>
                <a:cubicBezTo>
                  <a:pt x="906" y="622"/>
                  <a:pt x="906" y="622"/>
                  <a:pt x="906" y="622"/>
                </a:cubicBezTo>
                <a:cubicBezTo>
                  <a:pt x="904" y="621"/>
                  <a:pt x="904" y="621"/>
                  <a:pt x="904" y="621"/>
                </a:cubicBezTo>
                <a:cubicBezTo>
                  <a:pt x="903" y="619"/>
                  <a:pt x="903" y="619"/>
                  <a:pt x="903" y="619"/>
                </a:cubicBezTo>
                <a:cubicBezTo>
                  <a:pt x="905" y="621"/>
                  <a:pt x="905" y="621"/>
                  <a:pt x="905" y="621"/>
                </a:cubicBezTo>
                <a:cubicBezTo>
                  <a:pt x="906" y="620"/>
                  <a:pt x="906" y="620"/>
                  <a:pt x="906" y="620"/>
                </a:cubicBezTo>
                <a:cubicBezTo>
                  <a:pt x="907" y="619"/>
                  <a:pt x="907" y="619"/>
                  <a:pt x="907" y="619"/>
                </a:cubicBezTo>
                <a:cubicBezTo>
                  <a:pt x="908" y="618"/>
                  <a:pt x="908" y="618"/>
                  <a:pt x="908" y="618"/>
                </a:cubicBezTo>
                <a:cubicBezTo>
                  <a:pt x="909" y="616"/>
                  <a:pt x="909" y="616"/>
                  <a:pt x="909" y="616"/>
                </a:cubicBezTo>
                <a:cubicBezTo>
                  <a:pt x="906" y="616"/>
                  <a:pt x="906" y="616"/>
                  <a:pt x="906" y="616"/>
                </a:cubicBezTo>
                <a:cubicBezTo>
                  <a:pt x="908" y="614"/>
                  <a:pt x="908" y="614"/>
                  <a:pt x="908" y="614"/>
                </a:cubicBezTo>
                <a:cubicBezTo>
                  <a:pt x="909" y="615"/>
                  <a:pt x="909" y="615"/>
                  <a:pt x="909" y="615"/>
                </a:cubicBezTo>
                <a:cubicBezTo>
                  <a:pt x="911" y="613"/>
                  <a:pt x="911" y="613"/>
                  <a:pt x="911" y="613"/>
                </a:cubicBezTo>
                <a:cubicBezTo>
                  <a:pt x="910" y="612"/>
                  <a:pt x="910" y="612"/>
                  <a:pt x="910" y="612"/>
                </a:cubicBezTo>
                <a:cubicBezTo>
                  <a:pt x="908" y="611"/>
                  <a:pt x="908" y="611"/>
                  <a:pt x="908" y="611"/>
                </a:cubicBezTo>
                <a:cubicBezTo>
                  <a:pt x="907" y="609"/>
                  <a:pt x="907" y="609"/>
                  <a:pt x="907" y="609"/>
                </a:cubicBezTo>
                <a:cubicBezTo>
                  <a:pt x="908" y="609"/>
                  <a:pt x="908" y="609"/>
                  <a:pt x="908" y="609"/>
                </a:cubicBezTo>
                <a:cubicBezTo>
                  <a:pt x="910" y="610"/>
                  <a:pt x="910" y="610"/>
                  <a:pt x="910" y="610"/>
                </a:cubicBezTo>
                <a:cubicBezTo>
                  <a:pt x="909" y="609"/>
                  <a:pt x="909" y="609"/>
                  <a:pt x="909" y="609"/>
                </a:cubicBezTo>
                <a:cubicBezTo>
                  <a:pt x="907" y="608"/>
                  <a:pt x="907" y="608"/>
                  <a:pt x="907" y="608"/>
                </a:cubicBezTo>
                <a:cubicBezTo>
                  <a:pt x="904" y="608"/>
                  <a:pt x="904" y="608"/>
                  <a:pt x="904" y="608"/>
                </a:cubicBezTo>
                <a:cubicBezTo>
                  <a:pt x="905" y="607"/>
                  <a:pt x="905" y="607"/>
                  <a:pt x="905" y="607"/>
                </a:cubicBezTo>
                <a:cubicBezTo>
                  <a:pt x="905" y="606"/>
                  <a:pt x="905" y="606"/>
                  <a:pt x="905" y="606"/>
                </a:cubicBezTo>
                <a:cubicBezTo>
                  <a:pt x="905" y="606"/>
                  <a:pt x="905" y="606"/>
                  <a:pt x="905" y="606"/>
                </a:cubicBezTo>
                <a:cubicBezTo>
                  <a:pt x="903" y="606"/>
                  <a:pt x="903" y="606"/>
                  <a:pt x="903" y="606"/>
                </a:cubicBezTo>
                <a:cubicBezTo>
                  <a:pt x="900" y="607"/>
                  <a:pt x="900" y="607"/>
                  <a:pt x="900" y="607"/>
                </a:cubicBezTo>
                <a:cubicBezTo>
                  <a:pt x="900" y="609"/>
                  <a:pt x="900" y="609"/>
                  <a:pt x="900" y="609"/>
                </a:cubicBezTo>
                <a:cubicBezTo>
                  <a:pt x="899" y="609"/>
                  <a:pt x="899" y="609"/>
                  <a:pt x="899" y="609"/>
                </a:cubicBezTo>
                <a:cubicBezTo>
                  <a:pt x="898" y="608"/>
                  <a:pt x="898" y="608"/>
                  <a:pt x="898" y="608"/>
                </a:cubicBezTo>
                <a:cubicBezTo>
                  <a:pt x="896" y="608"/>
                  <a:pt x="896" y="608"/>
                  <a:pt x="896" y="608"/>
                </a:cubicBezTo>
                <a:cubicBezTo>
                  <a:pt x="897" y="606"/>
                  <a:pt x="897" y="606"/>
                  <a:pt x="897" y="606"/>
                </a:cubicBezTo>
                <a:cubicBezTo>
                  <a:pt x="898" y="606"/>
                  <a:pt x="898" y="606"/>
                  <a:pt x="898" y="606"/>
                </a:cubicBezTo>
                <a:cubicBezTo>
                  <a:pt x="900" y="604"/>
                  <a:pt x="900" y="604"/>
                  <a:pt x="900" y="604"/>
                </a:cubicBezTo>
                <a:cubicBezTo>
                  <a:pt x="901" y="603"/>
                  <a:pt x="901" y="603"/>
                  <a:pt x="901" y="603"/>
                </a:cubicBezTo>
                <a:cubicBezTo>
                  <a:pt x="899" y="600"/>
                  <a:pt x="899" y="600"/>
                  <a:pt x="899" y="600"/>
                </a:cubicBezTo>
                <a:cubicBezTo>
                  <a:pt x="896" y="599"/>
                  <a:pt x="896" y="599"/>
                  <a:pt x="896" y="599"/>
                </a:cubicBezTo>
                <a:cubicBezTo>
                  <a:pt x="892" y="600"/>
                  <a:pt x="892" y="600"/>
                  <a:pt x="892" y="600"/>
                </a:cubicBezTo>
                <a:cubicBezTo>
                  <a:pt x="891" y="600"/>
                  <a:pt x="891" y="600"/>
                  <a:pt x="891" y="600"/>
                </a:cubicBezTo>
                <a:cubicBezTo>
                  <a:pt x="892" y="601"/>
                  <a:pt x="892" y="601"/>
                  <a:pt x="892" y="601"/>
                </a:cubicBezTo>
                <a:cubicBezTo>
                  <a:pt x="894" y="601"/>
                  <a:pt x="894" y="601"/>
                  <a:pt x="894" y="601"/>
                </a:cubicBezTo>
                <a:cubicBezTo>
                  <a:pt x="894" y="601"/>
                  <a:pt x="894" y="601"/>
                  <a:pt x="894" y="601"/>
                </a:cubicBezTo>
                <a:cubicBezTo>
                  <a:pt x="893" y="601"/>
                  <a:pt x="893" y="601"/>
                  <a:pt x="893" y="601"/>
                </a:cubicBezTo>
                <a:cubicBezTo>
                  <a:pt x="890" y="601"/>
                  <a:pt x="890" y="601"/>
                  <a:pt x="890" y="601"/>
                </a:cubicBezTo>
                <a:cubicBezTo>
                  <a:pt x="887" y="602"/>
                  <a:pt x="887" y="602"/>
                  <a:pt x="887" y="602"/>
                </a:cubicBezTo>
                <a:cubicBezTo>
                  <a:pt x="885" y="603"/>
                  <a:pt x="885" y="603"/>
                  <a:pt x="885" y="603"/>
                </a:cubicBezTo>
                <a:cubicBezTo>
                  <a:pt x="883" y="605"/>
                  <a:pt x="883" y="605"/>
                  <a:pt x="883" y="605"/>
                </a:cubicBezTo>
                <a:cubicBezTo>
                  <a:pt x="883" y="606"/>
                  <a:pt x="883" y="606"/>
                  <a:pt x="883" y="606"/>
                </a:cubicBezTo>
                <a:cubicBezTo>
                  <a:pt x="881" y="606"/>
                  <a:pt x="881" y="606"/>
                  <a:pt x="881" y="606"/>
                </a:cubicBezTo>
                <a:cubicBezTo>
                  <a:pt x="879" y="608"/>
                  <a:pt x="879" y="608"/>
                  <a:pt x="879" y="608"/>
                </a:cubicBezTo>
                <a:cubicBezTo>
                  <a:pt x="877" y="608"/>
                  <a:pt x="877" y="608"/>
                  <a:pt x="877" y="608"/>
                </a:cubicBezTo>
                <a:cubicBezTo>
                  <a:pt x="875" y="611"/>
                  <a:pt x="875" y="611"/>
                  <a:pt x="875" y="611"/>
                </a:cubicBezTo>
                <a:cubicBezTo>
                  <a:pt x="874" y="611"/>
                  <a:pt x="874" y="611"/>
                  <a:pt x="874" y="611"/>
                </a:cubicBezTo>
                <a:cubicBezTo>
                  <a:pt x="873" y="612"/>
                  <a:pt x="873" y="612"/>
                  <a:pt x="873" y="612"/>
                </a:cubicBezTo>
                <a:cubicBezTo>
                  <a:pt x="872" y="612"/>
                  <a:pt x="872" y="612"/>
                  <a:pt x="872" y="612"/>
                </a:cubicBezTo>
                <a:cubicBezTo>
                  <a:pt x="872" y="610"/>
                  <a:pt x="872" y="610"/>
                  <a:pt x="872" y="610"/>
                </a:cubicBezTo>
                <a:cubicBezTo>
                  <a:pt x="873" y="609"/>
                  <a:pt x="873" y="609"/>
                  <a:pt x="873" y="609"/>
                </a:cubicBezTo>
                <a:cubicBezTo>
                  <a:pt x="874" y="609"/>
                  <a:pt x="874" y="609"/>
                  <a:pt x="874" y="609"/>
                </a:cubicBezTo>
                <a:cubicBezTo>
                  <a:pt x="874" y="608"/>
                  <a:pt x="874" y="608"/>
                  <a:pt x="874" y="608"/>
                </a:cubicBezTo>
                <a:cubicBezTo>
                  <a:pt x="871" y="605"/>
                  <a:pt x="871" y="605"/>
                  <a:pt x="871" y="605"/>
                </a:cubicBezTo>
                <a:cubicBezTo>
                  <a:pt x="870" y="605"/>
                  <a:pt x="870" y="605"/>
                  <a:pt x="870" y="605"/>
                </a:cubicBezTo>
                <a:cubicBezTo>
                  <a:pt x="869" y="604"/>
                  <a:pt x="869" y="604"/>
                  <a:pt x="869" y="604"/>
                </a:cubicBezTo>
                <a:cubicBezTo>
                  <a:pt x="869" y="603"/>
                  <a:pt x="869" y="603"/>
                  <a:pt x="869" y="603"/>
                </a:cubicBezTo>
                <a:cubicBezTo>
                  <a:pt x="869" y="601"/>
                  <a:pt x="869" y="601"/>
                  <a:pt x="869" y="601"/>
                </a:cubicBezTo>
                <a:cubicBezTo>
                  <a:pt x="871" y="605"/>
                  <a:pt x="871" y="605"/>
                  <a:pt x="871" y="605"/>
                </a:cubicBezTo>
                <a:cubicBezTo>
                  <a:pt x="875" y="607"/>
                  <a:pt x="875" y="607"/>
                  <a:pt x="875" y="607"/>
                </a:cubicBezTo>
                <a:cubicBezTo>
                  <a:pt x="875" y="606"/>
                  <a:pt x="875" y="606"/>
                  <a:pt x="875" y="606"/>
                </a:cubicBezTo>
                <a:cubicBezTo>
                  <a:pt x="876" y="604"/>
                  <a:pt x="876" y="604"/>
                  <a:pt x="876" y="604"/>
                </a:cubicBezTo>
                <a:cubicBezTo>
                  <a:pt x="878" y="604"/>
                  <a:pt x="878" y="604"/>
                  <a:pt x="878" y="604"/>
                </a:cubicBezTo>
                <a:cubicBezTo>
                  <a:pt x="879" y="603"/>
                  <a:pt x="879" y="603"/>
                  <a:pt x="879" y="603"/>
                </a:cubicBezTo>
                <a:cubicBezTo>
                  <a:pt x="882" y="602"/>
                  <a:pt x="882" y="602"/>
                  <a:pt x="882" y="602"/>
                </a:cubicBezTo>
                <a:cubicBezTo>
                  <a:pt x="885" y="601"/>
                  <a:pt x="885" y="601"/>
                  <a:pt x="885" y="601"/>
                </a:cubicBezTo>
                <a:cubicBezTo>
                  <a:pt x="889" y="600"/>
                  <a:pt x="889" y="600"/>
                  <a:pt x="889" y="600"/>
                </a:cubicBezTo>
                <a:cubicBezTo>
                  <a:pt x="888" y="600"/>
                  <a:pt x="888" y="600"/>
                  <a:pt x="888" y="600"/>
                </a:cubicBezTo>
                <a:cubicBezTo>
                  <a:pt x="887" y="599"/>
                  <a:pt x="887" y="599"/>
                  <a:pt x="887" y="599"/>
                </a:cubicBezTo>
                <a:cubicBezTo>
                  <a:pt x="884" y="600"/>
                  <a:pt x="884" y="600"/>
                  <a:pt x="884" y="600"/>
                </a:cubicBezTo>
                <a:cubicBezTo>
                  <a:pt x="880" y="601"/>
                  <a:pt x="880" y="601"/>
                  <a:pt x="880" y="601"/>
                </a:cubicBezTo>
                <a:cubicBezTo>
                  <a:pt x="881" y="600"/>
                  <a:pt x="881" y="600"/>
                  <a:pt x="881" y="600"/>
                </a:cubicBezTo>
                <a:cubicBezTo>
                  <a:pt x="885" y="599"/>
                  <a:pt x="885" y="599"/>
                  <a:pt x="885" y="599"/>
                </a:cubicBezTo>
                <a:cubicBezTo>
                  <a:pt x="889" y="599"/>
                  <a:pt x="889" y="599"/>
                  <a:pt x="889" y="599"/>
                </a:cubicBezTo>
                <a:cubicBezTo>
                  <a:pt x="890" y="597"/>
                  <a:pt x="890" y="597"/>
                  <a:pt x="890" y="597"/>
                </a:cubicBezTo>
                <a:cubicBezTo>
                  <a:pt x="893" y="596"/>
                  <a:pt x="893" y="596"/>
                  <a:pt x="893" y="596"/>
                </a:cubicBezTo>
                <a:cubicBezTo>
                  <a:pt x="894" y="597"/>
                  <a:pt x="894" y="597"/>
                  <a:pt x="894" y="597"/>
                </a:cubicBezTo>
                <a:cubicBezTo>
                  <a:pt x="898" y="596"/>
                  <a:pt x="898" y="596"/>
                  <a:pt x="898" y="596"/>
                </a:cubicBezTo>
                <a:cubicBezTo>
                  <a:pt x="898" y="595"/>
                  <a:pt x="898" y="595"/>
                  <a:pt x="898" y="595"/>
                </a:cubicBezTo>
                <a:cubicBezTo>
                  <a:pt x="900" y="595"/>
                  <a:pt x="900" y="595"/>
                  <a:pt x="900" y="595"/>
                </a:cubicBezTo>
                <a:cubicBezTo>
                  <a:pt x="899" y="594"/>
                  <a:pt x="899" y="594"/>
                  <a:pt x="899" y="594"/>
                </a:cubicBezTo>
                <a:cubicBezTo>
                  <a:pt x="894" y="592"/>
                  <a:pt x="894" y="592"/>
                  <a:pt x="894" y="592"/>
                </a:cubicBezTo>
                <a:cubicBezTo>
                  <a:pt x="895" y="592"/>
                  <a:pt x="895" y="592"/>
                  <a:pt x="895" y="592"/>
                </a:cubicBezTo>
                <a:cubicBezTo>
                  <a:pt x="896" y="592"/>
                  <a:pt x="896" y="592"/>
                  <a:pt x="896" y="592"/>
                </a:cubicBezTo>
                <a:cubicBezTo>
                  <a:pt x="897" y="590"/>
                  <a:pt x="897" y="590"/>
                  <a:pt x="897" y="590"/>
                </a:cubicBezTo>
                <a:cubicBezTo>
                  <a:pt x="896" y="589"/>
                  <a:pt x="896" y="589"/>
                  <a:pt x="896" y="589"/>
                </a:cubicBezTo>
                <a:cubicBezTo>
                  <a:pt x="893" y="590"/>
                  <a:pt x="893" y="590"/>
                  <a:pt x="893" y="590"/>
                </a:cubicBezTo>
                <a:cubicBezTo>
                  <a:pt x="892" y="592"/>
                  <a:pt x="892" y="592"/>
                  <a:pt x="892" y="592"/>
                </a:cubicBezTo>
                <a:cubicBezTo>
                  <a:pt x="890" y="590"/>
                  <a:pt x="890" y="590"/>
                  <a:pt x="890" y="590"/>
                </a:cubicBezTo>
                <a:cubicBezTo>
                  <a:pt x="888" y="591"/>
                  <a:pt x="888" y="591"/>
                  <a:pt x="888" y="591"/>
                </a:cubicBezTo>
                <a:cubicBezTo>
                  <a:pt x="887" y="590"/>
                  <a:pt x="887" y="590"/>
                  <a:pt x="887" y="590"/>
                </a:cubicBezTo>
                <a:cubicBezTo>
                  <a:pt x="888" y="589"/>
                  <a:pt x="888" y="589"/>
                  <a:pt x="888" y="589"/>
                </a:cubicBezTo>
                <a:cubicBezTo>
                  <a:pt x="889" y="586"/>
                  <a:pt x="889" y="586"/>
                  <a:pt x="889" y="586"/>
                </a:cubicBezTo>
                <a:cubicBezTo>
                  <a:pt x="889" y="585"/>
                  <a:pt x="889" y="585"/>
                  <a:pt x="889" y="585"/>
                </a:cubicBezTo>
                <a:cubicBezTo>
                  <a:pt x="886" y="587"/>
                  <a:pt x="886" y="587"/>
                  <a:pt x="886" y="587"/>
                </a:cubicBezTo>
                <a:cubicBezTo>
                  <a:pt x="887" y="586"/>
                  <a:pt x="887" y="586"/>
                  <a:pt x="887" y="586"/>
                </a:cubicBezTo>
                <a:cubicBezTo>
                  <a:pt x="887" y="585"/>
                  <a:pt x="887" y="585"/>
                  <a:pt x="887" y="585"/>
                </a:cubicBezTo>
                <a:cubicBezTo>
                  <a:pt x="887" y="585"/>
                  <a:pt x="887" y="585"/>
                  <a:pt x="887" y="585"/>
                </a:cubicBezTo>
                <a:cubicBezTo>
                  <a:pt x="883" y="588"/>
                  <a:pt x="883" y="588"/>
                  <a:pt x="883" y="588"/>
                </a:cubicBezTo>
                <a:cubicBezTo>
                  <a:pt x="882" y="589"/>
                  <a:pt x="882" y="589"/>
                  <a:pt x="882" y="589"/>
                </a:cubicBezTo>
                <a:cubicBezTo>
                  <a:pt x="881" y="589"/>
                  <a:pt x="881" y="589"/>
                  <a:pt x="881" y="589"/>
                </a:cubicBezTo>
                <a:cubicBezTo>
                  <a:pt x="882" y="588"/>
                  <a:pt x="882" y="588"/>
                  <a:pt x="882" y="588"/>
                </a:cubicBezTo>
                <a:cubicBezTo>
                  <a:pt x="885" y="586"/>
                  <a:pt x="885" y="586"/>
                  <a:pt x="885" y="586"/>
                </a:cubicBezTo>
                <a:cubicBezTo>
                  <a:pt x="884" y="585"/>
                  <a:pt x="884" y="585"/>
                  <a:pt x="884" y="585"/>
                </a:cubicBezTo>
                <a:cubicBezTo>
                  <a:pt x="882" y="586"/>
                  <a:pt x="882" y="586"/>
                  <a:pt x="882" y="586"/>
                </a:cubicBezTo>
                <a:cubicBezTo>
                  <a:pt x="881" y="586"/>
                  <a:pt x="881" y="586"/>
                  <a:pt x="881" y="586"/>
                </a:cubicBezTo>
                <a:cubicBezTo>
                  <a:pt x="882" y="585"/>
                  <a:pt x="882" y="585"/>
                  <a:pt x="882" y="585"/>
                </a:cubicBezTo>
                <a:cubicBezTo>
                  <a:pt x="883" y="584"/>
                  <a:pt x="883" y="584"/>
                  <a:pt x="883" y="584"/>
                </a:cubicBezTo>
                <a:cubicBezTo>
                  <a:pt x="883" y="583"/>
                  <a:pt x="883" y="583"/>
                  <a:pt x="883" y="583"/>
                </a:cubicBezTo>
                <a:cubicBezTo>
                  <a:pt x="881" y="584"/>
                  <a:pt x="881" y="584"/>
                  <a:pt x="881" y="584"/>
                </a:cubicBezTo>
                <a:cubicBezTo>
                  <a:pt x="880" y="585"/>
                  <a:pt x="880" y="585"/>
                  <a:pt x="880" y="585"/>
                </a:cubicBezTo>
                <a:cubicBezTo>
                  <a:pt x="878" y="588"/>
                  <a:pt x="878" y="588"/>
                  <a:pt x="878" y="588"/>
                </a:cubicBezTo>
                <a:cubicBezTo>
                  <a:pt x="877" y="587"/>
                  <a:pt x="877" y="587"/>
                  <a:pt x="877" y="587"/>
                </a:cubicBezTo>
                <a:cubicBezTo>
                  <a:pt x="878" y="586"/>
                  <a:pt x="878" y="586"/>
                  <a:pt x="878" y="586"/>
                </a:cubicBezTo>
                <a:cubicBezTo>
                  <a:pt x="879" y="584"/>
                  <a:pt x="879" y="584"/>
                  <a:pt x="879" y="584"/>
                </a:cubicBezTo>
                <a:cubicBezTo>
                  <a:pt x="879" y="583"/>
                  <a:pt x="879" y="583"/>
                  <a:pt x="879" y="583"/>
                </a:cubicBezTo>
                <a:cubicBezTo>
                  <a:pt x="878" y="583"/>
                  <a:pt x="878" y="583"/>
                  <a:pt x="878" y="583"/>
                </a:cubicBezTo>
                <a:cubicBezTo>
                  <a:pt x="874" y="587"/>
                  <a:pt x="874" y="587"/>
                  <a:pt x="874" y="587"/>
                </a:cubicBezTo>
                <a:cubicBezTo>
                  <a:pt x="873" y="587"/>
                  <a:pt x="873" y="587"/>
                  <a:pt x="873" y="587"/>
                </a:cubicBezTo>
                <a:cubicBezTo>
                  <a:pt x="871" y="586"/>
                  <a:pt x="871" y="586"/>
                  <a:pt x="871" y="586"/>
                </a:cubicBezTo>
                <a:cubicBezTo>
                  <a:pt x="873" y="587"/>
                  <a:pt x="873" y="587"/>
                  <a:pt x="873" y="587"/>
                </a:cubicBezTo>
                <a:cubicBezTo>
                  <a:pt x="875" y="585"/>
                  <a:pt x="875" y="585"/>
                  <a:pt x="875" y="585"/>
                </a:cubicBezTo>
                <a:cubicBezTo>
                  <a:pt x="877" y="582"/>
                  <a:pt x="877" y="582"/>
                  <a:pt x="877" y="582"/>
                </a:cubicBezTo>
                <a:cubicBezTo>
                  <a:pt x="879" y="580"/>
                  <a:pt x="879" y="580"/>
                  <a:pt x="879" y="580"/>
                </a:cubicBezTo>
                <a:cubicBezTo>
                  <a:pt x="878" y="579"/>
                  <a:pt x="878" y="579"/>
                  <a:pt x="878" y="579"/>
                </a:cubicBezTo>
                <a:cubicBezTo>
                  <a:pt x="879" y="578"/>
                  <a:pt x="879" y="578"/>
                  <a:pt x="879" y="578"/>
                </a:cubicBezTo>
                <a:cubicBezTo>
                  <a:pt x="878" y="577"/>
                  <a:pt x="878" y="577"/>
                  <a:pt x="878" y="577"/>
                </a:cubicBezTo>
                <a:cubicBezTo>
                  <a:pt x="876" y="580"/>
                  <a:pt x="876" y="580"/>
                  <a:pt x="876" y="580"/>
                </a:cubicBezTo>
                <a:cubicBezTo>
                  <a:pt x="876" y="580"/>
                  <a:pt x="876" y="580"/>
                  <a:pt x="876" y="580"/>
                </a:cubicBezTo>
                <a:cubicBezTo>
                  <a:pt x="876" y="579"/>
                  <a:pt x="876" y="579"/>
                  <a:pt x="876" y="579"/>
                </a:cubicBezTo>
                <a:cubicBezTo>
                  <a:pt x="876" y="578"/>
                  <a:pt x="876" y="578"/>
                  <a:pt x="876" y="578"/>
                </a:cubicBezTo>
                <a:cubicBezTo>
                  <a:pt x="876" y="576"/>
                  <a:pt x="876" y="576"/>
                  <a:pt x="876" y="576"/>
                </a:cubicBezTo>
                <a:cubicBezTo>
                  <a:pt x="875" y="575"/>
                  <a:pt x="875" y="575"/>
                  <a:pt x="875" y="575"/>
                </a:cubicBezTo>
                <a:cubicBezTo>
                  <a:pt x="875" y="575"/>
                  <a:pt x="875" y="575"/>
                  <a:pt x="875" y="575"/>
                </a:cubicBezTo>
                <a:cubicBezTo>
                  <a:pt x="873" y="576"/>
                  <a:pt x="873" y="576"/>
                  <a:pt x="873" y="576"/>
                </a:cubicBezTo>
                <a:cubicBezTo>
                  <a:pt x="872" y="575"/>
                  <a:pt x="872" y="575"/>
                  <a:pt x="872" y="575"/>
                </a:cubicBezTo>
                <a:cubicBezTo>
                  <a:pt x="873" y="574"/>
                  <a:pt x="873" y="574"/>
                  <a:pt x="873" y="574"/>
                </a:cubicBezTo>
                <a:cubicBezTo>
                  <a:pt x="872" y="574"/>
                  <a:pt x="872" y="574"/>
                  <a:pt x="872" y="574"/>
                </a:cubicBezTo>
                <a:cubicBezTo>
                  <a:pt x="871" y="573"/>
                  <a:pt x="871" y="573"/>
                  <a:pt x="871" y="573"/>
                </a:cubicBezTo>
                <a:cubicBezTo>
                  <a:pt x="872" y="573"/>
                  <a:pt x="872" y="573"/>
                  <a:pt x="872" y="573"/>
                </a:cubicBezTo>
                <a:cubicBezTo>
                  <a:pt x="871" y="572"/>
                  <a:pt x="871" y="572"/>
                  <a:pt x="871" y="572"/>
                </a:cubicBezTo>
                <a:cubicBezTo>
                  <a:pt x="871" y="571"/>
                  <a:pt x="871" y="571"/>
                  <a:pt x="871" y="571"/>
                </a:cubicBezTo>
                <a:cubicBezTo>
                  <a:pt x="870" y="570"/>
                  <a:pt x="870" y="570"/>
                  <a:pt x="870" y="570"/>
                </a:cubicBezTo>
                <a:cubicBezTo>
                  <a:pt x="868" y="571"/>
                  <a:pt x="868" y="571"/>
                  <a:pt x="868" y="571"/>
                </a:cubicBezTo>
                <a:cubicBezTo>
                  <a:pt x="868" y="571"/>
                  <a:pt x="868" y="571"/>
                  <a:pt x="868" y="571"/>
                </a:cubicBezTo>
                <a:cubicBezTo>
                  <a:pt x="866" y="572"/>
                  <a:pt x="866" y="572"/>
                  <a:pt x="866" y="572"/>
                </a:cubicBezTo>
                <a:cubicBezTo>
                  <a:pt x="863" y="571"/>
                  <a:pt x="863" y="571"/>
                  <a:pt x="863" y="571"/>
                </a:cubicBezTo>
                <a:cubicBezTo>
                  <a:pt x="866" y="571"/>
                  <a:pt x="866" y="571"/>
                  <a:pt x="866" y="571"/>
                </a:cubicBezTo>
                <a:cubicBezTo>
                  <a:pt x="866" y="570"/>
                  <a:pt x="866" y="570"/>
                  <a:pt x="866" y="570"/>
                </a:cubicBezTo>
                <a:cubicBezTo>
                  <a:pt x="868" y="570"/>
                  <a:pt x="868" y="570"/>
                  <a:pt x="868" y="570"/>
                </a:cubicBezTo>
                <a:cubicBezTo>
                  <a:pt x="869" y="569"/>
                  <a:pt x="869" y="569"/>
                  <a:pt x="869" y="569"/>
                </a:cubicBezTo>
                <a:cubicBezTo>
                  <a:pt x="868" y="568"/>
                  <a:pt x="868" y="568"/>
                  <a:pt x="868" y="568"/>
                </a:cubicBezTo>
                <a:cubicBezTo>
                  <a:pt x="866" y="566"/>
                  <a:pt x="866" y="566"/>
                  <a:pt x="866" y="566"/>
                </a:cubicBezTo>
                <a:cubicBezTo>
                  <a:pt x="866" y="564"/>
                  <a:pt x="866" y="564"/>
                  <a:pt x="866" y="564"/>
                </a:cubicBezTo>
                <a:cubicBezTo>
                  <a:pt x="864" y="563"/>
                  <a:pt x="864" y="563"/>
                  <a:pt x="864" y="563"/>
                </a:cubicBezTo>
                <a:cubicBezTo>
                  <a:pt x="866" y="563"/>
                  <a:pt x="866" y="563"/>
                  <a:pt x="866" y="563"/>
                </a:cubicBezTo>
                <a:cubicBezTo>
                  <a:pt x="869" y="564"/>
                  <a:pt x="869" y="564"/>
                  <a:pt x="869" y="564"/>
                </a:cubicBezTo>
                <a:cubicBezTo>
                  <a:pt x="871" y="564"/>
                  <a:pt x="871" y="564"/>
                  <a:pt x="871" y="564"/>
                </a:cubicBezTo>
                <a:cubicBezTo>
                  <a:pt x="870" y="563"/>
                  <a:pt x="870" y="563"/>
                  <a:pt x="870" y="563"/>
                </a:cubicBezTo>
                <a:cubicBezTo>
                  <a:pt x="869" y="562"/>
                  <a:pt x="869" y="562"/>
                  <a:pt x="869" y="562"/>
                </a:cubicBezTo>
                <a:cubicBezTo>
                  <a:pt x="869" y="561"/>
                  <a:pt x="869" y="561"/>
                  <a:pt x="869" y="561"/>
                </a:cubicBezTo>
                <a:cubicBezTo>
                  <a:pt x="871" y="562"/>
                  <a:pt x="871" y="562"/>
                  <a:pt x="871" y="562"/>
                </a:cubicBezTo>
                <a:cubicBezTo>
                  <a:pt x="873" y="560"/>
                  <a:pt x="873" y="560"/>
                  <a:pt x="873" y="560"/>
                </a:cubicBezTo>
                <a:cubicBezTo>
                  <a:pt x="874" y="559"/>
                  <a:pt x="874" y="559"/>
                  <a:pt x="874" y="559"/>
                </a:cubicBezTo>
                <a:cubicBezTo>
                  <a:pt x="875" y="558"/>
                  <a:pt x="875" y="558"/>
                  <a:pt x="875" y="558"/>
                </a:cubicBezTo>
                <a:cubicBezTo>
                  <a:pt x="873" y="556"/>
                  <a:pt x="873" y="556"/>
                  <a:pt x="873" y="556"/>
                </a:cubicBezTo>
                <a:cubicBezTo>
                  <a:pt x="872" y="557"/>
                  <a:pt x="872" y="557"/>
                  <a:pt x="872" y="557"/>
                </a:cubicBezTo>
                <a:cubicBezTo>
                  <a:pt x="870" y="556"/>
                  <a:pt x="870" y="556"/>
                  <a:pt x="870" y="556"/>
                </a:cubicBezTo>
                <a:cubicBezTo>
                  <a:pt x="871" y="555"/>
                  <a:pt x="871" y="555"/>
                  <a:pt x="871" y="555"/>
                </a:cubicBezTo>
                <a:cubicBezTo>
                  <a:pt x="872" y="554"/>
                  <a:pt x="872" y="554"/>
                  <a:pt x="872" y="554"/>
                </a:cubicBezTo>
                <a:cubicBezTo>
                  <a:pt x="871" y="553"/>
                  <a:pt x="871" y="553"/>
                  <a:pt x="871" y="553"/>
                </a:cubicBezTo>
                <a:cubicBezTo>
                  <a:pt x="869" y="553"/>
                  <a:pt x="869" y="553"/>
                  <a:pt x="869" y="553"/>
                </a:cubicBezTo>
                <a:cubicBezTo>
                  <a:pt x="868" y="552"/>
                  <a:pt x="868" y="552"/>
                  <a:pt x="868" y="552"/>
                </a:cubicBezTo>
                <a:cubicBezTo>
                  <a:pt x="867" y="553"/>
                  <a:pt x="867" y="553"/>
                  <a:pt x="867" y="553"/>
                </a:cubicBezTo>
                <a:cubicBezTo>
                  <a:pt x="866" y="551"/>
                  <a:pt x="866" y="551"/>
                  <a:pt x="866" y="551"/>
                </a:cubicBezTo>
                <a:cubicBezTo>
                  <a:pt x="867" y="551"/>
                  <a:pt x="867" y="551"/>
                  <a:pt x="867" y="551"/>
                </a:cubicBezTo>
                <a:cubicBezTo>
                  <a:pt x="868" y="551"/>
                  <a:pt x="868" y="551"/>
                  <a:pt x="868" y="551"/>
                </a:cubicBezTo>
                <a:cubicBezTo>
                  <a:pt x="870" y="551"/>
                  <a:pt x="870" y="551"/>
                  <a:pt x="870" y="551"/>
                </a:cubicBezTo>
                <a:cubicBezTo>
                  <a:pt x="872" y="549"/>
                  <a:pt x="872" y="549"/>
                  <a:pt x="872" y="549"/>
                </a:cubicBezTo>
                <a:cubicBezTo>
                  <a:pt x="871" y="546"/>
                  <a:pt x="871" y="546"/>
                  <a:pt x="871" y="546"/>
                </a:cubicBezTo>
                <a:cubicBezTo>
                  <a:pt x="869" y="545"/>
                  <a:pt x="869" y="545"/>
                  <a:pt x="869" y="545"/>
                </a:cubicBezTo>
                <a:cubicBezTo>
                  <a:pt x="868" y="546"/>
                  <a:pt x="868" y="546"/>
                  <a:pt x="868" y="546"/>
                </a:cubicBezTo>
                <a:cubicBezTo>
                  <a:pt x="866" y="545"/>
                  <a:pt x="866" y="545"/>
                  <a:pt x="866" y="545"/>
                </a:cubicBezTo>
                <a:cubicBezTo>
                  <a:pt x="865" y="547"/>
                  <a:pt x="865" y="547"/>
                  <a:pt x="865" y="547"/>
                </a:cubicBezTo>
                <a:cubicBezTo>
                  <a:pt x="866" y="545"/>
                  <a:pt x="866" y="545"/>
                  <a:pt x="866" y="545"/>
                </a:cubicBezTo>
                <a:cubicBezTo>
                  <a:pt x="868" y="544"/>
                  <a:pt x="868" y="544"/>
                  <a:pt x="868" y="544"/>
                </a:cubicBezTo>
                <a:cubicBezTo>
                  <a:pt x="869" y="543"/>
                  <a:pt x="869" y="543"/>
                  <a:pt x="869" y="543"/>
                </a:cubicBezTo>
                <a:cubicBezTo>
                  <a:pt x="869" y="542"/>
                  <a:pt x="869" y="542"/>
                  <a:pt x="869" y="542"/>
                </a:cubicBezTo>
                <a:cubicBezTo>
                  <a:pt x="867" y="541"/>
                  <a:pt x="867" y="541"/>
                  <a:pt x="867" y="541"/>
                </a:cubicBezTo>
                <a:cubicBezTo>
                  <a:pt x="866" y="542"/>
                  <a:pt x="866" y="542"/>
                  <a:pt x="866" y="542"/>
                </a:cubicBezTo>
                <a:cubicBezTo>
                  <a:pt x="864" y="542"/>
                  <a:pt x="864" y="542"/>
                  <a:pt x="864" y="542"/>
                </a:cubicBezTo>
                <a:cubicBezTo>
                  <a:pt x="861" y="543"/>
                  <a:pt x="861" y="543"/>
                  <a:pt x="861" y="543"/>
                </a:cubicBezTo>
                <a:cubicBezTo>
                  <a:pt x="864" y="540"/>
                  <a:pt x="864" y="540"/>
                  <a:pt x="864" y="540"/>
                </a:cubicBezTo>
                <a:cubicBezTo>
                  <a:pt x="865" y="540"/>
                  <a:pt x="865" y="540"/>
                  <a:pt x="865" y="540"/>
                </a:cubicBezTo>
                <a:cubicBezTo>
                  <a:pt x="867" y="539"/>
                  <a:pt x="867" y="539"/>
                  <a:pt x="867" y="539"/>
                </a:cubicBezTo>
                <a:cubicBezTo>
                  <a:pt x="867" y="538"/>
                  <a:pt x="867" y="538"/>
                  <a:pt x="867" y="538"/>
                </a:cubicBezTo>
                <a:cubicBezTo>
                  <a:pt x="868" y="537"/>
                  <a:pt x="868" y="537"/>
                  <a:pt x="868" y="537"/>
                </a:cubicBezTo>
                <a:cubicBezTo>
                  <a:pt x="868" y="536"/>
                  <a:pt x="868" y="536"/>
                  <a:pt x="868" y="536"/>
                </a:cubicBezTo>
                <a:cubicBezTo>
                  <a:pt x="866" y="537"/>
                  <a:pt x="866" y="537"/>
                  <a:pt x="866" y="537"/>
                </a:cubicBezTo>
                <a:cubicBezTo>
                  <a:pt x="863" y="537"/>
                  <a:pt x="863" y="537"/>
                  <a:pt x="863" y="537"/>
                </a:cubicBezTo>
                <a:cubicBezTo>
                  <a:pt x="860" y="538"/>
                  <a:pt x="860" y="538"/>
                  <a:pt x="860" y="538"/>
                </a:cubicBezTo>
                <a:cubicBezTo>
                  <a:pt x="861" y="537"/>
                  <a:pt x="861" y="537"/>
                  <a:pt x="861" y="537"/>
                </a:cubicBezTo>
                <a:cubicBezTo>
                  <a:pt x="861" y="535"/>
                  <a:pt x="861" y="535"/>
                  <a:pt x="861" y="535"/>
                </a:cubicBezTo>
                <a:cubicBezTo>
                  <a:pt x="861" y="534"/>
                  <a:pt x="861" y="534"/>
                  <a:pt x="861" y="534"/>
                </a:cubicBezTo>
                <a:cubicBezTo>
                  <a:pt x="863" y="535"/>
                  <a:pt x="863" y="535"/>
                  <a:pt x="863" y="535"/>
                </a:cubicBezTo>
                <a:cubicBezTo>
                  <a:pt x="865" y="535"/>
                  <a:pt x="865" y="535"/>
                  <a:pt x="865" y="535"/>
                </a:cubicBezTo>
                <a:cubicBezTo>
                  <a:pt x="867" y="533"/>
                  <a:pt x="867" y="533"/>
                  <a:pt x="867" y="533"/>
                </a:cubicBezTo>
                <a:cubicBezTo>
                  <a:pt x="867" y="531"/>
                  <a:pt x="867" y="531"/>
                  <a:pt x="867" y="531"/>
                </a:cubicBezTo>
                <a:cubicBezTo>
                  <a:pt x="865" y="532"/>
                  <a:pt x="865" y="532"/>
                  <a:pt x="865" y="532"/>
                </a:cubicBezTo>
                <a:cubicBezTo>
                  <a:pt x="864" y="531"/>
                  <a:pt x="864" y="531"/>
                  <a:pt x="864" y="531"/>
                </a:cubicBezTo>
                <a:cubicBezTo>
                  <a:pt x="866" y="529"/>
                  <a:pt x="866" y="529"/>
                  <a:pt x="866" y="529"/>
                </a:cubicBezTo>
                <a:cubicBezTo>
                  <a:pt x="866" y="528"/>
                  <a:pt x="866" y="528"/>
                  <a:pt x="866" y="528"/>
                </a:cubicBezTo>
                <a:cubicBezTo>
                  <a:pt x="865" y="528"/>
                  <a:pt x="865" y="528"/>
                  <a:pt x="865" y="528"/>
                </a:cubicBezTo>
                <a:cubicBezTo>
                  <a:pt x="861" y="529"/>
                  <a:pt x="861" y="529"/>
                  <a:pt x="861" y="529"/>
                </a:cubicBezTo>
                <a:cubicBezTo>
                  <a:pt x="859" y="528"/>
                  <a:pt x="859" y="528"/>
                  <a:pt x="859" y="528"/>
                </a:cubicBezTo>
                <a:cubicBezTo>
                  <a:pt x="860" y="527"/>
                  <a:pt x="860" y="527"/>
                  <a:pt x="860" y="527"/>
                </a:cubicBezTo>
                <a:cubicBezTo>
                  <a:pt x="862" y="527"/>
                  <a:pt x="862" y="527"/>
                  <a:pt x="862" y="527"/>
                </a:cubicBezTo>
                <a:cubicBezTo>
                  <a:pt x="864" y="527"/>
                  <a:pt x="864" y="527"/>
                  <a:pt x="864" y="527"/>
                </a:cubicBezTo>
                <a:cubicBezTo>
                  <a:pt x="865" y="524"/>
                  <a:pt x="865" y="524"/>
                  <a:pt x="865" y="524"/>
                </a:cubicBezTo>
                <a:cubicBezTo>
                  <a:pt x="864" y="524"/>
                  <a:pt x="864" y="524"/>
                  <a:pt x="864" y="524"/>
                </a:cubicBezTo>
                <a:cubicBezTo>
                  <a:pt x="864" y="522"/>
                  <a:pt x="864" y="522"/>
                  <a:pt x="864" y="522"/>
                </a:cubicBezTo>
                <a:cubicBezTo>
                  <a:pt x="862" y="523"/>
                  <a:pt x="862" y="523"/>
                  <a:pt x="862" y="523"/>
                </a:cubicBezTo>
                <a:cubicBezTo>
                  <a:pt x="862" y="523"/>
                  <a:pt x="862" y="523"/>
                  <a:pt x="862" y="523"/>
                </a:cubicBezTo>
                <a:cubicBezTo>
                  <a:pt x="861" y="522"/>
                  <a:pt x="861" y="522"/>
                  <a:pt x="861" y="522"/>
                </a:cubicBezTo>
                <a:cubicBezTo>
                  <a:pt x="860" y="521"/>
                  <a:pt x="860" y="521"/>
                  <a:pt x="860" y="521"/>
                </a:cubicBezTo>
                <a:cubicBezTo>
                  <a:pt x="861" y="521"/>
                  <a:pt x="861" y="521"/>
                  <a:pt x="861" y="521"/>
                </a:cubicBezTo>
                <a:cubicBezTo>
                  <a:pt x="862" y="522"/>
                  <a:pt x="862" y="522"/>
                  <a:pt x="862" y="522"/>
                </a:cubicBezTo>
                <a:cubicBezTo>
                  <a:pt x="863" y="521"/>
                  <a:pt x="863" y="521"/>
                  <a:pt x="863" y="521"/>
                </a:cubicBezTo>
                <a:cubicBezTo>
                  <a:pt x="863" y="519"/>
                  <a:pt x="863" y="519"/>
                  <a:pt x="863" y="519"/>
                </a:cubicBezTo>
                <a:cubicBezTo>
                  <a:pt x="861" y="517"/>
                  <a:pt x="861" y="517"/>
                  <a:pt x="861" y="517"/>
                </a:cubicBezTo>
                <a:cubicBezTo>
                  <a:pt x="861" y="515"/>
                  <a:pt x="861" y="515"/>
                  <a:pt x="861" y="515"/>
                </a:cubicBezTo>
                <a:cubicBezTo>
                  <a:pt x="862" y="514"/>
                  <a:pt x="862" y="514"/>
                  <a:pt x="862" y="514"/>
                </a:cubicBezTo>
                <a:cubicBezTo>
                  <a:pt x="862" y="513"/>
                  <a:pt x="862" y="513"/>
                  <a:pt x="862" y="513"/>
                </a:cubicBezTo>
                <a:cubicBezTo>
                  <a:pt x="860" y="513"/>
                  <a:pt x="860" y="513"/>
                  <a:pt x="860" y="513"/>
                </a:cubicBezTo>
                <a:cubicBezTo>
                  <a:pt x="861" y="512"/>
                  <a:pt x="861" y="512"/>
                  <a:pt x="861" y="512"/>
                </a:cubicBezTo>
                <a:cubicBezTo>
                  <a:pt x="861" y="511"/>
                  <a:pt x="861" y="511"/>
                  <a:pt x="861" y="511"/>
                </a:cubicBezTo>
                <a:cubicBezTo>
                  <a:pt x="860" y="510"/>
                  <a:pt x="860" y="510"/>
                  <a:pt x="860" y="510"/>
                </a:cubicBezTo>
                <a:cubicBezTo>
                  <a:pt x="859" y="510"/>
                  <a:pt x="859" y="510"/>
                  <a:pt x="859" y="510"/>
                </a:cubicBezTo>
                <a:cubicBezTo>
                  <a:pt x="859" y="510"/>
                  <a:pt x="859" y="510"/>
                  <a:pt x="859" y="510"/>
                </a:cubicBezTo>
                <a:cubicBezTo>
                  <a:pt x="860" y="510"/>
                  <a:pt x="860" y="510"/>
                  <a:pt x="860" y="510"/>
                </a:cubicBezTo>
                <a:cubicBezTo>
                  <a:pt x="861" y="508"/>
                  <a:pt x="861" y="508"/>
                  <a:pt x="861" y="508"/>
                </a:cubicBezTo>
                <a:cubicBezTo>
                  <a:pt x="860" y="507"/>
                  <a:pt x="860" y="507"/>
                  <a:pt x="860" y="507"/>
                </a:cubicBezTo>
                <a:cubicBezTo>
                  <a:pt x="860" y="506"/>
                  <a:pt x="860" y="506"/>
                  <a:pt x="860" y="506"/>
                </a:cubicBezTo>
                <a:cubicBezTo>
                  <a:pt x="861" y="505"/>
                  <a:pt x="861" y="505"/>
                  <a:pt x="861" y="505"/>
                </a:cubicBezTo>
                <a:cubicBezTo>
                  <a:pt x="861" y="504"/>
                  <a:pt x="861" y="504"/>
                  <a:pt x="861" y="504"/>
                </a:cubicBezTo>
                <a:cubicBezTo>
                  <a:pt x="859" y="505"/>
                  <a:pt x="859" y="505"/>
                  <a:pt x="859" y="505"/>
                </a:cubicBezTo>
                <a:cubicBezTo>
                  <a:pt x="861" y="504"/>
                  <a:pt x="861" y="504"/>
                  <a:pt x="861" y="504"/>
                </a:cubicBezTo>
                <a:cubicBezTo>
                  <a:pt x="860" y="503"/>
                  <a:pt x="860" y="503"/>
                  <a:pt x="860" y="503"/>
                </a:cubicBezTo>
                <a:cubicBezTo>
                  <a:pt x="858" y="504"/>
                  <a:pt x="858" y="504"/>
                  <a:pt x="858" y="504"/>
                </a:cubicBezTo>
                <a:cubicBezTo>
                  <a:pt x="857" y="506"/>
                  <a:pt x="857" y="506"/>
                  <a:pt x="857" y="506"/>
                </a:cubicBezTo>
                <a:cubicBezTo>
                  <a:pt x="857" y="507"/>
                  <a:pt x="857" y="507"/>
                  <a:pt x="857" y="507"/>
                </a:cubicBezTo>
                <a:cubicBezTo>
                  <a:pt x="856" y="509"/>
                  <a:pt x="856" y="509"/>
                  <a:pt x="856" y="509"/>
                </a:cubicBezTo>
                <a:cubicBezTo>
                  <a:pt x="854" y="511"/>
                  <a:pt x="854" y="511"/>
                  <a:pt x="854" y="511"/>
                </a:cubicBezTo>
                <a:cubicBezTo>
                  <a:pt x="854" y="512"/>
                  <a:pt x="854" y="512"/>
                  <a:pt x="854" y="512"/>
                </a:cubicBezTo>
                <a:cubicBezTo>
                  <a:pt x="853" y="513"/>
                  <a:pt x="853" y="513"/>
                  <a:pt x="853" y="513"/>
                </a:cubicBezTo>
                <a:cubicBezTo>
                  <a:pt x="853" y="515"/>
                  <a:pt x="853" y="515"/>
                  <a:pt x="853" y="515"/>
                </a:cubicBezTo>
                <a:cubicBezTo>
                  <a:pt x="852" y="514"/>
                  <a:pt x="852" y="514"/>
                  <a:pt x="852" y="514"/>
                </a:cubicBezTo>
                <a:cubicBezTo>
                  <a:pt x="851" y="514"/>
                  <a:pt x="851" y="514"/>
                  <a:pt x="851" y="514"/>
                </a:cubicBezTo>
                <a:cubicBezTo>
                  <a:pt x="850" y="517"/>
                  <a:pt x="850" y="517"/>
                  <a:pt x="850" y="517"/>
                </a:cubicBezTo>
                <a:cubicBezTo>
                  <a:pt x="850" y="518"/>
                  <a:pt x="850" y="518"/>
                  <a:pt x="850" y="518"/>
                </a:cubicBezTo>
                <a:cubicBezTo>
                  <a:pt x="851" y="518"/>
                  <a:pt x="851" y="518"/>
                  <a:pt x="851" y="518"/>
                </a:cubicBezTo>
                <a:cubicBezTo>
                  <a:pt x="852" y="519"/>
                  <a:pt x="852" y="519"/>
                  <a:pt x="852" y="519"/>
                </a:cubicBezTo>
                <a:cubicBezTo>
                  <a:pt x="852" y="521"/>
                  <a:pt x="852" y="521"/>
                  <a:pt x="852" y="521"/>
                </a:cubicBezTo>
                <a:cubicBezTo>
                  <a:pt x="851" y="519"/>
                  <a:pt x="851" y="519"/>
                  <a:pt x="851" y="519"/>
                </a:cubicBezTo>
                <a:cubicBezTo>
                  <a:pt x="850" y="519"/>
                  <a:pt x="850" y="519"/>
                  <a:pt x="850" y="519"/>
                </a:cubicBezTo>
                <a:cubicBezTo>
                  <a:pt x="849" y="520"/>
                  <a:pt x="849" y="520"/>
                  <a:pt x="849" y="520"/>
                </a:cubicBezTo>
                <a:cubicBezTo>
                  <a:pt x="848" y="522"/>
                  <a:pt x="848" y="522"/>
                  <a:pt x="848" y="522"/>
                </a:cubicBezTo>
                <a:cubicBezTo>
                  <a:pt x="846" y="523"/>
                  <a:pt x="846" y="523"/>
                  <a:pt x="846" y="523"/>
                </a:cubicBezTo>
                <a:cubicBezTo>
                  <a:pt x="846" y="525"/>
                  <a:pt x="846" y="525"/>
                  <a:pt x="846" y="525"/>
                </a:cubicBezTo>
                <a:cubicBezTo>
                  <a:pt x="844" y="526"/>
                  <a:pt x="844" y="526"/>
                  <a:pt x="844" y="526"/>
                </a:cubicBezTo>
                <a:cubicBezTo>
                  <a:pt x="843" y="527"/>
                  <a:pt x="843" y="527"/>
                  <a:pt x="843" y="527"/>
                </a:cubicBezTo>
                <a:cubicBezTo>
                  <a:pt x="844" y="528"/>
                  <a:pt x="844" y="528"/>
                  <a:pt x="844" y="528"/>
                </a:cubicBezTo>
                <a:cubicBezTo>
                  <a:pt x="843" y="528"/>
                  <a:pt x="843" y="528"/>
                  <a:pt x="843" y="528"/>
                </a:cubicBezTo>
                <a:cubicBezTo>
                  <a:pt x="843" y="531"/>
                  <a:pt x="843" y="531"/>
                  <a:pt x="843" y="531"/>
                </a:cubicBezTo>
                <a:cubicBezTo>
                  <a:pt x="842" y="534"/>
                  <a:pt x="842" y="534"/>
                  <a:pt x="842" y="534"/>
                </a:cubicBezTo>
                <a:cubicBezTo>
                  <a:pt x="842" y="532"/>
                  <a:pt x="842" y="532"/>
                  <a:pt x="842" y="532"/>
                </a:cubicBezTo>
                <a:cubicBezTo>
                  <a:pt x="841" y="529"/>
                  <a:pt x="841" y="529"/>
                  <a:pt x="841" y="529"/>
                </a:cubicBezTo>
                <a:cubicBezTo>
                  <a:pt x="840" y="528"/>
                  <a:pt x="840" y="528"/>
                  <a:pt x="840" y="528"/>
                </a:cubicBezTo>
                <a:cubicBezTo>
                  <a:pt x="838" y="530"/>
                  <a:pt x="838" y="530"/>
                  <a:pt x="838" y="530"/>
                </a:cubicBezTo>
                <a:cubicBezTo>
                  <a:pt x="837" y="531"/>
                  <a:pt x="837" y="531"/>
                  <a:pt x="837" y="531"/>
                </a:cubicBezTo>
                <a:cubicBezTo>
                  <a:pt x="836" y="533"/>
                  <a:pt x="836" y="533"/>
                  <a:pt x="836" y="533"/>
                </a:cubicBezTo>
                <a:cubicBezTo>
                  <a:pt x="835" y="534"/>
                  <a:pt x="835" y="534"/>
                  <a:pt x="835" y="534"/>
                </a:cubicBezTo>
                <a:cubicBezTo>
                  <a:pt x="834" y="534"/>
                  <a:pt x="834" y="534"/>
                  <a:pt x="834" y="534"/>
                </a:cubicBezTo>
                <a:cubicBezTo>
                  <a:pt x="834" y="534"/>
                  <a:pt x="834" y="534"/>
                  <a:pt x="834" y="534"/>
                </a:cubicBezTo>
                <a:cubicBezTo>
                  <a:pt x="832" y="533"/>
                  <a:pt x="832" y="533"/>
                  <a:pt x="832" y="533"/>
                </a:cubicBezTo>
                <a:cubicBezTo>
                  <a:pt x="831" y="535"/>
                  <a:pt x="831" y="535"/>
                  <a:pt x="831" y="535"/>
                </a:cubicBezTo>
                <a:cubicBezTo>
                  <a:pt x="829" y="535"/>
                  <a:pt x="829" y="535"/>
                  <a:pt x="829" y="535"/>
                </a:cubicBezTo>
                <a:cubicBezTo>
                  <a:pt x="827" y="537"/>
                  <a:pt x="827" y="537"/>
                  <a:pt x="827" y="537"/>
                </a:cubicBezTo>
                <a:cubicBezTo>
                  <a:pt x="827" y="539"/>
                  <a:pt x="827" y="539"/>
                  <a:pt x="827" y="539"/>
                </a:cubicBezTo>
                <a:cubicBezTo>
                  <a:pt x="825" y="541"/>
                  <a:pt x="825" y="541"/>
                  <a:pt x="825" y="541"/>
                </a:cubicBezTo>
                <a:cubicBezTo>
                  <a:pt x="825" y="539"/>
                  <a:pt x="825" y="539"/>
                  <a:pt x="825" y="539"/>
                </a:cubicBezTo>
                <a:cubicBezTo>
                  <a:pt x="825" y="538"/>
                  <a:pt x="825" y="538"/>
                  <a:pt x="825" y="538"/>
                </a:cubicBezTo>
                <a:cubicBezTo>
                  <a:pt x="826" y="537"/>
                  <a:pt x="826" y="537"/>
                  <a:pt x="826" y="537"/>
                </a:cubicBezTo>
                <a:cubicBezTo>
                  <a:pt x="826" y="533"/>
                  <a:pt x="826" y="533"/>
                  <a:pt x="826" y="533"/>
                </a:cubicBezTo>
                <a:cubicBezTo>
                  <a:pt x="826" y="532"/>
                  <a:pt x="826" y="532"/>
                  <a:pt x="826" y="532"/>
                </a:cubicBezTo>
                <a:cubicBezTo>
                  <a:pt x="825" y="531"/>
                  <a:pt x="825" y="531"/>
                  <a:pt x="825" y="531"/>
                </a:cubicBezTo>
                <a:cubicBezTo>
                  <a:pt x="823" y="534"/>
                  <a:pt x="823" y="534"/>
                  <a:pt x="823" y="534"/>
                </a:cubicBezTo>
                <a:cubicBezTo>
                  <a:pt x="821" y="539"/>
                  <a:pt x="821" y="539"/>
                  <a:pt x="821" y="539"/>
                </a:cubicBezTo>
                <a:cubicBezTo>
                  <a:pt x="819" y="540"/>
                  <a:pt x="819" y="540"/>
                  <a:pt x="819" y="540"/>
                </a:cubicBezTo>
                <a:cubicBezTo>
                  <a:pt x="820" y="538"/>
                  <a:pt x="820" y="538"/>
                  <a:pt x="820" y="538"/>
                </a:cubicBezTo>
                <a:cubicBezTo>
                  <a:pt x="820" y="536"/>
                  <a:pt x="820" y="536"/>
                  <a:pt x="820" y="536"/>
                </a:cubicBezTo>
                <a:cubicBezTo>
                  <a:pt x="822" y="533"/>
                  <a:pt x="822" y="533"/>
                  <a:pt x="822" y="533"/>
                </a:cubicBezTo>
                <a:cubicBezTo>
                  <a:pt x="822" y="531"/>
                  <a:pt x="822" y="531"/>
                  <a:pt x="822" y="531"/>
                </a:cubicBezTo>
                <a:cubicBezTo>
                  <a:pt x="823" y="529"/>
                  <a:pt x="823" y="529"/>
                  <a:pt x="823" y="529"/>
                </a:cubicBezTo>
                <a:cubicBezTo>
                  <a:pt x="822" y="527"/>
                  <a:pt x="822" y="527"/>
                  <a:pt x="822" y="527"/>
                </a:cubicBezTo>
                <a:cubicBezTo>
                  <a:pt x="820" y="525"/>
                  <a:pt x="820" y="525"/>
                  <a:pt x="820" y="525"/>
                </a:cubicBezTo>
                <a:cubicBezTo>
                  <a:pt x="818" y="525"/>
                  <a:pt x="818" y="525"/>
                  <a:pt x="818" y="525"/>
                </a:cubicBezTo>
                <a:cubicBezTo>
                  <a:pt x="819" y="527"/>
                  <a:pt x="819" y="527"/>
                  <a:pt x="819" y="527"/>
                </a:cubicBezTo>
                <a:cubicBezTo>
                  <a:pt x="818" y="527"/>
                  <a:pt x="818" y="527"/>
                  <a:pt x="818" y="527"/>
                </a:cubicBezTo>
                <a:cubicBezTo>
                  <a:pt x="816" y="526"/>
                  <a:pt x="816" y="526"/>
                  <a:pt x="816" y="526"/>
                </a:cubicBezTo>
                <a:cubicBezTo>
                  <a:pt x="814" y="523"/>
                  <a:pt x="814" y="523"/>
                  <a:pt x="814" y="523"/>
                </a:cubicBezTo>
                <a:cubicBezTo>
                  <a:pt x="818" y="524"/>
                  <a:pt x="818" y="524"/>
                  <a:pt x="818" y="524"/>
                </a:cubicBezTo>
                <a:cubicBezTo>
                  <a:pt x="818" y="524"/>
                  <a:pt x="818" y="524"/>
                  <a:pt x="818" y="524"/>
                </a:cubicBezTo>
                <a:cubicBezTo>
                  <a:pt x="817" y="524"/>
                  <a:pt x="817" y="524"/>
                  <a:pt x="817" y="524"/>
                </a:cubicBezTo>
                <a:cubicBezTo>
                  <a:pt x="815" y="520"/>
                  <a:pt x="815" y="520"/>
                  <a:pt x="815" y="520"/>
                </a:cubicBezTo>
                <a:cubicBezTo>
                  <a:pt x="814" y="520"/>
                  <a:pt x="814" y="520"/>
                  <a:pt x="814" y="520"/>
                </a:cubicBezTo>
                <a:cubicBezTo>
                  <a:pt x="816" y="517"/>
                  <a:pt x="816" y="517"/>
                  <a:pt x="816" y="517"/>
                </a:cubicBezTo>
                <a:cubicBezTo>
                  <a:pt x="816" y="516"/>
                  <a:pt x="816" y="516"/>
                  <a:pt x="816" y="516"/>
                </a:cubicBezTo>
                <a:cubicBezTo>
                  <a:pt x="818" y="514"/>
                  <a:pt x="818" y="514"/>
                  <a:pt x="818" y="514"/>
                </a:cubicBezTo>
                <a:cubicBezTo>
                  <a:pt x="818" y="511"/>
                  <a:pt x="818" y="511"/>
                  <a:pt x="818" y="511"/>
                </a:cubicBezTo>
                <a:cubicBezTo>
                  <a:pt x="816" y="509"/>
                  <a:pt x="816" y="509"/>
                  <a:pt x="816" y="509"/>
                </a:cubicBezTo>
                <a:cubicBezTo>
                  <a:pt x="812" y="508"/>
                  <a:pt x="812" y="508"/>
                  <a:pt x="812" y="508"/>
                </a:cubicBezTo>
                <a:cubicBezTo>
                  <a:pt x="808" y="506"/>
                  <a:pt x="808" y="506"/>
                  <a:pt x="808" y="506"/>
                </a:cubicBezTo>
                <a:cubicBezTo>
                  <a:pt x="813" y="507"/>
                  <a:pt x="813" y="507"/>
                  <a:pt x="813" y="507"/>
                </a:cubicBezTo>
                <a:cubicBezTo>
                  <a:pt x="817" y="508"/>
                  <a:pt x="817" y="508"/>
                  <a:pt x="817" y="508"/>
                </a:cubicBezTo>
                <a:cubicBezTo>
                  <a:pt x="817" y="505"/>
                  <a:pt x="817" y="505"/>
                  <a:pt x="817" y="505"/>
                </a:cubicBezTo>
                <a:cubicBezTo>
                  <a:pt x="818" y="504"/>
                  <a:pt x="818" y="504"/>
                  <a:pt x="818" y="504"/>
                </a:cubicBezTo>
                <a:cubicBezTo>
                  <a:pt x="818" y="506"/>
                  <a:pt x="818" y="506"/>
                  <a:pt x="818" y="506"/>
                </a:cubicBezTo>
                <a:cubicBezTo>
                  <a:pt x="819" y="505"/>
                  <a:pt x="819" y="505"/>
                  <a:pt x="819" y="505"/>
                </a:cubicBezTo>
                <a:cubicBezTo>
                  <a:pt x="819" y="500"/>
                  <a:pt x="819" y="500"/>
                  <a:pt x="819" y="500"/>
                </a:cubicBezTo>
                <a:cubicBezTo>
                  <a:pt x="821" y="497"/>
                  <a:pt x="821" y="497"/>
                  <a:pt x="821" y="497"/>
                </a:cubicBezTo>
                <a:cubicBezTo>
                  <a:pt x="823" y="497"/>
                  <a:pt x="823" y="497"/>
                  <a:pt x="823" y="497"/>
                </a:cubicBezTo>
                <a:cubicBezTo>
                  <a:pt x="823" y="494"/>
                  <a:pt x="823" y="494"/>
                  <a:pt x="823" y="494"/>
                </a:cubicBezTo>
                <a:cubicBezTo>
                  <a:pt x="823" y="491"/>
                  <a:pt x="823" y="491"/>
                  <a:pt x="823" y="491"/>
                </a:cubicBezTo>
                <a:cubicBezTo>
                  <a:pt x="822" y="491"/>
                  <a:pt x="822" y="491"/>
                  <a:pt x="822" y="491"/>
                </a:cubicBezTo>
                <a:cubicBezTo>
                  <a:pt x="822" y="494"/>
                  <a:pt x="822" y="494"/>
                  <a:pt x="822" y="494"/>
                </a:cubicBezTo>
                <a:cubicBezTo>
                  <a:pt x="819" y="495"/>
                  <a:pt x="819" y="495"/>
                  <a:pt x="819" y="495"/>
                </a:cubicBezTo>
                <a:cubicBezTo>
                  <a:pt x="818" y="494"/>
                  <a:pt x="818" y="494"/>
                  <a:pt x="818" y="494"/>
                </a:cubicBezTo>
                <a:cubicBezTo>
                  <a:pt x="819" y="490"/>
                  <a:pt x="819" y="490"/>
                  <a:pt x="819" y="490"/>
                </a:cubicBezTo>
                <a:cubicBezTo>
                  <a:pt x="816" y="490"/>
                  <a:pt x="816" y="490"/>
                  <a:pt x="816" y="490"/>
                </a:cubicBezTo>
                <a:cubicBezTo>
                  <a:pt x="814" y="490"/>
                  <a:pt x="814" y="490"/>
                  <a:pt x="814" y="490"/>
                </a:cubicBezTo>
                <a:cubicBezTo>
                  <a:pt x="814" y="490"/>
                  <a:pt x="814" y="490"/>
                  <a:pt x="814" y="490"/>
                </a:cubicBezTo>
                <a:cubicBezTo>
                  <a:pt x="813" y="490"/>
                  <a:pt x="813" y="490"/>
                  <a:pt x="813" y="490"/>
                </a:cubicBezTo>
                <a:cubicBezTo>
                  <a:pt x="810" y="487"/>
                  <a:pt x="810" y="487"/>
                  <a:pt x="810" y="487"/>
                </a:cubicBezTo>
                <a:cubicBezTo>
                  <a:pt x="808" y="488"/>
                  <a:pt x="808" y="488"/>
                  <a:pt x="808" y="488"/>
                </a:cubicBezTo>
                <a:cubicBezTo>
                  <a:pt x="808" y="487"/>
                  <a:pt x="808" y="487"/>
                  <a:pt x="808" y="487"/>
                </a:cubicBezTo>
                <a:cubicBezTo>
                  <a:pt x="807" y="488"/>
                  <a:pt x="807" y="488"/>
                  <a:pt x="807" y="488"/>
                </a:cubicBezTo>
                <a:cubicBezTo>
                  <a:pt x="807" y="487"/>
                  <a:pt x="807" y="487"/>
                  <a:pt x="807" y="487"/>
                </a:cubicBezTo>
                <a:cubicBezTo>
                  <a:pt x="805" y="484"/>
                  <a:pt x="805" y="484"/>
                  <a:pt x="805" y="484"/>
                </a:cubicBezTo>
                <a:cubicBezTo>
                  <a:pt x="806" y="484"/>
                  <a:pt x="806" y="484"/>
                  <a:pt x="806" y="484"/>
                </a:cubicBezTo>
                <a:cubicBezTo>
                  <a:pt x="807" y="483"/>
                  <a:pt x="807" y="483"/>
                  <a:pt x="807" y="483"/>
                </a:cubicBezTo>
                <a:cubicBezTo>
                  <a:pt x="808" y="484"/>
                  <a:pt x="808" y="484"/>
                  <a:pt x="808" y="484"/>
                </a:cubicBezTo>
                <a:cubicBezTo>
                  <a:pt x="809" y="483"/>
                  <a:pt x="809" y="483"/>
                  <a:pt x="809" y="483"/>
                </a:cubicBezTo>
                <a:cubicBezTo>
                  <a:pt x="807" y="481"/>
                  <a:pt x="807" y="481"/>
                  <a:pt x="807" y="481"/>
                </a:cubicBezTo>
                <a:cubicBezTo>
                  <a:pt x="806" y="482"/>
                  <a:pt x="806" y="482"/>
                  <a:pt x="806" y="482"/>
                </a:cubicBezTo>
                <a:cubicBezTo>
                  <a:pt x="804" y="481"/>
                  <a:pt x="804" y="481"/>
                  <a:pt x="804" y="481"/>
                </a:cubicBezTo>
                <a:cubicBezTo>
                  <a:pt x="806" y="480"/>
                  <a:pt x="806" y="480"/>
                  <a:pt x="806" y="480"/>
                </a:cubicBezTo>
                <a:cubicBezTo>
                  <a:pt x="805" y="478"/>
                  <a:pt x="805" y="478"/>
                  <a:pt x="805" y="478"/>
                </a:cubicBezTo>
                <a:cubicBezTo>
                  <a:pt x="803" y="476"/>
                  <a:pt x="803" y="476"/>
                  <a:pt x="803" y="476"/>
                </a:cubicBezTo>
                <a:cubicBezTo>
                  <a:pt x="802" y="477"/>
                  <a:pt x="802" y="477"/>
                  <a:pt x="802" y="477"/>
                </a:cubicBezTo>
                <a:cubicBezTo>
                  <a:pt x="802" y="476"/>
                  <a:pt x="802" y="476"/>
                  <a:pt x="802" y="476"/>
                </a:cubicBezTo>
                <a:cubicBezTo>
                  <a:pt x="803" y="474"/>
                  <a:pt x="803" y="474"/>
                  <a:pt x="803" y="474"/>
                </a:cubicBezTo>
                <a:cubicBezTo>
                  <a:pt x="803" y="471"/>
                  <a:pt x="803" y="471"/>
                  <a:pt x="803" y="471"/>
                </a:cubicBezTo>
                <a:cubicBezTo>
                  <a:pt x="801" y="471"/>
                  <a:pt x="801" y="471"/>
                  <a:pt x="801" y="471"/>
                </a:cubicBezTo>
                <a:cubicBezTo>
                  <a:pt x="799" y="470"/>
                  <a:pt x="799" y="470"/>
                  <a:pt x="799" y="470"/>
                </a:cubicBezTo>
                <a:cubicBezTo>
                  <a:pt x="799" y="468"/>
                  <a:pt x="799" y="468"/>
                  <a:pt x="799" y="468"/>
                </a:cubicBezTo>
                <a:cubicBezTo>
                  <a:pt x="796" y="465"/>
                  <a:pt x="796" y="465"/>
                  <a:pt x="796" y="465"/>
                </a:cubicBezTo>
                <a:cubicBezTo>
                  <a:pt x="793" y="467"/>
                  <a:pt x="793" y="467"/>
                  <a:pt x="793" y="467"/>
                </a:cubicBezTo>
                <a:cubicBezTo>
                  <a:pt x="792" y="467"/>
                  <a:pt x="792" y="467"/>
                  <a:pt x="792" y="467"/>
                </a:cubicBezTo>
                <a:cubicBezTo>
                  <a:pt x="791" y="468"/>
                  <a:pt x="791" y="468"/>
                  <a:pt x="791" y="468"/>
                </a:cubicBezTo>
                <a:cubicBezTo>
                  <a:pt x="789" y="467"/>
                  <a:pt x="789" y="467"/>
                  <a:pt x="789" y="467"/>
                </a:cubicBezTo>
                <a:cubicBezTo>
                  <a:pt x="789" y="469"/>
                  <a:pt x="789" y="469"/>
                  <a:pt x="789" y="469"/>
                </a:cubicBezTo>
                <a:cubicBezTo>
                  <a:pt x="788" y="467"/>
                  <a:pt x="788" y="467"/>
                  <a:pt x="788" y="467"/>
                </a:cubicBezTo>
                <a:cubicBezTo>
                  <a:pt x="786" y="467"/>
                  <a:pt x="786" y="467"/>
                  <a:pt x="786" y="467"/>
                </a:cubicBezTo>
                <a:cubicBezTo>
                  <a:pt x="785" y="466"/>
                  <a:pt x="785" y="466"/>
                  <a:pt x="785" y="466"/>
                </a:cubicBezTo>
                <a:cubicBezTo>
                  <a:pt x="784" y="466"/>
                  <a:pt x="784" y="466"/>
                  <a:pt x="784" y="466"/>
                </a:cubicBezTo>
                <a:cubicBezTo>
                  <a:pt x="781" y="468"/>
                  <a:pt x="781" y="468"/>
                  <a:pt x="781" y="468"/>
                </a:cubicBezTo>
                <a:cubicBezTo>
                  <a:pt x="778" y="468"/>
                  <a:pt x="778" y="468"/>
                  <a:pt x="778" y="468"/>
                </a:cubicBezTo>
                <a:cubicBezTo>
                  <a:pt x="780" y="467"/>
                  <a:pt x="780" y="467"/>
                  <a:pt x="780" y="467"/>
                </a:cubicBezTo>
                <a:cubicBezTo>
                  <a:pt x="781" y="465"/>
                  <a:pt x="781" y="465"/>
                  <a:pt x="781" y="465"/>
                </a:cubicBezTo>
                <a:cubicBezTo>
                  <a:pt x="779" y="465"/>
                  <a:pt x="779" y="465"/>
                  <a:pt x="779" y="465"/>
                </a:cubicBezTo>
                <a:cubicBezTo>
                  <a:pt x="774" y="463"/>
                  <a:pt x="774" y="463"/>
                  <a:pt x="774" y="463"/>
                </a:cubicBezTo>
                <a:cubicBezTo>
                  <a:pt x="771" y="461"/>
                  <a:pt x="771" y="461"/>
                  <a:pt x="771" y="461"/>
                </a:cubicBezTo>
                <a:cubicBezTo>
                  <a:pt x="768" y="461"/>
                  <a:pt x="768" y="461"/>
                  <a:pt x="768" y="461"/>
                </a:cubicBezTo>
                <a:cubicBezTo>
                  <a:pt x="767" y="460"/>
                  <a:pt x="767" y="460"/>
                  <a:pt x="767" y="460"/>
                </a:cubicBezTo>
                <a:cubicBezTo>
                  <a:pt x="766" y="461"/>
                  <a:pt x="766" y="461"/>
                  <a:pt x="766" y="461"/>
                </a:cubicBezTo>
                <a:cubicBezTo>
                  <a:pt x="765" y="461"/>
                  <a:pt x="765" y="461"/>
                  <a:pt x="765" y="461"/>
                </a:cubicBezTo>
                <a:cubicBezTo>
                  <a:pt x="764" y="462"/>
                  <a:pt x="764" y="462"/>
                  <a:pt x="764" y="462"/>
                </a:cubicBezTo>
                <a:cubicBezTo>
                  <a:pt x="764" y="463"/>
                  <a:pt x="764" y="463"/>
                  <a:pt x="764" y="463"/>
                </a:cubicBezTo>
                <a:cubicBezTo>
                  <a:pt x="763" y="463"/>
                  <a:pt x="763" y="463"/>
                  <a:pt x="763" y="463"/>
                </a:cubicBezTo>
                <a:cubicBezTo>
                  <a:pt x="762" y="463"/>
                  <a:pt x="762" y="463"/>
                  <a:pt x="762" y="463"/>
                </a:cubicBezTo>
                <a:cubicBezTo>
                  <a:pt x="760" y="464"/>
                  <a:pt x="760" y="464"/>
                  <a:pt x="760" y="464"/>
                </a:cubicBezTo>
                <a:cubicBezTo>
                  <a:pt x="760" y="466"/>
                  <a:pt x="760" y="466"/>
                  <a:pt x="760" y="466"/>
                </a:cubicBezTo>
                <a:cubicBezTo>
                  <a:pt x="759" y="469"/>
                  <a:pt x="759" y="469"/>
                  <a:pt x="759" y="469"/>
                </a:cubicBezTo>
                <a:cubicBezTo>
                  <a:pt x="759" y="472"/>
                  <a:pt x="759" y="472"/>
                  <a:pt x="759" y="472"/>
                </a:cubicBezTo>
                <a:cubicBezTo>
                  <a:pt x="760" y="474"/>
                  <a:pt x="760" y="474"/>
                  <a:pt x="760" y="474"/>
                </a:cubicBezTo>
                <a:cubicBezTo>
                  <a:pt x="761" y="474"/>
                  <a:pt x="761" y="474"/>
                  <a:pt x="761" y="474"/>
                </a:cubicBezTo>
                <a:cubicBezTo>
                  <a:pt x="761" y="475"/>
                  <a:pt x="761" y="475"/>
                  <a:pt x="761" y="475"/>
                </a:cubicBezTo>
                <a:cubicBezTo>
                  <a:pt x="762" y="475"/>
                  <a:pt x="762" y="475"/>
                  <a:pt x="762" y="475"/>
                </a:cubicBezTo>
                <a:cubicBezTo>
                  <a:pt x="762" y="478"/>
                  <a:pt x="762" y="478"/>
                  <a:pt x="762" y="478"/>
                </a:cubicBezTo>
                <a:cubicBezTo>
                  <a:pt x="761" y="479"/>
                  <a:pt x="761" y="479"/>
                  <a:pt x="761" y="479"/>
                </a:cubicBezTo>
                <a:cubicBezTo>
                  <a:pt x="760" y="478"/>
                  <a:pt x="760" y="478"/>
                  <a:pt x="760" y="478"/>
                </a:cubicBezTo>
                <a:cubicBezTo>
                  <a:pt x="760" y="480"/>
                  <a:pt x="760" y="480"/>
                  <a:pt x="760" y="480"/>
                </a:cubicBezTo>
                <a:cubicBezTo>
                  <a:pt x="757" y="484"/>
                  <a:pt x="757" y="484"/>
                  <a:pt x="757" y="484"/>
                </a:cubicBezTo>
                <a:cubicBezTo>
                  <a:pt x="754" y="487"/>
                  <a:pt x="754" y="487"/>
                  <a:pt x="754" y="487"/>
                </a:cubicBezTo>
                <a:cubicBezTo>
                  <a:pt x="753" y="488"/>
                  <a:pt x="753" y="488"/>
                  <a:pt x="753" y="488"/>
                </a:cubicBezTo>
                <a:cubicBezTo>
                  <a:pt x="754" y="489"/>
                  <a:pt x="754" y="489"/>
                  <a:pt x="754" y="489"/>
                </a:cubicBezTo>
                <a:cubicBezTo>
                  <a:pt x="757" y="489"/>
                  <a:pt x="757" y="489"/>
                  <a:pt x="757" y="489"/>
                </a:cubicBezTo>
                <a:cubicBezTo>
                  <a:pt x="758" y="489"/>
                  <a:pt x="758" y="489"/>
                  <a:pt x="758" y="489"/>
                </a:cubicBezTo>
                <a:cubicBezTo>
                  <a:pt x="757" y="490"/>
                  <a:pt x="757" y="490"/>
                  <a:pt x="757" y="490"/>
                </a:cubicBezTo>
                <a:cubicBezTo>
                  <a:pt x="756" y="492"/>
                  <a:pt x="756" y="492"/>
                  <a:pt x="756" y="492"/>
                </a:cubicBezTo>
                <a:cubicBezTo>
                  <a:pt x="756" y="493"/>
                  <a:pt x="756" y="493"/>
                  <a:pt x="756" y="493"/>
                </a:cubicBezTo>
                <a:cubicBezTo>
                  <a:pt x="758" y="494"/>
                  <a:pt x="758" y="494"/>
                  <a:pt x="758" y="494"/>
                </a:cubicBezTo>
                <a:cubicBezTo>
                  <a:pt x="756" y="494"/>
                  <a:pt x="756" y="494"/>
                  <a:pt x="756" y="494"/>
                </a:cubicBezTo>
                <a:cubicBezTo>
                  <a:pt x="755" y="496"/>
                  <a:pt x="755" y="496"/>
                  <a:pt x="755" y="496"/>
                </a:cubicBezTo>
                <a:cubicBezTo>
                  <a:pt x="756" y="497"/>
                  <a:pt x="756" y="497"/>
                  <a:pt x="756" y="497"/>
                </a:cubicBezTo>
                <a:cubicBezTo>
                  <a:pt x="757" y="498"/>
                  <a:pt x="757" y="498"/>
                  <a:pt x="757" y="498"/>
                </a:cubicBezTo>
                <a:cubicBezTo>
                  <a:pt x="755" y="500"/>
                  <a:pt x="755" y="500"/>
                  <a:pt x="755" y="500"/>
                </a:cubicBezTo>
                <a:cubicBezTo>
                  <a:pt x="755" y="501"/>
                  <a:pt x="755" y="501"/>
                  <a:pt x="755" y="501"/>
                </a:cubicBezTo>
                <a:cubicBezTo>
                  <a:pt x="758" y="501"/>
                  <a:pt x="758" y="501"/>
                  <a:pt x="758" y="501"/>
                </a:cubicBezTo>
                <a:cubicBezTo>
                  <a:pt x="758" y="502"/>
                  <a:pt x="758" y="502"/>
                  <a:pt x="758" y="502"/>
                </a:cubicBezTo>
                <a:cubicBezTo>
                  <a:pt x="756" y="505"/>
                  <a:pt x="756" y="505"/>
                  <a:pt x="756" y="505"/>
                </a:cubicBezTo>
                <a:cubicBezTo>
                  <a:pt x="754" y="506"/>
                  <a:pt x="754" y="506"/>
                  <a:pt x="754" y="506"/>
                </a:cubicBezTo>
                <a:cubicBezTo>
                  <a:pt x="754" y="508"/>
                  <a:pt x="754" y="508"/>
                  <a:pt x="754" y="508"/>
                </a:cubicBezTo>
                <a:cubicBezTo>
                  <a:pt x="755" y="509"/>
                  <a:pt x="755" y="509"/>
                  <a:pt x="755" y="509"/>
                </a:cubicBezTo>
                <a:cubicBezTo>
                  <a:pt x="754" y="509"/>
                  <a:pt x="754" y="509"/>
                  <a:pt x="754" y="509"/>
                </a:cubicBezTo>
                <a:cubicBezTo>
                  <a:pt x="753" y="507"/>
                  <a:pt x="753" y="507"/>
                  <a:pt x="753" y="507"/>
                </a:cubicBezTo>
                <a:cubicBezTo>
                  <a:pt x="752" y="507"/>
                  <a:pt x="752" y="507"/>
                  <a:pt x="752" y="507"/>
                </a:cubicBezTo>
                <a:cubicBezTo>
                  <a:pt x="750" y="509"/>
                  <a:pt x="750" y="509"/>
                  <a:pt x="750" y="509"/>
                </a:cubicBezTo>
                <a:cubicBezTo>
                  <a:pt x="750" y="510"/>
                  <a:pt x="750" y="510"/>
                  <a:pt x="750" y="510"/>
                </a:cubicBezTo>
                <a:cubicBezTo>
                  <a:pt x="750" y="510"/>
                  <a:pt x="750" y="510"/>
                  <a:pt x="750" y="510"/>
                </a:cubicBezTo>
                <a:cubicBezTo>
                  <a:pt x="750" y="511"/>
                  <a:pt x="750" y="511"/>
                  <a:pt x="750" y="511"/>
                </a:cubicBezTo>
                <a:cubicBezTo>
                  <a:pt x="749" y="513"/>
                  <a:pt x="749" y="513"/>
                  <a:pt x="749" y="513"/>
                </a:cubicBezTo>
                <a:cubicBezTo>
                  <a:pt x="748" y="513"/>
                  <a:pt x="748" y="513"/>
                  <a:pt x="748" y="513"/>
                </a:cubicBezTo>
                <a:cubicBezTo>
                  <a:pt x="743" y="518"/>
                  <a:pt x="743" y="518"/>
                  <a:pt x="743" y="518"/>
                </a:cubicBezTo>
                <a:cubicBezTo>
                  <a:pt x="741" y="519"/>
                  <a:pt x="741" y="519"/>
                  <a:pt x="741" y="519"/>
                </a:cubicBezTo>
                <a:cubicBezTo>
                  <a:pt x="740" y="522"/>
                  <a:pt x="740" y="522"/>
                  <a:pt x="740" y="522"/>
                </a:cubicBezTo>
                <a:cubicBezTo>
                  <a:pt x="740" y="524"/>
                  <a:pt x="740" y="524"/>
                  <a:pt x="740" y="524"/>
                </a:cubicBezTo>
                <a:cubicBezTo>
                  <a:pt x="742" y="524"/>
                  <a:pt x="742" y="524"/>
                  <a:pt x="742" y="524"/>
                </a:cubicBezTo>
                <a:cubicBezTo>
                  <a:pt x="743" y="526"/>
                  <a:pt x="743" y="526"/>
                  <a:pt x="743" y="526"/>
                </a:cubicBezTo>
                <a:cubicBezTo>
                  <a:pt x="745" y="528"/>
                  <a:pt x="745" y="528"/>
                  <a:pt x="745" y="528"/>
                </a:cubicBezTo>
                <a:cubicBezTo>
                  <a:pt x="748" y="532"/>
                  <a:pt x="748" y="532"/>
                  <a:pt x="748" y="532"/>
                </a:cubicBezTo>
                <a:cubicBezTo>
                  <a:pt x="748" y="537"/>
                  <a:pt x="748" y="537"/>
                  <a:pt x="748" y="537"/>
                </a:cubicBezTo>
                <a:cubicBezTo>
                  <a:pt x="748" y="543"/>
                  <a:pt x="748" y="543"/>
                  <a:pt x="748" y="543"/>
                </a:cubicBezTo>
                <a:cubicBezTo>
                  <a:pt x="749" y="545"/>
                  <a:pt x="749" y="545"/>
                  <a:pt x="749" y="545"/>
                </a:cubicBezTo>
                <a:cubicBezTo>
                  <a:pt x="749" y="548"/>
                  <a:pt x="749" y="548"/>
                  <a:pt x="749" y="548"/>
                </a:cubicBezTo>
                <a:cubicBezTo>
                  <a:pt x="749" y="551"/>
                  <a:pt x="749" y="551"/>
                  <a:pt x="749" y="551"/>
                </a:cubicBezTo>
                <a:cubicBezTo>
                  <a:pt x="749" y="551"/>
                  <a:pt x="749" y="551"/>
                  <a:pt x="749" y="551"/>
                </a:cubicBezTo>
                <a:cubicBezTo>
                  <a:pt x="747" y="556"/>
                  <a:pt x="747" y="556"/>
                  <a:pt x="747" y="556"/>
                </a:cubicBezTo>
                <a:cubicBezTo>
                  <a:pt x="746" y="558"/>
                  <a:pt x="746" y="558"/>
                  <a:pt x="746" y="558"/>
                </a:cubicBezTo>
                <a:cubicBezTo>
                  <a:pt x="747" y="558"/>
                  <a:pt x="747" y="558"/>
                  <a:pt x="747" y="558"/>
                </a:cubicBezTo>
                <a:cubicBezTo>
                  <a:pt x="747" y="556"/>
                  <a:pt x="747" y="556"/>
                  <a:pt x="747" y="556"/>
                </a:cubicBezTo>
                <a:cubicBezTo>
                  <a:pt x="749" y="555"/>
                  <a:pt x="749" y="555"/>
                  <a:pt x="749" y="555"/>
                </a:cubicBezTo>
                <a:cubicBezTo>
                  <a:pt x="749" y="558"/>
                  <a:pt x="749" y="558"/>
                  <a:pt x="749" y="558"/>
                </a:cubicBezTo>
                <a:cubicBezTo>
                  <a:pt x="750" y="560"/>
                  <a:pt x="750" y="560"/>
                  <a:pt x="750" y="560"/>
                </a:cubicBezTo>
                <a:cubicBezTo>
                  <a:pt x="749" y="561"/>
                  <a:pt x="749" y="561"/>
                  <a:pt x="749" y="561"/>
                </a:cubicBezTo>
                <a:cubicBezTo>
                  <a:pt x="747" y="561"/>
                  <a:pt x="747" y="561"/>
                  <a:pt x="747" y="561"/>
                </a:cubicBezTo>
                <a:cubicBezTo>
                  <a:pt x="746" y="560"/>
                  <a:pt x="746" y="560"/>
                  <a:pt x="746" y="560"/>
                </a:cubicBezTo>
                <a:cubicBezTo>
                  <a:pt x="745" y="560"/>
                  <a:pt x="745" y="560"/>
                  <a:pt x="745" y="560"/>
                </a:cubicBezTo>
                <a:cubicBezTo>
                  <a:pt x="743" y="564"/>
                  <a:pt x="743" y="564"/>
                  <a:pt x="743" y="564"/>
                </a:cubicBezTo>
                <a:cubicBezTo>
                  <a:pt x="740" y="565"/>
                  <a:pt x="740" y="565"/>
                  <a:pt x="740" y="565"/>
                </a:cubicBezTo>
                <a:cubicBezTo>
                  <a:pt x="740" y="567"/>
                  <a:pt x="740" y="567"/>
                  <a:pt x="740" y="567"/>
                </a:cubicBezTo>
                <a:cubicBezTo>
                  <a:pt x="736" y="569"/>
                  <a:pt x="736" y="569"/>
                  <a:pt x="736" y="569"/>
                </a:cubicBezTo>
                <a:cubicBezTo>
                  <a:pt x="735" y="570"/>
                  <a:pt x="735" y="570"/>
                  <a:pt x="735" y="570"/>
                </a:cubicBezTo>
                <a:cubicBezTo>
                  <a:pt x="735" y="571"/>
                  <a:pt x="735" y="571"/>
                  <a:pt x="735" y="571"/>
                </a:cubicBezTo>
                <a:cubicBezTo>
                  <a:pt x="729" y="573"/>
                  <a:pt x="729" y="573"/>
                  <a:pt x="729" y="573"/>
                </a:cubicBezTo>
                <a:cubicBezTo>
                  <a:pt x="725" y="574"/>
                  <a:pt x="725" y="574"/>
                  <a:pt x="725" y="574"/>
                </a:cubicBezTo>
                <a:cubicBezTo>
                  <a:pt x="724" y="575"/>
                  <a:pt x="724" y="575"/>
                  <a:pt x="724" y="575"/>
                </a:cubicBezTo>
                <a:cubicBezTo>
                  <a:pt x="722" y="575"/>
                  <a:pt x="722" y="575"/>
                  <a:pt x="722" y="575"/>
                </a:cubicBezTo>
                <a:cubicBezTo>
                  <a:pt x="720" y="577"/>
                  <a:pt x="720" y="577"/>
                  <a:pt x="720" y="577"/>
                </a:cubicBezTo>
                <a:cubicBezTo>
                  <a:pt x="717" y="577"/>
                  <a:pt x="717" y="577"/>
                  <a:pt x="717" y="577"/>
                </a:cubicBezTo>
                <a:cubicBezTo>
                  <a:pt x="714" y="578"/>
                  <a:pt x="714" y="578"/>
                  <a:pt x="714" y="578"/>
                </a:cubicBezTo>
                <a:cubicBezTo>
                  <a:pt x="715" y="579"/>
                  <a:pt x="715" y="579"/>
                  <a:pt x="715" y="579"/>
                </a:cubicBezTo>
                <a:cubicBezTo>
                  <a:pt x="715" y="581"/>
                  <a:pt x="715" y="581"/>
                  <a:pt x="715" y="581"/>
                </a:cubicBezTo>
                <a:cubicBezTo>
                  <a:pt x="716" y="583"/>
                  <a:pt x="716" y="583"/>
                  <a:pt x="716" y="583"/>
                </a:cubicBezTo>
                <a:cubicBezTo>
                  <a:pt x="716" y="584"/>
                  <a:pt x="716" y="584"/>
                  <a:pt x="716" y="584"/>
                </a:cubicBezTo>
                <a:cubicBezTo>
                  <a:pt x="717" y="586"/>
                  <a:pt x="717" y="586"/>
                  <a:pt x="717" y="586"/>
                </a:cubicBezTo>
                <a:cubicBezTo>
                  <a:pt x="716" y="586"/>
                  <a:pt x="716" y="586"/>
                  <a:pt x="716" y="586"/>
                </a:cubicBezTo>
                <a:cubicBezTo>
                  <a:pt x="716" y="587"/>
                  <a:pt x="716" y="587"/>
                  <a:pt x="716" y="587"/>
                </a:cubicBezTo>
                <a:cubicBezTo>
                  <a:pt x="717" y="588"/>
                  <a:pt x="717" y="588"/>
                  <a:pt x="717" y="588"/>
                </a:cubicBezTo>
                <a:cubicBezTo>
                  <a:pt x="716" y="588"/>
                  <a:pt x="716" y="588"/>
                  <a:pt x="716" y="588"/>
                </a:cubicBezTo>
                <a:cubicBezTo>
                  <a:pt x="717" y="590"/>
                  <a:pt x="717" y="590"/>
                  <a:pt x="717" y="590"/>
                </a:cubicBezTo>
                <a:cubicBezTo>
                  <a:pt x="716" y="591"/>
                  <a:pt x="716" y="591"/>
                  <a:pt x="716" y="591"/>
                </a:cubicBezTo>
                <a:cubicBezTo>
                  <a:pt x="716" y="592"/>
                  <a:pt x="716" y="592"/>
                  <a:pt x="716" y="592"/>
                </a:cubicBezTo>
                <a:cubicBezTo>
                  <a:pt x="715" y="593"/>
                  <a:pt x="715" y="593"/>
                  <a:pt x="715" y="593"/>
                </a:cubicBezTo>
                <a:cubicBezTo>
                  <a:pt x="715" y="596"/>
                  <a:pt x="715" y="596"/>
                  <a:pt x="715" y="596"/>
                </a:cubicBezTo>
                <a:cubicBezTo>
                  <a:pt x="715" y="598"/>
                  <a:pt x="715" y="598"/>
                  <a:pt x="715" y="598"/>
                </a:cubicBezTo>
                <a:cubicBezTo>
                  <a:pt x="714" y="603"/>
                  <a:pt x="714" y="603"/>
                  <a:pt x="714" y="603"/>
                </a:cubicBezTo>
                <a:cubicBezTo>
                  <a:pt x="714" y="604"/>
                  <a:pt x="714" y="604"/>
                  <a:pt x="714" y="604"/>
                </a:cubicBezTo>
                <a:cubicBezTo>
                  <a:pt x="715" y="604"/>
                  <a:pt x="715" y="604"/>
                  <a:pt x="715" y="604"/>
                </a:cubicBezTo>
                <a:cubicBezTo>
                  <a:pt x="715" y="605"/>
                  <a:pt x="715" y="605"/>
                  <a:pt x="715" y="605"/>
                </a:cubicBezTo>
                <a:cubicBezTo>
                  <a:pt x="716" y="606"/>
                  <a:pt x="716" y="606"/>
                  <a:pt x="716" y="606"/>
                </a:cubicBezTo>
                <a:cubicBezTo>
                  <a:pt x="714" y="608"/>
                  <a:pt x="714" y="608"/>
                  <a:pt x="714" y="608"/>
                </a:cubicBezTo>
                <a:cubicBezTo>
                  <a:pt x="714" y="610"/>
                  <a:pt x="714" y="610"/>
                  <a:pt x="714" y="610"/>
                </a:cubicBezTo>
                <a:cubicBezTo>
                  <a:pt x="715" y="611"/>
                  <a:pt x="715" y="611"/>
                  <a:pt x="715" y="611"/>
                </a:cubicBezTo>
                <a:cubicBezTo>
                  <a:pt x="715" y="614"/>
                  <a:pt x="715" y="614"/>
                  <a:pt x="715" y="614"/>
                </a:cubicBezTo>
                <a:cubicBezTo>
                  <a:pt x="716" y="614"/>
                  <a:pt x="716" y="614"/>
                  <a:pt x="716" y="614"/>
                </a:cubicBezTo>
                <a:cubicBezTo>
                  <a:pt x="714" y="616"/>
                  <a:pt x="714" y="616"/>
                  <a:pt x="714" y="616"/>
                </a:cubicBezTo>
                <a:cubicBezTo>
                  <a:pt x="713" y="619"/>
                  <a:pt x="713" y="619"/>
                  <a:pt x="713" y="619"/>
                </a:cubicBezTo>
                <a:cubicBezTo>
                  <a:pt x="712" y="619"/>
                  <a:pt x="712" y="619"/>
                  <a:pt x="712" y="619"/>
                </a:cubicBezTo>
                <a:cubicBezTo>
                  <a:pt x="711" y="619"/>
                  <a:pt x="711" y="619"/>
                  <a:pt x="711" y="619"/>
                </a:cubicBezTo>
                <a:cubicBezTo>
                  <a:pt x="711" y="621"/>
                  <a:pt x="711" y="621"/>
                  <a:pt x="711" y="621"/>
                </a:cubicBezTo>
                <a:cubicBezTo>
                  <a:pt x="712" y="622"/>
                  <a:pt x="712" y="622"/>
                  <a:pt x="712" y="622"/>
                </a:cubicBezTo>
                <a:cubicBezTo>
                  <a:pt x="711" y="623"/>
                  <a:pt x="711" y="623"/>
                  <a:pt x="711" y="623"/>
                </a:cubicBezTo>
                <a:cubicBezTo>
                  <a:pt x="711" y="626"/>
                  <a:pt x="711" y="626"/>
                  <a:pt x="711" y="626"/>
                </a:cubicBezTo>
                <a:cubicBezTo>
                  <a:pt x="711" y="628"/>
                  <a:pt x="711" y="628"/>
                  <a:pt x="711" y="628"/>
                </a:cubicBezTo>
                <a:cubicBezTo>
                  <a:pt x="713" y="630"/>
                  <a:pt x="713" y="630"/>
                  <a:pt x="713" y="630"/>
                </a:cubicBezTo>
                <a:cubicBezTo>
                  <a:pt x="715" y="631"/>
                  <a:pt x="715" y="631"/>
                  <a:pt x="715" y="631"/>
                </a:cubicBezTo>
                <a:cubicBezTo>
                  <a:pt x="712" y="631"/>
                  <a:pt x="712" y="631"/>
                  <a:pt x="712" y="631"/>
                </a:cubicBezTo>
                <a:cubicBezTo>
                  <a:pt x="710" y="629"/>
                  <a:pt x="710" y="629"/>
                  <a:pt x="710" y="629"/>
                </a:cubicBezTo>
                <a:cubicBezTo>
                  <a:pt x="710" y="627"/>
                  <a:pt x="710" y="627"/>
                  <a:pt x="710" y="627"/>
                </a:cubicBezTo>
                <a:cubicBezTo>
                  <a:pt x="709" y="623"/>
                  <a:pt x="709" y="623"/>
                  <a:pt x="709" y="623"/>
                </a:cubicBezTo>
                <a:cubicBezTo>
                  <a:pt x="708" y="623"/>
                  <a:pt x="708" y="623"/>
                  <a:pt x="708" y="623"/>
                </a:cubicBezTo>
                <a:cubicBezTo>
                  <a:pt x="708" y="622"/>
                  <a:pt x="708" y="622"/>
                  <a:pt x="708" y="622"/>
                </a:cubicBezTo>
                <a:cubicBezTo>
                  <a:pt x="708" y="620"/>
                  <a:pt x="708" y="620"/>
                  <a:pt x="708" y="620"/>
                </a:cubicBezTo>
                <a:cubicBezTo>
                  <a:pt x="708" y="621"/>
                  <a:pt x="708" y="621"/>
                  <a:pt x="708" y="621"/>
                </a:cubicBezTo>
                <a:cubicBezTo>
                  <a:pt x="704" y="624"/>
                  <a:pt x="704" y="624"/>
                  <a:pt x="704" y="624"/>
                </a:cubicBezTo>
                <a:cubicBezTo>
                  <a:pt x="704" y="626"/>
                  <a:pt x="704" y="626"/>
                  <a:pt x="704" y="626"/>
                </a:cubicBezTo>
                <a:cubicBezTo>
                  <a:pt x="704" y="628"/>
                  <a:pt x="704" y="628"/>
                  <a:pt x="704" y="628"/>
                </a:cubicBezTo>
                <a:cubicBezTo>
                  <a:pt x="702" y="627"/>
                  <a:pt x="702" y="627"/>
                  <a:pt x="702" y="627"/>
                </a:cubicBezTo>
                <a:cubicBezTo>
                  <a:pt x="701" y="626"/>
                  <a:pt x="701" y="626"/>
                  <a:pt x="701" y="626"/>
                </a:cubicBezTo>
                <a:cubicBezTo>
                  <a:pt x="698" y="625"/>
                  <a:pt x="698" y="625"/>
                  <a:pt x="698" y="625"/>
                </a:cubicBezTo>
                <a:cubicBezTo>
                  <a:pt x="696" y="627"/>
                  <a:pt x="696" y="627"/>
                  <a:pt x="696" y="627"/>
                </a:cubicBezTo>
                <a:cubicBezTo>
                  <a:pt x="693" y="628"/>
                  <a:pt x="693" y="628"/>
                  <a:pt x="693" y="628"/>
                </a:cubicBezTo>
                <a:cubicBezTo>
                  <a:pt x="697" y="625"/>
                  <a:pt x="697" y="625"/>
                  <a:pt x="697" y="625"/>
                </a:cubicBezTo>
                <a:cubicBezTo>
                  <a:pt x="698" y="622"/>
                  <a:pt x="698" y="622"/>
                  <a:pt x="698" y="622"/>
                </a:cubicBezTo>
                <a:cubicBezTo>
                  <a:pt x="697" y="621"/>
                  <a:pt x="697" y="621"/>
                  <a:pt x="697" y="621"/>
                </a:cubicBezTo>
                <a:cubicBezTo>
                  <a:pt x="697" y="618"/>
                  <a:pt x="697" y="618"/>
                  <a:pt x="697" y="618"/>
                </a:cubicBezTo>
                <a:cubicBezTo>
                  <a:pt x="696" y="617"/>
                  <a:pt x="696" y="617"/>
                  <a:pt x="696" y="617"/>
                </a:cubicBezTo>
                <a:cubicBezTo>
                  <a:pt x="695" y="615"/>
                  <a:pt x="695" y="615"/>
                  <a:pt x="695" y="615"/>
                </a:cubicBezTo>
                <a:cubicBezTo>
                  <a:pt x="695" y="615"/>
                  <a:pt x="695" y="615"/>
                  <a:pt x="695" y="615"/>
                </a:cubicBezTo>
                <a:cubicBezTo>
                  <a:pt x="693" y="614"/>
                  <a:pt x="693" y="614"/>
                  <a:pt x="693" y="614"/>
                </a:cubicBezTo>
                <a:cubicBezTo>
                  <a:pt x="691" y="614"/>
                  <a:pt x="691" y="614"/>
                  <a:pt x="691" y="614"/>
                </a:cubicBezTo>
                <a:cubicBezTo>
                  <a:pt x="691" y="612"/>
                  <a:pt x="691" y="612"/>
                  <a:pt x="691" y="612"/>
                </a:cubicBezTo>
                <a:cubicBezTo>
                  <a:pt x="691" y="611"/>
                  <a:pt x="691" y="611"/>
                  <a:pt x="691" y="611"/>
                </a:cubicBezTo>
                <a:cubicBezTo>
                  <a:pt x="691" y="610"/>
                  <a:pt x="691" y="610"/>
                  <a:pt x="691" y="610"/>
                </a:cubicBezTo>
                <a:cubicBezTo>
                  <a:pt x="690" y="608"/>
                  <a:pt x="690" y="608"/>
                  <a:pt x="690" y="608"/>
                </a:cubicBezTo>
                <a:cubicBezTo>
                  <a:pt x="689" y="608"/>
                  <a:pt x="689" y="608"/>
                  <a:pt x="689" y="608"/>
                </a:cubicBezTo>
                <a:cubicBezTo>
                  <a:pt x="689" y="605"/>
                  <a:pt x="689" y="605"/>
                  <a:pt x="689" y="605"/>
                </a:cubicBezTo>
                <a:cubicBezTo>
                  <a:pt x="687" y="604"/>
                  <a:pt x="687" y="604"/>
                  <a:pt x="687" y="604"/>
                </a:cubicBezTo>
                <a:cubicBezTo>
                  <a:pt x="686" y="602"/>
                  <a:pt x="686" y="602"/>
                  <a:pt x="686" y="602"/>
                </a:cubicBezTo>
                <a:cubicBezTo>
                  <a:pt x="687" y="599"/>
                  <a:pt x="687" y="599"/>
                  <a:pt x="687" y="599"/>
                </a:cubicBezTo>
                <a:cubicBezTo>
                  <a:pt x="689" y="597"/>
                  <a:pt x="689" y="597"/>
                  <a:pt x="689" y="597"/>
                </a:cubicBezTo>
                <a:cubicBezTo>
                  <a:pt x="690" y="595"/>
                  <a:pt x="690" y="595"/>
                  <a:pt x="690" y="595"/>
                </a:cubicBezTo>
                <a:cubicBezTo>
                  <a:pt x="690" y="593"/>
                  <a:pt x="690" y="593"/>
                  <a:pt x="690" y="593"/>
                </a:cubicBezTo>
                <a:cubicBezTo>
                  <a:pt x="692" y="590"/>
                  <a:pt x="692" y="590"/>
                  <a:pt x="692" y="590"/>
                </a:cubicBezTo>
                <a:cubicBezTo>
                  <a:pt x="692" y="586"/>
                  <a:pt x="692" y="586"/>
                  <a:pt x="692" y="586"/>
                </a:cubicBezTo>
                <a:cubicBezTo>
                  <a:pt x="691" y="585"/>
                  <a:pt x="691" y="585"/>
                  <a:pt x="691" y="585"/>
                </a:cubicBezTo>
                <a:cubicBezTo>
                  <a:pt x="691" y="583"/>
                  <a:pt x="691" y="583"/>
                  <a:pt x="691" y="583"/>
                </a:cubicBezTo>
                <a:cubicBezTo>
                  <a:pt x="692" y="581"/>
                  <a:pt x="692" y="581"/>
                  <a:pt x="692" y="581"/>
                </a:cubicBezTo>
                <a:cubicBezTo>
                  <a:pt x="694" y="579"/>
                  <a:pt x="694" y="579"/>
                  <a:pt x="694" y="579"/>
                </a:cubicBezTo>
                <a:cubicBezTo>
                  <a:pt x="694" y="577"/>
                  <a:pt x="694" y="577"/>
                  <a:pt x="694" y="577"/>
                </a:cubicBezTo>
                <a:cubicBezTo>
                  <a:pt x="696" y="573"/>
                  <a:pt x="696" y="573"/>
                  <a:pt x="696" y="573"/>
                </a:cubicBezTo>
                <a:cubicBezTo>
                  <a:pt x="696" y="570"/>
                  <a:pt x="696" y="570"/>
                  <a:pt x="696" y="570"/>
                </a:cubicBezTo>
                <a:cubicBezTo>
                  <a:pt x="695" y="570"/>
                  <a:pt x="695" y="570"/>
                  <a:pt x="695" y="570"/>
                </a:cubicBezTo>
                <a:cubicBezTo>
                  <a:pt x="694" y="570"/>
                  <a:pt x="694" y="570"/>
                  <a:pt x="694" y="570"/>
                </a:cubicBezTo>
                <a:cubicBezTo>
                  <a:pt x="694" y="570"/>
                  <a:pt x="694" y="570"/>
                  <a:pt x="694" y="570"/>
                </a:cubicBezTo>
                <a:cubicBezTo>
                  <a:pt x="693" y="570"/>
                  <a:pt x="693" y="570"/>
                  <a:pt x="693" y="570"/>
                </a:cubicBezTo>
                <a:cubicBezTo>
                  <a:pt x="691" y="570"/>
                  <a:pt x="691" y="570"/>
                  <a:pt x="691" y="570"/>
                </a:cubicBezTo>
                <a:cubicBezTo>
                  <a:pt x="688" y="570"/>
                  <a:pt x="688" y="570"/>
                  <a:pt x="688" y="570"/>
                </a:cubicBezTo>
                <a:cubicBezTo>
                  <a:pt x="685" y="569"/>
                  <a:pt x="685" y="569"/>
                  <a:pt x="685" y="569"/>
                </a:cubicBezTo>
                <a:cubicBezTo>
                  <a:pt x="684" y="569"/>
                  <a:pt x="684" y="569"/>
                  <a:pt x="684" y="569"/>
                </a:cubicBezTo>
                <a:cubicBezTo>
                  <a:pt x="683" y="568"/>
                  <a:pt x="683" y="568"/>
                  <a:pt x="683" y="568"/>
                </a:cubicBezTo>
                <a:cubicBezTo>
                  <a:pt x="679" y="568"/>
                  <a:pt x="679" y="568"/>
                  <a:pt x="679" y="568"/>
                </a:cubicBezTo>
                <a:cubicBezTo>
                  <a:pt x="677" y="568"/>
                  <a:pt x="677" y="568"/>
                  <a:pt x="677" y="568"/>
                </a:cubicBezTo>
                <a:cubicBezTo>
                  <a:pt x="676" y="568"/>
                  <a:pt x="676" y="568"/>
                  <a:pt x="676" y="568"/>
                </a:cubicBezTo>
                <a:cubicBezTo>
                  <a:pt x="673" y="568"/>
                  <a:pt x="673" y="568"/>
                  <a:pt x="673" y="568"/>
                </a:cubicBezTo>
                <a:cubicBezTo>
                  <a:pt x="673" y="567"/>
                  <a:pt x="673" y="567"/>
                  <a:pt x="673" y="567"/>
                </a:cubicBezTo>
                <a:cubicBezTo>
                  <a:pt x="673" y="567"/>
                  <a:pt x="673" y="567"/>
                  <a:pt x="673" y="567"/>
                </a:cubicBezTo>
                <a:cubicBezTo>
                  <a:pt x="671" y="564"/>
                  <a:pt x="671" y="564"/>
                  <a:pt x="671" y="564"/>
                </a:cubicBezTo>
                <a:cubicBezTo>
                  <a:pt x="671" y="563"/>
                  <a:pt x="671" y="563"/>
                  <a:pt x="671" y="563"/>
                </a:cubicBezTo>
                <a:cubicBezTo>
                  <a:pt x="667" y="560"/>
                  <a:pt x="667" y="560"/>
                  <a:pt x="667" y="560"/>
                </a:cubicBezTo>
                <a:cubicBezTo>
                  <a:pt x="666" y="560"/>
                  <a:pt x="666" y="560"/>
                  <a:pt x="666" y="560"/>
                </a:cubicBezTo>
                <a:cubicBezTo>
                  <a:pt x="663" y="558"/>
                  <a:pt x="663" y="558"/>
                  <a:pt x="663" y="558"/>
                </a:cubicBezTo>
                <a:cubicBezTo>
                  <a:pt x="662" y="558"/>
                  <a:pt x="662" y="558"/>
                  <a:pt x="662" y="558"/>
                </a:cubicBezTo>
                <a:cubicBezTo>
                  <a:pt x="658" y="555"/>
                  <a:pt x="658" y="555"/>
                  <a:pt x="658" y="555"/>
                </a:cubicBezTo>
                <a:cubicBezTo>
                  <a:pt x="657" y="554"/>
                  <a:pt x="657" y="554"/>
                  <a:pt x="657" y="554"/>
                </a:cubicBezTo>
                <a:cubicBezTo>
                  <a:pt x="656" y="555"/>
                  <a:pt x="656" y="555"/>
                  <a:pt x="656" y="555"/>
                </a:cubicBezTo>
                <a:cubicBezTo>
                  <a:pt x="656" y="554"/>
                  <a:pt x="656" y="554"/>
                  <a:pt x="656" y="554"/>
                </a:cubicBezTo>
                <a:cubicBezTo>
                  <a:pt x="655" y="551"/>
                  <a:pt x="655" y="551"/>
                  <a:pt x="655" y="551"/>
                </a:cubicBezTo>
                <a:cubicBezTo>
                  <a:pt x="654" y="549"/>
                  <a:pt x="654" y="549"/>
                  <a:pt x="654" y="549"/>
                </a:cubicBezTo>
                <a:cubicBezTo>
                  <a:pt x="654" y="548"/>
                  <a:pt x="654" y="548"/>
                  <a:pt x="654" y="548"/>
                </a:cubicBezTo>
                <a:cubicBezTo>
                  <a:pt x="652" y="547"/>
                  <a:pt x="652" y="547"/>
                  <a:pt x="652" y="547"/>
                </a:cubicBezTo>
                <a:cubicBezTo>
                  <a:pt x="651" y="544"/>
                  <a:pt x="651" y="544"/>
                  <a:pt x="651" y="544"/>
                </a:cubicBezTo>
                <a:cubicBezTo>
                  <a:pt x="649" y="543"/>
                  <a:pt x="649" y="543"/>
                  <a:pt x="649" y="543"/>
                </a:cubicBezTo>
                <a:cubicBezTo>
                  <a:pt x="646" y="540"/>
                  <a:pt x="646" y="540"/>
                  <a:pt x="646" y="540"/>
                </a:cubicBezTo>
                <a:cubicBezTo>
                  <a:pt x="645" y="540"/>
                  <a:pt x="645" y="540"/>
                  <a:pt x="645" y="540"/>
                </a:cubicBezTo>
                <a:cubicBezTo>
                  <a:pt x="643" y="539"/>
                  <a:pt x="643" y="539"/>
                  <a:pt x="643" y="539"/>
                </a:cubicBezTo>
                <a:cubicBezTo>
                  <a:pt x="640" y="538"/>
                  <a:pt x="640" y="538"/>
                  <a:pt x="640" y="538"/>
                </a:cubicBezTo>
                <a:cubicBezTo>
                  <a:pt x="637" y="535"/>
                  <a:pt x="637" y="535"/>
                  <a:pt x="637" y="535"/>
                </a:cubicBezTo>
                <a:cubicBezTo>
                  <a:pt x="633" y="533"/>
                  <a:pt x="633" y="533"/>
                  <a:pt x="633" y="533"/>
                </a:cubicBezTo>
                <a:cubicBezTo>
                  <a:pt x="629" y="533"/>
                  <a:pt x="629" y="533"/>
                  <a:pt x="629" y="533"/>
                </a:cubicBezTo>
                <a:cubicBezTo>
                  <a:pt x="623" y="535"/>
                  <a:pt x="623" y="535"/>
                  <a:pt x="623" y="535"/>
                </a:cubicBezTo>
                <a:cubicBezTo>
                  <a:pt x="616" y="537"/>
                  <a:pt x="616" y="537"/>
                  <a:pt x="616" y="537"/>
                </a:cubicBezTo>
                <a:cubicBezTo>
                  <a:pt x="613" y="537"/>
                  <a:pt x="613" y="537"/>
                  <a:pt x="613" y="537"/>
                </a:cubicBezTo>
                <a:cubicBezTo>
                  <a:pt x="611" y="536"/>
                  <a:pt x="611" y="536"/>
                  <a:pt x="611" y="536"/>
                </a:cubicBezTo>
                <a:cubicBezTo>
                  <a:pt x="613" y="537"/>
                  <a:pt x="613" y="537"/>
                  <a:pt x="613" y="537"/>
                </a:cubicBezTo>
                <a:cubicBezTo>
                  <a:pt x="616" y="536"/>
                  <a:pt x="616" y="536"/>
                  <a:pt x="616" y="536"/>
                </a:cubicBezTo>
                <a:cubicBezTo>
                  <a:pt x="622" y="530"/>
                  <a:pt x="622" y="530"/>
                  <a:pt x="622" y="530"/>
                </a:cubicBezTo>
                <a:cubicBezTo>
                  <a:pt x="622" y="528"/>
                  <a:pt x="622" y="528"/>
                  <a:pt x="622" y="528"/>
                </a:cubicBezTo>
                <a:cubicBezTo>
                  <a:pt x="622" y="525"/>
                  <a:pt x="622" y="525"/>
                  <a:pt x="622" y="525"/>
                </a:cubicBezTo>
                <a:cubicBezTo>
                  <a:pt x="621" y="523"/>
                  <a:pt x="621" y="523"/>
                  <a:pt x="621" y="523"/>
                </a:cubicBezTo>
                <a:cubicBezTo>
                  <a:pt x="622" y="520"/>
                  <a:pt x="622" y="520"/>
                  <a:pt x="622" y="520"/>
                </a:cubicBezTo>
                <a:cubicBezTo>
                  <a:pt x="622" y="516"/>
                  <a:pt x="622" y="516"/>
                  <a:pt x="622" y="516"/>
                </a:cubicBezTo>
                <a:cubicBezTo>
                  <a:pt x="621" y="514"/>
                  <a:pt x="621" y="514"/>
                  <a:pt x="621" y="514"/>
                </a:cubicBezTo>
                <a:cubicBezTo>
                  <a:pt x="621" y="511"/>
                  <a:pt x="621" y="511"/>
                  <a:pt x="621" y="511"/>
                </a:cubicBezTo>
                <a:cubicBezTo>
                  <a:pt x="622" y="509"/>
                  <a:pt x="622" y="509"/>
                  <a:pt x="622" y="509"/>
                </a:cubicBezTo>
                <a:cubicBezTo>
                  <a:pt x="622" y="508"/>
                  <a:pt x="622" y="508"/>
                  <a:pt x="622" y="508"/>
                </a:cubicBezTo>
                <a:cubicBezTo>
                  <a:pt x="620" y="507"/>
                  <a:pt x="620" y="507"/>
                  <a:pt x="620" y="507"/>
                </a:cubicBezTo>
                <a:cubicBezTo>
                  <a:pt x="615" y="507"/>
                  <a:pt x="615" y="507"/>
                  <a:pt x="615" y="507"/>
                </a:cubicBezTo>
                <a:cubicBezTo>
                  <a:pt x="613" y="512"/>
                  <a:pt x="613" y="512"/>
                  <a:pt x="613" y="512"/>
                </a:cubicBezTo>
                <a:cubicBezTo>
                  <a:pt x="609" y="516"/>
                  <a:pt x="609" y="516"/>
                  <a:pt x="609" y="516"/>
                </a:cubicBezTo>
                <a:cubicBezTo>
                  <a:pt x="605" y="516"/>
                  <a:pt x="605" y="516"/>
                  <a:pt x="605" y="516"/>
                </a:cubicBezTo>
                <a:cubicBezTo>
                  <a:pt x="603" y="518"/>
                  <a:pt x="603" y="518"/>
                  <a:pt x="603" y="518"/>
                </a:cubicBezTo>
                <a:cubicBezTo>
                  <a:pt x="603" y="516"/>
                  <a:pt x="603" y="516"/>
                  <a:pt x="603" y="516"/>
                </a:cubicBezTo>
                <a:cubicBezTo>
                  <a:pt x="608" y="515"/>
                  <a:pt x="608" y="515"/>
                  <a:pt x="608" y="515"/>
                </a:cubicBezTo>
                <a:cubicBezTo>
                  <a:pt x="611" y="513"/>
                  <a:pt x="611" y="513"/>
                  <a:pt x="611" y="513"/>
                </a:cubicBezTo>
                <a:cubicBezTo>
                  <a:pt x="612" y="509"/>
                  <a:pt x="612" y="509"/>
                  <a:pt x="612" y="509"/>
                </a:cubicBezTo>
                <a:cubicBezTo>
                  <a:pt x="612" y="508"/>
                  <a:pt x="612" y="508"/>
                  <a:pt x="612" y="508"/>
                </a:cubicBezTo>
                <a:cubicBezTo>
                  <a:pt x="612" y="506"/>
                  <a:pt x="612" y="506"/>
                  <a:pt x="612" y="506"/>
                </a:cubicBezTo>
                <a:cubicBezTo>
                  <a:pt x="611" y="505"/>
                  <a:pt x="611" y="505"/>
                  <a:pt x="611" y="505"/>
                </a:cubicBezTo>
                <a:cubicBezTo>
                  <a:pt x="611" y="503"/>
                  <a:pt x="611" y="503"/>
                  <a:pt x="611" y="503"/>
                </a:cubicBezTo>
                <a:cubicBezTo>
                  <a:pt x="611" y="502"/>
                  <a:pt x="611" y="502"/>
                  <a:pt x="611" y="502"/>
                </a:cubicBezTo>
                <a:cubicBezTo>
                  <a:pt x="609" y="501"/>
                  <a:pt x="609" y="501"/>
                  <a:pt x="609" y="501"/>
                </a:cubicBezTo>
                <a:cubicBezTo>
                  <a:pt x="610" y="500"/>
                  <a:pt x="610" y="500"/>
                  <a:pt x="610" y="500"/>
                </a:cubicBezTo>
                <a:cubicBezTo>
                  <a:pt x="611" y="500"/>
                  <a:pt x="611" y="500"/>
                  <a:pt x="611" y="500"/>
                </a:cubicBezTo>
                <a:cubicBezTo>
                  <a:pt x="612" y="498"/>
                  <a:pt x="612" y="498"/>
                  <a:pt x="612" y="498"/>
                </a:cubicBezTo>
                <a:cubicBezTo>
                  <a:pt x="614" y="495"/>
                  <a:pt x="614" y="495"/>
                  <a:pt x="614" y="495"/>
                </a:cubicBezTo>
                <a:cubicBezTo>
                  <a:pt x="614" y="493"/>
                  <a:pt x="614" y="493"/>
                  <a:pt x="614" y="493"/>
                </a:cubicBezTo>
                <a:cubicBezTo>
                  <a:pt x="613" y="492"/>
                  <a:pt x="613" y="492"/>
                  <a:pt x="613" y="492"/>
                </a:cubicBezTo>
                <a:cubicBezTo>
                  <a:pt x="614" y="488"/>
                  <a:pt x="614" y="488"/>
                  <a:pt x="614" y="488"/>
                </a:cubicBezTo>
                <a:cubicBezTo>
                  <a:pt x="616" y="487"/>
                  <a:pt x="616" y="487"/>
                  <a:pt x="616" y="487"/>
                </a:cubicBezTo>
                <a:cubicBezTo>
                  <a:pt x="617" y="485"/>
                  <a:pt x="617" y="485"/>
                  <a:pt x="617" y="485"/>
                </a:cubicBezTo>
                <a:cubicBezTo>
                  <a:pt x="618" y="483"/>
                  <a:pt x="618" y="483"/>
                  <a:pt x="618" y="483"/>
                </a:cubicBezTo>
                <a:cubicBezTo>
                  <a:pt x="618" y="480"/>
                  <a:pt x="618" y="480"/>
                  <a:pt x="618" y="480"/>
                </a:cubicBezTo>
                <a:cubicBezTo>
                  <a:pt x="620" y="478"/>
                  <a:pt x="620" y="478"/>
                  <a:pt x="620" y="478"/>
                </a:cubicBezTo>
                <a:cubicBezTo>
                  <a:pt x="619" y="476"/>
                  <a:pt x="619" y="476"/>
                  <a:pt x="619" y="476"/>
                </a:cubicBezTo>
                <a:cubicBezTo>
                  <a:pt x="619" y="475"/>
                  <a:pt x="619" y="475"/>
                  <a:pt x="619" y="475"/>
                </a:cubicBezTo>
                <a:cubicBezTo>
                  <a:pt x="621" y="476"/>
                  <a:pt x="621" y="476"/>
                  <a:pt x="621" y="476"/>
                </a:cubicBezTo>
                <a:cubicBezTo>
                  <a:pt x="623" y="475"/>
                  <a:pt x="623" y="475"/>
                  <a:pt x="623" y="475"/>
                </a:cubicBezTo>
                <a:cubicBezTo>
                  <a:pt x="623" y="473"/>
                  <a:pt x="623" y="473"/>
                  <a:pt x="623" y="473"/>
                </a:cubicBezTo>
                <a:cubicBezTo>
                  <a:pt x="625" y="473"/>
                  <a:pt x="625" y="473"/>
                  <a:pt x="625" y="473"/>
                </a:cubicBezTo>
                <a:cubicBezTo>
                  <a:pt x="628" y="470"/>
                  <a:pt x="628" y="470"/>
                  <a:pt x="628" y="470"/>
                </a:cubicBezTo>
                <a:cubicBezTo>
                  <a:pt x="630" y="469"/>
                  <a:pt x="630" y="469"/>
                  <a:pt x="630" y="469"/>
                </a:cubicBezTo>
                <a:cubicBezTo>
                  <a:pt x="629" y="467"/>
                  <a:pt x="629" y="467"/>
                  <a:pt x="629" y="467"/>
                </a:cubicBezTo>
                <a:cubicBezTo>
                  <a:pt x="630" y="466"/>
                  <a:pt x="630" y="466"/>
                  <a:pt x="630" y="466"/>
                </a:cubicBezTo>
                <a:cubicBezTo>
                  <a:pt x="631" y="466"/>
                  <a:pt x="631" y="466"/>
                  <a:pt x="631" y="466"/>
                </a:cubicBezTo>
                <a:cubicBezTo>
                  <a:pt x="632" y="465"/>
                  <a:pt x="632" y="465"/>
                  <a:pt x="632" y="465"/>
                </a:cubicBezTo>
                <a:cubicBezTo>
                  <a:pt x="631" y="464"/>
                  <a:pt x="631" y="464"/>
                  <a:pt x="631" y="464"/>
                </a:cubicBezTo>
                <a:cubicBezTo>
                  <a:pt x="633" y="462"/>
                  <a:pt x="633" y="462"/>
                  <a:pt x="633" y="462"/>
                </a:cubicBezTo>
                <a:cubicBezTo>
                  <a:pt x="635" y="460"/>
                  <a:pt x="635" y="460"/>
                  <a:pt x="635" y="460"/>
                </a:cubicBezTo>
                <a:cubicBezTo>
                  <a:pt x="636" y="460"/>
                  <a:pt x="636" y="460"/>
                  <a:pt x="636" y="460"/>
                </a:cubicBezTo>
                <a:cubicBezTo>
                  <a:pt x="636" y="459"/>
                  <a:pt x="636" y="459"/>
                  <a:pt x="636" y="459"/>
                </a:cubicBezTo>
                <a:cubicBezTo>
                  <a:pt x="637" y="458"/>
                  <a:pt x="637" y="458"/>
                  <a:pt x="637" y="458"/>
                </a:cubicBezTo>
                <a:cubicBezTo>
                  <a:pt x="635" y="457"/>
                  <a:pt x="635" y="457"/>
                  <a:pt x="635" y="457"/>
                </a:cubicBezTo>
                <a:cubicBezTo>
                  <a:pt x="636" y="456"/>
                  <a:pt x="636" y="456"/>
                  <a:pt x="636" y="456"/>
                </a:cubicBezTo>
                <a:cubicBezTo>
                  <a:pt x="636" y="455"/>
                  <a:pt x="636" y="455"/>
                  <a:pt x="636" y="455"/>
                </a:cubicBezTo>
                <a:cubicBezTo>
                  <a:pt x="638" y="455"/>
                  <a:pt x="638" y="455"/>
                  <a:pt x="638" y="455"/>
                </a:cubicBezTo>
                <a:cubicBezTo>
                  <a:pt x="640" y="457"/>
                  <a:pt x="640" y="457"/>
                  <a:pt x="640" y="457"/>
                </a:cubicBezTo>
                <a:cubicBezTo>
                  <a:pt x="640" y="457"/>
                  <a:pt x="640" y="457"/>
                  <a:pt x="640" y="457"/>
                </a:cubicBezTo>
                <a:cubicBezTo>
                  <a:pt x="641" y="457"/>
                  <a:pt x="641" y="457"/>
                  <a:pt x="641" y="457"/>
                </a:cubicBezTo>
                <a:cubicBezTo>
                  <a:pt x="640" y="456"/>
                  <a:pt x="640" y="456"/>
                  <a:pt x="640" y="456"/>
                </a:cubicBezTo>
                <a:cubicBezTo>
                  <a:pt x="639" y="455"/>
                  <a:pt x="639" y="455"/>
                  <a:pt x="639" y="455"/>
                </a:cubicBezTo>
                <a:cubicBezTo>
                  <a:pt x="642" y="454"/>
                  <a:pt x="642" y="454"/>
                  <a:pt x="642" y="454"/>
                </a:cubicBezTo>
                <a:cubicBezTo>
                  <a:pt x="643" y="453"/>
                  <a:pt x="643" y="453"/>
                  <a:pt x="643" y="453"/>
                </a:cubicBezTo>
                <a:cubicBezTo>
                  <a:pt x="645" y="453"/>
                  <a:pt x="645" y="453"/>
                  <a:pt x="645" y="453"/>
                </a:cubicBezTo>
                <a:cubicBezTo>
                  <a:pt x="645" y="453"/>
                  <a:pt x="645" y="453"/>
                  <a:pt x="645" y="453"/>
                </a:cubicBezTo>
                <a:cubicBezTo>
                  <a:pt x="646" y="452"/>
                  <a:pt x="646" y="452"/>
                  <a:pt x="646" y="452"/>
                </a:cubicBezTo>
                <a:cubicBezTo>
                  <a:pt x="645" y="451"/>
                  <a:pt x="645" y="451"/>
                  <a:pt x="645" y="451"/>
                </a:cubicBezTo>
                <a:cubicBezTo>
                  <a:pt x="646" y="451"/>
                  <a:pt x="646" y="451"/>
                  <a:pt x="646" y="451"/>
                </a:cubicBezTo>
                <a:cubicBezTo>
                  <a:pt x="647" y="453"/>
                  <a:pt x="647" y="453"/>
                  <a:pt x="647" y="453"/>
                </a:cubicBezTo>
                <a:cubicBezTo>
                  <a:pt x="648" y="452"/>
                  <a:pt x="648" y="452"/>
                  <a:pt x="648" y="452"/>
                </a:cubicBezTo>
                <a:cubicBezTo>
                  <a:pt x="648" y="450"/>
                  <a:pt x="648" y="450"/>
                  <a:pt x="648" y="450"/>
                </a:cubicBezTo>
                <a:cubicBezTo>
                  <a:pt x="647" y="449"/>
                  <a:pt x="647" y="449"/>
                  <a:pt x="647" y="449"/>
                </a:cubicBezTo>
                <a:cubicBezTo>
                  <a:pt x="647" y="448"/>
                  <a:pt x="647" y="448"/>
                  <a:pt x="647" y="448"/>
                </a:cubicBezTo>
                <a:cubicBezTo>
                  <a:pt x="648" y="448"/>
                  <a:pt x="648" y="448"/>
                  <a:pt x="648" y="448"/>
                </a:cubicBezTo>
                <a:cubicBezTo>
                  <a:pt x="651" y="449"/>
                  <a:pt x="651" y="449"/>
                  <a:pt x="651" y="449"/>
                </a:cubicBezTo>
                <a:cubicBezTo>
                  <a:pt x="651" y="448"/>
                  <a:pt x="651" y="448"/>
                  <a:pt x="651" y="448"/>
                </a:cubicBezTo>
                <a:cubicBezTo>
                  <a:pt x="649" y="447"/>
                  <a:pt x="649" y="447"/>
                  <a:pt x="649" y="447"/>
                </a:cubicBezTo>
                <a:cubicBezTo>
                  <a:pt x="648" y="446"/>
                  <a:pt x="648" y="446"/>
                  <a:pt x="648" y="446"/>
                </a:cubicBezTo>
                <a:cubicBezTo>
                  <a:pt x="649" y="446"/>
                  <a:pt x="649" y="446"/>
                  <a:pt x="649" y="446"/>
                </a:cubicBezTo>
                <a:cubicBezTo>
                  <a:pt x="649" y="445"/>
                  <a:pt x="649" y="445"/>
                  <a:pt x="649" y="445"/>
                </a:cubicBezTo>
                <a:cubicBezTo>
                  <a:pt x="650" y="447"/>
                  <a:pt x="650" y="447"/>
                  <a:pt x="650" y="447"/>
                </a:cubicBezTo>
                <a:cubicBezTo>
                  <a:pt x="652" y="447"/>
                  <a:pt x="652" y="447"/>
                  <a:pt x="652" y="447"/>
                </a:cubicBezTo>
                <a:cubicBezTo>
                  <a:pt x="653" y="447"/>
                  <a:pt x="653" y="447"/>
                  <a:pt x="653" y="447"/>
                </a:cubicBezTo>
                <a:cubicBezTo>
                  <a:pt x="654" y="446"/>
                  <a:pt x="654" y="446"/>
                  <a:pt x="654" y="446"/>
                </a:cubicBezTo>
                <a:cubicBezTo>
                  <a:pt x="652" y="443"/>
                  <a:pt x="652" y="443"/>
                  <a:pt x="652" y="443"/>
                </a:cubicBezTo>
                <a:cubicBezTo>
                  <a:pt x="651" y="439"/>
                  <a:pt x="651" y="439"/>
                  <a:pt x="651" y="439"/>
                </a:cubicBezTo>
                <a:cubicBezTo>
                  <a:pt x="649" y="437"/>
                  <a:pt x="649" y="437"/>
                  <a:pt x="649" y="437"/>
                </a:cubicBezTo>
                <a:cubicBezTo>
                  <a:pt x="649" y="436"/>
                  <a:pt x="649" y="436"/>
                  <a:pt x="649" y="436"/>
                </a:cubicBezTo>
                <a:cubicBezTo>
                  <a:pt x="649" y="434"/>
                  <a:pt x="649" y="434"/>
                  <a:pt x="649" y="434"/>
                </a:cubicBezTo>
                <a:cubicBezTo>
                  <a:pt x="649" y="434"/>
                  <a:pt x="649" y="434"/>
                  <a:pt x="649" y="434"/>
                </a:cubicBezTo>
                <a:cubicBezTo>
                  <a:pt x="651" y="435"/>
                  <a:pt x="651" y="435"/>
                  <a:pt x="651" y="435"/>
                </a:cubicBezTo>
                <a:cubicBezTo>
                  <a:pt x="652" y="438"/>
                  <a:pt x="652" y="438"/>
                  <a:pt x="652" y="438"/>
                </a:cubicBezTo>
                <a:cubicBezTo>
                  <a:pt x="654" y="441"/>
                  <a:pt x="654" y="441"/>
                  <a:pt x="654" y="441"/>
                </a:cubicBezTo>
                <a:cubicBezTo>
                  <a:pt x="658" y="442"/>
                  <a:pt x="658" y="442"/>
                  <a:pt x="658" y="442"/>
                </a:cubicBezTo>
                <a:cubicBezTo>
                  <a:pt x="660" y="443"/>
                  <a:pt x="660" y="443"/>
                  <a:pt x="660" y="443"/>
                </a:cubicBezTo>
                <a:cubicBezTo>
                  <a:pt x="662" y="443"/>
                  <a:pt x="662" y="443"/>
                  <a:pt x="662" y="443"/>
                </a:cubicBezTo>
                <a:cubicBezTo>
                  <a:pt x="663" y="442"/>
                  <a:pt x="663" y="442"/>
                  <a:pt x="663" y="442"/>
                </a:cubicBezTo>
                <a:cubicBezTo>
                  <a:pt x="664" y="442"/>
                  <a:pt x="664" y="442"/>
                  <a:pt x="664" y="442"/>
                </a:cubicBezTo>
                <a:cubicBezTo>
                  <a:pt x="667" y="439"/>
                  <a:pt x="667" y="439"/>
                  <a:pt x="667" y="439"/>
                </a:cubicBezTo>
                <a:cubicBezTo>
                  <a:pt x="667" y="435"/>
                  <a:pt x="667" y="435"/>
                  <a:pt x="667" y="435"/>
                </a:cubicBezTo>
                <a:cubicBezTo>
                  <a:pt x="664" y="431"/>
                  <a:pt x="664" y="431"/>
                  <a:pt x="664" y="431"/>
                </a:cubicBezTo>
                <a:cubicBezTo>
                  <a:pt x="663" y="429"/>
                  <a:pt x="663" y="429"/>
                  <a:pt x="663" y="429"/>
                </a:cubicBezTo>
                <a:cubicBezTo>
                  <a:pt x="662" y="428"/>
                  <a:pt x="662" y="428"/>
                  <a:pt x="662" y="428"/>
                </a:cubicBezTo>
                <a:cubicBezTo>
                  <a:pt x="661" y="428"/>
                  <a:pt x="661" y="428"/>
                  <a:pt x="661" y="428"/>
                </a:cubicBezTo>
                <a:cubicBezTo>
                  <a:pt x="659" y="430"/>
                  <a:pt x="659" y="430"/>
                  <a:pt x="659" y="430"/>
                </a:cubicBezTo>
                <a:cubicBezTo>
                  <a:pt x="656" y="430"/>
                  <a:pt x="656" y="430"/>
                  <a:pt x="656" y="430"/>
                </a:cubicBezTo>
                <a:cubicBezTo>
                  <a:pt x="655" y="430"/>
                  <a:pt x="655" y="430"/>
                  <a:pt x="655" y="430"/>
                </a:cubicBezTo>
                <a:cubicBezTo>
                  <a:pt x="655" y="430"/>
                  <a:pt x="655" y="430"/>
                  <a:pt x="655" y="430"/>
                </a:cubicBezTo>
                <a:cubicBezTo>
                  <a:pt x="654" y="429"/>
                  <a:pt x="654" y="429"/>
                  <a:pt x="654" y="429"/>
                </a:cubicBezTo>
                <a:cubicBezTo>
                  <a:pt x="656" y="429"/>
                  <a:pt x="656" y="429"/>
                  <a:pt x="656" y="429"/>
                </a:cubicBezTo>
                <a:cubicBezTo>
                  <a:pt x="658" y="429"/>
                  <a:pt x="658" y="429"/>
                  <a:pt x="658" y="429"/>
                </a:cubicBezTo>
                <a:cubicBezTo>
                  <a:pt x="660" y="427"/>
                  <a:pt x="660" y="427"/>
                  <a:pt x="660" y="427"/>
                </a:cubicBezTo>
                <a:cubicBezTo>
                  <a:pt x="660" y="426"/>
                  <a:pt x="660" y="426"/>
                  <a:pt x="660" y="426"/>
                </a:cubicBezTo>
                <a:cubicBezTo>
                  <a:pt x="656" y="424"/>
                  <a:pt x="656" y="424"/>
                  <a:pt x="656" y="424"/>
                </a:cubicBezTo>
                <a:cubicBezTo>
                  <a:pt x="653" y="421"/>
                  <a:pt x="653" y="421"/>
                  <a:pt x="653" y="421"/>
                </a:cubicBezTo>
                <a:cubicBezTo>
                  <a:pt x="652" y="420"/>
                  <a:pt x="652" y="420"/>
                  <a:pt x="652" y="420"/>
                </a:cubicBezTo>
                <a:cubicBezTo>
                  <a:pt x="652" y="421"/>
                  <a:pt x="652" y="421"/>
                  <a:pt x="652" y="421"/>
                </a:cubicBezTo>
                <a:cubicBezTo>
                  <a:pt x="652" y="423"/>
                  <a:pt x="652" y="423"/>
                  <a:pt x="652" y="423"/>
                </a:cubicBezTo>
                <a:cubicBezTo>
                  <a:pt x="652" y="423"/>
                  <a:pt x="652" y="423"/>
                  <a:pt x="652" y="423"/>
                </a:cubicBezTo>
                <a:cubicBezTo>
                  <a:pt x="650" y="422"/>
                  <a:pt x="650" y="422"/>
                  <a:pt x="650" y="422"/>
                </a:cubicBezTo>
                <a:cubicBezTo>
                  <a:pt x="649" y="419"/>
                  <a:pt x="649" y="419"/>
                  <a:pt x="649" y="419"/>
                </a:cubicBezTo>
                <a:cubicBezTo>
                  <a:pt x="651" y="420"/>
                  <a:pt x="651" y="420"/>
                  <a:pt x="651" y="420"/>
                </a:cubicBezTo>
                <a:cubicBezTo>
                  <a:pt x="651" y="417"/>
                  <a:pt x="651" y="417"/>
                  <a:pt x="651" y="417"/>
                </a:cubicBezTo>
                <a:cubicBezTo>
                  <a:pt x="652" y="418"/>
                  <a:pt x="652" y="418"/>
                  <a:pt x="652" y="418"/>
                </a:cubicBezTo>
                <a:cubicBezTo>
                  <a:pt x="654" y="420"/>
                  <a:pt x="654" y="420"/>
                  <a:pt x="654" y="420"/>
                </a:cubicBezTo>
                <a:cubicBezTo>
                  <a:pt x="656" y="421"/>
                  <a:pt x="656" y="421"/>
                  <a:pt x="656" y="421"/>
                </a:cubicBezTo>
                <a:cubicBezTo>
                  <a:pt x="657" y="424"/>
                  <a:pt x="657" y="424"/>
                  <a:pt x="657" y="424"/>
                </a:cubicBezTo>
                <a:cubicBezTo>
                  <a:pt x="660" y="426"/>
                  <a:pt x="660" y="426"/>
                  <a:pt x="660" y="426"/>
                </a:cubicBezTo>
                <a:cubicBezTo>
                  <a:pt x="664" y="427"/>
                  <a:pt x="664" y="427"/>
                  <a:pt x="664" y="427"/>
                </a:cubicBezTo>
                <a:cubicBezTo>
                  <a:pt x="666" y="429"/>
                  <a:pt x="666" y="429"/>
                  <a:pt x="666" y="429"/>
                </a:cubicBezTo>
                <a:cubicBezTo>
                  <a:pt x="667" y="430"/>
                  <a:pt x="667" y="430"/>
                  <a:pt x="667" y="430"/>
                </a:cubicBezTo>
                <a:cubicBezTo>
                  <a:pt x="667" y="432"/>
                  <a:pt x="667" y="432"/>
                  <a:pt x="667" y="432"/>
                </a:cubicBezTo>
                <a:cubicBezTo>
                  <a:pt x="669" y="432"/>
                  <a:pt x="669" y="432"/>
                  <a:pt x="669" y="432"/>
                </a:cubicBezTo>
                <a:cubicBezTo>
                  <a:pt x="670" y="433"/>
                  <a:pt x="670" y="433"/>
                  <a:pt x="670" y="433"/>
                </a:cubicBezTo>
                <a:cubicBezTo>
                  <a:pt x="670" y="431"/>
                  <a:pt x="670" y="431"/>
                  <a:pt x="670" y="431"/>
                </a:cubicBezTo>
                <a:cubicBezTo>
                  <a:pt x="672" y="430"/>
                  <a:pt x="672" y="430"/>
                  <a:pt x="672" y="430"/>
                </a:cubicBezTo>
                <a:cubicBezTo>
                  <a:pt x="671" y="429"/>
                  <a:pt x="671" y="429"/>
                  <a:pt x="671" y="429"/>
                </a:cubicBezTo>
                <a:cubicBezTo>
                  <a:pt x="671" y="427"/>
                  <a:pt x="671" y="427"/>
                  <a:pt x="671" y="427"/>
                </a:cubicBezTo>
                <a:cubicBezTo>
                  <a:pt x="673" y="429"/>
                  <a:pt x="673" y="429"/>
                  <a:pt x="673" y="429"/>
                </a:cubicBezTo>
                <a:cubicBezTo>
                  <a:pt x="673" y="431"/>
                  <a:pt x="673" y="431"/>
                  <a:pt x="673" y="431"/>
                </a:cubicBezTo>
                <a:cubicBezTo>
                  <a:pt x="674" y="431"/>
                  <a:pt x="674" y="431"/>
                  <a:pt x="674" y="431"/>
                </a:cubicBezTo>
                <a:cubicBezTo>
                  <a:pt x="676" y="428"/>
                  <a:pt x="676" y="428"/>
                  <a:pt x="676" y="428"/>
                </a:cubicBezTo>
                <a:cubicBezTo>
                  <a:pt x="677" y="424"/>
                  <a:pt x="677" y="424"/>
                  <a:pt x="677" y="424"/>
                </a:cubicBezTo>
                <a:cubicBezTo>
                  <a:pt x="676" y="423"/>
                  <a:pt x="676" y="423"/>
                  <a:pt x="676" y="423"/>
                </a:cubicBezTo>
                <a:cubicBezTo>
                  <a:pt x="677" y="421"/>
                  <a:pt x="677" y="421"/>
                  <a:pt x="677" y="421"/>
                </a:cubicBezTo>
                <a:cubicBezTo>
                  <a:pt x="678" y="424"/>
                  <a:pt x="678" y="424"/>
                  <a:pt x="678" y="424"/>
                </a:cubicBezTo>
                <a:cubicBezTo>
                  <a:pt x="678" y="425"/>
                  <a:pt x="678" y="425"/>
                  <a:pt x="678" y="425"/>
                </a:cubicBezTo>
                <a:cubicBezTo>
                  <a:pt x="679" y="422"/>
                  <a:pt x="679" y="422"/>
                  <a:pt x="679" y="422"/>
                </a:cubicBezTo>
                <a:cubicBezTo>
                  <a:pt x="681" y="421"/>
                  <a:pt x="681" y="421"/>
                  <a:pt x="681" y="421"/>
                </a:cubicBezTo>
                <a:cubicBezTo>
                  <a:pt x="681" y="422"/>
                  <a:pt x="681" y="422"/>
                  <a:pt x="681" y="422"/>
                </a:cubicBezTo>
                <a:cubicBezTo>
                  <a:pt x="682" y="422"/>
                  <a:pt x="682" y="422"/>
                  <a:pt x="682" y="422"/>
                </a:cubicBezTo>
                <a:cubicBezTo>
                  <a:pt x="680" y="424"/>
                  <a:pt x="680" y="424"/>
                  <a:pt x="680" y="424"/>
                </a:cubicBezTo>
                <a:cubicBezTo>
                  <a:pt x="681" y="424"/>
                  <a:pt x="681" y="424"/>
                  <a:pt x="681" y="424"/>
                </a:cubicBezTo>
                <a:cubicBezTo>
                  <a:pt x="682" y="425"/>
                  <a:pt x="682" y="425"/>
                  <a:pt x="682" y="425"/>
                </a:cubicBezTo>
                <a:cubicBezTo>
                  <a:pt x="683" y="424"/>
                  <a:pt x="683" y="424"/>
                  <a:pt x="683" y="424"/>
                </a:cubicBezTo>
                <a:cubicBezTo>
                  <a:pt x="684" y="425"/>
                  <a:pt x="684" y="425"/>
                  <a:pt x="684" y="425"/>
                </a:cubicBezTo>
                <a:cubicBezTo>
                  <a:pt x="686" y="427"/>
                  <a:pt x="686" y="427"/>
                  <a:pt x="686" y="427"/>
                </a:cubicBezTo>
                <a:cubicBezTo>
                  <a:pt x="687" y="426"/>
                  <a:pt x="687" y="426"/>
                  <a:pt x="687" y="426"/>
                </a:cubicBezTo>
                <a:cubicBezTo>
                  <a:pt x="688" y="426"/>
                  <a:pt x="688" y="426"/>
                  <a:pt x="688" y="426"/>
                </a:cubicBezTo>
                <a:cubicBezTo>
                  <a:pt x="689" y="427"/>
                  <a:pt x="689" y="427"/>
                  <a:pt x="689" y="427"/>
                </a:cubicBezTo>
                <a:cubicBezTo>
                  <a:pt x="690" y="427"/>
                  <a:pt x="690" y="427"/>
                  <a:pt x="690" y="427"/>
                </a:cubicBezTo>
                <a:cubicBezTo>
                  <a:pt x="692" y="424"/>
                  <a:pt x="692" y="424"/>
                  <a:pt x="692" y="424"/>
                </a:cubicBezTo>
                <a:cubicBezTo>
                  <a:pt x="694" y="423"/>
                  <a:pt x="694" y="423"/>
                  <a:pt x="694" y="423"/>
                </a:cubicBezTo>
                <a:cubicBezTo>
                  <a:pt x="700" y="417"/>
                  <a:pt x="700" y="417"/>
                  <a:pt x="700" y="417"/>
                </a:cubicBezTo>
                <a:cubicBezTo>
                  <a:pt x="700" y="416"/>
                  <a:pt x="700" y="416"/>
                  <a:pt x="700" y="416"/>
                </a:cubicBezTo>
                <a:cubicBezTo>
                  <a:pt x="701" y="415"/>
                  <a:pt x="701" y="415"/>
                  <a:pt x="701" y="415"/>
                </a:cubicBezTo>
                <a:cubicBezTo>
                  <a:pt x="702" y="416"/>
                  <a:pt x="702" y="416"/>
                  <a:pt x="702" y="416"/>
                </a:cubicBezTo>
                <a:cubicBezTo>
                  <a:pt x="704" y="412"/>
                  <a:pt x="704" y="412"/>
                  <a:pt x="704" y="412"/>
                </a:cubicBezTo>
                <a:cubicBezTo>
                  <a:pt x="706" y="411"/>
                  <a:pt x="706" y="411"/>
                  <a:pt x="706" y="411"/>
                </a:cubicBezTo>
                <a:cubicBezTo>
                  <a:pt x="708" y="410"/>
                  <a:pt x="708" y="410"/>
                  <a:pt x="708" y="410"/>
                </a:cubicBezTo>
                <a:cubicBezTo>
                  <a:pt x="709" y="409"/>
                  <a:pt x="709" y="409"/>
                  <a:pt x="709" y="409"/>
                </a:cubicBezTo>
                <a:cubicBezTo>
                  <a:pt x="708" y="407"/>
                  <a:pt x="708" y="407"/>
                  <a:pt x="708" y="407"/>
                </a:cubicBezTo>
                <a:cubicBezTo>
                  <a:pt x="702" y="405"/>
                  <a:pt x="702" y="405"/>
                  <a:pt x="702" y="405"/>
                </a:cubicBezTo>
                <a:cubicBezTo>
                  <a:pt x="698" y="405"/>
                  <a:pt x="698" y="405"/>
                  <a:pt x="698" y="405"/>
                </a:cubicBezTo>
                <a:cubicBezTo>
                  <a:pt x="695" y="404"/>
                  <a:pt x="695" y="404"/>
                  <a:pt x="695" y="404"/>
                </a:cubicBezTo>
                <a:cubicBezTo>
                  <a:pt x="694" y="401"/>
                  <a:pt x="694" y="401"/>
                  <a:pt x="694" y="401"/>
                </a:cubicBezTo>
                <a:cubicBezTo>
                  <a:pt x="692" y="397"/>
                  <a:pt x="692" y="397"/>
                  <a:pt x="692" y="397"/>
                </a:cubicBezTo>
                <a:cubicBezTo>
                  <a:pt x="691" y="397"/>
                  <a:pt x="691" y="397"/>
                  <a:pt x="691" y="397"/>
                </a:cubicBezTo>
                <a:cubicBezTo>
                  <a:pt x="691" y="394"/>
                  <a:pt x="691" y="394"/>
                  <a:pt x="691" y="394"/>
                </a:cubicBezTo>
                <a:cubicBezTo>
                  <a:pt x="690" y="393"/>
                  <a:pt x="690" y="393"/>
                  <a:pt x="690" y="393"/>
                </a:cubicBezTo>
                <a:cubicBezTo>
                  <a:pt x="691" y="393"/>
                  <a:pt x="691" y="393"/>
                  <a:pt x="691" y="393"/>
                </a:cubicBezTo>
                <a:cubicBezTo>
                  <a:pt x="692" y="393"/>
                  <a:pt x="692" y="393"/>
                  <a:pt x="692" y="393"/>
                </a:cubicBezTo>
                <a:cubicBezTo>
                  <a:pt x="692" y="392"/>
                  <a:pt x="692" y="392"/>
                  <a:pt x="692" y="392"/>
                </a:cubicBezTo>
                <a:cubicBezTo>
                  <a:pt x="691" y="391"/>
                  <a:pt x="691" y="391"/>
                  <a:pt x="691" y="391"/>
                </a:cubicBezTo>
                <a:cubicBezTo>
                  <a:pt x="687" y="391"/>
                  <a:pt x="687" y="391"/>
                  <a:pt x="687" y="391"/>
                </a:cubicBezTo>
                <a:cubicBezTo>
                  <a:pt x="683" y="389"/>
                  <a:pt x="683" y="389"/>
                  <a:pt x="683" y="389"/>
                </a:cubicBezTo>
                <a:cubicBezTo>
                  <a:pt x="682" y="390"/>
                  <a:pt x="682" y="390"/>
                  <a:pt x="682" y="390"/>
                </a:cubicBezTo>
                <a:cubicBezTo>
                  <a:pt x="681" y="390"/>
                  <a:pt x="681" y="390"/>
                  <a:pt x="681" y="390"/>
                </a:cubicBezTo>
                <a:cubicBezTo>
                  <a:pt x="680" y="389"/>
                  <a:pt x="680" y="389"/>
                  <a:pt x="680" y="389"/>
                </a:cubicBezTo>
                <a:cubicBezTo>
                  <a:pt x="680" y="388"/>
                  <a:pt x="680" y="388"/>
                  <a:pt x="680" y="388"/>
                </a:cubicBezTo>
                <a:cubicBezTo>
                  <a:pt x="682" y="388"/>
                  <a:pt x="682" y="388"/>
                  <a:pt x="682" y="388"/>
                </a:cubicBezTo>
                <a:cubicBezTo>
                  <a:pt x="686" y="389"/>
                  <a:pt x="686" y="389"/>
                  <a:pt x="686" y="389"/>
                </a:cubicBezTo>
                <a:cubicBezTo>
                  <a:pt x="689" y="390"/>
                  <a:pt x="689" y="390"/>
                  <a:pt x="689" y="390"/>
                </a:cubicBezTo>
                <a:cubicBezTo>
                  <a:pt x="692" y="390"/>
                  <a:pt x="692" y="390"/>
                  <a:pt x="692" y="390"/>
                </a:cubicBezTo>
                <a:cubicBezTo>
                  <a:pt x="694" y="392"/>
                  <a:pt x="694" y="392"/>
                  <a:pt x="694" y="392"/>
                </a:cubicBezTo>
                <a:cubicBezTo>
                  <a:pt x="696" y="396"/>
                  <a:pt x="696" y="396"/>
                  <a:pt x="696" y="396"/>
                </a:cubicBezTo>
                <a:cubicBezTo>
                  <a:pt x="698" y="396"/>
                  <a:pt x="698" y="396"/>
                  <a:pt x="698" y="396"/>
                </a:cubicBezTo>
                <a:cubicBezTo>
                  <a:pt x="699" y="397"/>
                  <a:pt x="699" y="397"/>
                  <a:pt x="699" y="397"/>
                </a:cubicBezTo>
                <a:cubicBezTo>
                  <a:pt x="698" y="398"/>
                  <a:pt x="698" y="398"/>
                  <a:pt x="698" y="398"/>
                </a:cubicBezTo>
                <a:cubicBezTo>
                  <a:pt x="697" y="398"/>
                  <a:pt x="697" y="398"/>
                  <a:pt x="697" y="398"/>
                </a:cubicBezTo>
                <a:cubicBezTo>
                  <a:pt x="697" y="399"/>
                  <a:pt x="697" y="399"/>
                  <a:pt x="697" y="399"/>
                </a:cubicBezTo>
                <a:cubicBezTo>
                  <a:pt x="700" y="400"/>
                  <a:pt x="700" y="400"/>
                  <a:pt x="700" y="400"/>
                </a:cubicBezTo>
                <a:cubicBezTo>
                  <a:pt x="701" y="402"/>
                  <a:pt x="701" y="402"/>
                  <a:pt x="701" y="402"/>
                </a:cubicBezTo>
                <a:cubicBezTo>
                  <a:pt x="702" y="404"/>
                  <a:pt x="702" y="404"/>
                  <a:pt x="702" y="404"/>
                </a:cubicBezTo>
                <a:cubicBezTo>
                  <a:pt x="708" y="405"/>
                  <a:pt x="708" y="405"/>
                  <a:pt x="708" y="405"/>
                </a:cubicBezTo>
                <a:cubicBezTo>
                  <a:pt x="710" y="404"/>
                  <a:pt x="710" y="404"/>
                  <a:pt x="710" y="404"/>
                </a:cubicBezTo>
                <a:cubicBezTo>
                  <a:pt x="710" y="402"/>
                  <a:pt x="710" y="402"/>
                  <a:pt x="710" y="402"/>
                </a:cubicBezTo>
                <a:cubicBezTo>
                  <a:pt x="712" y="401"/>
                  <a:pt x="712" y="401"/>
                  <a:pt x="712" y="401"/>
                </a:cubicBezTo>
                <a:cubicBezTo>
                  <a:pt x="713" y="402"/>
                  <a:pt x="713" y="402"/>
                  <a:pt x="713" y="402"/>
                </a:cubicBezTo>
                <a:cubicBezTo>
                  <a:pt x="715" y="399"/>
                  <a:pt x="715" y="399"/>
                  <a:pt x="715" y="399"/>
                </a:cubicBezTo>
                <a:cubicBezTo>
                  <a:pt x="717" y="397"/>
                  <a:pt x="717" y="397"/>
                  <a:pt x="717" y="397"/>
                </a:cubicBezTo>
                <a:cubicBezTo>
                  <a:pt x="721" y="394"/>
                  <a:pt x="721" y="394"/>
                  <a:pt x="721" y="394"/>
                </a:cubicBezTo>
                <a:cubicBezTo>
                  <a:pt x="723" y="393"/>
                  <a:pt x="723" y="393"/>
                  <a:pt x="723" y="393"/>
                </a:cubicBezTo>
                <a:cubicBezTo>
                  <a:pt x="724" y="391"/>
                  <a:pt x="724" y="391"/>
                  <a:pt x="724" y="391"/>
                </a:cubicBezTo>
                <a:cubicBezTo>
                  <a:pt x="723" y="389"/>
                  <a:pt x="723" y="389"/>
                  <a:pt x="723" y="389"/>
                </a:cubicBezTo>
                <a:cubicBezTo>
                  <a:pt x="721" y="389"/>
                  <a:pt x="721" y="389"/>
                  <a:pt x="721" y="389"/>
                </a:cubicBezTo>
                <a:cubicBezTo>
                  <a:pt x="720" y="387"/>
                  <a:pt x="720" y="387"/>
                  <a:pt x="720" y="387"/>
                </a:cubicBezTo>
                <a:cubicBezTo>
                  <a:pt x="720" y="386"/>
                  <a:pt x="720" y="386"/>
                  <a:pt x="720" y="386"/>
                </a:cubicBezTo>
                <a:cubicBezTo>
                  <a:pt x="721" y="385"/>
                  <a:pt x="721" y="385"/>
                  <a:pt x="721" y="385"/>
                </a:cubicBezTo>
                <a:cubicBezTo>
                  <a:pt x="720" y="384"/>
                  <a:pt x="720" y="384"/>
                  <a:pt x="720" y="384"/>
                </a:cubicBezTo>
                <a:cubicBezTo>
                  <a:pt x="720" y="382"/>
                  <a:pt x="720" y="382"/>
                  <a:pt x="720" y="382"/>
                </a:cubicBezTo>
                <a:cubicBezTo>
                  <a:pt x="722" y="384"/>
                  <a:pt x="722" y="384"/>
                  <a:pt x="722" y="384"/>
                </a:cubicBezTo>
                <a:cubicBezTo>
                  <a:pt x="724" y="383"/>
                  <a:pt x="724" y="383"/>
                  <a:pt x="724" y="383"/>
                </a:cubicBezTo>
                <a:cubicBezTo>
                  <a:pt x="726" y="385"/>
                  <a:pt x="726" y="385"/>
                  <a:pt x="726" y="385"/>
                </a:cubicBezTo>
                <a:cubicBezTo>
                  <a:pt x="728" y="385"/>
                  <a:pt x="728" y="385"/>
                  <a:pt x="728" y="385"/>
                </a:cubicBezTo>
                <a:cubicBezTo>
                  <a:pt x="730" y="384"/>
                  <a:pt x="730" y="384"/>
                  <a:pt x="730" y="384"/>
                </a:cubicBezTo>
                <a:cubicBezTo>
                  <a:pt x="730" y="384"/>
                  <a:pt x="730" y="384"/>
                  <a:pt x="730" y="384"/>
                </a:cubicBezTo>
                <a:cubicBezTo>
                  <a:pt x="731" y="385"/>
                  <a:pt x="731" y="385"/>
                  <a:pt x="731" y="385"/>
                </a:cubicBezTo>
                <a:cubicBezTo>
                  <a:pt x="731" y="385"/>
                  <a:pt x="731" y="385"/>
                  <a:pt x="731" y="385"/>
                </a:cubicBezTo>
                <a:cubicBezTo>
                  <a:pt x="730" y="388"/>
                  <a:pt x="730" y="388"/>
                  <a:pt x="730" y="388"/>
                </a:cubicBezTo>
                <a:cubicBezTo>
                  <a:pt x="730" y="389"/>
                  <a:pt x="730" y="389"/>
                  <a:pt x="730" y="389"/>
                </a:cubicBezTo>
                <a:cubicBezTo>
                  <a:pt x="731" y="389"/>
                  <a:pt x="731" y="389"/>
                  <a:pt x="731" y="389"/>
                </a:cubicBezTo>
                <a:cubicBezTo>
                  <a:pt x="732" y="389"/>
                  <a:pt x="732" y="389"/>
                  <a:pt x="732" y="389"/>
                </a:cubicBezTo>
                <a:cubicBezTo>
                  <a:pt x="733" y="390"/>
                  <a:pt x="733" y="390"/>
                  <a:pt x="733" y="390"/>
                </a:cubicBezTo>
                <a:cubicBezTo>
                  <a:pt x="735" y="391"/>
                  <a:pt x="735" y="391"/>
                  <a:pt x="735" y="391"/>
                </a:cubicBezTo>
                <a:cubicBezTo>
                  <a:pt x="736" y="389"/>
                  <a:pt x="736" y="389"/>
                  <a:pt x="736" y="389"/>
                </a:cubicBezTo>
                <a:cubicBezTo>
                  <a:pt x="734" y="388"/>
                  <a:pt x="734" y="388"/>
                  <a:pt x="734" y="388"/>
                </a:cubicBezTo>
                <a:cubicBezTo>
                  <a:pt x="735" y="386"/>
                  <a:pt x="735" y="386"/>
                  <a:pt x="735" y="386"/>
                </a:cubicBezTo>
                <a:cubicBezTo>
                  <a:pt x="735" y="388"/>
                  <a:pt x="735" y="388"/>
                  <a:pt x="735" y="388"/>
                </a:cubicBezTo>
                <a:cubicBezTo>
                  <a:pt x="737" y="388"/>
                  <a:pt x="737" y="388"/>
                  <a:pt x="737" y="388"/>
                </a:cubicBezTo>
                <a:cubicBezTo>
                  <a:pt x="737" y="390"/>
                  <a:pt x="737" y="390"/>
                  <a:pt x="737" y="390"/>
                </a:cubicBezTo>
                <a:cubicBezTo>
                  <a:pt x="740" y="392"/>
                  <a:pt x="740" y="392"/>
                  <a:pt x="740" y="392"/>
                </a:cubicBezTo>
                <a:cubicBezTo>
                  <a:pt x="741" y="392"/>
                  <a:pt x="741" y="392"/>
                  <a:pt x="741" y="392"/>
                </a:cubicBezTo>
                <a:cubicBezTo>
                  <a:pt x="741" y="391"/>
                  <a:pt x="741" y="391"/>
                  <a:pt x="741" y="391"/>
                </a:cubicBezTo>
                <a:cubicBezTo>
                  <a:pt x="740" y="390"/>
                  <a:pt x="740" y="390"/>
                  <a:pt x="740" y="390"/>
                </a:cubicBezTo>
                <a:cubicBezTo>
                  <a:pt x="741" y="389"/>
                  <a:pt x="741" y="389"/>
                  <a:pt x="741" y="389"/>
                </a:cubicBezTo>
                <a:cubicBezTo>
                  <a:pt x="741" y="387"/>
                  <a:pt x="741" y="387"/>
                  <a:pt x="741" y="387"/>
                </a:cubicBezTo>
                <a:cubicBezTo>
                  <a:pt x="740" y="386"/>
                  <a:pt x="740" y="386"/>
                  <a:pt x="740" y="386"/>
                </a:cubicBezTo>
                <a:cubicBezTo>
                  <a:pt x="740" y="383"/>
                  <a:pt x="740" y="383"/>
                  <a:pt x="740" y="383"/>
                </a:cubicBezTo>
                <a:cubicBezTo>
                  <a:pt x="739" y="381"/>
                  <a:pt x="739" y="381"/>
                  <a:pt x="739" y="381"/>
                </a:cubicBezTo>
                <a:cubicBezTo>
                  <a:pt x="738" y="380"/>
                  <a:pt x="738" y="380"/>
                  <a:pt x="738" y="380"/>
                </a:cubicBezTo>
                <a:cubicBezTo>
                  <a:pt x="738" y="378"/>
                  <a:pt x="738" y="378"/>
                  <a:pt x="738" y="378"/>
                </a:cubicBezTo>
                <a:cubicBezTo>
                  <a:pt x="737" y="378"/>
                  <a:pt x="737" y="378"/>
                  <a:pt x="737" y="378"/>
                </a:cubicBezTo>
                <a:cubicBezTo>
                  <a:pt x="734" y="379"/>
                  <a:pt x="734" y="379"/>
                  <a:pt x="734" y="379"/>
                </a:cubicBezTo>
                <a:cubicBezTo>
                  <a:pt x="733" y="379"/>
                  <a:pt x="733" y="379"/>
                  <a:pt x="733" y="379"/>
                </a:cubicBezTo>
                <a:cubicBezTo>
                  <a:pt x="735" y="377"/>
                  <a:pt x="735" y="377"/>
                  <a:pt x="735" y="377"/>
                </a:cubicBezTo>
                <a:cubicBezTo>
                  <a:pt x="737" y="376"/>
                  <a:pt x="737" y="376"/>
                  <a:pt x="737" y="376"/>
                </a:cubicBezTo>
                <a:cubicBezTo>
                  <a:pt x="737" y="377"/>
                  <a:pt x="737" y="377"/>
                  <a:pt x="737" y="377"/>
                </a:cubicBezTo>
                <a:cubicBezTo>
                  <a:pt x="739" y="376"/>
                  <a:pt x="739" y="376"/>
                  <a:pt x="739" y="376"/>
                </a:cubicBezTo>
                <a:cubicBezTo>
                  <a:pt x="740" y="378"/>
                  <a:pt x="740" y="378"/>
                  <a:pt x="740" y="378"/>
                </a:cubicBezTo>
                <a:cubicBezTo>
                  <a:pt x="741" y="378"/>
                  <a:pt x="741" y="378"/>
                  <a:pt x="741" y="378"/>
                </a:cubicBezTo>
                <a:cubicBezTo>
                  <a:pt x="741" y="382"/>
                  <a:pt x="741" y="382"/>
                  <a:pt x="741" y="382"/>
                </a:cubicBezTo>
                <a:cubicBezTo>
                  <a:pt x="742" y="382"/>
                  <a:pt x="742" y="382"/>
                  <a:pt x="742" y="382"/>
                </a:cubicBezTo>
                <a:cubicBezTo>
                  <a:pt x="744" y="380"/>
                  <a:pt x="744" y="380"/>
                  <a:pt x="744" y="380"/>
                </a:cubicBezTo>
                <a:cubicBezTo>
                  <a:pt x="742" y="382"/>
                  <a:pt x="742" y="382"/>
                  <a:pt x="742" y="382"/>
                </a:cubicBezTo>
                <a:cubicBezTo>
                  <a:pt x="742" y="384"/>
                  <a:pt x="742" y="384"/>
                  <a:pt x="742" y="384"/>
                </a:cubicBezTo>
                <a:cubicBezTo>
                  <a:pt x="741" y="384"/>
                  <a:pt x="741" y="384"/>
                  <a:pt x="741" y="384"/>
                </a:cubicBezTo>
                <a:cubicBezTo>
                  <a:pt x="741" y="385"/>
                  <a:pt x="741" y="385"/>
                  <a:pt x="741" y="385"/>
                </a:cubicBezTo>
                <a:cubicBezTo>
                  <a:pt x="742" y="387"/>
                  <a:pt x="742" y="387"/>
                  <a:pt x="742" y="387"/>
                </a:cubicBezTo>
                <a:cubicBezTo>
                  <a:pt x="743" y="389"/>
                  <a:pt x="743" y="389"/>
                  <a:pt x="743" y="389"/>
                </a:cubicBezTo>
                <a:cubicBezTo>
                  <a:pt x="742" y="390"/>
                  <a:pt x="742" y="390"/>
                  <a:pt x="742" y="390"/>
                </a:cubicBezTo>
                <a:cubicBezTo>
                  <a:pt x="743" y="391"/>
                  <a:pt x="743" y="391"/>
                  <a:pt x="743" y="391"/>
                </a:cubicBezTo>
                <a:cubicBezTo>
                  <a:pt x="748" y="390"/>
                  <a:pt x="748" y="390"/>
                  <a:pt x="748" y="390"/>
                </a:cubicBezTo>
                <a:cubicBezTo>
                  <a:pt x="749" y="388"/>
                  <a:pt x="749" y="388"/>
                  <a:pt x="749" y="388"/>
                </a:cubicBezTo>
                <a:cubicBezTo>
                  <a:pt x="750" y="388"/>
                  <a:pt x="750" y="388"/>
                  <a:pt x="750" y="388"/>
                </a:cubicBezTo>
                <a:cubicBezTo>
                  <a:pt x="751" y="388"/>
                  <a:pt x="751" y="388"/>
                  <a:pt x="751" y="388"/>
                </a:cubicBezTo>
                <a:cubicBezTo>
                  <a:pt x="754" y="385"/>
                  <a:pt x="754" y="385"/>
                  <a:pt x="754" y="385"/>
                </a:cubicBezTo>
                <a:cubicBezTo>
                  <a:pt x="755" y="385"/>
                  <a:pt x="755" y="385"/>
                  <a:pt x="755" y="385"/>
                </a:cubicBezTo>
                <a:cubicBezTo>
                  <a:pt x="756" y="384"/>
                  <a:pt x="756" y="384"/>
                  <a:pt x="756" y="384"/>
                </a:cubicBezTo>
                <a:cubicBezTo>
                  <a:pt x="758" y="383"/>
                  <a:pt x="758" y="383"/>
                  <a:pt x="758" y="383"/>
                </a:cubicBezTo>
                <a:cubicBezTo>
                  <a:pt x="758" y="381"/>
                  <a:pt x="758" y="381"/>
                  <a:pt x="758" y="381"/>
                </a:cubicBezTo>
                <a:cubicBezTo>
                  <a:pt x="759" y="380"/>
                  <a:pt x="759" y="380"/>
                  <a:pt x="759" y="380"/>
                </a:cubicBezTo>
                <a:cubicBezTo>
                  <a:pt x="762" y="380"/>
                  <a:pt x="762" y="380"/>
                  <a:pt x="762" y="380"/>
                </a:cubicBezTo>
                <a:cubicBezTo>
                  <a:pt x="764" y="381"/>
                  <a:pt x="764" y="381"/>
                  <a:pt x="764" y="381"/>
                </a:cubicBezTo>
                <a:cubicBezTo>
                  <a:pt x="765" y="379"/>
                  <a:pt x="765" y="379"/>
                  <a:pt x="765" y="379"/>
                </a:cubicBezTo>
                <a:cubicBezTo>
                  <a:pt x="764" y="378"/>
                  <a:pt x="764" y="378"/>
                  <a:pt x="764" y="378"/>
                </a:cubicBezTo>
                <a:cubicBezTo>
                  <a:pt x="767" y="376"/>
                  <a:pt x="767" y="376"/>
                  <a:pt x="767" y="376"/>
                </a:cubicBezTo>
                <a:cubicBezTo>
                  <a:pt x="767" y="374"/>
                  <a:pt x="767" y="374"/>
                  <a:pt x="767" y="374"/>
                </a:cubicBezTo>
                <a:cubicBezTo>
                  <a:pt x="768" y="374"/>
                  <a:pt x="768" y="374"/>
                  <a:pt x="768" y="374"/>
                </a:cubicBezTo>
                <a:cubicBezTo>
                  <a:pt x="768" y="372"/>
                  <a:pt x="768" y="372"/>
                  <a:pt x="768" y="372"/>
                </a:cubicBezTo>
                <a:cubicBezTo>
                  <a:pt x="766" y="368"/>
                  <a:pt x="766" y="368"/>
                  <a:pt x="766" y="368"/>
                </a:cubicBezTo>
                <a:cubicBezTo>
                  <a:pt x="766" y="366"/>
                  <a:pt x="766" y="366"/>
                  <a:pt x="766" y="366"/>
                </a:cubicBezTo>
                <a:cubicBezTo>
                  <a:pt x="764" y="365"/>
                  <a:pt x="764" y="365"/>
                  <a:pt x="764" y="365"/>
                </a:cubicBezTo>
                <a:cubicBezTo>
                  <a:pt x="764" y="363"/>
                  <a:pt x="764" y="363"/>
                  <a:pt x="764" y="363"/>
                </a:cubicBezTo>
                <a:cubicBezTo>
                  <a:pt x="765" y="361"/>
                  <a:pt x="765" y="361"/>
                  <a:pt x="765" y="361"/>
                </a:cubicBezTo>
                <a:cubicBezTo>
                  <a:pt x="767" y="360"/>
                  <a:pt x="767" y="360"/>
                  <a:pt x="767" y="360"/>
                </a:cubicBezTo>
                <a:cubicBezTo>
                  <a:pt x="767" y="359"/>
                  <a:pt x="767" y="359"/>
                  <a:pt x="767" y="359"/>
                </a:cubicBezTo>
                <a:cubicBezTo>
                  <a:pt x="767" y="359"/>
                  <a:pt x="767" y="359"/>
                  <a:pt x="767" y="359"/>
                </a:cubicBezTo>
                <a:cubicBezTo>
                  <a:pt x="766" y="360"/>
                  <a:pt x="766" y="360"/>
                  <a:pt x="766" y="360"/>
                </a:cubicBezTo>
                <a:cubicBezTo>
                  <a:pt x="765" y="360"/>
                  <a:pt x="765" y="360"/>
                  <a:pt x="765" y="360"/>
                </a:cubicBezTo>
                <a:cubicBezTo>
                  <a:pt x="765" y="359"/>
                  <a:pt x="765" y="359"/>
                  <a:pt x="765" y="359"/>
                </a:cubicBezTo>
                <a:cubicBezTo>
                  <a:pt x="766" y="357"/>
                  <a:pt x="766" y="357"/>
                  <a:pt x="766" y="357"/>
                </a:cubicBezTo>
                <a:cubicBezTo>
                  <a:pt x="764" y="357"/>
                  <a:pt x="764" y="357"/>
                  <a:pt x="764" y="357"/>
                </a:cubicBezTo>
                <a:cubicBezTo>
                  <a:pt x="765" y="356"/>
                  <a:pt x="765" y="356"/>
                  <a:pt x="765" y="356"/>
                </a:cubicBezTo>
                <a:cubicBezTo>
                  <a:pt x="766" y="355"/>
                  <a:pt x="766" y="355"/>
                  <a:pt x="766" y="355"/>
                </a:cubicBezTo>
                <a:cubicBezTo>
                  <a:pt x="765" y="354"/>
                  <a:pt x="765" y="354"/>
                  <a:pt x="765" y="354"/>
                </a:cubicBezTo>
                <a:cubicBezTo>
                  <a:pt x="763" y="353"/>
                  <a:pt x="763" y="353"/>
                  <a:pt x="763" y="353"/>
                </a:cubicBezTo>
                <a:cubicBezTo>
                  <a:pt x="764" y="353"/>
                  <a:pt x="764" y="353"/>
                  <a:pt x="764" y="353"/>
                </a:cubicBezTo>
                <a:cubicBezTo>
                  <a:pt x="764" y="351"/>
                  <a:pt x="764" y="351"/>
                  <a:pt x="764" y="351"/>
                </a:cubicBezTo>
                <a:cubicBezTo>
                  <a:pt x="765" y="351"/>
                  <a:pt x="765" y="351"/>
                  <a:pt x="765" y="351"/>
                </a:cubicBezTo>
                <a:cubicBezTo>
                  <a:pt x="766" y="352"/>
                  <a:pt x="766" y="352"/>
                  <a:pt x="766" y="352"/>
                </a:cubicBezTo>
                <a:cubicBezTo>
                  <a:pt x="767" y="352"/>
                  <a:pt x="767" y="352"/>
                  <a:pt x="767" y="352"/>
                </a:cubicBezTo>
                <a:cubicBezTo>
                  <a:pt x="769" y="354"/>
                  <a:pt x="769" y="354"/>
                  <a:pt x="769" y="354"/>
                </a:cubicBezTo>
                <a:cubicBezTo>
                  <a:pt x="770" y="354"/>
                  <a:pt x="770" y="354"/>
                  <a:pt x="770" y="354"/>
                </a:cubicBezTo>
                <a:cubicBezTo>
                  <a:pt x="771" y="353"/>
                  <a:pt x="771" y="353"/>
                  <a:pt x="771" y="353"/>
                </a:cubicBezTo>
                <a:cubicBezTo>
                  <a:pt x="773" y="354"/>
                  <a:pt x="773" y="354"/>
                  <a:pt x="773" y="354"/>
                </a:cubicBezTo>
                <a:cubicBezTo>
                  <a:pt x="775" y="353"/>
                  <a:pt x="775" y="353"/>
                  <a:pt x="775" y="353"/>
                </a:cubicBezTo>
                <a:cubicBezTo>
                  <a:pt x="777" y="351"/>
                  <a:pt x="777" y="351"/>
                  <a:pt x="777" y="351"/>
                </a:cubicBezTo>
                <a:cubicBezTo>
                  <a:pt x="777" y="351"/>
                  <a:pt x="777" y="351"/>
                  <a:pt x="777" y="351"/>
                </a:cubicBezTo>
                <a:cubicBezTo>
                  <a:pt x="778" y="349"/>
                  <a:pt x="778" y="349"/>
                  <a:pt x="778" y="349"/>
                </a:cubicBezTo>
                <a:cubicBezTo>
                  <a:pt x="777" y="348"/>
                  <a:pt x="777" y="348"/>
                  <a:pt x="777" y="348"/>
                </a:cubicBezTo>
                <a:cubicBezTo>
                  <a:pt x="776" y="348"/>
                  <a:pt x="776" y="348"/>
                  <a:pt x="776" y="348"/>
                </a:cubicBezTo>
                <a:cubicBezTo>
                  <a:pt x="776" y="347"/>
                  <a:pt x="776" y="347"/>
                  <a:pt x="776" y="347"/>
                </a:cubicBezTo>
                <a:cubicBezTo>
                  <a:pt x="775" y="346"/>
                  <a:pt x="775" y="346"/>
                  <a:pt x="775" y="346"/>
                </a:cubicBezTo>
                <a:cubicBezTo>
                  <a:pt x="773" y="346"/>
                  <a:pt x="773" y="346"/>
                  <a:pt x="773" y="346"/>
                </a:cubicBezTo>
                <a:cubicBezTo>
                  <a:pt x="774" y="346"/>
                  <a:pt x="774" y="346"/>
                  <a:pt x="774" y="346"/>
                </a:cubicBezTo>
                <a:cubicBezTo>
                  <a:pt x="776" y="345"/>
                  <a:pt x="776" y="345"/>
                  <a:pt x="776" y="345"/>
                </a:cubicBezTo>
                <a:cubicBezTo>
                  <a:pt x="779" y="343"/>
                  <a:pt x="779" y="343"/>
                  <a:pt x="779" y="343"/>
                </a:cubicBezTo>
                <a:cubicBezTo>
                  <a:pt x="780" y="341"/>
                  <a:pt x="780" y="341"/>
                  <a:pt x="780" y="341"/>
                </a:cubicBezTo>
                <a:cubicBezTo>
                  <a:pt x="780" y="341"/>
                  <a:pt x="780" y="341"/>
                  <a:pt x="780" y="341"/>
                </a:cubicBezTo>
                <a:cubicBezTo>
                  <a:pt x="779" y="340"/>
                  <a:pt x="779" y="340"/>
                  <a:pt x="779" y="340"/>
                </a:cubicBezTo>
                <a:cubicBezTo>
                  <a:pt x="778" y="339"/>
                  <a:pt x="778" y="339"/>
                  <a:pt x="778" y="339"/>
                </a:cubicBezTo>
                <a:cubicBezTo>
                  <a:pt x="775" y="338"/>
                  <a:pt x="775" y="338"/>
                  <a:pt x="775" y="338"/>
                </a:cubicBezTo>
                <a:cubicBezTo>
                  <a:pt x="774" y="339"/>
                  <a:pt x="774" y="339"/>
                  <a:pt x="774" y="339"/>
                </a:cubicBezTo>
                <a:cubicBezTo>
                  <a:pt x="773" y="338"/>
                  <a:pt x="773" y="338"/>
                  <a:pt x="773" y="338"/>
                </a:cubicBezTo>
                <a:cubicBezTo>
                  <a:pt x="774" y="338"/>
                  <a:pt x="774" y="338"/>
                  <a:pt x="774" y="338"/>
                </a:cubicBezTo>
                <a:cubicBezTo>
                  <a:pt x="774" y="336"/>
                  <a:pt x="774" y="336"/>
                  <a:pt x="774" y="336"/>
                </a:cubicBezTo>
                <a:cubicBezTo>
                  <a:pt x="770" y="333"/>
                  <a:pt x="770" y="333"/>
                  <a:pt x="770" y="333"/>
                </a:cubicBezTo>
                <a:cubicBezTo>
                  <a:pt x="770" y="332"/>
                  <a:pt x="770" y="332"/>
                  <a:pt x="770" y="332"/>
                </a:cubicBezTo>
                <a:cubicBezTo>
                  <a:pt x="771" y="333"/>
                  <a:pt x="771" y="333"/>
                  <a:pt x="771" y="333"/>
                </a:cubicBezTo>
                <a:cubicBezTo>
                  <a:pt x="773" y="334"/>
                  <a:pt x="773" y="334"/>
                  <a:pt x="773" y="334"/>
                </a:cubicBezTo>
                <a:cubicBezTo>
                  <a:pt x="774" y="333"/>
                  <a:pt x="774" y="333"/>
                  <a:pt x="774" y="333"/>
                </a:cubicBezTo>
                <a:cubicBezTo>
                  <a:pt x="773" y="332"/>
                  <a:pt x="773" y="332"/>
                  <a:pt x="773" y="332"/>
                </a:cubicBezTo>
                <a:cubicBezTo>
                  <a:pt x="774" y="331"/>
                  <a:pt x="774" y="331"/>
                  <a:pt x="774" y="331"/>
                </a:cubicBezTo>
                <a:cubicBezTo>
                  <a:pt x="774" y="330"/>
                  <a:pt x="774" y="330"/>
                  <a:pt x="774" y="330"/>
                </a:cubicBezTo>
                <a:cubicBezTo>
                  <a:pt x="771" y="329"/>
                  <a:pt x="771" y="329"/>
                  <a:pt x="771" y="329"/>
                </a:cubicBezTo>
                <a:cubicBezTo>
                  <a:pt x="769" y="328"/>
                  <a:pt x="769" y="328"/>
                  <a:pt x="769" y="328"/>
                </a:cubicBezTo>
                <a:cubicBezTo>
                  <a:pt x="768" y="329"/>
                  <a:pt x="768" y="329"/>
                  <a:pt x="768" y="329"/>
                </a:cubicBezTo>
                <a:cubicBezTo>
                  <a:pt x="764" y="328"/>
                  <a:pt x="764" y="328"/>
                  <a:pt x="764" y="328"/>
                </a:cubicBezTo>
                <a:cubicBezTo>
                  <a:pt x="764" y="326"/>
                  <a:pt x="764" y="326"/>
                  <a:pt x="764" y="326"/>
                </a:cubicBezTo>
                <a:cubicBezTo>
                  <a:pt x="763" y="326"/>
                  <a:pt x="763" y="326"/>
                  <a:pt x="763" y="326"/>
                </a:cubicBezTo>
                <a:cubicBezTo>
                  <a:pt x="761" y="324"/>
                  <a:pt x="761" y="324"/>
                  <a:pt x="761" y="324"/>
                </a:cubicBezTo>
                <a:cubicBezTo>
                  <a:pt x="758" y="323"/>
                  <a:pt x="758" y="323"/>
                  <a:pt x="758" y="323"/>
                </a:cubicBezTo>
                <a:cubicBezTo>
                  <a:pt x="757" y="324"/>
                  <a:pt x="757" y="324"/>
                  <a:pt x="757" y="324"/>
                </a:cubicBezTo>
                <a:cubicBezTo>
                  <a:pt x="755" y="324"/>
                  <a:pt x="755" y="324"/>
                  <a:pt x="755" y="324"/>
                </a:cubicBezTo>
                <a:cubicBezTo>
                  <a:pt x="755" y="323"/>
                  <a:pt x="755" y="323"/>
                  <a:pt x="755" y="323"/>
                </a:cubicBezTo>
                <a:cubicBezTo>
                  <a:pt x="753" y="323"/>
                  <a:pt x="753" y="323"/>
                  <a:pt x="753" y="323"/>
                </a:cubicBezTo>
                <a:cubicBezTo>
                  <a:pt x="753" y="323"/>
                  <a:pt x="753" y="323"/>
                  <a:pt x="753" y="323"/>
                </a:cubicBezTo>
                <a:cubicBezTo>
                  <a:pt x="755" y="324"/>
                  <a:pt x="755" y="324"/>
                  <a:pt x="755" y="324"/>
                </a:cubicBezTo>
                <a:cubicBezTo>
                  <a:pt x="754" y="326"/>
                  <a:pt x="754" y="326"/>
                  <a:pt x="754" y="326"/>
                </a:cubicBezTo>
                <a:cubicBezTo>
                  <a:pt x="752" y="326"/>
                  <a:pt x="752" y="326"/>
                  <a:pt x="752" y="326"/>
                </a:cubicBezTo>
                <a:cubicBezTo>
                  <a:pt x="752" y="326"/>
                  <a:pt x="752" y="326"/>
                  <a:pt x="752" y="326"/>
                </a:cubicBezTo>
                <a:cubicBezTo>
                  <a:pt x="753" y="327"/>
                  <a:pt x="753" y="327"/>
                  <a:pt x="753" y="327"/>
                </a:cubicBezTo>
                <a:cubicBezTo>
                  <a:pt x="752" y="328"/>
                  <a:pt x="752" y="328"/>
                  <a:pt x="752" y="328"/>
                </a:cubicBezTo>
                <a:cubicBezTo>
                  <a:pt x="752" y="330"/>
                  <a:pt x="752" y="330"/>
                  <a:pt x="752" y="330"/>
                </a:cubicBezTo>
                <a:cubicBezTo>
                  <a:pt x="752" y="331"/>
                  <a:pt x="752" y="331"/>
                  <a:pt x="752" y="331"/>
                </a:cubicBezTo>
                <a:cubicBezTo>
                  <a:pt x="751" y="331"/>
                  <a:pt x="751" y="331"/>
                  <a:pt x="751" y="331"/>
                </a:cubicBezTo>
                <a:cubicBezTo>
                  <a:pt x="751" y="333"/>
                  <a:pt x="751" y="333"/>
                  <a:pt x="751" y="333"/>
                </a:cubicBezTo>
                <a:cubicBezTo>
                  <a:pt x="750" y="334"/>
                  <a:pt x="750" y="334"/>
                  <a:pt x="750" y="334"/>
                </a:cubicBezTo>
                <a:cubicBezTo>
                  <a:pt x="750" y="337"/>
                  <a:pt x="750" y="337"/>
                  <a:pt x="750" y="337"/>
                </a:cubicBezTo>
                <a:cubicBezTo>
                  <a:pt x="751" y="337"/>
                  <a:pt x="751" y="337"/>
                  <a:pt x="751" y="337"/>
                </a:cubicBezTo>
                <a:cubicBezTo>
                  <a:pt x="752" y="338"/>
                  <a:pt x="752" y="338"/>
                  <a:pt x="752" y="338"/>
                </a:cubicBezTo>
                <a:cubicBezTo>
                  <a:pt x="752" y="339"/>
                  <a:pt x="752" y="339"/>
                  <a:pt x="752" y="339"/>
                </a:cubicBezTo>
                <a:cubicBezTo>
                  <a:pt x="753" y="340"/>
                  <a:pt x="753" y="340"/>
                  <a:pt x="753" y="340"/>
                </a:cubicBezTo>
                <a:cubicBezTo>
                  <a:pt x="753" y="341"/>
                  <a:pt x="753" y="341"/>
                  <a:pt x="753" y="341"/>
                </a:cubicBezTo>
                <a:cubicBezTo>
                  <a:pt x="751" y="341"/>
                  <a:pt x="751" y="341"/>
                  <a:pt x="751" y="341"/>
                </a:cubicBezTo>
                <a:cubicBezTo>
                  <a:pt x="750" y="341"/>
                  <a:pt x="750" y="341"/>
                  <a:pt x="750" y="341"/>
                </a:cubicBezTo>
                <a:cubicBezTo>
                  <a:pt x="749" y="340"/>
                  <a:pt x="749" y="340"/>
                  <a:pt x="749" y="340"/>
                </a:cubicBezTo>
                <a:cubicBezTo>
                  <a:pt x="748" y="341"/>
                  <a:pt x="748" y="341"/>
                  <a:pt x="748" y="341"/>
                </a:cubicBezTo>
                <a:cubicBezTo>
                  <a:pt x="747" y="342"/>
                  <a:pt x="747" y="342"/>
                  <a:pt x="747" y="342"/>
                </a:cubicBezTo>
                <a:cubicBezTo>
                  <a:pt x="748" y="343"/>
                  <a:pt x="748" y="343"/>
                  <a:pt x="748" y="343"/>
                </a:cubicBezTo>
                <a:cubicBezTo>
                  <a:pt x="749" y="343"/>
                  <a:pt x="749" y="343"/>
                  <a:pt x="749" y="343"/>
                </a:cubicBezTo>
                <a:cubicBezTo>
                  <a:pt x="749" y="344"/>
                  <a:pt x="749" y="344"/>
                  <a:pt x="749" y="344"/>
                </a:cubicBezTo>
                <a:cubicBezTo>
                  <a:pt x="748" y="345"/>
                  <a:pt x="748" y="345"/>
                  <a:pt x="748" y="345"/>
                </a:cubicBezTo>
                <a:cubicBezTo>
                  <a:pt x="747" y="344"/>
                  <a:pt x="747" y="344"/>
                  <a:pt x="747" y="344"/>
                </a:cubicBezTo>
                <a:cubicBezTo>
                  <a:pt x="745" y="345"/>
                  <a:pt x="745" y="345"/>
                  <a:pt x="745" y="345"/>
                </a:cubicBezTo>
                <a:cubicBezTo>
                  <a:pt x="744" y="343"/>
                  <a:pt x="744" y="343"/>
                  <a:pt x="744" y="343"/>
                </a:cubicBezTo>
                <a:cubicBezTo>
                  <a:pt x="742" y="344"/>
                  <a:pt x="742" y="344"/>
                  <a:pt x="742" y="344"/>
                </a:cubicBezTo>
                <a:cubicBezTo>
                  <a:pt x="741" y="348"/>
                  <a:pt x="741" y="348"/>
                  <a:pt x="741" y="348"/>
                </a:cubicBezTo>
                <a:cubicBezTo>
                  <a:pt x="739" y="352"/>
                  <a:pt x="739" y="352"/>
                  <a:pt x="739" y="352"/>
                </a:cubicBezTo>
                <a:cubicBezTo>
                  <a:pt x="737" y="355"/>
                  <a:pt x="737" y="355"/>
                  <a:pt x="737" y="355"/>
                </a:cubicBezTo>
                <a:cubicBezTo>
                  <a:pt x="734" y="358"/>
                  <a:pt x="734" y="358"/>
                  <a:pt x="734" y="358"/>
                </a:cubicBezTo>
                <a:cubicBezTo>
                  <a:pt x="733" y="359"/>
                  <a:pt x="733" y="359"/>
                  <a:pt x="733" y="359"/>
                </a:cubicBezTo>
                <a:cubicBezTo>
                  <a:pt x="732" y="359"/>
                  <a:pt x="732" y="359"/>
                  <a:pt x="732" y="359"/>
                </a:cubicBezTo>
                <a:cubicBezTo>
                  <a:pt x="730" y="362"/>
                  <a:pt x="730" y="362"/>
                  <a:pt x="730" y="362"/>
                </a:cubicBezTo>
                <a:cubicBezTo>
                  <a:pt x="729" y="362"/>
                  <a:pt x="729" y="362"/>
                  <a:pt x="729" y="362"/>
                </a:cubicBezTo>
                <a:cubicBezTo>
                  <a:pt x="729" y="365"/>
                  <a:pt x="729" y="365"/>
                  <a:pt x="729" y="365"/>
                </a:cubicBezTo>
                <a:cubicBezTo>
                  <a:pt x="727" y="367"/>
                  <a:pt x="727" y="367"/>
                  <a:pt x="727" y="367"/>
                </a:cubicBezTo>
                <a:cubicBezTo>
                  <a:pt x="727" y="369"/>
                  <a:pt x="727" y="369"/>
                  <a:pt x="727" y="369"/>
                </a:cubicBezTo>
                <a:cubicBezTo>
                  <a:pt x="726" y="369"/>
                  <a:pt x="726" y="369"/>
                  <a:pt x="726" y="369"/>
                </a:cubicBezTo>
                <a:cubicBezTo>
                  <a:pt x="725" y="367"/>
                  <a:pt x="725" y="367"/>
                  <a:pt x="725" y="367"/>
                </a:cubicBezTo>
                <a:cubicBezTo>
                  <a:pt x="724" y="367"/>
                  <a:pt x="724" y="367"/>
                  <a:pt x="724" y="367"/>
                </a:cubicBezTo>
                <a:cubicBezTo>
                  <a:pt x="723" y="368"/>
                  <a:pt x="723" y="368"/>
                  <a:pt x="723" y="368"/>
                </a:cubicBezTo>
                <a:cubicBezTo>
                  <a:pt x="723" y="369"/>
                  <a:pt x="723" y="369"/>
                  <a:pt x="723" y="369"/>
                </a:cubicBezTo>
                <a:cubicBezTo>
                  <a:pt x="724" y="371"/>
                  <a:pt x="724" y="371"/>
                  <a:pt x="724" y="371"/>
                </a:cubicBezTo>
                <a:cubicBezTo>
                  <a:pt x="722" y="371"/>
                  <a:pt x="722" y="371"/>
                  <a:pt x="722" y="371"/>
                </a:cubicBezTo>
                <a:cubicBezTo>
                  <a:pt x="721" y="370"/>
                  <a:pt x="721" y="370"/>
                  <a:pt x="721" y="370"/>
                </a:cubicBezTo>
                <a:cubicBezTo>
                  <a:pt x="721" y="368"/>
                  <a:pt x="721" y="368"/>
                  <a:pt x="721" y="368"/>
                </a:cubicBezTo>
                <a:cubicBezTo>
                  <a:pt x="720" y="365"/>
                  <a:pt x="720" y="365"/>
                  <a:pt x="720" y="365"/>
                </a:cubicBezTo>
                <a:cubicBezTo>
                  <a:pt x="719" y="359"/>
                  <a:pt x="719" y="359"/>
                  <a:pt x="719" y="359"/>
                </a:cubicBezTo>
                <a:cubicBezTo>
                  <a:pt x="718" y="356"/>
                  <a:pt x="718" y="356"/>
                  <a:pt x="718" y="356"/>
                </a:cubicBezTo>
                <a:cubicBezTo>
                  <a:pt x="718" y="355"/>
                  <a:pt x="718" y="355"/>
                  <a:pt x="718" y="355"/>
                </a:cubicBezTo>
                <a:cubicBezTo>
                  <a:pt x="719" y="352"/>
                  <a:pt x="719" y="352"/>
                  <a:pt x="719" y="352"/>
                </a:cubicBezTo>
                <a:cubicBezTo>
                  <a:pt x="720" y="351"/>
                  <a:pt x="720" y="351"/>
                  <a:pt x="720" y="351"/>
                </a:cubicBezTo>
                <a:cubicBezTo>
                  <a:pt x="720" y="349"/>
                  <a:pt x="720" y="349"/>
                  <a:pt x="720" y="349"/>
                </a:cubicBezTo>
                <a:cubicBezTo>
                  <a:pt x="720" y="347"/>
                  <a:pt x="720" y="347"/>
                  <a:pt x="720" y="347"/>
                </a:cubicBezTo>
                <a:cubicBezTo>
                  <a:pt x="721" y="346"/>
                  <a:pt x="721" y="346"/>
                  <a:pt x="721" y="346"/>
                </a:cubicBezTo>
                <a:cubicBezTo>
                  <a:pt x="722" y="347"/>
                  <a:pt x="722" y="347"/>
                  <a:pt x="722" y="347"/>
                </a:cubicBezTo>
                <a:cubicBezTo>
                  <a:pt x="724" y="347"/>
                  <a:pt x="724" y="347"/>
                  <a:pt x="724" y="347"/>
                </a:cubicBezTo>
                <a:cubicBezTo>
                  <a:pt x="725" y="345"/>
                  <a:pt x="725" y="345"/>
                  <a:pt x="725" y="345"/>
                </a:cubicBezTo>
                <a:cubicBezTo>
                  <a:pt x="724" y="341"/>
                  <a:pt x="724" y="341"/>
                  <a:pt x="724" y="341"/>
                </a:cubicBezTo>
                <a:cubicBezTo>
                  <a:pt x="725" y="339"/>
                  <a:pt x="725" y="339"/>
                  <a:pt x="725" y="339"/>
                </a:cubicBezTo>
                <a:cubicBezTo>
                  <a:pt x="725" y="337"/>
                  <a:pt x="725" y="337"/>
                  <a:pt x="725" y="337"/>
                </a:cubicBezTo>
                <a:cubicBezTo>
                  <a:pt x="723" y="335"/>
                  <a:pt x="723" y="335"/>
                  <a:pt x="723" y="335"/>
                </a:cubicBezTo>
                <a:cubicBezTo>
                  <a:pt x="723" y="333"/>
                  <a:pt x="723" y="333"/>
                  <a:pt x="723" y="333"/>
                </a:cubicBezTo>
                <a:cubicBezTo>
                  <a:pt x="722" y="330"/>
                  <a:pt x="722" y="330"/>
                  <a:pt x="722" y="330"/>
                </a:cubicBezTo>
                <a:cubicBezTo>
                  <a:pt x="721" y="328"/>
                  <a:pt x="721" y="328"/>
                  <a:pt x="721" y="328"/>
                </a:cubicBezTo>
                <a:cubicBezTo>
                  <a:pt x="720" y="327"/>
                  <a:pt x="720" y="327"/>
                  <a:pt x="720" y="327"/>
                </a:cubicBezTo>
                <a:cubicBezTo>
                  <a:pt x="720" y="328"/>
                  <a:pt x="720" y="328"/>
                  <a:pt x="720" y="328"/>
                </a:cubicBezTo>
                <a:cubicBezTo>
                  <a:pt x="719" y="329"/>
                  <a:pt x="719" y="329"/>
                  <a:pt x="719" y="329"/>
                </a:cubicBezTo>
                <a:cubicBezTo>
                  <a:pt x="717" y="333"/>
                  <a:pt x="717" y="333"/>
                  <a:pt x="717" y="333"/>
                </a:cubicBezTo>
                <a:cubicBezTo>
                  <a:pt x="715" y="335"/>
                  <a:pt x="715" y="335"/>
                  <a:pt x="715" y="335"/>
                </a:cubicBezTo>
                <a:cubicBezTo>
                  <a:pt x="714" y="336"/>
                  <a:pt x="714" y="336"/>
                  <a:pt x="714" y="336"/>
                </a:cubicBezTo>
                <a:cubicBezTo>
                  <a:pt x="714" y="340"/>
                  <a:pt x="714" y="340"/>
                  <a:pt x="714" y="340"/>
                </a:cubicBezTo>
                <a:cubicBezTo>
                  <a:pt x="713" y="340"/>
                  <a:pt x="713" y="340"/>
                  <a:pt x="713" y="340"/>
                </a:cubicBezTo>
                <a:cubicBezTo>
                  <a:pt x="712" y="340"/>
                  <a:pt x="712" y="340"/>
                  <a:pt x="712" y="340"/>
                </a:cubicBezTo>
                <a:cubicBezTo>
                  <a:pt x="711" y="341"/>
                  <a:pt x="711" y="341"/>
                  <a:pt x="711" y="341"/>
                </a:cubicBezTo>
                <a:cubicBezTo>
                  <a:pt x="712" y="341"/>
                  <a:pt x="712" y="341"/>
                  <a:pt x="712" y="341"/>
                </a:cubicBezTo>
                <a:cubicBezTo>
                  <a:pt x="711" y="342"/>
                  <a:pt x="711" y="342"/>
                  <a:pt x="711" y="342"/>
                </a:cubicBezTo>
                <a:cubicBezTo>
                  <a:pt x="709" y="343"/>
                  <a:pt x="709" y="343"/>
                  <a:pt x="709" y="343"/>
                </a:cubicBezTo>
                <a:cubicBezTo>
                  <a:pt x="708" y="345"/>
                  <a:pt x="708" y="345"/>
                  <a:pt x="708" y="345"/>
                </a:cubicBezTo>
                <a:cubicBezTo>
                  <a:pt x="707" y="346"/>
                  <a:pt x="707" y="346"/>
                  <a:pt x="707" y="346"/>
                </a:cubicBezTo>
                <a:cubicBezTo>
                  <a:pt x="706" y="346"/>
                  <a:pt x="706" y="346"/>
                  <a:pt x="706" y="346"/>
                </a:cubicBezTo>
                <a:cubicBezTo>
                  <a:pt x="705" y="345"/>
                  <a:pt x="705" y="345"/>
                  <a:pt x="705" y="345"/>
                </a:cubicBezTo>
                <a:cubicBezTo>
                  <a:pt x="707" y="345"/>
                  <a:pt x="707" y="345"/>
                  <a:pt x="707" y="345"/>
                </a:cubicBezTo>
                <a:cubicBezTo>
                  <a:pt x="706" y="343"/>
                  <a:pt x="706" y="343"/>
                  <a:pt x="706" y="343"/>
                </a:cubicBezTo>
                <a:cubicBezTo>
                  <a:pt x="706" y="342"/>
                  <a:pt x="706" y="342"/>
                  <a:pt x="706" y="342"/>
                </a:cubicBezTo>
                <a:cubicBezTo>
                  <a:pt x="708" y="339"/>
                  <a:pt x="708" y="339"/>
                  <a:pt x="708" y="339"/>
                </a:cubicBezTo>
                <a:cubicBezTo>
                  <a:pt x="708" y="338"/>
                  <a:pt x="708" y="338"/>
                  <a:pt x="708" y="338"/>
                </a:cubicBezTo>
                <a:cubicBezTo>
                  <a:pt x="708" y="336"/>
                  <a:pt x="708" y="336"/>
                  <a:pt x="708" y="336"/>
                </a:cubicBezTo>
                <a:cubicBezTo>
                  <a:pt x="709" y="335"/>
                  <a:pt x="709" y="335"/>
                  <a:pt x="709" y="335"/>
                </a:cubicBezTo>
                <a:cubicBezTo>
                  <a:pt x="710" y="333"/>
                  <a:pt x="710" y="333"/>
                  <a:pt x="710" y="333"/>
                </a:cubicBezTo>
                <a:cubicBezTo>
                  <a:pt x="709" y="333"/>
                  <a:pt x="709" y="333"/>
                  <a:pt x="709" y="333"/>
                </a:cubicBezTo>
                <a:cubicBezTo>
                  <a:pt x="710" y="331"/>
                  <a:pt x="710" y="331"/>
                  <a:pt x="710" y="331"/>
                </a:cubicBezTo>
                <a:cubicBezTo>
                  <a:pt x="708" y="328"/>
                  <a:pt x="708" y="328"/>
                  <a:pt x="708" y="328"/>
                </a:cubicBezTo>
                <a:cubicBezTo>
                  <a:pt x="708" y="326"/>
                  <a:pt x="708" y="326"/>
                  <a:pt x="708" y="326"/>
                </a:cubicBezTo>
                <a:cubicBezTo>
                  <a:pt x="707" y="325"/>
                  <a:pt x="707" y="325"/>
                  <a:pt x="707" y="325"/>
                </a:cubicBezTo>
                <a:cubicBezTo>
                  <a:pt x="707" y="324"/>
                  <a:pt x="707" y="324"/>
                  <a:pt x="707" y="324"/>
                </a:cubicBezTo>
                <a:cubicBezTo>
                  <a:pt x="708" y="324"/>
                  <a:pt x="708" y="324"/>
                  <a:pt x="708" y="324"/>
                </a:cubicBezTo>
                <a:cubicBezTo>
                  <a:pt x="708" y="324"/>
                  <a:pt x="708" y="324"/>
                  <a:pt x="708" y="324"/>
                </a:cubicBezTo>
                <a:cubicBezTo>
                  <a:pt x="709" y="326"/>
                  <a:pt x="709" y="326"/>
                  <a:pt x="709" y="326"/>
                </a:cubicBezTo>
                <a:cubicBezTo>
                  <a:pt x="709" y="326"/>
                  <a:pt x="709" y="326"/>
                  <a:pt x="709" y="326"/>
                </a:cubicBezTo>
                <a:cubicBezTo>
                  <a:pt x="711" y="324"/>
                  <a:pt x="711" y="324"/>
                  <a:pt x="711" y="324"/>
                </a:cubicBezTo>
                <a:cubicBezTo>
                  <a:pt x="713" y="324"/>
                  <a:pt x="713" y="324"/>
                  <a:pt x="713" y="324"/>
                </a:cubicBezTo>
                <a:cubicBezTo>
                  <a:pt x="714" y="322"/>
                  <a:pt x="714" y="322"/>
                  <a:pt x="714" y="322"/>
                </a:cubicBezTo>
                <a:cubicBezTo>
                  <a:pt x="713" y="322"/>
                  <a:pt x="713" y="322"/>
                  <a:pt x="713" y="322"/>
                </a:cubicBezTo>
                <a:cubicBezTo>
                  <a:pt x="711" y="323"/>
                  <a:pt x="711" y="323"/>
                  <a:pt x="711" y="323"/>
                </a:cubicBezTo>
                <a:cubicBezTo>
                  <a:pt x="710" y="322"/>
                  <a:pt x="710" y="322"/>
                  <a:pt x="710" y="322"/>
                </a:cubicBezTo>
                <a:cubicBezTo>
                  <a:pt x="709" y="321"/>
                  <a:pt x="709" y="321"/>
                  <a:pt x="709" y="321"/>
                </a:cubicBezTo>
                <a:cubicBezTo>
                  <a:pt x="709" y="321"/>
                  <a:pt x="709" y="321"/>
                  <a:pt x="709" y="321"/>
                </a:cubicBezTo>
                <a:cubicBezTo>
                  <a:pt x="709" y="320"/>
                  <a:pt x="709" y="320"/>
                  <a:pt x="709" y="320"/>
                </a:cubicBezTo>
                <a:cubicBezTo>
                  <a:pt x="709" y="319"/>
                  <a:pt x="709" y="319"/>
                  <a:pt x="709" y="319"/>
                </a:cubicBezTo>
                <a:cubicBezTo>
                  <a:pt x="707" y="319"/>
                  <a:pt x="707" y="319"/>
                  <a:pt x="707" y="319"/>
                </a:cubicBezTo>
                <a:cubicBezTo>
                  <a:pt x="707" y="321"/>
                  <a:pt x="707" y="321"/>
                  <a:pt x="707" y="321"/>
                </a:cubicBezTo>
                <a:cubicBezTo>
                  <a:pt x="705" y="322"/>
                  <a:pt x="705" y="322"/>
                  <a:pt x="705" y="322"/>
                </a:cubicBezTo>
                <a:cubicBezTo>
                  <a:pt x="703" y="320"/>
                  <a:pt x="703" y="320"/>
                  <a:pt x="703" y="320"/>
                </a:cubicBezTo>
                <a:cubicBezTo>
                  <a:pt x="703" y="318"/>
                  <a:pt x="703" y="318"/>
                  <a:pt x="703" y="318"/>
                </a:cubicBezTo>
                <a:cubicBezTo>
                  <a:pt x="702" y="318"/>
                  <a:pt x="702" y="318"/>
                  <a:pt x="702" y="318"/>
                </a:cubicBezTo>
                <a:cubicBezTo>
                  <a:pt x="700" y="318"/>
                  <a:pt x="700" y="318"/>
                  <a:pt x="700" y="318"/>
                </a:cubicBezTo>
                <a:cubicBezTo>
                  <a:pt x="699" y="317"/>
                  <a:pt x="699" y="317"/>
                  <a:pt x="699" y="317"/>
                </a:cubicBezTo>
                <a:cubicBezTo>
                  <a:pt x="700" y="315"/>
                  <a:pt x="700" y="315"/>
                  <a:pt x="700" y="315"/>
                </a:cubicBezTo>
                <a:cubicBezTo>
                  <a:pt x="701" y="315"/>
                  <a:pt x="701" y="315"/>
                  <a:pt x="701" y="315"/>
                </a:cubicBezTo>
                <a:cubicBezTo>
                  <a:pt x="701" y="314"/>
                  <a:pt x="701" y="314"/>
                  <a:pt x="701" y="314"/>
                </a:cubicBezTo>
                <a:cubicBezTo>
                  <a:pt x="702" y="314"/>
                  <a:pt x="702" y="314"/>
                  <a:pt x="702" y="314"/>
                </a:cubicBezTo>
                <a:cubicBezTo>
                  <a:pt x="707" y="310"/>
                  <a:pt x="707" y="310"/>
                  <a:pt x="707" y="310"/>
                </a:cubicBezTo>
                <a:cubicBezTo>
                  <a:pt x="707" y="309"/>
                  <a:pt x="707" y="309"/>
                  <a:pt x="707" y="309"/>
                </a:cubicBezTo>
                <a:cubicBezTo>
                  <a:pt x="706" y="308"/>
                  <a:pt x="706" y="308"/>
                  <a:pt x="706" y="308"/>
                </a:cubicBezTo>
                <a:cubicBezTo>
                  <a:pt x="704" y="309"/>
                  <a:pt x="704" y="309"/>
                  <a:pt x="704" y="309"/>
                </a:cubicBezTo>
                <a:cubicBezTo>
                  <a:pt x="704" y="308"/>
                  <a:pt x="704" y="308"/>
                  <a:pt x="704" y="308"/>
                </a:cubicBezTo>
                <a:cubicBezTo>
                  <a:pt x="705" y="307"/>
                  <a:pt x="705" y="307"/>
                  <a:pt x="705" y="307"/>
                </a:cubicBezTo>
                <a:cubicBezTo>
                  <a:pt x="706" y="305"/>
                  <a:pt x="706" y="305"/>
                  <a:pt x="706" y="305"/>
                </a:cubicBezTo>
                <a:cubicBezTo>
                  <a:pt x="708" y="304"/>
                  <a:pt x="708" y="304"/>
                  <a:pt x="708" y="304"/>
                </a:cubicBezTo>
                <a:cubicBezTo>
                  <a:pt x="708" y="306"/>
                  <a:pt x="708" y="306"/>
                  <a:pt x="708" y="306"/>
                </a:cubicBezTo>
                <a:cubicBezTo>
                  <a:pt x="709" y="308"/>
                  <a:pt x="709" y="308"/>
                  <a:pt x="709" y="308"/>
                </a:cubicBezTo>
                <a:cubicBezTo>
                  <a:pt x="710" y="308"/>
                  <a:pt x="710" y="308"/>
                  <a:pt x="710" y="308"/>
                </a:cubicBezTo>
                <a:cubicBezTo>
                  <a:pt x="712" y="308"/>
                  <a:pt x="712" y="308"/>
                  <a:pt x="712" y="308"/>
                </a:cubicBezTo>
                <a:cubicBezTo>
                  <a:pt x="713" y="307"/>
                  <a:pt x="713" y="307"/>
                  <a:pt x="713" y="307"/>
                </a:cubicBezTo>
                <a:cubicBezTo>
                  <a:pt x="713" y="306"/>
                  <a:pt x="713" y="306"/>
                  <a:pt x="713" y="306"/>
                </a:cubicBezTo>
                <a:cubicBezTo>
                  <a:pt x="712" y="304"/>
                  <a:pt x="712" y="304"/>
                  <a:pt x="712" y="304"/>
                </a:cubicBezTo>
                <a:cubicBezTo>
                  <a:pt x="711" y="304"/>
                  <a:pt x="711" y="304"/>
                  <a:pt x="711" y="304"/>
                </a:cubicBezTo>
                <a:cubicBezTo>
                  <a:pt x="711" y="302"/>
                  <a:pt x="711" y="302"/>
                  <a:pt x="711" y="302"/>
                </a:cubicBezTo>
                <a:cubicBezTo>
                  <a:pt x="711" y="301"/>
                  <a:pt x="711" y="301"/>
                  <a:pt x="711" y="301"/>
                </a:cubicBezTo>
                <a:cubicBezTo>
                  <a:pt x="711" y="299"/>
                  <a:pt x="711" y="299"/>
                  <a:pt x="711" y="299"/>
                </a:cubicBezTo>
                <a:cubicBezTo>
                  <a:pt x="711" y="299"/>
                  <a:pt x="711" y="299"/>
                  <a:pt x="711" y="299"/>
                </a:cubicBezTo>
                <a:cubicBezTo>
                  <a:pt x="711" y="297"/>
                  <a:pt x="711" y="297"/>
                  <a:pt x="711" y="297"/>
                </a:cubicBezTo>
                <a:cubicBezTo>
                  <a:pt x="709" y="295"/>
                  <a:pt x="709" y="295"/>
                  <a:pt x="709" y="295"/>
                </a:cubicBezTo>
                <a:cubicBezTo>
                  <a:pt x="710" y="293"/>
                  <a:pt x="710" y="293"/>
                  <a:pt x="710" y="293"/>
                </a:cubicBezTo>
                <a:cubicBezTo>
                  <a:pt x="709" y="291"/>
                  <a:pt x="709" y="291"/>
                  <a:pt x="709" y="291"/>
                </a:cubicBezTo>
                <a:cubicBezTo>
                  <a:pt x="710" y="291"/>
                  <a:pt x="710" y="291"/>
                  <a:pt x="710" y="291"/>
                </a:cubicBezTo>
                <a:cubicBezTo>
                  <a:pt x="710" y="288"/>
                  <a:pt x="710" y="288"/>
                  <a:pt x="710" y="288"/>
                </a:cubicBezTo>
                <a:cubicBezTo>
                  <a:pt x="712" y="286"/>
                  <a:pt x="712" y="286"/>
                  <a:pt x="712" y="286"/>
                </a:cubicBezTo>
                <a:cubicBezTo>
                  <a:pt x="712" y="285"/>
                  <a:pt x="712" y="285"/>
                  <a:pt x="712" y="285"/>
                </a:cubicBezTo>
                <a:cubicBezTo>
                  <a:pt x="713" y="283"/>
                  <a:pt x="713" y="283"/>
                  <a:pt x="713" y="283"/>
                </a:cubicBezTo>
                <a:cubicBezTo>
                  <a:pt x="713" y="282"/>
                  <a:pt x="713" y="282"/>
                  <a:pt x="713" y="282"/>
                </a:cubicBezTo>
                <a:cubicBezTo>
                  <a:pt x="712" y="282"/>
                  <a:pt x="712" y="282"/>
                  <a:pt x="712" y="282"/>
                </a:cubicBezTo>
                <a:cubicBezTo>
                  <a:pt x="712" y="278"/>
                  <a:pt x="712" y="278"/>
                  <a:pt x="712" y="278"/>
                </a:cubicBezTo>
                <a:cubicBezTo>
                  <a:pt x="712" y="277"/>
                  <a:pt x="712" y="277"/>
                  <a:pt x="712" y="277"/>
                </a:cubicBezTo>
                <a:cubicBezTo>
                  <a:pt x="710" y="275"/>
                  <a:pt x="710" y="275"/>
                  <a:pt x="710" y="275"/>
                </a:cubicBezTo>
                <a:cubicBezTo>
                  <a:pt x="710" y="274"/>
                  <a:pt x="710" y="274"/>
                  <a:pt x="710" y="274"/>
                </a:cubicBezTo>
                <a:cubicBezTo>
                  <a:pt x="710" y="272"/>
                  <a:pt x="710" y="272"/>
                  <a:pt x="710" y="272"/>
                </a:cubicBezTo>
                <a:cubicBezTo>
                  <a:pt x="711" y="272"/>
                  <a:pt x="711" y="272"/>
                  <a:pt x="711" y="272"/>
                </a:cubicBezTo>
                <a:cubicBezTo>
                  <a:pt x="712" y="270"/>
                  <a:pt x="712" y="270"/>
                  <a:pt x="712" y="270"/>
                </a:cubicBezTo>
                <a:cubicBezTo>
                  <a:pt x="710" y="269"/>
                  <a:pt x="710" y="269"/>
                  <a:pt x="710" y="269"/>
                </a:cubicBezTo>
                <a:cubicBezTo>
                  <a:pt x="709" y="268"/>
                  <a:pt x="709" y="268"/>
                  <a:pt x="709" y="268"/>
                </a:cubicBezTo>
                <a:cubicBezTo>
                  <a:pt x="708" y="267"/>
                  <a:pt x="708" y="267"/>
                  <a:pt x="708" y="267"/>
                </a:cubicBezTo>
                <a:cubicBezTo>
                  <a:pt x="708" y="267"/>
                  <a:pt x="708" y="267"/>
                  <a:pt x="708" y="267"/>
                </a:cubicBezTo>
                <a:cubicBezTo>
                  <a:pt x="708" y="265"/>
                  <a:pt x="708" y="265"/>
                  <a:pt x="708" y="265"/>
                </a:cubicBezTo>
                <a:cubicBezTo>
                  <a:pt x="705" y="264"/>
                  <a:pt x="705" y="264"/>
                  <a:pt x="705" y="264"/>
                </a:cubicBezTo>
                <a:cubicBezTo>
                  <a:pt x="703" y="264"/>
                  <a:pt x="703" y="264"/>
                  <a:pt x="703" y="264"/>
                </a:cubicBezTo>
                <a:cubicBezTo>
                  <a:pt x="701" y="264"/>
                  <a:pt x="701" y="264"/>
                  <a:pt x="701" y="264"/>
                </a:cubicBezTo>
                <a:cubicBezTo>
                  <a:pt x="701" y="266"/>
                  <a:pt x="701" y="266"/>
                  <a:pt x="701" y="266"/>
                </a:cubicBezTo>
                <a:cubicBezTo>
                  <a:pt x="699" y="267"/>
                  <a:pt x="699" y="267"/>
                  <a:pt x="699" y="267"/>
                </a:cubicBezTo>
                <a:cubicBezTo>
                  <a:pt x="698" y="268"/>
                  <a:pt x="698" y="268"/>
                  <a:pt x="698" y="268"/>
                </a:cubicBezTo>
                <a:cubicBezTo>
                  <a:pt x="696" y="268"/>
                  <a:pt x="696" y="268"/>
                  <a:pt x="696" y="268"/>
                </a:cubicBezTo>
                <a:cubicBezTo>
                  <a:pt x="694" y="270"/>
                  <a:pt x="694" y="270"/>
                  <a:pt x="694" y="270"/>
                </a:cubicBezTo>
                <a:cubicBezTo>
                  <a:pt x="695" y="272"/>
                  <a:pt x="695" y="272"/>
                  <a:pt x="695" y="272"/>
                </a:cubicBezTo>
                <a:cubicBezTo>
                  <a:pt x="697" y="272"/>
                  <a:pt x="697" y="272"/>
                  <a:pt x="697" y="272"/>
                </a:cubicBezTo>
                <a:cubicBezTo>
                  <a:pt x="698" y="272"/>
                  <a:pt x="698" y="272"/>
                  <a:pt x="698" y="272"/>
                </a:cubicBezTo>
                <a:cubicBezTo>
                  <a:pt x="698" y="273"/>
                  <a:pt x="698" y="273"/>
                  <a:pt x="698" y="273"/>
                </a:cubicBezTo>
                <a:cubicBezTo>
                  <a:pt x="696" y="276"/>
                  <a:pt x="696" y="276"/>
                  <a:pt x="696" y="276"/>
                </a:cubicBezTo>
                <a:cubicBezTo>
                  <a:pt x="696" y="278"/>
                  <a:pt x="696" y="278"/>
                  <a:pt x="696" y="278"/>
                </a:cubicBezTo>
                <a:cubicBezTo>
                  <a:pt x="694" y="279"/>
                  <a:pt x="694" y="279"/>
                  <a:pt x="694" y="279"/>
                </a:cubicBezTo>
                <a:cubicBezTo>
                  <a:pt x="695" y="277"/>
                  <a:pt x="695" y="277"/>
                  <a:pt x="695" y="277"/>
                </a:cubicBezTo>
                <a:cubicBezTo>
                  <a:pt x="694" y="276"/>
                  <a:pt x="694" y="276"/>
                  <a:pt x="694" y="276"/>
                </a:cubicBezTo>
                <a:cubicBezTo>
                  <a:pt x="694" y="274"/>
                  <a:pt x="694" y="274"/>
                  <a:pt x="694" y="274"/>
                </a:cubicBezTo>
                <a:cubicBezTo>
                  <a:pt x="693" y="273"/>
                  <a:pt x="693" y="273"/>
                  <a:pt x="693" y="273"/>
                </a:cubicBezTo>
                <a:cubicBezTo>
                  <a:pt x="691" y="274"/>
                  <a:pt x="691" y="274"/>
                  <a:pt x="691" y="274"/>
                </a:cubicBezTo>
                <a:cubicBezTo>
                  <a:pt x="689" y="276"/>
                  <a:pt x="689" y="276"/>
                  <a:pt x="689" y="276"/>
                </a:cubicBezTo>
                <a:cubicBezTo>
                  <a:pt x="688" y="276"/>
                  <a:pt x="688" y="276"/>
                  <a:pt x="688" y="276"/>
                </a:cubicBezTo>
                <a:cubicBezTo>
                  <a:pt x="687" y="279"/>
                  <a:pt x="687" y="279"/>
                  <a:pt x="687" y="279"/>
                </a:cubicBezTo>
                <a:cubicBezTo>
                  <a:pt x="686" y="279"/>
                  <a:pt x="686" y="279"/>
                  <a:pt x="686" y="279"/>
                </a:cubicBezTo>
                <a:cubicBezTo>
                  <a:pt x="684" y="282"/>
                  <a:pt x="684" y="282"/>
                  <a:pt x="684" y="282"/>
                </a:cubicBezTo>
                <a:cubicBezTo>
                  <a:pt x="682" y="285"/>
                  <a:pt x="682" y="285"/>
                  <a:pt x="682" y="285"/>
                </a:cubicBezTo>
                <a:cubicBezTo>
                  <a:pt x="682" y="287"/>
                  <a:pt x="682" y="287"/>
                  <a:pt x="682" y="287"/>
                </a:cubicBezTo>
                <a:cubicBezTo>
                  <a:pt x="682" y="289"/>
                  <a:pt x="682" y="289"/>
                  <a:pt x="682" y="289"/>
                </a:cubicBezTo>
                <a:cubicBezTo>
                  <a:pt x="682" y="290"/>
                  <a:pt x="682" y="290"/>
                  <a:pt x="682" y="290"/>
                </a:cubicBezTo>
                <a:cubicBezTo>
                  <a:pt x="683" y="290"/>
                  <a:pt x="683" y="290"/>
                  <a:pt x="683" y="290"/>
                </a:cubicBezTo>
                <a:cubicBezTo>
                  <a:pt x="685" y="289"/>
                  <a:pt x="685" y="289"/>
                  <a:pt x="685" y="289"/>
                </a:cubicBezTo>
                <a:cubicBezTo>
                  <a:pt x="686" y="289"/>
                  <a:pt x="686" y="289"/>
                  <a:pt x="686" y="289"/>
                </a:cubicBezTo>
                <a:cubicBezTo>
                  <a:pt x="686" y="290"/>
                  <a:pt x="686" y="290"/>
                  <a:pt x="686" y="290"/>
                </a:cubicBezTo>
                <a:cubicBezTo>
                  <a:pt x="684" y="292"/>
                  <a:pt x="684" y="292"/>
                  <a:pt x="684" y="292"/>
                </a:cubicBezTo>
                <a:cubicBezTo>
                  <a:pt x="684" y="292"/>
                  <a:pt x="684" y="292"/>
                  <a:pt x="684" y="292"/>
                </a:cubicBezTo>
                <a:cubicBezTo>
                  <a:pt x="683" y="292"/>
                  <a:pt x="683" y="292"/>
                  <a:pt x="683" y="292"/>
                </a:cubicBezTo>
                <a:cubicBezTo>
                  <a:pt x="681" y="293"/>
                  <a:pt x="681" y="293"/>
                  <a:pt x="681" y="293"/>
                </a:cubicBezTo>
                <a:cubicBezTo>
                  <a:pt x="678" y="296"/>
                  <a:pt x="678" y="296"/>
                  <a:pt x="678" y="296"/>
                </a:cubicBezTo>
                <a:cubicBezTo>
                  <a:pt x="676" y="297"/>
                  <a:pt x="676" y="297"/>
                  <a:pt x="676" y="297"/>
                </a:cubicBezTo>
                <a:cubicBezTo>
                  <a:pt x="676" y="302"/>
                  <a:pt x="676" y="302"/>
                  <a:pt x="676" y="302"/>
                </a:cubicBezTo>
                <a:cubicBezTo>
                  <a:pt x="677" y="303"/>
                  <a:pt x="677" y="303"/>
                  <a:pt x="677" y="303"/>
                </a:cubicBezTo>
                <a:cubicBezTo>
                  <a:pt x="677" y="305"/>
                  <a:pt x="677" y="305"/>
                  <a:pt x="677" y="305"/>
                </a:cubicBezTo>
                <a:cubicBezTo>
                  <a:pt x="676" y="306"/>
                  <a:pt x="676" y="306"/>
                  <a:pt x="676" y="306"/>
                </a:cubicBezTo>
                <a:cubicBezTo>
                  <a:pt x="677" y="307"/>
                  <a:pt x="677" y="307"/>
                  <a:pt x="677" y="307"/>
                </a:cubicBezTo>
                <a:cubicBezTo>
                  <a:pt x="677" y="309"/>
                  <a:pt x="677" y="309"/>
                  <a:pt x="677" y="309"/>
                </a:cubicBezTo>
                <a:cubicBezTo>
                  <a:pt x="678" y="308"/>
                  <a:pt x="678" y="308"/>
                  <a:pt x="678" y="308"/>
                </a:cubicBezTo>
                <a:cubicBezTo>
                  <a:pt x="679" y="309"/>
                  <a:pt x="679" y="309"/>
                  <a:pt x="679" y="309"/>
                </a:cubicBezTo>
                <a:cubicBezTo>
                  <a:pt x="680" y="311"/>
                  <a:pt x="680" y="311"/>
                  <a:pt x="680" y="311"/>
                </a:cubicBezTo>
                <a:cubicBezTo>
                  <a:pt x="681" y="312"/>
                  <a:pt x="681" y="312"/>
                  <a:pt x="681" y="312"/>
                </a:cubicBezTo>
                <a:cubicBezTo>
                  <a:pt x="682" y="314"/>
                  <a:pt x="682" y="314"/>
                  <a:pt x="682" y="314"/>
                </a:cubicBezTo>
                <a:cubicBezTo>
                  <a:pt x="683" y="314"/>
                  <a:pt x="683" y="314"/>
                  <a:pt x="683" y="314"/>
                </a:cubicBezTo>
                <a:cubicBezTo>
                  <a:pt x="685" y="312"/>
                  <a:pt x="685" y="312"/>
                  <a:pt x="685" y="312"/>
                </a:cubicBezTo>
                <a:cubicBezTo>
                  <a:pt x="684" y="314"/>
                  <a:pt x="684" y="314"/>
                  <a:pt x="684" y="314"/>
                </a:cubicBezTo>
                <a:cubicBezTo>
                  <a:pt x="685" y="316"/>
                  <a:pt x="685" y="316"/>
                  <a:pt x="685" y="316"/>
                </a:cubicBezTo>
                <a:cubicBezTo>
                  <a:pt x="688" y="317"/>
                  <a:pt x="688" y="317"/>
                  <a:pt x="688" y="317"/>
                </a:cubicBezTo>
                <a:cubicBezTo>
                  <a:pt x="689" y="318"/>
                  <a:pt x="689" y="318"/>
                  <a:pt x="689" y="318"/>
                </a:cubicBezTo>
                <a:cubicBezTo>
                  <a:pt x="690" y="318"/>
                  <a:pt x="690" y="318"/>
                  <a:pt x="690" y="318"/>
                </a:cubicBezTo>
                <a:cubicBezTo>
                  <a:pt x="692" y="318"/>
                  <a:pt x="692" y="318"/>
                  <a:pt x="692" y="318"/>
                </a:cubicBezTo>
                <a:cubicBezTo>
                  <a:pt x="692" y="320"/>
                  <a:pt x="692" y="320"/>
                  <a:pt x="692" y="320"/>
                </a:cubicBezTo>
                <a:cubicBezTo>
                  <a:pt x="691" y="323"/>
                  <a:pt x="691" y="323"/>
                  <a:pt x="691" y="323"/>
                </a:cubicBezTo>
                <a:cubicBezTo>
                  <a:pt x="689" y="324"/>
                  <a:pt x="689" y="324"/>
                  <a:pt x="689" y="324"/>
                </a:cubicBezTo>
                <a:cubicBezTo>
                  <a:pt x="688" y="324"/>
                  <a:pt x="688" y="324"/>
                  <a:pt x="688" y="324"/>
                </a:cubicBezTo>
                <a:cubicBezTo>
                  <a:pt x="689" y="322"/>
                  <a:pt x="689" y="322"/>
                  <a:pt x="689" y="322"/>
                </a:cubicBezTo>
                <a:cubicBezTo>
                  <a:pt x="690" y="321"/>
                  <a:pt x="690" y="321"/>
                  <a:pt x="690" y="321"/>
                </a:cubicBezTo>
                <a:cubicBezTo>
                  <a:pt x="688" y="320"/>
                  <a:pt x="688" y="320"/>
                  <a:pt x="688" y="320"/>
                </a:cubicBezTo>
                <a:cubicBezTo>
                  <a:pt x="686" y="320"/>
                  <a:pt x="686" y="320"/>
                  <a:pt x="686" y="320"/>
                </a:cubicBezTo>
                <a:cubicBezTo>
                  <a:pt x="684" y="322"/>
                  <a:pt x="684" y="322"/>
                  <a:pt x="684" y="322"/>
                </a:cubicBezTo>
                <a:cubicBezTo>
                  <a:pt x="685" y="323"/>
                  <a:pt x="685" y="323"/>
                  <a:pt x="685" y="323"/>
                </a:cubicBezTo>
                <a:cubicBezTo>
                  <a:pt x="685" y="325"/>
                  <a:pt x="685" y="325"/>
                  <a:pt x="685" y="325"/>
                </a:cubicBezTo>
                <a:cubicBezTo>
                  <a:pt x="683" y="326"/>
                  <a:pt x="683" y="326"/>
                  <a:pt x="683" y="326"/>
                </a:cubicBezTo>
                <a:cubicBezTo>
                  <a:pt x="682" y="327"/>
                  <a:pt x="682" y="327"/>
                  <a:pt x="682" y="327"/>
                </a:cubicBezTo>
                <a:cubicBezTo>
                  <a:pt x="681" y="327"/>
                  <a:pt x="681" y="327"/>
                  <a:pt x="681" y="327"/>
                </a:cubicBezTo>
                <a:cubicBezTo>
                  <a:pt x="679" y="329"/>
                  <a:pt x="679" y="329"/>
                  <a:pt x="679" y="329"/>
                </a:cubicBezTo>
                <a:cubicBezTo>
                  <a:pt x="680" y="330"/>
                  <a:pt x="680" y="330"/>
                  <a:pt x="680" y="330"/>
                </a:cubicBezTo>
                <a:cubicBezTo>
                  <a:pt x="681" y="330"/>
                  <a:pt x="681" y="330"/>
                  <a:pt x="681" y="330"/>
                </a:cubicBezTo>
                <a:cubicBezTo>
                  <a:pt x="682" y="331"/>
                  <a:pt x="682" y="331"/>
                  <a:pt x="682" y="331"/>
                </a:cubicBezTo>
                <a:cubicBezTo>
                  <a:pt x="684" y="330"/>
                  <a:pt x="684" y="330"/>
                  <a:pt x="684" y="330"/>
                </a:cubicBezTo>
                <a:cubicBezTo>
                  <a:pt x="684" y="329"/>
                  <a:pt x="684" y="329"/>
                  <a:pt x="684" y="329"/>
                </a:cubicBezTo>
                <a:cubicBezTo>
                  <a:pt x="684" y="328"/>
                  <a:pt x="684" y="328"/>
                  <a:pt x="684" y="328"/>
                </a:cubicBezTo>
                <a:cubicBezTo>
                  <a:pt x="686" y="328"/>
                  <a:pt x="686" y="328"/>
                  <a:pt x="686" y="328"/>
                </a:cubicBezTo>
                <a:cubicBezTo>
                  <a:pt x="687" y="327"/>
                  <a:pt x="687" y="327"/>
                  <a:pt x="687" y="327"/>
                </a:cubicBezTo>
                <a:cubicBezTo>
                  <a:pt x="687" y="328"/>
                  <a:pt x="687" y="328"/>
                  <a:pt x="687" y="328"/>
                </a:cubicBezTo>
                <a:cubicBezTo>
                  <a:pt x="687" y="330"/>
                  <a:pt x="687" y="330"/>
                  <a:pt x="687" y="330"/>
                </a:cubicBezTo>
                <a:cubicBezTo>
                  <a:pt x="686" y="332"/>
                  <a:pt x="686" y="332"/>
                  <a:pt x="686" y="332"/>
                </a:cubicBezTo>
                <a:cubicBezTo>
                  <a:pt x="685" y="334"/>
                  <a:pt x="685" y="334"/>
                  <a:pt x="685" y="334"/>
                </a:cubicBezTo>
                <a:cubicBezTo>
                  <a:pt x="685" y="335"/>
                  <a:pt x="685" y="335"/>
                  <a:pt x="685" y="335"/>
                </a:cubicBezTo>
                <a:cubicBezTo>
                  <a:pt x="684" y="337"/>
                  <a:pt x="684" y="337"/>
                  <a:pt x="684" y="337"/>
                </a:cubicBezTo>
                <a:cubicBezTo>
                  <a:pt x="682" y="337"/>
                  <a:pt x="682" y="337"/>
                  <a:pt x="682" y="337"/>
                </a:cubicBezTo>
                <a:cubicBezTo>
                  <a:pt x="680" y="339"/>
                  <a:pt x="680" y="339"/>
                  <a:pt x="680" y="339"/>
                </a:cubicBezTo>
                <a:cubicBezTo>
                  <a:pt x="679" y="339"/>
                  <a:pt x="679" y="339"/>
                  <a:pt x="679" y="339"/>
                </a:cubicBezTo>
                <a:cubicBezTo>
                  <a:pt x="679" y="340"/>
                  <a:pt x="679" y="340"/>
                  <a:pt x="679" y="340"/>
                </a:cubicBezTo>
                <a:cubicBezTo>
                  <a:pt x="678" y="342"/>
                  <a:pt x="678" y="342"/>
                  <a:pt x="678" y="342"/>
                </a:cubicBezTo>
                <a:cubicBezTo>
                  <a:pt x="674" y="343"/>
                  <a:pt x="674" y="343"/>
                  <a:pt x="674" y="343"/>
                </a:cubicBezTo>
                <a:cubicBezTo>
                  <a:pt x="673" y="345"/>
                  <a:pt x="673" y="345"/>
                  <a:pt x="673" y="345"/>
                </a:cubicBezTo>
                <a:cubicBezTo>
                  <a:pt x="671" y="345"/>
                  <a:pt x="671" y="345"/>
                  <a:pt x="671" y="345"/>
                </a:cubicBezTo>
                <a:cubicBezTo>
                  <a:pt x="670" y="344"/>
                  <a:pt x="670" y="344"/>
                  <a:pt x="670" y="344"/>
                </a:cubicBezTo>
                <a:cubicBezTo>
                  <a:pt x="670" y="344"/>
                  <a:pt x="670" y="344"/>
                  <a:pt x="670" y="344"/>
                </a:cubicBezTo>
                <a:cubicBezTo>
                  <a:pt x="669" y="343"/>
                  <a:pt x="669" y="343"/>
                  <a:pt x="669" y="343"/>
                </a:cubicBezTo>
                <a:cubicBezTo>
                  <a:pt x="668" y="345"/>
                  <a:pt x="668" y="345"/>
                  <a:pt x="668" y="345"/>
                </a:cubicBezTo>
                <a:cubicBezTo>
                  <a:pt x="667" y="345"/>
                  <a:pt x="667" y="345"/>
                  <a:pt x="667" y="345"/>
                </a:cubicBezTo>
                <a:cubicBezTo>
                  <a:pt x="668" y="344"/>
                  <a:pt x="668" y="344"/>
                  <a:pt x="668" y="344"/>
                </a:cubicBezTo>
                <a:cubicBezTo>
                  <a:pt x="667" y="344"/>
                  <a:pt x="667" y="344"/>
                  <a:pt x="667" y="344"/>
                </a:cubicBezTo>
                <a:cubicBezTo>
                  <a:pt x="665" y="345"/>
                  <a:pt x="665" y="345"/>
                  <a:pt x="665" y="345"/>
                </a:cubicBezTo>
                <a:cubicBezTo>
                  <a:pt x="665" y="348"/>
                  <a:pt x="665" y="348"/>
                  <a:pt x="665" y="348"/>
                </a:cubicBezTo>
                <a:cubicBezTo>
                  <a:pt x="663" y="350"/>
                  <a:pt x="663" y="350"/>
                  <a:pt x="663" y="350"/>
                </a:cubicBezTo>
                <a:cubicBezTo>
                  <a:pt x="663" y="351"/>
                  <a:pt x="663" y="351"/>
                  <a:pt x="663" y="351"/>
                </a:cubicBezTo>
                <a:cubicBezTo>
                  <a:pt x="663" y="352"/>
                  <a:pt x="663" y="352"/>
                  <a:pt x="663" y="352"/>
                </a:cubicBezTo>
                <a:cubicBezTo>
                  <a:pt x="664" y="353"/>
                  <a:pt x="664" y="353"/>
                  <a:pt x="664" y="353"/>
                </a:cubicBezTo>
                <a:cubicBezTo>
                  <a:pt x="663" y="356"/>
                  <a:pt x="663" y="356"/>
                  <a:pt x="663" y="356"/>
                </a:cubicBezTo>
                <a:cubicBezTo>
                  <a:pt x="662" y="357"/>
                  <a:pt x="662" y="357"/>
                  <a:pt x="662" y="357"/>
                </a:cubicBezTo>
                <a:cubicBezTo>
                  <a:pt x="663" y="358"/>
                  <a:pt x="663" y="358"/>
                  <a:pt x="663" y="358"/>
                </a:cubicBezTo>
                <a:cubicBezTo>
                  <a:pt x="662" y="359"/>
                  <a:pt x="662" y="359"/>
                  <a:pt x="662" y="359"/>
                </a:cubicBezTo>
                <a:cubicBezTo>
                  <a:pt x="661" y="361"/>
                  <a:pt x="661" y="361"/>
                  <a:pt x="661" y="361"/>
                </a:cubicBezTo>
                <a:cubicBezTo>
                  <a:pt x="662" y="361"/>
                  <a:pt x="662" y="361"/>
                  <a:pt x="662" y="361"/>
                </a:cubicBezTo>
                <a:cubicBezTo>
                  <a:pt x="663" y="361"/>
                  <a:pt x="663" y="361"/>
                  <a:pt x="663" y="361"/>
                </a:cubicBezTo>
                <a:cubicBezTo>
                  <a:pt x="664" y="359"/>
                  <a:pt x="664" y="359"/>
                  <a:pt x="664" y="359"/>
                </a:cubicBezTo>
                <a:cubicBezTo>
                  <a:pt x="666" y="359"/>
                  <a:pt x="666" y="359"/>
                  <a:pt x="666" y="359"/>
                </a:cubicBezTo>
                <a:cubicBezTo>
                  <a:pt x="667" y="358"/>
                  <a:pt x="667" y="358"/>
                  <a:pt x="667" y="358"/>
                </a:cubicBezTo>
                <a:cubicBezTo>
                  <a:pt x="666" y="360"/>
                  <a:pt x="666" y="360"/>
                  <a:pt x="666" y="360"/>
                </a:cubicBezTo>
                <a:cubicBezTo>
                  <a:pt x="664" y="360"/>
                  <a:pt x="664" y="360"/>
                  <a:pt x="664" y="360"/>
                </a:cubicBezTo>
                <a:cubicBezTo>
                  <a:pt x="662" y="362"/>
                  <a:pt x="662" y="362"/>
                  <a:pt x="662" y="362"/>
                </a:cubicBezTo>
                <a:cubicBezTo>
                  <a:pt x="660" y="363"/>
                  <a:pt x="660" y="363"/>
                  <a:pt x="660" y="363"/>
                </a:cubicBezTo>
                <a:cubicBezTo>
                  <a:pt x="660" y="365"/>
                  <a:pt x="660" y="365"/>
                  <a:pt x="660" y="365"/>
                </a:cubicBezTo>
                <a:cubicBezTo>
                  <a:pt x="659" y="366"/>
                  <a:pt x="659" y="366"/>
                  <a:pt x="659" y="366"/>
                </a:cubicBezTo>
                <a:cubicBezTo>
                  <a:pt x="657" y="365"/>
                  <a:pt x="657" y="365"/>
                  <a:pt x="657" y="365"/>
                </a:cubicBezTo>
                <a:cubicBezTo>
                  <a:pt x="655" y="364"/>
                  <a:pt x="655" y="364"/>
                  <a:pt x="655" y="364"/>
                </a:cubicBezTo>
                <a:cubicBezTo>
                  <a:pt x="654" y="363"/>
                  <a:pt x="654" y="363"/>
                  <a:pt x="654" y="363"/>
                </a:cubicBezTo>
                <a:cubicBezTo>
                  <a:pt x="653" y="364"/>
                  <a:pt x="653" y="364"/>
                  <a:pt x="653" y="364"/>
                </a:cubicBezTo>
                <a:cubicBezTo>
                  <a:pt x="653" y="367"/>
                  <a:pt x="653" y="367"/>
                  <a:pt x="653" y="367"/>
                </a:cubicBezTo>
                <a:cubicBezTo>
                  <a:pt x="652" y="371"/>
                  <a:pt x="652" y="371"/>
                  <a:pt x="652" y="371"/>
                </a:cubicBezTo>
                <a:cubicBezTo>
                  <a:pt x="652" y="367"/>
                  <a:pt x="652" y="367"/>
                  <a:pt x="652" y="367"/>
                </a:cubicBezTo>
                <a:cubicBezTo>
                  <a:pt x="652" y="364"/>
                  <a:pt x="652" y="364"/>
                  <a:pt x="652" y="364"/>
                </a:cubicBezTo>
                <a:cubicBezTo>
                  <a:pt x="651" y="363"/>
                  <a:pt x="651" y="363"/>
                  <a:pt x="651" y="363"/>
                </a:cubicBezTo>
                <a:cubicBezTo>
                  <a:pt x="651" y="360"/>
                  <a:pt x="651" y="360"/>
                  <a:pt x="651" y="360"/>
                </a:cubicBezTo>
                <a:cubicBezTo>
                  <a:pt x="652" y="360"/>
                  <a:pt x="652" y="360"/>
                  <a:pt x="652" y="360"/>
                </a:cubicBezTo>
                <a:cubicBezTo>
                  <a:pt x="653" y="363"/>
                  <a:pt x="653" y="363"/>
                  <a:pt x="653" y="363"/>
                </a:cubicBezTo>
                <a:cubicBezTo>
                  <a:pt x="655" y="362"/>
                  <a:pt x="655" y="362"/>
                  <a:pt x="655" y="362"/>
                </a:cubicBezTo>
                <a:cubicBezTo>
                  <a:pt x="656" y="363"/>
                  <a:pt x="656" y="363"/>
                  <a:pt x="656" y="363"/>
                </a:cubicBezTo>
                <a:cubicBezTo>
                  <a:pt x="658" y="364"/>
                  <a:pt x="658" y="364"/>
                  <a:pt x="658" y="364"/>
                </a:cubicBezTo>
                <a:cubicBezTo>
                  <a:pt x="659" y="363"/>
                  <a:pt x="659" y="363"/>
                  <a:pt x="659" y="363"/>
                </a:cubicBezTo>
                <a:cubicBezTo>
                  <a:pt x="659" y="362"/>
                  <a:pt x="659" y="362"/>
                  <a:pt x="659" y="362"/>
                </a:cubicBezTo>
                <a:cubicBezTo>
                  <a:pt x="660" y="359"/>
                  <a:pt x="660" y="359"/>
                  <a:pt x="660" y="359"/>
                </a:cubicBezTo>
                <a:cubicBezTo>
                  <a:pt x="658" y="360"/>
                  <a:pt x="658" y="360"/>
                  <a:pt x="658" y="360"/>
                </a:cubicBezTo>
                <a:cubicBezTo>
                  <a:pt x="657" y="359"/>
                  <a:pt x="657" y="359"/>
                  <a:pt x="657" y="359"/>
                </a:cubicBezTo>
                <a:cubicBezTo>
                  <a:pt x="659" y="359"/>
                  <a:pt x="659" y="359"/>
                  <a:pt x="659" y="359"/>
                </a:cubicBezTo>
                <a:cubicBezTo>
                  <a:pt x="660" y="357"/>
                  <a:pt x="660" y="357"/>
                  <a:pt x="660" y="357"/>
                </a:cubicBezTo>
                <a:cubicBezTo>
                  <a:pt x="658" y="356"/>
                  <a:pt x="658" y="356"/>
                  <a:pt x="658" y="356"/>
                </a:cubicBezTo>
                <a:cubicBezTo>
                  <a:pt x="657" y="358"/>
                  <a:pt x="657" y="358"/>
                  <a:pt x="657" y="358"/>
                </a:cubicBezTo>
                <a:cubicBezTo>
                  <a:pt x="655" y="358"/>
                  <a:pt x="655" y="358"/>
                  <a:pt x="655" y="358"/>
                </a:cubicBezTo>
                <a:cubicBezTo>
                  <a:pt x="655" y="357"/>
                  <a:pt x="655" y="357"/>
                  <a:pt x="655" y="357"/>
                </a:cubicBezTo>
                <a:cubicBezTo>
                  <a:pt x="657" y="356"/>
                  <a:pt x="657" y="356"/>
                  <a:pt x="657" y="356"/>
                </a:cubicBezTo>
                <a:cubicBezTo>
                  <a:pt x="657" y="354"/>
                  <a:pt x="657" y="354"/>
                  <a:pt x="657" y="354"/>
                </a:cubicBezTo>
                <a:cubicBezTo>
                  <a:pt x="656" y="354"/>
                  <a:pt x="656" y="354"/>
                  <a:pt x="656" y="354"/>
                </a:cubicBezTo>
                <a:cubicBezTo>
                  <a:pt x="654" y="355"/>
                  <a:pt x="654" y="355"/>
                  <a:pt x="654" y="355"/>
                </a:cubicBezTo>
                <a:cubicBezTo>
                  <a:pt x="654" y="354"/>
                  <a:pt x="654" y="354"/>
                  <a:pt x="654" y="354"/>
                </a:cubicBezTo>
                <a:cubicBezTo>
                  <a:pt x="655" y="351"/>
                  <a:pt x="655" y="351"/>
                  <a:pt x="655" y="351"/>
                </a:cubicBezTo>
                <a:cubicBezTo>
                  <a:pt x="656" y="349"/>
                  <a:pt x="656" y="349"/>
                  <a:pt x="656" y="349"/>
                </a:cubicBezTo>
                <a:cubicBezTo>
                  <a:pt x="656" y="351"/>
                  <a:pt x="656" y="351"/>
                  <a:pt x="656" y="351"/>
                </a:cubicBezTo>
                <a:cubicBezTo>
                  <a:pt x="657" y="350"/>
                  <a:pt x="657" y="350"/>
                  <a:pt x="657" y="350"/>
                </a:cubicBezTo>
                <a:cubicBezTo>
                  <a:pt x="657" y="349"/>
                  <a:pt x="657" y="349"/>
                  <a:pt x="657" y="349"/>
                </a:cubicBezTo>
                <a:cubicBezTo>
                  <a:pt x="660" y="346"/>
                  <a:pt x="660" y="346"/>
                  <a:pt x="660" y="346"/>
                </a:cubicBezTo>
                <a:cubicBezTo>
                  <a:pt x="660" y="345"/>
                  <a:pt x="660" y="345"/>
                  <a:pt x="660" y="345"/>
                </a:cubicBezTo>
                <a:cubicBezTo>
                  <a:pt x="663" y="343"/>
                  <a:pt x="663" y="343"/>
                  <a:pt x="663" y="343"/>
                </a:cubicBezTo>
                <a:cubicBezTo>
                  <a:pt x="663" y="341"/>
                  <a:pt x="663" y="341"/>
                  <a:pt x="663" y="341"/>
                </a:cubicBezTo>
                <a:cubicBezTo>
                  <a:pt x="664" y="340"/>
                  <a:pt x="664" y="340"/>
                  <a:pt x="664" y="340"/>
                </a:cubicBezTo>
                <a:cubicBezTo>
                  <a:pt x="665" y="340"/>
                  <a:pt x="665" y="340"/>
                  <a:pt x="665" y="340"/>
                </a:cubicBezTo>
                <a:cubicBezTo>
                  <a:pt x="665" y="339"/>
                  <a:pt x="665" y="339"/>
                  <a:pt x="665" y="339"/>
                </a:cubicBezTo>
                <a:cubicBezTo>
                  <a:pt x="664" y="339"/>
                  <a:pt x="664" y="339"/>
                  <a:pt x="664" y="339"/>
                </a:cubicBezTo>
                <a:cubicBezTo>
                  <a:pt x="661" y="340"/>
                  <a:pt x="661" y="340"/>
                  <a:pt x="661" y="340"/>
                </a:cubicBezTo>
                <a:cubicBezTo>
                  <a:pt x="660" y="341"/>
                  <a:pt x="660" y="341"/>
                  <a:pt x="660" y="341"/>
                </a:cubicBezTo>
                <a:cubicBezTo>
                  <a:pt x="658" y="343"/>
                  <a:pt x="658" y="343"/>
                  <a:pt x="658" y="343"/>
                </a:cubicBezTo>
                <a:cubicBezTo>
                  <a:pt x="657" y="342"/>
                  <a:pt x="657" y="342"/>
                  <a:pt x="657" y="342"/>
                </a:cubicBezTo>
                <a:cubicBezTo>
                  <a:pt x="657" y="342"/>
                  <a:pt x="657" y="342"/>
                  <a:pt x="657" y="342"/>
                </a:cubicBezTo>
                <a:cubicBezTo>
                  <a:pt x="659" y="341"/>
                  <a:pt x="659" y="341"/>
                  <a:pt x="659" y="341"/>
                </a:cubicBezTo>
                <a:cubicBezTo>
                  <a:pt x="660" y="339"/>
                  <a:pt x="660" y="339"/>
                  <a:pt x="660" y="339"/>
                </a:cubicBezTo>
                <a:cubicBezTo>
                  <a:pt x="659" y="339"/>
                  <a:pt x="659" y="339"/>
                  <a:pt x="659" y="339"/>
                </a:cubicBezTo>
                <a:cubicBezTo>
                  <a:pt x="657" y="339"/>
                  <a:pt x="657" y="339"/>
                  <a:pt x="657" y="339"/>
                </a:cubicBezTo>
                <a:cubicBezTo>
                  <a:pt x="656" y="338"/>
                  <a:pt x="656" y="338"/>
                  <a:pt x="656" y="338"/>
                </a:cubicBezTo>
                <a:cubicBezTo>
                  <a:pt x="657" y="337"/>
                  <a:pt x="657" y="337"/>
                  <a:pt x="657" y="337"/>
                </a:cubicBezTo>
                <a:cubicBezTo>
                  <a:pt x="657" y="334"/>
                  <a:pt x="657" y="334"/>
                  <a:pt x="657" y="334"/>
                </a:cubicBezTo>
                <a:cubicBezTo>
                  <a:pt x="655" y="333"/>
                  <a:pt x="655" y="333"/>
                  <a:pt x="655" y="333"/>
                </a:cubicBezTo>
                <a:cubicBezTo>
                  <a:pt x="655" y="334"/>
                  <a:pt x="655" y="334"/>
                  <a:pt x="655" y="334"/>
                </a:cubicBezTo>
                <a:cubicBezTo>
                  <a:pt x="654" y="335"/>
                  <a:pt x="654" y="335"/>
                  <a:pt x="654" y="335"/>
                </a:cubicBezTo>
                <a:cubicBezTo>
                  <a:pt x="654" y="334"/>
                  <a:pt x="654" y="334"/>
                  <a:pt x="654" y="334"/>
                </a:cubicBezTo>
                <a:cubicBezTo>
                  <a:pt x="655" y="333"/>
                  <a:pt x="655" y="333"/>
                  <a:pt x="655" y="333"/>
                </a:cubicBezTo>
                <a:cubicBezTo>
                  <a:pt x="654" y="331"/>
                  <a:pt x="654" y="331"/>
                  <a:pt x="654" y="331"/>
                </a:cubicBezTo>
                <a:cubicBezTo>
                  <a:pt x="652" y="331"/>
                  <a:pt x="652" y="331"/>
                  <a:pt x="652" y="331"/>
                </a:cubicBezTo>
                <a:cubicBezTo>
                  <a:pt x="652" y="333"/>
                  <a:pt x="652" y="333"/>
                  <a:pt x="652" y="333"/>
                </a:cubicBezTo>
                <a:cubicBezTo>
                  <a:pt x="650" y="334"/>
                  <a:pt x="650" y="334"/>
                  <a:pt x="650" y="334"/>
                </a:cubicBezTo>
                <a:cubicBezTo>
                  <a:pt x="649" y="335"/>
                  <a:pt x="649" y="335"/>
                  <a:pt x="649" y="335"/>
                </a:cubicBezTo>
                <a:cubicBezTo>
                  <a:pt x="649" y="334"/>
                  <a:pt x="649" y="334"/>
                  <a:pt x="649" y="334"/>
                </a:cubicBezTo>
                <a:cubicBezTo>
                  <a:pt x="649" y="333"/>
                  <a:pt x="649" y="333"/>
                  <a:pt x="649" y="333"/>
                </a:cubicBezTo>
                <a:cubicBezTo>
                  <a:pt x="648" y="332"/>
                  <a:pt x="648" y="332"/>
                  <a:pt x="648" y="332"/>
                </a:cubicBezTo>
                <a:cubicBezTo>
                  <a:pt x="646" y="332"/>
                  <a:pt x="646" y="332"/>
                  <a:pt x="646" y="332"/>
                </a:cubicBezTo>
                <a:cubicBezTo>
                  <a:pt x="646" y="333"/>
                  <a:pt x="646" y="333"/>
                  <a:pt x="646" y="333"/>
                </a:cubicBezTo>
                <a:cubicBezTo>
                  <a:pt x="646" y="334"/>
                  <a:pt x="646" y="334"/>
                  <a:pt x="646" y="334"/>
                </a:cubicBezTo>
                <a:cubicBezTo>
                  <a:pt x="646" y="335"/>
                  <a:pt x="646" y="335"/>
                  <a:pt x="646" y="335"/>
                </a:cubicBezTo>
                <a:cubicBezTo>
                  <a:pt x="647" y="336"/>
                  <a:pt x="647" y="336"/>
                  <a:pt x="647" y="336"/>
                </a:cubicBezTo>
                <a:cubicBezTo>
                  <a:pt x="647" y="338"/>
                  <a:pt x="647" y="338"/>
                  <a:pt x="647" y="338"/>
                </a:cubicBezTo>
                <a:cubicBezTo>
                  <a:pt x="646" y="338"/>
                  <a:pt x="646" y="338"/>
                  <a:pt x="646" y="338"/>
                </a:cubicBezTo>
                <a:cubicBezTo>
                  <a:pt x="645" y="338"/>
                  <a:pt x="645" y="338"/>
                  <a:pt x="645" y="338"/>
                </a:cubicBezTo>
                <a:cubicBezTo>
                  <a:pt x="645" y="336"/>
                  <a:pt x="645" y="336"/>
                  <a:pt x="645" y="336"/>
                </a:cubicBezTo>
                <a:cubicBezTo>
                  <a:pt x="644" y="336"/>
                  <a:pt x="644" y="336"/>
                  <a:pt x="644" y="336"/>
                </a:cubicBezTo>
                <a:cubicBezTo>
                  <a:pt x="644" y="337"/>
                  <a:pt x="644" y="337"/>
                  <a:pt x="644" y="337"/>
                </a:cubicBezTo>
                <a:cubicBezTo>
                  <a:pt x="645" y="341"/>
                  <a:pt x="645" y="341"/>
                  <a:pt x="645" y="341"/>
                </a:cubicBezTo>
                <a:cubicBezTo>
                  <a:pt x="645" y="344"/>
                  <a:pt x="645" y="344"/>
                  <a:pt x="645" y="344"/>
                </a:cubicBezTo>
                <a:cubicBezTo>
                  <a:pt x="648" y="345"/>
                  <a:pt x="648" y="345"/>
                  <a:pt x="648" y="345"/>
                </a:cubicBezTo>
                <a:cubicBezTo>
                  <a:pt x="649" y="346"/>
                  <a:pt x="649" y="346"/>
                  <a:pt x="649" y="346"/>
                </a:cubicBezTo>
                <a:cubicBezTo>
                  <a:pt x="649" y="350"/>
                  <a:pt x="649" y="350"/>
                  <a:pt x="649" y="350"/>
                </a:cubicBezTo>
                <a:cubicBezTo>
                  <a:pt x="648" y="348"/>
                  <a:pt x="648" y="348"/>
                  <a:pt x="648" y="348"/>
                </a:cubicBezTo>
                <a:cubicBezTo>
                  <a:pt x="647" y="347"/>
                  <a:pt x="647" y="347"/>
                  <a:pt x="647" y="347"/>
                </a:cubicBezTo>
                <a:cubicBezTo>
                  <a:pt x="644" y="344"/>
                  <a:pt x="644" y="344"/>
                  <a:pt x="644" y="344"/>
                </a:cubicBezTo>
                <a:cubicBezTo>
                  <a:pt x="644" y="341"/>
                  <a:pt x="644" y="341"/>
                  <a:pt x="644" y="341"/>
                </a:cubicBezTo>
                <a:cubicBezTo>
                  <a:pt x="643" y="338"/>
                  <a:pt x="643" y="338"/>
                  <a:pt x="643" y="338"/>
                </a:cubicBezTo>
                <a:cubicBezTo>
                  <a:pt x="642" y="338"/>
                  <a:pt x="642" y="338"/>
                  <a:pt x="642" y="338"/>
                </a:cubicBezTo>
                <a:cubicBezTo>
                  <a:pt x="641" y="339"/>
                  <a:pt x="641" y="339"/>
                  <a:pt x="641" y="339"/>
                </a:cubicBezTo>
                <a:cubicBezTo>
                  <a:pt x="642" y="341"/>
                  <a:pt x="642" y="341"/>
                  <a:pt x="642" y="341"/>
                </a:cubicBezTo>
                <a:cubicBezTo>
                  <a:pt x="643" y="343"/>
                  <a:pt x="643" y="343"/>
                  <a:pt x="643" y="343"/>
                </a:cubicBezTo>
                <a:cubicBezTo>
                  <a:pt x="643" y="345"/>
                  <a:pt x="643" y="345"/>
                  <a:pt x="643" y="345"/>
                </a:cubicBezTo>
                <a:cubicBezTo>
                  <a:pt x="642" y="346"/>
                  <a:pt x="642" y="346"/>
                  <a:pt x="642" y="346"/>
                </a:cubicBezTo>
                <a:cubicBezTo>
                  <a:pt x="641" y="344"/>
                  <a:pt x="641" y="344"/>
                  <a:pt x="641" y="344"/>
                </a:cubicBezTo>
                <a:cubicBezTo>
                  <a:pt x="638" y="345"/>
                  <a:pt x="638" y="345"/>
                  <a:pt x="638" y="345"/>
                </a:cubicBezTo>
                <a:cubicBezTo>
                  <a:pt x="637" y="345"/>
                  <a:pt x="637" y="345"/>
                  <a:pt x="637" y="345"/>
                </a:cubicBezTo>
                <a:cubicBezTo>
                  <a:pt x="636" y="344"/>
                  <a:pt x="636" y="344"/>
                  <a:pt x="636" y="344"/>
                </a:cubicBezTo>
                <a:cubicBezTo>
                  <a:pt x="634" y="344"/>
                  <a:pt x="634" y="344"/>
                  <a:pt x="634" y="344"/>
                </a:cubicBezTo>
                <a:cubicBezTo>
                  <a:pt x="631" y="341"/>
                  <a:pt x="631" y="341"/>
                  <a:pt x="631" y="341"/>
                </a:cubicBezTo>
                <a:cubicBezTo>
                  <a:pt x="628" y="342"/>
                  <a:pt x="628" y="342"/>
                  <a:pt x="628" y="342"/>
                </a:cubicBezTo>
                <a:cubicBezTo>
                  <a:pt x="627" y="340"/>
                  <a:pt x="627" y="340"/>
                  <a:pt x="627" y="340"/>
                </a:cubicBezTo>
                <a:cubicBezTo>
                  <a:pt x="626" y="340"/>
                  <a:pt x="626" y="340"/>
                  <a:pt x="626" y="340"/>
                </a:cubicBezTo>
                <a:cubicBezTo>
                  <a:pt x="624" y="342"/>
                  <a:pt x="624" y="342"/>
                  <a:pt x="624" y="342"/>
                </a:cubicBezTo>
                <a:cubicBezTo>
                  <a:pt x="623" y="343"/>
                  <a:pt x="623" y="343"/>
                  <a:pt x="623" y="343"/>
                </a:cubicBezTo>
                <a:cubicBezTo>
                  <a:pt x="620" y="343"/>
                  <a:pt x="620" y="343"/>
                  <a:pt x="620" y="343"/>
                </a:cubicBezTo>
                <a:cubicBezTo>
                  <a:pt x="618" y="344"/>
                  <a:pt x="618" y="344"/>
                  <a:pt x="618" y="344"/>
                </a:cubicBezTo>
                <a:cubicBezTo>
                  <a:pt x="616" y="343"/>
                  <a:pt x="616" y="343"/>
                  <a:pt x="616" y="343"/>
                </a:cubicBezTo>
                <a:cubicBezTo>
                  <a:pt x="616" y="342"/>
                  <a:pt x="616" y="342"/>
                  <a:pt x="616" y="342"/>
                </a:cubicBezTo>
                <a:cubicBezTo>
                  <a:pt x="615" y="341"/>
                  <a:pt x="615" y="341"/>
                  <a:pt x="615" y="341"/>
                </a:cubicBezTo>
                <a:cubicBezTo>
                  <a:pt x="615" y="340"/>
                  <a:pt x="615" y="340"/>
                  <a:pt x="615" y="340"/>
                </a:cubicBezTo>
                <a:cubicBezTo>
                  <a:pt x="613" y="342"/>
                  <a:pt x="613" y="342"/>
                  <a:pt x="613" y="342"/>
                </a:cubicBezTo>
                <a:cubicBezTo>
                  <a:pt x="613" y="340"/>
                  <a:pt x="613" y="340"/>
                  <a:pt x="613" y="340"/>
                </a:cubicBezTo>
                <a:cubicBezTo>
                  <a:pt x="610" y="338"/>
                  <a:pt x="610" y="338"/>
                  <a:pt x="610" y="338"/>
                </a:cubicBezTo>
                <a:cubicBezTo>
                  <a:pt x="610" y="337"/>
                  <a:pt x="610" y="337"/>
                  <a:pt x="610" y="337"/>
                </a:cubicBezTo>
                <a:cubicBezTo>
                  <a:pt x="609" y="337"/>
                  <a:pt x="609" y="337"/>
                  <a:pt x="609" y="337"/>
                </a:cubicBezTo>
                <a:cubicBezTo>
                  <a:pt x="609" y="335"/>
                  <a:pt x="609" y="335"/>
                  <a:pt x="609" y="335"/>
                </a:cubicBezTo>
                <a:cubicBezTo>
                  <a:pt x="609" y="335"/>
                  <a:pt x="609" y="335"/>
                  <a:pt x="609" y="335"/>
                </a:cubicBezTo>
                <a:cubicBezTo>
                  <a:pt x="609" y="333"/>
                  <a:pt x="609" y="333"/>
                  <a:pt x="609" y="333"/>
                </a:cubicBezTo>
                <a:cubicBezTo>
                  <a:pt x="608" y="334"/>
                  <a:pt x="608" y="334"/>
                  <a:pt x="608" y="334"/>
                </a:cubicBezTo>
                <a:cubicBezTo>
                  <a:pt x="607" y="333"/>
                  <a:pt x="607" y="333"/>
                  <a:pt x="607" y="333"/>
                </a:cubicBezTo>
                <a:cubicBezTo>
                  <a:pt x="607" y="332"/>
                  <a:pt x="607" y="332"/>
                  <a:pt x="607" y="332"/>
                </a:cubicBezTo>
                <a:cubicBezTo>
                  <a:pt x="607" y="332"/>
                  <a:pt x="607" y="332"/>
                  <a:pt x="607" y="332"/>
                </a:cubicBezTo>
                <a:cubicBezTo>
                  <a:pt x="605" y="332"/>
                  <a:pt x="605" y="332"/>
                  <a:pt x="605" y="332"/>
                </a:cubicBezTo>
                <a:cubicBezTo>
                  <a:pt x="603" y="332"/>
                  <a:pt x="603" y="332"/>
                  <a:pt x="603" y="332"/>
                </a:cubicBezTo>
                <a:cubicBezTo>
                  <a:pt x="602" y="331"/>
                  <a:pt x="602" y="331"/>
                  <a:pt x="602" y="331"/>
                </a:cubicBezTo>
                <a:cubicBezTo>
                  <a:pt x="601" y="331"/>
                  <a:pt x="601" y="331"/>
                  <a:pt x="601" y="331"/>
                </a:cubicBezTo>
                <a:cubicBezTo>
                  <a:pt x="601" y="331"/>
                  <a:pt x="601" y="331"/>
                  <a:pt x="601" y="331"/>
                </a:cubicBezTo>
                <a:cubicBezTo>
                  <a:pt x="599" y="330"/>
                  <a:pt x="599" y="330"/>
                  <a:pt x="599" y="330"/>
                </a:cubicBezTo>
                <a:cubicBezTo>
                  <a:pt x="597" y="330"/>
                  <a:pt x="597" y="330"/>
                  <a:pt x="597" y="330"/>
                </a:cubicBezTo>
                <a:cubicBezTo>
                  <a:pt x="598" y="329"/>
                  <a:pt x="598" y="329"/>
                  <a:pt x="598" y="329"/>
                </a:cubicBezTo>
                <a:cubicBezTo>
                  <a:pt x="598" y="327"/>
                  <a:pt x="598" y="327"/>
                  <a:pt x="598" y="327"/>
                </a:cubicBezTo>
                <a:cubicBezTo>
                  <a:pt x="600" y="326"/>
                  <a:pt x="600" y="326"/>
                  <a:pt x="600" y="326"/>
                </a:cubicBezTo>
                <a:cubicBezTo>
                  <a:pt x="600" y="325"/>
                  <a:pt x="600" y="325"/>
                  <a:pt x="600" y="325"/>
                </a:cubicBezTo>
                <a:cubicBezTo>
                  <a:pt x="599" y="325"/>
                  <a:pt x="599" y="325"/>
                  <a:pt x="599" y="325"/>
                </a:cubicBezTo>
                <a:cubicBezTo>
                  <a:pt x="597" y="325"/>
                  <a:pt x="597" y="325"/>
                  <a:pt x="597" y="325"/>
                </a:cubicBezTo>
                <a:cubicBezTo>
                  <a:pt x="597" y="321"/>
                  <a:pt x="597" y="321"/>
                  <a:pt x="597" y="321"/>
                </a:cubicBezTo>
                <a:cubicBezTo>
                  <a:pt x="596" y="321"/>
                  <a:pt x="596" y="321"/>
                  <a:pt x="596" y="321"/>
                </a:cubicBezTo>
                <a:cubicBezTo>
                  <a:pt x="596" y="320"/>
                  <a:pt x="596" y="320"/>
                  <a:pt x="596" y="320"/>
                </a:cubicBezTo>
                <a:cubicBezTo>
                  <a:pt x="597" y="319"/>
                  <a:pt x="597" y="319"/>
                  <a:pt x="597" y="319"/>
                </a:cubicBezTo>
                <a:cubicBezTo>
                  <a:pt x="598" y="318"/>
                  <a:pt x="598" y="318"/>
                  <a:pt x="598" y="318"/>
                </a:cubicBezTo>
                <a:cubicBezTo>
                  <a:pt x="597" y="318"/>
                  <a:pt x="597" y="318"/>
                  <a:pt x="597" y="318"/>
                </a:cubicBezTo>
                <a:cubicBezTo>
                  <a:pt x="597" y="317"/>
                  <a:pt x="597" y="317"/>
                  <a:pt x="597" y="317"/>
                </a:cubicBezTo>
                <a:cubicBezTo>
                  <a:pt x="598" y="313"/>
                  <a:pt x="598" y="313"/>
                  <a:pt x="598" y="313"/>
                </a:cubicBezTo>
                <a:cubicBezTo>
                  <a:pt x="597" y="311"/>
                  <a:pt x="597" y="311"/>
                  <a:pt x="597" y="311"/>
                </a:cubicBezTo>
                <a:cubicBezTo>
                  <a:pt x="596" y="311"/>
                  <a:pt x="596" y="311"/>
                  <a:pt x="596" y="311"/>
                </a:cubicBezTo>
                <a:cubicBezTo>
                  <a:pt x="595" y="310"/>
                  <a:pt x="595" y="310"/>
                  <a:pt x="595" y="310"/>
                </a:cubicBezTo>
                <a:cubicBezTo>
                  <a:pt x="594" y="309"/>
                  <a:pt x="594" y="309"/>
                  <a:pt x="594" y="309"/>
                </a:cubicBezTo>
                <a:cubicBezTo>
                  <a:pt x="592" y="310"/>
                  <a:pt x="592" y="310"/>
                  <a:pt x="592" y="310"/>
                </a:cubicBezTo>
                <a:cubicBezTo>
                  <a:pt x="591" y="310"/>
                  <a:pt x="591" y="310"/>
                  <a:pt x="591" y="310"/>
                </a:cubicBezTo>
                <a:cubicBezTo>
                  <a:pt x="586" y="311"/>
                  <a:pt x="586" y="311"/>
                  <a:pt x="586" y="311"/>
                </a:cubicBezTo>
                <a:cubicBezTo>
                  <a:pt x="579" y="311"/>
                  <a:pt x="579" y="311"/>
                  <a:pt x="579" y="311"/>
                </a:cubicBezTo>
                <a:cubicBezTo>
                  <a:pt x="577" y="311"/>
                  <a:pt x="577" y="311"/>
                  <a:pt x="577" y="311"/>
                </a:cubicBezTo>
                <a:cubicBezTo>
                  <a:pt x="576" y="311"/>
                  <a:pt x="576" y="311"/>
                  <a:pt x="576" y="311"/>
                </a:cubicBezTo>
                <a:cubicBezTo>
                  <a:pt x="573" y="314"/>
                  <a:pt x="573" y="314"/>
                  <a:pt x="573" y="314"/>
                </a:cubicBezTo>
                <a:cubicBezTo>
                  <a:pt x="572" y="315"/>
                  <a:pt x="572" y="315"/>
                  <a:pt x="572" y="315"/>
                </a:cubicBezTo>
                <a:cubicBezTo>
                  <a:pt x="571" y="316"/>
                  <a:pt x="571" y="316"/>
                  <a:pt x="571" y="316"/>
                </a:cubicBezTo>
                <a:cubicBezTo>
                  <a:pt x="572" y="317"/>
                  <a:pt x="572" y="317"/>
                  <a:pt x="572" y="317"/>
                </a:cubicBezTo>
                <a:cubicBezTo>
                  <a:pt x="573" y="317"/>
                  <a:pt x="573" y="317"/>
                  <a:pt x="573" y="317"/>
                </a:cubicBezTo>
                <a:cubicBezTo>
                  <a:pt x="574" y="317"/>
                  <a:pt x="574" y="317"/>
                  <a:pt x="574" y="317"/>
                </a:cubicBezTo>
                <a:cubicBezTo>
                  <a:pt x="573" y="318"/>
                  <a:pt x="573" y="318"/>
                  <a:pt x="573" y="318"/>
                </a:cubicBezTo>
                <a:cubicBezTo>
                  <a:pt x="572" y="319"/>
                  <a:pt x="572" y="319"/>
                  <a:pt x="572" y="319"/>
                </a:cubicBezTo>
                <a:cubicBezTo>
                  <a:pt x="573" y="320"/>
                  <a:pt x="573" y="320"/>
                  <a:pt x="573" y="320"/>
                </a:cubicBezTo>
                <a:cubicBezTo>
                  <a:pt x="575" y="321"/>
                  <a:pt x="575" y="321"/>
                  <a:pt x="575" y="321"/>
                </a:cubicBezTo>
                <a:cubicBezTo>
                  <a:pt x="576" y="321"/>
                  <a:pt x="576" y="321"/>
                  <a:pt x="576" y="321"/>
                </a:cubicBezTo>
                <a:cubicBezTo>
                  <a:pt x="578" y="321"/>
                  <a:pt x="578" y="321"/>
                  <a:pt x="578" y="321"/>
                </a:cubicBezTo>
                <a:cubicBezTo>
                  <a:pt x="578" y="320"/>
                  <a:pt x="578" y="320"/>
                  <a:pt x="578" y="320"/>
                </a:cubicBezTo>
                <a:cubicBezTo>
                  <a:pt x="576" y="318"/>
                  <a:pt x="576" y="318"/>
                  <a:pt x="576" y="318"/>
                </a:cubicBezTo>
                <a:cubicBezTo>
                  <a:pt x="577" y="317"/>
                  <a:pt x="577" y="317"/>
                  <a:pt x="577" y="317"/>
                </a:cubicBezTo>
                <a:cubicBezTo>
                  <a:pt x="578" y="317"/>
                  <a:pt x="578" y="317"/>
                  <a:pt x="578" y="317"/>
                </a:cubicBezTo>
                <a:cubicBezTo>
                  <a:pt x="578" y="318"/>
                  <a:pt x="578" y="318"/>
                  <a:pt x="578" y="318"/>
                </a:cubicBezTo>
                <a:cubicBezTo>
                  <a:pt x="579" y="318"/>
                  <a:pt x="579" y="318"/>
                  <a:pt x="579" y="318"/>
                </a:cubicBezTo>
                <a:cubicBezTo>
                  <a:pt x="581" y="319"/>
                  <a:pt x="581" y="319"/>
                  <a:pt x="581" y="319"/>
                </a:cubicBezTo>
                <a:cubicBezTo>
                  <a:pt x="582" y="319"/>
                  <a:pt x="582" y="319"/>
                  <a:pt x="582" y="319"/>
                </a:cubicBezTo>
                <a:cubicBezTo>
                  <a:pt x="583" y="317"/>
                  <a:pt x="583" y="317"/>
                  <a:pt x="583" y="317"/>
                </a:cubicBezTo>
                <a:cubicBezTo>
                  <a:pt x="584" y="316"/>
                  <a:pt x="584" y="316"/>
                  <a:pt x="584" y="316"/>
                </a:cubicBezTo>
                <a:cubicBezTo>
                  <a:pt x="584" y="318"/>
                  <a:pt x="584" y="318"/>
                  <a:pt x="584" y="318"/>
                </a:cubicBezTo>
                <a:cubicBezTo>
                  <a:pt x="585" y="319"/>
                  <a:pt x="585" y="319"/>
                  <a:pt x="585" y="319"/>
                </a:cubicBezTo>
                <a:cubicBezTo>
                  <a:pt x="586" y="318"/>
                  <a:pt x="586" y="318"/>
                  <a:pt x="586" y="318"/>
                </a:cubicBezTo>
                <a:cubicBezTo>
                  <a:pt x="586" y="317"/>
                  <a:pt x="586" y="317"/>
                  <a:pt x="586" y="317"/>
                </a:cubicBezTo>
                <a:cubicBezTo>
                  <a:pt x="587" y="317"/>
                  <a:pt x="587" y="317"/>
                  <a:pt x="587" y="317"/>
                </a:cubicBezTo>
                <a:cubicBezTo>
                  <a:pt x="588" y="316"/>
                  <a:pt x="588" y="316"/>
                  <a:pt x="588" y="316"/>
                </a:cubicBezTo>
                <a:cubicBezTo>
                  <a:pt x="589" y="316"/>
                  <a:pt x="589" y="316"/>
                  <a:pt x="589" y="316"/>
                </a:cubicBezTo>
                <a:cubicBezTo>
                  <a:pt x="592" y="315"/>
                  <a:pt x="592" y="315"/>
                  <a:pt x="592" y="315"/>
                </a:cubicBezTo>
                <a:cubicBezTo>
                  <a:pt x="594" y="315"/>
                  <a:pt x="594" y="315"/>
                  <a:pt x="594" y="315"/>
                </a:cubicBezTo>
                <a:cubicBezTo>
                  <a:pt x="594" y="315"/>
                  <a:pt x="594" y="315"/>
                  <a:pt x="594" y="315"/>
                </a:cubicBezTo>
                <a:cubicBezTo>
                  <a:pt x="596" y="315"/>
                  <a:pt x="596" y="315"/>
                  <a:pt x="596" y="315"/>
                </a:cubicBezTo>
                <a:cubicBezTo>
                  <a:pt x="594" y="317"/>
                  <a:pt x="594" y="317"/>
                  <a:pt x="594" y="317"/>
                </a:cubicBezTo>
                <a:cubicBezTo>
                  <a:pt x="595" y="318"/>
                  <a:pt x="595" y="318"/>
                  <a:pt x="595" y="318"/>
                </a:cubicBezTo>
                <a:cubicBezTo>
                  <a:pt x="593" y="320"/>
                  <a:pt x="593" y="320"/>
                  <a:pt x="593" y="320"/>
                </a:cubicBezTo>
                <a:cubicBezTo>
                  <a:pt x="592" y="319"/>
                  <a:pt x="592" y="319"/>
                  <a:pt x="592" y="319"/>
                </a:cubicBezTo>
                <a:cubicBezTo>
                  <a:pt x="591" y="320"/>
                  <a:pt x="591" y="320"/>
                  <a:pt x="591" y="320"/>
                </a:cubicBezTo>
                <a:cubicBezTo>
                  <a:pt x="589" y="320"/>
                  <a:pt x="589" y="320"/>
                  <a:pt x="589" y="320"/>
                </a:cubicBezTo>
                <a:cubicBezTo>
                  <a:pt x="589" y="319"/>
                  <a:pt x="589" y="319"/>
                  <a:pt x="589" y="319"/>
                </a:cubicBezTo>
                <a:cubicBezTo>
                  <a:pt x="587" y="319"/>
                  <a:pt x="587" y="319"/>
                  <a:pt x="587" y="319"/>
                </a:cubicBezTo>
                <a:cubicBezTo>
                  <a:pt x="586" y="322"/>
                  <a:pt x="586" y="322"/>
                  <a:pt x="586" y="322"/>
                </a:cubicBezTo>
                <a:cubicBezTo>
                  <a:pt x="586" y="324"/>
                  <a:pt x="586" y="324"/>
                  <a:pt x="586" y="324"/>
                </a:cubicBezTo>
                <a:cubicBezTo>
                  <a:pt x="587" y="326"/>
                  <a:pt x="587" y="326"/>
                  <a:pt x="587" y="326"/>
                </a:cubicBezTo>
                <a:cubicBezTo>
                  <a:pt x="586" y="324"/>
                  <a:pt x="586" y="324"/>
                  <a:pt x="586" y="324"/>
                </a:cubicBezTo>
                <a:cubicBezTo>
                  <a:pt x="585" y="324"/>
                  <a:pt x="585" y="324"/>
                  <a:pt x="585" y="324"/>
                </a:cubicBezTo>
                <a:cubicBezTo>
                  <a:pt x="585" y="323"/>
                  <a:pt x="585" y="323"/>
                  <a:pt x="585" y="323"/>
                </a:cubicBezTo>
                <a:cubicBezTo>
                  <a:pt x="584" y="323"/>
                  <a:pt x="584" y="323"/>
                  <a:pt x="584" y="323"/>
                </a:cubicBezTo>
                <a:cubicBezTo>
                  <a:pt x="583" y="324"/>
                  <a:pt x="583" y="324"/>
                  <a:pt x="583" y="324"/>
                </a:cubicBezTo>
                <a:cubicBezTo>
                  <a:pt x="581" y="325"/>
                  <a:pt x="581" y="325"/>
                  <a:pt x="581" y="325"/>
                </a:cubicBezTo>
                <a:cubicBezTo>
                  <a:pt x="580" y="325"/>
                  <a:pt x="580" y="325"/>
                  <a:pt x="580" y="325"/>
                </a:cubicBezTo>
                <a:cubicBezTo>
                  <a:pt x="580" y="324"/>
                  <a:pt x="580" y="324"/>
                  <a:pt x="580" y="324"/>
                </a:cubicBezTo>
                <a:cubicBezTo>
                  <a:pt x="579" y="324"/>
                  <a:pt x="579" y="324"/>
                  <a:pt x="579" y="324"/>
                </a:cubicBezTo>
                <a:cubicBezTo>
                  <a:pt x="578" y="325"/>
                  <a:pt x="578" y="325"/>
                  <a:pt x="578" y="325"/>
                </a:cubicBezTo>
                <a:cubicBezTo>
                  <a:pt x="576" y="326"/>
                  <a:pt x="576" y="326"/>
                  <a:pt x="576" y="326"/>
                </a:cubicBezTo>
                <a:cubicBezTo>
                  <a:pt x="576" y="325"/>
                  <a:pt x="576" y="325"/>
                  <a:pt x="576" y="325"/>
                </a:cubicBezTo>
                <a:cubicBezTo>
                  <a:pt x="574" y="325"/>
                  <a:pt x="574" y="325"/>
                  <a:pt x="574" y="325"/>
                </a:cubicBezTo>
                <a:cubicBezTo>
                  <a:pt x="574" y="326"/>
                  <a:pt x="574" y="326"/>
                  <a:pt x="574" y="326"/>
                </a:cubicBezTo>
                <a:cubicBezTo>
                  <a:pt x="573" y="327"/>
                  <a:pt x="573" y="327"/>
                  <a:pt x="573" y="327"/>
                </a:cubicBezTo>
                <a:cubicBezTo>
                  <a:pt x="571" y="327"/>
                  <a:pt x="571" y="327"/>
                  <a:pt x="571" y="327"/>
                </a:cubicBezTo>
                <a:cubicBezTo>
                  <a:pt x="570" y="328"/>
                  <a:pt x="570" y="328"/>
                  <a:pt x="570" y="328"/>
                </a:cubicBezTo>
                <a:cubicBezTo>
                  <a:pt x="570" y="330"/>
                  <a:pt x="570" y="330"/>
                  <a:pt x="570" y="330"/>
                </a:cubicBezTo>
                <a:cubicBezTo>
                  <a:pt x="570" y="331"/>
                  <a:pt x="570" y="331"/>
                  <a:pt x="570" y="331"/>
                </a:cubicBezTo>
                <a:cubicBezTo>
                  <a:pt x="568" y="336"/>
                  <a:pt x="568" y="336"/>
                  <a:pt x="568" y="336"/>
                </a:cubicBezTo>
                <a:cubicBezTo>
                  <a:pt x="568" y="339"/>
                  <a:pt x="568" y="339"/>
                  <a:pt x="568" y="339"/>
                </a:cubicBezTo>
                <a:cubicBezTo>
                  <a:pt x="567" y="340"/>
                  <a:pt x="567" y="340"/>
                  <a:pt x="567" y="340"/>
                </a:cubicBezTo>
                <a:cubicBezTo>
                  <a:pt x="569" y="342"/>
                  <a:pt x="569" y="342"/>
                  <a:pt x="569" y="342"/>
                </a:cubicBezTo>
                <a:cubicBezTo>
                  <a:pt x="569" y="343"/>
                  <a:pt x="569" y="343"/>
                  <a:pt x="569" y="343"/>
                </a:cubicBezTo>
                <a:cubicBezTo>
                  <a:pt x="567" y="343"/>
                  <a:pt x="567" y="343"/>
                  <a:pt x="567" y="343"/>
                </a:cubicBezTo>
                <a:cubicBezTo>
                  <a:pt x="567" y="344"/>
                  <a:pt x="567" y="344"/>
                  <a:pt x="567" y="344"/>
                </a:cubicBezTo>
                <a:cubicBezTo>
                  <a:pt x="568" y="346"/>
                  <a:pt x="568" y="346"/>
                  <a:pt x="568" y="346"/>
                </a:cubicBezTo>
                <a:cubicBezTo>
                  <a:pt x="568" y="348"/>
                  <a:pt x="568" y="348"/>
                  <a:pt x="568" y="348"/>
                </a:cubicBezTo>
                <a:cubicBezTo>
                  <a:pt x="567" y="349"/>
                  <a:pt x="567" y="349"/>
                  <a:pt x="567" y="349"/>
                </a:cubicBezTo>
                <a:cubicBezTo>
                  <a:pt x="567" y="348"/>
                  <a:pt x="567" y="348"/>
                  <a:pt x="567" y="348"/>
                </a:cubicBezTo>
                <a:cubicBezTo>
                  <a:pt x="566" y="349"/>
                  <a:pt x="566" y="349"/>
                  <a:pt x="566" y="349"/>
                </a:cubicBezTo>
                <a:cubicBezTo>
                  <a:pt x="565" y="348"/>
                  <a:pt x="565" y="348"/>
                  <a:pt x="565" y="348"/>
                </a:cubicBezTo>
                <a:cubicBezTo>
                  <a:pt x="565" y="347"/>
                  <a:pt x="565" y="347"/>
                  <a:pt x="565" y="347"/>
                </a:cubicBezTo>
                <a:cubicBezTo>
                  <a:pt x="566" y="347"/>
                  <a:pt x="566" y="347"/>
                  <a:pt x="566" y="347"/>
                </a:cubicBezTo>
                <a:cubicBezTo>
                  <a:pt x="566" y="345"/>
                  <a:pt x="566" y="345"/>
                  <a:pt x="566" y="345"/>
                </a:cubicBezTo>
                <a:cubicBezTo>
                  <a:pt x="565" y="345"/>
                  <a:pt x="565" y="345"/>
                  <a:pt x="565" y="345"/>
                </a:cubicBezTo>
                <a:cubicBezTo>
                  <a:pt x="562" y="349"/>
                  <a:pt x="562" y="349"/>
                  <a:pt x="562" y="349"/>
                </a:cubicBezTo>
                <a:cubicBezTo>
                  <a:pt x="562" y="353"/>
                  <a:pt x="562" y="353"/>
                  <a:pt x="562" y="353"/>
                </a:cubicBezTo>
                <a:cubicBezTo>
                  <a:pt x="563" y="357"/>
                  <a:pt x="563" y="357"/>
                  <a:pt x="563" y="357"/>
                </a:cubicBezTo>
                <a:cubicBezTo>
                  <a:pt x="563" y="363"/>
                  <a:pt x="563" y="363"/>
                  <a:pt x="563" y="363"/>
                </a:cubicBezTo>
                <a:cubicBezTo>
                  <a:pt x="562" y="357"/>
                  <a:pt x="562" y="357"/>
                  <a:pt x="562" y="357"/>
                </a:cubicBezTo>
                <a:cubicBezTo>
                  <a:pt x="561" y="354"/>
                  <a:pt x="561" y="354"/>
                  <a:pt x="561" y="354"/>
                </a:cubicBezTo>
                <a:cubicBezTo>
                  <a:pt x="561" y="353"/>
                  <a:pt x="561" y="353"/>
                  <a:pt x="561" y="353"/>
                </a:cubicBezTo>
                <a:cubicBezTo>
                  <a:pt x="561" y="352"/>
                  <a:pt x="561" y="352"/>
                  <a:pt x="561" y="352"/>
                </a:cubicBezTo>
                <a:cubicBezTo>
                  <a:pt x="561" y="351"/>
                  <a:pt x="561" y="351"/>
                  <a:pt x="561" y="351"/>
                </a:cubicBezTo>
                <a:cubicBezTo>
                  <a:pt x="560" y="349"/>
                  <a:pt x="560" y="349"/>
                  <a:pt x="560" y="349"/>
                </a:cubicBezTo>
                <a:cubicBezTo>
                  <a:pt x="560" y="347"/>
                  <a:pt x="560" y="347"/>
                  <a:pt x="560" y="347"/>
                </a:cubicBezTo>
                <a:cubicBezTo>
                  <a:pt x="560" y="344"/>
                  <a:pt x="560" y="344"/>
                  <a:pt x="560" y="344"/>
                </a:cubicBezTo>
                <a:cubicBezTo>
                  <a:pt x="559" y="342"/>
                  <a:pt x="559" y="342"/>
                  <a:pt x="559" y="342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60" y="337"/>
                  <a:pt x="560" y="337"/>
                  <a:pt x="560" y="337"/>
                </a:cubicBezTo>
                <a:cubicBezTo>
                  <a:pt x="562" y="334"/>
                  <a:pt x="562" y="334"/>
                  <a:pt x="562" y="334"/>
                </a:cubicBezTo>
                <a:cubicBezTo>
                  <a:pt x="562" y="331"/>
                  <a:pt x="562" y="331"/>
                  <a:pt x="562" y="331"/>
                </a:cubicBezTo>
                <a:cubicBezTo>
                  <a:pt x="561" y="331"/>
                  <a:pt x="561" y="331"/>
                  <a:pt x="561" y="331"/>
                </a:cubicBezTo>
                <a:cubicBezTo>
                  <a:pt x="561" y="332"/>
                  <a:pt x="561" y="332"/>
                  <a:pt x="561" y="332"/>
                </a:cubicBezTo>
                <a:cubicBezTo>
                  <a:pt x="560" y="335"/>
                  <a:pt x="560" y="335"/>
                  <a:pt x="560" y="335"/>
                </a:cubicBezTo>
                <a:cubicBezTo>
                  <a:pt x="559" y="336"/>
                  <a:pt x="559" y="336"/>
                  <a:pt x="559" y="336"/>
                </a:cubicBezTo>
                <a:cubicBezTo>
                  <a:pt x="558" y="336"/>
                  <a:pt x="558" y="336"/>
                  <a:pt x="558" y="336"/>
                </a:cubicBezTo>
                <a:cubicBezTo>
                  <a:pt x="558" y="334"/>
                  <a:pt x="558" y="334"/>
                  <a:pt x="558" y="334"/>
                </a:cubicBezTo>
                <a:cubicBezTo>
                  <a:pt x="559" y="331"/>
                  <a:pt x="559" y="331"/>
                  <a:pt x="559" y="331"/>
                </a:cubicBezTo>
                <a:cubicBezTo>
                  <a:pt x="560" y="329"/>
                  <a:pt x="560" y="329"/>
                  <a:pt x="560" y="329"/>
                </a:cubicBezTo>
                <a:cubicBezTo>
                  <a:pt x="558" y="328"/>
                  <a:pt x="558" y="328"/>
                  <a:pt x="558" y="328"/>
                </a:cubicBezTo>
                <a:cubicBezTo>
                  <a:pt x="557" y="329"/>
                  <a:pt x="557" y="329"/>
                  <a:pt x="557" y="329"/>
                </a:cubicBezTo>
                <a:cubicBezTo>
                  <a:pt x="557" y="329"/>
                  <a:pt x="557" y="329"/>
                  <a:pt x="557" y="329"/>
                </a:cubicBezTo>
                <a:cubicBezTo>
                  <a:pt x="556" y="328"/>
                  <a:pt x="556" y="328"/>
                  <a:pt x="556" y="328"/>
                </a:cubicBezTo>
                <a:cubicBezTo>
                  <a:pt x="557" y="327"/>
                  <a:pt x="557" y="327"/>
                  <a:pt x="557" y="327"/>
                </a:cubicBezTo>
                <a:cubicBezTo>
                  <a:pt x="556" y="325"/>
                  <a:pt x="556" y="325"/>
                  <a:pt x="556" y="325"/>
                </a:cubicBezTo>
                <a:cubicBezTo>
                  <a:pt x="556" y="325"/>
                  <a:pt x="556" y="325"/>
                  <a:pt x="556" y="325"/>
                </a:cubicBezTo>
                <a:cubicBezTo>
                  <a:pt x="556" y="324"/>
                  <a:pt x="556" y="324"/>
                  <a:pt x="556" y="324"/>
                </a:cubicBezTo>
                <a:cubicBezTo>
                  <a:pt x="556" y="323"/>
                  <a:pt x="556" y="323"/>
                  <a:pt x="556" y="323"/>
                </a:cubicBezTo>
                <a:cubicBezTo>
                  <a:pt x="556" y="321"/>
                  <a:pt x="556" y="321"/>
                  <a:pt x="556" y="321"/>
                </a:cubicBezTo>
                <a:cubicBezTo>
                  <a:pt x="555" y="322"/>
                  <a:pt x="555" y="322"/>
                  <a:pt x="555" y="322"/>
                </a:cubicBezTo>
                <a:cubicBezTo>
                  <a:pt x="550" y="323"/>
                  <a:pt x="550" y="323"/>
                  <a:pt x="550" y="323"/>
                </a:cubicBezTo>
                <a:cubicBezTo>
                  <a:pt x="547" y="325"/>
                  <a:pt x="547" y="325"/>
                  <a:pt x="547" y="325"/>
                </a:cubicBezTo>
                <a:cubicBezTo>
                  <a:pt x="546" y="325"/>
                  <a:pt x="546" y="325"/>
                  <a:pt x="546" y="325"/>
                </a:cubicBezTo>
                <a:cubicBezTo>
                  <a:pt x="546" y="324"/>
                  <a:pt x="546" y="324"/>
                  <a:pt x="546" y="324"/>
                </a:cubicBezTo>
                <a:cubicBezTo>
                  <a:pt x="545" y="324"/>
                  <a:pt x="545" y="324"/>
                  <a:pt x="545" y="324"/>
                </a:cubicBezTo>
                <a:cubicBezTo>
                  <a:pt x="544" y="325"/>
                  <a:pt x="544" y="325"/>
                  <a:pt x="544" y="325"/>
                </a:cubicBezTo>
                <a:cubicBezTo>
                  <a:pt x="543" y="325"/>
                  <a:pt x="543" y="325"/>
                  <a:pt x="543" y="325"/>
                </a:cubicBezTo>
                <a:cubicBezTo>
                  <a:pt x="542" y="324"/>
                  <a:pt x="542" y="324"/>
                  <a:pt x="542" y="324"/>
                </a:cubicBezTo>
                <a:cubicBezTo>
                  <a:pt x="539" y="326"/>
                  <a:pt x="539" y="326"/>
                  <a:pt x="539" y="326"/>
                </a:cubicBezTo>
                <a:cubicBezTo>
                  <a:pt x="539" y="325"/>
                  <a:pt x="539" y="325"/>
                  <a:pt x="539" y="325"/>
                </a:cubicBezTo>
                <a:cubicBezTo>
                  <a:pt x="537" y="324"/>
                  <a:pt x="537" y="324"/>
                  <a:pt x="537" y="324"/>
                </a:cubicBezTo>
                <a:cubicBezTo>
                  <a:pt x="536" y="324"/>
                  <a:pt x="536" y="324"/>
                  <a:pt x="536" y="324"/>
                </a:cubicBezTo>
                <a:cubicBezTo>
                  <a:pt x="536" y="325"/>
                  <a:pt x="536" y="325"/>
                  <a:pt x="536" y="325"/>
                </a:cubicBezTo>
                <a:cubicBezTo>
                  <a:pt x="534" y="325"/>
                  <a:pt x="534" y="325"/>
                  <a:pt x="534" y="325"/>
                </a:cubicBezTo>
                <a:cubicBezTo>
                  <a:pt x="530" y="323"/>
                  <a:pt x="530" y="323"/>
                  <a:pt x="530" y="323"/>
                </a:cubicBezTo>
                <a:cubicBezTo>
                  <a:pt x="527" y="323"/>
                  <a:pt x="527" y="323"/>
                  <a:pt x="527" y="323"/>
                </a:cubicBezTo>
                <a:cubicBezTo>
                  <a:pt x="524" y="321"/>
                  <a:pt x="524" y="321"/>
                  <a:pt x="524" y="321"/>
                </a:cubicBezTo>
                <a:cubicBezTo>
                  <a:pt x="522" y="321"/>
                  <a:pt x="522" y="321"/>
                  <a:pt x="522" y="321"/>
                </a:cubicBezTo>
                <a:cubicBezTo>
                  <a:pt x="522" y="320"/>
                  <a:pt x="522" y="320"/>
                  <a:pt x="522" y="320"/>
                </a:cubicBezTo>
                <a:cubicBezTo>
                  <a:pt x="520" y="318"/>
                  <a:pt x="520" y="318"/>
                  <a:pt x="520" y="318"/>
                </a:cubicBezTo>
                <a:cubicBezTo>
                  <a:pt x="519" y="319"/>
                  <a:pt x="519" y="319"/>
                  <a:pt x="519" y="319"/>
                </a:cubicBezTo>
                <a:cubicBezTo>
                  <a:pt x="517" y="317"/>
                  <a:pt x="517" y="317"/>
                  <a:pt x="517" y="317"/>
                </a:cubicBezTo>
                <a:cubicBezTo>
                  <a:pt x="516" y="315"/>
                  <a:pt x="516" y="315"/>
                  <a:pt x="516" y="315"/>
                </a:cubicBezTo>
                <a:cubicBezTo>
                  <a:pt x="515" y="315"/>
                  <a:pt x="515" y="315"/>
                  <a:pt x="515" y="315"/>
                </a:cubicBezTo>
                <a:cubicBezTo>
                  <a:pt x="514" y="314"/>
                  <a:pt x="514" y="314"/>
                  <a:pt x="514" y="314"/>
                </a:cubicBezTo>
                <a:cubicBezTo>
                  <a:pt x="516" y="313"/>
                  <a:pt x="516" y="313"/>
                  <a:pt x="516" y="313"/>
                </a:cubicBezTo>
                <a:cubicBezTo>
                  <a:pt x="518" y="313"/>
                  <a:pt x="518" y="313"/>
                  <a:pt x="518" y="313"/>
                </a:cubicBezTo>
                <a:cubicBezTo>
                  <a:pt x="518" y="311"/>
                  <a:pt x="518" y="311"/>
                  <a:pt x="518" y="311"/>
                </a:cubicBezTo>
                <a:cubicBezTo>
                  <a:pt x="519" y="310"/>
                  <a:pt x="519" y="310"/>
                  <a:pt x="519" y="310"/>
                </a:cubicBezTo>
                <a:cubicBezTo>
                  <a:pt x="519" y="309"/>
                  <a:pt x="519" y="309"/>
                  <a:pt x="519" y="309"/>
                </a:cubicBezTo>
                <a:cubicBezTo>
                  <a:pt x="520" y="309"/>
                  <a:pt x="520" y="309"/>
                  <a:pt x="520" y="309"/>
                </a:cubicBezTo>
                <a:cubicBezTo>
                  <a:pt x="523" y="310"/>
                  <a:pt x="523" y="310"/>
                  <a:pt x="523" y="310"/>
                </a:cubicBezTo>
                <a:cubicBezTo>
                  <a:pt x="523" y="309"/>
                  <a:pt x="523" y="309"/>
                  <a:pt x="523" y="309"/>
                </a:cubicBezTo>
                <a:cubicBezTo>
                  <a:pt x="523" y="309"/>
                  <a:pt x="523" y="309"/>
                  <a:pt x="523" y="309"/>
                </a:cubicBezTo>
                <a:cubicBezTo>
                  <a:pt x="526" y="309"/>
                  <a:pt x="526" y="309"/>
                  <a:pt x="526" y="309"/>
                </a:cubicBezTo>
                <a:cubicBezTo>
                  <a:pt x="530" y="310"/>
                  <a:pt x="530" y="310"/>
                  <a:pt x="530" y="310"/>
                </a:cubicBezTo>
                <a:cubicBezTo>
                  <a:pt x="531" y="308"/>
                  <a:pt x="531" y="308"/>
                  <a:pt x="531" y="308"/>
                </a:cubicBezTo>
                <a:cubicBezTo>
                  <a:pt x="532" y="306"/>
                  <a:pt x="532" y="306"/>
                  <a:pt x="532" y="306"/>
                </a:cubicBezTo>
                <a:cubicBezTo>
                  <a:pt x="532" y="304"/>
                  <a:pt x="532" y="304"/>
                  <a:pt x="532" y="304"/>
                </a:cubicBezTo>
                <a:cubicBezTo>
                  <a:pt x="532" y="302"/>
                  <a:pt x="532" y="302"/>
                  <a:pt x="532" y="302"/>
                </a:cubicBezTo>
                <a:cubicBezTo>
                  <a:pt x="531" y="300"/>
                  <a:pt x="531" y="300"/>
                  <a:pt x="531" y="300"/>
                </a:cubicBezTo>
                <a:cubicBezTo>
                  <a:pt x="530" y="299"/>
                  <a:pt x="530" y="299"/>
                  <a:pt x="530" y="299"/>
                </a:cubicBezTo>
                <a:cubicBezTo>
                  <a:pt x="529" y="296"/>
                  <a:pt x="529" y="296"/>
                  <a:pt x="529" y="296"/>
                </a:cubicBezTo>
                <a:cubicBezTo>
                  <a:pt x="528" y="296"/>
                  <a:pt x="528" y="296"/>
                  <a:pt x="528" y="296"/>
                </a:cubicBezTo>
                <a:cubicBezTo>
                  <a:pt x="528" y="294"/>
                  <a:pt x="528" y="294"/>
                  <a:pt x="528" y="294"/>
                </a:cubicBezTo>
                <a:cubicBezTo>
                  <a:pt x="525" y="292"/>
                  <a:pt x="525" y="292"/>
                  <a:pt x="525" y="292"/>
                </a:cubicBezTo>
                <a:cubicBezTo>
                  <a:pt x="525" y="292"/>
                  <a:pt x="525" y="292"/>
                  <a:pt x="525" y="292"/>
                </a:cubicBezTo>
                <a:cubicBezTo>
                  <a:pt x="524" y="294"/>
                  <a:pt x="524" y="294"/>
                  <a:pt x="524" y="294"/>
                </a:cubicBezTo>
                <a:cubicBezTo>
                  <a:pt x="523" y="294"/>
                  <a:pt x="523" y="294"/>
                  <a:pt x="523" y="294"/>
                </a:cubicBezTo>
                <a:cubicBezTo>
                  <a:pt x="523" y="292"/>
                  <a:pt x="523" y="292"/>
                  <a:pt x="523" y="292"/>
                </a:cubicBezTo>
                <a:cubicBezTo>
                  <a:pt x="520" y="291"/>
                  <a:pt x="520" y="291"/>
                  <a:pt x="520" y="291"/>
                </a:cubicBezTo>
                <a:cubicBezTo>
                  <a:pt x="520" y="292"/>
                  <a:pt x="520" y="292"/>
                  <a:pt x="520" y="292"/>
                </a:cubicBezTo>
                <a:cubicBezTo>
                  <a:pt x="522" y="293"/>
                  <a:pt x="522" y="293"/>
                  <a:pt x="522" y="293"/>
                </a:cubicBezTo>
                <a:cubicBezTo>
                  <a:pt x="521" y="294"/>
                  <a:pt x="521" y="294"/>
                  <a:pt x="521" y="294"/>
                </a:cubicBezTo>
                <a:cubicBezTo>
                  <a:pt x="522" y="295"/>
                  <a:pt x="522" y="295"/>
                  <a:pt x="522" y="295"/>
                </a:cubicBezTo>
                <a:cubicBezTo>
                  <a:pt x="521" y="297"/>
                  <a:pt x="521" y="297"/>
                  <a:pt x="521" y="297"/>
                </a:cubicBezTo>
                <a:cubicBezTo>
                  <a:pt x="520" y="295"/>
                  <a:pt x="520" y="295"/>
                  <a:pt x="520" y="295"/>
                </a:cubicBezTo>
                <a:cubicBezTo>
                  <a:pt x="520" y="294"/>
                  <a:pt x="520" y="294"/>
                  <a:pt x="520" y="294"/>
                </a:cubicBezTo>
                <a:cubicBezTo>
                  <a:pt x="519" y="294"/>
                  <a:pt x="519" y="294"/>
                  <a:pt x="519" y="294"/>
                </a:cubicBezTo>
                <a:cubicBezTo>
                  <a:pt x="516" y="292"/>
                  <a:pt x="516" y="292"/>
                  <a:pt x="516" y="292"/>
                </a:cubicBezTo>
                <a:cubicBezTo>
                  <a:pt x="515" y="291"/>
                  <a:pt x="515" y="291"/>
                  <a:pt x="515" y="291"/>
                </a:cubicBezTo>
                <a:cubicBezTo>
                  <a:pt x="514" y="292"/>
                  <a:pt x="514" y="292"/>
                  <a:pt x="514" y="292"/>
                </a:cubicBezTo>
                <a:cubicBezTo>
                  <a:pt x="513" y="291"/>
                  <a:pt x="513" y="291"/>
                  <a:pt x="513" y="291"/>
                </a:cubicBezTo>
                <a:cubicBezTo>
                  <a:pt x="513" y="289"/>
                  <a:pt x="513" y="289"/>
                  <a:pt x="513" y="289"/>
                </a:cubicBezTo>
                <a:cubicBezTo>
                  <a:pt x="511" y="288"/>
                  <a:pt x="511" y="288"/>
                  <a:pt x="511" y="288"/>
                </a:cubicBezTo>
                <a:cubicBezTo>
                  <a:pt x="510" y="288"/>
                  <a:pt x="510" y="288"/>
                  <a:pt x="510" y="288"/>
                </a:cubicBezTo>
                <a:cubicBezTo>
                  <a:pt x="507" y="285"/>
                  <a:pt x="507" y="285"/>
                  <a:pt x="507" y="285"/>
                </a:cubicBezTo>
                <a:cubicBezTo>
                  <a:pt x="505" y="284"/>
                  <a:pt x="505" y="284"/>
                  <a:pt x="505" y="284"/>
                </a:cubicBezTo>
                <a:cubicBezTo>
                  <a:pt x="504" y="282"/>
                  <a:pt x="504" y="282"/>
                  <a:pt x="504" y="282"/>
                </a:cubicBezTo>
                <a:cubicBezTo>
                  <a:pt x="497" y="277"/>
                  <a:pt x="497" y="277"/>
                  <a:pt x="497" y="277"/>
                </a:cubicBezTo>
                <a:cubicBezTo>
                  <a:pt x="495" y="274"/>
                  <a:pt x="495" y="274"/>
                  <a:pt x="495" y="274"/>
                </a:cubicBezTo>
                <a:cubicBezTo>
                  <a:pt x="495" y="272"/>
                  <a:pt x="495" y="272"/>
                  <a:pt x="495" y="272"/>
                </a:cubicBezTo>
                <a:cubicBezTo>
                  <a:pt x="493" y="267"/>
                  <a:pt x="493" y="267"/>
                  <a:pt x="493" y="267"/>
                </a:cubicBezTo>
                <a:cubicBezTo>
                  <a:pt x="493" y="266"/>
                  <a:pt x="493" y="266"/>
                  <a:pt x="493" y="266"/>
                </a:cubicBezTo>
                <a:cubicBezTo>
                  <a:pt x="491" y="266"/>
                  <a:pt x="491" y="266"/>
                  <a:pt x="491" y="266"/>
                </a:cubicBezTo>
                <a:cubicBezTo>
                  <a:pt x="489" y="264"/>
                  <a:pt x="489" y="264"/>
                  <a:pt x="489" y="264"/>
                </a:cubicBezTo>
                <a:cubicBezTo>
                  <a:pt x="488" y="264"/>
                  <a:pt x="488" y="264"/>
                  <a:pt x="488" y="264"/>
                </a:cubicBezTo>
                <a:cubicBezTo>
                  <a:pt x="486" y="263"/>
                  <a:pt x="486" y="263"/>
                  <a:pt x="486" y="263"/>
                </a:cubicBezTo>
                <a:cubicBezTo>
                  <a:pt x="484" y="262"/>
                  <a:pt x="484" y="262"/>
                  <a:pt x="484" y="262"/>
                </a:cubicBezTo>
                <a:cubicBezTo>
                  <a:pt x="483" y="261"/>
                  <a:pt x="483" y="261"/>
                  <a:pt x="483" y="261"/>
                </a:cubicBezTo>
                <a:cubicBezTo>
                  <a:pt x="481" y="262"/>
                  <a:pt x="481" y="262"/>
                  <a:pt x="481" y="262"/>
                </a:cubicBezTo>
                <a:cubicBezTo>
                  <a:pt x="479" y="264"/>
                  <a:pt x="479" y="264"/>
                  <a:pt x="479" y="264"/>
                </a:cubicBezTo>
                <a:cubicBezTo>
                  <a:pt x="477" y="267"/>
                  <a:pt x="477" y="267"/>
                  <a:pt x="477" y="267"/>
                </a:cubicBezTo>
                <a:cubicBezTo>
                  <a:pt x="475" y="268"/>
                  <a:pt x="475" y="268"/>
                  <a:pt x="475" y="268"/>
                </a:cubicBezTo>
                <a:cubicBezTo>
                  <a:pt x="474" y="269"/>
                  <a:pt x="474" y="269"/>
                  <a:pt x="474" y="269"/>
                </a:cubicBezTo>
                <a:cubicBezTo>
                  <a:pt x="472" y="269"/>
                  <a:pt x="472" y="269"/>
                  <a:pt x="472" y="269"/>
                </a:cubicBezTo>
                <a:cubicBezTo>
                  <a:pt x="470" y="268"/>
                  <a:pt x="470" y="268"/>
                  <a:pt x="470" y="268"/>
                </a:cubicBezTo>
                <a:cubicBezTo>
                  <a:pt x="468" y="268"/>
                  <a:pt x="468" y="268"/>
                  <a:pt x="468" y="268"/>
                </a:cubicBezTo>
                <a:cubicBezTo>
                  <a:pt x="467" y="267"/>
                  <a:pt x="467" y="267"/>
                  <a:pt x="467" y="267"/>
                </a:cubicBezTo>
                <a:cubicBezTo>
                  <a:pt x="468" y="265"/>
                  <a:pt x="468" y="265"/>
                  <a:pt x="468" y="265"/>
                </a:cubicBezTo>
                <a:cubicBezTo>
                  <a:pt x="469" y="264"/>
                  <a:pt x="469" y="264"/>
                  <a:pt x="469" y="264"/>
                </a:cubicBezTo>
                <a:cubicBezTo>
                  <a:pt x="470" y="265"/>
                  <a:pt x="470" y="265"/>
                  <a:pt x="470" y="265"/>
                </a:cubicBezTo>
                <a:cubicBezTo>
                  <a:pt x="471" y="263"/>
                  <a:pt x="471" y="263"/>
                  <a:pt x="471" y="263"/>
                </a:cubicBezTo>
                <a:cubicBezTo>
                  <a:pt x="473" y="262"/>
                  <a:pt x="473" y="262"/>
                  <a:pt x="473" y="262"/>
                </a:cubicBezTo>
                <a:cubicBezTo>
                  <a:pt x="473" y="261"/>
                  <a:pt x="473" y="261"/>
                  <a:pt x="473" y="261"/>
                </a:cubicBezTo>
                <a:cubicBezTo>
                  <a:pt x="473" y="260"/>
                  <a:pt x="473" y="260"/>
                  <a:pt x="473" y="260"/>
                </a:cubicBezTo>
                <a:cubicBezTo>
                  <a:pt x="471" y="261"/>
                  <a:pt x="471" y="261"/>
                  <a:pt x="471" y="261"/>
                </a:cubicBezTo>
                <a:cubicBezTo>
                  <a:pt x="471" y="260"/>
                  <a:pt x="471" y="260"/>
                  <a:pt x="471" y="260"/>
                </a:cubicBezTo>
                <a:cubicBezTo>
                  <a:pt x="471" y="259"/>
                  <a:pt x="471" y="259"/>
                  <a:pt x="471" y="259"/>
                </a:cubicBezTo>
                <a:cubicBezTo>
                  <a:pt x="473" y="258"/>
                  <a:pt x="473" y="258"/>
                  <a:pt x="473" y="258"/>
                </a:cubicBezTo>
                <a:cubicBezTo>
                  <a:pt x="472" y="257"/>
                  <a:pt x="472" y="257"/>
                  <a:pt x="472" y="257"/>
                </a:cubicBezTo>
                <a:cubicBezTo>
                  <a:pt x="474" y="255"/>
                  <a:pt x="474" y="255"/>
                  <a:pt x="474" y="255"/>
                </a:cubicBezTo>
                <a:cubicBezTo>
                  <a:pt x="474" y="254"/>
                  <a:pt x="474" y="254"/>
                  <a:pt x="474" y="254"/>
                </a:cubicBezTo>
                <a:cubicBezTo>
                  <a:pt x="474" y="251"/>
                  <a:pt x="474" y="251"/>
                  <a:pt x="474" y="251"/>
                </a:cubicBezTo>
                <a:cubicBezTo>
                  <a:pt x="472" y="252"/>
                  <a:pt x="472" y="252"/>
                  <a:pt x="472" y="252"/>
                </a:cubicBezTo>
                <a:cubicBezTo>
                  <a:pt x="472" y="253"/>
                  <a:pt x="472" y="253"/>
                  <a:pt x="472" y="253"/>
                </a:cubicBezTo>
                <a:cubicBezTo>
                  <a:pt x="468" y="256"/>
                  <a:pt x="468" y="256"/>
                  <a:pt x="468" y="256"/>
                </a:cubicBezTo>
                <a:cubicBezTo>
                  <a:pt x="467" y="255"/>
                  <a:pt x="467" y="255"/>
                  <a:pt x="467" y="255"/>
                </a:cubicBezTo>
                <a:cubicBezTo>
                  <a:pt x="468" y="259"/>
                  <a:pt x="468" y="259"/>
                  <a:pt x="468" y="259"/>
                </a:cubicBezTo>
                <a:cubicBezTo>
                  <a:pt x="467" y="260"/>
                  <a:pt x="467" y="260"/>
                  <a:pt x="467" y="260"/>
                </a:cubicBezTo>
                <a:cubicBezTo>
                  <a:pt x="467" y="259"/>
                  <a:pt x="467" y="259"/>
                  <a:pt x="467" y="259"/>
                </a:cubicBezTo>
                <a:cubicBezTo>
                  <a:pt x="464" y="258"/>
                  <a:pt x="464" y="258"/>
                  <a:pt x="464" y="258"/>
                </a:cubicBezTo>
                <a:cubicBezTo>
                  <a:pt x="462" y="260"/>
                  <a:pt x="462" y="260"/>
                  <a:pt x="462" y="260"/>
                </a:cubicBezTo>
                <a:cubicBezTo>
                  <a:pt x="463" y="260"/>
                  <a:pt x="463" y="260"/>
                  <a:pt x="463" y="260"/>
                </a:cubicBezTo>
                <a:cubicBezTo>
                  <a:pt x="463" y="262"/>
                  <a:pt x="463" y="262"/>
                  <a:pt x="463" y="262"/>
                </a:cubicBezTo>
                <a:cubicBezTo>
                  <a:pt x="461" y="262"/>
                  <a:pt x="461" y="262"/>
                  <a:pt x="461" y="262"/>
                </a:cubicBezTo>
                <a:cubicBezTo>
                  <a:pt x="459" y="263"/>
                  <a:pt x="459" y="263"/>
                  <a:pt x="459" y="263"/>
                </a:cubicBezTo>
                <a:cubicBezTo>
                  <a:pt x="460" y="264"/>
                  <a:pt x="460" y="264"/>
                  <a:pt x="460" y="264"/>
                </a:cubicBezTo>
                <a:cubicBezTo>
                  <a:pt x="462" y="264"/>
                  <a:pt x="462" y="264"/>
                  <a:pt x="462" y="264"/>
                </a:cubicBezTo>
                <a:cubicBezTo>
                  <a:pt x="463" y="265"/>
                  <a:pt x="463" y="265"/>
                  <a:pt x="463" y="265"/>
                </a:cubicBezTo>
                <a:cubicBezTo>
                  <a:pt x="460" y="267"/>
                  <a:pt x="460" y="267"/>
                  <a:pt x="460" y="267"/>
                </a:cubicBezTo>
                <a:cubicBezTo>
                  <a:pt x="459" y="264"/>
                  <a:pt x="459" y="264"/>
                  <a:pt x="459" y="264"/>
                </a:cubicBezTo>
                <a:cubicBezTo>
                  <a:pt x="457" y="264"/>
                  <a:pt x="457" y="264"/>
                  <a:pt x="457" y="264"/>
                </a:cubicBezTo>
                <a:cubicBezTo>
                  <a:pt x="456" y="261"/>
                  <a:pt x="456" y="261"/>
                  <a:pt x="456" y="261"/>
                </a:cubicBezTo>
                <a:cubicBezTo>
                  <a:pt x="456" y="253"/>
                  <a:pt x="456" y="253"/>
                  <a:pt x="456" y="253"/>
                </a:cubicBezTo>
                <a:cubicBezTo>
                  <a:pt x="457" y="250"/>
                  <a:pt x="457" y="250"/>
                  <a:pt x="457" y="250"/>
                </a:cubicBezTo>
                <a:cubicBezTo>
                  <a:pt x="457" y="244"/>
                  <a:pt x="457" y="244"/>
                  <a:pt x="457" y="244"/>
                </a:cubicBezTo>
                <a:cubicBezTo>
                  <a:pt x="458" y="242"/>
                  <a:pt x="458" y="242"/>
                  <a:pt x="458" y="242"/>
                </a:cubicBezTo>
                <a:cubicBezTo>
                  <a:pt x="458" y="235"/>
                  <a:pt x="458" y="235"/>
                  <a:pt x="458" y="235"/>
                </a:cubicBezTo>
                <a:cubicBezTo>
                  <a:pt x="458" y="233"/>
                  <a:pt x="458" y="233"/>
                  <a:pt x="458" y="233"/>
                </a:cubicBezTo>
                <a:cubicBezTo>
                  <a:pt x="455" y="234"/>
                  <a:pt x="455" y="234"/>
                  <a:pt x="455" y="234"/>
                </a:cubicBezTo>
                <a:cubicBezTo>
                  <a:pt x="454" y="236"/>
                  <a:pt x="454" y="236"/>
                  <a:pt x="454" y="236"/>
                </a:cubicBezTo>
                <a:cubicBezTo>
                  <a:pt x="455" y="237"/>
                  <a:pt x="455" y="237"/>
                  <a:pt x="455" y="237"/>
                </a:cubicBezTo>
                <a:cubicBezTo>
                  <a:pt x="454" y="238"/>
                  <a:pt x="454" y="238"/>
                  <a:pt x="454" y="238"/>
                </a:cubicBezTo>
                <a:cubicBezTo>
                  <a:pt x="454" y="240"/>
                  <a:pt x="454" y="240"/>
                  <a:pt x="454" y="240"/>
                </a:cubicBezTo>
                <a:cubicBezTo>
                  <a:pt x="454" y="243"/>
                  <a:pt x="454" y="243"/>
                  <a:pt x="454" y="243"/>
                </a:cubicBezTo>
                <a:cubicBezTo>
                  <a:pt x="453" y="243"/>
                  <a:pt x="453" y="243"/>
                  <a:pt x="453" y="243"/>
                </a:cubicBezTo>
                <a:cubicBezTo>
                  <a:pt x="451" y="242"/>
                  <a:pt x="451" y="242"/>
                  <a:pt x="451" y="242"/>
                </a:cubicBezTo>
                <a:cubicBezTo>
                  <a:pt x="451" y="243"/>
                  <a:pt x="451" y="243"/>
                  <a:pt x="451" y="243"/>
                </a:cubicBezTo>
                <a:cubicBezTo>
                  <a:pt x="451" y="244"/>
                  <a:pt x="451" y="244"/>
                  <a:pt x="451" y="244"/>
                </a:cubicBezTo>
                <a:cubicBezTo>
                  <a:pt x="449" y="243"/>
                  <a:pt x="449" y="243"/>
                  <a:pt x="449" y="243"/>
                </a:cubicBezTo>
                <a:cubicBezTo>
                  <a:pt x="448" y="245"/>
                  <a:pt x="448" y="245"/>
                  <a:pt x="448" y="245"/>
                </a:cubicBezTo>
                <a:cubicBezTo>
                  <a:pt x="448" y="246"/>
                  <a:pt x="448" y="246"/>
                  <a:pt x="448" y="246"/>
                </a:cubicBezTo>
                <a:cubicBezTo>
                  <a:pt x="447" y="246"/>
                  <a:pt x="447" y="246"/>
                  <a:pt x="447" y="246"/>
                </a:cubicBezTo>
                <a:cubicBezTo>
                  <a:pt x="442" y="248"/>
                  <a:pt x="442" y="248"/>
                  <a:pt x="442" y="248"/>
                </a:cubicBezTo>
                <a:cubicBezTo>
                  <a:pt x="440" y="250"/>
                  <a:pt x="440" y="250"/>
                  <a:pt x="440" y="250"/>
                </a:cubicBezTo>
                <a:cubicBezTo>
                  <a:pt x="439" y="249"/>
                  <a:pt x="439" y="249"/>
                  <a:pt x="439" y="249"/>
                </a:cubicBezTo>
                <a:cubicBezTo>
                  <a:pt x="439" y="248"/>
                  <a:pt x="439" y="248"/>
                  <a:pt x="439" y="248"/>
                </a:cubicBezTo>
                <a:cubicBezTo>
                  <a:pt x="441" y="247"/>
                  <a:pt x="441" y="247"/>
                  <a:pt x="441" y="247"/>
                </a:cubicBezTo>
                <a:cubicBezTo>
                  <a:pt x="442" y="245"/>
                  <a:pt x="442" y="245"/>
                  <a:pt x="442" y="245"/>
                </a:cubicBezTo>
                <a:cubicBezTo>
                  <a:pt x="440" y="245"/>
                  <a:pt x="440" y="245"/>
                  <a:pt x="440" y="245"/>
                </a:cubicBezTo>
                <a:cubicBezTo>
                  <a:pt x="438" y="246"/>
                  <a:pt x="438" y="246"/>
                  <a:pt x="438" y="246"/>
                </a:cubicBezTo>
                <a:cubicBezTo>
                  <a:pt x="435" y="246"/>
                  <a:pt x="435" y="246"/>
                  <a:pt x="435" y="246"/>
                </a:cubicBezTo>
                <a:cubicBezTo>
                  <a:pt x="433" y="248"/>
                  <a:pt x="433" y="248"/>
                  <a:pt x="433" y="248"/>
                </a:cubicBezTo>
                <a:cubicBezTo>
                  <a:pt x="430" y="248"/>
                  <a:pt x="430" y="248"/>
                  <a:pt x="430" y="248"/>
                </a:cubicBezTo>
                <a:cubicBezTo>
                  <a:pt x="425" y="252"/>
                  <a:pt x="425" y="252"/>
                  <a:pt x="425" y="252"/>
                </a:cubicBezTo>
                <a:cubicBezTo>
                  <a:pt x="422" y="252"/>
                  <a:pt x="422" y="252"/>
                  <a:pt x="422" y="252"/>
                </a:cubicBezTo>
                <a:cubicBezTo>
                  <a:pt x="420" y="255"/>
                  <a:pt x="420" y="255"/>
                  <a:pt x="420" y="255"/>
                </a:cubicBezTo>
                <a:cubicBezTo>
                  <a:pt x="420" y="254"/>
                  <a:pt x="420" y="254"/>
                  <a:pt x="420" y="254"/>
                </a:cubicBezTo>
                <a:cubicBezTo>
                  <a:pt x="422" y="251"/>
                  <a:pt x="422" y="251"/>
                  <a:pt x="422" y="251"/>
                </a:cubicBezTo>
                <a:cubicBezTo>
                  <a:pt x="421" y="250"/>
                  <a:pt x="421" y="250"/>
                  <a:pt x="421" y="250"/>
                </a:cubicBezTo>
                <a:cubicBezTo>
                  <a:pt x="419" y="252"/>
                  <a:pt x="419" y="252"/>
                  <a:pt x="419" y="252"/>
                </a:cubicBezTo>
                <a:cubicBezTo>
                  <a:pt x="418" y="251"/>
                  <a:pt x="418" y="251"/>
                  <a:pt x="418" y="251"/>
                </a:cubicBezTo>
                <a:cubicBezTo>
                  <a:pt x="417" y="251"/>
                  <a:pt x="417" y="251"/>
                  <a:pt x="417" y="251"/>
                </a:cubicBezTo>
                <a:cubicBezTo>
                  <a:pt x="416" y="252"/>
                  <a:pt x="416" y="252"/>
                  <a:pt x="416" y="252"/>
                </a:cubicBezTo>
                <a:cubicBezTo>
                  <a:pt x="415" y="251"/>
                  <a:pt x="415" y="251"/>
                  <a:pt x="415" y="251"/>
                </a:cubicBezTo>
                <a:cubicBezTo>
                  <a:pt x="413" y="251"/>
                  <a:pt x="413" y="251"/>
                  <a:pt x="413" y="251"/>
                </a:cubicBezTo>
                <a:cubicBezTo>
                  <a:pt x="413" y="253"/>
                  <a:pt x="413" y="253"/>
                  <a:pt x="413" y="253"/>
                </a:cubicBezTo>
                <a:cubicBezTo>
                  <a:pt x="408" y="256"/>
                  <a:pt x="408" y="256"/>
                  <a:pt x="408" y="256"/>
                </a:cubicBezTo>
                <a:cubicBezTo>
                  <a:pt x="406" y="256"/>
                  <a:pt x="406" y="256"/>
                  <a:pt x="406" y="256"/>
                </a:cubicBezTo>
                <a:cubicBezTo>
                  <a:pt x="403" y="257"/>
                  <a:pt x="403" y="257"/>
                  <a:pt x="403" y="257"/>
                </a:cubicBezTo>
                <a:cubicBezTo>
                  <a:pt x="401" y="259"/>
                  <a:pt x="401" y="259"/>
                  <a:pt x="401" y="259"/>
                </a:cubicBezTo>
                <a:cubicBezTo>
                  <a:pt x="402" y="261"/>
                  <a:pt x="402" y="261"/>
                  <a:pt x="402" y="261"/>
                </a:cubicBezTo>
                <a:cubicBezTo>
                  <a:pt x="400" y="260"/>
                  <a:pt x="400" y="260"/>
                  <a:pt x="400" y="260"/>
                </a:cubicBezTo>
                <a:cubicBezTo>
                  <a:pt x="399" y="261"/>
                  <a:pt x="399" y="261"/>
                  <a:pt x="399" y="261"/>
                </a:cubicBezTo>
                <a:cubicBezTo>
                  <a:pt x="397" y="260"/>
                  <a:pt x="397" y="260"/>
                  <a:pt x="397" y="260"/>
                </a:cubicBezTo>
                <a:cubicBezTo>
                  <a:pt x="397" y="261"/>
                  <a:pt x="397" y="261"/>
                  <a:pt x="397" y="261"/>
                </a:cubicBezTo>
                <a:cubicBezTo>
                  <a:pt x="399" y="263"/>
                  <a:pt x="399" y="263"/>
                  <a:pt x="399" y="263"/>
                </a:cubicBezTo>
                <a:cubicBezTo>
                  <a:pt x="397" y="262"/>
                  <a:pt x="397" y="262"/>
                  <a:pt x="397" y="262"/>
                </a:cubicBezTo>
                <a:cubicBezTo>
                  <a:pt x="396" y="260"/>
                  <a:pt x="396" y="260"/>
                  <a:pt x="396" y="260"/>
                </a:cubicBezTo>
                <a:cubicBezTo>
                  <a:pt x="396" y="258"/>
                  <a:pt x="396" y="258"/>
                  <a:pt x="396" y="258"/>
                </a:cubicBezTo>
                <a:cubicBezTo>
                  <a:pt x="398" y="258"/>
                  <a:pt x="398" y="258"/>
                  <a:pt x="398" y="258"/>
                </a:cubicBezTo>
                <a:cubicBezTo>
                  <a:pt x="399" y="257"/>
                  <a:pt x="399" y="257"/>
                  <a:pt x="399" y="257"/>
                </a:cubicBezTo>
                <a:cubicBezTo>
                  <a:pt x="401" y="255"/>
                  <a:pt x="401" y="255"/>
                  <a:pt x="401" y="255"/>
                </a:cubicBezTo>
                <a:cubicBezTo>
                  <a:pt x="401" y="256"/>
                  <a:pt x="401" y="256"/>
                  <a:pt x="401" y="256"/>
                </a:cubicBezTo>
                <a:cubicBezTo>
                  <a:pt x="403" y="255"/>
                  <a:pt x="403" y="255"/>
                  <a:pt x="403" y="255"/>
                </a:cubicBezTo>
                <a:cubicBezTo>
                  <a:pt x="403" y="254"/>
                  <a:pt x="403" y="254"/>
                  <a:pt x="403" y="254"/>
                </a:cubicBezTo>
                <a:cubicBezTo>
                  <a:pt x="405" y="252"/>
                  <a:pt x="405" y="252"/>
                  <a:pt x="405" y="252"/>
                </a:cubicBezTo>
                <a:cubicBezTo>
                  <a:pt x="406" y="253"/>
                  <a:pt x="406" y="253"/>
                  <a:pt x="406" y="253"/>
                </a:cubicBezTo>
                <a:cubicBezTo>
                  <a:pt x="410" y="251"/>
                  <a:pt x="410" y="251"/>
                  <a:pt x="410" y="251"/>
                </a:cubicBezTo>
                <a:cubicBezTo>
                  <a:pt x="411" y="249"/>
                  <a:pt x="411" y="249"/>
                  <a:pt x="411" y="249"/>
                </a:cubicBezTo>
                <a:cubicBezTo>
                  <a:pt x="413" y="249"/>
                  <a:pt x="413" y="249"/>
                  <a:pt x="413" y="249"/>
                </a:cubicBezTo>
                <a:cubicBezTo>
                  <a:pt x="417" y="249"/>
                  <a:pt x="417" y="249"/>
                  <a:pt x="417" y="249"/>
                </a:cubicBezTo>
                <a:cubicBezTo>
                  <a:pt x="417" y="248"/>
                  <a:pt x="417" y="248"/>
                  <a:pt x="417" y="248"/>
                </a:cubicBezTo>
                <a:cubicBezTo>
                  <a:pt x="420" y="248"/>
                  <a:pt x="420" y="248"/>
                  <a:pt x="420" y="248"/>
                </a:cubicBezTo>
                <a:cubicBezTo>
                  <a:pt x="423" y="247"/>
                  <a:pt x="423" y="247"/>
                  <a:pt x="423" y="247"/>
                </a:cubicBezTo>
                <a:cubicBezTo>
                  <a:pt x="423" y="248"/>
                  <a:pt x="423" y="248"/>
                  <a:pt x="423" y="248"/>
                </a:cubicBezTo>
                <a:cubicBezTo>
                  <a:pt x="424" y="248"/>
                  <a:pt x="424" y="248"/>
                  <a:pt x="424" y="248"/>
                </a:cubicBezTo>
                <a:cubicBezTo>
                  <a:pt x="426" y="247"/>
                  <a:pt x="426" y="247"/>
                  <a:pt x="426" y="247"/>
                </a:cubicBezTo>
                <a:cubicBezTo>
                  <a:pt x="427" y="247"/>
                  <a:pt x="427" y="247"/>
                  <a:pt x="427" y="247"/>
                </a:cubicBezTo>
                <a:cubicBezTo>
                  <a:pt x="429" y="247"/>
                  <a:pt x="429" y="247"/>
                  <a:pt x="429" y="247"/>
                </a:cubicBezTo>
                <a:cubicBezTo>
                  <a:pt x="430" y="245"/>
                  <a:pt x="430" y="245"/>
                  <a:pt x="430" y="245"/>
                </a:cubicBezTo>
                <a:cubicBezTo>
                  <a:pt x="434" y="244"/>
                  <a:pt x="434" y="244"/>
                  <a:pt x="434" y="244"/>
                </a:cubicBezTo>
                <a:cubicBezTo>
                  <a:pt x="438" y="243"/>
                  <a:pt x="438" y="243"/>
                  <a:pt x="438" y="243"/>
                </a:cubicBezTo>
                <a:cubicBezTo>
                  <a:pt x="439" y="241"/>
                  <a:pt x="439" y="241"/>
                  <a:pt x="439" y="241"/>
                </a:cubicBezTo>
                <a:cubicBezTo>
                  <a:pt x="439" y="241"/>
                  <a:pt x="439" y="241"/>
                  <a:pt x="439" y="241"/>
                </a:cubicBezTo>
                <a:cubicBezTo>
                  <a:pt x="440" y="240"/>
                  <a:pt x="440" y="240"/>
                  <a:pt x="440" y="240"/>
                </a:cubicBezTo>
                <a:cubicBezTo>
                  <a:pt x="439" y="240"/>
                  <a:pt x="439" y="240"/>
                  <a:pt x="439" y="240"/>
                </a:cubicBezTo>
                <a:cubicBezTo>
                  <a:pt x="439" y="238"/>
                  <a:pt x="439" y="238"/>
                  <a:pt x="439" y="238"/>
                </a:cubicBezTo>
                <a:cubicBezTo>
                  <a:pt x="438" y="237"/>
                  <a:pt x="438" y="237"/>
                  <a:pt x="438" y="237"/>
                </a:cubicBezTo>
                <a:cubicBezTo>
                  <a:pt x="437" y="238"/>
                  <a:pt x="437" y="238"/>
                  <a:pt x="437" y="238"/>
                </a:cubicBezTo>
                <a:cubicBezTo>
                  <a:pt x="437" y="239"/>
                  <a:pt x="437" y="239"/>
                  <a:pt x="437" y="239"/>
                </a:cubicBezTo>
                <a:cubicBezTo>
                  <a:pt x="436" y="240"/>
                  <a:pt x="436" y="240"/>
                  <a:pt x="436" y="240"/>
                </a:cubicBezTo>
                <a:cubicBezTo>
                  <a:pt x="435" y="239"/>
                  <a:pt x="435" y="239"/>
                  <a:pt x="435" y="239"/>
                </a:cubicBezTo>
                <a:cubicBezTo>
                  <a:pt x="434" y="239"/>
                  <a:pt x="434" y="239"/>
                  <a:pt x="434" y="239"/>
                </a:cubicBezTo>
                <a:cubicBezTo>
                  <a:pt x="434" y="238"/>
                  <a:pt x="434" y="238"/>
                  <a:pt x="434" y="238"/>
                </a:cubicBezTo>
                <a:cubicBezTo>
                  <a:pt x="432" y="238"/>
                  <a:pt x="432" y="238"/>
                  <a:pt x="432" y="238"/>
                </a:cubicBezTo>
                <a:cubicBezTo>
                  <a:pt x="429" y="239"/>
                  <a:pt x="429" y="239"/>
                  <a:pt x="429" y="239"/>
                </a:cubicBezTo>
                <a:cubicBezTo>
                  <a:pt x="428" y="241"/>
                  <a:pt x="428" y="241"/>
                  <a:pt x="428" y="241"/>
                </a:cubicBezTo>
                <a:cubicBezTo>
                  <a:pt x="427" y="242"/>
                  <a:pt x="427" y="242"/>
                  <a:pt x="427" y="242"/>
                </a:cubicBezTo>
                <a:cubicBezTo>
                  <a:pt x="426" y="240"/>
                  <a:pt x="426" y="240"/>
                  <a:pt x="426" y="240"/>
                </a:cubicBezTo>
                <a:cubicBezTo>
                  <a:pt x="425" y="240"/>
                  <a:pt x="425" y="240"/>
                  <a:pt x="425" y="240"/>
                </a:cubicBezTo>
                <a:cubicBezTo>
                  <a:pt x="424" y="241"/>
                  <a:pt x="424" y="241"/>
                  <a:pt x="424" y="241"/>
                </a:cubicBezTo>
                <a:cubicBezTo>
                  <a:pt x="419" y="243"/>
                  <a:pt x="419" y="243"/>
                  <a:pt x="419" y="243"/>
                </a:cubicBezTo>
                <a:cubicBezTo>
                  <a:pt x="414" y="243"/>
                  <a:pt x="414" y="243"/>
                  <a:pt x="414" y="243"/>
                </a:cubicBezTo>
                <a:cubicBezTo>
                  <a:pt x="413" y="242"/>
                  <a:pt x="413" y="242"/>
                  <a:pt x="413" y="242"/>
                </a:cubicBezTo>
                <a:cubicBezTo>
                  <a:pt x="412" y="242"/>
                  <a:pt x="412" y="242"/>
                  <a:pt x="412" y="242"/>
                </a:cubicBezTo>
                <a:cubicBezTo>
                  <a:pt x="412" y="243"/>
                  <a:pt x="412" y="243"/>
                  <a:pt x="412" y="243"/>
                </a:cubicBezTo>
                <a:cubicBezTo>
                  <a:pt x="411" y="244"/>
                  <a:pt x="411" y="244"/>
                  <a:pt x="411" y="244"/>
                </a:cubicBezTo>
                <a:cubicBezTo>
                  <a:pt x="410" y="243"/>
                  <a:pt x="410" y="243"/>
                  <a:pt x="410" y="243"/>
                </a:cubicBezTo>
                <a:cubicBezTo>
                  <a:pt x="408" y="243"/>
                  <a:pt x="408" y="243"/>
                  <a:pt x="408" y="243"/>
                </a:cubicBezTo>
                <a:cubicBezTo>
                  <a:pt x="408" y="245"/>
                  <a:pt x="408" y="245"/>
                  <a:pt x="408" y="245"/>
                </a:cubicBezTo>
                <a:cubicBezTo>
                  <a:pt x="405" y="248"/>
                  <a:pt x="405" y="248"/>
                  <a:pt x="405" y="248"/>
                </a:cubicBezTo>
                <a:cubicBezTo>
                  <a:pt x="404" y="247"/>
                  <a:pt x="404" y="247"/>
                  <a:pt x="404" y="247"/>
                </a:cubicBezTo>
                <a:cubicBezTo>
                  <a:pt x="403" y="247"/>
                  <a:pt x="403" y="247"/>
                  <a:pt x="403" y="247"/>
                </a:cubicBezTo>
                <a:cubicBezTo>
                  <a:pt x="402" y="247"/>
                  <a:pt x="402" y="247"/>
                  <a:pt x="402" y="247"/>
                </a:cubicBezTo>
                <a:cubicBezTo>
                  <a:pt x="400" y="247"/>
                  <a:pt x="400" y="247"/>
                  <a:pt x="400" y="247"/>
                </a:cubicBezTo>
                <a:cubicBezTo>
                  <a:pt x="399" y="248"/>
                  <a:pt x="399" y="248"/>
                  <a:pt x="399" y="248"/>
                </a:cubicBezTo>
                <a:cubicBezTo>
                  <a:pt x="397" y="248"/>
                  <a:pt x="397" y="248"/>
                  <a:pt x="397" y="248"/>
                </a:cubicBezTo>
                <a:cubicBezTo>
                  <a:pt x="397" y="249"/>
                  <a:pt x="397" y="249"/>
                  <a:pt x="397" y="249"/>
                </a:cubicBezTo>
                <a:cubicBezTo>
                  <a:pt x="395" y="250"/>
                  <a:pt x="395" y="250"/>
                  <a:pt x="395" y="250"/>
                </a:cubicBezTo>
                <a:cubicBezTo>
                  <a:pt x="393" y="251"/>
                  <a:pt x="393" y="251"/>
                  <a:pt x="393" y="251"/>
                </a:cubicBezTo>
                <a:cubicBezTo>
                  <a:pt x="391" y="252"/>
                  <a:pt x="391" y="252"/>
                  <a:pt x="391" y="252"/>
                </a:cubicBezTo>
                <a:cubicBezTo>
                  <a:pt x="388" y="253"/>
                  <a:pt x="388" y="253"/>
                  <a:pt x="388" y="253"/>
                </a:cubicBezTo>
                <a:cubicBezTo>
                  <a:pt x="387" y="255"/>
                  <a:pt x="387" y="255"/>
                  <a:pt x="387" y="255"/>
                </a:cubicBezTo>
                <a:cubicBezTo>
                  <a:pt x="387" y="258"/>
                  <a:pt x="387" y="258"/>
                  <a:pt x="387" y="258"/>
                </a:cubicBezTo>
                <a:cubicBezTo>
                  <a:pt x="387" y="263"/>
                  <a:pt x="387" y="263"/>
                  <a:pt x="387" y="263"/>
                </a:cubicBezTo>
                <a:cubicBezTo>
                  <a:pt x="387" y="266"/>
                  <a:pt x="387" y="266"/>
                  <a:pt x="387" y="266"/>
                </a:cubicBezTo>
                <a:cubicBezTo>
                  <a:pt x="386" y="265"/>
                  <a:pt x="386" y="265"/>
                  <a:pt x="386" y="265"/>
                </a:cubicBezTo>
                <a:cubicBezTo>
                  <a:pt x="384" y="266"/>
                  <a:pt x="384" y="266"/>
                  <a:pt x="384" y="266"/>
                </a:cubicBezTo>
                <a:cubicBezTo>
                  <a:pt x="380" y="269"/>
                  <a:pt x="380" y="269"/>
                  <a:pt x="380" y="269"/>
                </a:cubicBezTo>
                <a:cubicBezTo>
                  <a:pt x="382" y="268"/>
                  <a:pt x="382" y="268"/>
                  <a:pt x="382" y="268"/>
                </a:cubicBezTo>
                <a:cubicBezTo>
                  <a:pt x="383" y="265"/>
                  <a:pt x="383" y="265"/>
                  <a:pt x="383" y="265"/>
                </a:cubicBezTo>
                <a:cubicBezTo>
                  <a:pt x="384" y="264"/>
                  <a:pt x="384" y="264"/>
                  <a:pt x="384" y="264"/>
                </a:cubicBezTo>
                <a:cubicBezTo>
                  <a:pt x="383" y="264"/>
                  <a:pt x="383" y="264"/>
                  <a:pt x="383" y="264"/>
                </a:cubicBezTo>
                <a:cubicBezTo>
                  <a:pt x="383" y="262"/>
                  <a:pt x="383" y="262"/>
                  <a:pt x="383" y="262"/>
                </a:cubicBezTo>
                <a:cubicBezTo>
                  <a:pt x="381" y="260"/>
                  <a:pt x="381" y="260"/>
                  <a:pt x="381" y="260"/>
                </a:cubicBezTo>
                <a:cubicBezTo>
                  <a:pt x="379" y="260"/>
                  <a:pt x="379" y="260"/>
                  <a:pt x="379" y="260"/>
                </a:cubicBezTo>
                <a:cubicBezTo>
                  <a:pt x="379" y="258"/>
                  <a:pt x="379" y="258"/>
                  <a:pt x="379" y="258"/>
                </a:cubicBezTo>
                <a:cubicBezTo>
                  <a:pt x="378" y="258"/>
                  <a:pt x="378" y="258"/>
                  <a:pt x="378" y="258"/>
                </a:cubicBezTo>
                <a:cubicBezTo>
                  <a:pt x="377" y="255"/>
                  <a:pt x="377" y="255"/>
                  <a:pt x="377" y="255"/>
                </a:cubicBezTo>
                <a:cubicBezTo>
                  <a:pt x="375" y="252"/>
                  <a:pt x="375" y="252"/>
                  <a:pt x="375" y="252"/>
                </a:cubicBezTo>
                <a:cubicBezTo>
                  <a:pt x="375" y="253"/>
                  <a:pt x="375" y="253"/>
                  <a:pt x="375" y="253"/>
                </a:cubicBezTo>
                <a:cubicBezTo>
                  <a:pt x="374" y="252"/>
                  <a:pt x="374" y="252"/>
                  <a:pt x="374" y="252"/>
                </a:cubicBezTo>
                <a:cubicBezTo>
                  <a:pt x="374" y="251"/>
                  <a:pt x="374" y="251"/>
                  <a:pt x="374" y="251"/>
                </a:cubicBezTo>
                <a:cubicBezTo>
                  <a:pt x="372" y="250"/>
                  <a:pt x="372" y="250"/>
                  <a:pt x="372" y="250"/>
                </a:cubicBezTo>
                <a:cubicBezTo>
                  <a:pt x="372" y="250"/>
                  <a:pt x="372" y="250"/>
                  <a:pt x="372" y="250"/>
                </a:cubicBezTo>
                <a:cubicBezTo>
                  <a:pt x="370" y="249"/>
                  <a:pt x="370" y="249"/>
                  <a:pt x="370" y="249"/>
                </a:cubicBezTo>
                <a:cubicBezTo>
                  <a:pt x="367" y="246"/>
                  <a:pt x="367" y="246"/>
                  <a:pt x="367" y="246"/>
                </a:cubicBezTo>
                <a:cubicBezTo>
                  <a:pt x="366" y="243"/>
                  <a:pt x="366" y="243"/>
                  <a:pt x="366" y="243"/>
                </a:cubicBezTo>
                <a:cubicBezTo>
                  <a:pt x="366" y="240"/>
                  <a:pt x="366" y="240"/>
                  <a:pt x="366" y="240"/>
                </a:cubicBezTo>
                <a:cubicBezTo>
                  <a:pt x="366" y="240"/>
                  <a:pt x="366" y="240"/>
                  <a:pt x="366" y="240"/>
                </a:cubicBezTo>
                <a:cubicBezTo>
                  <a:pt x="365" y="241"/>
                  <a:pt x="365" y="241"/>
                  <a:pt x="365" y="241"/>
                </a:cubicBezTo>
                <a:cubicBezTo>
                  <a:pt x="364" y="240"/>
                  <a:pt x="364" y="240"/>
                  <a:pt x="364" y="240"/>
                </a:cubicBezTo>
                <a:cubicBezTo>
                  <a:pt x="363" y="239"/>
                  <a:pt x="363" y="239"/>
                  <a:pt x="363" y="239"/>
                </a:cubicBezTo>
                <a:cubicBezTo>
                  <a:pt x="364" y="236"/>
                  <a:pt x="364" y="236"/>
                  <a:pt x="364" y="236"/>
                </a:cubicBezTo>
                <a:cubicBezTo>
                  <a:pt x="364" y="236"/>
                  <a:pt x="364" y="236"/>
                  <a:pt x="364" y="236"/>
                </a:cubicBezTo>
                <a:cubicBezTo>
                  <a:pt x="364" y="235"/>
                  <a:pt x="364" y="235"/>
                  <a:pt x="364" y="235"/>
                </a:cubicBezTo>
                <a:cubicBezTo>
                  <a:pt x="362" y="233"/>
                  <a:pt x="362" y="233"/>
                  <a:pt x="362" y="233"/>
                </a:cubicBezTo>
                <a:cubicBezTo>
                  <a:pt x="362" y="231"/>
                  <a:pt x="362" y="231"/>
                  <a:pt x="362" y="231"/>
                </a:cubicBezTo>
                <a:cubicBezTo>
                  <a:pt x="361" y="230"/>
                  <a:pt x="361" y="230"/>
                  <a:pt x="361" y="230"/>
                </a:cubicBezTo>
                <a:cubicBezTo>
                  <a:pt x="360" y="230"/>
                  <a:pt x="360" y="230"/>
                  <a:pt x="360" y="230"/>
                </a:cubicBezTo>
                <a:cubicBezTo>
                  <a:pt x="359" y="228"/>
                  <a:pt x="359" y="228"/>
                  <a:pt x="359" y="228"/>
                </a:cubicBezTo>
                <a:cubicBezTo>
                  <a:pt x="358" y="227"/>
                  <a:pt x="358" y="227"/>
                  <a:pt x="358" y="227"/>
                </a:cubicBezTo>
                <a:cubicBezTo>
                  <a:pt x="356" y="227"/>
                  <a:pt x="356" y="227"/>
                  <a:pt x="356" y="227"/>
                </a:cubicBezTo>
                <a:cubicBezTo>
                  <a:pt x="351" y="223"/>
                  <a:pt x="351" y="223"/>
                  <a:pt x="351" y="223"/>
                </a:cubicBezTo>
                <a:cubicBezTo>
                  <a:pt x="350" y="223"/>
                  <a:pt x="350" y="223"/>
                  <a:pt x="350" y="223"/>
                </a:cubicBezTo>
                <a:cubicBezTo>
                  <a:pt x="349" y="222"/>
                  <a:pt x="349" y="222"/>
                  <a:pt x="349" y="222"/>
                </a:cubicBezTo>
                <a:cubicBezTo>
                  <a:pt x="349" y="221"/>
                  <a:pt x="349" y="221"/>
                  <a:pt x="349" y="221"/>
                </a:cubicBezTo>
                <a:cubicBezTo>
                  <a:pt x="347" y="220"/>
                  <a:pt x="347" y="220"/>
                  <a:pt x="347" y="220"/>
                </a:cubicBezTo>
                <a:cubicBezTo>
                  <a:pt x="346" y="221"/>
                  <a:pt x="346" y="221"/>
                  <a:pt x="346" y="221"/>
                </a:cubicBezTo>
                <a:cubicBezTo>
                  <a:pt x="345" y="220"/>
                  <a:pt x="345" y="220"/>
                  <a:pt x="345" y="220"/>
                </a:cubicBezTo>
                <a:cubicBezTo>
                  <a:pt x="344" y="216"/>
                  <a:pt x="344" y="216"/>
                  <a:pt x="344" y="216"/>
                </a:cubicBezTo>
                <a:cubicBezTo>
                  <a:pt x="343" y="214"/>
                  <a:pt x="343" y="214"/>
                  <a:pt x="343" y="214"/>
                </a:cubicBezTo>
                <a:cubicBezTo>
                  <a:pt x="342" y="213"/>
                  <a:pt x="342" y="213"/>
                  <a:pt x="342" y="213"/>
                </a:cubicBezTo>
                <a:cubicBezTo>
                  <a:pt x="341" y="211"/>
                  <a:pt x="341" y="211"/>
                  <a:pt x="341" y="211"/>
                </a:cubicBezTo>
                <a:cubicBezTo>
                  <a:pt x="340" y="209"/>
                  <a:pt x="340" y="209"/>
                  <a:pt x="340" y="209"/>
                </a:cubicBezTo>
                <a:cubicBezTo>
                  <a:pt x="339" y="208"/>
                  <a:pt x="339" y="208"/>
                  <a:pt x="339" y="208"/>
                </a:cubicBezTo>
                <a:cubicBezTo>
                  <a:pt x="336" y="208"/>
                  <a:pt x="336" y="208"/>
                  <a:pt x="336" y="208"/>
                </a:cubicBezTo>
                <a:cubicBezTo>
                  <a:pt x="336" y="209"/>
                  <a:pt x="336" y="209"/>
                  <a:pt x="336" y="209"/>
                </a:cubicBezTo>
                <a:cubicBezTo>
                  <a:pt x="333" y="208"/>
                  <a:pt x="333" y="208"/>
                  <a:pt x="333" y="208"/>
                </a:cubicBezTo>
                <a:cubicBezTo>
                  <a:pt x="331" y="209"/>
                  <a:pt x="331" y="209"/>
                  <a:pt x="331" y="209"/>
                </a:cubicBezTo>
                <a:cubicBezTo>
                  <a:pt x="330" y="208"/>
                  <a:pt x="330" y="208"/>
                  <a:pt x="330" y="208"/>
                </a:cubicBezTo>
                <a:cubicBezTo>
                  <a:pt x="329" y="208"/>
                  <a:pt x="329" y="208"/>
                  <a:pt x="329" y="208"/>
                </a:cubicBezTo>
                <a:cubicBezTo>
                  <a:pt x="328" y="208"/>
                  <a:pt x="328" y="208"/>
                  <a:pt x="328" y="208"/>
                </a:cubicBezTo>
                <a:cubicBezTo>
                  <a:pt x="327" y="208"/>
                  <a:pt x="327" y="208"/>
                  <a:pt x="327" y="208"/>
                </a:cubicBezTo>
                <a:cubicBezTo>
                  <a:pt x="326" y="208"/>
                  <a:pt x="326" y="208"/>
                  <a:pt x="326" y="208"/>
                </a:cubicBezTo>
                <a:cubicBezTo>
                  <a:pt x="326" y="208"/>
                  <a:pt x="326" y="208"/>
                  <a:pt x="326" y="208"/>
                </a:cubicBezTo>
                <a:cubicBezTo>
                  <a:pt x="327" y="207"/>
                  <a:pt x="327" y="207"/>
                  <a:pt x="327" y="207"/>
                </a:cubicBezTo>
                <a:cubicBezTo>
                  <a:pt x="327" y="207"/>
                  <a:pt x="327" y="207"/>
                  <a:pt x="327" y="207"/>
                </a:cubicBezTo>
                <a:cubicBezTo>
                  <a:pt x="326" y="206"/>
                  <a:pt x="326" y="206"/>
                  <a:pt x="326" y="206"/>
                </a:cubicBezTo>
                <a:cubicBezTo>
                  <a:pt x="325" y="206"/>
                  <a:pt x="325" y="206"/>
                  <a:pt x="325" y="206"/>
                </a:cubicBezTo>
                <a:cubicBezTo>
                  <a:pt x="323" y="206"/>
                  <a:pt x="323" y="206"/>
                  <a:pt x="323" y="206"/>
                </a:cubicBezTo>
                <a:cubicBezTo>
                  <a:pt x="324" y="205"/>
                  <a:pt x="324" y="205"/>
                  <a:pt x="324" y="205"/>
                </a:cubicBezTo>
                <a:cubicBezTo>
                  <a:pt x="325" y="204"/>
                  <a:pt x="325" y="204"/>
                  <a:pt x="325" y="204"/>
                </a:cubicBezTo>
                <a:cubicBezTo>
                  <a:pt x="324" y="204"/>
                  <a:pt x="324" y="204"/>
                  <a:pt x="324" y="204"/>
                </a:cubicBezTo>
                <a:cubicBezTo>
                  <a:pt x="323" y="204"/>
                  <a:pt x="323" y="204"/>
                  <a:pt x="323" y="204"/>
                </a:cubicBezTo>
                <a:cubicBezTo>
                  <a:pt x="321" y="204"/>
                  <a:pt x="321" y="204"/>
                  <a:pt x="321" y="204"/>
                </a:cubicBezTo>
                <a:cubicBezTo>
                  <a:pt x="322" y="203"/>
                  <a:pt x="322" y="203"/>
                  <a:pt x="322" y="203"/>
                </a:cubicBezTo>
                <a:cubicBezTo>
                  <a:pt x="320" y="201"/>
                  <a:pt x="320" y="201"/>
                  <a:pt x="320" y="201"/>
                </a:cubicBezTo>
                <a:cubicBezTo>
                  <a:pt x="317" y="199"/>
                  <a:pt x="317" y="199"/>
                  <a:pt x="317" y="199"/>
                </a:cubicBezTo>
                <a:cubicBezTo>
                  <a:pt x="317" y="200"/>
                  <a:pt x="317" y="200"/>
                  <a:pt x="317" y="200"/>
                </a:cubicBezTo>
                <a:cubicBezTo>
                  <a:pt x="316" y="199"/>
                  <a:pt x="316" y="199"/>
                  <a:pt x="316" y="199"/>
                </a:cubicBezTo>
                <a:cubicBezTo>
                  <a:pt x="315" y="199"/>
                  <a:pt x="315" y="199"/>
                  <a:pt x="315" y="199"/>
                </a:cubicBezTo>
                <a:cubicBezTo>
                  <a:pt x="314" y="200"/>
                  <a:pt x="314" y="200"/>
                  <a:pt x="314" y="200"/>
                </a:cubicBezTo>
                <a:cubicBezTo>
                  <a:pt x="315" y="199"/>
                  <a:pt x="315" y="199"/>
                  <a:pt x="315" y="199"/>
                </a:cubicBezTo>
                <a:cubicBezTo>
                  <a:pt x="314" y="198"/>
                  <a:pt x="314" y="198"/>
                  <a:pt x="314" y="198"/>
                </a:cubicBezTo>
                <a:cubicBezTo>
                  <a:pt x="313" y="198"/>
                  <a:pt x="313" y="198"/>
                  <a:pt x="313" y="198"/>
                </a:cubicBezTo>
                <a:cubicBezTo>
                  <a:pt x="312" y="199"/>
                  <a:pt x="312" y="199"/>
                  <a:pt x="312" y="199"/>
                </a:cubicBezTo>
                <a:cubicBezTo>
                  <a:pt x="311" y="199"/>
                  <a:pt x="311" y="199"/>
                  <a:pt x="311" y="199"/>
                </a:cubicBezTo>
                <a:cubicBezTo>
                  <a:pt x="311" y="198"/>
                  <a:pt x="311" y="198"/>
                  <a:pt x="311" y="198"/>
                </a:cubicBezTo>
                <a:cubicBezTo>
                  <a:pt x="312" y="197"/>
                  <a:pt x="312" y="197"/>
                  <a:pt x="312" y="197"/>
                </a:cubicBezTo>
                <a:cubicBezTo>
                  <a:pt x="311" y="196"/>
                  <a:pt x="311" y="196"/>
                  <a:pt x="311" y="196"/>
                </a:cubicBezTo>
                <a:cubicBezTo>
                  <a:pt x="310" y="196"/>
                  <a:pt x="310" y="196"/>
                  <a:pt x="310" y="196"/>
                </a:cubicBezTo>
                <a:cubicBezTo>
                  <a:pt x="309" y="196"/>
                  <a:pt x="309" y="196"/>
                  <a:pt x="309" y="196"/>
                </a:cubicBezTo>
                <a:cubicBezTo>
                  <a:pt x="309" y="195"/>
                  <a:pt x="309" y="195"/>
                  <a:pt x="309" y="195"/>
                </a:cubicBezTo>
                <a:cubicBezTo>
                  <a:pt x="309" y="195"/>
                  <a:pt x="309" y="195"/>
                  <a:pt x="309" y="195"/>
                </a:cubicBezTo>
                <a:cubicBezTo>
                  <a:pt x="307" y="194"/>
                  <a:pt x="307" y="194"/>
                  <a:pt x="307" y="194"/>
                </a:cubicBezTo>
                <a:cubicBezTo>
                  <a:pt x="306" y="192"/>
                  <a:pt x="306" y="192"/>
                  <a:pt x="306" y="192"/>
                </a:cubicBezTo>
                <a:cubicBezTo>
                  <a:pt x="306" y="192"/>
                  <a:pt x="306" y="192"/>
                  <a:pt x="306" y="192"/>
                </a:cubicBezTo>
                <a:cubicBezTo>
                  <a:pt x="306" y="191"/>
                  <a:pt x="306" y="191"/>
                  <a:pt x="306" y="191"/>
                </a:cubicBezTo>
                <a:cubicBezTo>
                  <a:pt x="305" y="190"/>
                  <a:pt x="305" y="190"/>
                  <a:pt x="305" y="190"/>
                </a:cubicBezTo>
                <a:cubicBezTo>
                  <a:pt x="304" y="191"/>
                  <a:pt x="304" y="191"/>
                  <a:pt x="304" y="191"/>
                </a:cubicBezTo>
                <a:cubicBezTo>
                  <a:pt x="300" y="194"/>
                  <a:pt x="300" y="194"/>
                  <a:pt x="300" y="194"/>
                </a:cubicBezTo>
                <a:cubicBezTo>
                  <a:pt x="296" y="196"/>
                  <a:pt x="296" y="196"/>
                  <a:pt x="296" y="196"/>
                </a:cubicBezTo>
                <a:cubicBezTo>
                  <a:pt x="300" y="194"/>
                  <a:pt x="300" y="194"/>
                  <a:pt x="300" y="194"/>
                </a:cubicBezTo>
                <a:cubicBezTo>
                  <a:pt x="302" y="191"/>
                  <a:pt x="302" y="191"/>
                  <a:pt x="302" y="191"/>
                </a:cubicBezTo>
                <a:cubicBezTo>
                  <a:pt x="304" y="189"/>
                  <a:pt x="304" y="189"/>
                  <a:pt x="304" y="189"/>
                </a:cubicBezTo>
                <a:cubicBezTo>
                  <a:pt x="304" y="187"/>
                  <a:pt x="304" y="187"/>
                  <a:pt x="304" y="187"/>
                </a:cubicBezTo>
                <a:cubicBezTo>
                  <a:pt x="303" y="186"/>
                  <a:pt x="303" y="186"/>
                  <a:pt x="303" y="186"/>
                </a:cubicBezTo>
                <a:cubicBezTo>
                  <a:pt x="301" y="184"/>
                  <a:pt x="301" y="184"/>
                  <a:pt x="301" y="184"/>
                </a:cubicBezTo>
                <a:cubicBezTo>
                  <a:pt x="298" y="184"/>
                  <a:pt x="298" y="184"/>
                  <a:pt x="298" y="184"/>
                </a:cubicBezTo>
                <a:cubicBezTo>
                  <a:pt x="296" y="185"/>
                  <a:pt x="296" y="185"/>
                  <a:pt x="296" y="185"/>
                </a:cubicBezTo>
                <a:cubicBezTo>
                  <a:pt x="295" y="185"/>
                  <a:pt x="295" y="185"/>
                  <a:pt x="295" y="185"/>
                </a:cubicBezTo>
                <a:cubicBezTo>
                  <a:pt x="294" y="186"/>
                  <a:pt x="294" y="186"/>
                  <a:pt x="294" y="186"/>
                </a:cubicBezTo>
                <a:cubicBezTo>
                  <a:pt x="291" y="186"/>
                  <a:pt x="291" y="186"/>
                  <a:pt x="291" y="186"/>
                </a:cubicBezTo>
                <a:cubicBezTo>
                  <a:pt x="289" y="189"/>
                  <a:pt x="289" y="189"/>
                  <a:pt x="289" y="189"/>
                </a:cubicBezTo>
                <a:cubicBezTo>
                  <a:pt x="287" y="190"/>
                  <a:pt x="287" y="190"/>
                  <a:pt x="287" y="190"/>
                </a:cubicBezTo>
                <a:cubicBezTo>
                  <a:pt x="288" y="188"/>
                  <a:pt x="288" y="188"/>
                  <a:pt x="288" y="188"/>
                </a:cubicBezTo>
                <a:cubicBezTo>
                  <a:pt x="288" y="186"/>
                  <a:pt x="288" y="186"/>
                  <a:pt x="288" y="186"/>
                </a:cubicBezTo>
                <a:cubicBezTo>
                  <a:pt x="289" y="184"/>
                  <a:pt x="289" y="184"/>
                  <a:pt x="289" y="184"/>
                </a:cubicBezTo>
                <a:cubicBezTo>
                  <a:pt x="289" y="182"/>
                  <a:pt x="289" y="182"/>
                  <a:pt x="289" y="182"/>
                </a:cubicBezTo>
                <a:cubicBezTo>
                  <a:pt x="286" y="180"/>
                  <a:pt x="286" y="180"/>
                  <a:pt x="286" y="180"/>
                </a:cubicBezTo>
                <a:cubicBezTo>
                  <a:pt x="286" y="180"/>
                  <a:pt x="286" y="180"/>
                  <a:pt x="286" y="180"/>
                </a:cubicBezTo>
                <a:cubicBezTo>
                  <a:pt x="287" y="179"/>
                  <a:pt x="287" y="179"/>
                  <a:pt x="287" y="179"/>
                </a:cubicBezTo>
                <a:cubicBezTo>
                  <a:pt x="289" y="179"/>
                  <a:pt x="289" y="179"/>
                  <a:pt x="289" y="179"/>
                </a:cubicBezTo>
                <a:cubicBezTo>
                  <a:pt x="289" y="178"/>
                  <a:pt x="289" y="178"/>
                  <a:pt x="289" y="178"/>
                </a:cubicBezTo>
                <a:cubicBezTo>
                  <a:pt x="284" y="176"/>
                  <a:pt x="284" y="176"/>
                  <a:pt x="284" y="176"/>
                </a:cubicBezTo>
                <a:cubicBezTo>
                  <a:pt x="284" y="175"/>
                  <a:pt x="284" y="175"/>
                  <a:pt x="284" y="175"/>
                </a:cubicBezTo>
                <a:cubicBezTo>
                  <a:pt x="285" y="173"/>
                  <a:pt x="285" y="173"/>
                  <a:pt x="285" y="173"/>
                </a:cubicBezTo>
                <a:cubicBezTo>
                  <a:pt x="287" y="172"/>
                  <a:pt x="287" y="172"/>
                  <a:pt x="287" y="172"/>
                </a:cubicBezTo>
                <a:cubicBezTo>
                  <a:pt x="288" y="171"/>
                  <a:pt x="288" y="171"/>
                  <a:pt x="288" y="171"/>
                </a:cubicBezTo>
                <a:cubicBezTo>
                  <a:pt x="287" y="170"/>
                  <a:pt x="287" y="170"/>
                  <a:pt x="287" y="170"/>
                </a:cubicBezTo>
                <a:cubicBezTo>
                  <a:pt x="286" y="168"/>
                  <a:pt x="286" y="168"/>
                  <a:pt x="286" y="168"/>
                </a:cubicBezTo>
                <a:cubicBezTo>
                  <a:pt x="286" y="168"/>
                  <a:pt x="286" y="168"/>
                  <a:pt x="286" y="168"/>
                </a:cubicBezTo>
                <a:cubicBezTo>
                  <a:pt x="285" y="168"/>
                  <a:pt x="285" y="168"/>
                  <a:pt x="285" y="168"/>
                </a:cubicBezTo>
                <a:cubicBezTo>
                  <a:pt x="284" y="167"/>
                  <a:pt x="284" y="167"/>
                  <a:pt x="284" y="167"/>
                </a:cubicBezTo>
                <a:cubicBezTo>
                  <a:pt x="283" y="166"/>
                  <a:pt x="283" y="166"/>
                  <a:pt x="283" y="166"/>
                </a:cubicBezTo>
                <a:cubicBezTo>
                  <a:pt x="281" y="166"/>
                  <a:pt x="281" y="166"/>
                  <a:pt x="281" y="166"/>
                </a:cubicBezTo>
                <a:cubicBezTo>
                  <a:pt x="279" y="165"/>
                  <a:pt x="279" y="165"/>
                  <a:pt x="279" y="165"/>
                </a:cubicBezTo>
                <a:cubicBezTo>
                  <a:pt x="278" y="165"/>
                  <a:pt x="278" y="165"/>
                  <a:pt x="278" y="165"/>
                </a:cubicBezTo>
                <a:cubicBezTo>
                  <a:pt x="276" y="165"/>
                  <a:pt x="276" y="165"/>
                  <a:pt x="276" y="165"/>
                </a:cubicBezTo>
                <a:cubicBezTo>
                  <a:pt x="274" y="165"/>
                  <a:pt x="274" y="165"/>
                  <a:pt x="274" y="165"/>
                </a:cubicBezTo>
                <a:cubicBezTo>
                  <a:pt x="273" y="167"/>
                  <a:pt x="273" y="167"/>
                  <a:pt x="273" y="167"/>
                </a:cubicBezTo>
                <a:cubicBezTo>
                  <a:pt x="273" y="168"/>
                  <a:pt x="273" y="168"/>
                  <a:pt x="273" y="168"/>
                </a:cubicBezTo>
                <a:cubicBezTo>
                  <a:pt x="272" y="166"/>
                  <a:pt x="272" y="166"/>
                  <a:pt x="272" y="166"/>
                </a:cubicBezTo>
                <a:cubicBezTo>
                  <a:pt x="273" y="165"/>
                  <a:pt x="273" y="165"/>
                  <a:pt x="273" y="165"/>
                </a:cubicBezTo>
                <a:cubicBezTo>
                  <a:pt x="274" y="164"/>
                  <a:pt x="274" y="164"/>
                  <a:pt x="274" y="164"/>
                </a:cubicBezTo>
                <a:cubicBezTo>
                  <a:pt x="274" y="163"/>
                  <a:pt x="274" y="163"/>
                  <a:pt x="274" y="163"/>
                </a:cubicBezTo>
                <a:cubicBezTo>
                  <a:pt x="274" y="162"/>
                  <a:pt x="274" y="162"/>
                  <a:pt x="274" y="162"/>
                </a:cubicBezTo>
                <a:cubicBezTo>
                  <a:pt x="275" y="161"/>
                  <a:pt x="275" y="161"/>
                  <a:pt x="275" y="161"/>
                </a:cubicBezTo>
                <a:cubicBezTo>
                  <a:pt x="275" y="159"/>
                  <a:pt x="275" y="159"/>
                  <a:pt x="275" y="159"/>
                </a:cubicBezTo>
                <a:cubicBezTo>
                  <a:pt x="276" y="158"/>
                  <a:pt x="276" y="158"/>
                  <a:pt x="276" y="158"/>
                </a:cubicBezTo>
                <a:cubicBezTo>
                  <a:pt x="275" y="157"/>
                  <a:pt x="275" y="157"/>
                  <a:pt x="275" y="157"/>
                </a:cubicBezTo>
                <a:cubicBezTo>
                  <a:pt x="275" y="157"/>
                  <a:pt x="275" y="157"/>
                  <a:pt x="275" y="157"/>
                </a:cubicBezTo>
                <a:cubicBezTo>
                  <a:pt x="273" y="159"/>
                  <a:pt x="273" y="159"/>
                  <a:pt x="273" y="159"/>
                </a:cubicBezTo>
                <a:cubicBezTo>
                  <a:pt x="272" y="160"/>
                  <a:pt x="272" y="160"/>
                  <a:pt x="272" y="160"/>
                </a:cubicBezTo>
                <a:cubicBezTo>
                  <a:pt x="272" y="160"/>
                  <a:pt x="272" y="160"/>
                  <a:pt x="272" y="160"/>
                </a:cubicBezTo>
                <a:cubicBezTo>
                  <a:pt x="270" y="159"/>
                  <a:pt x="270" y="159"/>
                  <a:pt x="270" y="159"/>
                </a:cubicBezTo>
                <a:cubicBezTo>
                  <a:pt x="269" y="160"/>
                  <a:pt x="269" y="160"/>
                  <a:pt x="269" y="160"/>
                </a:cubicBezTo>
                <a:cubicBezTo>
                  <a:pt x="268" y="161"/>
                  <a:pt x="268" y="161"/>
                  <a:pt x="268" y="161"/>
                </a:cubicBezTo>
                <a:cubicBezTo>
                  <a:pt x="269" y="163"/>
                  <a:pt x="269" y="163"/>
                  <a:pt x="269" y="163"/>
                </a:cubicBezTo>
                <a:cubicBezTo>
                  <a:pt x="267" y="164"/>
                  <a:pt x="267" y="164"/>
                  <a:pt x="267" y="164"/>
                </a:cubicBezTo>
                <a:cubicBezTo>
                  <a:pt x="266" y="164"/>
                  <a:pt x="266" y="164"/>
                  <a:pt x="266" y="164"/>
                </a:cubicBezTo>
                <a:cubicBezTo>
                  <a:pt x="266" y="163"/>
                  <a:pt x="266" y="163"/>
                  <a:pt x="266" y="163"/>
                </a:cubicBezTo>
                <a:cubicBezTo>
                  <a:pt x="265" y="166"/>
                  <a:pt x="265" y="166"/>
                  <a:pt x="265" y="166"/>
                </a:cubicBezTo>
                <a:cubicBezTo>
                  <a:pt x="265" y="168"/>
                  <a:pt x="265" y="168"/>
                  <a:pt x="265" y="168"/>
                </a:cubicBezTo>
                <a:cubicBezTo>
                  <a:pt x="264" y="166"/>
                  <a:pt x="264" y="166"/>
                  <a:pt x="264" y="166"/>
                </a:cubicBezTo>
                <a:cubicBezTo>
                  <a:pt x="264" y="164"/>
                  <a:pt x="264" y="164"/>
                  <a:pt x="264" y="164"/>
                </a:cubicBezTo>
                <a:cubicBezTo>
                  <a:pt x="265" y="162"/>
                  <a:pt x="265" y="162"/>
                  <a:pt x="265" y="162"/>
                </a:cubicBezTo>
                <a:cubicBezTo>
                  <a:pt x="264" y="162"/>
                  <a:pt x="264" y="162"/>
                  <a:pt x="264" y="162"/>
                </a:cubicBezTo>
                <a:cubicBezTo>
                  <a:pt x="263" y="163"/>
                  <a:pt x="263" y="163"/>
                  <a:pt x="263" y="163"/>
                </a:cubicBezTo>
                <a:cubicBezTo>
                  <a:pt x="263" y="165"/>
                  <a:pt x="263" y="165"/>
                  <a:pt x="263" y="165"/>
                </a:cubicBezTo>
                <a:cubicBezTo>
                  <a:pt x="261" y="165"/>
                  <a:pt x="261" y="165"/>
                  <a:pt x="261" y="165"/>
                </a:cubicBezTo>
                <a:cubicBezTo>
                  <a:pt x="262" y="162"/>
                  <a:pt x="262" y="162"/>
                  <a:pt x="262" y="162"/>
                </a:cubicBezTo>
                <a:cubicBezTo>
                  <a:pt x="261" y="160"/>
                  <a:pt x="261" y="160"/>
                  <a:pt x="261" y="160"/>
                </a:cubicBezTo>
                <a:cubicBezTo>
                  <a:pt x="260" y="161"/>
                  <a:pt x="260" y="161"/>
                  <a:pt x="260" y="161"/>
                </a:cubicBezTo>
                <a:cubicBezTo>
                  <a:pt x="260" y="159"/>
                  <a:pt x="260" y="159"/>
                  <a:pt x="260" y="159"/>
                </a:cubicBezTo>
                <a:cubicBezTo>
                  <a:pt x="262" y="158"/>
                  <a:pt x="262" y="158"/>
                  <a:pt x="262" y="158"/>
                </a:cubicBezTo>
                <a:cubicBezTo>
                  <a:pt x="264" y="157"/>
                  <a:pt x="264" y="157"/>
                  <a:pt x="264" y="157"/>
                </a:cubicBezTo>
                <a:cubicBezTo>
                  <a:pt x="266" y="159"/>
                  <a:pt x="266" y="159"/>
                  <a:pt x="266" y="159"/>
                </a:cubicBezTo>
                <a:cubicBezTo>
                  <a:pt x="268" y="158"/>
                  <a:pt x="268" y="158"/>
                  <a:pt x="268" y="158"/>
                </a:cubicBezTo>
                <a:cubicBezTo>
                  <a:pt x="270" y="157"/>
                  <a:pt x="270" y="157"/>
                  <a:pt x="270" y="157"/>
                </a:cubicBezTo>
                <a:cubicBezTo>
                  <a:pt x="272" y="156"/>
                  <a:pt x="272" y="156"/>
                  <a:pt x="272" y="156"/>
                </a:cubicBezTo>
                <a:cubicBezTo>
                  <a:pt x="272" y="155"/>
                  <a:pt x="272" y="155"/>
                  <a:pt x="272" y="155"/>
                </a:cubicBezTo>
                <a:cubicBezTo>
                  <a:pt x="272" y="154"/>
                  <a:pt x="272" y="154"/>
                  <a:pt x="272" y="154"/>
                </a:cubicBezTo>
                <a:cubicBezTo>
                  <a:pt x="272" y="153"/>
                  <a:pt x="272" y="153"/>
                  <a:pt x="272" y="153"/>
                </a:cubicBezTo>
                <a:cubicBezTo>
                  <a:pt x="270" y="152"/>
                  <a:pt x="270" y="152"/>
                  <a:pt x="270" y="152"/>
                </a:cubicBezTo>
                <a:cubicBezTo>
                  <a:pt x="269" y="152"/>
                  <a:pt x="269" y="152"/>
                  <a:pt x="269" y="152"/>
                </a:cubicBezTo>
                <a:cubicBezTo>
                  <a:pt x="269" y="151"/>
                  <a:pt x="269" y="151"/>
                  <a:pt x="269" y="151"/>
                </a:cubicBezTo>
                <a:cubicBezTo>
                  <a:pt x="268" y="150"/>
                  <a:pt x="268" y="150"/>
                  <a:pt x="268" y="150"/>
                </a:cubicBezTo>
                <a:cubicBezTo>
                  <a:pt x="268" y="149"/>
                  <a:pt x="268" y="149"/>
                  <a:pt x="268" y="149"/>
                </a:cubicBezTo>
                <a:cubicBezTo>
                  <a:pt x="268" y="149"/>
                  <a:pt x="268" y="149"/>
                  <a:pt x="268" y="149"/>
                </a:cubicBezTo>
                <a:cubicBezTo>
                  <a:pt x="269" y="149"/>
                  <a:pt x="269" y="149"/>
                  <a:pt x="269" y="149"/>
                </a:cubicBezTo>
                <a:cubicBezTo>
                  <a:pt x="269" y="148"/>
                  <a:pt x="269" y="148"/>
                  <a:pt x="269" y="148"/>
                </a:cubicBezTo>
                <a:cubicBezTo>
                  <a:pt x="269" y="148"/>
                  <a:pt x="269" y="148"/>
                  <a:pt x="269" y="148"/>
                </a:cubicBezTo>
                <a:cubicBezTo>
                  <a:pt x="265" y="149"/>
                  <a:pt x="265" y="149"/>
                  <a:pt x="265" y="149"/>
                </a:cubicBezTo>
                <a:cubicBezTo>
                  <a:pt x="264" y="150"/>
                  <a:pt x="264" y="150"/>
                  <a:pt x="264" y="150"/>
                </a:cubicBezTo>
                <a:cubicBezTo>
                  <a:pt x="262" y="150"/>
                  <a:pt x="262" y="150"/>
                  <a:pt x="262" y="150"/>
                </a:cubicBezTo>
                <a:cubicBezTo>
                  <a:pt x="260" y="151"/>
                  <a:pt x="260" y="151"/>
                  <a:pt x="260" y="151"/>
                </a:cubicBezTo>
                <a:cubicBezTo>
                  <a:pt x="256" y="155"/>
                  <a:pt x="256" y="155"/>
                  <a:pt x="256" y="155"/>
                </a:cubicBezTo>
                <a:cubicBezTo>
                  <a:pt x="254" y="156"/>
                  <a:pt x="254" y="156"/>
                  <a:pt x="254" y="156"/>
                </a:cubicBezTo>
                <a:cubicBezTo>
                  <a:pt x="249" y="155"/>
                  <a:pt x="249" y="155"/>
                  <a:pt x="249" y="155"/>
                </a:cubicBezTo>
                <a:cubicBezTo>
                  <a:pt x="247" y="154"/>
                  <a:pt x="247" y="154"/>
                  <a:pt x="247" y="154"/>
                </a:cubicBezTo>
                <a:cubicBezTo>
                  <a:pt x="246" y="153"/>
                  <a:pt x="246" y="153"/>
                  <a:pt x="246" y="153"/>
                </a:cubicBezTo>
                <a:cubicBezTo>
                  <a:pt x="246" y="154"/>
                  <a:pt x="246" y="154"/>
                  <a:pt x="246" y="154"/>
                </a:cubicBezTo>
                <a:cubicBezTo>
                  <a:pt x="244" y="154"/>
                  <a:pt x="244" y="154"/>
                  <a:pt x="244" y="154"/>
                </a:cubicBezTo>
                <a:cubicBezTo>
                  <a:pt x="243" y="152"/>
                  <a:pt x="243" y="152"/>
                  <a:pt x="243" y="152"/>
                </a:cubicBezTo>
                <a:cubicBezTo>
                  <a:pt x="241" y="153"/>
                  <a:pt x="241" y="153"/>
                  <a:pt x="241" y="153"/>
                </a:cubicBezTo>
                <a:cubicBezTo>
                  <a:pt x="241" y="155"/>
                  <a:pt x="241" y="155"/>
                  <a:pt x="241" y="155"/>
                </a:cubicBezTo>
                <a:cubicBezTo>
                  <a:pt x="240" y="155"/>
                  <a:pt x="240" y="155"/>
                  <a:pt x="240" y="155"/>
                </a:cubicBezTo>
                <a:cubicBezTo>
                  <a:pt x="239" y="154"/>
                  <a:pt x="239" y="154"/>
                  <a:pt x="239" y="154"/>
                </a:cubicBezTo>
                <a:cubicBezTo>
                  <a:pt x="240" y="152"/>
                  <a:pt x="240" y="152"/>
                  <a:pt x="240" y="152"/>
                </a:cubicBezTo>
                <a:cubicBezTo>
                  <a:pt x="241" y="152"/>
                  <a:pt x="241" y="152"/>
                  <a:pt x="241" y="152"/>
                </a:cubicBezTo>
                <a:cubicBezTo>
                  <a:pt x="240" y="151"/>
                  <a:pt x="240" y="151"/>
                  <a:pt x="240" y="151"/>
                </a:cubicBezTo>
                <a:cubicBezTo>
                  <a:pt x="238" y="152"/>
                  <a:pt x="238" y="152"/>
                  <a:pt x="238" y="152"/>
                </a:cubicBezTo>
                <a:cubicBezTo>
                  <a:pt x="235" y="153"/>
                  <a:pt x="235" y="153"/>
                  <a:pt x="235" y="153"/>
                </a:cubicBezTo>
                <a:cubicBezTo>
                  <a:pt x="232" y="155"/>
                  <a:pt x="232" y="155"/>
                  <a:pt x="232" y="155"/>
                </a:cubicBezTo>
                <a:cubicBezTo>
                  <a:pt x="231" y="157"/>
                  <a:pt x="231" y="157"/>
                  <a:pt x="231" y="157"/>
                </a:cubicBezTo>
                <a:cubicBezTo>
                  <a:pt x="232" y="158"/>
                  <a:pt x="232" y="158"/>
                  <a:pt x="232" y="158"/>
                </a:cubicBezTo>
                <a:cubicBezTo>
                  <a:pt x="234" y="159"/>
                  <a:pt x="234" y="159"/>
                  <a:pt x="234" y="159"/>
                </a:cubicBezTo>
                <a:cubicBezTo>
                  <a:pt x="233" y="160"/>
                  <a:pt x="233" y="160"/>
                  <a:pt x="233" y="160"/>
                </a:cubicBezTo>
                <a:cubicBezTo>
                  <a:pt x="230" y="160"/>
                  <a:pt x="230" y="160"/>
                  <a:pt x="230" y="160"/>
                </a:cubicBezTo>
                <a:cubicBezTo>
                  <a:pt x="228" y="162"/>
                  <a:pt x="228" y="162"/>
                  <a:pt x="228" y="162"/>
                </a:cubicBezTo>
                <a:cubicBezTo>
                  <a:pt x="226" y="166"/>
                  <a:pt x="226" y="166"/>
                  <a:pt x="226" y="166"/>
                </a:cubicBezTo>
                <a:cubicBezTo>
                  <a:pt x="225" y="169"/>
                  <a:pt x="225" y="169"/>
                  <a:pt x="225" y="169"/>
                </a:cubicBezTo>
                <a:cubicBezTo>
                  <a:pt x="224" y="169"/>
                  <a:pt x="224" y="169"/>
                  <a:pt x="224" y="169"/>
                </a:cubicBezTo>
                <a:cubicBezTo>
                  <a:pt x="224" y="168"/>
                  <a:pt x="224" y="168"/>
                  <a:pt x="224" y="168"/>
                </a:cubicBezTo>
                <a:cubicBezTo>
                  <a:pt x="224" y="165"/>
                  <a:pt x="224" y="165"/>
                  <a:pt x="224" y="165"/>
                </a:cubicBezTo>
                <a:cubicBezTo>
                  <a:pt x="227" y="161"/>
                  <a:pt x="227" y="161"/>
                  <a:pt x="227" y="161"/>
                </a:cubicBezTo>
                <a:cubicBezTo>
                  <a:pt x="227" y="160"/>
                  <a:pt x="227" y="160"/>
                  <a:pt x="227" y="160"/>
                </a:cubicBezTo>
                <a:cubicBezTo>
                  <a:pt x="226" y="160"/>
                  <a:pt x="226" y="160"/>
                  <a:pt x="226" y="160"/>
                </a:cubicBezTo>
                <a:cubicBezTo>
                  <a:pt x="222" y="162"/>
                  <a:pt x="222" y="162"/>
                  <a:pt x="222" y="162"/>
                </a:cubicBezTo>
                <a:cubicBezTo>
                  <a:pt x="220" y="162"/>
                  <a:pt x="220" y="162"/>
                  <a:pt x="220" y="162"/>
                </a:cubicBezTo>
                <a:cubicBezTo>
                  <a:pt x="219" y="161"/>
                  <a:pt x="219" y="161"/>
                  <a:pt x="219" y="161"/>
                </a:cubicBezTo>
                <a:cubicBezTo>
                  <a:pt x="217" y="159"/>
                  <a:pt x="217" y="159"/>
                  <a:pt x="217" y="159"/>
                </a:cubicBezTo>
                <a:cubicBezTo>
                  <a:pt x="215" y="159"/>
                  <a:pt x="215" y="159"/>
                  <a:pt x="215" y="159"/>
                </a:cubicBezTo>
                <a:cubicBezTo>
                  <a:pt x="214" y="159"/>
                  <a:pt x="214" y="159"/>
                  <a:pt x="214" y="159"/>
                </a:cubicBezTo>
                <a:cubicBezTo>
                  <a:pt x="214" y="160"/>
                  <a:pt x="214" y="160"/>
                  <a:pt x="214" y="160"/>
                </a:cubicBezTo>
                <a:cubicBezTo>
                  <a:pt x="217" y="161"/>
                  <a:pt x="217" y="161"/>
                  <a:pt x="217" y="161"/>
                </a:cubicBezTo>
                <a:cubicBezTo>
                  <a:pt x="218" y="162"/>
                  <a:pt x="218" y="162"/>
                  <a:pt x="218" y="162"/>
                </a:cubicBezTo>
                <a:cubicBezTo>
                  <a:pt x="217" y="163"/>
                  <a:pt x="217" y="163"/>
                  <a:pt x="217" y="163"/>
                </a:cubicBezTo>
                <a:cubicBezTo>
                  <a:pt x="214" y="162"/>
                  <a:pt x="214" y="162"/>
                  <a:pt x="214" y="162"/>
                </a:cubicBezTo>
                <a:cubicBezTo>
                  <a:pt x="211" y="161"/>
                  <a:pt x="211" y="161"/>
                  <a:pt x="211" y="161"/>
                </a:cubicBezTo>
                <a:cubicBezTo>
                  <a:pt x="207" y="163"/>
                  <a:pt x="207" y="163"/>
                  <a:pt x="207" y="163"/>
                </a:cubicBezTo>
                <a:cubicBezTo>
                  <a:pt x="203" y="167"/>
                  <a:pt x="203" y="167"/>
                  <a:pt x="203" y="167"/>
                </a:cubicBezTo>
                <a:cubicBezTo>
                  <a:pt x="197" y="170"/>
                  <a:pt x="197" y="170"/>
                  <a:pt x="197" y="170"/>
                </a:cubicBezTo>
                <a:cubicBezTo>
                  <a:pt x="194" y="173"/>
                  <a:pt x="194" y="173"/>
                  <a:pt x="194" y="173"/>
                </a:cubicBezTo>
                <a:cubicBezTo>
                  <a:pt x="190" y="176"/>
                  <a:pt x="190" y="176"/>
                  <a:pt x="190" y="176"/>
                </a:cubicBezTo>
                <a:cubicBezTo>
                  <a:pt x="185" y="180"/>
                  <a:pt x="185" y="180"/>
                  <a:pt x="185" y="180"/>
                </a:cubicBezTo>
                <a:cubicBezTo>
                  <a:pt x="182" y="181"/>
                  <a:pt x="182" y="181"/>
                  <a:pt x="182" y="181"/>
                </a:cubicBezTo>
                <a:cubicBezTo>
                  <a:pt x="180" y="182"/>
                  <a:pt x="180" y="182"/>
                  <a:pt x="180" y="182"/>
                </a:cubicBezTo>
                <a:cubicBezTo>
                  <a:pt x="178" y="183"/>
                  <a:pt x="178" y="183"/>
                  <a:pt x="178" y="183"/>
                </a:cubicBezTo>
                <a:cubicBezTo>
                  <a:pt x="176" y="183"/>
                  <a:pt x="176" y="183"/>
                  <a:pt x="176" y="183"/>
                </a:cubicBezTo>
                <a:cubicBezTo>
                  <a:pt x="173" y="185"/>
                  <a:pt x="173" y="185"/>
                  <a:pt x="173" y="185"/>
                </a:cubicBezTo>
                <a:cubicBezTo>
                  <a:pt x="170" y="185"/>
                  <a:pt x="170" y="185"/>
                  <a:pt x="170" y="185"/>
                </a:cubicBezTo>
                <a:cubicBezTo>
                  <a:pt x="169" y="184"/>
                  <a:pt x="169" y="184"/>
                  <a:pt x="169" y="184"/>
                </a:cubicBezTo>
                <a:cubicBezTo>
                  <a:pt x="166" y="184"/>
                  <a:pt x="166" y="184"/>
                  <a:pt x="166" y="184"/>
                </a:cubicBezTo>
                <a:cubicBezTo>
                  <a:pt x="163" y="182"/>
                  <a:pt x="163" y="182"/>
                  <a:pt x="163" y="182"/>
                </a:cubicBezTo>
                <a:cubicBezTo>
                  <a:pt x="161" y="181"/>
                  <a:pt x="161" y="181"/>
                  <a:pt x="161" y="181"/>
                </a:cubicBezTo>
                <a:cubicBezTo>
                  <a:pt x="159" y="180"/>
                  <a:pt x="159" y="180"/>
                  <a:pt x="159" y="180"/>
                </a:cubicBezTo>
                <a:cubicBezTo>
                  <a:pt x="158" y="180"/>
                  <a:pt x="158" y="180"/>
                  <a:pt x="158" y="180"/>
                </a:cubicBezTo>
                <a:cubicBezTo>
                  <a:pt x="155" y="182"/>
                  <a:pt x="155" y="182"/>
                  <a:pt x="155" y="182"/>
                </a:cubicBezTo>
                <a:cubicBezTo>
                  <a:pt x="152" y="186"/>
                  <a:pt x="152" y="186"/>
                  <a:pt x="152" y="186"/>
                </a:cubicBezTo>
                <a:cubicBezTo>
                  <a:pt x="151" y="188"/>
                  <a:pt x="151" y="188"/>
                  <a:pt x="151" y="188"/>
                </a:cubicBezTo>
                <a:cubicBezTo>
                  <a:pt x="150" y="190"/>
                  <a:pt x="150" y="190"/>
                  <a:pt x="150" y="190"/>
                </a:cubicBezTo>
                <a:cubicBezTo>
                  <a:pt x="149" y="192"/>
                  <a:pt x="149" y="192"/>
                  <a:pt x="149" y="192"/>
                </a:cubicBezTo>
                <a:cubicBezTo>
                  <a:pt x="147" y="192"/>
                  <a:pt x="147" y="192"/>
                  <a:pt x="147" y="192"/>
                </a:cubicBezTo>
                <a:cubicBezTo>
                  <a:pt x="146" y="191"/>
                  <a:pt x="146" y="191"/>
                  <a:pt x="146" y="191"/>
                </a:cubicBezTo>
                <a:cubicBezTo>
                  <a:pt x="145" y="192"/>
                  <a:pt x="145" y="192"/>
                  <a:pt x="145" y="192"/>
                </a:cubicBezTo>
                <a:cubicBezTo>
                  <a:pt x="147" y="196"/>
                  <a:pt x="147" y="196"/>
                  <a:pt x="147" y="196"/>
                </a:cubicBezTo>
                <a:cubicBezTo>
                  <a:pt x="149" y="204"/>
                  <a:pt x="149" y="204"/>
                  <a:pt x="149" y="204"/>
                </a:cubicBezTo>
                <a:cubicBezTo>
                  <a:pt x="151" y="210"/>
                  <a:pt x="151" y="210"/>
                  <a:pt x="151" y="210"/>
                </a:cubicBezTo>
                <a:cubicBezTo>
                  <a:pt x="152" y="216"/>
                  <a:pt x="152" y="216"/>
                  <a:pt x="152" y="216"/>
                </a:cubicBezTo>
                <a:cubicBezTo>
                  <a:pt x="152" y="221"/>
                  <a:pt x="152" y="221"/>
                  <a:pt x="152" y="221"/>
                </a:cubicBezTo>
                <a:cubicBezTo>
                  <a:pt x="149" y="224"/>
                  <a:pt x="149" y="224"/>
                  <a:pt x="149" y="224"/>
                </a:cubicBezTo>
                <a:cubicBezTo>
                  <a:pt x="148" y="227"/>
                  <a:pt x="148" y="227"/>
                  <a:pt x="148" y="227"/>
                </a:cubicBezTo>
                <a:cubicBezTo>
                  <a:pt x="148" y="228"/>
                  <a:pt x="148" y="228"/>
                  <a:pt x="148" y="228"/>
                </a:cubicBezTo>
                <a:cubicBezTo>
                  <a:pt x="151" y="232"/>
                  <a:pt x="151" y="232"/>
                  <a:pt x="151" y="232"/>
                </a:cubicBezTo>
                <a:cubicBezTo>
                  <a:pt x="153" y="233"/>
                  <a:pt x="153" y="233"/>
                  <a:pt x="153" y="233"/>
                </a:cubicBezTo>
                <a:cubicBezTo>
                  <a:pt x="153" y="231"/>
                  <a:pt x="153" y="231"/>
                  <a:pt x="153" y="231"/>
                </a:cubicBezTo>
                <a:cubicBezTo>
                  <a:pt x="154" y="232"/>
                  <a:pt x="154" y="232"/>
                  <a:pt x="154" y="232"/>
                </a:cubicBezTo>
                <a:cubicBezTo>
                  <a:pt x="155" y="231"/>
                  <a:pt x="155" y="231"/>
                  <a:pt x="155" y="231"/>
                </a:cubicBezTo>
                <a:cubicBezTo>
                  <a:pt x="157" y="231"/>
                  <a:pt x="157" y="231"/>
                  <a:pt x="157" y="231"/>
                </a:cubicBezTo>
                <a:cubicBezTo>
                  <a:pt x="155" y="232"/>
                  <a:pt x="155" y="232"/>
                  <a:pt x="155" y="232"/>
                </a:cubicBezTo>
                <a:cubicBezTo>
                  <a:pt x="155" y="233"/>
                  <a:pt x="155" y="233"/>
                  <a:pt x="155" y="233"/>
                </a:cubicBezTo>
                <a:cubicBezTo>
                  <a:pt x="160" y="237"/>
                  <a:pt x="160" y="237"/>
                  <a:pt x="160" y="237"/>
                </a:cubicBezTo>
                <a:cubicBezTo>
                  <a:pt x="159" y="237"/>
                  <a:pt x="159" y="237"/>
                  <a:pt x="159" y="237"/>
                </a:cubicBezTo>
                <a:cubicBezTo>
                  <a:pt x="157" y="237"/>
                  <a:pt x="157" y="237"/>
                  <a:pt x="157" y="237"/>
                </a:cubicBezTo>
                <a:cubicBezTo>
                  <a:pt x="156" y="238"/>
                  <a:pt x="156" y="238"/>
                  <a:pt x="156" y="238"/>
                </a:cubicBezTo>
                <a:cubicBezTo>
                  <a:pt x="156" y="243"/>
                  <a:pt x="156" y="243"/>
                  <a:pt x="156" y="243"/>
                </a:cubicBezTo>
                <a:cubicBezTo>
                  <a:pt x="156" y="245"/>
                  <a:pt x="156" y="245"/>
                  <a:pt x="156" y="245"/>
                </a:cubicBezTo>
                <a:cubicBezTo>
                  <a:pt x="157" y="246"/>
                  <a:pt x="157" y="246"/>
                  <a:pt x="157" y="246"/>
                </a:cubicBezTo>
                <a:cubicBezTo>
                  <a:pt x="159" y="245"/>
                  <a:pt x="159" y="245"/>
                  <a:pt x="159" y="245"/>
                </a:cubicBezTo>
                <a:cubicBezTo>
                  <a:pt x="161" y="244"/>
                  <a:pt x="161" y="244"/>
                  <a:pt x="161" y="244"/>
                </a:cubicBezTo>
                <a:cubicBezTo>
                  <a:pt x="162" y="245"/>
                  <a:pt x="162" y="245"/>
                  <a:pt x="162" y="245"/>
                </a:cubicBezTo>
                <a:cubicBezTo>
                  <a:pt x="163" y="246"/>
                  <a:pt x="163" y="246"/>
                  <a:pt x="163" y="246"/>
                </a:cubicBezTo>
                <a:cubicBezTo>
                  <a:pt x="165" y="245"/>
                  <a:pt x="165" y="245"/>
                  <a:pt x="165" y="245"/>
                </a:cubicBezTo>
                <a:cubicBezTo>
                  <a:pt x="168" y="246"/>
                  <a:pt x="168" y="246"/>
                  <a:pt x="168" y="246"/>
                </a:cubicBezTo>
                <a:cubicBezTo>
                  <a:pt x="170" y="248"/>
                  <a:pt x="170" y="248"/>
                  <a:pt x="170" y="248"/>
                </a:cubicBezTo>
                <a:cubicBezTo>
                  <a:pt x="168" y="249"/>
                  <a:pt x="168" y="249"/>
                  <a:pt x="168" y="249"/>
                </a:cubicBezTo>
                <a:cubicBezTo>
                  <a:pt x="169" y="251"/>
                  <a:pt x="169" y="251"/>
                  <a:pt x="169" y="251"/>
                </a:cubicBezTo>
                <a:cubicBezTo>
                  <a:pt x="168" y="253"/>
                  <a:pt x="168" y="253"/>
                  <a:pt x="168" y="253"/>
                </a:cubicBezTo>
                <a:cubicBezTo>
                  <a:pt x="165" y="253"/>
                  <a:pt x="165" y="253"/>
                  <a:pt x="165" y="253"/>
                </a:cubicBezTo>
                <a:cubicBezTo>
                  <a:pt x="165" y="252"/>
                  <a:pt x="165" y="252"/>
                  <a:pt x="165" y="252"/>
                </a:cubicBezTo>
                <a:cubicBezTo>
                  <a:pt x="163" y="251"/>
                  <a:pt x="163" y="251"/>
                  <a:pt x="163" y="251"/>
                </a:cubicBezTo>
                <a:cubicBezTo>
                  <a:pt x="162" y="252"/>
                  <a:pt x="162" y="252"/>
                  <a:pt x="162" y="252"/>
                </a:cubicBezTo>
                <a:cubicBezTo>
                  <a:pt x="160" y="251"/>
                  <a:pt x="160" y="251"/>
                  <a:pt x="160" y="251"/>
                </a:cubicBezTo>
                <a:cubicBezTo>
                  <a:pt x="159" y="250"/>
                  <a:pt x="159" y="250"/>
                  <a:pt x="159" y="250"/>
                </a:cubicBezTo>
                <a:cubicBezTo>
                  <a:pt x="158" y="248"/>
                  <a:pt x="158" y="248"/>
                  <a:pt x="158" y="248"/>
                </a:cubicBezTo>
                <a:cubicBezTo>
                  <a:pt x="156" y="247"/>
                  <a:pt x="156" y="247"/>
                  <a:pt x="156" y="247"/>
                </a:cubicBezTo>
                <a:cubicBezTo>
                  <a:pt x="155" y="247"/>
                  <a:pt x="155" y="247"/>
                  <a:pt x="155" y="247"/>
                </a:cubicBezTo>
                <a:cubicBezTo>
                  <a:pt x="153" y="245"/>
                  <a:pt x="153" y="245"/>
                  <a:pt x="153" y="245"/>
                </a:cubicBezTo>
                <a:cubicBezTo>
                  <a:pt x="154" y="243"/>
                  <a:pt x="154" y="243"/>
                  <a:pt x="154" y="243"/>
                </a:cubicBezTo>
                <a:cubicBezTo>
                  <a:pt x="156" y="237"/>
                  <a:pt x="156" y="237"/>
                  <a:pt x="156" y="237"/>
                </a:cubicBezTo>
                <a:cubicBezTo>
                  <a:pt x="155" y="236"/>
                  <a:pt x="155" y="236"/>
                  <a:pt x="155" y="236"/>
                </a:cubicBezTo>
                <a:cubicBezTo>
                  <a:pt x="155" y="235"/>
                  <a:pt x="155" y="235"/>
                  <a:pt x="155" y="235"/>
                </a:cubicBezTo>
                <a:cubicBezTo>
                  <a:pt x="153" y="237"/>
                  <a:pt x="153" y="237"/>
                  <a:pt x="153" y="237"/>
                </a:cubicBezTo>
                <a:cubicBezTo>
                  <a:pt x="153" y="243"/>
                  <a:pt x="153" y="243"/>
                  <a:pt x="153" y="243"/>
                </a:cubicBezTo>
                <a:cubicBezTo>
                  <a:pt x="152" y="246"/>
                  <a:pt x="152" y="246"/>
                  <a:pt x="152" y="246"/>
                </a:cubicBezTo>
                <a:cubicBezTo>
                  <a:pt x="150" y="248"/>
                  <a:pt x="150" y="248"/>
                  <a:pt x="150" y="248"/>
                </a:cubicBezTo>
                <a:cubicBezTo>
                  <a:pt x="150" y="249"/>
                  <a:pt x="150" y="249"/>
                  <a:pt x="150" y="249"/>
                </a:cubicBezTo>
                <a:cubicBezTo>
                  <a:pt x="151" y="247"/>
                  <a:pt x="151" y="247"/>
                  <a:pt x="151" y="247"/>
                </a:cubicBezTo>
                <a:cubicBezTo>
                  <a:pt x="153" y="247"/>
                  <a:pt x="153" y="247"/>
                  <a:pt x="153" y="247"/>
                </a:cubicBezTo>
                <a:cubicBezTo>
                  <a:pt x="154" y="248"/>
                  <a:pt x="154" y="248"/>
                  <a:pt x="154" y="248"/>
                </a:cubicBezTo>
                <a:cubicBezTo>
                  <a:pt x="156" y="248"/>
                  <a:pt x="156" y="248"/>
                  <a:pt x="156" y="248"/>
                </a:cubicBezTo>
                <a:cubicBezTo>
                  <a:pt x="157" y="250"/>
                  <a:pt x="157" y="250"/>
                  <a:pt x="157" y="250"/>
                </a:cubicBezTo>
                <a:cubicBezTo>
                  <a:pt x="157" y="254"/>
                  <a:pt x="157" y="254"/>
                  <a:pt x="157" y="254"/>
                </a:cubicBezTo>
                <a:cubicBezTo>
                  <a:pt x="155" y="256"/>
                  <a:pt x="155" y="256"/>
                  <a:pt x="155" y="256"/>
                </a:cubicBezTo>
                <a:cubicBezTo>
                  <a:pt x="152" y="257"/>
                  <a:pt x="152" y="257"/>
                  <a:pt x="152" y="257"/>
                </a:cubicBezTo>
                <a:cubicBezTo>
                  <a:pt x="154" y="254"/>
                  <a:pt x="154" y="254"/>
                  <a:pt x="154" y="254"/>
                </a:cubicBezTo>
                <a:cubicBezTo>
                  <a:pt x="154" y="253"/>
                  <a:pt x="154" y="253"/>
                  <a:pt x="154" y="253"/>
                </a:cubicBezTo>
                <a:cubicBezTo>
                  <a:pt x="153" y="252"/>
                  <a:pt x="153" y="252"/>
                  <a:pt x="153" y="252"/>
                </a:cubicBezTo>
                <a:cubicBezTo>
                  <a:pt x="152" y="251"/>
                  <a:pt x="152" y="251"/>
                  <a:pt x="152" y="251"/>
                </a:cubicBezTo>
                <a:cubicBezTo>
                  <a:pt x="151" y="252"/>
                  <a:pt x="151" y="252"/>
                  <a:pt x="151" y="252"/>
                </a:cubicBezTo>
                <a:cubicBezTo>
                  <a:pt x="149" y="254"/>
                  <a:pt x="149" y="254"/>
                  <a:pt x="149" y="254"/>
                </a:cubicBezTo>
                <a:cubicBezTo>
                  <a:pt x="148" y="256"/>
                  <a:pt x="148" y="256"/>
                  <a:pt x="148" y="256"/>
                </a:cubicBezTo>
                <a:cubicBezTo>
                  <a:pt x="147" y="257"/>
                  <a:pt x="147" y="257"/>
                  <a:pt x="147" y="257"/>
                </a:cubicBezTo>
                <a:cubicBezTo>
                  <a:pt x="145" y="257"/>
                  <a:pt x="145" y="257"/>
                  <a:pt x="145" y="257"/>
                </a:cubicBezTo>
                <a:cubicBezTo>
                  <a:pt x="145" y="256"/>
                  <a:pt x="145" y="256"/>
                  <a:pt x="145" y="256"/>
                </a:cubicBezTo>
                <a:cubicBezTo>
                  <a:pt x="144" y="255"/>
                  <a:pt x="144" y="255"/>
                  <a:pt x="144" y="255"/>
                </a:cubicBezTo>
                <a:cubicBezTo>
                  <a:pt x="142" y="256"/>
                  <a:pt x="142" y="256"/>
                  <a:pt x="142" y="256"/>
                </a:cubicBezTo>
                <a:cubicBezTo>
                  <a:pt x="140" y="255"/>
                  <a:pt x="140" y="255"/>
                  <a:pt x="140" y="255"/>
                </a:cubicBezTo>
                <a:cubicBezTo>
                  <a:pt x="140" y="253"/>
                  <a:pt x="140" y="253"/>
                  <a:pt x="140" y="253"/>
                </a:cubicBezTo>
                <a:cubicBezTo>
                  <a:pt x="139" y="253"/>
                  <a:pt x="139" y="253"/>
                  <a:pt x="139" y="253"/>
                </a:cubicBezTo>
                <a:cubicBezTo>
                  <a:pt x="138" y="253"/>
                  <a:pt x="138" y="253"/>
                  <a:pt x="138" y="253"/>
                </a:cubicBezTo>
                <a:cubicBezTo>
                  <a:pt x="136" y="253"/>
                  <a:pt x="136" y="253"/>
                  <a:pt x="136" y="253"/>
                </a:cubicBezTo>
                <a:cubicBezTo>
                  <a:pt x="136" y="252"/>
                  <a:pt x="136" y="252"/>
                  <a:pt x="136" y="252"/>
                </a:cubicBezTo>
                <a:cubicBezTo>
                  <a:pt x="135" y="251"/>
                  <a:pt x="135" y="251"/>
                  <a:pt x="135" y="251"/>
                </a:cubicBezTo>
                <a:cubicBezTo>
                  <a:pt x="134" y="251"/>
                  <a:pt x="134" y="251"/>
                  <a:pt x="134" y="251"/>
                </a:cubicBezTo>
                <a:cubicBezTo>
                  <a:pt x="133" y="251"/>
                  <a:pt x="133" y="251"/>
                  <a:pt x="133" y="251"/>
                </a:cubicBezTo>
                <a:cubicBezTo>
                  <a:pt x="133" y="249"/>
                  <a:pt x="133" y="249"/>
                  <a:pt x="133" y="249"/>
                </a:cubicBezTo>
                <a:cubicBezTo>
                  <a:pt x="132" y="248"/>
                  <a:pt x="132" y="248"/>
                  <a:pt x="132" y="248"/>
                </a:cubicBezTo>
                <a:cubicBezTo>
                  <a:pt x="132" y="247"/>
                  <a:pt x="132" y="247"/>
                  <a:pt x="132" y="247"/>
                </a:cubicBezTo>
                <a:cubicBezTo>
                  <a:pt x="134" y="246"/>
                  <a:pt x="134" y="246"/>
                  <a:pt x="134" y="246"/>
                </a:cubicBezTo>
                <a:cubicBezTo>
                  <a:pt x="136" y="243"/>
                  <a:pt x="136" y="243"/>
                  <a:pt x="136" y="243"/>
                </a:cubicBezTo>
                <a:cubicBezTo>
                  <a:pt x="137" y="243"/>
                  <a:pt x="137" y="243"/>
                  <a:pt x="137" y="243"/>
                </a:cubicBezTo>
                <a:cubicBezTo>
                  <a:pt x="138" y="242"/>
                  <a:pt x="138" y="242"/>
                  <a:pt x="138" y="242"/>
                </a:cubicBezTo>
                <a:cubicBezTo>
                  <a:pt x="138" y="241"/>
                  <a:pt x="138" y="241"/>
                  <a:pt x="138" y="241"/>
                </a:cubicBezTo>
                <a:cubicBezTo>
                  <a:pt x="135" y="238"/>
                  <a:pt x="135" y="238"/>
                  <a:pt x="135" y="238"/>
                </a:cubicBezTo>
                <a:cubicBezTo>
                  <a:pt x="134" y="238"/>
                  <a:pt x="134" y="238"/>
                  <a:pt x="134" y="238"/>
                </a:cubicBezTo>
                <a:cubicBezTo>
                  <a:pt x="132" y="238"/>
                  <a:pt x="132" y="238"/>
                  <a:pt x="132" y="238"/>
                </a:cubicBezTo>
                <a:cubicBezTo>
                  <a:pt x="129" y="239"/>
                  <a:pt x="129" y="239"/>
                  <a:pt x="129" y="239"/>
                </a:cubicBezTo>
                <a:cubicBezTo>
                  <a:pt x="127" y="239"/>
                  <a:pt x="127" y="239"/>
                  <a:pt x="127" y="239"/>
                </a:cubicBezTo>
                <a:cubicBezTo>
                  <a:pt x="126" y="238"/>
                  <a:pt x="126" y="238"/>
                  <a:pt x="126" y="238"/>
                </a:cubicBezTo>
                <a:cubicBezTo>
                  <a:pt x="124" y="238"/>
                  <a:pt x="124" y="238"/>
                  <a:pt x="124" y="238"/>
                </a:cubicBezTo>
                <a:cubicBezTo>
                  <a:pt x="119" y="240"/>
                  <a:pt x="119" y="240"/>
                  <a:pt x="119" y="240"/>
                </a:cubicBezTo>
                <a:cubicBezTo>
                  <a:pt x="118" y="241"/>
                  <a:pt x="118" y="241"/>
                  <a:pt x="118" y="241"/>
                </a:cubicBezTo>
                <a:cubicBezTo>
                  <a:pt x="119" y="242"/>
                  <a:pt x="119" y="242"/>
                  <a:pt x="119" y="242"/>
                </a:cubicBezTo>
                <a:cubicBezTo>
                  <a:pt x="121" y="244"/>
                  <a:pt x="121" y="244"/>
                  <a:pt x="121" y="244"/>
                </a:cubicBezTo>
                <a:cubicBezTo>
                  <a:pt x="121" y="245"/>
                  <a:pt x="121" y="245"/>
                  <a:pt x="121" y="245"/>
                </a:cubicBezTo>
                <a:cubicBezTo>
                  <a:pt x="119" y="244"/>
                  <a:pt x="119" y="244"/>
                  <a:pt x="119" y="244"/>
                </a:cubicBezTo>
                <a:cubicBezTo>
                  <a:pt x="118" y="244"/>
                  <a:pt x="118" y="244"/>
                  <a:pt x="118" y="244"/>
                </a:cubicBezTo>
                <a:cubicBezTo>
                  <a:pt x="117" y="244"/>
                  <a:pt x="117" y="244"/>
                  <a:pt x="117" y="244"/>
                </a:cubicBezTo>
                <a:cubicBezTo>
                  <a:pt x="115" y="243"/>
                  <a:pt x="115" y="243"/>
                  <a:pt x="115" y="243"/>
                </a:cubicBezTo>
                <a:cubicBezTo>
                  <a:pt x="112" y="242"/>
                  <a:pt x="112" y="242"/>
                  <a:pt x="112" y="242"/>
                </a:cubicBezTo>
                <a:cubicBezTo>
                  <a:pt x="109" y="243"/>
                  <a:pt x="109" y="243"/>
                  <a:pt x="109" y="243"/>
                </a:cubicBezTo>
                <a:cubicBezTo>
                  <a:pt x="107" y="244"/>
                  <a:pt x="107" y="244"/>
                  <a:pt x="107" y="244"/>
                </a:cubicBezTo>
                <a:cubicBezTo>
                  <a:pt x="107" y="245"/>
                  <a:pt x="107" y="245"/>
                  <a:pt x="107" y="245"/>
                </a:cubicBezTo>
                <a:cubicBezTo>
                  <a:pt x="105" y="245"/>
                  <a:pt x="105" y="245"/>
                  <a:pt x="105" y="245"/>
                </a:cubicBezTo>
                <a:cubicBezTo>
                  <a:pt x="105" y="244"/>
                  <a:pt x="105" y="244"/>
                  <a:pt x="105" y="244"/>
                </a:cubicBezTo>
                <a:cubicBezTo>
                  <a:pt x="104" y="244"/>
                  <a:pt x="104" y="244"/>
                  <a:pt x="104" y="244"/>
                </a:cubicBezTo>
                <a:cubicBezTo>
                  <a:pt x="101" y="246"/>
                  <a:pt x="101" y="246"/>
                  <a:pt x="101" y="246"/>
                </a:cubicBezTo>
                <a:cubicBezTo>
                  <a:pt x="101" y="247"/>
                  <a:pt x="101" y="247"/>
                  <a:pt x="101" y="247"/>
                </a:cubicBezTo>
                <a:cubicBezTo>
                  <a:pt x="100" y="247"/>
                  <a:pt x="100" y="247"/>
                  <a:pt x="100" y="247"/>
                </a:cubicBezTo>
                <a:cubicBezTo>
                  <a:pt x="97" y="249"/>
                  <a:pt x="97" y="249"/>
                  <a:pt x="97" y="249"/>
                </a:cubicBezTo>
                <a:cubicBezTo>
                  <a:pt x="95" y="250"/>
                  <a:pt x="95" y="250"/>
                  <a:pt x="95" y="250"/>
                </a:cubicBezTo>
                <a:cubicBezTo>
                  <a:pt x="94" y="250"/>
                  <a:pt x="94" y="250"/>
                  <a:pt x="94" y="250"/>
                </a:cubicBezTo>
                <a:cubicBezTo>
                  <a:pt x="94" y="249"/>
                  <a:pt x="94" y="249"/>
                  <a:pt x="94" y="249"/>
                </a:cubicBezTo>
                <a:cubicBezTo>
                  <a:pt x="95" y="248"/>
                  <a:pt x="95" y="248"/>
                  <a:pt x="95" y="248"/>
                </a:cubicBezTo>
                <a:cubicBezTo>
                  <a:pt x="93" y="249"/>
                  <a:pt x="93" y="249"/>
                  <a:pt x="93" y="249"/>
                </a:cubicBezTo>
                <a:cubicBezTo>
                  <a:pt x="92" y="251"/>
                  <a:pt x="92" y="251"/>
                  <a:pt x="92" y="251"/>
                </a:cubicBezTo>
                <a:cubicBezTo>
                  <a:pt x="92" y="252"/>
                  <a:pt x="92" y="252"/>
                  <a:pt x="92" y="252"/>
                </a:cubicBezTo>
                <a:cubicBezTo>
                  <a:pt x="94" y="255"/>
                  <a:pt x="94" y="255"/>
                  <a:pt x="94" y="255"/>
                </a:cubicBezTo>
                <a:cubicBezTo>
                  <a:pt x="97" y="259"/>
                  <a:pt x="97" y="259"/>
                  <a:pt x="97" y="259"/>
                </a:cubicBezTo>
                <a:cubicBezTo>
                  <a:pt x="99" y="259"/>
                  <a:pt x="99" y="259"/>
                  <a:pt x="99" y="259"/>
                </a:cubicBezTo>
                <a:cubicBezTo>
                  <a:pt x="101" y="262"/>
                  <a:pt x="101" y="262"/>
                  <a:pt x="101" y="262"/>
                </a:cubicBezTo>
                <a:cubicBezTo>
                  <a:pt x="103" y="263"/>
                  <a:pt x="103" y="263"/>
                  <a:pt x="103" y="263"/>
                </a:cubicBezTo>
                <a:cubicBezTo>
                  <a:pt x="104" y="265"/>
                  <a:pt x="104" y="265"/>
                  <a:pt x="104" y="265"/>
                </a:cubicBezTo>
                <a:cubicBezTo>
                  <a:pt x="106" y="266"/>
                  <a:pt x="106" y="266"/>
                  <a:pt x="106" y="266"/>
                </a:cubicBezTo>
                <a:cubicBezTo>
                  <a:pt x="108" y="267"/>
                  <a:pt x="108" y="267"/>
                  <a:pt x="108" y="267"/>
                </a:cubicBezTo>
                <a:cubicBezTo>
                  <a:pt x="107" y="267"/>
                  <a:pt x="107" y="267"/>
                  <a:pt x="107" y="267"/>
                </a:cubicBezTo>
                <a:cubicBezTo>
                  <a:pt x="104" y="267"/>
                  <a:pt x="104" y="267"/>
                  <a:pt x="104" y="267"/>
                </a:cubicBezTo>
                <a:cubicBezTo>
                  <a:pt x="104" y="266"/>
                  <a:pt x="104" y="266"/>
                  <a:pt x="104" y="266"/>
                </a:cubicBezTo>
                <a:cubicBezTo>
                  <a:pt x="102" y="264"/>
                  <a:pt x="102" y="264"/>
                  <a:pt x="102" y="264"/>
                </a:cubicBezTo>
                <a:cubicBezTo>
                  <a:pt x="100" y="263"/>
                  <a:pt x="100" y="263"/>
                  <a:pt x="100" y="263"/>
                </a:cubicBezTo>
                <a:cubicBezTo>
                  <a:pt x="100" y="263"/>
                  <a:pt x="100" y="263"/>
                  <a:pt x="100" y="263"/>
                </a:cubicBezTo>
                <a:cubicBezTo>
                  <a:pt x="98" y="265"/>
                  <a:pt x="98" y="265"/>
                  <a:pt x="98" y="265"/>
                </a:cubicBezTo>
                <a:cubicBezTo>
                  <a:pt x="96" y="265"/>
                  <a:pt x="96" y="265"/>
                  <a:pt x="96" y="265"/>
                </a:cubicBezTo>
                <a:cubicBezTo>
                  <a:pt x="95" y="264"/>
                  <a:pt x="95" y="264"/>
                  <a:pt x="95" y="264"/>
                </a:cubicBezTo>
                <a:cubicBezTo>
                  <a:pt x="97" y="262"/>
                  <a:pt x="97" y="262"/>
                  <a:pt x="97" y="262"/>
                </a:cubicBezTo>
                <a:cubicBezTo>
                  <a:pt x="97" y="261"/>
                  <a:pt x="97" y="261"/>
                  <a:pt x="97" y="261"/>
                </a:cubicBezTo>
                <a:cubicBezTo>
                  <a:pt x="95" y="261"/>
                  <a:pt x="95" y="261"/>
                  <a:pt x="95" y="261"/>
                </a:cubicBezTo>
                <a:cubicBezTo>
                  <a:pt x="94" y="263"/>
                  <a:pt x="94" y="263"/>
                  <a:pt x="94" y="263"/>
                </a:cubicBezTo>
                <a:cubicBezTo>
                  <a:pt x="94" y="267"/>
                  <a:pt x="94" y="267"/>
                  <a:pt x="94" y="267"/>
                </a:cubicBezTo>
                <a:cubicBezTo>
                  <a:pt x="95" y="268"/>
                  <a:pt x="95" y="268"/>
                  <a:pt x="95" y="268"/>
                </a:cubicBezTo>
                <a:cubicBezTo>
                  <a:pt x="95" y="269"/>
                  <a:pt x="95" y="269"/>
                  <a:pt x="95" y="269"/>
                </a:cubicBezTo>
                <a:cubicBezTo>
                  <a:pt x="93" y="271"/>
                  <a:pt x="93" y="271"/>
                  <a:pt x="93" y="271"/>
                </a:cubicBezTo>
                <a:cubicBezTo>
                  <a:pt x="91" y="273"/>
                  <a:pt x="91" y="273"/>
                  <a:pt x="91" y="273"/>
                </a:cubicBezTo>
                <a:cubicBezTo>
                  <a:pt x="91" y="276"/>
                  <a:pt x="91" y="276"/>
                  <a:pt x="91" y="276"/>
                </a:cubicBezTo>
                <a:cubicBezTo>
                  <a:pt x="91" y="278"/>
                  <a:pt x="91" y="278"/>
                  <a:pt x="91" y="278"/>
                </a:cubicBezTo>
                <a:cubicBezTo>
                  <a:pt x="94" y="282"/>
                  <a:pt x="94" y="282"/>
                  <a:pt x="94" y="282"/>
                </a:cubicBezTo>
                <a:cubicBezTo>
                  <a:pt x="97" y="283"/>
                  <a:pt x="97" y="283"/>
                  <a:pt x="97" y="283"/>
                </a:cubicBezTo>
                <a:cubicBezTo>
                  <a:pt x="99" y="285"/>
                  <a:pt x="99" y="285"/>
                  <a:pt x="99" y="285"/>
                </a:cubicBezTo>
                <a:cubicBezTo>
                  <a:pt x="101" y="285"/>
                  <a:pt x="101" y="285"/>
                  <a:pt x="101" y="285"/>
                </a:cubicBezTo>
                <a:cubicBezTo>
                  <a:pt x="103" y="283"/>
                  <a:pt x="103" y="283"/>
                  <a:pt x="103" y="283"/>
                </a:cubicBezTo>
                <a:cubicBezTo>
                  <a:pt x="106" y="283"/>
                  <a:pt x="106" y="283"/>
                  <a:pt x="106" y="283"/>
                </a:cubicBezTo>
                <a:cubicBezTo>
                  <a:pt x="108" y="284"/>
                  <a:pt x="108" y="284"/>
                  <a:pt x="108" y="284"/>
                </a:cubicBezTo>
                <a:cubicBezTo>
                  <a:pt x="112" y="284"/>
                  <a:pt x="112" y="284"/>
                  <a:pt x="112" y="284"/>
                </a:cubicBezTo>
                <a:cubicBezTo>
                  <a:pt x="113" y="285"/>
                  <a:pt x="113" y="285"/>
                  <a:pt x="113" y="285"/>
                </a:cubicBezTo>
                <a:cubicBezTo>
                  <a:pt x="114" y="288"/>
                  <a:pt x="114" y="288"/>
                  <a:pt x="114" y="288"/>
                </a:cubicBezTo>
                <a:cubicBezTo>
                  <a:pt x="115" y="288"/>
                  <a:pt x="115" y="288"/>
                  <a:pt x="115" y="288"/>
                </a:cubicBezTo>
                <a:cubicBezTo>
                  <a:pt x="116" y="287"/>
                  <a:pt x="116" y="287"/>
                  <a:pt x="116" y="287"/>
                </a:cubicBezTo>
                <a:cubicBezTo>
                  <a:pt x="116" y="285"/>
                  <a:pt x="116" y="285"/>
                  <a:pt x="116" y="285"/>
                </a:cubicBezTo>
                <a:cubicBezTo>
                  <a:pt x="116" y="284"/>
                  <a:pt x="116" y="284"/>
                  <a:pt x="116" y="284"/>
                </a:cubicBezTo>
                <a:cubicBezTo>
                  <a:pt x="118" y="285"/>
                  <a:pt x="118" y="285"/>
                  <a:pt x="118" y="285"/>
                </a:cubicBezTo>
                <a:cubicBezTo>
                  <a:pt x="118" y="286"/>
                  <a:pt x="118" y="286"/>
                  <a:pt x="118" y="286"/>
                </a:cubicBezTo>
                <a:cubicBezTo>
                  <a:pt x="116" y="288"/>
                  <a:pt x="116" y="288"/>
                  <a:pt x="116" y="288"/>
                </a:cubicBezTo>
                <a:cubicBezTo>
                  <a:pt x="116" y="290"/>
                  <a:pt x="116" y="290"/>
                  <a:pt x="116" y="290"/>
                </a:cubicBezTo>
                <a:cubicBezTo>
                  <a:pt x="117" y="290"/>
                  <a:pt x="117" y="290"/>
                  <a:pt x="117" y="290"/>
                </a:cubicBezTo>
                <a:cubicBezTo>
                  <a:pt x="120" y="288"/>
                  <a:pt x="120" y="288"/>
                  <a:pt x="120" y="288"/>
                </a:cubicBezTo>
                <a:cubicBezTo>
                  <a:pt x="120" y="287"/>
                  <a:pt x="120" y="287"/>
                  <a:pt x="120" y="287"/>
                </a:cubicBezTo>
                <a:cubicBezTo>
                  <a:pt x="123" y="286"/>
                  <a:pt x="123" y="286"/>
                  <a:pt x="123" y="286"/>
                </a:cubicBezTo>
                <a:cubicBezTo>
                  <a:pt x="127" y="284"/>
                  <a:pt x="127" y="284"/>
                  <a:pt x="127" y="284"/>
                </a:cubicBezTo>
                <a:cubicBezTo>
                  <a:pt x="130" y="283"/>
                  <a:pt x="130" y="283"/>
                  <a:pt x="130" y="283"/>
                </a:cubicBezTo>
                <a:cubicBezTo>
                  <a:pt x="131" y="281"/>
                  <a:pt x="131" y="281"/>
                  <a:pt x="131" y="281"/>
                </a:cubicBezTo>
                <a:cubicBezTo>
                  <a:pt x="132" y="281"/>
                  <a:pt x="132" y="281"/>
                  <a:pt x="132" y="281"/>
                </a:cubicBezTo>
                <a:cubicBezTo>
                  <a:pt x="132" y="283"/>
                  <a:pt x="132" y="283"/>
                  <a:pt x="132" y="283"/>
                </a:cubicBezTo>
                <a:cubicBezTo>
                  <a:pt x="133" y="283"/>
                  <a:pt x="133" y="283"/>
                  <a:pt x="133" y="283"/>
                </a:cubicBezTo>
                <a:cubicBezTo>
                  <a:pt x="136" y="281"/>
                  <a:pt x="136" y="281"/>
                  <a:pt x="136" y="281"/>
                </a:cubicBezTo>
                <a:cubicBezTo>
                  <a:pt x="138" y="281"/>
                  <a:pt x="138" y="281"/>
                  <a:pt x="138" y="281"/>
                </a:cubicBezTo>
                <a:cubicBezTo>
                  <a:pt x="139" y="280"/>
                  <a:pt x="139" y="280"/>
                  <a:pt x="139" y="280"/>
                </a:cubicBezTo>
                <a:cubicBezTo>
                  <a:pt x="139" y="281"/>
                  <a:pt x="139" y="281"/>
                  <a:pt x="139" y="281"/>
                </a:cubicBezTo>
                <a:cubicBezTo>
                  <a:pt x="136" y="283"/>
                  <a:pt x="136" y="283"/>
                  <a:pt x="136" y="283"/>
                </a:cubicBezTo>
                <a:cubicBezTo>
                  <a:pt x="137" y="284"/>
                  <a:pt x="137" y="284"/>
                  <a:pt x="137" y="284"/>
                </a:cubicBezTo>
                <a:cubicBezTo>
                  <a:pt x="138" y="284"/>
                  <a:pt x="138" y="284"/>
                  <a:pt x="138" y="284"/>
                </a:cubicBezTo>
                <a:cubicBezTo>
                  <a:pt x="136" y="287"/>
                  <a:pt x="136" y="287"/>
                  <a:pt x="136" y="287"/>
                </a:cubicBezTo>
                <a:cubicBezTo>
                  <a:pt x="133" y="288"/>
                  <a:pt x="133" y="288"/>
                  <a:pt x="133" y="288"/>
                </a:cubicBezTo>
                <a:cubicBezTo>
                  <a:pt x="132" y="287"/>
                  <a:pt x="132" y="287"/>
                  <a:pt x="132" y="287"/>
                </a:cubicBezTo>
                <a:cubicBezTo>
                  <a:pt x="131" y="287"/>
                  <a:pt x="131" y="287"/>
                  <a:pt x="131" y="287"/>
                </a:cubicBezTo>
                <a:cubicBezTo>
                  <a:pt x="129" y="289"/>
                  <a:pt x="129" y="289"/>
                  <a:pt x="129" y="289"/>
                </a:cubicBezTo>
                <a:cubicBezTo>
                  <a:pt x="129" y="289"/>
                  <a:pt x="129" y="289"/>
                  <a:pt x="129" y="289"/>
                </a:cubicBezTo>
                <a:cubicBezTo>
                  <a:pt x="131" y="289"/>
                  <a:pt x="131" y="289"/>
                  <a:pt x="131" y="289"/>
                </a:cubicBezTo>
                <a:cubicBezTo>
                  <a:pt x="132" y="291"/>
                  <a:pt x="132" y="291"/>
                  <a:pt x="132" y="291"/>
                </a:cubicBezTo>
                <a:cubicBezTo>
                  <a:pt x="132" y="293"/>
                  <a:pt x="132" y="293"/>
                  <a:pt x="132" y="293"/>
                </a:cubicBezTo>
                <a:cubicBezTo>
                  <a:pt x="129" y="296"/>
                  <a:pt x="129" y="296"/>
                  <a:pt x="129" y="296"/>
                </a:cubicBezTo>
                <a:cubicBezTo>
                  <a:pt x="128" y="298"/>
                  <a:pt x="128" y="298"/>
                  <a:pt x="128" y="298"/>
                </a:cubicBezTo>
                <a:cubicBezTo>
                  <a:pt x="128" y="300"/>
                  <a:pt x="128" y="300"/>
                  <a:pt x="128" y="300"/>
                </a:cubicBezTo>
                <a:cubicBezTo>
                  <a:pt x="127" y="301"/>
                  <a:pt x="127" y="301"/>
                  <a:pt x="127" y="301"/>
                </a:cubicBezTo>
                <a:cubicBezTo>
                  <a:pt x="128" y="302"/>
                  <a:pt x="128" y="302"/>
                  <a:pt x="128" y="302"/>
                </a:cubicBezTo>
                <a:cubicBezTo>
                  <a:pt x="128" y="303"/>
                  <a:pt x="128" y="303"/>
                  <a:pt x="128" y="303"/>
                </a:cubicBezTo>
                <a:cubicBezTo>
                  <a:pt x="127" y="305"/>
                  <a:pt x="127" y="305"/>
                  <a:pt x="127" y="305"/>
                </a:cubicBezTo>
                <a:cubicBezTo>
                  <a:pt x="126" y="307"/>
                  <a:pt x="126" y="307"/>
                  <a:pt x="126" y="307"/>
                </a:cubicBezTo>
                <a:cubicBezTo>
                  <a:pt x="124" y="308"/>
                  <a:pt x="124" y="308"/>
                  <a:pt x="124" y="308"/>
                </a:cubicBezTo>
                <a:cubicBezTo>
                  <a:pt x="122" y="308"/>
                  <a:pt x="122" y="308"/>
                  <a:pt x="122" y="308"/>
                </a:cubicBezTo>
                <a:cubicBezTo>
                  <a:pt x="121" y="309"/>
                  <a:pt x="121" y="309"/>
                  <a:pt x="121" y="309"/>
                </a:cubicBezTo>
                <a:cubicBezTo>
                  <a:pt x="119" y="311"/>
                  <a:pt x="119" y="311"/>
                  <a:pt x="119" y="311"/>
                </a:cubicBezTo>
                <a:cubicBezTo>
                  <a:pt x="118" y="311"/>
                  <a:pt x="118" y="311"/>
                  <a:pt x="118" y="311"/>
                </a:cubicBezTo>
                <a:cubicBezTo>
                  <a:pt x="116" y="311"/>
                  <a:pt x="116" y="311"/>
                  <a:pt x="116" y="311"/>
                </a:cubicBezTo>
                <a:cubicBezTo>
                  <a:pt x="113" y="309"/>
                  <a:pt x="113" y="309"/>
                  <a:pt x="113" y="309"/>
                </a:cubicBezTo>
                <a:cubicBezTo>
                  <a:pt x="112" y="310"/>
                  <a:pt x="112" y="310"/>
                  <a:pt x="112" y="310"/>
                </a:cubicBezTo>
                <a:cubicBezTo>
                  <a:pt x="112" y="309"/>
                  <a:pt x="112" y="309"/>
                  <a:pt x="112" y="309"/>
                </a:cubicBezTo>
                <a:cubicBezTo>
                  <a:pt x="110" y="307"/>
                  <a:pt x="110" y="307"/>
                  <a:pt x="110" y="307"/>
                </a:cubicBezTo>
                <a:cubicBezTo>
                  <a:pt x="110" y="307"/>
                  <a:pt x="110" y="307"/>
                  <a:pt x="110" y="307"/>
                </a:cubicBezTo>
                <a:cubicBezTo>
                  <a:pt x="108" y="310"/>
                  <a:pt x="108" y="310"/>
                  <a:pt x="108" y="310"/>
                </a:cubicBezTo>
                <a:cubicBezTo>
                  <a:pt x="106" y="311"/>
                  <a:pt x="106" y="311"/>
                  <a:pt x="106" y="311"/>
                </a:cubicBezTo>
                <a:cubicBezTo>
                  <a:pt x="104" y="313"/>
                  <a:pt x="104" y="313"/>
                  <a:pt x="104" y="313"/>
                </a:cubicBezTo>
                <a:cubicBezTo>
                  <a:pt x="101" y="314"/>
                  <a:pt x="101" y="314"/>
                  <a:pt x="101" y="314"/>
                </a:cubicBezTo>
                <a:cubicBezTo>
                  <a:pt x="100" y="315"/>
                  <a:pt x="100" y="315"/>
                  <a:pt x="100" y="315"/>
                </a:cubicBezTo>
                <a:cubicBezTo>
                  <a:pt x="98" y="315"/>
                  <a:pt x="98" y="315"/>
                  <a:pt x="98" y="315"/>
                </a:cubicBezTo>
                <a:cubicBezTo>
                  <a:pt x="96" y="315"/>
                  <a:pt x="96" y="315"/>
                  <a:pt x="96" y="315"/>
                </a:cubicBezTo>
                <a:cubicBezTo>
                  <a:pt x="93" y="315"/>
                  <a:pt x="93" y="315"/>
                  <a:pt x="93" y="315"/>
                </a:cubicBezTo>
                <a:cubicBezTo>
                  <a:pt x="91" y="316"/>
                  <a:pt x="91" y="316"/>
                  <a:pt x="91" y="316"/>
                </a:cubicBezTo>
                <a:cubicBezTo>
                  <a:pt x="89" y="317"/>
                  <a:pt x="89" y="317"/>
                  <a:pt x="89" y="317"/>
                </a:cubicBezTo>
                <a:cubicBezTo>
                  <a:pt x="88" y="317"/>
                  <a:pt x="88" y="317"/>
                  <a:pt x="88" y="317"/>
                </a:cubicBezTo>
                <a:cubicBezTo>
                  <a:pt x="88" y="320"/>
                  <a:pt x="88" y="320"/>
                  <a:pt x="88" y="320"/>
                </a:cubicBezTo>
                <a:cubicBezTo>
                  <a:pt x="87" y="323"/>
                  <a:pt x="87" y="323"/>
                  <a:pt x="87" y="323"/>
                </a:cubicBezTo>
                <a:cubicBezTo>
                  <a:pt x="85" y="324"/>
                  <a:pt x="85" y="324"/>
                  <a:pt x="85" y="324"/>
                </a:cubicBezTo>
                <a:cubicBezTo>
                  <a:pt x="85" y="323"/>
                  <a:pt x="85" y="323"/>
                  <a:pt x="85" y="323"/>
                </a:cubicBezTo>
                <a:cubicBezTo>
                  <a:pt x="83" y="321"/>
                  <a:pt x="83" y="321"/>
                  <a:pt x="83" y="321"/>
                </a:cubicBezTo>
                <a:cubicBezTo>
                  <a:pt x="80" y="321"/>
                  <a:pt x="80" y="321"/>
                  <a:pt x="80" y="321"/>
                </a:cubicBezTo>
                <a:cubicBezTo>
                  <a:pt x="79" y="321"/>
                  <a:pt x="79" y="321"/>
                  <a:pt x="79" y="321"/>
                </a:cubicBezTo>
                <a:cubicBezTo>
                  <a:pt x="79" y="323"/>
                  <a:pt x="79" y="323"/>
                  <a:pt x="79" y="323"/>
                </a:cubicBezTo>
                <a:cubicBezTo>
                  <a:pt x="81" y="324"/>
                  <a:pt x="81" y="324"/>
                  <a:pt x="81" y="324"/>
                </a:cubicBezTo>
                <a:cubicBezTo>
                  <a:pt x="80" y="325"/>
                  <a:pt x="80" y="325"/>
                  <a:pt x="80" y="325"/>
                </a:cubicBezTo>
                <a:cubicBezTo>
                  <a:pt x="79" y="325"/>
                  <a:pt x="79" y="325"/>
                  <a:pt x="79" y="325"/>
                </a:cubicBezTo>
                <a:cubicBezTo>
                  <a:pt x="78" y="323"/>
                  <a:pt x="78" y="323"/>
                  <a:pt x="78" y="323"/>
                </a:cubicBezTo>
                <a:cubicBezTo>
                  <a:pt x="77" y="322"/>
                  <a:pt x="77" y="322"/>
                  <a:pt x="77" y="322"/>
                </a:cubicBezTo>
                <a:cubicBezTo>
                  <a:pt x="76" y="322"/>
                  <a:pt x="76" y="322"/>
                  <a:pt x="76" y="322"/>
                </a:cubicBezTo>
                <a:cubicBezTo>
                  <a:pt x="73" y="324"/>
                  <a:pt x="73" y="324"/>
                  <a:pt x="73" y="324"/>
                </a:cubicBezTo>
                <a:cubicBezTo>
                  <a:pt x="72" y="327"/>
                  <a:pt x="72" y="327"/>
                  <a:pt x="72" y="327"/>
                </a:cubicBezTo>
                <a:cubicBezTo>
                  <a:pt x="71" y="327"/>
                  <a:pt x="71" y="327"/>
                  <a:pt x="71" y="327"/>
                </a:cubicBezTo>
                <a:cubicBezTo>
                  <a:pt x="70" y="327"/>
                  <a:pt x="70" y="327"/>
                  <a:pt x="70" y="327"/>
                </a:cubicBezTo>
                <a:cubicBezTo>
                  <a:pt x="66" y="331"/>
                  <a:pt x="66" y="331"/>
                  <a:pt x="66" y="331"/>
                </a:cubicBezTo>
                <a:cubicBezTo>
                  <a:pt x="65" y="334"/>
                  <a:pt x="65" y="334"/>
                  <a:pt x="65" y="334"/>
                </a:cubicBezTo>
                <a:cubicBezTo>
                  <a:pt x="64" y="334"/>
                  <a:pt x="64" y="334"/>
                  <a:pt x="64" y="334"/>
                </a:cubicBezTo>
                <a:cubicBezTo>
                  <a:pt x="62" y="335"/>
                  <a:pt x="62" y="335"/>
                  <a:pt x="62" y="335"/>
                </a:cubicBezTo>
                <a:cubicBezTo>
                  <a:pt x="61" y="334"/>
                  <a:pt x="61" y="334"/>
                  <a:pt x="61" y="334"/>
                </a:cubicBezTo>
                <a:cubicBezTo>
                  <a:pt x="60" y="334"/>
                  <a:pt x="60" y="334"/>
                  <a:pt x="60" y="334"/>
                </a:cubicBezTo>
                <a:cubicBezTo>
                  <a:pt x="62" y="337"/>
                  <a:pt x="62" y="337"/>
                  <a:pt x="62" y="337"/>
                </a:cubicBezTo>
                <a:cubicBezTo>
                  <a:pt x="62" y="338"/>
                  <a:pt x="62" y="338"/>
                  <a:pt x="62" y="338"/>
                </a:cubicBezTo>
                <a:cubicBezTo>
                  <a:pt x="60" y="338"/>
                  <a:pt x="60" y="338"/>
                  <a:pt x="60" y="338"/>
                </a:cubicBezTo>
                <a:cubicBezTo>
                  <a:pt x="60" y="336"/>
                  <a:pt x="60" y="336"/>
                  <a:pt x="60" y="336"/>
                </a:cubicBezTo>
                <a:cubicBezTo>
                  <a:pt x="59" y="336"/>
                  <a:pt x="59" y="336"/>
                  <a:pt x="59" y="336"/>
                </a:cubicBezTo>
                <a:cubicBezTo>
                  <a:pt x="58" y="338"/>
                  <a:pt x="58" y="338"/>
                  <a:pt x="58" y="338"/>
                </a:cubicBezTo>
                <a:cubicBezTo>
                  <a:pt x="56" y="341"/>
                  <a:pt x="56" y="341"/>
                  <a:pt x="56" y="341"/>
                </a:cubicBezTo>
                <a:cubicBezTo>
                  <a:pt x="56" y="342"/>
                  <a:pt x="56" y="342"/>
                  <a:pt x="56" y="342"/>
                </a:cubicBezTo>
                <a:cubicBezTo>
                  <a:pt x="57" y="344"/>
                  <a:pt x="57" y="344"/>
                  <a:pt x="57" y="344"/>
                </a:cubicBezTo>
                <a:cubicBezTo>
                  <a:pt x="58" y="347"/>
                  <a:pt x="58" y="347"/>
                  <a:pt x="58" y="347"/>
                </a:cubicBezTo>
                <a:cubicBezTo>
                  <a:pt x="57" y="348"/>
                  <a:pt x="57" y="348"/>
                  <a:pt x="57" y="348"/>
                </a:cubicBezTo>
                <a:cubicBezTo>
                  <a:pt x="56" y="350"/>
                  <a:pt x="56" y="350"/>
                  <a:pt x="56" y="350"/>
                </a:cubicBezTo>
                <a:cubicBezTo>
                  <a:pt x="57" y="351"/>
                  <a:pt x="57" y="351"/>
                  <a:pt x="57" y="351"/>
                </a:cubicBezTo>
                <a:cubicBezTo>
                  <a:pt x="58" y="351"/>
                  <a:pt x="58" y="351"/>
                  <a:pt x="58" y="351"/>
                </a:cubicBezTo>
                <a:cubicBezTo>
                  <a:pt x="59" y="350"/>
                  <a:pt x="59" y="350"/>
                  <a:pt x="59" y="350"/>
                </a:cubicBezTo>
                <a:cubicBezTo>
                  <a:pt x="59" y="351"/>
                  <a:pt x="59" y="351"/>
                  <a:pt x="59" y="351"/>
                </a:cubicBezTo>
                <a:cubicBezTo>
                  <a:pt x="60" y="353"/>
                  <a:pt x="60" y="353"/>
                  <a:pt x="60" y="353"/>
                </a:cubicBezTo>
                <a:cubicBezTo>
                  <a:pt x="59" y="354"/>
                  <a:pt x="59" y="354"/>
                  <a:pt x="59" y="354"/>
                </a:cubicBezTo>
                <a:cubicBezTo>
                  <a:pt x="58" y="355"/>
                  <a:pt x="58" y="355"/>
                  <a:pt x="58" y="355"/>
                </a:cubicBezTo>
                <a:cubicBezTo>
                  <a:pt x="59" y="355"/>
                  <a:pt x="59" y="355"/>
                  <a:pt x="59" y="355"/>
                </a:cubicBezTo>
                <a:cubicBezTo>
                  <a:pt x="60" y="355"/>
                  <a:pt x="60" y="355"/>
                  <a:pt x="60" y="355"/>
                </a:cubicBezTo>
                <a:cubicBezTo>
                  <a:pt x="61" y="354"/>
                  <a:pt x="61" y="354"/>
                  <a:pt x="61" y="354"/>
                </a:cubicBezTo>
                <a:cubicBezTo>
                  <a:pt x="62" y="354"/>
                  <a:pt x="62" y="354"/>
                  <a:pt x="62" y="354"/>
                </a:cubicBezTo>
                <a:cubicBezTo>
                  <a:pt x="62" y="355"/>
                  <a:pt x="62" y="355"/>
                  <a:pt x="62" y="355"/>
                </a:cubicBezTo>
                <a:cubicBezTo>
                  <a:pt x="63" y="356"/>
                  <a:pt x="63" y="356"/>
                  <a:pt x="63" y="356"/>
                </a:cubicBezTo>
                <a:cubicBezTo>
                  <a:pt x="65" y="356"/>
                  <a:pt x="65" y="356"/>
                  <a:pt x="65" y="356"/>
                </a:cubicBezTo>
                <a:cubicBezTo>
                  <a:pt x="66" y="357"/>
                  <a:pt x="66" y="357"/>
                  <a:pt x="66" y="357"/>
                </a:cubicBezTo>
                <a:cubicBezTo>
                  <a:pt x="68" y="357"/>
                  <a:pt x="68" y="357"/>
                  <a:pt x="68" y="357"/>
                </a:cubicBezTo>
                <a:cubicBezTo>
                  <a:pt x="69" y="356"/>
                  <a:pt x="69" y="356"/>
                  <a:pt x="69" y="356"/>
                </a:cubicBezTo>
                <a:cubicBezTo>
                  <a:pt x="70" y="352"/>
                  <a:pt x="70" y="352"/>
                  <a:pt x="70" y="352"/>
                </a:cubicBezTo>
                <a:cubicBezTo>
                  <a:pt x="71" y="351"/>
                  <a:pt x="71" y="351"/>
                  <a:pt x="71" y="351"/>
                </a:cubicBezTo>
                <a:cubicBezTo>
                  <a:pt x="75" y="351"/>
                  <a:pt x="75" y="351"/>
                  <a:pt x="75" y="351"/>
                </a:cubicBezTo>
                <a:cubicBezTo>
                  <a:pt x="76" y="350"/>
                  <a:pt x="76" y="350"/>
                  <a:pt x="76" y="350"/>
                </a:cubicBezTo>
                <a:cubicBezTo>
                  <a:pt x="74" y="352"/>
                  <a:pt x="74" y="352"/>
                  <a:pt x="74" y="352"/>
                </a:cubicBezTo>
                <a:cubicBezTo>
                  <a:pt x="73" y="352"/>
                  <a:pt x="73" y="352"/>
                  <a:pt x="73" y="352"/>
                </a:cubicBezTo>
                <a:cubicBezTo>
                  <a:pt x="70" y="355"/>
                  <a:pt x="70" y="355"/>
                  <a:pt x="70" y="355"/>
                </a:cubicBezTo>
                <a:cubicBezTo>
                  <a:pt x="70" y="357"/>
                  <a:pt x="70" y="357"/>
                  <a:pt x="70" y="357"/>
                </a:cubicBezTo>
                <a:cubicBezTo>
                  <a:pt x="69" y="358"/>
                  <a:pt x="69" y="358"/>
                  <a:pt x="69" y="358"/>
                </a:cubicBezTo>
                <a:cubicBezTo>
                  <a:pt x="70" y="360"/>
                  <a:pt x="70" y="360"/>
                  <a:pt x="70" y="360"/>
                </a:cubicBezTo>
                <a:cubicBezTo>
                  <a:pt x="70" y="361"/>
                  <a:pt x="70" y="361"/>
                  <a:pt x="70" y="361"/>
                </a:cubicBezTo>
                <a:cubicBezTo>
                  <a:pt x="68" y="362"/>
                  <a:pt x="68" y="362"/>
                  <a:pt x="68" y="362"/>
                </a:cubicBezTo>
                <a:cubicBezTo>
                  <a:pt x="67" y="361"/>
                  <a:pt x="67" y="361"/>
                  <a:pt x="67" y="361"/>
                </a:cubicBezTo>
                <a:cubicBezTo>
                  <a:pt x="67" y="360"/>
                  <a:pt x="67" y="360"/>
                  <a:pt x="67" y="360"/>
                </a:cubicBezTo>
                <a:cubicBezTo>
                  <a:pt x="66" y="359"/>
                  <a:pt x="66" y="359"/>
                  <a:pt x="66" y="359"/>
                </a:cubicBezTo>
                <a:cubicBezTo>
                  <a:pt x="65" y="359"/>
                  <a:pt x="65" y="359"/>
                  <a:pt x="65" y="359"/>
                </a:cubicBezTo>
                <a:cubicBezTo>
                  <a:pt x="64" y="358"/>
                  <a:pt x="64" y="358"/>
                  <a:pt x="64" y="358"/>
                </a:cubicBezTo>
                <a:cubicBezTo>
                  <a:pt x="61" y="357"/>
                  <a:pt x="61" y="357"/>
                  <a:pt x="61" y="357"/>
                </a:cubicBezTo>
                <a:cubicBezTo>
                  <a:pt x="60" y="356"/>
                  <a:pt x="60" y="356"/>
                  <a:pt x="60" y="356"/>
                </a:cubicBezTo>
                <a:cubicBezTo>
                  <a:pt x="59" y="357"/>
                  <a:pt x="59" y="357"/>
                  <a:pt x="59" y="357"/>
                </a:cubicBezTo>
                <a:cubicBezTo>
                  <a:pt x="57" y="357"/>
                  <a:pt x="57" y="357"/>
                  <a:pt x="57" y="357"/>
                </a:cubicBezTo>
                <a:cubicBezTo>
                  <a:pt x="57" y="359"/>
                  <a:pt x="57" y="359"/>
                  <a:pt x="57" y="359"/>
                </a:cubicBezTo>
                <a:cubicBezTo>
                  <a:pt x="56" y="360"/>
                  <a:pt x="56" y="360"/>
                  <a:pt x="56" y="360"/>
                </a:cubicBezTo>
                <a:cubicBezTo>
                  <a:pt x="54" y="359"/>
                  <a:pt x="54" y="359"/>
                  <a:pt x="54" y="359"/>
                </a:cubicBezTo>
                <a:cubicBezTo>
                  <a:pt x="53" y="361"/>
                  <a:pt x="53" y="361"/>
                  <a:pt x="53" y="361"/>
                </a:cubicBezTo>
                <a:cubicBezTo>
                  <a:pt x="54" y="362"/>
                  <a:pt x="54" y="362"/>
                  <a:pt x="54" y="362"/>
                </a:cubicBezTo>
                <a:cubicBezTo>
                  <a:pt x="55" y="362"/>
                  <a:pt x="55" y="362"/>
                  <a:pt x="55" y="362"/>
                </a:cubicBezTo>
                <a:cubicBezTo>
                  <a:pt x="54" y="364"/>
                  <a:pt x="54" y="364"/>
                  <a:pt x="54" y="364"/>
                </a:cubicBezTo>
                <a:cubicBezTo>
                  <a:pt x="54" y="366"/>
                  <a:pt x="54" y="366"/>
                  <a:pt x="54" y="366"/>
                </a:cubicBezTo>
                <a:cubicBezTo>
                  <a:pt x="54" y="368"/>
                  <a:pt x="54" y="368"/>
                  <a:pt x="54" y="368"/>
                </a:cubicBezTo>
                <a:cubicBezTo>
                  <a:pt x="55" y="368"/>
                  <a:pt x="55" y="368"/>
                  <a:pt x="55" y="368"/>
                </a:cubicBezTo>
                <a:cubicBezTo>
                  <a:pt x="56" y="371"/>
                  <a:pt x="56" y="371"/>
                  <a:pt x="56" y="371"/>
                </a:cubicBezTo>
                <a:cubicBezTo>
                  <a:pt x="56" y="372"/>
                  <a:pt x="56" y="372"/>
                  <a:pt x="56" y="372"/>
                </a:cubicBezTo>
                <a:cubicBezTo>
                  <a:pt x="56" y="373"/>
                  <a:pt x="56" y="373"/>
                  <a:pt x="56" y="373"/>
                </a:cubicBezTo>
                <a:cubicBezTo>
                  <a:pt x="58" y="375"/>
                  <a:pt x="58" y="375"/>
                  <a:pt x="58" y="375"/>
                </a:cubicBezTo>
                <a:cubicBezTo>
                  <a:pt x="58" y="375"/>
                  <a:pt x="58" y="375"/>
                  <a:pt x="58" y="375"/>
                </a:cubicBezTo>
                <a:cubicBezTo>
                  <a:pt x="56" y="376"/>
                  <a:pt x="56" y="376"/>
                  <a:pt x="56" y="376"/>
                </a:cubicBezTo>
                <a:cubicBezTo>
                  <a:pt x="55" y="377"/>
                  <a:pt x="55" y="377"/>
                  <a:pt x="55" y="377"/>
                </a:cubicBezTo>
                <a:cubicBezTo>
                  <a:pt x="61" y="380"/>
                  <a:pt x="61" y="380"/>
                  <a:pt x="61" y="380"/>
                </a:cubicBezTo>
                <a:cubicBezTo>
                  <a:pt x="63" y="379"/>
                  <a:pt x="63" y="379"/>
                  <a:pt x="63" y="379"/>
                </a:cubicBezTo>
                <a:cubicBezTo>
                  <a:pt x="66" y="378"/>
                  <a:pt x="66" y="378"/>
                  <a:pt x="66" y="378"/>
                </a:cubicBezTo>
                <a:cubicBezTo>
                  <a:pt x="68" y="378"/>
                  <a:pt x="68" y="378"/>
                  <a:pt x="68" y="378"/>
                </a:cubicBezTo>
                <a:cubicBezTo>
                  <a:pt x="69" y="378"/>
                  <a:pt x="69" y="378"/>
                  <a:pt x="69" y="378"/>
                </a:cubicBezTo>
                <a:cubicBezTo>
                  <a:pt x="70" y="378"/>
                  <a:pt x="70" y="378"/>
                  <a:pt x="70" y="378"/>
                </a:cubicBezTo>
                <a:cubicBezTo>
                  <a:pt x="72" y="375"/>
                  <a:pt x="72" y="375"/>
                  <a:pt x="72" y="375"/>
                </a:cubicBezTo>
                <a:cubicBezTo>
                  <a:pt x="72" y="373"/>
                  <a:pt x="72" y="373"/>
                  <a:pt x="72" y="373"/>
                </a:cubicBezTo>
                <a:cubicBezTo>
                  <a:pt x="71" y="372"/>
                  <a:pt x="71" y="372"/>
                  <a:pt x="71" y="372"/>
                </a:cubicBezTo>
                <a:cubicBezTo>
                  <a:pt x="71" y="371"/>
                  <a:pt x="71" y="371"/>
                  <a:pt x="71" y="371"/>
                </a:cubicBezTo>
                <a:cubicBezTo>
                  <a:pt x="74" y="370"/>
                  <a:pt x="74" y="370"/>
                  <a:pt x="74" y="370"/>
                </a:cubicBezTo>
                <a:cubicBezTo>
                  <a:pt x="76" y="368"/>
                  <a:pt x="76" y="368"/>
                  <a:pt x="76" y="368"/>
                </a:cubicBezTo>
                <a:cubicBezTo>
                  <a:pt x="80" y="365"/>
                  <a:pt x="80" y="365"/>
                  <a:pt x="80" y="365"/>
                </a:cubicBezTo>
                <a:cubicBezTo>
                  <a:pt x="82" y="366"/>
                  <a:pt x="82" y="366"/>
                  <a:pt x="82" y="366"/>
                </a:cubicBezTo>
                <a:cubicBezTo>
                  <a:pt x="80" y="366"/>
                  <a:pt x="80" y="366"/>
                  <a:pt x="80" y="366"/>
                </a:cubicBezTo>
                <a:cubicBezTo>
                  <a:pt x="77" y="370"/>
                  <a:pt x="77" y="370"/>
                  <a:pt x="77" y="370"/>
                </a:cubicBezTo>
                <a:cubicBezTo>
                  <a:pt x="74" y="371"/>
                  <a:pt x="74" y="371"/>
                  <a:pt x="74" y="371"/>
                </a:cubicBezTo>
                <a:cubicBezTo>
                  <a:pt x="74" y="372"/>
                  <a:pt x="74" y="372"/>
                  <a:pt x="74" y="372"/>
                </a:cubicBezTo>
                <a:cubicBezTo>
                  <a:pt x="76" y="373"/>
                  <a:pt x="76" y="373"/>
                  <a:pt x="76" y="373"/>
                </a:cubicBezTo>
                <a:cubicBezTo>
                  <a:pt x="76" y="374"/>
                  <a:pt x="76" y="374"/>
                  <a:pt x="76" y="374"/>
                </a:cubicBezTo>
                <a:cubicBezTo>
                  <a:pt x="74" y="377"/>
                  <a:pt x="74" y="377"/>
                  <a:pt x="74" y="377"/>
                </a:cubicBezTo>
                <a:cubicBezTo>
                  <a:pt x="72" y="378"/>
                  <a:pt x="72" y="378"/>
                  <a:pt x="72" y="378"/>
                </a:cubicBezTo>
                <a:cubicBezTo>
                  <a:pt x="72" y="380"/>
                  <a:pt x="72" y="380"/>
                  <a:pt x="72" y="380"/>
                </a:cubicBezTo>
                <a:cubicBezTo>
                  <a:pt x="72" y="383"/>
                  <a:pt x="72" y="383"/>
                  <a:pt x="72" y="383"/>
                </a:cubicBezTo>
                <a:cubicBezTo>
                  <a:pt x="72" y="384"/>
                  <a:pt x="72" y="384"/>
                  <a:pt x="72" y="384"/>
                </a:cubicBezTo>
                <a:cubicBezTo>
                  <a:pt x="72" y="385"/>
                  <a:pt x="72" y="385"/>
                  <a:pt x="72" y="385"/>
                </a:cubicBezTo>
                <a:cubicBezTo>
                  <a:pt x="72" y="387"/>
                  <a:pt x="72" y="387"/>
                  <a:pt x="72" y="387"/>
                </a:cubicBezTo>
                <a:cubicBezTo>
                  <a:pt x="72" y="389"/>
                  <a:pt x="72" y="389"/>
                  <a:pt x="72" y="389"/>
                </a:cubicBezTo>
                <a:cubicBezTo>
                  <a:pt x="69" y="390"/>
                  <a:pt x="69" y="390"/>
                  <a:pt x="69" y="390"/>
                </a:cubicBezTo>
                <a:cubicBezTo>
                  <a:pt x="68" y="391"/>
                  <a:pt x="68" y="391"/>
                  <a:pt x="68" y="391"/>
                </a:cubicBezTo>
                <a:cubicBezTo>
                  <a:pt x="68" y="392"/>
                  <a:pt x="68" y="392"/>
                  <a:pt x="68" y="392"/>
                </a:cubicBezTo>
                <a:cubicBezTo>
                  <a:pt x="67" y="392"/>
                  <a:pt x="67" y="392"/>
                  <a:pt x="67" y="392"/>
                </a:cubicBezTo>
                <a:cubicBezTo>
                  <a:pt x="66" y="392"/>
                  <a:pt x="66" y="392"/>
                  <a:pt x="66" y="392"/>
                </a:cubicBezTo>
                <a:cubicBezTo>
                  <a:pt x="67" y="394"/>
                  <a:pt x="67" y="394"/>
                  <a:pt x="67" y="394"/>
                </a:cubicBezTo>
                <a:cubicBezTo>
                  <a:pt x="67" y="396"/>
                  <a:pt x="67" y="396"/>
                  <a:pt x="67" y="396"/>
                </a:cubicBezTo>
                <a:cubicBezTo>
                  <a:pt x="68" y="396"/>
                  <a:pt x="68" y="396"/>
                  <a:pt x="68" y="396"/>
                </a:cubicBezTo>
                <a:cubicBezTo>
                  <a:pt x="69" y="396"/>
                  <a:pt x="69" y="396"/>
                  <a:pt x="69" y="396"/>
                </a:cubicBezTo>
                <a:cubicBezTo>
                  <a:pt x="71" y="396"/>
                  <a:pt x="71" y="396"/>
                  <a:pt x="71" y="396"/>
                </a:cubicBezTo>
                <a:cubicBezTo>
                  <a:pt x="71" y="397"/>
                  <a:pt x="71" y="397"/>
                  <a:pt x="71" y="397"/>
                </a:cubicBezTo>
                <a:cubicBezTo>
                  <a:pt x="70" y="398"/>
                  <a:pt x="70" y="398"/>
                  <a:pt x="70" y="398"/>
                </a:cubicBezTo>
                <a:cubicBezTo>
                  <a:pt x="68" y="398"/>
                  <a:pt x="68" y="398"/>
                  <a:pt x="68" y="398"/>
                </a:cubicBezTo>
                <a:cubicBezTo>
                  <a:pt x="67" y="399"/>
                  <a:pt x="67" y="399"/>
                  <a:pt x="67" y="399"/>
                </a:cubicBezTo>
                <a:cubicBezTo>
                  <a:pt x="68" y="400"/>
                  <a:pt x="68" y="400"/>
                  <a:pt x="68" y="400"/>
                </a:cubicBezTo>
                <a:cubicBezTo>
                  <a:pt x="67" y="400"/>
                  <a:pt x="67" y="400"/>
                  <a:pt x="67" y="400"/>
                </a:cubicBezTo>
                <a:cubicBezTo>
                  <a:pt x="68" y="402"/>
                  <a:pt x="68" y="402"/>
                  <a:pt x="68" y="402"/>
                </a:cubicBezTo>
                <a:cubicBezTo>
                  <a:pt x="67" y="403"/>
                  <a:pt x="67" y="403"/>
                  <a:pt x="67" y="403"/>
                </a:cubicBezTo>
                <a:cubicBezTo>
                  <a:pt x="65" y="403"/>
                  <a:pt x="65" y="403"/>
                  <a:pt x="65" y="403"/>
                </a:cubicBezTo>
                <a:cubicBezTo>
                  <a:pt x="64" y="404"/>
                  <a:pt x="64" y="404"/>
                  <a:pt x="64" y="404"/>
                </a:cubicBezTo>
                <a:cubicBezTo>
                  <a:pt x="63" y="404"/>
                  <a:pt x="63" y="404"/>
                  <a:pt x="63" y="404"/>
                </a:cubicBezTo>
                <a:cubicBezTo>
                  <a:pt x="62" y="404"/>
                  <a:pt x="62" y="404"/>
                  <a:pt x="62" y="404"/>
                </a:cubicBezTo>
                <a:cubicBezTo>
                  <a:pt x="63" y="405"/>
                  <a:pt x="63" y="405"/>
                  <a:pt x="63" y="405"/>
                </a:cubicBezTo>
                <a:cubicBezTo>
                  <a:pt x="65" y="405"/>
                  <a:pt x="65" y="405"/>
                  <a:pt x="65" y="405"/>
                </a:cubicBezTo>
                <a:cubicBezTo>
                  <a:pt x="66" y="406"/>
                  <a:pt x="66" y="406"/>
                  <a:pt x="66" y="406"/>
                </a:cubicBezTo>
                <a:cubicBezTo>
                  <a:pt x="68" y="404"/>
                  <a:pt x="68" y="404"/>
                  <a:pt x="68" y="404"/>
                </a:cubicBezTo>
                <a:cubicBezTo>
                  <a:pt x="72" y="402"/>
                  <a:pt x="72" y="402"/>
                  <a:pt x="72" y="402"/>
                </a:cubicBezTo>
                <a:cubicBezTo>
                  <a:pt x="72" y="402"/>
                  <a:pt x="72" y="402"/>
                  <a:pt x="72" y="402"/>
                </a:cubicBezTo>
                <a:cubicBezTo>
                  <a:pt x="74" y="402"/>
                  <a:pt x="74" y="402"/>
                  <a:pt x="74" y="402"/>
                </a:cubicBezTo>
                <a:cubicBezTo>
                  <a:pt x="75" y="401"/>
                  <a:pt x="75" y="401"/>
                  <a:pt x="75" y="401"/>
                </a:cubicBezTo>
                <a:cubicBezTo>
                  <a:pt x="78" y="400"/>
                  <a:pt x="78" y="400"/>
                  <a:pt x="78" y="400"/>
                </a:cubicBezTo>
                <a:cubicBezTo>
                  <a:pt x="78" y="401"/>
                  <a:pt x="78" y="401"/>
                  <a:pt x="78" y="401"/>
                </a:cubicBezTo>
                <a:cubicBezTo>
                  <a:pt x="76" y="402"/>
                  <a:pt x="76" y="402"/>
                  <a:pt x="76" y="402"/>
                </a:cubicBezTo>
                <a:cubicBezTo>
                  <a:pt x="76" y="402"/>
                  <a:pt x="76" y="402"/>
                  <a:pt x="76" y="402"/>
                </a:cubicBezTo>
                <a:cubicBezTo>
                  <a:pt x="78" y="403"/>
                  <a:pt x="78" y="403"/>
                  <a:pt x="78" y="403"/>
                </a:cubicBezTo>
                <a:cubicBezTo>
                  <a:pt x="78" y="405"/>
                  <a:pt x="78" y="405"/>
                  <a:pt x="78" y="405"/>
                </a:cubicBezTo>
                <a:cubicBezTo>
                  <a:pt x="78" y="406"/>
                  <a:pt x="78" y="406"/>
                  <a:pt x="78" y="406"/>
                </a:cubicBezTo>
                <a:cubicBezTo>
                  <a:pt x="79" y="406"/>
                  <a:pt x="79" y="406"/>
                  <a:pt x="79" y="406"/>
                </a:cubicBezTo>
                <a:cubicBezTo>
                  <a:pt x="81" y="405"/>
                  <a:pt x="81" y="405"/>
                  <a:pt x="81" y="405"/>
                </a:cubicBezTo>
                <a:cubicBezTo>
                  <a:pt x="81" y="404"/>
                  <a:pt x="81" y="404"/>
                  <a:pt x="81" y="404"/>
                </a:cubicBezTo>
                <a:cubicBezTo>
                  <a:pt x="82" y="405"/>
                  <a:pt x="82" y="405"/>
                  <a:pt x="82" y="405"/>
                </a:cubicBezTo>
                <a:cubicBezTo>
                  <a:pt x="82" y="406"/>
                  <a:pt x="82" y="406"/>
                  <a:pt x="82" y="406"/>
                </a:cubicBezTo>
                <a:cubicBezTo>
                  <a:pt x="83" y="408"/>
                  <a:pt x="83" y="408"/>
                  <a:pt x="83" y="408"/>
                </a:cubicBezTo>
                <a:cubicBezTo>
                  <a:pt x="83" y="411"/>
                  <a:pt x="83" y="411"/>
                  <a:pt x="83" y="411"/>
                </a:cubicBezTo>
                <a:cubicBezTo>
                  <a:pt x="83" y="412"/>
                  <a:pt x="83" y="412"/>
                  <a:pt x="83" y="412"/>
                </a:cubicBezTo>
                <a:cubicBezTo>
                  <a:pt x="84" y="415"/>
                  <a:pt x="84" y="415"/>
                  <a:pt x="84" y="415"/>
                </a:cubicBezTo>
                <a:cubicBezTo>
                  <a:pt x="85" y="415"/>
                  <a:pt x="85" y="415"/>
                  <a:pt x="85" y="415"/>
                </a:cubicBezTo>
                <a:cubicBezTo>
                  <a:pt x="86" y="412"/>
                  <a:pt x="86" y="412"/>
                  <a:pt x="86" y="412"/>
                </a:cubicBezTo>
                <a:cubicBezTo>
                  <a:pt x="85" y="411"/>
                  <a:pt x="85" y="411"/>
                  <a:pt x="85" y="411"/>
                </a:cubicBezTo>
                <a:cubicBezTo>
                  <a:pt x="87" y="408"/>
                  <a:pt x="87" y="408"/>
                  <a:pt x="87" y="408"/>
                </a:cubicBezTo>
                <a:cubicBezTo>
                  <a:pt x="87" y="406"/>
                  <a:pt x="87" y="406"/>
                  <a:pt x="87" y="406"/>
                </a:cubicBezTo>
                <a:cubicBezTo>
                  <a:pt x="89" y="405"/>
                  <a:pt x="89" y="405"/>
                  <a:pt x="89" y="405"/>
                </a:cubicBezTo>
                <a:cubicBezTo>
                  <a:pt x="90" y="405"/>
                  <a:pt x="90" y="405"/>
                  <a:pt x="90" y="405"/>
                </a:cubicBezTo>
                <a:cubicBezTo>
                  <a:pt x="92" y="403"/>
                  <a:pt x="92" y="403"/>
                  <a:pt x="92" y="403"/>
                </a:cubicBezTo>
                <a:cubicBezTo>
                  <a:pt x="94" y="403"/>
                  <a:pt x="94" y="403"/>
                  <a:pt x="94" y="403"/>
                </a:cubicBezTo>
                <a:cubicBezTo>
                  <a:pt x="92" y="404"/>
                  <a:pt x="92" y="404"/>
                  <a:pt x="92" y="404"/>
                </a:cubicBezTo>
                <a:cubicBezTo>
                  <a:pt x="90" y="407"/>
                  <a:pt x="90" y="407"/>
                  <a:pt x="90" y="407"/>
                </a:cubicBezTo>
                <a:cubicBezTo>
                  <a:pt x="90" y="408"/>
                  <a:pt x="90" y="408"/>
                  <a:pt x="90" y="408"/>
                </a:cubicBezTo>
                <a:cubicBezTo>
                  <a:pt x="92" y="411"/>
                  <a:pt x="92" y="411"/>
                  <a:pt x="92" y="411"/>
                </a:cubicBezTo>
                <a:cubicBezTo>
                  <a:pt x="93" y="411"/>
                  <a:pt x="93" y="411"/>
                  <a:pt x="93" y="411"/>
                </a:cubicBezTo>
                <a:cubicBezTo>
                  <a:pt x="96" y="410"/>
                  <a:pt x="96" y="410"/>
                  <a:pt x="96" y="410"/>
                </a:cubicBezTo>
                <a:cubicBezTo>
                  <a:pt x="99" y="409"/>
                  <a:pt x="99" y="409"/>
                  <a:pt x="99" y="409"/>
                </a:cubicBezTo>
                <a:cubicBezTo>
                  <a:pt x="101" y="408"/>
                  <a:pt x="101" y="408"/>
                  <a:pt x="101" y="408"/>
                </a:cubicBezTo>
                <a:cubicBezTo>
                  <a:pt x="102" y="408"/>
                  <a:pt x="102" y="408"/>
                  <a:pt x="102" y="408"/>
                </a:cubicBezTo>
                <a:cubicBezTo>
                  <a:pt x="105" y="406"/>
                  <a:pt x="105" y="406"/>
                  <a:pt x="105" y="406"/>
                </a:cubicBezTo>
                <a:cubicBezTo>
                  <a:pt x="106" y="406"/>
                  <a:pt x="106" y="406"/>
                  <a:pt x="106" y="406"/>
                </a:cubicBezTo>
                <a:cubicBezTo>
                  <a:pt x="105" y="407"/>
                  <a:pt x="105" y="407"/>
                  <a:pt x="105" y="407"/>
                </a:cubicBezTo>
                <a:cubicBezTo>
                  <a:pt x="103" y="409"/>
                  <a:pt x="103" y="409"/>
                  <a:pt x="103" y="409"/>
                </a:cubicBezTo>
                <a:cubicBezTo>
                  <a:pt x="103" y="410"/>
                  <a:pt x="103" y="410"/>
                  <a:pt x="103" y="410"/>
                </a:cubicBezTo>
                <a:cubicBezTo>
                  <a:pt x="102" y="411"/>
                  <a:pt x="102" y="411"/>
                  <a:pt x="102" y="411"/>
                </a:cubicBezTo>
                <a:cubicBezTo>
                  <a:pt x="97" y="414"/>
                  <a:pt x="97" y="414"/>
                  <a:pt x="97" y="414"/>
                </a:cubicBezTo>
                <a:cubicBezTo>
                  <a:pt x="95" y="416"/>
                  <a:pt x="95" y="416"/>
                  <a:pt x="95" y="416"/>
                </a:cubicBezTo>
                <a:cubicBezTo>
                  <a:pt x="93" y="419"/>
                  <a:pt x="93" y="419"/>
                  <a:pt x="93" y="419"/>
                </a:cubicBezTo>
                <a:cubicBezTo>
                  <a:pt x="93" y="421"/>
                  <a:pt x="93" y="421"/>
                  <a:pt x="93" y="421"/>
                </a:cubicBezTo>
                <a:cubicBezTo>
                  <a:pt x="93" y="422"/>
                  <a:pt x="93" y="422"/>
                  <a:pt x="93" y="422"/>
                </a:cubicBezTo>
                <a:cubicBezTo>
                  <a:pt x="95" y="423"/>
                  <a:pt x="95" y="423"/>
                  <a:pt x="95" y="423"/>
                </a:cubicBezTo>
                <a:cubicBezTo>
                  <a:pt x="92" y="423"/>
                  <a:pt x="92" y="423"/>
                  <a:pt x="92" y="423"/>
                </a:cubicBezTo>
                <a:cubicBezTo>
                  <a:pt x="91" y="423"/>
                  <a:pt x="91" y="423"/>
                  <a:pt x="91" y="423"/>
                </a:cubicBezTo>
                <a:cubicBezTo>
                  <a:pt x="89" y="425"/>
                  <a:pt x="89" y="425"/>
                  <a:pt x="89" y="425"/>
                </a:cubicBezTo>
                <a:cubicBezTo>
                  <a:pt x="89" y="428"/>
                  <a:pt x="89" y="428"/>
                  <a:pt x="89" y="428"/>
                </a:cubicBezTo>
                <a:cubicBezTo>
                  <a:pt x="86" y="430"/>
                  <a:pt x="86" y="430"/>
                  <a:pt x="86" y="430"/>
                </a:cubicBezTo>
                <a:cubicBezTo>
                  <a:pt x="85" y="432"/>
                  <a:pt x="85" y="432"/>
                  <a:pt x="85" y="432"/>
                </a:cubicBezTo>
                <a:cubicBezTo>
                  <a:pt x="86" y="433"/>
                  <a:pt x="86" y="433"/>
                  <a:pt x="86" y="433"/>
                </a:cubicBezTo>
                <a:cubicBezTo>
                  <a:pt x="86" y="434"/>
                  <a:pt x="86" y="434"/>
                  <a:pt x="86" y="434"/>
                </a:cubicBezTo>
                <a:cubicBezTo>
                  <a:pt x="86" y="435"/>
                  <a:pt x="86" y="435"/>
                  <a:pt x="86" y="435"/>
                </a:cubicBezTo>
                <a:cubicBezTo>
                  <a:pt x="85" y="435"/>
                  <a:pt x="85" y="435"/>
                  <a:pt x="85" y="435"/>
                </a:cubicBezTo>
                <a:cubicBezTo>
                  <a:pt x="84" y="433"/>
                  <a:pt x="84" y="433"/>
                  <a:pt x="84" y="433"/>
                </a:cubicBezTo>
                <a:cubicBezTo>
                  <a:pt x="83" y="433"/>
                  <a:pt x="83" y="433"/>
                  <a:pt x="83" y="433"/>
                </a:cubicBezTo>
                <a:cubicBezTo>
                  <a:pt x="82" y="435"/>
                  <a:pt x="82" y="435"/>
                  <a:pt x="82" y="435"/>
                </a:cubicBezTo>
                <a:cubicBezTo>
                  <a:pt x="79" y="436"/>
                  <a:pt x="79" y="436"/>
                  <a:pt x="79" y="436"/>
                </a:cubicBezTo>
                <a:cubicBezTo>
                  <a:pt x="80" y="437"/>
                  <a:pt x="80" y="437"/>
                  <a:pt x="80" y="437"/>
                </a:cubicBezTo>
                <a:cubicBezTo>
                  <a:pt x="79" y="439"/>
                  <a:pt x="79" y="439"/>
                  <a:pt x="79" y="439"/>
                </a:cubicBezTo>
                <a:cubicBezTo>
                  <a:pt x="78" y="439"/>
                  <a:pt x="78" y="439"/>
                  <a:pt x="78" y="439"/>
                </a:cubicBezTo>
                <a:cubicBezTo>
                  <a:pt x="78" y="438"/>
                  <a:pt x="78" y="438"/>
                  <a:pt x="78" y="438"/>
                </a:cubicBezTo>
                <a:cubicBezTo>
                  <a:pt x="77" y="438"/>
                  <a:pt x="77" y="438"/>
                  <a:pt x="77" y="438"/>
                </a:cubicBezTo>
                <a:cubicBezTo>
                  <a:pt x="73" y="441"/>
                  <a:pt x="73" y="441"/>
                  <a:pt x="73" y="441"/>
                </a:cubicBezTo>
                <a:cubicBezTo>
                  <a:pt x="72" y="443"/>
                  <a:pt x="72" y="443"/>
                  <a:pt x="72" y="443"/>
                </a:cubicBezTo>
                <a:cubicBezTo>
                  <a:pt x="72" y="444"/>
                  <a:pt x="72" y="444"/>
                  <a:pt x="72" y="444"/>
                </a:cubicBezTo>
                <a:cubicBezTo>
                  <a:pt x="71" y="445"/>
                  <a:pt x="71" y="445"/>
                  <a:pt x="71" y="445"/>
                </a:cubicBezTo>
                <a:cubicBezTo>
                  <a:pt x="70" y="445"/>
                  <a:pt x="70" y="445"/>
                  <a:pt x="70" y="445"/>
                </a:cubicBezTo>
                <a:cubicBezTo>
                  <a:pt x="70" y="443"/>
                  <a:pt x="70" y="443"/>
                  <a:pt x="70" y="443"/>
                </a:cubicBezTo>
                <a:cubicBezTo>
                  <a:pt x="67" y="444"/>
                  <a:pt x="67" y="444"/>
                  <a:pt x="67" y="444"/>
                </a:cubicBezTo>
                <a:cubicBezTo>
                  <a:pt x="65" y="445"/>
                  <a:pt x="65" y="445"/>
                  <a:pt x="65" y="445"/>
                </a:cubicBezTo>
                <a:cubicBezTo>
                  <a:pt x="63" y="446"/>
                  <a:pt x="63" y="446"/>
                  <a:pt x="63" y="446"/>
                </a:cubicBezTo>
                <a:cubicBezTo>
                  <a:pt x="63" y="447"/>
                  <a:pt x="63" y="447"/>
                  <a:pt x="63" y="447"/>
                </a:cubicBezTo>
                <a:cubicBezTo>
                  <a:pt x="62" y="448"/>
                  <a:pt x="62" y="448"/>
                  <a:pt x="62" y="448"/>
                </a:cubicBezTo>
                <a:cubicBezTo>
                  <a:pt x="59" y="448"/>
                  <a:pt x="59" y="448"/>
                  <a:pt x="59" y="448"/>
                </a:cubicBezTo>
                <a:cubicBezTo>
                  <a:pt x="57" y="450"/>
                  <a:pt x="57" y="450"/>
                  <a:pt x="57" y="450"/>
                </a:cubicBezTo>
                <a:cubicBezTo>
                  <a:pt x="52" y="452"/>
                  <a:pt x="52" y="452"/>
                  <a:pt x="52" y="452"/>
                </a:cubicBezTo>
                <a:cubicBezTo>
                  <a:pt x="49" y="454"/>
                  <a:pt x="49" y="454"/>
                  <a:pt x="49" y="454"/>
                </a:cubicBezTo>
                <a:cubicBezTo>
                  <a:pt x="48" y="457"/>
                  <a:pt x="48" y="457"/>
                  <a:pt x="48" y="457"/>
                </a:cubicBezTo>
                <a:cubicBezTo>
                  <a:pt x="48" y="458"/>
                  <a:pt x="48" y="458"/>
                  <a:pt x="48" y="458"/>
                </a:cubicBezTo>
                <a:cubicBezTo>
                  <a:pt x="49" y="459"/>
                  <a:pt x="49" y="459"/>
                  <a:pt x="49" y="459"/>
                </a:cubicBezTo>
                <a:cubicBezTo>
                  <a:pt x="49" y="461"/>
                  <a:pt x="49" y="461"/>
                  <a:pt x="49" y="461"/>
                </a:cubicBezTo>
                <a:cubicBezTo>
                  <a:pt x="48" y="461"/>
                  <a:pt x="48" y="461"/>
                  <a:pt x="48" y="461"/>
                </a:cubicBezTo>
                <a:cubicBezTo>
                  <a:pt x="47" y="459"/>
                  <a:pt x="47" y="459"/>
                  <a:pt x="47" y="459"/>
                </a:cubicBezTo>
                <a:cubicBezTo>
                  <a:pt x="46" y="459"/>
                  <a:pt x="46" y="459"/>
                  <a:pt x="46" y="459"/>
                </a:cubicBezTo>
                <a:cubicBezTo>
                  <a:pt x="46" y="460"/>
                  <a:pt x="46" y="460"/>
                  <a:pt x="46" y="460"/>
                </a:cubicBezTo>
                <a:cubicBezTo>
                  <a:pt x="46" y="462"/>
                  <a:pt x="46" y="462"/>
                  <a:pt x="46" y="462"/>
                </a:cubicBezTo>
                <a:cubicBezTo>
                  <a:pt x="45" y="462"/>
                  <a:pt x="45" y="462"/>
                  <a:pt x="45" y="462"/>
                </a:cubicBezTo>
                <a:cubicBezTo>
                  <a:pt x="44" y="461"/>
                  <a:pt x="44" y="461"/>
                  <a:pt x="44" y="461"/>
                </a:cubicBezTo>
                <a:cubicBezTo>
                  <a:pt x="44" y="459"/>
                  <a:pt x="44" y="459"/>
                  <a:pt x="44" y="459"/>
                </a:cubicBezTo>
                <a:cubicBezTo>
                  <a:pt x="45" y="458"/>
                  <a:pt x="45" y="458"/>
                  <a:pt x="45" y="458"/>
                </a:cubicBezTo>
                <a:cubicBezTo>
                  <a:pt x="44" y="457"/>
                  <a:pt x="44" y="457"/>
                  <a:pt x="44" y="457"/>
                </a:cubicBezTo>
                <a:cubicBezTo>
                  <a:pt x="42" y="458"/>
                  <a:pt x="42" y="458"/>
                  <a:pt x="42" y="458"/>
                </a:cubicBezTo>
                <a:cubicBezTo>
                  <a:pt x="41" y="457"/>
                  <a:pt x="41" y="457"/>
                  <a:pt x="41" y="457"/>
                </a:cubicBezTo>
                <a:cubicBezTo>
                  <a:pt x="39" y="458"/>
                  <a:pt x="39" y="458"/>
                  <a:pt x="39" y="458"/>
                </a:cubicBezTo>
                <a:cubicBezTo>
                  <a:pt x="36" y="458"/>
                  <a:pt x="36" y="458"/>
                  <a:pt x="36" y="458"/>
                </a:cubicBezTo>
                <a:cubicBezTo>
                  <a:pt x="35" y="459"/>
                  <a:pt x="35" y="459"/>
                  <a:pt x="35" y="459"/>
                </a:cubicBezTo>
                <a:cubicBezTo>
                  <a:pt x="34" y="460"/>
                  <a:pt x="34" y="460"/>
                  <a:pt x="34" y="460"/>
                </a:cubicBezTo>
                <a:cubicBezTo>
                  <a:pt x="31" y="461"/>
                  <a:pt x="31" y="461"/>
                  <a:pt x="31" y="461"/>
                </a:cubicBezTo>
                <a:cubicBezTo>
                  <a:pt x="29" y="463"/>
                  <a:pt x="29" y="463"/>
                  <a:pt x="29" y="463"/>
                </a:cubicBezTo>
                <a:cubicBezTo>
                  <a:pt x="27" y="465"/>
                  <a:pt x="27" y="465"/>
                  <a:pt x="27" y="465"/>
                </a:cubicBezTo>
                <a:cubicBezTo>
                  <a:pt x="27" y="466"/>
                  <a:pt x="27" y="466"/>
                  <a:pt x="27" y="466"/>
                </a:cubicBezTo>
                <a:cubicBezTo>
                  <a:pt x="27" y="466"/>
                  <a:pt x="27" y="466"/>
                  <a:pt x="27" y="466"/>
                </a:cubicBezTo>
                <a:cubicBezTo>
                  <a:pt x="26" y="466"/>
                  <a:pt x="26" y="466"/>
                  <a:pt x="26" y="466"/>
                </a:cubicBezTo>
                <a:cubicBezTo>
                  <a:pt x="24" y="467"/>
                  <a:pt x="24" y="467"/>
                  <a:pt x="24" y="467"/>
                </a:cubicBezTo>
                <a:cubicBezTo>
                  <a:pt x="22" y="468"/>
                  <a:pt x="22" y="468"/>
                  <a:pt x="22" y="468"/>
                </a:cubicBezTo>
                <a:cubicBezTo>
                  <a:pt x="22" y="469"/>
                  <a:pt x="22" y="469"/>
                  <a:pt x="22" y="469"/>
                </a:cubicBezTo>
                <a:cubicBezTo>
                  <a:pt x="21" y="469"/>
                  <a:pt x="21" y="469"/>
                  <a:pt x="21" y="469"/>
                </a:cubicBezTo>
                <a:cubicBezTo>
                  <a:pt x="20" y="469"/>
                  <a:pt x="20" y="469"/>
                  <a:pt x="20" y="469"/>
                </a:cubicBezTo>
                <a:cubicBezTo>
                  <a:pt x="18" y="469"/>
                  <a:pt x="18" y="469"/>
                  <a:pt x="18" y="469"/>
                </a:cubicBezTo>
                <a:cubicBezTo>
                  <a:pt x="17" y="471"/>
                  <a:pt x="17" y="471"/>
                  <a:pt x="17" y="471"/>
                </a:cubicBezTo>
                <a:cubicBezTo>
                  <a:pt x="17" y="472"/>
                  <a:pt x="17" y="472"/>
                  <a:pt x="17" y="472"/>
                </a:cubicBezTo>
                <a:cubicBezTo>
                  <a:pt x="17" y="474"/>
                  <a:pt x="17" y="474"/>
                  <a:pt x="17" y="474"/>
                </a:cubicBezTo>
                <a:cubicBezTo>
                  <a:pt x="19" y="473"/>
                  <a:pt x="19" y="473"/>
                  <a:pt x="19" y="473"/>
                </a:cubicBezTo>
                <a:cubicBezTo>
                  <a:pt x="19" y="472"/>
                  <a:pt x="19" y="472"/>
                  <a:pt x="19" y="472"/>
                </a:cubicBezTo>
                <a:cubicBezTo>
                  <a:pt x="19" y="471"/>
                  <a:pt x="19" y="471"/>
                  <a:pt x="19" y="471"/>
                </a:cubicBezTo>
                <a:cubicBezTo>
                  <a:pt x="20" y="470"/>
                  <a:pt x="20" y="470"/>
                  <a:pt x="20" y="470"/>
                </a:cubicBezTo>
                <a:cubicBezTo>
                  <a:pt x="21" y="471"/>
                  <a:pt x="21" y="471"/>
                  <a:pt x="21" y="471"/>
                </a:cubicBezTo>
                <a:cubicBezTo>
                  <a:pt x="21" y="472"/>
                  <a:pt x="21" y="472"/>
                  <a:pt x="21" y="472"/>
                </a:cubicBezTo>
                <a:cubicBezTo>
                  <a:pt x="21" y="473"/>
                  <a:pt x="21" y="473"/>
                  <a:pt x="21" y="473"/>
                </a:cubicBezTo>
                <a:cubicBezTo>
                  <a:pt x="22" y="473"/>
                  <a:pt x="22" y="473"/>
                  <a:pt x="22" y="473"/>
                </a:cubicBezTo>
                <a:cubicBezTo>
                  <a:pt x="24" y="470"/>
                  <a:pt x="24" y="470"/>
                  <a:pt x="24" y="470"/>
                </a:cubicBezTo>
                <a:cubicBezTo>
                  <a:pt x="25" y="469"/>
                  <a:pt x="25" y="469"/>
                  <a:pt x="25" y="469"/>
                </a:cubicBezTo>
                <a:cubicBezTo>
                  <a:pt x="25" y="470"/>
                  <a:pt x="25" y="470"/>
                  <a:pt x="25" y="470"/>
                </a:cubicBezTo>
                <a:cubicBezTo>
                  <a:pt x="25" y="471"/>
                  <a:pt x="25" y="471"/>
                  <a:pt x="25" y="471"/>
                </a:cubicBezTo>
                <a:cubicBezTo>
                  <a:pt x="25" y="472"/>
                  <a:pt x="25" y="472"/>
                  <a:pt x="25" y="472"/>
                </a:cubicBezTo>
                <a:cubicBezTo>
                  <a:pt x="27" y="472"/>
                  <a:pt x="27" y="472"/>
                  <a:pt x="27" y="472"/>
                </a:cubicBezTo>
                <a:cubicBezTo>
                  <a:pt x="28" y="470"/>
                  <a:pt x="28" y="470"/>
                  <a:pt x="28" y="470"/>
                </a:cubicBezTo>
                <a:cubicBezTo>
                  <a:pt x="28" y="472"/>
                  <a:pt x="28" y="472"/>
                  <a:pt x="28" y="472"/>
                </a:cubicBezTo>
                <a:cubicBezTo>
                  <a:pt x="29" y="472"/>
                  <a:pt x="29" y="472"/>
                  <a:pt x="29" y="472"/>
                </a:cubicBezTo>
                <a:cubicBezTo>
                  <a:pt x="29" y="470"/>
                  <a:pt x="29" y="470"/>
                  <a:pt x="29" y="470"/>
                </a:cubicBezTo>
                <a:cubicBezTo>
                  <a:pt x="30" y="470"/>
                  <a:pt x="30" y="470"/>
                  <a:pt x="30" y="470"/>
                </a:cubicBezTo>
                <a:cubicBezTo>
                  <a:pt x="32" y="470"/>
                  <a:pt x="32" y="470"/>
                  <a:pt x="32" y="470"/>
                </a:cubicBezTo>
                <a:cubicBezTo>
                  <a:pt x="34" y="469"/>
                  <a:pt x="34" y="469"/>
                  <a:pt x="34" y="469"/>
                </a:cubicBezTo>
                <a:cubicBezTo>
                  <a:pt x="35" y="467"/>
                  <a:pt x="35" y="467"/>
                  <a:pt x="35" y="467"/>
                </a:cubicBezTo>
                <a:cubicBezTo>
                  <a:pt x="34" y="465"/>
                  <a:pt x="34" y="465"/>
                  <a:pt x="34" y="465"/>
                </a:cubicBezTo>
                <a:cubicBezTo>
                  <a:pt x="36" y="464"/>
                  <a:pt x="36" y="464"/>
                  <a:pt x="36" y="464"/>
                </a:cubicBezTo>
                <a:cubicBezTo>
                  <a:pt x="37" y="463"/>
                  <a:pt x="37" y="463"/>
                  <a:pt x="37" y="463"/>
                </a:cubicBezTo>
                <a:cubicBezTo>
                  <a:pt x="38" y="463"/>
                  <a:pt x="38" y="463"/>
                  <a:pt x="38" y="463"/>
                </a:cubicBezTo>
                <a:cubicBezTo>
                  <a:pt x="40" y="464"/>
                  <a:pt x="40" y="464"/>
                  <a:pt x="40" y="464"/>
                </a:cubicBezTo>
                <a:cubicBezTo>
                  <a:pt x="40" y="465"/>
                  <a:pt x="40" y="465"/>
                  <a:pt x="40" y="465"/>
                </a:cubicBezTo>
                <a:cubicBezTo>
                  <a:pt x="38" y="465"/>
                  <a:pt x="38" y="465"/>
                  <a:pt x="38" y="465"/>
                </a:cubicBezTo>
                <a:cubicBezTo>
                  <a:pt x="37" y="467"/>
                  <a:pt x="37" y="467"/>
                  <a:pt x="37" y="467"/>
                </a:cubicBezTo>
                <a:cubicBezTo>
                  <a:pt x="37" y="468"/>
                  <a:pt x="37" y="468"/>
                  <a:pt x="37" y="468"/>
                </a:cubicBezTo>
                <a:cubicBezTo>
                  <a:pt x="38" y="469"/>
                  <a:pt x="38" y="469"/>
                  <a:pt x="38" y="469"/>
                </a:cubicBezTo>
                <a:cubicBezTo>
                  <a:pt x="40" y="467"/>
                  <a:pt x="40" y="467"/>
                  <a:pt x="40" y="467"/>
                </a:cubicBezTo>
                <a:cubicBezTo>
                  <a:pt x="41" y="465"/>
                  <a:pt x="41" y="465"/>
                  <a:pt x="41" y="465"/>
                </a:cubicBezTo>
                <a:cubicBezTo>
                  <a:pt x="42" y="465"/>
                  <a:pt x="42" y="465"/>
                  <a:pt x="42" y="465"/>
                </a:cubicBezTo>
                <a:cubicBezTo>
                  <a:pt x="42" y="466"/>
                  <a:pt x="42" y="466"/>
                  <a:pt x="42" y="466"/>
                </a:cubicBezTo>
                <a:cubicBezTo>
                  <a:pt x="43" y="465"/>
                  <a:pt x="43" y="465"/>
                  <a:pt x="43" y="465"/>
                </a:cubicBezTo>
                <a:cubicBezTo>
                  <a:pt x="44" y="465"/>
                  <a:pt x="44" y="465"/>
                  <a:pt x="44" y="465"/>
                </a:cubicBezTo>
                <a:cubicBezTo>
                  <a:pt x="44" y="466"/>
                  <a:pt x="44" y="466"/>
                  <a:pt x="44" y="466"/>
                </a:cubicBezTo>
                <a:cubicBezTo>
                  <a:pt x="43" y="467"/>
                  <a:pt x="43" y="467"/>
                  <a:pt x="43" y="467"/>
                </a:cubicBezTo>
                <a:cubicBezTo>
                  <a:pt x="44" y="467"/>
                  <a:pt x="44" y="467"/>
                  <a:pt x="44" y="467"/>
                </a:cubicBezTo>
                <a:cubicBezTo>
                  <a:pt x="45" y="466"/>
                  <a:pt x="45" y="466"/>
                  <a:pt x="45" y="466"/>
                </a:cubicBezTo>
                <a:cubicBezTo>
                  <a:pt x="47" y="466"/>
                  <a:pt x="47" y="466"/>
                  <a:pt x="47" y="466"/>
                </a:cubicBezTo>
                <a:cubicBezTo>
                  <a:pt x="48" y="465"/>
                  <a:pt x="48" y="465"/>
                  <a:pt x="48" y="465"/>
                </a:cubicBezTo>
                <a:cubicBezTo>
                  <a:pt x="50" y="465"/>
                  <a:pt x="50" y="465"/>
                  <a:pt x="50" y="465"/>
                </a:cubicBezTo>
                <a:cubicBezTo>
                  <a:pt x="51" y="462"/>
                  <a:pt x="51" y="462"/>
                  <a:pt x="51" y="462"/>
                </a:cubicBezTo>
                <a:cubicBezTo>
                  <a:pt x="53" y="461"/>
                  <a:pt x="53" y="461"/>
                  <a:pt x="53" y="461"/>
                </a:cubicBezTo>
                <a:cubicBezTo>
                  <a:pt x="54" y="462"/>
                  <a:pt x="54" y="462"/>
                  <a:pt x="54" y="462"/>
                </a:cubicBezTo>
                <a:cubicBezTo>
                  <a:pt x="54" y="463"/>
                  <a:pt x="54" y="463"/>
                  <a:pt x="54" y="463"/>
                </a:cubicBezTo>
                <a:cubicBezTo>
                  <a:pt x="53" y="464"/>
                  <a:pt x="53" y="464"/>
                  <a:pt x="53" y="464"/>
                </a:cubicBezTo>
                <a:cubicBezTo>
                  <a:pt x="52" y="466"/>
                  <a:pt x="52" y="466"/>
                  <a:pt x="52" y="466"/>
                </a:cubicBezTo>
                <a:cubicBezTo>
                  <a:pt x="52" y="467"/>
                  <a:pt x="52" y="467"/>
                  <a:pt x="52" y="467"/>
                </a:cubicBezTo>
                <a:cubicBezTo>
                  <a:pt x="53" y="467"/>
                  <a:pt x="53" y="467"/>
                  <a:pt x="53" y="467"/>
                </a:cubicBezTo>
                <a:cubicBezTo>
                  <a:pt x="55" y="464"/>
                  <a:pt x="55" y="464"/>
                  <a:pt x="55" y="464"/>
                </a:cubicBezTo>
                <a:cubicBezTo>
                  <a:pt x="55" y="462"/>
                  <a:pt x="55" y="462"/>
                  <a:pt x="55" y="462"/>
                </a:cubicBezTo>
                <a:cubicBezTo>
                  <a:pt x="56" y="461"/>
                  <a:pt x="56" y="461"/>
                  <a:pt x="56" y="461"/>
                </a:cubicBezTo>
                <a:cubicBezTo>
                  <a:pt x="57" y="462"/>
                  <a:pt x="57" y="462"/>
                  <a:pt x="57" y="462"/>
                </a:cubicBezTo>
                <a:cubicBezTo>
                  <a:pt x="58" y="462"/>
                  <a:pt x="58" y="462"/>
                  <a:pt x="58" y="462"/>
                </a:cubicBezTo>
                <a:cubicBezTo>
                  <a:pt x="59" y="462"/>
                  <a:pt x="59" y="462"/>
                  <a:pt x="59" y="462"/>
                </a:cubicBezTo>
                <a:cubicBezTo>
                  <a:pt x="61" y="462"/>
                  <a:pt x="61" y="462"/>
                  <a:pt x="61" y="462"/>
                </a:cubicBezTo>
                <a:cubicBezTo>
                  <a:pt x="63" y="460"/>
                  <a:pt x="63" y="460"/>
                  <a:pt x="63" y="460"/>
                </a:cubicBezTo>
                <a:cubicBezTo>
                  <a:pt x="63" y="460"/>
                  <a:pt x="63" y="460"/>
                  <a:pt x="63" y="460"/>
                </a:cubicBezTo>
                <a:cubicBezTo>
                  <a:pt x="64" y="460"/>
                  <a:pt x="64" y="460"/>
                  <a:pt x="64" y="460"/>
                </a:cubicBezTo>
                <a:cubicBezTo>
                  <a:pt x="65" y="458"/>
                  <a:pt x="65" y="458"/>
                  <a:pt x="65" y="458"/>
                </a:cubicBezTo>
                <a:cubicBezTo>
                  <a:pt x="66" y="457"/>
                  <a:pt x="66" y="457"/>
                  <a:pt x="66" y="457"/>
                </a:cubicBezTo>
                <a:cubicBezTo>
                  <a:pt x="66" y="458"/>
                  <a:pt x="66" y="458"/>
                  <a:pt x="66" y="458"/>
                </a:cubicBezTo>
                <a:cubicBezTo>
                  <a:pt x="66" y="459"/>
                  <a:pt x="66" y="459"/>
                  <a:pt x="66" y="459"/>
                </a:cubicBezTo>
                <a:cubicBezTo>
                  <a:pt x="66" y="461"/>
                  <a:pt x="66" y="461"/>
                  <a:pt x="66" y="461"/>
                </a:cubicBezTo>
                <a:cubicBezTo>
                  <a:pt x="67" y="460"/>
                  <a:pt x="67" y="460"/>
                  <a:pt x="67" y="460"/>
                </a:cubicBezTo>
                <a:cubicBezTo>
                  <a:pt x="68" y="459"/>
                  <a:pt x="68" y="459"/>
                  <a:pt x="68" y="459"/>
                </a:cubicBezTo>
                <a:cubicBezTo>
                  <a:pt x="68" y="458"/>
                  <a:pt x="68" y="458"/>
                  <a:pt x="68" y="458"/>
                </a:cubicBezTo>
                <a:cubicBezTo>
                  <a:pt x="69" y="457"/>
                  <a:pt x="69" y="457"/>
                  <a:pt x="69" y="457"/>
                </a:cubicBezTo>
                <a:cubicBezTo>
                  <a:pt x="69" y="456"/>
                  <a:pt x="69" y="456"/>
                  <a:pt x="69" y="456"/>
                </a:cubicBezTo>
                <a:cubicBezTo>
                  <a:pt x="66" y="456"/>
                  <a:pt x="66" y="456"/>
                  <a:pt x="66" y="456"/>
                </a:cubicBezTo>
                <a:cubicBezTo>
                  <a:pt x="65" y="456"/>
                  <a:pt x="65" y="456"/>
                  <a:pt x="65" y="456"/>
                </a:cubicBezTo>
                <a:cubicBezTo>
                  <a:pt x="68" y="455"/>
                  <a:pt x="68" y="455"/>
                  <a:pt x="68" y="455"/>
                </a:cubicBezTo>
                <a:cubicBezTo>
                  <a:pt x="71" y="454"/>
                  <a:pt x="71" y="454"/>
                  <a:pt x="71" y="454"/>
                </a:cubicBezTo>
                <a:cubicBezTo>
                  <a:pt x="74" y="454"/>
                  <a:pt x="74" y="454"/>
                  <a:pt x="74" y="454"/>
                </a:cubicBezTo>
                <a:cubicBezTo>
                  <a:pt x="75" y="453"/>
                  <a:pt x="75" y="453"/>
                  <a:pt x="75" y="453"/>
                </a:cubicBezTo>
                <a:cubicBezTo>
                  <a:pt x="75" y="452"/>
                  <a:pt x="75" y="452"/>
                  <a:pt x="75" y="452"/>
                </a:cubicBezTo>
                <a:cubicBezTo>
                  <a:pt x="74" y="451"/>
                  <a:pt x="74" y="451"/>
                  <a:pt x="74" y="451"/>
                </a:cubicBezTo>
                <a:cubicBezTo>
                  <a:pt x="75" y="451"/>
                  <a:pt x="75" y="451"/>
                  <a:pt x="75" y="451"/>
                </a:cubicBezTo>
                <a:cubicBezTo>
                  <a:pt x="76" y="451"/>
                  <a:pt x="76" y="451"/>
                  <a:pt x="76" y="451"/>
                </a:cubicBezTo>
                <a:cubicBezTo>
                  <a:pt x="77" y="450"/>
                  <a:pt x="77" y="450"/>
                  <a:pt x="77" y="450"/>
                </a:cubicBezTo>
                <a:cubicBezTo>
                  <a:pt x="78" y="450"/>
                  <a:pt x="78" y="450"/>
                  <a:pt x="78" y="450"/>
                </a:cubicBezTo>
                <a:cubicBezTo>
                  <a:pt x="79" y="451"/>
                  <a:pt x="79" y="451"/>
                  <a:pt x="79" y="451"/>
                </a:cubicBezTo>
                <a:cubicBezTo>
                  <a:pt x="80" y="451"/>
                  <a:pt x="80" y="451"/>
                  <a:pt x="80" y="451"/>
                </a:cubicBezTo>
                <a:cubicBezTo>
                  <a:pt x="80" y="450"/>
                  <a:pt x="80" y="450"/>
                  <a:pt x="80" y="450"/>
                </a:cubicBezTo>
                <a:cubicBezTo>
                  <a:pt x="80" y="450"/>
                  <a:pt x="80" y="450"/>
                  <a:pt x="80" y="450"/>
                </a:cubicBezTo>
                <a:cubicBezTo>
                  <a:pt x="81" y="448"/>
                  <a:pt x="81" y="448"/>
                  <a:pt x="81" y="448"/>
                </a:cubicBezTo>
                <a:cubicBezTo>
                  <a:pt x="81" y="447"/>
                  <a:pt x="81" y="447"/>
                  <a:pt x="81" y="447"/>
                </a:cubicBezTo>
                <a:cubicBezTo>
                  <a:pt x="82" y="446"/>
                  <a:pt x="82" y="446"/>
                  <a:pt x="82" y="446"/>
                </a:cubicBezTo>
                <a:cubicBezTo>
                  <a:pt x="83" y="447"/>
                  <a:pt x="83" y="447"/>
                  <a:pt x="83" y="447"/>
                </a:cubicBezTo>
                <a:cubicBezTo>
                  <a:pt x="83" y="448"/>
                  <a:pt x="83" y="448"/>
                  <a:pt x="83" y="448"/>
                </a:cubicBezTo>
                <a:cubicBezTo>
                  <a:pt x="84" y="449"/>
                  <a:pt x="84" y="449"/>
                  <a:pt x="84" y="449"/>
                </a:cubicBezTo>
                <a:cubicBezTo>
                  <a:pt x="86" y="447"/>
                  <a:pt x="86" y="447"/>
                  <a:pt x="86" y="447"/>
                </a:cubicBezTo>
                <a:cubicBezTo>
                  <a:pt x="87" y="446"/>
                  <a:pt x="87" y="446"/>
                  <a:pt x="87" y="446"/>
                </a:cubicBezTo>
                <a:cubicBezTo>
                  <a:pt x="88" y="446"/>
                  <a:pt x="88" y="446"/>
                  <a:pt x="88" y="446"/>
                </a:cubicBezTo>
                <a:cubicBezTo>
                  <a:pt x="89" y="445"/>
                  <a:pt x="89" y="445"/>
                  <a:pt x="89" y="445"/>
                </a:cubicBezTo>
                <a:cubicBezTo>
                  <a:pt x="90" y="444"/>
                  <a:pt x="90" y="444"/>
                  <a:pt x="90" y="444"/>
                </a:cubicBezTo>
                <a:cubicBezTo>
                  <a:pt x="91" y="445"/>
                  <a:pt x="91" y="445"/>
                  <a:pt x="91" y="445"/>
                </a:cubicBezTo>
                <a:cubicBezTo>
                  <a:pt x="92" y="445"/>
                  <a:pt x="92" y="445"/>
                  <a:pt x="92" y="445"/>
                </a:cubicBezTo>
                <a:cubicBezTo>
                  <a:pt x="94" y="443"/>
                  <a:pt x="94" y="443"/>
                  <a:pt x="94" y="443"/>
                </a:cubicBezTo>
                <a:cubicBezTo>
                  <a:pt x="94" y="441"/>
                  <a:pt x="94" y="441"/>
                  <a:pt x="94" y="441"/>
                </a:cubicBezTo>
                <a:cubicBezTo>
                  <a:pt x="94" y="441"/>
                  <a:pt x="94" y="441"/>
                  <a:pt x="94" y="441"/>
                </a:cubicBezTo>
                <a:cubicBezTo>
                  <a:pt x="92" y="441"/>
                  <a:pt x="92" y="441"/>
                  <a:pt x="92" y="441"/>
                </a:cubicBezTo>
                <a:cubicBezTo>
                  <a:pt x="92" y="441"/>
                  <a:pt x="92" y="441"/>
                  <a:pt x="92" y="441"/>
                </a:cubicBezTo>
                <a:cubicBezTo>
                  <a:pt x="94" y="439"/>
                  <a:pt x="94" y="439"/>
                  <a:pt x="94" y="439"/>
                </a:cubicBezTo>
                <a:cubicBezTo>
                  <a:pt x="96" y="438"/>
                  <a:pt x="96" y="438"/>
                  <a:pt x="96" y="438"/>
                </a:cubicBezTo>
                <a:cubicBezTo>
                  <a:pt x="97" y="437"/>
                  <a:pt x="97" y="437"/>
                  <a:pt x="97" y="437"/>
                </a:cubicBezTo>
                <a:cubicBezTo>
                  <a:pt x="98" y="437"/>
                  <a:pt x="98" y="437"/>
                  <a:pt x="98" y="437"/>
                </a:cubicBezTo>
                <a:cubicBezTo>
                  <a:pt x="99" y="438"/>
                  <a:pt x="99" y="438"/>
                  <a:pt x="99" y="438"/>
                </a:cubicBezTo>
                <a:cubicBezTo>
                  <a:pt x="101" y="436"/>
                  <a:pt x="101" y="436"/>
                  <a:pt x="101" y="436"/>
                </a:cubicBezTo>
                <a:cubicBezTo>
                  <a:pt x="102" y="435"/>
                  <a:pt x="102" y="435"/>
                  <a:pt x="102" y="435"/>
                </a:cubicBezTo>
                <a:cubicBezTo>
                  <a:pt x="103" y="434"/>
                  <a:pt x="103" y="434"/>
                  <a:pt x="103" y="434"/>
                </a:cubicBezTo>
                <a:cubicBezTo>
                  <a:pt x="104" y="433"/>
                  <a:pt x="104" y="433"/>
                  <a:pt x="104" y="433"/>
                </a:cubicBezTo>
                <a:cubicBezTo>
                  <a:pt x="105" y="432"/>
                  <a:pt x="105" y="432"/>
                  <a:pt x="105" y="432"/>
                </a:cubicBezTo>
                <a:cubicBezTo>
                  <a:pt x="106" y="432"/>
                  <a:pt x="106" y="432"/>
                  <a:pt x="106" y="432"/>
                </a:cubicBezTo>
                <a:cubicBezTo>
                  <a:pt x="106" y="433"/>
                  <a:pt x="106" y="433"/>
                  <a:pt x="106" y="433"/>
                </a:cubicBezTo>
                <a:cubicBezTo>
                  <a:pt x="107" y="434"/>
                  <a:pt x="107" y="434"/>
                  <a:pt x="107" y="434"/>
                </a:cubicBezTo>
                <a:cubicBezTo>
                  <a:pt x="108" y="432"/>
                  <a:pt x="108" y="432"/>
                  <a:pt x="108" y="432"/>
                </a:cubicBezTo>
                <a:cubicBezTo>
                  <a:pt x="109" y="432"/>
                  <a:pt x="109" y="432"/>
                  <a:pt x="109" y="432"/>
                </a:cubicBezTo>
                <a:cubicBezTo>
                  <a:pt x="110" y="432"/>
                  <a:pt x="110" y="432"/>
                  <a:pt x="110" y="432"/>
                </a:cubicBezTo>
                <a:cubicBezTo>
                  <a:pt x="110" y="431"/>
                  <a:pt x="110" y="431"/>
                  <a:pt x="110" y="431"/>
                </a:cubicBezTo>
                <a:cubicBezTo>
                  <a:pt x="111" y="430"/>
                  <a:pt x="111" y="430"/>
                  <a:pt x="111" y="430"/>
                </a:cubicBezTo>
                <a:cubicBezTo>
                  <a:pt x="112" y="429"/>
                  <a:pt x="112" y="429"/>
                  <a:pt x="112" y="429"/>
                </a:cubicBezTo>
                <a:cubicBezTo>
                  <a:pt x="112" y="430"/>
                  <a:pt x="112" y="430"/>
                  <a:pt x="112" y="430"/>
                </a:cubicBezTo>
                <a:cubicBezTo>
                  <a:pt x="115" y="430"/>
                  <a:pt x="115" y="430"/>
                  <a:pt x="115" y="430"/>
                </a:cubicBezTo>
                <a:cubicBezTo>
                  <a:pt x="116" y="429"/>
                  <a:pt x="116" y="429"/>
                  <a:pt x="116" y="429"/>
                </a:cubicBezTo>
                <a:cubicBezTo>
                  <a:pt x="116" y="428"/>
                  <a:pt x="116" y="428"/>
                  <a:pt x="116" y="428"/>
                </a:cubicBezTo>
                <a:cubicBezTo>
                  <a:pt x="117" y="429"/>
                  <a:pt x="117" y="429"/>
                  <a:pt x="117" y="429"/>
                </a:cubicBezTo>
                <a:cubicBezTo>
                  <a:pt x="117" y="429"/>
                  <a:pt x="117" y="429"/>
                  <a:pt x="117" y="429"/>
                </a:cubicBezTo>
                <a:cubicBezTo>
                  <a:pt x="118" y="429"/>
                  <a:pt x="118" y="429"/>
                  <a:pt x="118" y="429"/>
                </a:cubicBezTo>
                <a:cubicBezTo>
                  <a:pt x="119" y="429"/>
                  <a:pt x="119" y="429"/>
                  <a:pt x="119" y="429"/>
                </a:cubicBezTo>
                <a:cubicBezTo>
                  <a:pt x="120" y="429"/>
                  <a:pt x="120" y="429"/>
                  <a:pt x="120" y="429"/>
                </a:cubicBezTo>
                <a:cubicBezTo>
                  <a:pt x="120" y="426"/>
                  <a:pt x="120" y="426"/>
                  <a:pt x="120" y="426"/>
                </a:cubicBezTo>
                <a:cubicBezTo>
                  <a:pt x="120" y="426"/>
                  <a:pt x="120" y="426"/>
                  <a:pt x="120" y="426"/>
                </a:cubicBezTo>
                <a:cubicBezTo>
                  <a:pt x="119" y="427"/>
                  <a:pt x="119" y="427"/>
                  <a:pt x="119" y="427"/>
                </a:cubicBezTo>
                <a:cubicBezTo>
                  <a:pt x="119" y="425"/>
                  <a:pt x="119" y="425"/>
                  <a:pt x="119" y="425"/>
                </a:cubicBezTo>
                <a:cubicBezTo>
                  <a:pt x="121" y="424"/>
                  <a:pt x="121" y="424"/>
                  <a:pt x="121" y="424"/>
                </a:cubicBezTo>
                <a:cubicBezTo>
                  <a:pt x="122" y="424"/>
                  <a:pt x="122" y="424"/>
                  <a:pt x="122" y="424"/>
                </a:cubicBezTo>
                <a:cubicBezTo>
                  <a:pt x="123" y="424"/>
                  <a:pt x="123" y="424"/>
                  <a:pt x="123" y="424"/>
                </a:cubicBezTo>
                <a:cubicBezTo>
                  <a:pt x="123" y="424"/>
                  <a:pt x="123" y="424"/>
                  <a:pt x="123" y="424"/>
                </a:cubicBezTo>
                <a:cubicBezTo>
                  <a:pt x="122" y="423"/>
                  <a:pt x="122" y="423"/>
                  <a:pt x="122" y="423"/>
                </a:cubicBezTo>
                <a:cubicBezTo>
                  <a:pt x="121" y="422"/>
                  <a:pt x="121" y="422"/>
                  <a:pt x="121" y="422"/>
                </a:cubicBezTo>
                <a:cubicBezTo>
                  <a:pt x="122" y="422"/>
                  <a:pt x="122" y="422"/>
                  <a:pt x="122" y="422"/>
                </a:cubicBezTo>
                <a:cubicBezTo>
                  <a:pt x="124" y="422"/>
                  <a:pt x="124" y="422"/>
                  <a:pt x="124" y="422"/>
                </a:cubicBezTo>
                <a:cubicBezTo>
                  <a:pt x="126" y="420"/>
                  <a:pt x="126" y="420"/>
                  <a:pt x="126" y="420"/>
                </a:cubicBezTo>
                <a:cubicBezTo>
                  <a:pt x="128" y="420"/>
                  <a:pt x="128" y="420"/>
                  <a:pt x="128" y="420"/>
                </a:cubicBezTo>
                <a:cubicBezTo>
                  <a:pt x="130" y="419"/>
                  <a:pt x="130" y="419"/>
                  <a:pt x="130" y="419"/>
                </a:cubicBezTo>
                <a:cubicBezTo>
                  <a:pt x="131" y="419"/>
                  <a:pt x="131" y="419"/>
                  <a:pt x="131" y="419"/>
                </a:cubicBezTo>
                <a:cubicBezTo>
                  <a:pt x="133" y="417"/>
                  <a:pt x="133" y="417"/>
                  <a:pt x="133" y="417"/>
                </a:cubicBezTo>
                <a:cubicBezTo>
                  <a:pt x="133" y="414"/>
                  <a:pt x="133" y="414"/>
                  <a:pt x="133" y="414"/>
                </a:cubicBezTo>
                <a:cubicBezTo>
                  <a:pt x="133" y="413"/>
                  <a:pt x="133" y="413"/>
                  <a:pt x="133" y="413"/>
                </a:cubicBezTo>
                <a:cubicBezTo>
                  <a:pt x="132" y="413"/>
                  <a:pt x="132" y="413"/>
                  <a:pt x="132" y="413"/>
                </a:cubicBezTo>
                <a:cubicBezTo>
                  <a:pt x="131" y="411"/>
                  <a:pt x="131" y="411"/>
                  <a:pt x="131" y="411"/>
                </a:cubicBezTo>
                <a:cubicBezTo>
                  <a:pt x="130" y="411"/>
                  <a:pt x="130" y="411"/>
                  <a:pt x="130" y="411"/>
                </a:cubicBezTo>
                <a:cubicBezTo>
                  <a:pt x="128" y="411"/>
                  <a:pt x="128" y="411"/>
                  <a:pt x="128" y="411"/>
                </a:cubicBezTo>
                <a:cubicBezTo>
                  <a:pt x="128" y="409"/>
                  <a:pt x="128" y="409"/>
                  <a:pt x="128" y="409"/>
                </a:cubicBezTo>
                <a:cubicBezTo>
                  <a:pt x="128" y="407"/>
                  <a:pt x="128" y="407"/>
                  <a:pt x="128" y="407"/>
                </a:cubicBezTo>
                <a:cubicBezTo>
                  <a:pt x="131" y="406"/>
                  <a:pt x="131" y="406"/>
                  <a:pt x="131" y="406"/>
                </a:cubicBezTo>
                <a:cubicBezTo>
                  <a:pt x="131" y="405"/>
                  <a:pt x="131" y="405"/>
                  <a:pt x="131" y="405"/>
                </a:cubicBezTo>
                <a:cubicBezTo>
                  <a:pt x="132" y="405"/>
                  <a:pt x="132" y="405"/>
                  <a:pt x="132" y="405"/>
                </a:cubicBezTo>
                <a:cubicBezTo>
                  <a:pt x="133" y="404"/>
                  <a:pt x="133" y="404"/>
                  <a:pt x="133" y="404"/>
                </a:cubicBezTo>
                <a:cubicBezTo>
                  <a:pt x="132" y="404"/>
                  <a:pt x="132" y="404"/>
                  <a:pt x="132" y="404"/>
                </a:cubicBezTo>
                <a:cubicBezTo>
                  <a:pt x="133" y="403"/>
                  <a:pt x="133" y="403"/>
                  <a:pt x="133" y="403"/>
                </a:cubicBezTo>
                <a:cubicBezTo>
                  <a:pt x="135" y="403"/>
                  <a:pt x="135" y="403"/>
                  <a:pt x="135" y="403"/>
                </a:cubicBezTo>
                <a:cubicBezTo>
                  <a:pt x="138" y="402"/>
                  <a:pt x="138" y="402"/>
                  <a:pt x="138" y="402"/>
                </a:cubicBezTo>
                <a:cubicBezTo>
                  <a:pt x="139" y="403"/>
                  <a:pt x="139" y="403"/>
                  <a:pt x="139" y="403"/>
                </a:cubicBezTo>
                <a:cubicBezTo>
                  <a:pt x="142" y="402"/>
                  <a:pt x="142" y="402"/>
                  <a:pt x="142" y="402"/>
                </a:cubicBezTo>
                <a:cubicBezTo>
                  <a:pt x="141" y="403"/>
                  <a:pt x="141" y="403"/>
                  <a:pt x="141" y="403"/>
                </a:cubicBezTo>
                <a:cubicBezTo>
                  <a:pt x="142" y="404"/>
                  <a:pt x="142" y="404"/>
                  <a:pt x="142" y="404"/>
                </a:cubicBezTo>
                <a:cubicBezTo>
                  <a:pt x="143" y="404"/>
                  <a:pt x="143" y="404"/>
                  <a:pt x="143" y="404"/>
                </a:cubicBezTo>
                <a:cubicBezTo>
                  <a:pt x="145" y="402"/>
                  <a:pt x="145" y="402"/>
                  <a:pt x="145" y="402"/>
                </a:cubicBezTo>
                <a:cubicBezTo>
                  <a:pt x="144" y="401"/>
                  <a:pt x="144" y="401"/>
                  <a:pt x="144" y="401"/>
                </a:cubicBezTo>
                <a:cubicBezTo>
                  <a:pt x="143" y="401"/>
                  <a:pt x="143" y="401"/>
                  <a:pt x="143" y="401"/>
                </a:cubicBezTo>
                <a:cubicBezTo>
                  <a:pt x="143" y="400"/>
                  <a:pt x="143" y="400"/>
                  <a:pt x="143" y="400"/>
                </a:cubicBezTo>
                <a:cubicBezTo>
                  <a:pt x="144" y="400"/>
                  <a:pt x="144" y="400"/>
                  <a:pt x="144" y="400"/>
                </a:cubicBezTo>
                <a:cubicBezTo>
                  <a:pt x="146" y="400"/>
                  <a:pt x="146" y="400"/>
                  <a:pt x="146" y="400"/>
                </a:cubicBezTo>
                <a:cubicBezTo>
                  <a:pt x="149" y="399"/>
                  <a:pt x="149" y="399"/>
                  <a:pt x="149" y="399"/>
                </a:cubicBezTo>
                <a:cubicBezTo>
                  <a:pt x="150" y="397"/>
                  <a:pt x="150" y="397"/>
                  <a:pt x="150" y="397"/>
                </a:cubicBezTo>
                <a:cubicBezTo>
                  <a:pt x="149" y="395"/>
                  <a:pt x="149" y="395"/>
                  <a:pt x="149" y="395"/>
                </a:cubicBezTo>
                <a:cubicBezTo>
                  <a:pt x="146" y="393"/>
                  <a:pt x="146" y="393"/>
                  <a:pt x="146" y="393"/>
                </a:cubicBezTo>
                <a:cubicBezTo>
                  <a:pt x="145" y="393"/>
                  <a:pt x="145" y="393"/>
                  <a:pt x="145" y="393"/>
                </a:cubicBezTo>
                <a:cubicBezTo>
                  <a:pt x="144" y="394"/>
                  <a:pt x="144" y="394"/>
                  <a:pt x="144" y="394"/>
                </a:cubicBezTo>
                <a:cubicBezTo>
                  <a:pt x="144" y="393"/>
                  <a:pt x="144" y="393"/>
                  <a:pt x="144" y="393"/>
                </a:cubicBezTo>
                <a:cubicBezTo>
                  <a:pt x="145" y="392"/>
                  <a:pt x="145" y="392"/>
                  <a:pt x="145" y="392"/>
                </a:cubicBezTo>
                <a:cubicBezTo>
                  <a:pt x="148" y="392"/>
                  <a:pt x="148" y="392"/>
                  <a:pt x="148" y="392"/>
                </a:cubicBezTo>
                <a:cubicBezTo>
                  <a:pt x="149" y="393"/>
                  <a:pt x="149" y="393"/>
                  <a:pt x="149" y="393"/>
                </a:cubicBezTo>
                <a:cubicBezTo>
                  <a:pt x="151" y="393"/>
                  <a:pt x="151" y="393"/>
                  <a:pt x="151" y="393"/>
                </a:cubicBezTo>
                <a:cubicBezTo>
                  <a:pt x="153" y="392"/>
                  <a:pt x="153" y="392"/>
                  <a:pt x="153" y="392"/>
                </a:cubicBezTo>
                <a:cubicBezTo>
                  <a:pt x="153" y="391"/>
                  <a:pt x="153" y="391"/>
                  <a:pt x="153" y="391"/>
                </a:cubicBezTo>
                <a:cubicBezTo>
                  <a:pt x="157" y="388"/>
                  <a:pt x="157" y="388"/>
                  <a:pt x="157" y="388"/>
                </a:cubicBezTo>
                <a:cubicBezTo>
                  <a:pt x="160" y="387"/>
                  <a:pt x="160" y="387"/>
                  <a:pt x="160" y="387"/>
                </a:cubicBezTo>
                <a:cubicBezTo>
                  <a:pt x="162" y="386"/>
                  <a:pt x="162" y="386"/>
                  <a:pt x="162" y="386"/>
                </a:cubicBezTo>
                <a:cubicBezTo>
                  <a:pt x="162" y="386"/>
                  <a:pt x="162" y="386"/>
                  <a:pt x="162" y="386"/>
                </a:cubicBezTo>
                <a:cubicBezTo>
                  <a:pt x="162" y="384"/>
                  <a:pt x="162" y="384"/>
                  <a:pt x="162" y="384"/>
                </a:cubicBezTo>
                <a:cubicBezTo>
                  <a:pt x="166" y="382"/>
                  <a:pt x="166" y="382"/>
                  <a:pt x="166" y="382"/>
                </a:cubicBezTo>
                <a:cubicBezTo>
                  <a:pt x="169" y="381"/>
                  <a:pt x="169" y="381"/>
                  <a:pt x="169" y="381"/>
                </a:cubicBezTo>
                <a:cubicBezTo>
                  <a:pt x="173" y="378"/>
                  <a:pt x="173" y="378"/>
                  <a:pt x="173" y="378"/>
                </a:cubicBezTo>
                <a:cubicBezTo>
                  <a:pt x="176" y="378"/>
                  <a:pt x="176" y="378"/>
                  <a:pt x="176" y="378"/>
                </a:cubicBezTo>
                <a:cubicBezTo>
                  <a:pt x="179" y="374"/>
                  <a:pt x="179" y="374"/>
                  <a:pt x="179" y="374"/>
                </a:cubicBezTo>
                <a:cubicBezTo>
                  <a:pt x="178" y="376"/>
                  <a:pt x="178" y="376"/>
                  <a:pt x="178" y="376"/>
                </a:cubicBezTo>
                <a:cubicBezTo>
                  <a:pt x="178" y="378"/>
                  <a:pt x="178" y="378"/>
                  <a:pt x="178" y="378"/>
                </a:cubicBezTo>
                <a:cubicBezTo>
                  <a:pt x="179" y="379"/>
                  <a:pt x="179" y="379"/>
                  <a:pt x="179" y="379"/>
                </a:cubicBezTo>
                <a:cubicBezTo>
                  <a:pt x="181" y="379"/>
                  <a:pt x="181" y="379"/>
                  <a:pt x="181" y="379"/>
                </a:cubicBezTo>
                <a:cubicBezTo>
                  <a:pt x="181" y="380"/>
                  <a:pt x="181" y="380"/>
                  <a:pt x="181" y="380"/>
                </a:cubicBezTo>
                <a:cubicBezTo>
                  <a:pt x="183" y="377"/>
                  <a:pt x="183" y="377"/>
                  <a:pt x="183" y="377"/>
                </a:cubicBezTo>
                <a:cubicBezTo>
                  <a:pt x="185" y="376"/>
                  <a:pt x="185" y="376"/>
                  <a:pt x="185" y="376"/>
                </a:cubicBezTo>
                <a:cubicBezTo>
                  <a:pt x="189" y="375"/>
                  <a:pt x="189" y="375"/>
                  <a:pt x="189" y="375"/>
                </a:cubicBezTo>
                <a:cubicBezTo>
                  <a:pt x="190" y="374"/>
                  <a:pt x="190" y="374"/>
                  <a:pt x="190" y="374"/>
                </a:cubicBezTo>
                <a:cubicBezTo>
                  <a:pt x="189" y="376"/>
                  <a:pt x="189" y="376"/>
                  <a:pt x="189" y="376"/>
                </a:cubicBezTo>
                <a:cubicBezTo>
                  <a:pt x="187" y="378"/>
                  <a:pt x="187" y="378"/>
                  <a:pt x="187" y="378"/>
                </a:cubicBezTo>
                <a:cubicBezTo>
                  <a:pt x="184" y="378"/>
                  <a:pt x="184" y="378"/>
                  <a:pt x="184" y="378"/>
                </a:cubicBezTo>
                <a:cubicBezTo>
                  <a:pt x="180" y="382"/>
                  <a:pt x="180" y="382"/>
                  <a:pt x="180" y="382"/>
                </a:cubicBezTo>
                <a:cubicBezTo>
                  <a:pt x="180" y="383"/>
                  <a:pt x="180" y="383"/>
                  <a:pt x="180" y="383"/>
                </a:cubicBezTo>
                <a:cubicBezTo>
                  <a:pt x="182" y="386"/>
                  <a:pt x="182" y="386"/>
                  <a:pt x="182" y="386"/>
                </a:cubicBezTo>
                <a:cubicBezTo>
                  <a:pt x="183" y="388"/>
                  <a:pt x="183" y="388"/>
                  <a:pt x="183" y="388"/>
                </a:cubicBezTo>
                <a:cubicBezTo>
                  <a:pt x="181" y="387"/>
                  <a:pt x="181" y="387"/>
                  <a:pt x="181" y="387"/>
                </a:cubicBezTo>
                <a:cubicBezTo>
                  <a:pt x="179" y="387"/>
                  <a:pt x="179" y="387"/>
                  <a:pt x="179" y="387"/>
                </a:cubicBezTo>
                <a:cubicBezTo>
                  <a:pt x="178" y="387"/>
                  <a:pt x="178" y="387"/>
                  <a:pt x="178" y="387"/>
                </a:cubicBezTo>
                <a:cubicBezTo>
                  <a:pt x="177" y="387"/>
                  <a:pt x="177" y="387"/>
                  <a:pt x="177" y="387"/>
                </a:cubicBezTo>
                <a:cubicBezTo>
                  <a:pt x="175" y="386"/>
                  <a:pt x="175" y="386"/>
                  <a:pt x="175" y="386"/>
                </a:cubicBezTo>
                <a:cubicBezTo>
                  <a:pt x="175" y="384"/>
                  <a:pt x="175" y="384"/>
                  <a:pt x="175" y="384"/>
                </a:cubicBezTo>
                <a:cubicBezTo>
                  <a:pt x="172" y="385"/>
                  <a:pt x="172" y="385"/>
                  <a:pt x="172" y="385"/>
                </a:cubicBezTo>
                <a:cubicBezTo>
                  <a:pt x="170" y="385"/>
                  <a:pt x="170" y="385"/>
                  <a:pt x="170" y="385"/>
                </a:cubicBezTo>
                <a:cubicBezTo>
                  <a:pt x="168" y="387"/>
                  <a:pt x="168" y="387"/>
                  <a:pt x="168" y="387"/>
                </a:cubicBezTo>
                <a:cubicBezTo>
                  <a:pt x="165" y="387"/>
                  <a:pt x="165" y="387"/>
                  <a:pt x="165" y="387"/>
                </a:cubicBezTo>
                <a:cubicBezTo>
                  <a:pt x="163" y="389"/>
                  <a:pt x="163" y="389"/>
                  <a:pt x="163" y="389"/>
                </a:cubicBezTo>
                <a:cubicBezTo>
                  <a:pt x="163" y="390"/>
                  <a:pt x="163" y="390"/>
                  <a:pt x="163" y="390"/>
                </a:cubicBezTo>
                <a:cubicBezTo>
                  <a:pt x="164" y="391"/>
                  <a:pt x="164" y="391"/>
                  <a:pt x="164" y="391"/>
                </a:cubicBezTo>
                <a:cubicBezTo>
                  <a:pt x="162" y="394"/>
                  <a:pt x="162" y="394"/>
                  <a:pt x="162" y="394"/>
                </a:cubicBezTo>
                <a:cubicBezTo>
                  <a:pt x="160" y="396"/>
                  <a:pt x="160" y="396"/>
                  <a:pt x="160" y="396"/>
                </a:cubicBezTo>
                <a:cubicBezTo>
                  <a:pt x="159" y="398"/>
                  <a:pt x="159" y="398"/>
                  <a:pt x="159" y="398"/>
                </a:cubicBezTo>
                <a:cubicBezTo>
                  <a:pt x="154" y="403"/>
                  <a:pt x="154" y="403"/>
                  <a:pt x="154" y="403"/>
                </a:cubicBezTo>
                <a:cubicBezTo>
                  <a:pt x="152" y="404"/>
                  <a:pt x="152" y="404"/>
                  <a:pt x="152" y="404"/>
                </a:cubicBezTo>
                <a:cubicBezTo>
                  <a:pt x="153" y="406"/>
                  <a:pt x="153" y="406"/>
                  <a:pt x="153" y="406"/>
                </a:cubicBezTo>
                <a:cubicBezTo>
                  <a:pt x="154" y="408"/>
                  <a:pt x="154" y="408"/>
                  <a:pt x="154" y="408"/>
                </a:cubicBezTo>
                <a:cubicBezTo>
                  <a:pt x="155" y="407"/>
                  <a:pt x="155" y="407"/>
                  <a:pt x="155" y="407"/>
                </a:cubicBezTo>
                <a:cubicBezTo>
                  <a:pt x="156" y="407"/>
                  <a:pt x="156" y="407"/>
                  <a:pt x="156" y="407"/>
                </a:cubicBezTo>
                <a:cubicBezTo>
                  <a:pt x="158" y="406"/>
                  <a:pt x="158" y="406"/>
                  <a:pt x="158" y="406"/>
                </a:cubicBezTo>
                <a:cubicBezTo>
                  <a:pt x="159" y="406"/>
                  <a:pt x="159" y="406"/>
                  <a:pt x="159" y="406"/>
                </a:cubicBezTo>
                <a:cubicBezTo>
                  <a:pt x="159" y="407"/>
                  <a:pt x="159" y="407"/>
                  <a:pt x="159" y="407"/>
                </a:cubicBezTo>
                <a:cubicBezTo>
                  <a:pt x="156" y="410"/>
                  <a:pt x="156" y="410"/>
                  <a:pt x="156" y="410"/>
                </a:cubicBezTo>
                <a:cubicBezTo>
                  <a:pt x="155" y="410"/>
                  <a:pt x="155" y="410"/>
                  <a:pt x="155" y="410"/>
                </a:cubicBezTo>
                <a:cubicBezTo>
                  <a:pt x="154" y="411"/>
                  <a:pt x="154" y="411"/>
                  <a:pt x="154" y="411"/>
                </a:cubicBezTo>
                <a:cubicBezTo>
                  <a:pt x="152" y="410"/>
                  <a:pt x="152" y="410"/>
                  <a:pt x="152" y="410"/>
                </a:cubicBezTo>
                <a:cubicBezTo>
                  <a:pt x="151" y="411"/>
                  <a:pt x="151" y="411"/>
                  <a:pt x="151" y="411"/>
                </a:cubicBezTo>
                <a:cubicBezTo>
                  <a:pt x="149" y="411"/>
                  <a:pt x="149" y="411"/>
                  <a:pt x="149" y="411"/>
                </a:cubicBezTo>
                <a:cubicBezTo>
                  <a:pt x="149" y="413"/>
                  <a:pt x="149" y="413"/>
                  <a:pt x="149" y="413"/>
                </a:cubicBezTo>
                <a:cubicBezTo>
                  <a:pt x="148" y="412"/>
                  <a:pt x="148" y="412"/>
                  <a:pt x="148" y="412"/>
                </a:cubicBezTo>
                <a:cubicBezTo>
                  <a:pt x="147" y="413"/>
                  <a:pt x="147" y="413"/>
                  <a:pt x="147" y="413"/>
                </a:cubicBezTo>
                <a:cubicBezTo>
                  <a:pt x="147" y="415"/>
                  <a:pt x="147" y="415"/>
                  <a:pt x="147" y="415"/>
                </a:cubicBezTo>
                <a:cubicBezTo>
                  <a:pt x="149" y="418"/>
                  <a:pt x="149" y="418"/>
                  <a:pt x="149" y="418"/>
                </a:cubicBezTo>
                <a:cubicBezTo>
                  <a:pt x="150" y="417"/>
                  <a:pt x="150" y="417"/>
                  <a:pt x="150" y="417"/>
                </a:cubicBezTo>
                <a:cubicBezTo>
                  <a:pt x="151" y="416"/>
                  <a:pt x="151" y="416"/>
                  <a:pt x="151" y="416"/>
                </a:cubicBezTo>
                <a:cubicBezTo>
                  <a:pt x="152" y="417"/>
                  <a:pt x="152" y="417"/>
                  <a:pt x="152" y="417"/>
                </a:cubicBezTo>
                <a:cubicBezTo>
                  <a:pt x="153" y="415"/>
                  <a:pt x="153" y="415"/>
                  <a:pt x="153" y="415"/>
                </a:cubicBezTo>
                <a:cubicBezTo>
                  <a:pt x="154" y="415"/>
                  <a:pt x="154" y="415"/>
                  <a:pt x="154" y="415"/>
                </a:cubicBezTo>
                <a:cubicBezTo>
                  <a:pt x="154" y="417"/>
                  <a:pt x="154" y="417"/>
                  <a:pt x="154" y="417"/>
                </a:cubicBezTo>
                <a:cubicBezTo>
                  <a:pt x="155" y="416"/>
                  <a:pt x="155" y="416"/>
                  <a:pt x="155" y="416"/>
                </a:cubicBezTo>
                <a:cubicBezTo>
                  <a:pt x="155" y="415"/>
                  <a:pt x="155" y="415"/>
                  <a:pt x="155" y="415"/>
                </a:cubicBezTo>
                <a:cubicBezTo>
                  <a:pt x="157" y="414"/>
                  <a:pt x="157" y="414"/>
                  <a:pt x="157" y="414"/>
                </a:cubicBezTo>
                <a:cubicBezTo>
                  <a:pt x="158" y="413"/>
                  <a:pt x="158" y="413"/>
                  <a:pt x="158" y="413"/>
                </a:cubicBezTo>
                <a:cubicBezTo>
                  <a:pt x="159" y="411"/>
                  <a:pt x="159" y="411"/>
                  <a:pt x="159" y="411"/>
                </a:cubicBezTo>
                <a:cubicBezTo>
                  <a:pt x="160" y="410"/>
                  <a:pt x="160" y="410"/>
                  <a:pt x="160" y="410"/>
                </a:cubicBezTo>
                <a:cubicBezTo>
                  <a:pt x="160" y="411"/>
                  <a:pt x="160" y="411"/>
                  <a:pt x="160" y="411"/>
                </a:cubicBezTo>
                <a:cubicBezTo>
                  <a:pt x="159" y="412"/>
                  <a:pt x="159" y="412"/>
                  <a:pt x="159" y="412"/>
                </a:cubicBezTo>
                <a:cubicBezTo>
                  <a:pt x="160" y="413"/>
                  <a:pt x="160" y="413"/>
                  <a:pt x="160" y="413"/>
                </a:cubicBezTo>
                <a:cubicBezTo>
                  <a:pt x="162" y="412"/>
                  <a:pt x="162" y="412"/>
                  <a:pt x="162" y="412"/>
                </a:cubicBezTo>
                <a:cubicBezTo>
                  <a:pt x="165" y="410"/>
                  <a:pt x="165" y="410"/>
                  <a:pt x="165" y="410"/>
                </a:cubicBezTo>
                <a:cubicBezTo>
                  <a:pt x="167" y="410"/>
                  <a:pt x="167" y="410"/>
                  <a:pt x="167" y="410"/>
                </a:cubicBezTo>
                <a:cubicBezTo>
                  <a:pt x="168" y="411"/>
                  <a:pt x="168" y="411"/>
                  <a:pt x="168" y="411"/>
                </a:cubicBezTo>
                <a:cubicBezTo>
                  <a:pt x="169" y="410"/>
                  <a:pt x="169" y="410"/>
                  <a:pt x="169" y="410"/>
                </a:cubicBezTo>
                <a:cubicBezTo>
                  <a:pt x="169" y="407"/>
                  <a:pt x="169" y="407"/>
                  <a:pt x="169" y="407"/>
                </a:cubicBezTo>
                <a:cubicBezTo>
                  <a:pt x="172" y="406"/>
                  <a:pt x="172" y="406"/>
                  <a:pt x="172" y="406"/>
                </a:cubicBezTo>
                <a:cubicBezTo>
                  <a:pt x="172" y="406"/>
                  <a:pt x="172" y="406"/>
                  <a:pt x="172" y="406"/>
                </a:cubicBezTo>
                <a:cubicBezTo>
                  <a:pt x="170" y="408"/>
                  <a:pt x="170" y="408"/>
                  <a:pt x="170" y="408"/>
                </a:cubicBezTo>
                <a:cubicBezTo>
                  <a:pt x="170" y="410"/>
                  <a:pt x="170" y="410"/>
                  <a:pt x="170" y="410"/>
                </a:cubicBezTo>
                <a:cubicBezTo>
                  <a:pt x="171" y="409"/>
                  <a:pt x="171" y="409"/>
                  <a:pt x="171" y="409"/>
                </a:cubicBezTo>
                <a:cubicBezTo>
                  <a:pt x="173" y="406"/>
                  <a:pt x="173" y="406"/>
                  <a:pt x="173" y="406"/>
                </a:cubicBezTo>
                <a:cubicBezTo>
                  <a:pt x="175" y="403"/>
                  <a:pt x="175" y="403"/>
                  <a:pt x="175" y="403"/>
                </a:cubicBezTo>
                <a:cubicBezTo>
                  <a:pt x="176" y="403"/>
                  <a:pt x="176" y="403"/>
                  <a:pt x="176" y="403"/>
                </a:cubicBezTo>
                <a:cubicBezTo>
                  <a:pt x="176" y="404"/>
                  <a:pt x="176" y="404"/>
                  <a:pt x="176" y="404"/>
                </a:cubicBezTo>
                <a:cubicBezTo>
                  <a:pt x="175" y="406"/>
                  <a:pt x="175" y="406"/>
                  <a:pt x="175" y="406"/>
                </a:cubicBezTo>
                <a:cubicBezTo>
                  <a:pt x="175" y="407"/>
                  <a:pt x="175" y="407"/>
                  <a:pt x="175" y="407"/>
                </a:cubicBezTo>
                <a:cubicBezTo>
                  <a:pt x="177" y="405"/>
                  <a:pt x="177" y="405"/>
                  <a:pt x="177" y="405"/>
                </a:cubicBezTo>
                <a:cubicBezTo>
                  <a:pt x="178" y="406"/>
                  <a:pt x="178" y="406"/>
                  <a:pt x="178" y="406"/>
                </a:cubicBezTo>
                <a:cubicBezTo>
                  <a:pt x="178" y="407"/>
                  <a:pt x="178" y="407"/>
                  <a:pt x="178" y="407"/>
                </a:cubicBezTo>
                <a:cubicBezTo>
                  <a:pt x="179" y="407"/>
                  <a:pt x="179" y="407"/>
                  <a:pt x="179" y="407"/>
                </a:cubicBezTo>
                <a:cubicBezTo>
                  <a:pt x="180" y="408"/>
                  <a:pt x="180" y="408"/>
                  <a:pt x="180" y="408"/>
                </a:cubicBezTo>
                <a:cubicBezTo>
                  <a:pt x="182" y="407"/>
                  <a:pt x="182" y="407"/>
                  <a:pt x="182" y="407"/>
                </a:cubicBezTo>
                <a:cubicBezTo>
                  <a:pt x="183" y="405"/>
                  <a:pt x="183" y="405"/>
                  <a:pt x="183" y="405"/>
                </a:cubicBezTo>
                <a:cubicBezTo>
                  <a:pt x="185" y="404"/>
                  <a:pt x="185" y="404"/>
                  <a:pt x="185" y="404"/>
                </a:cubicBezTo>
                <a:cubicBezTo>
                  <a:pt x="187" y="403"/>
                  <a:pt x="187" y="403"/>
                  <a:pt x="187" y="403"/>
                </a:cubicBezTo>
                <a:cubicBezTo>
                  <a:pt x="185" y="403"/>
                  <a:pt x="185" y="403"/>
                  <a:pt x="185" y="403"/>
                </a:cubicBezTo>
                <a:cubicBezTo>
                  <a:pt x="186" y="401"/>
                  <a:pt x="186" y="401"/>
                  <a:pt x="186" y="401"/>
                </a:cubicBezTo>
                <a:cubicBezTo>
                  <a:pt x="189" y="400"/>
                  <a:pt x="189" y="400"/>
                  <a:pt x="189" y="400"/>
                </a:cubicBezTo>
                <a:cubicBezTo>
                  <a:pt x="190" y="398"/>
                  <a:pt x="190" y="398"/>
                  <a:pt x="190" y="398"/>
                </a:cubicBezTo>
                <a:cubicBezTo>
                  <a:pt x="190" y="397"/>
                  <a:pt x="190" y="397"/>
                  <a:pt x="190" y="397"/>
                </a:cubicBezTo>
                <a:cubicBezTo>
                  <a:pt x="188" y="397"/>
                  <a:pt x="188" y="397"/>
                  <a:pt x="188" y="397"/>
                </a:cubicBezTo>
                <a:cubicBezTo>
                  <a:pt x="187" y="396"/>
                  <a:pt x="187" y="396"/>
                  <a:pt x="187" y="396"/>
                </a:cubicBezTo>
                <a:cubicBezTo>
                  <a:pt x="185" y="396"/>
                  <a:pt x="185" y="396"/>
                  <a:pt x="185" y="396"/>
                </a:cubicBezTo>
                <a:cubicBezTo>
                  <a:pt x="186" y="395"/>
                  <a:pt x="186" y="395"/>
                  <a:pt x="186" y="395"/>
                </a:cubicBezTo>
                <a:cubicBezTo>
                  <a:pt x="187" y="395"/>
                  <a:pt x="187" y="395"/>
                  <a:pt x="187" y="395"/>
                </a:cubicBezTo>
                <a:cubicBezTo>
                  <a:pt x="189" y="395"/>
                  <a:pt x="189" y="395"/>
                  <a:pt x="189" y="395"/>
                </a:cubicBezTo>
                <a:cubicBezTo>
                  <a:pt x="190" y="394"/>
                  <a:pt x="190" y="394"/>
                  <a:pt x="190" y="394"/>
                </a:cubicBezTo>
                <a:cubicBezTo>
                  <a:pt x="190" y="392"/>
                  <a:pt x="190" y="392"/>
                  <a:pt x="190" y="392"/>
                </a:cubicBezTo>
                <a:cubicBezTo>
                  <a:pt x="188" y="393"/>
                  <a:pt x="188" y="393"/>
                  <a:pt x="188" y="393"/>
                </a:cubicBezTo>
                <a:cubicBezTo>
                  <a:pt x="186" y="392"/>
                  <a:pt x="186" y="392"/>
                  <a:pt x="186" y="392"/>
                </a:cubicBezTo>
                <a:cubicBezTo>
                  <a:pt x="186" y="390"/>
                  <a:pt x="186" y="390"/>
                  <a:pt x="186" y="390"/>
                </a:cubicBezTo>
                <a:cubicBezTo>
                  <a:pt x="189" y="390"/>
                  <a:pt x="189" y="390"/>
                  <a:pt x="189" y="390"/>
                </a:cubicBezTo>
                <a:cubicBezTo>
                  <a:pt x="190" y="389"/>
                  <a:pt x="190" y="389"/>
                  <a:pt x="190" y="389"/>
                </a:cubicBezTo>
                <a:cubicBezTo>
                  <a:pt x="190" y="390"/>
                  <a:pt x="190" y="390"/>
                  <a:pt x="190" y="390"/>
                </a:cubicBezTo>
                <a:cubicBezTo>
                  <a:pt x="191" y="389"/>
                  <a:pt x="191" y="389"/>
                  <a:pt x="191" y="389"/>
                </a:cubicBezTo>
                <a:cubicBezTo>
                  <a:pt x="190" y="387"/>
                  <a:pt x="190" y="387"/>
                  <a:pt x="190" y="387"/>
                </a:cubicBezTo>
                <a:cubicBezTo>
                  <a:pt x="193" y="386"/>
                  <a:pt x="193" y="386"/>
                  <a:pt x="193" y="386"/>
                </a:cubicBezTo>
                <a:cubicBezTo>
                  <a:pt x="195" y="387"/>
                  <a:pt x="195" y="387"/>
                  <a:pt x="195" y="387"/>
                </a:cubicBezTo>
                <a:cubicBezTo>
                  <a:pt x="196" y="387"/>
                  <a:pt x="196" y="387"/>
                  <a:pt x="196" y="387"/>
                </a:cubicBezTo>
                <a:cubicBezTo>
                  <a:pt x="198" y="387"/>
                  <a:pt x="198" y="387"/>
                  <a:pt x="198" y="387"/>
                </a:cubicBezTo>
                <a:cubicBezTo>
                  <a:pt x="195" y="389"/>
                  <a:pt x="195" y="389"/>
                  <a:pt x="195" y="389"/>
                </a:cubicBezTo>
                <a:cubicBezTo>
                  <a:pt x="195" y="390"/>
                  <a:pt x="195" y="390"/>
                  <a:pt x="195" y="390"/>
                </a:cubicBezTo>
                <a:cubicBezTo>
                  <a:pt x="196" y="393"/>
                  <a:pt x="196" y="393"/>
                  <a:pt x="196" y="393"/>
                </a:cubicBezTo>
                <a:cubicBezTo>
                  <a:pt x="196" y="393"/>
                  <a:pt x="196" y="393"/>
                  <a:pt x="196" y="393"/>
                </a:cubicBezTo>
                <a:cubicBezTo>
                  <a:pt x="198" y="390"/>
                  <a:pt x="198" y="390"/>
                  <a:pt x="198" y="390"/>
                </a:cubicBezTo>
                <a:cubicBezTo>
                  <a:pt x="199" y="389"/>
                  <a:pt x="199" y="389"/>
                  <a:pt x="199" y="389"/>
                </a:cubicBezTo>
                <a:cubicBezTo>
                  <a:pt x="200" y="389"/>
                  <a:pt x="200" y="389"/>
                  <a:pt x="200" y="389"/>
                </a:cubicBezTo>
                <a:cubicBezTo>
                  <a:pt x="199" y="390"/>
                  <a:pt x="199" y="390"/>
                  <a:pt x="199" y="390"/>
                </a:cubicBezTo>
                <a:cubicBezTo>
                  <a:pt x="198" y="391"/>
                  <a:pt x="198" y="391"/>
                  <a:pt x="198" y="391"/>
                </a:cubicBezTo>
                <a:cubicBezTo>
                  <a:pt x="199" y="393"/>
                  <a:pt x="199" y="393"/>
                  <a:pt x="199" y="393"/>
                </a:cubicBezTo>
                <a:cubicBezTo>
                  <a:pt x="201" y="391"/>
                  <a:pt x="201" y="391"/>
                  <a:pt x="201" y="391"/>
                </a:cubicBezTo>
                <a:cubicBezTo>
                  <a:pt x="201" y="390"/>
                  <a:pt x="201" y="390"/>
                  <a:pt x="201" y="390"/>
                </a:cubicBezTo>
                <a:cubicBezTo>
                  <a:pt x="203" y="391"/>
                  <a:pt x="203" y="391"/>
                  <a:pt x="203" y="391"/>
                </a:cubicBezTo>
                <a:cubicBezTo>
                  <a:pt x="204" y="390"/>
                  <a:pt x="204" y="390"/>
                  <a:pt x="204" y="390"/>
                </a:cubicBezTo>
                <a:cubicBezTo>
                  <a:pt x="205" y="390"/>
                  <a:pt x="205" y="390"/>
                  <a:pt x="205" y="390"/>
                </a:cubicBezTo>
                <a:cubicBezTo>
                  <a:pt x="207" y="388"/>
                  <a:pt x="207" y="388"/>
                  <a:pt x="207" y="388"/>
                </a:cubicBezTo>
                <a:cubicBezTo>
                  <a:pt x="209" y="388"/>
                  <a:pt x="209" y="388"/>
                  <a:pt x="209" y="388"/>
                </a:cubicBezTo>
                <a:cubicBezTo>
                  <a:pt x="211" y="388"/>
                  <a:pt x="211" y="388"/>
                  <a:pt x="211" y="388"/>
                </a:cubicBezTo>
                <a:cubicBezTo>
                  <a:pt x="210" y="389"/>
                  <a:pt x="210" y="389"/>
                  <a:pt x="210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6" y="391"/>
                  <a:pt x="206" y="391"/>
                  <a:pt x="206" y="391"/>
                </a:cubicBezTo>
                <a:cubicBezTo>
                  <a:pt x="205" y="391"/>
                  <a:pt x="205" y="391"/>
                  <a:pt x="205" y="391"/>
                </a:cubicBezTo>
                <a:cubicBezTo>
                  <a:pt x="204" y="392"/>
                  <a:pt x="204" y="392"/>
                  <a:pt x="204" y="392"/>
                </a:cubicBezTo>
                <a:cubicBezTo>
                  <a:pt x="205" y="393"/>
                  <a:pt x="205" y="393"/>
                  <a:pt x="205" y="393"/>
                </a:cubicBezTo>
                <a:cubicBezTo>
                  <a:pt x="208" y="394"/>
                  <a:pt x="208" y="394"/>
                  <a:pt x="208" y="394"/>
                </a:cubicBezTo>
                <a:cubicBezTo>
                  <a:pt x="210" y="395"/>
                  <a:pt x="210" y="395"/>
                  <a:pt x="210" y="395"/>
                </a:cubicBezTo>
                <a:cubicBezTo>
                  <a:pt x="209" y="396"/>
                  <a:pt x="209" y="396"/>
                  <a:pt x="209" y="396"/>
                </a:cubicBezTo>
                <a:cubicBezTo>
                  <a:pt x="207" y="395"/>
                  <a:pt x="207" y="395"/>
                  <a:pt x="207" y="395"/>
                </a:cubicBezTo>
                <a:cubicBezTo>
                  <a:pt x="205" y="394"/>
                  <a:pt x="205" y="394"/>
                  <a:pt x="205" y="394"/>
                </a:cubicBezTo>
                <a:cubicBezTo>
                  <a:pt x="203" y="395"/>
                  <a:pt x="203" y="395"/>
                  <a:pt x="203" y="395"/>
                </a:cubicBezTo>
                <a:cubicBezTo>
                  <a:pt x="203" y="397"/>
                  <a:pt x="203" y="397"/>
                  <a:pt x="203" y="397"/>
                </a:cubicBezTo>
                <a:cubicBezTo>
                  <a:pt x="204" y="397"/>
                  <a:pt x="204" y="397"/>
                  <a:pt x="204" y="397"/>
                </a:cubicBezTo>
                <a:cubicBezTo>
                  <a:pt x="206" y="396"/>
                  <a:pt x="206" y="396"/>
                  <a:pt x="206" y="396"/>
                </a:cubicBezTo>
                <a:cubicBezTo>
                  <a:pt x="207" y="397"/>
                  <a:pt x="207" y="397"/>
                  <a:pt x="207" y="397"/>
                </a:cubicBezTo>
                <a:cubicBezTo>
                  <a:pt x="207" y="398"/>
                  <a:pt x="207" y="398"/>
                  <a:pt x="207" y="398"/>
                </a:cubicBezTo>
                <a:cubicBezTo>
                  <a:pt x="205" y="398"/>
                  <a:pt x="205" y="398"/>
                  <a:pt x="205" y="398"/>
                </a:cubicBezTo>
                <a:cubicBezTo>
                  <a:pt x="205" y="399"/>
                  <a:pt x="205" y="399"/>
                  <a:pt x="205" y="399"/>
                </a:cubicBezTo>
                <a:cubicBezTo>
                  <a:pt x="207" y="400"/>
                  <a:pt x="207" y="400"/>
                  <a:pt x="207" y="400"/>
                </a:cubicBezTo>
                <a:cubicBezTo>
                  <a:pt x="208" y="401"/>
                  <a:pt x="208" y="401"/>
                  <a:pt x="208" y="401"/>
                </a:cubicBezTo>
                <a:cubicBezTo>
                  <a:pt x="207" y="401"/>
                  <a:pt x="207" y="401"/>
                  <a:pt x="207" y="401"/>
                </a:cubicBezTo>
                <a:cubicBezTo>
                  <a:pt x="205" y="402"/>
                  <a:pt x="205" y="402"/>
                  <a:pt x="205" y="402"/>
                </a:cubicBezTo>
                <a:cubicBezTo>
                  <a:pt x="206" y="403"/>
                  <a:pt x="206" y="403"/>
                  <a:pt x="206" y="403"/>
                </a:cubicBezTo>
                <a:cubicBezTo>
                  <a:pt x="207" y="403"/>
                  <a:pt x="207" y="403"/>
                  <a:pt x="207" y="403"/>
                </a:cubicBezTo>
                <a:cubicBezTo>
                  <a:pt x="209" y="402"/>
                  <a:pt x="209" y="402"/>
                  <a:pt x="209" y="402"/>
                </a:cubicBezTo>
                <a:cubicBezTo>
                  <a:pt x="211" y="404"/>
                  <a:pt x="211" y="404"/>
                  <a:pt x="211" y="404"/>
                </a:cubicBezTo>
                <a:cubicBezTo>
                  <a:pt x="212" y="404"/>
                  <a:pt x="212" y="404"/>
                  <a:pt x="212" y="404"/>
                </a:cubicBezTo>
                <a:cubicBezTo>
                  <a:pt x="215" y="403"/>
                  <a:pt x="215" y="403"/>
                  <a:pt x="215" y="403"/>
                </a:cubicBezTo>
                <a:cubicBezTo>
                  <a:pt x="216" y="404"/>
                  <a:pt x="216" y="404"/>
                  <a:pt x="216" y="404"/>
                </a:cubicBezTo>
                <a:cubicBezTo>
                  <a:pt x="216" y="405"/>
                  <a:pt x="216" y="405"/>
                  <a:pt x="216" y="405"/>
                </a:cubicBezTo>
                <a:cubicBezTo>
                  <a:pt x="215" y="406"/>
                  <a:pt x="215" y="406"/>
                  <a:pt x="215" y="406"/>
                </a:cubicBezTo>
                <a:cubicBezTo>
                  <a:pt x="215" y="407"/>
                  <a:pt x="215" y="407"/>
                  <a:pt x="215" y="407"/>
                </a:cubicBezTo>
                <a:cubicBezTo>
                  <a:pt x="216" y="407"/>
                  <a:pt x="216" y="407"/>
                  <a:pt x="216" y="407"/>
                </a:cubicBezTo>
                <a:cubicBezTo>
                  <a:pt x="216" y="409"/>
                  <a:pt x="216" y="409"/>
                  <a:pt x="216" y="409"/>
                </a:cubicBezTo>
                <a:cubicBezTo>
                  <a:pt x="217" y="409"/>
                  <a:pt x="217" y="409"/>
                  <a:pt x="217" y="409"/>
                </a:cubicBezTo>
                <a:cubicBezTo>
                  <a:pt x="219" y="407"/>
                  <a:pt x="219" y="407"/>
                  <a:pt x="219" y="407"/>
                </a:cubicBezTo>
                <a:cubicBezTo>
                  <a:pt x="218" y="406"/>
                  <a:pt x="218" y="406"/>
                  <a:pt x="218" y="406"/>
                </a:cubicBezTo>
                <a:cubicBezTo>
                  <a:pt x="219" y="406"/>
                  <a:pt x="219" y="406"/>
                  <a:pt x="219" y="406"/>
                </a:cubicBezTo>
                <a:cubicBezTo>
                  <a:pt x="221" y="406"/>
                  <a:pt x="221" y="406"/>
                  <a:pt x="221" y="406"/>
                </a:cubicBezTo>
                <a:cubicBezTo>
                  <a:pt x="220" y="407"/>
                  <a:pt x="220" y="407"/>
                  <a:pt x="220" y="407"/>
                </a:cubicBezTo>
                <a:cubicBezTo>
                  <a:pt x="220" y="409"/>
                  <a:pt x="220" y="409"/>
                  <a:pt x="220" y="409"/>
                </a:cubicBezTo>
                <a:cubicBezTo>
                  <a:pt x="217" y="411"/>
                  <a:pt x="217" y="411"/>
                  <a:pt x="217" y="411"/>
                </a:cubicBezTo>
                <a:cubicBezTo>
                  <a:pt x="219" y="412"/>
                  <a:pt x="219" y="412"/>
                  <a:pt x="219" y="412"/>
                </a:cubicBezTo>
                <a:cubicBezTo>
                  <a:pt x="218" y="413"/>
                  <a:pt x="218" y="413"/>
                  <a:pt x="218" y="413"/>
                </a:cubicBezTo>
                <a:cubicBezTo>
                  <a:pt x="217" y="413"/>
                  <a:pt x="217" y="413"/>
                  <a:pt x="217" y="413"/>
                </a:cubicBezTo>
                <a:cubicBezTo>
                  <a:pt x="216" y="413"/>
                  <a:pt x="216" y="413"/>
                  <a:pt x="216" y="413"/>
                </a:cubicBezTo>
                <a:cubicBezTo>
                  <a:pt x="217" y="414"/>
                  <a:pt x="217" y="414"/>
                  <a:pt x="217" y="414"/>
                </a:cubicBezTo>
                <a:cubicBezTo>
                  <a:pt x="221" y="415"/>
                  <a:pt x="221" y="415"/>
                  <a:pt x="221" y="415"/>
                </a:cubicBezTo>
                <a:cubicBezTo>
                  <a:pt x="223" y="414"/>
                  <a:pt x="223" y="414"/>
                  <a:pt x="223" y="414"/>
                </a:cubicBezTo>
                <a:cubicBezTo>
                  <a:pt x="224" y="415"/>
                  <a:pt x="224" y="415"/>
                  <a:pt x="224" y="415"/>
                </a:cubicBezTo>
                <a:cubicBezTo>
                  <a:pt x="226" y="415"/>
                  <a:pt x="226" y="415"/>
                  <a:pt x="226" y="415"/>
                </a:cubicBezTo>
                <a:cubicBezTo>
                  <a:pt x="228" y="415"/>
                  <a:pt x="228" y="415"/>
                  <a:pt x="228" y="415"/>
                </a:cubicBezTo>
                <a:cubicBezTo>
                  <a:pt x="230" y="414"/>
                  <a:pt x="230" y="414"/>
                  <a:pt x="230" y="414"/>
                </a:cubicBezTo>
                <a:cubicBezTo>
                  <a:pt x="231" y="415"/>
                  <a:pt x="231" y="415"/>
                  <a:pt x="231" y="415"/>
                </a:cubicBezTo>
                <a:cubicBezTo>
                  <a:pt x="231" y="416"/>
                  <a:pt x="231" y="416"/>
                  <a:pt x="231" y="416"/>
                </a:cubicBezTo>
                <a:cubicBezTo>
                  <a:pt x="232" y="416"/>
                  <a:pt x="232" y="416"/>
                  <a:pt x="232" y="416"/>
                </a:cubicBezTo>
                <a:cubicBezTo>
                  <a:pt x="233" y="418"/>
                  <a:pt x="233" y="418"/>
                  <a:pt x="233" y="418"/>
                </a:cubicBezTo>
                <a:cubicBezTo>
                  <a:pt x="235" y="418"/>
                  <a:pt x="235" y="418"/>
                  <a:pt x="235" y="418"/>
                </a:cubicBezTo>
                <a:cubicBezTo>
                  <a:pt x="235" y="420"/>
                  <a:pt x="235" y="420"/>
                  <a:pt x="235" y="420"/>
                </a:cubicBezTo>
                <a:cubicBezTo>
                  <a:pt x="237" y="420"/>
                  <a:pt x="237" y="420"/>
                  <a:pt x="237" y="420"/>
                </a:cubicBezTo>
                <a:cubicBezTo>
                  <a:pt x="239" y="418"/>
                  <a:pt x="239" y="418"/>
                  <a:pt x="239" y="418"/>
                </a:cubicBezTo>
                <a:cubicBezTo>
                  <a:pt x="240" y="418"/>
                  <a:pt x="240" y="418"/>
                  <a:pt x="240" y="418"/>
                </a:cubicBezTo>
                <a:cubicBezTo>
                  <a:pt x="241" y="418"/>
                  <a:pt x="241" y="418"/>
                  <a:pt x="241" y="418"/>
                </a:cubicBezTo>
                <a:cubicBezTo>
                  <a:pt x="240" y="420"/>
                  <a:pt x="240" y="420"/>
                  <a:pt x="240" y="420"/>
                </a:cubicBezTo>
                <a:cubicBezTo>
                  <a:pt x="239" y="421"/>
                  <a:pt x="239" y="421"/>
                  <a:pt x="239" y="421"/>
                </a:cubicBezTo>
                <a:cubicBezTo>
                  <a:pt x="237" y="421"/>
                  <a:pt x="237" y="421"/>
                  <a:pt x="237" y="421"/>
                </a:cubicBezTo>
                <a:cubicBezTo>
                  <a:pt x="238" y="422"/>
                  <a:pt x="238" y="422"/>
                  <a:pt x="238" y="422"/>
                </a:cubicBezTo>
                <a:cubicBezTo>
                  <a:pt x="240" y="423"/>
                  <a:pt x="240" y="423"/>
                  <a:pt x="240" y="423"/>
                </a:cubicBezTo>
                <a:cubicBezTo>
                  <a:pt x="241" y="424"/>
                  <a:pt x="241" y="424"/>
                  <a:pt x="241" y="424"/>
                </a:cubicBezTo>
                <a:cubicBezTo>
                  <a:pt x="242" y="425"/>
                  <a:pt x="242" y="425"/>
                  <a:pt x="242" y="425"/>
                </a:cubicBezTo>
                <a:cubicBezTo>
                  <a:pt x="245" y="426"/>
                  <a:pt x="245" y="426"/>
                  <a:pt x="245" y="426"/>
                </a:cubicBezTo>
                <a:cubicBezTo>
                  <a:pt x="248" y="425"/>
                  <a:pt x="248" y="425"/>
                  <a:pt x="248" y="425"/>
                </a:cubicBezTo>
                <a:cubicBezTo>
                  <a:pt x="250" y="425"/>
                  <a:pt x="250" y="425"/>
                  <a:pt x="250" y="425"/>
                </a:cubicBezTo>
                <a:cubicBezTo>
                  <a:pt x="250" y="426"/>
                  <a:pt x="250" y="426"/>
                  <a:pt x="250" y="426"/>
                </a:cubicBezTo>
                <a:cubicBezTo>
                  <a:pt x="251" y="424"/>
                  <a:pt x="251" y="424"/>
                  <a:pt x="251" y="424"/>
                </a:cubicBezTo>
                <a:cubicBezTo>
                  <a:pt x="253" y="423"/>
                  <a:pt x="253" y="423"/>
                  <a:pt x="253" y="423"/>
                </a:cubicBezTo>
                <a:cubicBezTo>
                  <a:pt x="254" y="423"/>
                  <a:pt x="254" y="423"/>
                  <a:pt x="254" y="423"/>
                </a:cubicBezTo>
                <a:cubicBezTo>
                  <a:pt x="254" y="424"/>
                  <a:pt x="254" y="424"/>
                  <a:pt x="254" y="424"/>
                </a:cubicBezTo>
                <a:cubicBezTo>
                  <a:pt x="252" y="425"/>
                  <a:pt x="252" y="425"/>
                  <a:pt x="252" y="425"/>
                </a:cubicBezTo>
                <a:cubicBezTo>
                  <a:pt x="252" y="428"/>
                  <a:pt x="252" y="428"/>
                  <a:pt x="252" y="428"/>
                </a:cubicBezTo>
                <a:cubicBezTo>
                  <a:pt x="251" y="430"/>
                  <a:pt x="251" y="430"/>
                  <a:pt x="251" y="430"/>
                </a:cubicBezTo>
                <a:cubicBezTo>
                  <a:pt x="250" y="431"/>
                  <a:pt x="250" y="431"/>
                  <a:pt x="250" y="431"/>
                </a:cubicBezTo>
                <a:cubicBezTo>
                  <a:pt x="248" y="430"/>
                  <a:pt x="248" y="430"/>
                  <a:pt x="248" y="430"/>
                </a:cubicBezTo>
                <a:cubicBezTo>
                  <a:pt x="247" y="430"/>
                  <a:pt x="247" y="430"/>
                  <a:pt x="247" y="430"/>
                </a:cubicBezTo>
                <a:cubicBezTo>
                  <a:pt x="248" y="432"/>
                  <a:pt x="248" y="432"/>
                  <a:pt x="248" y="432"/>
                </a:cubicBezTo>
                <a:cubicBezTo>
                  <a:pt x="249" y="434"/>
                  <a:pt x="249" y="434"/>
                  <a:pt x="249" y="434"/>
                </a:cubicBezTo>
                <a:cubicBezTo>
                  <a:pt x="250" y="435"/>
                  <a:pt x="250" y="435"/>
                  <a:pt x="250" y="435"/>
                </a:cubicBezTo>
                <a:cubicBezTo>
                  <a:pt x="251" y="434"/>
                  <a:pt x="251" y="434"/>
                  <a:pt x="251" y="434"/>
                </a:cubicBezTo>
                <a:cubicBezTo>
                  <a:pt x="252" y="435"/>
                  <a:pt x="252" y="435"/>
                  <a:pt x="252" y="435"/>
                </a:cubicBezTo>
                <a:cubicBezTo>
                  <a:pt x="252" y="436"/>
                  <a:pt x="252" y="436"/>
                  <a:pt x="252" y="436"/>
                </a:cubicBezTo>
                <a:cubicBezTo>
                  <a:pt x="251" y="436"/>
                  <a:pt x="251" y="436"/>
                  <a:pt x="251" y="436"/>
                </a:cubicBezTo>
                <a:cubicBezTo>
                  <a:pt x="251" y="437"/>
                  <a:pt x="251" y="437"/>
                  <a:pt x="251" y="437"/>
                </a:cubicBezTo>
                <a:cubicBezTo>
                  <a:pt x="254" y="439"/>
                  <a:pt x="254" y="439"/>
                  <a:pt x="254" y="439"/>
                </a:cubicBezTo>
                <a:cubicBezTo>
                  <a:pt x="254" y="439"/>
                  <a:pt x="254" y="439"/>
                  <a:pt x="254" y="439"/>
                </a:cubicBezTo>
                <a:cubicBezTo>
                  <a:pt x="256" y="439"/>
                  <a:pt x="256" y="439"/>
                  <a:pt x="256" y="439"/>
                </a:cubicBezTo>
                <a:cubicBezTo>
                  <a:pt x="257" y="437"/>
                  <a:pt x="257" y="437"/>
                  <a:pt x="257" y="437"/>
                </a:cubicBezTo>
                <a:cubicBezTo>
                  <a:pt x="259" y="433"/>
                  <a:pt x="259" y="433"/>
                  <a:pt x="259" y="433"/>
                </a:cubicBezTo>
                <a:cubicBezTo>
                  <a:pt x="258" y="436"/>
                  <a:pt x="258" y="436"/>
                  <a:pt x="258" y="436"/>
                </a:cubicBezTo>
                <a:cubicBezTo>
                  <a:pt x="258" y="438"/>
                  <a:pt x="258" y="438"/>
                  <a:pt x="258" y="438"/>
                </a:cubicBezTo>
                <a:cubicBezTo>
                  <a:pt x="258" y="440"/>
                  <a:pt x="258" y="440"/>
                  <a:pt x="258" y="440"/>
                </a:cubicBezTo>
                <a:cubicBezTo>
                  <a:pt x="257" y="440"/>
                  <a:pt x="257" y="440"/>
                  <a:pt x="257" y="440"/>
                </a:cubicBezTo>
                <a:cubicBezTo>
                  <a:pt x="256" y="442"/>
                  <a:pt x="256" y="442"/>
                  <a:pt x="256" y="442"/>
                </a:cubicBezTo>
                <a:cubicBezTo>
                  <a:pt x="256" y="443"/>
                  <a:pt x="256" y="443"/>
                  <a:pt x="256" y="443"/>
                </a:cubicBezTo>
                <a:cubicBezTo>
                  <a:pt x="257" y="444"/>
                  <a:pt x="257" y="444"/>
                  <a:pt x="257" y="444"/>
                </a:cubicBezTo>
                <a:cubicBezTo>
                  <a:pt x="257" y="445"/>
                  <a:pt x="257" y="445"/>
                  <a:pt x="257" y="445"/>
                </a:cubicBezTo>
                <a:cubicBezTo>
                  <a:pt x="257" y="449"/>
                  <a:pt x="257" y="449"/>
                  <a:pt x="257" y="449"/>
                </a:cubicBezTo>
                <a:cubicBezTo>
                  <a:pt x="258" y="450"/>
                  <a:pt x="258" y="450"/>
                  <a:pt x="258" y="450"/>
                </a:cubicBezTo>
                <a:cubicBezTo>
                  <a:pt x="259" y="450"/>
                  <a:pt x="259" y="450"/>
                  <a:pt x="259" y="450"/>
                </a:cubicBezTo>
                <a:cubicBezTo>
                  <a:pt x="258" y="451"/>
                  <a:pt x="258" y="451"/>
                  <a:pt x="258" y="451"/>
                </a:cubicBezTo>
                <a:cubicBezTo>
                  <a:pt x="259" y="453"/>
                  <a:pt x="259" y="453"/>
                  <a:pt x="259" y="453"/>
                </a:cubicBezTo>
                <a:cubicBezTo>
                  <a:pt x="262" y="456"/>
                  <a:pt x="262" y="456"/>
                  <a:pt x="262" y="456"/>
                </a:cubicBezTo>
                <a:cubicBezTo>
                  <a:pt x="263" y="457"/>
                  <a:pt x="263" y="457"/>
                  <a:pt x="263" y="457"/>
                </a:cubicBezTo>
                <a:cubicBezTo>
                  <a:pt x="263" y="458"/>
                  <a:pt x="263" y="458"/>
                  <a:pt x="263" y="458"/>
                </a:cubicBezTo>
                <a:cubicBezTo>
                  <a:pt x="264" y="457"/>
                  <a:pt x="264" y="457"/>
                  <a:pt x="264" y="457"/>
                </a:cubicBezTo>
                <a:cubicBezTo>
                  <a:pt x="265" y="458"/>
                  <a:pt x="265" y="458"/>
                  <a:pt x="265" y="458"/>
                </a:cubicBezTo>
                <a:cubicBezTo>
                  <a:pt x="266" y="458"/>
                  <a:pt x="266" y="458"/>
                  <a:pt x="266" y="458"/>
                </a:cubicBezTo>
                <a:cubicBezTo>
                  <a:pt x="266" y="457"/>
                  <a:pt x="266" y="457"/>
                  <a:pt x="266" y="457"/>
                </a:cubicBezTo>
                <a:cubicBezTo>
                  <a:pt x="266" y="456"/>
                  <a:pt x="266" y="456"/>
                  <a:pt x="266" y="456"/>
                </a:cubicBezTo>
                <a:cubicBezTo>
                  <a:pt x="267" y="457"/>
                  <a:pt x="267" y="457"/>
                  <a:pt x="267" y="457"/>
                </a:cubicBezTo>
                <a:cubicBezTo>
                  <a:pt x="268" y="457"/>
                  <a:pt x="268" y="457"/>
                  <a:pt x="268" y="457"/>
                </a:cubicBezTo>
                <a:cubicBezTo>
                  <a:pt x="269" y="456"/>
                  <a:pt x="269" y="456"/>
                  <a:pt x="269" y="456"/>
                </a:cubicBezTo>
                <a:cubicBezTo>
                  <a:pt x="267" y="453"/>
                  <a:pt x="267" y="453"/>
                  <a:pt x="267" y="453"/>
                </a:cubicBezTo>
                <a:cubicBezTo>
                  <a:pt x="266" y="453"/>
                  <a:pt x="266" y="453"/>
                  <a:pt x="266" y="453"/>
                </a:cubicBezTo>
                <a:cubicBezTo>
                  <a:pt x="266" y="453"/>
                  <a:pt x="266" y="453"/>
                  <a:pt x="266" y="453"/>
                </a:cubicBezTo>
                <a:cubicBezTo>
                  <a:pt x="265" y="453"/>
                  <a:pt x="265" y="453"/>
                  <a:pt x="265" y="453"/>
                </a:cubicBezTo>
                <a:cubicBezTo>
                  <a:pt x="266" y="451"/>
                  <a:pt x="266" y="451"/>
                  <a:pt x="266" y="451"/>
                </a:cubicBezTo>
                <a:cubicBezTo>
                  <a:pt x="266" y="450"/>
                  <a:pt x="266" y="450"/>
                  <a:pt x="266" y="450"/>
                </a:cubicBezTo>
                <a:cubicBezTo>
                  <a:pt x="266" y="449"/>
                  <a:pt x="266" y="449"/>
                  <a:pt x="266" y="449"/>
                </a:cubicBezTo>
                <a:cubicBezTo>
                  <a:pt x="265" y="448"/>
                  <a:pt x="265" y="448"/>
                  <a:pt x="265" y="448"/>
                </a:cubicBezTo>
                <a:cubicBezTo>
                  <a:pt x="264" y="447"/>
                  <a:pt x="264" y="447"/>
                  <a:pt x="264" y="447"/>
                </a:cubicBezTo>
                <a:cubicBezTo>
                  <a:pt x="265" y="446"/>
                  <a:pt x="265" y="446"/>
                  <a:pt x="265" y="446"/>
                </a:cubicBezTo>
                <a:cubicBezTo>
                  <a:pt x="265" y="444"/>
                  <a:pt x="265" y="444"/>
                  <a:pt x="265" y="444"/>
                </a:cubicBezTo>
                <a:cubicBezTo>
                  <a:pt x="266" y="445"/>
                  <a:pt x="266" y="445"/>
                  <a:pt x="266" y="445"/>
                </a:cubicBezTo>
                <a:cubicBezTo>
                  <a:pt x="267" y="446"/>
                  <a:pt x="267" y="446"/>
                  <a:pt x="267" y="446"/>
                </a:cubicBezTo>
                <a:cubicBezTo>
                  <a:pt x="267" y="448"/>
                  <a:pt x="267" y="448"/>
                  <a:pt x="267" y="448"/>
                </a:cubicBezTo>
                <a:cubicBezTo>
                  <a:pt x="268" y="446"/>
                  <a:pt x="268" y="446"/>
                  <a:pt x="268" y="446"/>
                </a:cubicBezTo>
                <a:cubicBezTo>
                  <a:pt x="269" y="447"/>
                  <a:pt x="269" y="447"/>
                  <a:pt x="269" y="447"/>
                </a:cubicBezTo>
                <a:cubicBezTo>
                  <a:pt x="269" y="448"/>
                  <a:pt x="269" y="448"/>
                  <a:pt x="269" y="448"/>
                </a:cubicBezTo>
                <a:cubicBezTo>
                  <a:pt x="269" y="450"/>
                  <a:pt x="269" y="450"/>
                  <a:pt x="269" y="450"/>
                </a:cubicBezTo>
                <a:cubicBezTo>
                  <a:pt x="269" y="451"/>
                  <a:pt x="269" y="451"/>
                  <a:pt x="269" y="451"/>
                </a:cubicBezTo>
                <a:cubicBezTo>
                  <a:pt x="270" y="452"/>
                  <a:pt x="270" y="452"/>
                  <a:pt x="270" y="452"/>
                </a:cubicBezTo>
                <a:cubicBezTo>
                  <a:pt x="272" y="450"/>
                  <a:pt x="272" y="450"/>
                  <a:pt x="272" y="450"/>
                </a:cubicBezTo>
                <a:cubicBezTo>
                  <a:pt x="273" y="450"/>
                  <a:pt x="273" y="450"/>
                  <a:pt x="273" y="450"/>
                </a:cubicBezTo>
                <a:cubicBezTo>
                  <a:pt x="272" y="451"/>
                  <a:pt x="272" y="451"/>
                  <a:pt x="272" y="451"/>
                </a:cubicBezTo>
                <a:cubicBezTo>
                  <a:pt x="271" y="453"/>
                  <a:pt x="271" y="453"/>
                  <a:pt x="271" y="453"/>
                </a:cubicBezTo>
                <a:cubicBezTo>
                  <a:pt x="271" y="454"/>
                  <a:pt x="271" y="454"/>
                  <a:pt x="271" y="454"/>
                </a:cubicBezTo>
                <a:cubicBezTo>
                  <a:pt x="271" y="456"/>
                  <a:pt x="271" y="456"/>
                  <a:pt x="271" y="456"/>
                </a:cubicBezTo>
                <a:cubicBezTo>
                  <a:pt x="271" y="458"/>
                  <a:pt x="271" y="458"/>
                  <a:pt x="271" y="458"/>
                </a:cubicBezTo>
                <a:cubicBezTo>
                  <a:pt x="271" y="458"/>
                  <a:pt x="271" y="458"/>
                  <a:pt x="271" y="458"/>
                </a:cubicBezTo>
                <a:cubicBezTo>
                  <a:pt x="273" y="459"/>
                  <a:pt x="273" y="459"/>
                  <a:pt x="273" y="459"/>
                </a:cubicBezTo>
                <a:cubicBezTo>
                  <a:pt x="273" y="458"/>
                  <a:pt x="273" y="458"/>
                  <a:pt x="273" y="458"/>
                </a:cubicBezTo>
                <a:cubicBezTo>
                  <a:pt x="274" y="457"/>
                  <a:pt x="274" y="457"/>
                  <a:pt x="274" y="457"/>
                </a:cubicBezTo>
                <a:cubicBezTo>
                  <a:pt x="274" y="458"/>
                  <a:pt x="274" y="458"/>
                  <a:pt x="274" y="458"/>
                </a:cubicBezTo>
                <a:cubicBezTo>
                  <a:pt x="274" y="459"/>
                  <a:pt x="274" y="459"/>
                  <a:pt x="274" y="459"/>
                </a:cubicBezTo>
                <a:cubicBezTo>
                  <a:pt x="275" y="461"/>
                  <a:pt x="275" y="461"/>
                  <a:pt x="275" y="461"/>
                </a:cubicBezTo>
                <a:cubicBezTo>
                  <a:pt x="276" y="462"/>
                  <a:pt x="276" y="462"/>
                  <a:pt x="276" y="462"/>
                </a:cubicBezTo>
                <a:cubicBezTo>
                  <a:pt x="277" y="459"/>
                  <a:pt x="277" y="459"/>
                  <a:pt x="277" y="459"/>
                </a:cubicBezTo>
                <a:cubicBezTo>
                  <a:pt x="277" y="457"/>
                  <a:pt x="277" y="457"/>
                  <a:pt x="277" y="457"/>
                </a:cubicBezTo>
                <a:cubicBezTo>
                  <a:pt x="278" y="455"/>
                  <a:pt x="278" y="455"/>
                  <a:pt x="278" y="455"/>
                </a:cubicBezTo>
                <a:cubicBezTo>
                  <a:pt x="278" y="451"/>
                  <a:pt x="278" y="451"/>
                  <a:pt x="278" y="451"/>
                </a:cubicBezTo>
                <a:cubicBezTo>
                  <a:pt x="280" y="447"/>
                  <a:pt x="280" y="447"/>
                  <a:pt x="280" y="447"/>
                </a:cubicBezTo>
                <a:cubicBezTo>
                  <a:pt x="280" y="443"/>
                  <a:pt x="280" y="443"/>
                  <a:pt x="280" y="443"/>
                </a:cubicBezTo>
                <a:cubicBezTo>
                  <a:pt x="279" y="440"/>
                  <a:pt x="279" y="440"/>
                  <a:pt x="279" y="440"/>
                </a:cubicBezTo>
                <a:cubicBezTo>
                  <a:pt x="279" y="439"/>
                  <a:pt x="279" y="439"/>
                  <a:pt x="279" y="439"/>
                </a:cubicBezTo>
                <a:cubicBezTo>
                  <a:pt x="279" y="439"/>
                  <a:pt x="279" y="439"/>
                  <a:pt x="279" y="439"/>
                </a:cubicBezTo>
                <a:cubicBezTo>
                  <a:pt x="279" y="439"/>
                  <a:pt x="279" y="439"/>
                  <a:pt x="279" y="439"/>
                </a:cubicBezTo>
                <a:cubicBezTo>
                  <a:pt x="280" y="441"/>
                  <a:pt x="280" y="441"/>
                  <a:pt x="280" y="441"/>
                </a:cubicBezTo>
                <a:cubicBezTo>
                  <a:pt x="281" y="442"/>
                  <a:pt x="281" y="442"/>
                  <a:pt x="281" y="442"/>
                </a:cubicBezTo>
                <a:cubicBezTo>
                  <a:pt x="282" y="439"/>
                  <a:pt x="282" y="439"/>
                  <a:pt x="282" y="439"/>
                </a:cubicBezTo>
                <a:cubicBezTo>
                  <a:pt x="284" y="438"/>
                  <a:pt x="284" y="438"/>
                  <a:pt x="284" y="438"/>
                </a:cubicBezTo>
                <a:cubicBezTo>
                  <a:pt x="283" y="441"/>
                  <a:pt x="283" y="441"/>
                  <a:pt x="283" y="441"/>
                </a:cubicBezTo>
                <a:cubicBezTo>
                  <a:pt x="282" y="444"/>
                  <a:pt x="282" y="444"/>
                  <a:pt x="282" y="444"/>
                </a:cubicBezTo>
                <a:cubicBezTo>
                  <a:pt x="283" y="446"/>
                  <a:pt x="283" y="446"/>
                  <a:pt x="283" y="446"/>
                </a:cubicBezTo>
                <a:cubicBezTo>
                  <a:pt x="281" y="450"/>
                  <a:pt x="281" y="450"/>
                  <a:pt x="281" y="450"/>
                </a:cubicBezTo>
                <a:cubicBezTo>
                  <a:pt x="281" y="452"/>
                  <a:pt x="281" y="452"/>
                  <a:pt x="281" y="452"/>
                </a:cubicBezTo>
                <a:cubicBezTo>
                  <a:pt x="281" y="453"/>
                  <a:pt x="281" y="453"/>
                  <a:pt x="281" y="453"/>
                </a:cubicBezTo>
                <a:cubicBezTo>
                  <a:pt x="280" y="454"/>
                  <a:pt x="280" y="454"/>
                  <a:pt x="280" y="454"/>
                </a:cubicBezTo>
                <a:cubicBezTo>
                  <a:pt x="280" y="457"/>
                  <a:pt x="280" y="457"/>
                  <a:pt x="280" y="457"/>
                </a:cubicBezTo>
                <a:cubicBezTo>
                  <a:pt x="280" y="458"/>
                  <a:pt x="280" y="458"/>
                  <a:pt x="280" y="458"/>
                </a:cubicBezTo>
                <a:cubicBezTo>
                  <a:pt x="281" y="460"/>
                  <a:pt x="281" y="460"/>
                  <a:pt x="281" y="460"/>
                </a:cubicBezTo>
                <a:cubicBezTo>
                  <a:pt x="282" y="462"/>
                  <a:pt x="282" y="462"/>
                  <a:pt x="282" y="462"/>
                </a:cubicBezTo>
                <a:cubicBezTo>
                  <a:pt x="283" y="464"/>
                  <a:pt x="283" y="464"/>
                  <a:pt x="283" y="464"/>
                </a:cubicBezTo>
                <a:cubicBezTo>
                  <a:pt x="284" y="464"/>
                  <a:pt x="284" y="464"/>
                  <a:pt x="284" y="464"/>
                </a:cubicBezTo>
                <a:cubicBezTo>
                  <a:pt x="284" y="466"/>
                  <a:pt x="284" y="466"/>
                  <a:pt x="284" y="466"/>
                </a:cubicBezTo>
                <a:cubicBezTo>
                  <a:pt x="285" y="467"/>
                  <a:pt x="285" y="467"/>
                  <a:pt x="285" y="467"/>
                </a:cubicBezTo>
                <a:cubicBezTo>
                  <a:pt x="286" y="466"/>
                  <a:pt x="286" y="466"/>
                  <a:pt x="286" y="466"/>
                </a:cubicBezTo>
                <a:cubicBezTo>
                  <a:pt x="287" y="467"/>
                  <a:pt x="287" y="467"/>
                  <a:pt x="287" y="467"/>
                </a:cubicBezTo>
                <a:cubicBezTo>
                  <a:pt x="288" y="466"/>
                  <a:pt x="288" y="466"/>
                  <a:pt x="288" y="466"/>
                </a:cubicBezTo>
                <a:cubicBezTo>
                  <a:pt x="291" y="466"/>
                  <a:pt x="291" y="466"/>
                  <a:pt x="291" y="466"/>
                </a:cubicBezTo>
                <a:cubicBezTo>
                  <a:pt x="291" y="467"/>
                  <a:pt x="291" y="467"/>
                  <a:pt x="291" y="467"/>
                </a:cubicBezTo>
                <a:cubicBezTo>
                  <a:pt x="288" y="468"/>
                  <a:pt x="288" y="468"/>
                  <a:pt x="288" y="468"/>
                </a:cubicBezTo>
                <a:cubicBezTo>
                  <a:pt x="287" y="469"/>
                  <a:pt x="287" y="469"/>
                  <a:pt x="287" y="469"/>
                </a:cubicBezTo>
                <a:cubicBezTo>
                  <a:pt x="287" y="469"/>
                  <a:pt x="287" y="469"/>
                  <a:pt x="287" y="469"/>
                </a:cubicBezTo>
                <a:cubicBezTo>
                  <a:pt x="288" y="470"/>
                  <a:pt x="288" y="470"/>
                  <a:pt x="288" y="470"/>
                </a:cubicBezTo>
                <a:cubicBezTo>
                  <a:pt x="288" y="471"/>
                  <a:pt x="288" y="471"/>
                  <a:pt x="288" y="471"/>
                </a:cubicBezTo>
                <a:cubicBezTo>
                  <a:pt x="286" y="471"/>
                  <a:pt x="286" y="471"/>
                  <a:pt x="286" y="471"/>
                </a:cubicBezTo>
                <a:cubicBezTo>
                  <a:pt x="286" y="472"/>
                  <a:pt x="286" y="472"/>
                  <a:pt x="286" y="472"/>
                </a:cubicBezTo>
                <a:cubicBezTo>
                  <a:pt x="288" y="474"/>
                  <a:pt x="288" y="474"/>
                  <a:pt x="288" y="474"/>
                </a:cubicBezTo>
                <a:cubicBezTo>
                  <a:pt x="288" y="476"/>
                  <a:pt x="288" y="476"/>
                  <a:pt x="288" y="476"/>
                </a:cubicBezTo>
                <a:cubicBezTo>
                  <a:pt x="287" y="476"/>
                  <a:pt x="287" y="476"/>
                  <a:pt x="287" y="476"/>
                </a:cubicBezTo>
                <a:cubicBezTo>
                  <a:pt x="286" y="475"/>
                  <a:pt x="286" y="475"/>
                  <a:pt x="286" y="475"/>
                </a:cubicBezTo>
                <a:cubicBezTo>
                  <a:pt x="285" y="474"/>
                  <a:pt x="285" y="474"/>
                  <a:pt x="285" y="474"/>
                </a:cubicBezTo>
                <a:cubicBezTo>
                  <a:pt x="284" y="474"/>
                  <a:pt x="284" y="474"/>
                  <a:pt x="284" y="474"/>
                </a:cubicBezTo>
                <a:cubicBezTo>
                  <a:pt x="285" y="476"/>
                  <a:pt x="285" y="476"/>
                  <a:pt x="285" y="476"/>
                </a:cubicBezTo>
                <a:cubicBezTo>
                  <a:pt x="284" y="477"/>
                  <a:pt x="284" y="477"/>
                  <a:pt x="284" y="477"/>
                </a:cubicBezTo>
                <a:cubicBezTo>
                  <a:pt x="284" y="479"/>
                  <a:pt x="284" y="479"/>
                  <a:pt x="284" y="479"/>
                </a:cubicBezTo>
                <a:cubicBezTo>
                  <a:pt x="285" y="480"/>
                  <a:pt x="285" y="480"/>
                  <a:pt x="285" y="480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3" y="481"/>
                  <a:pt x="283" y="481"/>
                  <a:pt x="283" y="481"/>
                </a:cubicBezTo>
                <a:cubicBezTo>
                  <a:pt x="282" y="482"/>
                  <a:pt x="282" y="482"/>
                  <a:pt x="282" y="482"/>
                </a:cubicBezTo>
                <a:cubicBezTo>
                  <a:pt x="282" y="483"/>
                  <a:pt x="282" y="483"/>
                  <a:pt x="282" y="483"/>
                </a:cubicBezTo>
                <a:cubicBezTo>
                  <a:pt x="283" y="483"/>
                  <a:pt x="283" y="483"/>
                  <a:pt x="283" y="483"/>
                </a:cubicBezTo>
                <a:cubicBezTo>
                  <a:pt x="284" y="483"/>
                  <a:pt x="284" y="483"/>
                  <a:pt x="284" y="483"/>
                </a:cubicBezTo>
                <a:cubicBezTo>
                  <a:pt x="285" y="484"/>
                  <a:pt x="285" y="484"/>
                  <a:pt x="285" y="484"/>
                </a:cubicBezTo>
                <a:cubicBezTo>
                  <a:pt x="286" y="486"/>
                  <a:pt x="286" y="486"/>
                  <a:pt x="286" y="486"/>
                </a:cubicBezTo>
                <a:cubicBezTo>
                  <a:pt x="287" y="485"/>
                  <a:pt x="287" y="485"/>
                  <a:pt x="287" y="485"/>
                </a:cubicBezTo>
                <a:cubicBezTo>
                  <a:pt x="288" y="486"/>
                  <a:pt x="288" y="486"/>
                  <a:pt x="288" y="486"/>
                </a:cubicBezTo>
                <a:cubicBezTo>
                  <a:pt x="288" y="487"/>
                  <a:pt x="288" y="487"/>
                  <a:pt x="288" y="487"/>
                </a:cubicBezTo>
                <a:cubicBezTo>
                  <a:pt x="287" y="487"/>
                  <a:pt x="287" y="487"/>
                  <a:pt x="287" y="487"/>
                </a:cubicBezTo>
                <a:cubicBezTo>
                  <a:pt x="286" y="487"/>
                  <a:pt x="286" y="487"/>
                  <a:pt x="286" y="487"/>
                </a:cubicBezTo>
                <a:cubicBezTo>
                  <a:pt x="286" y="488"/>
                  <a:pt x="286" y="488"/>
                  <a:pt x="286" y="488"/>
                </a:cubicBezTo>
                <a:cubicBezTo>
                  <a:pt x="288" y="489"/>
                  <a:pt x="288" y="489"/>
                  <a:pt x="288" y="489"/>
                </a:cubicBezTo>
                <a:cubicBezTo>
                  <a:pt x="288" y="491"/>
                  <a:pt x="288" y="491"/>
                  <a:pt x="288" y="491"/>
                </a:cubicBezTo>
                <a:cubicBezTo>
                  <a:pt x="290" y="492"/>
                  <a:pt x="290" y="492"/>
                  <a:pt x="290" y="492"/>
                </a:cubicBezTo>
                <a:cubicBezTo>
                  <a:pt x="291" y="492"/>
                  <a:pt x="291" y="492"/>
                  <a:pt x="291" y="492"/>
                </a:cubicBezTo>
                <a:cubicBezTo>
                  <a:pt x="289" y="492"/>
                  <a:pt x="289" y="492"/>
                  <a:pt x="289" y="492"/>
                </a:cubicBezTo>
                <a:cubicBezTo>
                  <a:pt x="288" y="492"/>
                  <a:pt x="288" y="492"/>
                  <a:pt x="288" y="492"/>
                </a:cubicBezTo>
                <a:cubicBezTo>
                  <a:pt x="287" y="494"/>
                  <a:pt x="287" y="494"/>
                  <a:pt x="287" y="494"/>
                </a:cubicBezTo>
                <a:cubicBezTo>
                  <a:pt x="288" y="496"/>
                  <a:pt x="288" y="496"/>
                  <a:pt x="288" y="496"/>
                </a:cubicBezTo>
                <a:cubicBezTo>
                  <a:pt x="289" y="499"/>
                  <a:pt x="289" y="499"/>
                  <a:pt x="289" y="499"/>
                </a:cubicBezTo>
                <a:cubicBezTo>
                  <a:pt x="290" y="500"/>
                  <a:pt x="290" y="500"/>
                  <a:pt x="290" y="500"/>
                </a:cubicBezTo>
                <a:cubicBezTo>
                  <a:pt x="292" y="499"/>
                  <a:pt x="292" y="499"/>
                  <a:pt x="292" y="499"/>
                </a:cubicBezTo>
                <a:cubicBezTo>
                  <a:pt x="294" y="500"/>
                  <a:pt x="294" y="500"/>
                  <a:pt x="294" y="500"/>
                </a:cubicBezTo>
                <a:cubicBezTo>
                  <a:pt x="292" y="501"/>
                  <a:pt x="292" y="501"/>
                  <a:pt x="292" y="501"/>
                </a:cubicBezTo>
                <a:cubicBezTo>
                  <a:pt x="290" y="501"/>
                  <a:pt x="290" y="501"/>
                  <a:pt x="290" y="501"/>
                </a:cubicBezTo>
                <a:cubicBezTo>
                  <a:pt x="288" y="501"/>
                  <a:pt x="288" y="501"/>
                  <a:pt x="288" y="501"/>
                </a:cubicBezTo>
                <a:cubicBezTo>
                  <a:pt x="287" y="503"/>
                  <a:pt x="287" y="503"/>
                  <a:pt x="287" y="503"/>
                </a:cubicBezTo>
                <a:cubicBezTo>
                  <a:pt x="284" y="506"/>
                  <a:pt x="284" y="506"/>
                  <a:pt x="284" y="506"/>
                </a:cubicBezTo>
                <a:cubicBezTo>
                  <a:pt x="282" y="508"/>
                  <a:pt x="282" y="508"/>
                  <a:pt x="282" y="508"/>
                </a:cubicBezTo>
                <a:cubicBezTo>
                  <a:pt x="282" y="510"/>
                  <a:pt x="282" y="510"/>
                  <a:pt x="282" y="510"/>
                </a:cubicBezTo>
                <a:cubicBezTo>
                  <a:pt x="283" y="511"/>
                  <a:pt x="283" y="511"/>
                  <a:pt x="283" y="511"/>
                </a:cubicBezTo>
                <a:cubicBezTo>
                  <a:pt x="285" y="510"/>
                  <a:pt x="285" y="510"/>
                  <a:pt x="285" y="510"/>
                </a:cubicBezTo>
                <a:cubicBezTo>
                  <a:pt x="286" y="507"/>
                  <a:pt x="286" y="507"/>
                  <a:pt x="286" y="507"/>
                </a:cubicBezTo>
                <a:cubicBezTo>
                  <a:pt x="286" y="506"/>
                  <a:pt x="286" y="506"/>
                  <a:pt x="286" y="506"/>
                </a:cubicBezTo>
                <a:cubicBezTo>
                  <a:pt x="288" y="506"/>
                  <a:pt x="288" y="506"/>
                  <a:pt x="288" y="506"/>
                </a:cubicBezTo>
                <a:cubicBezTo>
                  <a:pt x="290" y="504"/>
                  <a:pt x="290" y="504"/>
                  <a:pt x="290" y="504"/>
                </a:cubicBezTo>
                <a:cubicBezTo>
                  <a:pt x="290" y="505"/>
                  <a:pt x="290" y="505"/>
                  <a:pt x="290" y="505"/>
                </a:cubicBezTo>
                <a:cubicBezTo>
                  <a:pt x="292" y="505"/>
                  <a:pt x="292" y="505"/>
                  <a:pt x="292" y="505"/>
                </a:cubicBezTo>
                <a:cubicBezTo>
                  <a:pt x="294" y="504"/>
                  <a:pt x="294" y="504"/>
                  <a:pt x="294" y="504"/>
                </a:cubicBezTo>
                <a:cubicBezTo>
                  <a:pt x="293" y="506"/>
                  <a:pt x="293" y="506"/>
                  <a:pt x="293" y="506"/>
                </a:cubicBezTo>
                <a:cubicBezTo>
                  <a:pt x="293" y="507"/>
                  <a:pt x="293" y="507"/>
                  <a:pt x="293" y="507"/>
                </a:cubicBezTo>
                <a:cubicBezTo>
                  <a:pt x="295" y="507"/>
                  <a:pt x="295" y="507"/>
                  <a:pt x="295" y="507"/>
                </a:cubicBezTo>
                <a:cubicBezTo>
                  <a:pt x="295" y="507"/>
                  <a:pt x="295" y="507"/>
                  <a:pt x="295" y="507"/>
                </a:cubicBezTo>
                <a:cubicBezTo>
                  <a:pt x="293" y="509"/>
                  <a:pt x="293" y="509"/>
                  <a:pt x="293" y="509"/>
                </a:cubicBezTo>
                <a:cubicBezTo>
                  <a:pt x="293" y="511"/>
                  <a:pt x="293" y="511"/>
                  <a:pt x="293" y="511"/>
                </a:cubicBezTo>
                <a:cubicBezTo>
                  <a:pt x="293" y="512"/>
                  <a:pt x="293" y="512"/>
                  <a:pt x="293" y="512"/>
                </a:cubicBezTo>
                <a:cubicBezTo>
                  <a:pt x="292" y="514"/>
                  <a:pt x="292" y="514"/>
                  <a:pt x="292" y="514"/>
                </a:cubicBezTo>
                <a:cubicBezTo>
                  <a:pt x="292" y="515"/>
                  <a:pt x="292" y="515"/>
                  <a:pt x="292" y="515"/>
                </a:cubicBezTo>
                <a:cubicBezTo>
                  <a:pt x="292" y="516"/>
                  <a:pt x="292" y="516"/>
                  <a:pt x="292" y="516"/>
                </a:cubicBezTo>
                <a:cubicBezTo>
                  <a:pt x="292" y="517"/>
                  <a:pt x="292" y="517"/>
                  <a:pt x="292" y="517"/>
                </a:cubicBezTo>
                <a:cubicBezTo>
                  <a:pt x="291" y="517"/>
                  <a:pt x="291" y="517"/>
                  <a:pt x="291" y="517"/>
                </a:cubicBezTo>
                <a:cubicBezTo>
                  <a:pt x="289" y="517"/>
                  <a:pt x="289" y="517"/>
                  <a:pt x="289" y="517"/>
                </a:cubicBezTo>
                <a:cubicBezTo>
                  <a:pt x="288" y="518"/>
                  <a:pt x="288" y="518"/>
                  <a:pt x="288" y="518"/>
                </a:cubicBezTo>
                <a:cubicBezTo>
                  <a:pt x="288" y="519"/>
                  <a:pt x="288" y="519"/>
                  <a:pt x="288" y="519"/>
                </a:cubicBezTo>
                <a:cubicBezTo>
                  <a:pt x="290" y="519"/>
                  <a:pt x="290" y="519"/>
                  <a:pt x="290" y="519"/>
                </a:cubicBezTo>
                <a:cubicBezTo>
                  <a:pt x="290" y="519"/>
                  <a:pt x="290" y="519"/>
                  <a:pt x="290" y="519"/>
                </a:cubicBezTo>
                <a:cubicBezTo>
                  <a:pt x="292" y="519"/>
                  <a:pt x="292" y="519"/>
                  <a:pt x="292" y="519"/>
                </a:cubicBezTo>
                <a:cubicBezTo>
                  <a:pt x="292" y="520"/>
                  <a:pt x="292" y="520"/>
                  <a:pt x="292" y="520"/>
                </a:cubicBezTo>
                <a:cubicBezTo>
                  <a:pt x="291" y="521"/>
                  <a:pt x="291" y="521"/>
                  <a:pt x="291" y="521"/>
                </a:cubicBezTo>
                <a:cubicBezTo>
                  <a:pt x="290" y="521"/>
                  <a:pt x="290" y="521"/>
                  <a:pt x="290" y="521"/>
                </a:cubicBezTo>
                <a:cubicBezTo>
                  <a:pt x="289" y="521"/>
                  <a:pt x="289" y="521"/>
                  <a:pt x="289" y="521"/>
                </a:cubicBezTo>
                <a:cubicBezTo>
                  <a:pt x="288" y="521"/>
                  <a:pt x="288" y="521"/>
                  <a:pt x="288" y="521"/>
                </a:cubicBezTo>
                <a:cubicBezTo>
                  <a:pt x="287" y="524"/>
                  <a:pt x="287" y="524"/>
                  <a:pt x="287" y="524"/>
                </a:cubicBezTo>
                <a:cubicBezTo>
                  <a:pt x="288" y="525"/>
                  <a:pt x="288" y="525"/>
                  <a:pt x="288" y="525"/>
                </a:cubicBezTo>
                <a:cubicBezTo>
                  <a:pt x="289" y="525"/>
                  <a:pt x="289" y="525"/>
                  <a:pt x="289" y="525"/>
                </a:cubicBezTo>
                <a:cubicBezTo>
                  <a:pt x="290" y="524"/>
                  <a:pt x="290" y="524"/>
                  <a:pt x="290" y="524"/>
                </a:cubicBezTo>
                <a:cubicBezTo>
                  <a:pt x="291" y="524"/>
                  <a:pt x="291" y="524"/>
                  <a:pt x="291" y="524"/>
                </a:cubicBezTo>
                <a:cubicBezTo>
                  <a:pt x="293" y="523"/>
                  <a:pt x="293" y="523"/>
                  <a:pt x="293" y="523"/>
                </a:cubicBezTo>
                <a:cubicBezTo>
                  <a:pt x="295" y="520"/>
                  <a:pt x="295" y="520"/>
                  <a:pt x="295" y="520"/>
                </a:cubicBezTo>
                <a:cubicBezTo>
                  <a:pt x="297" y="518"/>
                  <a:pt x="297" y="518"/>
                  <a:pt x="297" y="518"/>
                </a:cubicBezTo>
                <a:cubicBezTo>
                  <a:pt x="298" y="514"/>
                  <a:pt x="298" y="514"/>
                  <a:pt x="298" y="514"/>
                </a:cubicBezTo>
                <a:cubicBezTo>
                  <a:pt x="300" y="509"/>
                  <a:pt x="300" y="509"/>
                  <a:pt x="300" y="509"/>
                </a:cubicBezTo>
                <a:cubicBezTo>
                  <a:pt x="300" y="509"/>
                  <a:pt x="300" y="509"/>
                  <a:pt x="300" y="509"/>
                </a:cubicBezTo>
                <a:cubicBezTo>
                  <a:pt x="300" y="509"/>
                  <a:pt x="300" y="509"/>
                  <a:pt x="300" y="509"/>
                </a:cubicBezTo>
                <a:cubicBezTo>
                  <a:pt x="301" y="509"/>
                  <a:pt x="301" y="509"/>
                  <a:pt x="301" y="509"/>
                </a:cubicBezTo>
                <a:cubicBezTo>
                  <a:pt x="300" y="511"/>
                  <a:pt x="300" y="511"/>
                  <a:pt x="300" y="511"/>
                </a:cubicBezTo>
                <a:cubicBezTo>
                  <a:pt x="298" y="516"/>
                  <a:pt x="298" y="516"/>
                  <a:pt x="298" y="516"/>
                </a:cubicBezTo>
                <a:cubicBezTo>
                  <a:pt x="297" y="519"/>
                  <a:pt x="297" y="519"/>
                  <a:pt x="297" y="519"/>
                </a:cubicBezTo>
                <a:cubicBezTo>
                  <a:pt x="295" y="521"/>
                  <a:pt x="295" y="521"/>
                  <a:pt x="295" y="521"/>
                </a:cubicBezTo>
                <a:cubicBezTo>
                  <a:pt x="295" y="522"/>
                  <a:pt x="295" y="522"/>
                  <a:pt x="295" y="522"/>
                </a:cubicBezTo>
                <a:cubicBezTo>
                  <a:pt x="296" y="522"/>
                  <a:pt x="296" y="522"/>
                  <a:pt x="296" y="522"/>
                </a:cubicBezTo>
                <a:cubicBezTo>
                  <a:pt x="299" y="519"/>
                  <a:pt x="299" y="519"/>
                  <a:pt x="299" y="519"/>
                </a:cubicBezTo>
                <a:cubicBezTo>
                  <a:pt x="299" y="517"/>
                  <a:pt x="299" y="517"/>
                  <a:pt x="299" y="517"/>
                </a:cubicBezTo>
                <a:cubicBezTo>
                  <a:pt x="301" y="515"/>
                  <a:pt x="301" y="515"/>
                  <a:pt x="301" y="515"/>
                </a:cubicBezTo>
                <a:cubicBezTo>
                  <a:pt x="302" y="516"/>
                  <a:pt x="302" y="516"/>
                  <a:pt x="302" y="516"/>
                </a:cubicBezTo>
                <a:cubicBezTo>
                  <a:pt x="303" y="516"/>
                  <a:pt x="303" y="516"/>
                  <a:pt x="303" y="516"/>
                </a:cubicBezTo>
                <a:cubicBezTo>
                  <a:pt x="303" y="517"/>
                  <a:pt x="303" y="517"/>
                  <a:pt x="303" y="517"/>
                </a:cubicBezTo>
                <a:cubicBezTo>
                  <a:pt x="300" y="519"/>
                  <a:pt x="300" y="519"/>
                  <a:pt x="300" y="519"/>
                </a:cubicBezTo>
                <a:cubicBezTo>
                  <a:pt x="299" y="520"/>
                  <a:pt x="299" y="520"/>
                  <a:pt x="299" y="520"/>
                </a:cubicBezTo>
                <a:cubicBezTo>
                  <a:pt x="297" y="523"/>
                  <a:pt x="297" y="523"/>
                  <a:pt x="297" y="523"/>
                </a:cubicBezTo>
                <a:cubicBezTo>
                  <a:pt x="297" y="524"/>
                  <a:pt x="297" y="524"/>
                  <a:pt x="297" y="524"/>
                </a:cubicBezTo>
                <a:cubicBezTo>
                  <a:pt x="298" y="524"/>
                  <a:pt x="298" y="524"/>
                  <a:pt x="298" y="524"/>
                </a:cubicBezTo>
                <a:cubicBezTo>
                  <a:pt x="297" y="525"/>
                  <a:pt x="297" y="525"/>
                  <a:pt x="297" y="525"/>
                </a:cubicBezTo>
                <a:cubicBezTo>
                  <a:pt x="295" y="524"/>
                  <a:pt x="295" y="524"/>
                  <a:pt x="295" y="524"/>
                </a:cubicBezTo>
                <a:cubicBezTo>
                  <a:pt x="294" y="525"/>
                  <a:pt x="294" y="525"/>
                  <a:pt x="294" y="525"/>
                </a:cubicBezTo>
                <a:cubicBezTo>
                  <a:pt x="293" y="527"/>
                  <a:pt x="293" y="527"/>
                  <a:pt x="293" y="527"/>
                </a:cubicBezTo>
                <a:cubicBezTo>
                  <a:pt x="291" y="529"/>
                  <a:pt x="291" y="529"/>
                  <a:pt x="291" y="529"/>
                </a:cubicBezTo>
                <a:cubicBezTo>
                  <a:pt x="291" y="531"/>
                  <a:pt x="291" y="531"/>
                  <a:pt x="291" y="531"/>
                </a:cubicBezTo>
                <a:cubicBezTo>
                  <a:pt x="290" y="530"/>
                  <a:pt x="290" y="530"/>
                  <a:pt x="290" y="530"/>
                </a:cubicBezTo>
                <a:cubicBezTo>
                  <a:pt x="289" y="529"/>
                  <a:pt x="289" y="529"/>
                  <a:pt x="289" y="529"/>
                </a:cubicBezTo>
                <a:cubicBezTo>
                  <a:pt x="288" y="530"/>
                  <a:pt x="288" y="530"/>
                  <a:pt x="288" y="530"/>
                </a:cubicBezTo>
                <a:cubicBezTo>
                  <a:pt x="288" y="533"/>
                  <a:pt x="288" y="533"/>
                  <a:pt x="288" y="533"/>
                </a:cubicBezTo>
                <a:cubicBezTo>
                  <a:pt x="290" y="533"/>
                  <a:pt x="290" y="533"/>
                  <a:pt x="290" y="533"/>
                </a:cubicBezTo>
                <a:cubicBezTo>
                  <a:pt x="290" y="534"/>
                  <a:pt x="290" y="534"/>
                  <a:pt x="290" y="534"/>
                </a:cubicBezTo>
                <a:cubicBezTo>
                  <a:pt x="289" y="537"/>
                  <a:pt x="289" y="537"/>
                  <a:pt x="289" y="537"/>
                </a:cubicBezTo>
                <a:cubicBezTo>
                  <a:pt x="289" y="542"/>
                  <a:pt x="289" y="542"/>
                  <a:pt x="289" y="542"/>
                </a:cubicBezTo>
                <a:cubicBezTo>
                  <a:pt x="290" y="545"/>
                  <a:pt x="290" y="545"/>
                  <a:pt x="290" y="545"/>
                </a:cubicBezTo>
                <a:cubicBezTo>
                  <a:pt x="291" y="547"/>
                  <a:pt x="291" y="547"/>
                  <a:pt x="291" y="547"/>
                </a:cubicBezTo>
                <a:cubicBezTo>
                  <a:pt x="292" y="548"/>
                  <a:pt x="292" y="548"/>
                  <a:pt x="292" y="548"/>
                </a:cubicBezTo>
                <a:cubicBezTo>
                  <a:pt x="292" y="546"/>
                  <a:pt x="292" y="546"/>
                  <a:pt x="292" y="546"/>
                </a:cubicBezTo>
                <a:cubicBezTo>
                  <a:pt x="294" y="545"/>
                  <a:pt x="294" y="545"/>
                  <a:pt x="294" y="545"/>
                </a:cubicBezTo>
                <a:cubicBezTo>
                  <a:pt x="297" y="544"/>
                  <a:pt x="297" y="544"/>
                  <a:pt x="297" y="544"/>
                </a:cubicBezTo>
                <a:cubicBezTo>
                  <a:pt x="298" y="543"/>
                  <a:pt x="298" y="543"/>
                  <a:pt x="298" y="543"/>
                </a:cubicBezTo>
                <a:cubicBezTo>
                  <a:pt x="300" y="541"/>
                  <a:pt x="300" y="541"/>
                  <a:pt x="300" y="541"/>
                </a:cubicBezTo>
                <a:cubicBezTo>
                  <a:pt x="301" y="541"/>
                  <a:pt x="301" y="541"/>
                  <a:pt x="301" y="541"/>
                </a:cubicBezTo>
                <a:cubicBezTo>
                  <a:pt x="301" y="542"/>
                  <a:pt x="301" y="542"/>
                  <a:pt x="301" y="542"/>
                </a:cubicBezTo>
                <a:cubicBezTo>
                  <a:pt x="300" y="544"/>
                  <a:pt x="300" y="544"/>
                  <a:pt x="300" y="544"/>
                </a:cubicBezTo>
                <a:cubicBezTo>
                  <a:pt x="299" y="545"/>
                  <a:pt x="299" y="545"/>
                  <a:pt x="299" y="545"/>
                </a:cubicBezTo>
                <a:cubicBezTo>
                  <a:pt x="298" y="546"/>
                  <a:pt x="298" y="546"/>
                  <a:pt x="298" y="546"/>
                </a:cubicBezTo>
                <a:cubicBezTo>
                  <a:pt x="298" y="547"/>
                  <a:pt x="298" y="547"/>
                  <a:pt x="298" y="547"/>
                </a:cubicBezTo>
                <a:cubicBezTo>
                  <a:pt x="299" y="548"/>
                  <a:pt x="299" y="548"/>
                  <a:pt x="299" y="548"/>
                </a:cubicBezTo>
                <a:cubicBezTo>
                  <a:pt x="301" y="550"/>
                  <a:pt x="301" y="550"/>
                  <a:pt x="301" y="550"/>
                </a:cubicBezTo>
                <a:cubicBezTo>
                  <a:pt x="302" y="550"/>
                  <a:pt x="302" y="550"/>
                  <a:pt x="302" y="550"/>
                </a:cubicBezTo>
                <a:cubicBezTo>
                  <a:pt x="304" y="550"/>
                  <a:pt x="304" y="550"/>
                  <a:pt x="304" y="550"/>
                </a:cubicBezTo>
                <a:cubicBezTo>
                  <a:pt x="304" y="551"/>
                  <a:pt x="304" y="551"/>
                  <a:pt x="304" y="551"/>
                </a:cubicBezTo>
                <a:cubicBezTo>
                  <a:pt x="302" y="550"/>
                  <a:pt x="302" y="550"/>
                  <a:pt x="302" y="550"/>
                </a:cubicBezTo>
                <a:cubicBezTo>
                  <a:pt x="300" y="550"/>
                  <a:pt x="300" y="550"/>
                  <a:pt x="300" y="550"/>
                </a:cubicBezTo>
                <a:cubicBezTo>
                  <a:pt x="299" y="550"/>
                  <a:pt x="299" y="550"/>
                  <a:pt x="299" y="550"/>
                </a:cubicBezTo>
                <a:cubicBezTo>
                  <a:pt x="296" y="549"/>
                  <a:pt x="296" y="549"/>
                  <a:pt x="296" y="549"/>
                </a:cubicBezTo>
                <a:cubicBezTo>
                  <a:pt x="296" y="551"/>
                  <a:pt x="296" y="551"/>
                  <a:pt x="296" y="551"/>
                </a:cubicBezTo>
                <a:cubicBezTo>
                  <a:pt x="296" y="552"/>
                  <a:pt x="296" y="552"/>
                  <a:pt x="296" y="552"/>
                </a:cubicBezTo>
                <a:cubicBezTo>
                  <a:pt x="297" y="553"/>
                  <a:pt x="297" y="553"/>
                  <a:pt x="297" y="553"/>
                </a:cubicBezTo>
                <a:cubicBezTo>
                  <a:pt x="297" y="557"/>
                  <a:pt x="297" y="557"/>
                  <a:pt x="297" y="557"/>
                </a:cubicBezTo>
                <a:cubicBezTo>
                  <a:pt x="297" y="559"/>
                  <a:pt x="297" y="559"/>
                  <a:pt x="297" y="559"/>
                </a:cubicBezTo>
                <a:cubicBezTo>
                  <a:pt x="298" y="559"/>
                  <a:pt x="298" y="559"/>
                  <a:pt x="298" y="559"/>
                </a:cubicBezTo>
                <a:cubicBezTo>
                  <a:pt x="300" y="558"/>
                  <a:pt x="300" y="558"/>
                  <a:pt x="300" y="558"/>
                </a:cubicBezTo>
                <a:cubicBezTo>
                  <a:pt x="301" y="559"/>
                  <a:pt x="301" y="559"/>
                  <a:pt x="301" y="559"/>
                </a:cubicBezTo>
                <a:cubicBezTo>
                  <a:pt x="300" y="559"/>
                  <a:pt x="300" y="559"/>
                  <a:pt x="300" y="559"/>
                </a:cubicBezTo>
                <a:cubicBezTo>
                  <a:pt x="299" y="560"/>
                  <a:pt x="299" y="560"/>
                  <a:pt x="299" y="560"/>
                </a:cubicBezTo>
                <a:cubicBezTo>
                  <a:pt x="300" y="561"/>
                  <a:pt x="300" y="561"/>
                  <a:pt x="300" y="561"/>
                </a:cubicBezTo>
                <a:cubicBezTo>
                  <a:pt x="300" y="562"/>
                  <a:pt x="300" y="562"/>
                  <a:pt x="300" y="562"/>
                </a:cubicBezTo>
                <a:cubicBezTo>
                  <a:pt x="300" y="563"/>
                  <a:pt x="300" y="563"/>
                  <a:pt x="300" y="563"/>
                </a:cubicBezTo>
                <a:cubicBezTo>
                  <a:pt x="298" y="562"/>
                  <a:pt x="298" y="562"/>
                  <a:pt x="298" y="562"/>
                </a:cubicBezTo>
                <a:cubicBezTo>
                  <a:pt x="297" y="563"/>
                  <a:pt x="297" y="563"/>
                  <a:pt x="297" y="563"/>
                </a:cubicBezTo>
                <a:cubicBezTo>
                  <a:pt x="294" y="565"/>
                  <a:pt x="294" y="565"/>
                  <a:pt x="294" y="565"/>
                </a:cubicBezTo>
                <a:cubicBezTo>
                  <a:pt x="294" y="565"/>
                  <a:pt x="294" y="565"/>
                  <a:pt x="294" y="565"/>
                </a:cubicBezTo>
                <a:cubicBezTo>
                  <a:pt x="295" y="566"/>
                  <a:pt x="295" y="566"/>
                  <a:pt x="295" y="566"/>
                </a:cubicBezTo>
                <a:cubicBezTo>
                  <a:pt x="298" y="565"/>
                  <a:pt x="298" y="565"/>
                  <a:pt x="298" y="565"/>
                </a:cubicBezTo>
                <a:cubicBezTo>
                  <a:pt x="299" y="566"/>
                  <a:pt x="299" y="566"/>
                  <a:pt x="299" y="566"/>
                </a:cubicBezTo>
                <a:cubicBezTo>
                  <a:pt x="297" y="566"/>
                  <a:pt x="297" y="566"/>
                  <a:pt x="297" y="566"/>
                </a:cubicBezTo>
                <a:cubicBezTo>
                  <a:pt x="297" y="567"/>
                  <a:pt x="297" y="567"/>
                  <a:pt x="297" y="567"/>
                </a:cubicBezTo>
                <a:cubicBezTo>
                  <a:pt x="298" y="569"/>
                  <a:pt x="298" y="569"/>
                  <a:pt x="298" y="569"/>
                </a:cubicBezTo>
                <a:cubicBezTo>
                  <a:pt x="301" y="568"/>
                  <a:pt x="301" y="568"/>
                  <a:pt x="301" y="568"/>
                </a:cubicBezTo>
                <a:cubicBezTo>
                  <a:pt x="303" y="566"/>
                  <a:pt x="303" y="566"/>
                  <a:pt x="303" y="566"/>
                </a:cubicBezTo>
                <a:cubicBezTo>
                  <a:pt x="305" y="563"/>
                  <a:pt x="305" y="563"/>
                  <a:pt x="305" y="563"/>
                </a:cubicBezTo>
                <a:cubicBezTo>
                  <a:pt x="307" y="563"/>
                  <a:pt x="307" y="563"/>
                  <a:pt x="307" y="563"/>
                </a:cubicBezTo>
                <a:cubicBezTo>
                  <a:pt x="309" y="562"/>
                  <a:pt x="309" y="562"/>
                  <a:pt x="309" y="562"/>
                </a:cubicBezTo>
                <a:cubicBezTo>
                  <a:pt x="309" y="560"/>
                  <a:pt x="309" y="560"/>
                  <a:pt x="309" y="560"/>
                </a:cubicBezTo>
                <a:cubicBezTo>
                  <a:pt x="310" y="560"/>
                  <a:pt x="310" y="560"/>
                  <a:pt x="310" y="560"/>
                </a:cubicBezTo>
                <a:cubicBezTo>
                  <a:pt x="310" y="561"/>
                  <a:pt x="310" y="561"/>
                  <a:pt x="310" y="561"/>
                </a:cubicBezTo>
                <a:cubicBezTo>
                  <a:pt x="309" y="564"/>
                  <a:pt x="309" y="564"/>
                  <a:pt x="309" y="564"/>
                </a:cubicBezTo>
                <a:cubicBezTo>
                  <a:pt x="307" y="565"/>
                  <a:pt x="307" y="565"/>
                  <a:pt x="307" y="565"/>
                </a:cubicBezTo>
                <a:cubicBezTo>
                  <a:pt x="305" y="566"/>
                  <a:pt x="305" y="566"/>
                  <a:pt x="305" y="566"/>
                </a:cubicBezTo>
                <a:cubicBezTo>
                  <a:pt x="305" y="567"/>
                  <a:pt x="305" y="567"/>
                  <a:pt x="305" y="567"/>
                </a:cubicBezTo>
                <a:cubicBezTo>
                  <a:pt x="305" y="568"/>
                  <a:pt x="305" y="568"/>
                  <a:pt x="305" y="568"/>
                </a:cubicBezTo>
                <a:cubicBezTo>
                  <a:pt x="307" y="567"/>
                  <a:pt x="307" y="567"/>
                  <a:pt x="307" y="567"/>
                </a:cubicBezTo>
                <a:cubicBezTo>
                  <a:pt x="309" y="567"/>
                  <a:pt x="309" y="567"/>
                  <a:pt x="309" y="567"/>
                </a:cubicBezTo>
                <a:cubicBezTo>
                  <a:pt x="310" y="568"/>
                  <a:pt x="310" y="568"/>
                  <a:pt x="310" y="568"/>
                </a:cubicBezTo>
                <a:cubicBezTo>
                  <a:pt x="308" y="568"/>
                  <a:pt x="308" y="568"/>
                  <a:pt x="308" y="568"/>
                </a:cubicBezTo>
                <a:cubicBezTo>
                  <a:pt x="307" y="569"/>
                  <a:pt x="307" y="569"/>
                  <a:pt x="307" y="569"/>
                </a:cubicBezTo>
                <a:cubicBezTo>
                  <a:pt x="307" y="571"/>
                  <a:pt x="307" y="571"/>
                  <a:pt x="307" y="571"/>
                </a:cubicBezTo>
                <a:cubicBezTo>
                  <a:pt x="307" y="574"/>
                  <a:pt x="307" y="574"/>
                  <a:pt x="307" y="574"/>
                </a:cubicBezTo>
                <a:cubicBezTo>
                  <a:pt x="307" y="574"/>
                  <a:pt x="307" y="574"/>
                  <a:pt x="307" y="574"/>
                </a:cubicBezTo>
                <a:cubicBezTo>
                  <a:pt x="306" y="573"/>
                  <a:pt x="306" y="573"/>
                  <a:pt x="306" y="573"/>
                </a:cubicBezTo>
                <a:cubicBezTo>
                  <a:pt x="306" y="570"/>
                  <a:pt x="306" y="570"/>
                  <a:pt x="306" y="570"/>
                </a:cubicBezTo>
                <a:cubicBezTo>
                  <a:pt x="305" y="569"/>
                  <a:pt x="305" y="569"/>
                  <a:pt x="305" y="569"/>
                </a:cubicBezTo>
                <a:cubicBezTo>
                  <a:pt x="304" y="570"/>
                  <a:pt x="304" y="570"/>
                  <a:pt x="304" y="570"/>
                </a:cubicBezTo>
                <a:cubicBezTo>
                  <a:pt x="299" y="573"/>
                  <a:pt x="299" y="573"/>
                  <a:pt x="299" y="573"/>
                </a:cubicBezTo>
                <a:cubicBezTo>
                  <a:pt x="298" y="574"/>
                  <a:pt x="298" y="574"/>
                  <a:pt x="298" y="574"/>
                </a:cubicBezTo>
                <a:cubicBezTo>
                  <a:pt x="296" y="575"/>
                  <a:pt x="296" y="575"/>
                  <a:pt x="296" y="575"/>
                </a:cubicBezTo>
                <a:cubicBezTo>
                  <a:pt x="295" y="577"/>
                  <a:pt x="295" y="577"/>
                  <a:pt x="295" y="577"/>
                </a:cubicBezTo>
                <a:cubicBezTo>
                  <a:pt x="296" y="578"/>
                  <a:pt x="296" y="578"/>
                  <a:pt x="296" y="578"/>
                </a:cubicBezTo>
                <a:cubicBezTo>
                  <a:pt x="295" y="579"/>
                  <a:pt x="295" y="579"/>
                  <a:pt x="295" y="579"/>
                </a:cubicBezTo>
                <a:cubicBezTo>
                  <a:pt x="296" y="580"/>
                  <a:pt x="296" y="580"/>
                  <a:pt x="296" y="580"/>
                </a:cubicBezTo>
                <a:cubicBezTo>
                  <a:pt x="297" y="579"/>
                  <a:pt x="297" y="579"/>
                  <a:pt x="297" y="579"/>
                </a:cubicBezTo>
                <a:cubicBezTo>
                  <a:pt x="299" y="578"/>
                  <a:pt x="299" y="578"/>
                  <a:pt x="299" y="578"/>
                </a:cubicBezTo>
                <a:cubicBezTo>
                  <a:pt x="300" y="577"/>
                  <a:pt x="300" y="577"/>
                  <a:pt x="300" y="577"/>
                </a:cubicBezTo>
                <a:cubicBezTo>
                  <a:pt x="301" y="577"/>
                  <a:pt x="301" y="577"/>
                  <a:pt x="301" y="577"/>
                </a:cubicBezTo>
                <a:cubicBezTo>
                  <a:pt x="302" y="578"/>
                  <a:pt x="302" y="578"/>
                  <a:pt x="302" y="578"/>
                </a:cubicBezTo>
                <a:cubicBezTo>
                  <a:pt x="304" y="578"/>
                  <a:pt x="304" y="578"/>
                  <a:pt x="304" y="578"/>
                </a:cubicBezTo>
                <a:cubicBezTo>
                  <a:pt x="304" y="579"/>
                  <a:pt x="304" y="579"/>
                  <a:pt x="304" y="579"/>
                </a:cubicBezTo>
                <a:cubicBezTo>
                  <a:pt x="302" y="578"/>
                  <a:pt x="302" y="578"/>
                  <a:pt x="302" y="578"/>
                </a:cubicBezTo>
                <a:cubicBezTo>
                  <a:pt x="300" y="578"/>
                  <a:pt x="300" y="578"/>
                  <a:pt x="300" y="578"/>
                </a:cubicBezTo>
                <a:cubicBezTo>
                  <a:pt x="299" y="579"/>
                  <a:pt x="299" y="579"/>
                  <a:pt x="299" y="579"/>
                </a:cubicBezTo>
                <a:cubicBezTo>
                  <a:pt x="299" y="580"/>
                  <a:pt x="299" y="580"/>
                  <a:pt x="299" y="580"/>
                </a:cubicBezTo>
                <a:cubicBezTo>
                  <a:pt x="299" y="581"/>
                  <a:pt x="299" y="581"/>
                  <a:pt x="299" y="581"/>
                </a:cubicBezTo>
                <a:cubicBezTo>
                  <a:pt x="298" y="582"/>
                  <a:pt x="298" y="582"/>
                  <a:pt x="298" y="582"/>
                </a:cubicBezTo>
                <a:cubicBezTo>
                  <a:pt x="297" y="581"/>
                  <a:pt x="297" y="581"/>
                  <a:pt x="297" y="581"/>
                </a:cubicBezTo>
                <a:cubicBezTo>
                  <a:pt x="295" y="582"/>
                  <a:pt x="295" y="582"/>
                  <a:pt x="295" y="582"/>
                </a:cubicBezTo>
                <a:cubicBezTo>
                  <a:pt x="294" y="582"/>
                  <a:pt x="294" y="582"/>
                  <a:pt x="294" y="582"/>
                </a:cubicBezTo>
                <a:cubicBezTo>
                  <a:pt x="297" y="583"/>
                  <a:pt x="297" y="583"/>
                  <a:pt x="297" y="583"/>
                </a:cubicBezTo>
                <a:cubicBezTo>
                  <a:pt x="298" y="583"/>
                  <a:pt x="298" y="583"/>
                  <a:pt x="298" y="583"/>
                </a:cubicBezTo>
                <a:cubicBezTo>
                  <a:pt x="300" y="583"/>
                  <a:pt x="300" y="583"/>
                  <a:pt x="300" y="583"/>
                </a:cubicBezTo>
                <a:cubicBezTo>
                  <a:pt x="299" y="584"/>
                  <a:pt x="299" y="584"/>
                  <a:pt x="299" y="584"/>
                </a:cubicBezTo>
                <a:cubicBezTo>
                  <a:pt x="297" y="584"/>
                  <a:pt x="297" y="584"/>
                  <a:pt x="297" y="584"/>
                </a:cubicBezTo>
                <a:cubicBezTo>
                  <a:pt x="296" y="583"/>
                  <a:pt x="296" y="583"/>
                  <a:pt x="296" y="583"/>
                </a:cubicBezTo>
                <a:cubicBezTo>
                  <a:pt x="294" y="584"/>
                  <a:pt x="294" y="584"/>
                  <a:pt x="294" y="584"/>
                </a:cubicBezTo>
                <a:cubicBezTo>
                  <a:pt x="294" y="585"/>
                  <a:pt x="294" y="585"/>
                  <a:pt x="294" y="585"/>
                </a:cubicBezTo>
                <a:cubicBezTo>
                  <a:pt x="294" y="586"/>
                  <a:pt x="294" y="586"/>
                  <a:pt x="294" y="586"/>
                </a:cubicBezTo>
                <a:cubicBezTo>
                  <a:pt x="296" y="586"/>
                  <a:pt x="296" y="586"/>
                  <a:pt x="296" y="586"/>
                </a:cubicBezTo>
                <a:cubicBezTo>
                  <a:pt x="298" y="586"/>
                  <a:pt x="298" y="586"/>
                  <a:pt x="298" y="586"/>
                </a:cubicBezTo>
                <a:cubicBezTo>
                  <a:pt x="299" y="586"/>
                  <a:pt x="299" y="586"/>
                  <a:pt x="299" y="586"/>
                </a:cubicBezTo>
                <a:cubicBezTo>
                  <a:pt x="301" y="586"/>
                  <a:pt x="301" y="586"/>
                  <a:pt x="301" y="586"/>
                </a:cubicBezTo>
                <a:cubicBezTo>
                  <a:pt x="301" y="587"/>
                  <a:pt x="301" y="587"/>
                  <a:pt x="301" y="587"/>
                </a:cubicBezTo>
                <a:cubicBezTo>
                  <a:pt x="299" y="587"/>
                  <a:pt x="299" y="587"/>
                  <a:pt x="299" y="587"/>
                </a:cubicBezTo>
                <a:cubicBezTo>
                  <a:pt x="298" y="587"/>
                  <a:pt x="298" y="587"/>
                  <a:pt x="298" y="587"/>
                </a:cubicBezTo>
                <a:cubicBezTo>
                  <a:pt x="297" y="587"/>
                  <a:pt x="297" y="587"/>
                  <a:pt x="297" y="587"/>
                </a:cubicBezTo>
                <a:cubicBezTo>
                  <a:pt x="298" y="588"/>
                  <a:pt x="298" y="588"/>
                  <a:pt x="298" y="588"/>
                </a:cubicBezTo>
                <a:cubicBezTo>
                  <a:pt x="300" y="588"/>
                  <a:pt x="300" y="588"/>
                  <a:pt x="300" y="588"/>
                </a:cubicBezTo>
                <a:cubicBezTo>
                  <a:pt x="301" y="588"/>
                  <a:pt x="301" y="588"/>
                  <a:pt x="301" y="588"/>
                </a:cubicBezTo>
                <a:cubicBezTo>
                  <a:pt x="301" y="589"/>
                  <a:pt x="301" y="589"/>
                  <a:pt x="301" y="589"/>
                </a:cubicBezTo>
                <a:cubicBezTo>
                  <a:pt x="299" y="589"/>
                  <a:pt x="299" y="589"/>
                  <a:pt x="299" y="589"/>
                </a:cubicBezTo>
                <a:cubicBezTo>
                  <a:pt x="297" y="589"/>
                  <a:pt x="297" y="589"/>
                  <a:pt x="297" y="589"/>
                </a:cubicBezTo>
                <a:cubicBezTo>
                  <a:pt x="296" y="588"/>
                  <a:pt x="296" y="588"/>
                  <a:pt x="296" y="588"/>
                </a:cubicBezTo>
                <a:cubicBezTo>
                  <a:pt x="295" y="588"/>
                  <a:pt x="295" y="588"/>
                  <a:pt x="295" y="588"/>
                </a:cubicBezTo>
                <a:cubicBezTo>
                  <a:pt x="296" y="590"/>
                  <a:pt x="296" y="590"/>
                  <a:pt x="296" y="590"/>
                </a:cubicBezTo>
                <a:cubicBezTo>
                  <a:pt x="298" y="592"/>
                  <a:pt x="298" y="592"/>
                  <a:pt x="298" y="592"/>
                </a:cubicBezTo>
                <a:cubicBezTo>
                  <a:pt x="298" y="590"/>
                  <a:pt x="298" y="590"/>
                  <a:pt x="298" y="590"/>
                </a:cubicBezTo>
                <a:cubicBezTo>
                  <a:pt x="300" y="590"/>
                  <a:pt x="300" y="590"/>
                  <a:pt x="300" y="590"/>
                </a:cubicBezTo>
                <a:cubicBezTo>
                  <a:pt x="301" y="591"/>
                  <a:pt x="301" y="591"/>
                  <a:pt x="301" y="591"/>
                </a:cubicBezTo>
                <a:cubicBezTo>
                  <a:pt x="303" y="591"/>
                  <a:pt x="303" y="591"/>
                  <a:pt x="303" y="591"/>
                </a:cubicBezTo>
                <a:cubicBezTo>
                  <a:pt x="304" y="591"/>
                  <a:pt x="304" y="591"/>
                  <a:pt x="304" y="591"/>
                </a:cubicBezTo>
                <a:cubicBezTo>
                  <a:pt x="303" y="592"/>
                  <a:pt x="303" y="592"/>
                  <a:pt x="303" y="592"/>
                </a:cubicBezTo>
                <a:cubicBezTo>
                  <a:pt x="303" y="592"/>
                  <a:pt x="303" y="592"/>
                  <a:pt x="303" y="592"/>
                </a:cubicBezTo>
                <a:cubicBezTo>
                  <a:pt x="304" y="593"/>
                  <a:pt x="304" y="593"/>
                  <a:pt x="304" y="593"/>
                </a:cubicBezTo>
                <a:cubicBezTo>
                  <a:pt x="305" y="594"/>
                  <a:pt x="305" y="594"/>
                  <a:pt x="305" y="594"/>
                </a:cubicBezTo>
                <a:cubicBezTo>
                  <a:pt x="308" y="595"/>
                  <a:pt x="308" y="595"/>
                  <a:pt x="308" y="595"/>
                </a:cubicBezTo>
                <a:cubicBezTo>
                  <a:pt x="309" y="594"/>
                  <a:pt x="309" y="594"/>
                  <a:pt x="309" y="594"/>
                </a:cubicBezTo>
                <a:cubicBezTo>
                  <a:pt x="310" y="592"/>
                  <a:pt x="310" y="592"/>
                  <a:pt x="310" y="592"/>
                </a:cubicBezTo>
                <a:cubicBezTo>
                  <a:pt x="311" y="591"/>
                  <a:pt x="311" y="591"/>
                  <a:pt x="311" y="591"/>
                </a:cubicBezTo>
                <a:cubicBezTo>
                  <a:pt x="312" y="589"/>
                  <a:pt x="312" y="589"/>
                  <a:pt x="312" y="589"/>
                </a:cubicBezTo>
                <a:cubicBezTo>
                  <a:pt x="312" y="591"/>
                  <a:pt x="312" y="591"/>
                  <a:pt x="312" y="591"/>
                </a:cubicBezTo>
                <a:cubicBezTo>
                  <a:pt x="311" y="593"/>
                  <a:pt x="311" y="593"/>
                  <a:pt x="311" y="593"/>
                </a:cubicBezTo>
                <a:cubicBezTo>
                  <a:pt x="308" y="595"/>
                  <a:pt x="308" y="595"/>
                  <a:pt x="308" y="595"/>
                </a:cubicBezTo>
                <a:cubicBezTo>
                  <a:pt x="306" y="595"/>
                  <a:pt x="306" y="595"/>
                  <a:pt x="306" y="595"/>
                </a:cubicBezTo>
                <a:cubicBezTo>
                  <a:pt x="305" y="595"/>
                  <a:pt x="305" y="595"/>
                  <a:pt x="305" y="595"/>
                </a:cubicBezTo>
                <a:cubicBezTo>
                  <a:pt x="303" y="597"/>
                  <a:pt x="303" y="597"/>
                  <a:pt x="303" y="597"/>
                </a:cubicBezTo>
                <a:cubicBezTo>
                  <a:pt x="303" y="598"/>
                  <a:pt x="303" y="598"/>
                  <a:pt x="303" y="598"/>
                </a:cubicBezTo>
                <a:cubicBezTo>
                  <a:pt x="305" y="598"/>
                  <a:pt x="305" y="598"/>
                  <a:pt x="305" y="598"/>
                </a:cubicBezTo>
                <a:cubicBezTo>
                  <a:pt x="306" y="597"/>
                  <a:pt x="306" y="597"/>
                  <a:pt x="306" y="597"/>
                </a:cubicBezTo>
                <a:cubicBezTo>
                  <a:pt x="307" y="597"/>
                  <a:pt x="307" y="597"/>
                  <a:pt x="307" y="597"/>
                </a:cubicBezTo>
                <a:cubicBezTo>
                  <a:pt x="307" y="598"/>
                  <a:pt x="307" y="598"/>
                  <a:pt x="307" y="598"/>
                </a:cubicBezTo>
                <a:cubicBezTo>
                  <a:pt x="308" y="598"/>
                  <a:pt x="308" y="598"/>
                  <a:pt x="308" y="598"/>
                </a:cubicBezTo>
                <a:cubicBezTo>
                  <a:pt x="308" y="597"/>
                  <a:pt x="308" y="597"/>
                  <a:pt x="308" y="597"/>
                </a:cubicBezTo>
                <a:cubicBezTo>
                  <a:pt x="310" y="596"/>
                  <a:pt x="310" y="596"/>
                  <a:pt x="310" y="596"/>
                </a:cubicBezTo>
                <a:cubicBezTo>
                  <a:pt x="310" y="597"/>
                  <a:pt x="310" y="597"/>
                  <a:pt x="310" y="597"/>
                </a:cubicBezTo>
                <a:cubicBezTo>
                  <a:pt x="309" y="598"/>
                  <a:pt x="309" y="598"/>
                  <a:pt x="309" y="598"/>
                </a:cubicBezTo>
                <a:cubicBezTo>
                  <a:pt x="309" y="599"/>
                  <a:pt x="309" y="599"/>
                  <a:pt x="309" y="599"/>
                </a:cubicBezTo>
                <a:cubicBezTo>
                  <a:pt x="310" y="599"/>
                  <a:pt x="310" y="599"/>
                  <a:pt x="310" y="599"/>
                </a:cubicBezTo>
                <a:cubicBezTo>
                  <a:pt x="311" y="600"/>
                  <a:pt x="311" y="600"/>
                  <a:pt x="311" y="600"/>
                </a:cubicBezTo>
                <a:cubicBezTo>
                  <a:pt x="313" y="600"/>
                  <a:pt x="313" y="600"/>
                  <a:pt x="313" y="600"/>
                </a:cubicBezTo>
                <a:cubicBezTo>
                  <a:pt x="315" y="597"/>
                  <a:pt x="315" y="597"/>
                  <a:pt x="315" y="597"/>
                </a:cubicBezTo>
                <a:cubicBezTo>
                  <a:pt x="315" y="594"/>
                  <a:pt x="315" y="594"/>
                  <a:pt x="315" y="594"/>
                </a:cubicBezTo>
                <a:cubicBezTo>
                  <a:pt x="316" y="592"/>
                  <a:pt x="316" y="592"/>
                  <a:pt x="316" y="592"/>
                </a:cubicBezTo>
                <a:cubicBezTo>
                  <a:pt x="317" y="592"/>
                  <a:pt x="317" y="592"/>
                  <a:pt x="317" y="592"/>
                </a:cubicBezTo>
                <a:cubicBezTo>
                  <a:pt x="317" y="593"/>
                  <a:pt x="317" y="593"/>
                  <a:pt x="317" y="593"/>
                </a:cubicBezTo>
                <a:cubicBezTo>
                  <a:pt x="316" y="594"/>
                  <a:pt x="316" y="594"/>
                  <a:pt x="316" y="594"/>
                </a:cubicBezTo>
                <a:cubicBezTo>
                  <a:pt x="316" y="596"/>
                  <a:pt x="316" y="596"/>
                  <a:pt x="316" y="596"/>
                </a:cubicBezTo>
                <a:cubicBezTo>
                  <a:pt x="314" y="599"/>
                  <a:pt x="314" y="599"/>
                  <a:pt x="314" y="599"/>
                </a:cubicBezTo>
                <a:cubicBezTo>
                  <a:pt x="313" y="600"/>
                  <a:pt x="313" y="600"/>
                  <a:pt x="313" y="600"/>
                </a:cubicBezTo>
                <a:cubicBezTo>
                  <a:pt x="313" y="601"/>
                  <a:pt x="313" y="601"/>
                  <a:pt x="313" y="601"/>
                </a:cubicBezTo>
                <a:cubicBezTo>
                  <a:pt x="315" y="601"/>
                  <a:pt x="315" y="601"/>
                  <a:pt x="315" y="601"/>
                </a:cubicBezTo>
                <a:cubicBezTo>
                  <a:pt x="317" y="600"/>
                  <a:pt x="317" y="600"/>
                  <a:pt x="317" y="600"/>
                </a:cubicBezTo>
                <a:cubicBezTo>
                  <a:pt x="318" y="601"/>
                  <a:pt x="318" y="601"/>
                  <a:pt x="318" y="601"/>
                </a:cubicBezTo>
                <a:cubicBezTo>
                  <a:pt x="316" y="602"/>
                  <a:pt x="316" y="602"/>
                  <a:pt x="316" y="602"/>
                </a:cubicBezTo>
                <a:cubicBezTo>
                  <a:pt x="315" y="604"/>
                  <a:pt x="315" y="604"/>
                  <a:pt x="315" y="604"/>
                </a:cubicBezTo>
                <a:cubicBezTo>
                  <a:pt x="313" y="606"/>
                  <a:pt x="313" y="606"/>
                  <a:pt x="313" y="606"/>
                </a:cubicBezTo>
                <a:cubicBezTo>
                  <a:pt x="313" y="607"/>
                  <a:pt x="313" y="607"/>
                  <a:pt x="313" y="607"/>
                </a:cubicBezTo>
                <a:cubicBezTo>
                  <a:pt x="314" y="609"/>
                  <a:pt x="314" y="609"/>
                  <a:pt x="314" y="609"/>
                </a:cubicBezTo>
                <a:cubicBezTo>
                  <a:pt x="316" y="610"/>
                  <a:pt x="316" y="610"/>
                  <a:pt x="316" y="610"/>
                </a:cubicBezTo>
                <a:cubicBezTo>
                  <a:pt x="318" y="609"/>
                  <a:pt x="318" y="609"/>
                  <a:pt x="318" y="609"/>
                </a:cubicBezTo>
                <a:cubicBezTo>
                  <a:pt x="319" y="609"/>
                  <a:pt x="319" y="609"/>
                  <a:pt x="319" y="609"/>
                </a:cubicBezTo>
                <a:cubicBezTo>
                  <a:pt x="319" y="611"/>
                  <a:pt x="319" y="611"/>
                  <a:pt x="319" y="611"/>
                </a:cubicBezTo>
                <a:cubicBezTo>
                  <a:pt x="320" y="612"/>
                  <a:pt x="320" y="612"/>
                  <a:pt x="320" y="612"/>
                </a:cubicBezTo>
                <a:cubicBezTo>
                  <a:pt x="320" y="613"/>
                  <a:pt x="320" y="613"/>
                  <a:pt x="320" y="613"/>
                </a:cubicBezTo>
                <a:cubicBezTo>
                  <a:pt x="319" y="613"/>
                  <a:pt x="319" y="613"/>
                  <a:pt x="319" y="613"/>
                </a:cubicBezTo>
                <a:cubicBezTo>
                  <a:pt x="319" y="612"/>
                  <a:pt x="319" y="612"/>
                  <a:pt x="319" y="612"/>
                </a:cubicBezTo>
                <a:cubicBezTo>
                  <a:pt x="318" y="611"/>
                  <a:pt x="318" y="611"/>
                  <a:pt x="318" y="611"/>
                </a:cubicBezTo>
                <a:cubicBezTo>
                  <a:pt x="317" y="613"/>
                  <a:pt x="317" y="613"/>
                  <a:pt x="317" y="613"/>
                </a:cubicBezTo>
                <a:cubicBezTo>
                  <a:pt x="319" y="616"/>
                  <a:pt x="319" y="616"/>
                  <a:pt x="319" y="616"/>
                </a:cubicBezTo>
                <a:cubicBezTo>
                  <a:pt x="321" y="614"/>
                  <a:pt x="321" y="614"/>
                  <a:pt x="321" y="614"/>
                </a:cubicBezTo>
                <a:cubicBezTo>
                  <a:pt x="324" y="614"/>
                  <a:pt x="324" y="614"/>
                  <a:pt x="324" y="614"/>
                </a:cubicBezTo>
                <a:cubicBezTo>
                  <a:pt x="325" y="613"/>
                  <a:pt x="325" y="613"/>
                  <a:pt x="325" y="613"/>
                </a:cubicBezTo>
                <a:cubicBezTo>
                  <a:pt x="324" y="615"/>
                  <a:pt x="324" y="615"/>
                  <a:pt x="324" y="615"/>
                </a:cubicBezTo>
                <a:cubicBezTo>
                  <a:pt x="322" y="619"/>
                  <a:pt x="322" y="619"/>
                  <a:pt x="322" y="619"/>
                </a:cubicBezTo>
                <a:cubicBezTo>
                  <a:pt x="323" y="622"/>
                  <a:pt x="323" y="622"/>
                  <a:pt x="323" y="622"/>
                </a:cubicBezTo>
                <a:cubicBezTo>
                  <a:pt x="324" y="622"/>
                  <a:pt x="324" y="622"/>
                  <a:pt x="324" y="622"/>
                </a:cubicBezTo>
                <a:cubicBezTo>
                  <a:pt x="324" y="622"/>
                  <a:pt x="324" y="622"/>
                  <a:pt x="324" y="622"/>
                </a:cubicBezTo>
                <a:cubicBezTo>
                  <a:pt x="325" y="625"/>
                  <a:pt x="325" y="625"/>
                  <a:pt x="325" y="625"/>
                </a:cubicBezTo>
                <a:cubicBezTo>
                  <a:pt x="327" y="627"/>
                  <a:pt x="327" y="627"/>
                  <a:pt x="327" y="627"/>
                </a:cubicBezTo>
                <a:cubicBezTo>
                  <a:pt x="327" y="628"/>
                  <a:pt x="327" y="628"/>
                  <a:pt x="327" y="628"/>
                </a:cubicBezTo>
                <a:cubicBezTo>
                  <a:pt x="325" y="629"/>
                  <a:pt x="325" y="629"/>
                  <a:pt x="325" y="629"/>
                </a:cubicBezTo>
                <a:cubicBezTo>
                  <a:pt x="326" y="631"/>
                  <a:pt x="326" y="631"/>
                  <a:pt x="326" y="631"/>
                </a:cubicBezTo>
                <a:cubicBezTo>
                  <a:pt x="327" y="632"/>
                  <a:pt x="327" y="632"/>
                  <a:pt x="327" y="632"/>
                </a:cubicBezTo>
                <a:cubicBezTo>
                  <a:pt x="326" y="632"/>
                  <a:pt x="326" y="632"/>
                  <a:pt x="326" y="632"/>
                </a:cubicBezTo>
                <a:cubicBezTo>
                  <a:pt x="325" y="634"/>
                  <a:pt x="325" y="634"/>
                  <a:pt x="325" y="634"/>
                </a:cubicBezTo>
                <a:cubicBezTo>
                  <a:pt x="326" y="634"/>
                  <a:pt x="326" y="634"/>
                  <a:pt x="326" y="634"/>
                </a:cubicBezTo>
                <a:cubicBezTo>
                  <a:pt x="326" y="636"/>
                  <a:pt x="326" y="636"/>
                  <a:pt x="326" y="636"/>
                </a:cubicBezTo>
                <a:cubicBezTo>
                  <a:pt x="327" y="637"/>
                  <a:pt x="327" y="637"/>
                  <a:pt x="327" y="637"/>
                </a:cubicBezTo>
                <a:cubicBezTo>
                  <a:pt x="325" y="639"/>
                  <a:pt x="325" y="639"/>
                  <a:pt x="325" y="639"/>
                </a:cubicBezTo>
                <a:cubicBezTo>
                  <a:pt x="324" y="640"/>
                  <a:pt x="324" y="640"/>
                  <a:pt x="324" y="640"/>
                </a:cubicBezTo>
                <a:cubicBezTo>
                  <a:pt x="323" y="642"/>
                  <a:pt x="323" y="642"/>
                  <a:pt x="323" y="642"/>
                </a:cubicBezTo>
                <a:cubicBezTo>
                  <a:pt x="322" y="643"/>
                  <a:pt x="322" y="643"/>
                  <a:pt x="322" y="643"/>
                </a:cubicBezTo>
                <a:cubicBezTo>
                  <a:pt x="322" y="645"/>
                  <a:pt x="322" y="645"/>
                  <a:pt x="322" y="645"/>
                </a:cubicBezTo>
                <a:cubicBezTo>
                  <a:pt x="321" y="646"/>
                  <a:pt x="321" y="646"/>
                  <a:pt x="321" y="646"/>
                </a:cubicBezTo>
                <a:cubicBezTo>
                  <a:pt x="321" y="648"/>
                  <a:pt x="321" y="648"/>
                  <a:pt x="321" y="648"/>
                </a:cubicBezTo>
                <a:cubicBezTo>
                  <a:pt x="319" y="649"/>
                  <a:pt x="319" y="649"/>
                  <a:pt x="319" y="649"/>
                </a:cubicBezTo>
                <a:cubicBezTo>
                  <a:pt x="317" y="648"/>
                  <a:pt x="317" y="648"/>
                  <a:pt x="317" y="648"/>
                </a:cubicBezTo>
                <a:cubicBezTo>
                  <a:pt x="316" y="647"/>
                  <a:pt x="316" y="647"/>
                  <a:pt x="316" y="647"/>
                </a:cubicBezTo>
                <a:cubicBezTo>
                  <a:pt x="318" y="646"/>
                  <a:pt x="318" y="646"/>
                  <a:pt x="318" y="646"/>
                </a:cubicBezTo>
                <a:cubicBezTo>
                  <a:pt x="318" y="646"/>
                  <a:pt x="318" y="646"/>
                  <a:pt x="318" y="646"/>
                </a:cubicBezTo>
                <a:cubicBezTo>
                  <a:pt x="319" y="645"/>
                  <a:pt x="319" y="645"/>
                  <a:pt x="319" y="645"/>
                </a:cubicBezTo>
                <a:cubicBezTo>
                  <a:pt x="320" y="647"/>
                  <a:pt x="320" y="647"/>
                  <a:pt x="320" y="647"/>
                </a:cubicBezTo>
                <a:cubicBezTo>
                  <a:pt x="320" y="646"/>
                  <a:pt x="320" y="646"/>
                  <a:pt x="320" y="646"/>
                </a:cubicBezTo>
                <a:cubicBezTo>
                  <a:pt x="320" y="644"/>
                  <a:pt x="320" y="644"/>
                  <a:pt x="320" y="644"/>
                </a:cubicBezTo>
                <a:cubicBezTo>
                  <a:pt x="321" y="642"/>
                  <a:pt x="321" y="642"/>
                  <a:pt x="321" y="642"/>
                </a:cubicBezTo>
                <a:cubicBezTo>
                  <a:pt x="323" y="640"/>
                  <a:pt x="323" y="640"/>
                  <a:pt x="323" y="640"/>
                </a:cubicBezTo>
                <a:cubicBezTo>
                  <a:pt x="323" y="639"/>
                  <a:pt x="323" y="639"/>
                  <a:pt x="323" y="639"/>
                </a:cubicBezTo>
                <a:cubicBezTo>
                  <a:pt x="322" y="639"/>
                  <a:pt x="322" y="639"/>
                  <a:pt x="322" y="639"/>
                </a:cubicBezTo>
                <a:cubicBezTo>
                  <a:pt x="320" y="641"/>
                  <a:pt x="320" y="641"/>
                  <a:pt x="320" y="641"/>
                </a:cubicBezTo>
                <a:cubicBezTo>
                  <a:pt x="319" y="642"/>
                  <a:pt x="319" y="642"/>
                  <a:pt x="319" y="642"/>
                </a:cubicBezTo>
                <a:cubicBezTo>
                  <a:pt x="318" y="642"/>
                  <a:pt x="318" y="642"/>
                  <a:pt x="318" y="642"/>
                </a:cubicBezTo>
                <a:cubicBezTo>
                  <a:pt x="318" y="641"/>
                  <a:pt x="318" y="641"/>
                  <a:pt x="318" y="641"/>
                </a:cubicBezTo>
                <a:cubicBezTo>
                  <a:pt x="319" y="639"/>
                  <a:pt x="319" y="639"/>
                  <a:pt x="319" y="639"/>
                </a:cubicBezTo>
                <a:cubicBezTo>
                  <a:pt x="321" y="639"/>
                  <a:pt x="321" y="639"/>
                  <a:pt x="321" y="639"/>
                </a:cubicBezTo>
                <a:cubicBezTo>
                  <a:pt x="322" y="637"/>
                  <a:pt x="322" y="637"/>
                  <a:pt x="322" y="637"/>
                </a:cubicBezTo>
                <a:cubicBezTo>
                  <a:pt x="321" y="636"/>
                  <a:pt x="321" y="636"/>
                  <a:pt x="321" y="636"/>
                </a:cubicBezTo>
                <a:cubicBezTo>
                  <a:pt x="320" y="636"/>
                  <a:pt x="320" y="636"/>
                  <a:pt x="320" y="636"/>
                </a:cubicBezTo>
                <a:cubicBezTo>
                  <a:pt x="320" y="637"/>
                  <a:pt x="320" y="637"/>
                  <a:pt x="320" y="637"/>
                </a:cubicBezTo>
                <a:cubicBezTo>
                  <a:pt x="319" y="635"/>
                  <a:pt x="319" y="635"/>
                  <a:pt x="319" y="635"/>
                </a:cubicBezTo>
                <a:cubicBezTo>
                  <a:pt x="317" y="634"/>
                  <a:pt x="317" y="634"/>
                  <a:pt x="317" y="634"/>
                </a:cubicBezTo>
                <a:cubicBezTo>
                  <a:pt x="313" y="634"/>
                  <a:pt x="313" y="634"/>
                  <a:pt x="313" y="634"/>
                </a:cubicBezTo>
                <a:cubicBezTo>
                  <a:pt x="311" y="633"/>
                  <a:pt x="311" y="633"/>
                  <a:pt x="311" y="633"/>
                </a:cubicBezTo>
                <a:cubicBezTo>
                  <a:pt x="307" y="629"/>
                  <a:pt x="307" y="629"/>
                  <a:pt x="307" y="629"/>
                </a:cubicBezTo>
                <a:cubicBezTo>
                  <a:pt x="306" y="629"/>
                  <a:pt x="306" y="629"/>
                  <a:pt x="306" y="629"/>
                </a:cubicBezTo>
                <a:cubicBezTo>
                  <a:pt x="306" y="631"/>
                  <a:pt x="306" y="631"/>
                  <a:pt x="306" y="631"/>
                </a:cubicBezTo>
                <a:cubicBezTo>
                  <a:pt x="304" y="634"/>
                  <a:pt x="304" y="634"/>
                  <a:pt x="304" y="634"/>
                </a:cubicBezTo>
                <a:cubicBezTo>
                  <a:pt x="304" y="636"/>
                  <a:pt x="304" y="636"/>
                  <a:pt x="304" y="636"/>
                </a:cubicBezTo>
                <a:cubicBezTo>
                  <a:pt x="305" y="639"/>
                  <a:pt x="305" y="639"/>
                  <a:pt x="305" y="639"/>
                </a:cubicBezTo>
                <a:cubicBezTo>
                  <a:pt x="304" y="644"/>
                  <a:pt x="304" y="644"/>
                  <a:pt x="304" y="644"/>
                </a:cubicBezTo>
                <a:cubicBezTo>
                  <a:pt x="305" y="646"/>
                  <a:pt x="305" y="646"/>
                  <a:pt x="305" y="646"/>
                </a:cubicBezTo>
                <a:cubicBezTo>
                  <a:pt x="304" y="649"/>
                  <a:pt x="304" y="649"/>
                  <a:pt x="304" y="649"/>
                </a:cubicBezTo>
                <a:cubicBezTo>
                  <a:pt x="305" y="650"/>
                  <a:pt x="305" y="650"/>
                  <a:pt x="305" y="650"/>
                </a:cubicBezTo>
                <a:cubicBezTo>
                  <a:pt x="306" y="650"/>
                  <a:pt x="306" y="650"/>
                  <a:pt x="306" y="650"/>
                </a:cubicBezTo>
                <a:cubicBezTo>
                  <a:pt x="306" y="651"/>
                  <a:pt x="306" y="651"/>
                  <a:pt x="306" y="651"/>
                </a:cubicBezTo>
                <a:cubicBezTo>
                  <a:pt x="305" y="652"/>
                  <a:pt x="305" y="652"/>
                  <a:pt x="305" y="652"/>
                </a:cubicBezTo>
                <a:cubicBezTo>
                  <a:pt x="304" y="652"/>
                  <a:pt x="304" y="652"/>
                  <a:pt x="304" y="652"/>
                </a:cubicBezTo>
                <a:cubicBezTo>
                  <a:pt x="304" y="653"/>
                  <a:pt x="304" y="653"/>
                  <a:pt x="304" y="653"/>
                </a:cubicBezTo>
                <a:cubicBezTo>
                  <a:pt x="304" y="654"/>
                  <a:pt x="304" y="654"/>
                  <a:pt x="304" y="654"/>
                </a:cubicBezTo>
                <a:cubicBezTo>
                  <a:pt x="306" y="655"/>
                  <a:pt x="306" y="655"/>
                  <a:pt x="306" y="655"/>
                </a:cubicBezTo>
                <a:cubicBezTo>
                  <a:pt x="305" y="656"/>
                  <a:pt x="305" y="656"/>
                  <a:pt x="305" y="656"/>
                </a:cubicBezTo>
                <a:cubicBezTo>
                  <a:pt x="305" y="658"/>
                  <a:pt x="305" y="658"/>
                  <a:pt x="305" y="658"/>
                </a:cubicBezTo>
                <a:cubicBezTo>
                  <a:pt x="304" y="659"/>
                  <a:pt x="304" y="659"/>
                  <a:pt x="304" y="659"/>
                </a:cubicBezTo>
                <a:cubicBezTo>
                  <a:pt x="304" y="659"/>
                  <a:pt x="304" y="659"/>
                  <a:pt x="304" y="659"/>
                </a:cubicBezTo>
                <a:cubicBezTo>
                  <a:pt x="303" y="660"/>
                  <a:pt x="303" y="660"/>
                  <a:pt x="303" y="660"/>
                </a:cubicBezTo>
                <a:cubicBezTo>
                  <a:pt x="303" y="661"/>
                  <a:pt x="303" y="661"/>
                  <a:pt x="303" y="661"/>
                </a:cubicBezTo>
                <a:cubicBezTo>
                  <a:pt x="306" y="661"/>
                  <a:pt x="306" y="661"/>
                  <a:pt x="306" y="661"/>
                </a:cubicBezTo>
                <a:cubicBezTo>
                  <a:pt x="308" y="662"/>
                  <a:pt x="308" y="662"/>
                  <a:pt x="308" y="662"/>
                </a:cubicBezTo>
                <a:cubicBezTo>
                  <a:pt x="310" y="663"/>
                  <a:pt x="310" y="663"/>
                  <a:pt x="310" y="663"/>
                </a:cubicBezTo>
                <a:cubicBezTo>
                  <a:pt x="312" y="663"/>
                  <a:pt x="312" y="663"/>
                  <a:pt x="312" y="663"/>
                </a:cubicBezTo>
                <a:cubicBezTo>
                  <a:pt x="313" y="664"/>
                  <a:pt x="313" y="664"/>
                  <a:pt x="313" y="664"/>
                </a:cubicBezTo>
                <a:cubicBezTo>
                  <a:pt x="313" y="667"/>
                  <a:pt x="313" y="667"/>
                  <a:pt x="313" y="667"/>
                </a:cubicBezTo>
                <a:cubicBezTo>
                  <a:pt x="312" y="665"/>
                  <a:pt x="312" y="665"/>
                  <a:pt x="312" y="665"/>
                </a:cubicBezTo>
                <a:cubicBezTo>
                  <a:pt x="310" y="664"/>
                  <a:pt x="310" y="664"/>
                  <a:pt x="310" y="664"/>
                </a:cubicBezTo>
                <a:cubicBezTo>
                  <a:pt x="309" y="664"/>
                  <a:pt x="309" y="664"/>
                  <a:pt x="309" y="664"/>
                </a:cubicBezTo>
                <a:cubicBezTo>
                  <a:pt x="308" y="663"/>
                  <a:pt x="308" y="663"/>
                  <a:pt x="308" y="663"/>
                </a:cubicBezTo>
                <a:cubicBezTo>
                  <a:pt x="305" y="663"/>
                  <a:pt x="305" y="663"/>
                  <a:pt x="305" y="663"/>
                </a:cubicBezTo>
                <a:cubicBezTo>
                  <a:pt x="304" y="662"/>
                  <a:pt x="304" y="662"/>
                  <a:pt x="304" y="662"/>
                </a:cubicBezTo>
                <a:cubicBezTo>
                  <a:pt x="303" y="662"/>
                  <a:pt x="303" y="662"/>
                  <a:pt x="303" y="662"/>
                </a:cubicBezTo>
                <a:cubicBezTo>
                  <a:pt x="303" y="664"/>
                  <a:pt x="303" y="664"/>
                  <a:pt x="303" y="664"/>
                </a:cubicBezTo>
                <a:cubicBezTo>
                  <a:pt x="301" y="666"/>
                  <a:pt x="301" y="666"/>
                  <a:pt x="301" y="666"/>
                </a:cubicBezTo>
                <a:cubicBezTo>
                  <a:pt x="301" y="668"/>
                  <a:pt x="301" y="668"/>
                  <a:pt x="301" y="668"/>
                </a:cubicBezTo>
                <a:cubicBezTo>
                  <a:pt x="302" y="669"/>
                  <a:pt x="302" y="669"/>
                  <a:pt x="302" y="669"/>
                </a:cubicBezTo>
                <a:cubicBezTo>
                  <a:pt x="300" y="671"/>
                  <a:pt x="300" y="671"/>
                  <a:pt x="300" y="671"/>
                </a:cubicBezTo>
                <a:cubicBezTo>
                  <a:pt x="299" y="673"/>
                  <a:pt x="299" y="673"/>
                  <a:pt x="299" y="673"/>
                </a:cubicBezTo>
                <a:cubicBezTo>
                  <a:pt x="297" y="679"/>
                  <a:pt x="297" y="679"/>
                  <a:pt x="297" y="679"/>
                </a:cubicBezTo>
                <a:cubicBezTo>
                  <a:pt x="296" y="683"/>
                  <a:pt x="296" y="683"/>
                  <a:pt x="296" y="683"/>
                </a:cubicBezTo>
                <a:cubicBezTo>
                  <a:pt x="294" y="688"/>
                  <a:pt x="294" y="688"/>
                  <a:pt x="294" y="688"/>
                </a:cubicBezTo>
                <a:cubicBezTo>
                  <a:pt x="293" y="692"/>
                  <a:pt x="293" y="692"/>
                  <a:pt x="293" y="692"/>
                </a:cubicBezTo>
                <a:cubicBezTo>
                  <a:pt x="292" y="695"/>
                  <a:pt x="292" y="695"/>
                  <a:pt x="292" y="695"/>
                </a:cubicBezTo>
                <a:cubicBezTo>
                  <a:pt x="290" y="697"/>
                  <a:pt x="290" y="697"/>
                  <a:pt x="290" y="697"/>
                </a:cubicBezTo>
                <a:cubicBezTo>
                  <a:pt x="289" y="700"/>
                  <a:pt x="289" y="700"/>
                  <a:pt x="289" y="700"/>
                </a:cubicBezTo>
                <a:cubicBezTo>
                  <a:pt x="288" y="701"/>
                  <a:pt x="288" y="701"/>
                  <a:pt x="288" y="701"/>
                </a:cubicBezTo>
                <a:cubicBezTo>
                  <a:pt x="288" y="703"/>
                  <a:pt x="288" y="703"/>
                  <a:pt x="288" y="703"/>
                </a:cubicBezTo>
                <a:cubicBezTo>
                  <a:pt x="286" y="706"/>
                  <a:pt x="286" y="706"/>
                  <a:pt x="286" y="706"/>
                </a:cubicBezTo>
                <a:cubicBezTo>
                  <a:pt x="285" y="707"/>
                  <a:pt x="285" y="707"/>
                  <a:pt x="285" y="707"/>
                </a:cubicBezTo>
                <a:cubicBezTo>
                  <a:pt x="285" y="711"/>
                  <a:pt x="285" y="711"/>
                  <a:pt x="285" y="711"/>
                </a:cubicBezTo>
                <a:cubicBezTo>
                  <a:pt x="284" y="714"/>
                  <a:pt x="284" y="714"/>
                  <a:pt x="284" y="714"/>
                </a:cubicBezTo>
                <a:cubicBezTo>
                  <a:pt x="284" y="717"/>
                  <a:pt x="284" y="717"/>
                  <a:pt x="284" y="717"/>
                </a:cubicBezTo>
                <a:cubicBezTo>
                  <a:pt x="285" y="719"/>
                  <a:pt x="285" y="719"/>
                  <a:pt x="285" y="719"/>
                </a:cubicBezTo>
                <a:cubicBezTo>
                  <a:pt x="285" y="720"/>
                  <a:pt x="285" y="720"/>
                  <a:pt x="285" y="720"/>
                </a:cubicBezTo>
                <a:cubicBezTo>
                  <a:pt x="284" y="721"/>
                  <a:pt x="284" y="721"/>
                  <a:pt x="284" y="721"/>
                </a:cubicBezTo>
                <a:cubicBezTo>
                  <a:pt x="285" y="724"/>
                  <a:pt x="285" y="724"/>
                  <a:pt x="285" y="724"/>
                </a:cubicBezTo>
                <a:cubicBezTo>
                  <a:pt x="285" y="727"/>
                  <a:pt x="285" y="727"/>
                  <a:pt x="285" y="727"/>
                </a:cubicBezTo>
                <a:cubicBezTo>
                  <a:pt x="284" y="729"/>
                  <a:pt x="284" y="729"/>
                  <a:pt x="284" y="729"/>
                </a:cubicBezTo>
                <a:cubicBezTo>
                  <a:pt x="283" y="730"/>
                  <a:pt x="283" y="730"/>
                  <a:pt x="283" y="730"/>
                </a:cubicBezTo>
                <a:cubicBezTo>
                  <a:pt x="283" y="732"/>
                  <a:pt x="283" y="732"/>
                  <a:pt x="283" y="732"/>
                </a:cubicBezTo>
                <a:cubicBezTo>
                  <a:pt x="284" y="732"/>
                  <a:pt x="284" y="732"/>
                  <a:pt x="284" y="732"/>
                </a:cubicBezTo>
                <a:cubicBezTo>
                  <a:pt x="283" y="734"/>
                  <a:pt x="283" y="734"/>
                  <a:pt x="283" y="734"/>
                </a:cubicBezTo>
                <a:cubicBezTo>
                  <a:pt x="280" y="736"/>
                  <a:pt x="280" y="736"/>
                  <a:pt x="280" y="736"/>
                </a:cubicBezTo>
                <a:cubicBezTo>
                  <a:pt x="279" y="738"/>
                  <a:pt x="279" y="738"/>
                  <a:pt x="279" y="738"/>
                </a:cubicBezTo>
                <a:cubicBezTo>
                  <a:pt x="279" y="740"/>
                  <a:pt x="279" y="740"/>
                  <a:pt x="279" y="740"/>
                </a:cubicBezTo>
                <a:cubicBezTo>
                  <a:pt x="281" y="743"/>
                  <a:pt x="281" y="743"/>
                  <a:pt x="281" y="743"/>
                </a:cubicBezTo>
                <a:cubicBezTo>
                  <a:pt x="282" y="746"/>
                  <a:pt x="282" y="746"/>
                  <a:pt x="282" y="746"/>
                </a:cubicBezTo>
                <a:cubicBezTo>
                  <a:pt x="282" y="750"/>
                  <a:pt x="282" y="750"/>
                  <a:pt x="282" y="750"/>
                </a:cubicBezTo>
                <a:cubicBezTo>
                  <a:pt x="282" y="752"/>
                  <a:pt x="282" y="752"/>
                  <a:pt x="282" y="752"/>
                </a:cubicBezTo>
                <a:cubicBezTo>
                  <a:pt x="281" y="753"/>
                  <a:pt x="281" y="753"/>
                  <a:pt x="281" y="753"/>
                </a:cubicBezTo>
                <a:cubicBezTo>
                  <a:pt x="281" y="754"/>
                  <a:pt x="281" y="754"/>
                  <a:pt x="281" y="754"/>
                </a:cubicBezTo>
                <a:cubicBezTo>
                  <a:pt x="282" y="756"/>
                  <a:pt x="282" y="756"/>
                  <a:pt x="282" y="756"/>
                </a:cubicBezTo>
                <a:cubicBezTo>
                  <a:pt x="282" y="758"/>
                  <a:pt x="282" y="758"/>
                  <a:pt x="282" y="758"/>
                </a:cubicBezTo>
                <a:cubicBezTo>
                  <a:pt x="281" y="759"/>
                  <a:pt x="281" y="759"/>
                  <a:pt x="281" y="759"/>
                </a:cubicBezTo>
                <a:cubicBezTo>
                  <a:pt x="281" y="760"/>
                  <a:pt x="281" y="760"/>
                  <a:pt x="281" y="760"/>
                </a:cubicBezTo>
                <a:cubicBezTo>
                  <a:pt x="281" y="761"/>
                  <a:pt x="281" y="761"/>
                  <a:pt x="281" y="761"/>
                </a:cubicBezTo>
                <a:cubicBezTo>
                  <a:pt x="285" y="767"/>
                  <a:pt x="285" y="767"/>
                  <a:pt x="285" y="767"/>
                </a:cubicBezTo>
                <a:cubicBezTo>
                  <a:pt x="285" y="769"/>
                  <a:pt x="285" y="769"/>
                  <a:pt x="285" y="769"/>
                </a:cubicBezTo>
                <a:cubicBezTo>
                  <a:pt x="285" y="770"/>
                  <a:pt x="285" y="770"/>
                  <a:pt x="285" y="770"/>
                </a:cubicBezTo>
                <a:cubicBezTo>
                  <a:pt x="285" y="772"/>
                  <a:pt x="285" y="772"/>
                  <a:pt x="285" y="772"/>
                </a:cubicBezTo>
                <a:cubicBezTo>
                  <a:pt x="287" y="774"/>
                  <a:pt x="287" y="774"/>
                  <a:pt x="287" y="774"/>
                </a:cubicBezTo>
                <a:cubicBezTo>
                  <a:pt x="288" y="774"/>
                  <a:pt x="288" y="774"/>
                  <a:pt x="288" y="774"/>
                </a:cubicBezTo>
                <a:cubicBezTo>
                  <a:pt x="288" y="774"/>
                  <a:pt x="288" y="774"/>
                  <a:pt x="288" y="774"/>
                </a:cubicBezTo>
                <a:cubicBezTo>
                  <a:pt x="289" y="775"/>
                  <a:pt x="289" y="775"/>
                  <a:pt x="289" y="775"/>
                </a:cubicBezTo>
                <a:cubicBezTo>
                  <a:pt x="289" y="773"/>
                  <a:pt x="289" y="773"/>
                  <a:pt x="289" y="773"/>
                </a:cubicBezTo>
                <a:cubicBezTo>
                  <a:pt x="289" y="771"/>
                  <a:pt x="289" y="771"/>
                  <a:pt x="289" y="771"/>
                </a:cubicBezTo>
                <a:cubicBezTo>
                  <a:pt x="290" y="771"/>
                  <a:pt x="290" y="771"/>
                  <a:pt x="290" y="771"/>
                </a:cubicBezTo>
                <a:cubicBezTo>
                  <a:pt x="290" y="771"/>
                  <a:pt x="290" y="771"/>
                  <a:pt x="290" y="771"/>
                </a:cubicBezTo>
                <a:cubicBezTo>
                  <a:pt x="291" y="772"/>
                  <a:pt x="291" y="772"/>
                  <a:pt x="291" y="772"/>
                </a:cubicBezTo>
                <a:cubicBezTo>
                  <a:pt x="292" y="772"/>
                  <a:pt x="292" y="772"/>
                  <a:pt x="292" y="772"/>
                </a:cubicBezTo>
                <a:cubicBezTo>
                  <a:pt x="293" y="772"/>
                  <a:pt x="293" y="772"/>
                  <a:pt x="293" y="772"/>
                </a:cubicBezTo>
                <a:cubicBezTo>
                  <a:pt x="295" y="773"/>
                  <a:pt x="295" y="773"/>
                  <a:pt x="295" y="773"/>
                </a:cubicBezTo>
                <a:cubicBezTo>
                  <a:pt x="293" y="773"/>
                  <a:pt x="293" y="773"/>
                  <a:pt x="293" y="773"/>
                </a:cubicBezTo>
                <a:cubicBezTo>
                  <a:pt x="292" y="774"/>
                  <a:pt x="292" y="774"/>
                  <a:pt x="292" y="774"/>
                </a:cubicBezTo>
                <a:cubicBezTo>
                  <a:pt x="291" y="773"/>
                  <a:pt x="291" y="773"/>
                  <a:pt x="291" y="773"/>
                </a:cubicBezTo>
                <a:cubicBezTo>
                  <a:pt x="290" y="773"/>
                  <a:pt x="290" y="773"/>
                  <a:pt x="290" y="773"/>
                </a:cubicBezTo>
                <a:cubicBezTo>
                  <a:pt x="290" y="774"/>
                  <a:pt x="290" y="774"/>
                  <a:pt x="290" y="774"/>
                </a:cubicBezTo>
                <a:cubicBezTo>
                  <a:pt x="291" y="775"/>
                  <a:pt x="291" y="775"/>
                  <a:pt x="291" y="775"/>
                </a:cubicBezTo>
                <a:cubicBezTo>
                  <a:pt x="291" y="777"/>
                  <a:pt x="291" y="777"/>
                  <a:pt x="291" y="777"/>
                </a:cubicBezTo>
                <a:cubicBezTo>
                  <a:pt x="292" y="779"/>
                  <a:pt x="292" y="779"/>
                  <a:pt x="292" y="779"/>
                </a:cubicBezTo>
                <a:cubicBezTo>
                  <a:pt x="292" y="779"/>
                  <a:pt x="292" y="779"/>
                  <a:pt x="292" y="779"/>
                </a:cubicBezTo>
                <a:cubicBezTo>
                  <a:pt x="291" y="779"/>
                  <a:pt x="291" y="779"/>
                  <a:pt x="291" y="779"/>
                </a:cubicBezTo>
                <a:cubicBezTo>
                  <a:pt x="290" y="777"/>
                  <a:pt x="290" y="777"/>
                  <a:pt x="290" y="777"/>
                </a:cubicBezTo>
                <a:cubicBezTo>
                  <a:pt x="289" y="776"/>
                  <a:pt x="289" y="776"/>
                  <a:pt x="289" y="776"/>
                </a:cubicBezTo>
                <a:cubicBezTo>
                  <a:pt x="288" y="777"/>
                  <a:pt x="288" y="777"/>
                  <a:pt x="288" y="777"/>
                </a:cubicBezTo>
                <a:cubicBezTo>
                  <a:pt x="289" y="778"/>
                  <a:pt x="289" y="778"/>
                  <a:pt x="289" y="778"/>
                </a:cubicBezTo>
                <a:cubicBezTo>
                  <a:pt x="288" y="779"/>
                  <a:pt x="288" y="779"/>
                  <a:pt x="288" y="779"/>
                </a:cubicBezTo>
                <a:cubicBezTo>
                  <a:pt x="288" y="780"/>
                  <a:pt x="288" y="780"/>
                  <a:pt x="288" y="780"/>
                </a:cubicBezTo>
                <a:cubicBezTo>
                  <a:pt x="288" y="782"/>
                  <a:pt x="288" y="782"/>
                  <a:pt x="288" y="782"/>
                </a:cubicBezTo>
                <a:cubicBezTo>
                  <a:pt x="288" y="783"/>
                  <a:pt x="288" y="783"/>
                  <a:pt x="288" y="783"/>
                </a:cubicBezTo>
                <a:cubicBezTo>
                  <a:pt x="289" y="784"/>
                  <a:pt x="289" y="784"/>
                  <a:pt x="289" y="784"/>
                </a:cubicBezTo>
                <a:cubicBezTo>
                  <a:pt x="289" y="785"/>
                  <a:pt x="289" y="785"/>
                  <a:pt x="289" y="785"/>
                </a:cubicBezTo>
                <a:cubicBezTo>
                  <a:pt x="290" y="786"/>
                  <a:pt x="290" y="786"/>
                  <a:pt x="290" y="786"/>
                </a:cubicBezTo>
                <a:cubicBezTo>
                  <a:pt x="291" y="787"/>
                  <a:pt x="291" y="787"/>
                  <a:pt x="291" y="787"/>
                </a:cubicBezTo>
                <a:cubicBezTo>
                  <a:pt x="291" y="789"/>
                  <a:pt x="291" y="789"/>
                  <a:pt x="291" y="789"/>
                </a:cubicBezTo>
                <a:cubicBezTo>
                  <a:pt x="290" y="790"/>
                  <a:pt x="290" y="790"/>
                  <a:pt x="290" y="790"/>
                </a:cubicBezTo>
                <a:cubicBezTo>
                  <a:pt x="289" y="790"/>
                  <a:pt x="289" y="790"/>
                  <a:pt x="289" y="790"/>
                </a:cubicBezTo>
                <a:cubicBezTo>
                  <a:pt x="289" y="791"/>
                  <a:pt x="289" y="791"/>
                  <a:pt x="289" y="791"/>
                </a:cubicBezTo>
                <a:cubicBezTo>
                  <a:pt x="290" y="793"/>
                  <a:pt x="290" y="793"/>
                  <a:pt x="290" y="793"/>
                </a:cubicBezTo>
                <a:cubicBezTo>
                  <a:pt x="290" y="794"/>
                  <a:pt x="290" y="794"/>
                  <a:pt x="290" y="794"/>
                </a:cubicBezTo>
                <a:cubicBezTo>
                  <a:pt x="290" y="796"/>
                  <a:pt x="290" y="796"/>
                  <a:pt x="290" y="796"/>
                </a:cubicBezTo>
                <a:cubicBezTo>
                  <a:pt x="291" y="797"/>
                  <a:pt x="291" y="797"/>
                  <a:pt x="291" y="797"/>
                </a:cubicBezTo>
                <a:cubicBezTo>
                  <a:pt x="292" y="800"/>
                  <a:pt x="292" y="800"/>
                  <a:pt x="292" y="800"/>
                </a:cubicBezTo>
                <a:cubicBezTo>
                  <a:pt x="294" y="804"/>
                  <a:pt x="294" y="804"/>
                  <a:pt x="294" y="804"/>
                </a:cubicBezTo>
                <a:cubicBezTo>
                  <a:pt x="295" y="806"/>
                  <a:pt x="295" y="806"/>
                  <a:pt x="295" y="806"/>
                </a:cubicBezTo>
                <a:cubicBezTo>
                  <a:pt x="296" y="806"/>
                  <a:pt x="296" y="806"/>
                  <a:pt x="296" y="806"/>
                </a:cubicBezTo>
                <a:cubicBezTo>
                  <a:pt x="296" y="807"/>
                  <a:pt x="296" y="807"/>
                  <a:pt x="296" y="807"/>
                </a:cubicBezTo>
                <a:cubicBezTo>
                  <a:pt x="296" y="808"/>
                  <a:pt x="296" y="808"/>
                  <a:pt x="296" y="808"/>
                </a:cubicBezTo>
                <a:cubicBezTo>
                  <a:pt x="297" y="809"/>
                  <a:pt x="297" y="809"/>
                  <a:pt x="297" y="809"/>
                </a:cubicBezTo>
                <a:cubicBezTo>
                  <a:pt x="298" y="811"/>
                  <a:pt x="298" y="811"/>
                  <a:pt x="298" y="811"/>
                </a:cubicBezTo>
                <a:cubicBezTo>
                  <a:pt x="297" y="814"/>
                  <a:pt x="297" y="814"/>
                  <a:pt x="297" y="814"/>
                </a:cubicBezTo>
                <a:cubicBezTo>
                  <a:pt x="297" y="815"/>
                  <a:pt x="297" y="815"/>
                  <a:pt x="297" y="815"/>
                </a:cubicBezTo>
                <a:cubicBezTo>
                  <a:pt x="296" y="816"/>
                  <a:pt x="296" y="816"/>
                  <a:pt x="296" y="816"/>
                </a:cubicBezTo>
                <a:cubicBezTo>
                  <a:pt x="297" y="817"/>
                  <a:pt x="297" y="817"/>
                  <a:pt x="297" y="817"/>
                </a:cubicBezTo>
                <a:cubicBezTo>
                  <a:pt x="298" y="818"/>
                  <a:pt x="298" y="818"/>
                  <a:pt x="298" y="818"/>
                </a:cubicBezTo>
                <a:cubicBezTo>
                  <a:pt x="301" y="818"/>
                  <a:pt x="301" y="818"/>
                  <a:pt x="301" y="818"/>
                </a:cubicBezTo>
                <a:cubicBezTo>
                  <a:pt x="303" y="818"/>
                  <a:pt x="303" y="818"/>
                  <a:pt x="303" y="818"/>
                </a:cubicBezTo>
                <a:cubicBezTo>
                  <a:pt x="304" y="819"/>
                  <a:pt x="304" y="819"/>
                  <a:pt x="304" y="819"/>
                </a:cubicBezTo>
                <a:cubicBezTo>
                  <a:pt x="305" y="820"/>
                  <a:pt x="305" y="820"/>
                  <a:pt x="305" y="820"/>
                </a:cubicBezTo>
                <a:cubicBezTo>
                  <a:pt x="308" y="820"/>
                  <a:pt x="308" y="820"/>
                  <a:pt x="308" y="820"/>
                </a:cubicBezTo>
                <a:cubicBezTo>
                  <a:pt x="309" y="821"/>
                  <a:pt x="309" y="821"/>
                  <a:pt x="309" y="821"/>
                </a:cubicBezTo>
                <a:cubicBezTo>
                  <a:pt x="309" y="822"/>
                  <a:pt x="309" y="822"/>
                  <a:pt x="309" y="822"/>
                </a:cubicBezTo>
                <a:cubicBezTo>
                  <a:pt x="312" y="824"/>
                  <a:pt x="312" y="824"/>
                  <a:pt x="312" y="824"/>
                </a:cubicBezTo>
                <a:cubicBezTo>
                  <a:pt x="313" y="824"/>
                  <a:pt x="313" y="824"/>
                  <a:pt x="313" y="824"/>
                </a:cubicBezTo>
                <a:cubicBezTo>
                  <a:pt x="315" y="824"/>
                  <a:pt x="315" y="824"/>
                  <a:pt x="315" y="824"/>
                </a:cubicBezTo>
                <a:cubicBezTo>
                  <a:pt x="316" y="825"/>
                  <a:pt x="316" y="825"/>
                  <a:pt x="316" y="825"/>
                </a:cubicBezTo>
                <a:cubicBezTo>
                  <a:pt x="316" y="827"/>
                  <a:pt x="316" y="827"/>
                  <a:pt x="316" y="827"/>
                </a:cubicBezTo>
                <a:cubicBezTo>
                  <a:pt x="316" y="827"/>
                  <a:pt x="316" y="827"/>
                  <a:pt x="316" y="827"/>
                </a:cubicBezTo>
                <a:cubicBezTo>
                  <a:pt x="317" y="827"/>
                  <a:pt x="317" y="827"/>
                  <a:pt x="317" y="827"/>
                </a:cubicBezTo>
                <a:cubicBezTo>
                  <a:pt x="318" y="827"/>
                  <a:pt x="318" y="827"/>
                  <a:pt x="318" y="827"/>
                </a:cubicBezTo>
                <a:cubicBezTo>
                  <a:pt x="320" y="829"/>
                  <a:pt x="320" y="829"/>
                  <a:pt x="320" y="829"/>
                </a:cubicBezTo>
                <a:cubicBezTo>
                  <a:pt x="324" y="834"/>
                  <a:pt x="324" y="834"/>
                  <a:pt x="324" y="834"/>
                </a:cubicBezTo>
                <a:cubicBezTo>
                  <a:pt x="324" y="837"/>
                  <a:pt x="324" y="837"/>
                  <a:pt x="324" y="837"/>
                </a:cubicBezTo>
                <a:cubicBezTo>
                  <a:pt x="324" y="839"/>
                  <a:pt x="324" y="839"/>
                  <a:pt x="324" y="839"/>
                </a:cubicBezTo>
                <a:cubicBezTo>
                  <a:pt x="324" y="841"/>
                  <a:pt x="324" y="841"/>
                  <a:pt x="324" y="841"/>
                </a:cubicBezTo>
                <a:cubicBezTo>
                  <a:pt x="324" y="843"/>
                  <a:pt x="324" y="843"/>
                  <a:pt x="324" y="843"/>
                </a:cubicBezTo>
                <a:cubicBezTo>
                  <a:pt x="325" y="847"/>
                  <a:pt x="325" y="847"/>
                  <a:pt x="325" y="847"/>
                </a:cubicBezTo>
                <a:cubicBezTo>
                  <a:pt x="326" y="849"/>
                  <a:pt x="326" y="849"/>
                  <a:pt x="326" y="849"/>
                </a:cubicBezTo>
                <a:cubicBezTo>
                  <a:pt x="327" y="851"/>
                  <a:pt x="327" y="851"/>
                  <a:pt x="327" y="851"/>
                </a:cubicBezTo>
                <a:cubicBezTo>
                  <a:pt x="327" y="851"/>
                  <a:pt x="327" y="851"/>
                  <a:pt x="327" y="851"/>
                </a:cubicBezTo>
                <a:cubicBezTo>
                  <a:pt x="326" y="853"/>
                  <a:pt x="326" y="853"/>
                  <a:pt x="326" y="853"/>
                </a:cubicBezTo>
                <a:cubicBezTo>
                  <a:pt x="327" y="854"/>
                  <a:pt x="327" y="854"/>
                  <a:pt x="327" y="854"/>
                </a:cubicBezTo>
                <a:cubicBezTo>
                  <a:pt x="329" y="857"/>
                  <a:pt x="329" y="857"/>
                  <a:pt x="329" y="857"/>
                </a:cubicBezTo>
                <a:cubicBezTo>
                  <a:pt x="329" y="858"/>
                  <a:pt x="329" y="858"/>
                  <a:pt x="329" y="858"/>
                </a:cubicBezTo>
                <a:cubicBezTo>
                  <a:pt x="329" y="859"/>
                  <a:pt x="329" y="859"/>
                  <a:pt x="329" y="859"/>
                </a:cubicBezTo>
                <a:cubicBezTo>
                  <a:pt x="329" y="860"/>
                  <a:pt x="329" y="860"/>
                  <a:pt x="329" y="860"/>
                </a:cubicBezTo>
                <a:cubicBezTo>
                  <a:pt x="331" y="862"/>
                  <a:pt x="331" y="862"/>
                  <a:pt x="331" y="862"/>
                </a:cubicBezTo>
                <a:cubicBezTo>
                  <a:pt x="331" y="864"/>
                  <a:pt x="331" y="864"/>
                  <a:pt x="331" y="864"/>
                </a:cubicBezTo>
                <a:cubicBezTo>
                  <a:pt x="331" y="865"/>
                  <a:pt x="331" y="865"/>
                  <a:pt x="331" y="865"/>
                </a:cubicBezTo>
                <a:cubicBezTo>
                  <a:pt x="331" y="866"/>
                  <a:pt x="331" y="866"/>
                  <a:pt x="331" y="866"/>
                </a:cubicBezTo>
                <a:cubicBezTo>
                  <a:pt x="332" y="867"/>
                  <a:pt x="332" y="867"/>
                  <a:pt x="332" y="867"/>
                </a:cubicBezTo>
                <a:cubicBezTo>
                  <a:pt x="332" y="868"/>
                  <a:pt x="332" y="868"/>
                  <a:pt x="332" y="868"/>
                </a:cubicBezTo>
                <a:cubicBezTo>
                  <a:pt x="332" y="872"/>
                  <a:pt x="332" y="872"/>
                  <a:pt x="332" y="872"/>
                </a:cubicBezTo>
                <a:cubicBezTo>
                  <a:pt x="333" y="874"/>
                  <a:pt x="333" y="874"/>
                  <a:pt x="333" y="874"/>
                </a:cubicBezTo>
                <a:cubicBezTo>
                  <a:pt x="335" y="876"/>
                  <a:pt x="335" y="876"/>
                  <a:pt x="335" y="876"/>
                </a:cubicBezTo>
                <a:cubicBezTo>
                  <a:pt x="336" y="876"/>
                  <a:pt x="336" y="876"/>
                  <a:pt x="336" y="876"/>
                </a:cubicBezTo>
                <a:cubicBezTo>
                  <a:pt x="338" y="878"/>
                  <a:pt x="338" y="878"/>
                  <a:pt x="338" y="878"/>
                </a:cubicBezTo>
                <a:cubicBezTo>
                  <a:pt x="340" y="880"/>
                  <a:pt x="340" y="880"/>
                  <a:pt x="340" y="880"/>
                </a:cubicBezTo>
                <a:cubicBezTo>
                  <a:pt x="340" y="881"/>
                  <a:pt x="340" y="881"/>
                  <a:pt x="340" y="881"/>
                </a:cubicBezTo>
                <a:cubicBezTo>
                  <a:pt x="342" y="884"/>
                  <a:pt x="342" y="884"/>
                  <a:pt x="342" y="884"/>
                </a:cubicBezTo>
                <a:cubicBezTo>
                  <a:pt x="343" y="887"/>
                  <a:pt x="343" y="887"/>
                  <a:pt x="343" y="887"/>
                </a:cubicBezTo>
                <a:cubicBezTo>
                  <a:pt x="344" y="887"/>
                  <a:pt x="344" y="887"/>
                  <a:pt x="344" y="887"/>
                </a:cubicBezTo>
                <a:cubicBezTo>
                  <a:pt x="345" y="889"/>
                  <a:pt x="345" y="889"/>
                  <a:pt x="345" y="889"/>
                </a:cubicBezTo>
                <a:cubicBezTo>
                  <a:pt x="344" y="890"/>
                  <a:pt x="344" y="890"/>
                  <a:pt x="344" y="890"/>
                </a:cubicBezTo>
                <a:cubicBezTo>
                  <a:pt x="344" y="891"/>
                  <a:pt x="344" y="891"/>
                  <a:pt x="344" y="891"/>
                </a:cubicBezTo>
                <a:cubicBezTo>
                  <a:pt x="345" y="892"/>
                  <a:pt x="345" y="892"/>
                  <a:pt x="345" y="892"/>
                </a:cubicBezTo>
                <a:cubicBezTo>
                  <a:pt x="344" y="894"/>
                  <a:pt x="344" y="894"/>
                  <a:pt x="344" y="894"/>
                </a:cubicBezTo>
                <a:cubicBezTo>
                  <a:pt x="343" y="893"/>
                  <a:pt x="343" y="893"/>
                  <a:pt x="343" y="893"/>
                </a:cubicBezTo>
                <a:cubicBezTo>
                  <a:pt x="342" y="894"/>
                  <a:pt x="342" y="894"/>
                  <a:pt x="342" y="894"/>
                </a:cubicBezTo>
                <a:cubicBezTo>
                  <a:pt x="343" y="895"/>
                  <a:pt x="343" y="895"/>
                  <a:pt x="343" y="895"/>
                </a:cubicBezTo>
                <a:cubicBezTo>
                  <a:pt x="344" y="895"/>
                  <a:pt x="344" y="895"/>
                  <a:pt x="344" y="895"/>
                </a:cubicBezTo>
                <a:cubicBezTo>
                  <a:pt x="344" y="896"/>
                  <a:pt x="344" y="896"/>
                  <a:pt x="344" y="896"/>
                </a:cubicBezTo>
                <a:cubicBezTo>
                  <a:pt x="343" y="897"/>
                  <a:pt x="343" y="897"/>
                  <a:pt x="343" y="897"/>
                </a:cubicBezTo>
                <a:cubicBezTo>
                  <a:pt x="342" y="896"/>
                  <a:pt x="342" y="896"/>
                  <a:pt x="342" y="896"/>
                </a:cubicBezTo>
                <a:cubicBezTo>
                  <a:pt x="340" y="896"/>
                  <a:pt x="340" y="896"/>
                  <a:pt x="340" y="896"/>
                </a:cubicBezTo>
                <a:cubicBezTo>
                  <a:pt x="338" y="895"/>
                  <a:pt x="338" y="895"/>
                  <a:pt x="338" y="895"/>
                </a:cubicBezTo>
                <a:cubicBezTo>
                  <a:pt x="336" y="896"/>
                  <a:pt x="336" y="896"/>
                  <a:pt x="336" y="896"/>
                </a:cubicBezTo>
                <a:cubicBezTo>
                  <a:pt x="335" y="896"/>
                  <a:pt x="335" y="896"/>
                  <a:pt x="335" y="896"/>
                </a:cubicBezTo>
                <a:cubicBezTo>
                  <a:pt x="337" y="899"/>
                  <a:pt x="337" y="899"/>
                  <a:pt x="337" y="899"/>
                </a:cubicBezTo>
                <a:cubicBezTo>
                  <a:pt x="339" y="899"/>
                  <a:pt x="339" y="899"/>
                  <a:pt x="339" y="899"/>
                </a:cubicBezTo>
                <a:cubicBezTo>
                  <a:pt x="339" y="901"/>
                  <a:pt x="339" y="901"/>
                  <a:pt x="339" y="901"/>
                </a:cubicBezTo>
                <a:cubicBezTo>
                  <a:pt x="340" y="903"/>
                  <a:pt x="340" y="903"/>
                  <a:pt x="340" y="903"/>
                </a:cubicBezTo>
                <a:cubicBezTo>
                  <a:pt x="342" y="903"/>
                  <a:pt x="342" y="903"/>
                  <a:pt x="342" y="903"/>
                </a:cubicBezTo>
                <a:cubicBezTo>
                  <a:pt x="344" y="904"/>
                  <a:pt x="344" y="904"/>
                  <a:pt x="344" y="904"/>
                </a:cubicBezTo>
                <a:cubicBezTo>
                  <a:pt x="344" y="905"/>
                  <a:pt x="344" y="905"/>
                  <a:pt x="344" y="905"/>
                </a:cubicBezTo>
                <a:cubicBezTo>
                  <a:pt x="345" y="905"/>
                  <a:pt x="345" y="905"/>
                  <a:pt x="345" y="905"/>
                </a:cubicBezTo>
                <a:cubicBezTo>
                  <a:pt x="346" y="906"/>
                  <a:pt x="346" y="906"/>
                  <a:pt x="346" y="906"/>
                </a:cubicBezTo>
                <a:cubicBezTo>
                  <a:pt x="346" y="906"/>
                  <a:pt x="346" y="906"/>
                  <a:pt x="346" y="906"/>
                </a:cubicBezTo>
                <a:cubicBezTo>
                  <a:pt x="346" y="908"/>
                  <a:pt x="346" y="908"/>
                  <a:pt x="346" y="908"/>
                </a:cubicBezTo>
                <a:cubicBezTo>
                  <a:pt x="348" y="907"/>
                  <a:pt x="348" y="907"/>
                  <a:pt x="348" y="907"/>
                </a:cubicBezTo>
                <a:cubicBezTo>
                  <a:pt x="349" y="907"/>
                  <a:pt x="349" y="907"/>
                  <a:pt x="349" y="907"/>
                </a:cubicBezTo>
                <a:cubicBezTo>
                  <a:pt x="350" y="905"/>
                  <a:pt x="350" y="905"/>
                  <a:pt x="350" y="905"/>
                </a:cubicBezTo>
                <a:cubicBezTo>
                  <a:pt x="351" y="905"/>
                  <a:pt x="351" y="905"/>
                  <a:pt x="351" y="905"/>
                </a:cubicBezTo>
                <a:cubicBezTo>
                  <a:pt x="351" y="907"/>
                  <a:pt x="351" y="907"/>
                  <a:pt x="351" y="907"/>
                </a:cubicBezTo>
                <a:cubicBezTo>
                  <a:pt x="351" y="910"/>
                  <a:pt x="351" y="910"/>
                  <a:pt x="351" y="910"/>
                </a:cubicBezTo>
                <a:cubicBezTo>
                  <a:pt x="354" y="913"/>
                  <a:pt x="354" y="913"/>
                  <a:pt x="354" y="913"/>
                </a:cubicBezTo>
                <a:cubicBezTo>
                  <a:pt x="356" y="913"/>
                  <a:pt x="356" y="913"/>
                  <a:pt x="356" y="913"/>
                </a:cubicBezTo>
                <a:cubicBezTo>
                  <a:pt x="356" y="913"/>
                  <a:pt x="356" y="913"/>
                  <a:pt x="356" y="913"/>
                </a:cubicBezTo>
                <a:cubicBezTo>
                  <a:pt x="357" y="914"/>
                  <a:pt x="357" y="914"/>
                  <a:pt x="357" y="914"/>
                </a:cubicBezTo>
                <a:cubicBezTo>
                  <a:pt x="359" y="918"/>
                  <a:pt x="359" y="918"/>
                  <a:pt x="359" y="918"/>
                </a:cubicBezTo>
                <a:cubicBezTo>
                  <a:pt x="359" y="922"/>
                  <a:pt x="359" y="922"/>
                  <a:pt x="359" y="922"/>
                </a:cubicBezTo>
                <a:cubicBezTo>
                  <a:pt x="358" y="925"/>
                  <a:pt x="358" y="925"/>
                  <a:pt x="358" y="925"/>
                </a:cubicBezTo>
                <a:cubicBezTo>
                  <a:pt x="357" y="927"/>
                  <a:pt x="357" y="927"/>
                  <a:pt x="357" y="927"/>
                </a:cubicBezTo>
                <a:cubicBezTo>
                  <a:pt x="357" y="929"/>
                  <a:pt x="357" y="929"/>
                  <a:pt x="357" y="929"/>
                </a:cubicBezTo>
                <a:cubicBezTo>
                  <a:pt x="359" y="930"/>
                  <a:pt x="359" y="930"/>
                  <a:pt x="359" y="930"/>
                </a:cubicBezTo>
                <a:cubicBezTo>
                  <a:pt x="360" y="930"/>
                  <a:pt x="360" y="930"/>
                  <a:pt x="360" y="930"/>
                </a:cubicBezTo>
                <a:cubicBezTo>
                  <a:pt x="360" y="931"/>
                  <a:pt x="360" y="931"/>
                  <a:pt x="360" y="931"/>
                </a:cubicBezTo>
                <a:cubicBezTo>
                  <a:pt x="362" y="932"/>
                  <a:pt x="362" y="932"/>
                  <a:pt x="362" y="932"/>
                </a:cubicBezTo>
                <a:cubicBezTo>
                  <a:pt x="363" y="934"/>
                  <a:pt x="363" y="934"/>
                  <a:pt x="363" y="934"/>
                </a:cubicBezTo>
                <a:cubicBezTo>
                  <a:pt x="367" y="938"/>
                  <a:pt x="367" y="938"/>
                  <a:pt x="367" y="938"/>
                </a:cubicBezTo>
                <a:cubicBezTo>
                  <a:pt x="368" y="938"/>
                  <a:pt x="368" y="938"/>
                  <a:pt x="368" y="938"/>
                </a:cubicBezTo>
                <a:cubicBezTo>
                  <a:pt x="369" y="940"/>
                  <a:pt x="369" y="940"/>
                  <a:pt x="369" y="940"/>
                </a:cubicBezTo>
                <a:cubicBezTo>
                  <a:pt x="370" y="941"/>
                  <a:pt x="370" y="941"/>
                  <a:pt x="370" y="941"/>
                </a:cubicBezTo>
                <a:cubicBezTo>
                  <a:pt x="372" y="941"/>
                  <a:pt x="372" y="941"/>
                  <a:pt x="372" y="941"/>
                </a:cubicBezTo>
                <a:cubicBezTo>
                  <a:pt x="373" y="943"/>
                  <a:pt x="373" y="943"/>
                  <a:pt x="373" y="943"/>
                </a:cubicBezTo>
                <a:cubicBezTo>
                  <a:pt x="373" y="945"/>
                  <a:pt x="373" y="945"/>
                  <a:pt x="373" y="945"/>
                </a:cubicBezTo>
                <a:cubicBezTo>
                  <a:pt x="374" y="946"/>
                  <a:pt x="374" y="946"/>
                  <a:pt x="374" y="946"/>
                </a:cubicBezTo>
                <a:cubicBezTo>
                  <a:pt x="374" y="947"/>
                  <a:pt x="374" y="947"/>
                  <a:pt x="374" y="947"/>
                </a:cubicBezTo>
                <a:cubicBezTo>
                  <a:pt x="375" y="949"/>
                  <a:pt x="375" y="949"/>
                  <a:pt x="375" y="949"/>
                </a:cubicBezTo>
                <a:cubicBezTo>
                  <a:pt x="376" y="950"/>
                  <a:pt x="376" y="950"/>
                  <a:pt x="376" y="950"/>
                </a:cubicBezTo>
                <a:cubicBezTo>
                  <a:pt x="379" y="948"/>
                  <a:pt x="379" y="948"/>
                  <a:pt x="379" y="948"/>
                </a:cubicBezTo>
                <a:cubicBezTo>
                  <a:pt x="381" y="946"/>
                  <a:pt x="381" y="946"/>
                  <a:pt x="381" y="946"/>
                </a:cubicBezTo>
                <a:cubicBezTo>
                  <a:pt x="381" y="944"/>
                  <a:pt x="381" y="944"/>
                  <a:pt x="381" y="944"/>
                </a:cubicBezTo>
                <a:cubicBezTo>
                  <a:pt x="380" y="943"/>
                  <a:pt x="380" y="943"/>
                  <a:pt x="380" y="943"/>
                </a:cubicBezTo>
                <a:cubicBezTo>
                  <a:pt x="379" y="941"/>
                  <a:pt x="379" y="941"/>
                  <a:pt x="379" y="941"/>
                </a:cubicBezTo>
                <a:cubicBezTo>
                  <a:pt x="378" y="940"/>
                  <a:pt x="378" y="940"/>
                  <a:pt x="378" y="940"/>
                </a:cubicBezTo>
                <a:cubicBezTo>
                  <a:pt x="378" y="939"/>
                  <a:pt x="378" y="939"/>
                  <a:pt x="378" y="939"/>
                </a:cubicBezTo>
                <a:cubicBezTo>
                  <a:pt x="376" y="938"/>
                  <a:pt x="376" y="938"/>
                  <a:pt x="376" y="938"/>
                </a:cubicBezTo>
                <a:cubicBezTo>
                  <a:pt x="376" y="937"/>
                  <a:pt x="376" y="937"/>
                  <a:pt x="376" y="937"/>
                </a:cubicBezTo>
                <a:cubicBezTo>
                  <a:pt x="375" y="935"/>
                  <a:pt x="375" y="935"/>
                  <a:pt x="375" y="935"/>
                </a:cubicBezTo>
                <a:cubicBezTo>
                  <a:pt x="374" y="935"/>
                  <a:pt x="374" y="935"/>
                  <a:pt x="374" y="935"/>
                </a:cubicBezTo>
                <a:cubicBezTo>
                  <a:pt x="373" y="935"/>
                  <a:pt x="373" y="935"/>
                  <a:pt x="373" y="935"/>
                </a:cubicBezTo>
                <a:cubicBezTo>
                  <a:pt x="373" y="937"/>
                  <a:pt x="373" y="937"/>
                  <a:pt x="373" y="937"/>
                </a:cubicBezTo>
                <a:cubicBezTo>
                  <a:pt x="373" y="937"/>
                  <a:pt x="373" y="937"/>
                  <a:pt x="373" y="937"/>
                </a:cubicBezTo>
                <a:cubicBezTo>
                  <a:pt x="372" y="936"/>
                  <a:pt x="372" y="936"/>
                  <a:pt x="372" y="936"/>
                </a:cubicBezTo>
                <a:cubicBezTo>
                  <a:pt x="371" y="935"/>
                  <a:pt x="371" y="935"/>
                  <a:pt x="371" y="935"/>
                </a:cubicBezTo>
                <a:cubicBezTo>
                  <a:pt x="369" y="933"/>
                  <a:pt x="369" y="933"/>
                  <a:pt x="369" y="933"/>
                </a:cubicBezTo>
                <a:cubicBezTo>
                  <a:pt x="369" y="932"/>
                  <a:pt x="369" y="932"/>
                  <a:pt x="369" y="932"/>
                </a:cubicBezTo>
                <a:cubicBezTo>
                  <a:pt x="370" y="930"/>
                  <a:pt x="370" y="930"/>
                  <a:pt x="370" y="930"/>
                </a:cubicBezTo>
                <a:cubicBezTo>
                  <a:pt x="370" y="928"/>
                  <a:pt x="370" y="928"/>
                  <a:pt x="370" y="928"/>
                </a:cubicBezTo>
                <a:cubicBezTo>
                  <a:pt x="369" y="926"/>
                  <a:pt x="369" y="926"/>
                  <a:pt x="369" y="926"/>
                </a:cubicBezTo>
                <a:cubicBezTo>
                  <a:pt x="369" y="925"/>
                  <a:pt x="369" y="925"/>
                  <a:pt x="369" y="925"/>
                </a:cubicBezTo>
                <a:cubicBezTo>
                  <a:pt x="369" y="924"/>
                  <a:pt x="369" y="924"/>
                  <a:pt x="369" y="924"/>
                </a:cubicBezTo>
                <a:cubicBezTo>
                  <a:pt x="368" y="923"/>
                  <a:pt x="368" y="923"/>
                  <a:pt x="368" y="923"/>
                </a:cubicBezTo>
                <a:cubicBezTo>
                  <a:pt x="368" y="921"/>
                  <a:pt x="368" y="921"/>
                  <a:pt x="368" y="921"/>
                </a:cubicBezTo>
                <a:cubicBezTo>
                  <a:pt x="367" y="920"/>
                  <a:pt x="367" y="920"/>
                  <a:pt x="367" y="920"/>
                </a:cubicBezTo>
                <a:cubicBezTo>
                  <a:pt x="367" y="918"/>
                  <a:pt x="367" y="918"/>
                  <a:pt x="367" y="918"/>
                </a:cubicBezTo>
                <a:cubicBezTo>
                  <a:pt x="367" y="917"/>
                  <a:pt x="367" y="917"/>
                  <a:pt x="367" y="917"/>
                </a:cubicBezTo>
                <a:cubicBezTo>
                  <a:pt x="366" y="915"/>
                  <a:pt x="366" y="915"/>
                  <a:pt x="366" y="915"/>
                </a:cubicBezTo>
                <a:cubicBezTo>
                  <a:pt x="367" y="914"/>
                  <a:pt x="367" y="914"/>
                  <a:pt x="367" y="914"/>
                </a:cubicBezTo>
                <a:cubicBezTo>
                  <a:pt x="366" y="910"/>
                  <a:pt x="366" y="910"/>
                  <a:pt x="366" y="910"/>
                </a:cubicBezTo>
                <a:cubicBezTo>
                  <a:pt x="365" y="908"/>
                  <a:pt x="365" y="908"/>
                  <a:pt x="365" y="908"/>
                </a:cubicBezTo>
                <a:cubicBezTo>
                  <a:pt x="365" y="907"/>
                  <a:pt x="365" y="907"/>
                  <a:pt x="365" y="907"/>
                </a:cubicBezTo>
                <a:cubicBezTo>
                  <a:pt x="364" y="907"/>
                  <a:pt x="364" y="907"/>
                  <a:pt x="364" y="907"/>
                </a:cubicBezTo>
                <a:cubicBezTo>
                  <a:pt x="364" y="908"/>
                  <a:pt x="364" y="908"/>
                  <a:pt x="364" y="908"/>
                </a:cubicBezTo>
                <a:cubicBezTo>
                  <a:pt x="364" y="909"/>
                  <a:pt x="364" y="909"/>
                  <a:pt x="364" y="909"/>
                </a:cubicBezTo>
                <a:cubicBezTo>
                  <a:pt x="363" y="909"/>
                  <a:pt x="363" y="909"/>
                  <a:pt x="363" y="909"/>
                </a:cubicBezTo>
                <a:cubicBezTo>
                  <a:pt x="362" y="907"/>
                  <a:pt x="362" y="907"/>
                  <a:pt x="362" y="907"/>
                </a:cubicBezTo>
                <a:cubicBezTo>
                  <a:pt x="361" y="906"/>
                  <a:pt x="361" y="906"/>
                  <a:pt x="361" y="906"/>
                </a:cubicBezTo>
                <a:cubicBezTo>
                  <a:pt x="362" y="904"/>
                  <a:pt x="362" y="904"/>
                  <a:pt x="362" y="904"/>
                </a:cubicBezTo>
                <a:cubicBezTo>
                  <a:pt x="362" y="903"/>
                  <a:pt x="362" y="903"/>
                  <a:pt x="362" y="903"/>
                </a:cubicBezTo>
                <a:cubicBezTo>
                  <a:pt x="361" y="903"/>
                  <a:pt x="361" y="903"/>
                  <a:pt x="361" y="903"/>
                </a:cubicBezTo>
                <a:cubicBezTo>
                  <a:pt x="360" y="900"/>
                  <a:pt x="360" y="900"/>
                  <a:pt x="360" y="900"/>
                </a:cubicBezTo>
                <a:cubicBezTo>
                  <a:pt x="359" y="897"/>
                  <a:pt x="359" y="897"/>
                  <a:pt x="359" y="897"/>
                </a:cubicBezTo>
                <a:cubicBezTo>
                  <a:pt x="358" y="897"/>
                  <a:pt x="358" y="897"/>
                  <a:pt x="358" y="897"/>
                </a:cubicBezTo>
                <a:cubicBezTo>
                  <a:pt x="356" y="895"/>
                  <a:pt x="356" y="895"/>
                  <a:pt x="356" y="895"/>
                </a:cubicBezTo>
                <a:cubicBezTo>
                  <a:pt x="356" y="893"/>
                  <a:pt x="356" y="893"/>
                  <a:pt x="356" y="893"/>
                </a:cubicBezTo>
                <a:cubicBezTo>
                  <a:pt x="356" y="891"/>
                  <a:pt x="356" y="891"/>
                  <a:pt x="356" y="891"/>
                </a:cubicBezTo>
                <a:cubicBezTo>
                  <a:pt x="355" y="889"/>
                  <a:pt x="355" y="889"/>
                  <a:pt x="355" y="889"/>
                </a:cubicBezTo>
                <a:cubicBezTo>
                  <a:pt x="354" y="889"/>
                  <a:pt x="354" y="889"/>
                  <a:pt x="354" y="889"/>
                </a:cubicBezTo>
                <a:cubicBezTo>
                  <a:pt x="353" y="888"/>
                  <a:pt x="353" y="888"/>
                  <a:pt x="353" y="888"/>
                </a:cubicBezTo>
                <a:cubicBezTo>
                  <a:pt x="353" y="886"/>
                  <a:pt x="353" y="886"/>
                  <a:pt x="353" y="886"/>
                </a:cubicBezTo>
                <a:cubicBezTo>
                  <a:pt x="351" y="885"/>
                  <a:pt x="351" y="885"/>
                  <a:pt x="351" y="885"/>
                </a:cubicBezTo>
                <a:cubicBezTo>
                  <a:pt x="350" y="884"/>
                  <a:pt x="350" y="884"/>
                  <a:pt x="350" y="884"/>
                </a:cubicBezTo>
                <a:cubicBezTo>
                  <a:pt x="349" y="882"/>
                  <a:pt x="349" y="882"/>
                  <a:pt x="349" y="882"/>
                </a:cubicBezTo>
                <a:cubicBezTo>
                  <a:pt x="350" y="881"/>
                  <a:pt x="350" y="881"/>
                  <a:pt x="350" y="881"/>
                </a:cubicBezTo>
                <a:cubicBezTo>
                  <a:pt x="349" y="878"/>
                  <a:pt x="349" y="878"/>
                  <a:pt x="349" y="878"/>
                </a:cubicBezTo>
                <a:cubicBezTo>
                  <a:pt x="347" y="877"/>
                  <a:pt x="347" y="877"/>
                  <a:pt x="347" y="877"/>
                </a:cubicBezTo>
                <a:cubicBezTo>
                  <a:pt x="346" y="875"/>
                  <a:pt x="346" y="875"/>
                  <a:pt x="346" y="875"/>
                </a:cubicBezTo>
                <a:cubicBezTo>
                  <a:pt x="345" y="875"/>
                  <a:pt x="345" y="875"/>
                  <a:pt x="345" y="875"/>
                </a:cubicBezTo>
                <a:cubicBezTo>
                  <a:pt x="345" y="874"/>
                  <a:pt x="345" y="874"/>
                  <a:pt x="345" y="874"/>
                </a:cubicBezTo>
                <a:cubicBezTo>
                  <a:pt x="344" y="871"/>
                  <a:pt x="344" y="871"/>
                  <a:pt x="344" y="871"/>
                </a:cubicBezTo>
                <a:cubicBezTo>
                  <a:pt x="343" y="870"/>
                  <a:pt x="343" y="870"/>
                  <a:pt x="343" y="870"/>
                </a:cubicBezTo>
                <a:cubicBezTo>
                  <a:pt x="344" y="868"/>
                  <a:pt x="344" y="868"/>
                  <a:pt x="344" y="868"/>
                </a:cubicBezTo>
                <a:cubicBezTo>
                  <a:pt x="343" y="862"/>
                  <a:pt x="343" y="862"/>
                  <a:pt x="343" y="862"/>
                </a:cubicBezTo>
                <a:cubicBezTo>
                  <a:pt x="343" y="858"/>
                  <a:pt x="343" y="858"/>
                  <a:pt x="343" y="858"/>
                </a:cubicBezTo>
                <a:cubicBezTo>
                  <a:pt x="344" y="856"/>
                  <a:pt x="344" y="856"/>
                  <a:pt x="344" y="856"/>
                </a:cubicBezTo>
                <a:cubicBezTo>
                  <a:pt x="344" y="853"/>
                  <a:pt x="344" y="853"/>
                  <a:pt x="344" y="853"/>
                </a:cubicBezTo>
                <a:cubicBezTo>
                  <a:pt x="344" y="851"/>
                  <a:pt x="344" y="851"/>
                  <a:pt x="344" y="851"/>
                </a:cubicBezTo>
                <a:cubicBezTo>
                  <a:pt x="343" y="849"/>
                  <a:pt x="343" y="849"/>
                  <a:pt x="343" y="849"/>
                </a:cubicBezTo>
                <a:cubicBezTo>
                  <a:pt x="345" y="851"/>
                  <a:pt x="345" y="851"/>
                  <a:pt x="345" y="851"/>
                </a:cubicBezTo>
                <a:cubicBezTo>
                  <a:pt x="347" y="852"/>
                  <a:pt x="347" y="852"/>
                  <a:pt x="347" y="852"/>
                </a:cubicBezTo>
                <a:cubicBezTo>
                  <a:pt x="349" y="855"/>
                  <a:pt x="349" y="855"/>
                  <a:pt x="349" y="855"/>
                </a:cubicBezTo>
                <a:cubicBezTo>
                  <a:pt x="350" y="856"/>
                  <a:pt x="350" y="856"/>
                  <a:pt x="350" y="856"/>
                </a:cubicBezTo>
                <a:cubicBezTo>
                  <a:pt x="351" y="855"/>
                  <a:pt x="351" y="855"/>
                  <a:pt x="351" y="855"/>
                </a:cubicBezTo>
                <a:cubicBezTo>
                  <a:pt x="352" y="855"/>
                  <a:pt x="352" y="855"/>
                  <a:pt x="352" y="855"/>
                </a:cubicBezTo>
                <a:cubicBezTo>
                  <a:pt x="354" y="856"/>
                  <a:pt x="354" y="856"/>
                  <a:pt x="354" y="856"/>
                </a:cubicBezTo>
                <a:cubicBezTo>
                  <a:pt x="354" y="857"/>
                  <a:pt x="354" y="857"/>
                  <a:pt x="354" y="857"/>
                </a:cubicBezTo>
                <a:cubicBezTo>
                  <a:pt x="356" y="857"/>
                  <a:pt x="356" y="857"/>
                  <a:pt x="356" y="857"/>
                </a:cubicBezTo>
                <a:cubicBezTo>
                  <a:pt x="358" y="858"/>
                  <a:pt x="358" y="858"/>
                  <a:pt x="358" y="858"/>
                </a:cubicBezTo>
                <a:cubicBezTo>
                  <a:pt x="358" y="859"/>
                  <a:pt x="358" y="859"/>
                  <a:pt x="358" y="859"/>
                </a:cubicBezTo>
                <a:cubicBezTo>
                  <a:pt x="357" y="861"/>
                  <a:pt x="357" y="861"/>
                  <a:pt x="357" y="861"/>
                </a:cubicBezTo>
                <a:cubicBezTo>
                  <a:pt x="357" y="862"/>
                  <a:pt x="357" y="862"/>
                  <a:pt x="357" y="862"/>
                </a:cubicBezTo>
                <a:cubicBezTo>
                  <a:pt x="358" y="865"/>
                  <a:pt x="358" y="865"/>
                  <a:pt x="358" y="865"/>
                </a:cubicBezTo>
                <a:cubicBezTo>
                  <a:pt x="358" y="868"/>
                  <a:pt x="358" y="868"/>
                  <a:pt x="358" y="868"/>
                </a:cubicBezTo>
                <a:cubicBezTo>
                  <a:pt x="359" y="869"/>
                  <a:pt x="359" y="869"/>
                  <a:pt x="359" y="869"/>
                </a:cubicBezTo>
                <a:cubicBezTo>
                  <a:pt x="359" y="871"/>
                  <a:pt x="359" y="871"/>
                  <a:pt x="359" y="871"/>
                </a:cubicBezTo>
                <a:cubicBezTo>
                  <a:pt x="359" y="873"/>
                  <a:pt x="359" y="873"/>
                  <a:pt x="359" y="873"/>
                </a:cubicBezTo>
                <a:cubicBezTo>
                  <a:pt x="360" y="874"/>
                  <a:pt x="360" y="874"/>
                  <a:pt x="360" y="874"/>
                </a:cubicBezTo>
                <a:cubicBezTo>
                  <a:pt x="362" y="877"/>
                  <a:pt x="362" y="877"/>
                  <a:pt x="362" y="877"/>
                </a:cubicBezTo>
                <a:cubicBezTo>
                  <a:pt x="362" y="878"/>
                  <a:pt x="362" y="878"/>
                  <a:pt x="362" y="878"/>
                </a:cubicBezTo>
                <a:cubicBezTo>
                  <a:pt x="361" y="879"/>
                  <a:pt x="361" y="879"/>
                  <a:pt x="361" y="879"/>
                </a:cubicBezTo>
                <a:cubicBezTo>
                  <a:pt x="362" y="880"/>
                  <a:pt x="362" y="880"/>
                  <a:pt x="362" y="880"/>
                </a:cubicBezTo>
                <a:cubicBezTo>
                  <a:pt x="362" y="880"/>
                  <a:pt x="362" y="880"/>
                  <a:pt x="362" y="880"/>
                </a:cubicBezTo>
                <a:cubicBezTo>
                  <a:pt x="363" y="881"/>
                  <a:pt x="363" y="881"/>
                  <a:pt x="363" y="881"/>
                </a:cubicBezTo>
                <a:cubicBezTo>
                  <a:pt x="364" y="884"/>
                  <a:pt x="364" y="884"/>
                  <a:pt x="364" y="884"/>
                </a:cubicBezTo>
                <a:cubicBezTo>
                  <a:pt x="365" y="885"/>
                  <a:pt x="365" y="885"/>
                  <a:pt x="365" y="885"/>
                </a:cubicBezTo>
                <a:cubicBezTo>
                  <a:pt x="366" y="886"/>
                  <a:pt x="366" y="886"/>
                  <a:pt x="366" y="886"/>
                </a:cubicBezTo>
                <a:cubicBezTo>
                  <a:pt x="366" y="889"/>
                  <a:pt x="366" y="889"/>
                  <a:pt x="366" y="889"/>
                </a:cubicBezTo>
                <a:cubicBezTo>
                  <a:pt x="367" y="889"/>
                  <a:pt x="367" y="889"/>
                  <a:pt x="367" y="889"/>
                </a:cubicBezTo>
                <a:cubicBezTo>
                  <a:pt x="368" y="890"/>
                  <a:pt x="368" y="890"/>
                  <a:pt x="368" y="890"/>
                </a:cubicBezTo>
                <a:cubicBezTo>
                  <a:pt x="369" y="892"/>
                  <a:pt x="369" y="892"/>
                  <a:pt x="369" y="892"/>
                </a:cubicBezTo>
                <a:cubicBezTo>
                  <a:pt x="370" y="893"/>
                  <a:pt x="370" y="893"/>
                  <a:pt x="370" y="893"/>
                </a:cubicBezTo>
                <a:cubicBezTo>
                  <a:pt x="371" y="894"/>
                  <a:pt x="371" y="894"/>
                  <a:pt x="371" y="894"/>
                </a:cubicBezTo>
                <a:cubicBezTo>
                  <a:pt x="371" y="895"/>
                  <a:pt x="371" y="895"/>
                  <a:pt x="371" y="895"/>
                </a:cubicBezTo>
                <a:cubicBezTo>
                  <a:pt x="372" y="895"/>
                  <a:pt x="372" y="895"/>
                  <a:pt x="372" y="895"/>
                </a:cubicBezTo>
                <a:cubicBezTo>
                  <a:pt x="373" y="896"/>
                  <a:pt x="373" y="896"/>
                  <a:pt x="373" y="896"/>
                </a:cubicBezTo>
                <a:cubicBezTo>
                  <a:pt x="374" y="895"/>
                  <a:pt x="374" y="895"/>
                  <a:pt x="374" y="895"/>
                </a:cubicBezTo>
                <a:cubicBezTo>
                  <a:pt x="375" y="896"/>
                  <a:pt x="375" y="896"/>
                  <a:pt x="375" y="896"/>
                </a:cubicBezTo>
                <a:cubicBezTo>
                  <a:pt x="375" y="898"/>
                  <a:pt x="375" y="898"/>
                  <a:pt x="375" y="898"/>
                </a:cubicBezTo>
                <a:cubicBezTo>
                  <a:pt x="374" y="899"/>
                  <a:pt x="374" y="899"/>
                  <a:pt x="374" y="899"/>
                </a:cubicBezTo>
                <a:cubicBezTo>
                  <a:pt x="375" y="902"/>
                  <a:pt x="375" y="902"/>
                  <a:pt x="375" y="902"/>
                </a:cubicBezTo>
                <a:cubicBezTo>
                  <a:pt x="378" y="905"/>
                  <a:pt x="378" y="905"/>
                  <a:pt x="378" y="905"/>
                </a:cubicBezTo>
                <a:cubicBezTo>
                  <a:pt x="379" y="905"/>
                  <a:pt x="379" y="905"/>
                  <a:pt x="379" y="905"/>
                </a:cubicBezTo>
                <a:cubicBezTo>
                  <a:pt x="380" y="905"/>
                  <a:pt x="380" y="905"/>
                  <a:pt x="380" y="905"/>
                </a:cubicBezTo>
                <a:cubicBezTo>
                  <a:pt x="380" y="907"/>
                  <a:pt x="380" y="907"/>
                  <a:pt x="380" y="907"/>
                </a:cubicBezTo>
                <a:cubicBezTo>
                  <a:pt x="381" y="908"/>
                  <a:pt x="381" y="908"/>
                  <a:pt x="381" y="908"/>
                </a:cubicBezTo>
                <a:cubicBezTo>
                  <a:pt x="382" y="909"/>
                  <a:pt x="382" y="909"/>
                  <a:pt x="382" y="909"/>
                </a:cubicBezTo>
                <a:cubicBezTo>
                  <a:pt x="384" y="908"/>
                  <a:pt x="384" y="908"/>
                  <a:pt x="384" y="908"/>
                </a:cubicBezTo>
                <a:cubicBezTo>
                  <a:pt x="385" y="910"/>
                  <a:pt x="385" y="910"/>
                  <a:pt x="385" y="910"/>
                </a:cubicBezTo>
                <a:cubicBezTo>
                  <a:pt x="386" y="912"/>
                  <a:pt x="386" y="912"/>
                  <a:pt x="386" y="912"/>
                </a:cubicBezTo>
                <a:cubicBezTo>
                  <a:pt x="387" y="912"/>
                  <a:pt x="387" y="912"/>
                  <a:pt x="387" y="912"/>
                </a:cubicBezTo>
                <a:cubicBezTo>
                  <a:pt x="387" y="912"/>
                  <a:pt x="387" y="912"/>
                  <a:pt x="387" y="912"/>
                </a:cubicBezTo>
                <a:cubicBezTo>
                  <a:pt x="388" y="912"/>
                  <a:pt x="388" y="912"/>
                  <a:pt x="388" y="912"/>
                </a:cubicBezTo>
                <a:cubicBezTo>
                  <a:pt x="388" y="914"/>
                  <a:pt x="388" y="914"/>
                  <a:pt x="388" y="914"/>
                </a:cubicBezTo>
                <a:cubicBezTo>
                  <a:pt x="387" y="914"/>
                  <a:pt x="387" y="914"/>
                  <a:pt x="387" y="914"/>
                </a:cubicBezTo>
                <a:cubicBezTo>
                  <a:pt x="386" y="914"/>
                  <a:pt x="386" y="914"/>
                  <a:pt x="386" y="914"/>
                </a:cubicBezTo>
                <a:cubicBezTo>
                  <a:pt x="385" y="914"/>
                  <a:pt x="385" y="914"/>
                  <a:pt x="385" y="914"/>
                </a:cubicBezTo>
                <a:cubicBezTo>
                  <a:pt x="384" y="916"/>
                  <a:pt x="384" y="916"/>
                  <a:pt x="384" y="916"/>
                </a:cubicBezTo>
                <a:cubicBezTo>
                  <a:pt x="383" y="918"/>
                  <a:pt x="383" y="918"/>
                  <a:pt x="383" y="918"/>
                </a:cubicBezTo>
                <a:cubicBezTo>
                  <a:pt x="383" y="920"/>
                  <a:pt x="383" y="920"/>
                  <a:pt x="383" y="920"/>
                </a:cubicBezTo>
                <a:cubicBezTo>
                  <a:pt x="385" y="921"/>
                  <a:pt x="385" y="921"/>
                  <a:pt x="385" y="921"/>
                </a:cubicBezTo>
                <a:cubicBezTo>
                  <a:pt x="386" y="921"/>
                  <a:pt x="386" y="921"/>
                  <a:pt x="386" y="921"/>
                </a:cubicBezTo>
                <a:cubicBezTo>
                  <a:pt x="387" y="922"/>
                  <a:pt x="387" y="922"/>
                  <a:pt x="387" y="922"/>
                </a:cubicBezTo>
                <a:cubicBezTo>
                  <a:pt x="391" y="925"/>
                  <a:pt x="391" y="925"/>
                  <a:pt x="391" y="925"/>
                </a:cubicBezTo>
                <a:cubicBezTo>
                  <a:pt x="393" y="926"/>
                  <a:pt x="393" y="926"/>
                  <a:pt x="393" y="926"/>
                </a:cubicBezTo>
                <a:cubicBezTo>
                  <a:pt x="394" y="926"/>
                  <a:pt x="394" y="926"/>
                  <a:pt x="394" y="926"/>
                </a:cubicBezTo>
                <a:cubicBezTo>
                  <a:pt x="395" y="927"/>
                  <a:pt x="395" y="927"/>
                  <a:pt x="395" y="927"/>
                </a:cubicBezTo>
                <a:cubicBezTo>
                  <a:pt x="395" y="928"/>
                  <a:pt x="395" y="928"/>
                  <a:pt x="395" y="928"/>
                </a:cubicBezTo>
                <a:cubicBezTo>
                  <a:pt x="396" y="929"/>
                  <a:pt x="396" y="929"/>
                  <a:pt x="396" y="929"/>
                </a:cubicBezTo>
                <a:cubicBezTo>
                  <a:pt x="395" y="931"/>
                  <a:pt x="395" y="931"/>
                  <a:pt x="395" y="931"/>
                </a:cubicBezTo>
                <a:cubicBezTo>
                  <a:pt x="394" y="932"/>
                  <a:pt x="394" y="932"/>
                  <a:pt x="394" y="932"/>
                </a:cubicBezTo>
                <a:cubicBezTo>
                  <a:pt x="394" y="932"/>
                  <a:pt x="394" y="932"/>
                  <a:pt x="394" y="932"/>
                </a:cubicBezTo>
                <a:cubicBezTo>
                  <a:pt x="396" y="933"/>
                  <a:pt x="396" y="933"/>
                  <a:pt x="396" y="933"/>
                </a:cubicBezTo>
                <a:cubicBezTo>
                  <a:pt x="399" y="934"/>
                  <a:pt x="399" y="934"/>
                  <a:pt x="399" y="934"/>
                </a:cubicBezTo>
                <a:cubicBezTo>
                  <a:pt x="399" y="935"/>
                  <a:pt x="399" y="935"/>
                  <a:pt x="399" y="935"/>
                </a:cubicBezTo>
                <a:cubicBezTo>
                  <a:pt x="400" y="936"/>
                  <a:pt x="400" y="936"/>
                  <a:pt x="400" y="936"/>
                </a:cubicBezTo>
                <a:cubicBezTo>
                  <a:pt x="402" y="938"/>
                  <a:pt x="402" y="938"/>
                  <a:pt x="402" y="938"/>
                </a:cubicBezTo>
                <a:cubicBezTo>
                  <a:pt x="405" y="942"/>
                  <a:pt x="405" y="942"/>
                  <a:pt x="405" y="942"/>
                </a:cubicBezTo>
                <a:cubicBezTo>
                  <a:pt x="407" y="945"/>
                  <a:pt x="407" y="945"/>
                  <a:pt x="407" y="945"/>
                </a:cubicBezTo>
                <a:cubicBezTo>
                  <a:pt x="410" y="949"/>
                  <a:pt x="410" y="949"/>
                  <a:pt x="410" y="949"/>
                </a:cubicBezTo>
                <a:cubicBezTo>
                  <a:pt x="410" y="950"/>
                  <a:pt x="410" y="950"/>
                  <a:pt x="410" y="950"/>
                </a:cubicBezTo>
                <a:cubicBezTo>
                  <a:pt x="413" y="955"/>
                  <a:pt x="413" y="955"/>
                  <a:pt x="413" y="955"/>
                </a:cubicBezTo>
                <a:cubicBezTo>
                  <a:pt x="414" y="956"/>
                  <a:pt x="414" y="956"/>
                  <a:pt x="414" y="956"/>
                </a:cubicBezTo>
                <a:cubicBezTo>
                  <a:pt x="413" y="958"/>
                  <a:pt x="413" y="958"/>
                  <a:pt x="413" y="958"/>
                </a:cubicBezTo>
                <a:cubicBezTo>
                  <a:pt x="414" y="959"/>
                  <a:pt x="414" y="959"/>
                  <a:pt x="414" y="959"/>
                </a:cubicBezTo>
                <a:cubicBezTo>
                  <a:pt x="415" y="962"/>
                  <a:pt x="415" y="962"/>
                  <a:pt x="415" y="962"/>
                </a:cubicBezTo>
                <a:cubicBezTo>
                  <a:pt x="417" y="967"/>
                  <a:pt x="417" y="967"/>
                  <a:pt x="417" y="967"/>
                </a:cubicBezTo>
                <a:cubicBezTo>
                  <a:pt x="417" y="969"/>
                  <a:pt x="417" y="969"/>
                  <a:pt x="417" y="969"/>
                </a:cubicBezTo>
                <a:cubicBezTo>
                  <a:pt x="416" y="971"/>
                  <a:pt x="416" y="971"/>
                  <a:pt x="416" y="971"/>
                </a:cubicBezTo>
                <a:cubicBezTo>
                  <a:pt x="414" y="973"/>
                  <a:pt x="414" y="973"/>
                  <a:pt x="414" y="973"/>
                </a:cubicBezTo>
                <a:cubicBezTo>
                  <a:pt x="413" y="974"/>
                  <a:pt x="413" y="974"/>
                  <a:pt x="413" y="974"/>
                </a:cubicBezTo>
                <a:cubicBezTo>
                  <a:pt x="414" y="974"/>
                  <a:pt x="414" y="974"/>
                  <a:pt x="414" y="974"/>
                </a:cubicBezTo>
                <a:cubicBezTo>
                  <a:pt x="415" y="975"/>
                  <a:pt x="415" y="975"/>
                  <a:pt x="415" y="975"/>
                </a:cubicBezTo>
                <a:cubicBezTo>
                  <a:pt x="415" y="976"/>
                  <a:pt x="415" y="976"/>
                  <a:pt x="415" y="976"/>
                </a:cubicBezTo>
                <a:cubicBezTo>
                  <a:pt x="412" y="976"/>
                  <a:pt x="412" y="976"/>
                  <a:pt x="412" y="976"/>
                </a:cubicBezTo>
                <a:cubicBezTo>
                  <a:pt x="411" y="976"/>
                  <a:pt x="411" y="976"/>
                  <a:pt x="411" y="976"/>
                </a:cubicBezTo>
                <a:cubicBezTo>
                  <a:pt x="411" y="977"/>
                  <a:pt x="411" y="977"/>
                  <a:pt x="411" y="977"/>
                </a:cubicBezTo>
                <a:cubicBezTo>
                  <a:pt x="413" y="980"/>
                  <a:pt x="413" y="980"/>
                  <a:pt x="413" y="980"/>
                </a:cubicBezTo>
                <a:cubicBezTo>
                  <a:pt x="414" y="982"/>
                  <a:pt x="414" y="982"/>
                  <a:pt x="414" y="982"/>
                </a:cubicBezTo>
                <a:cubicBezTo>
                  <a:pt x="414" y="983"/>
                  <a:pt x="414" y="983"/>
                  <a:pt x="414" y="983"/>
                </a:cubicBezTo>
                <a:cubicBezTo>
                  <a:pt x="415" y="985"/>
                  <a:pt x="415" y="985"/>
                  <a:pt x="415" y="985"/>
                </a:cubicBezTo>
                <a:cubicBezTo>
                  <a:pt x="416" y="987"/>
                  <a:pt x="416" y="987"/>
                  <a:pt x="416" y="987"/>
                </a:cubicBezTo>
                <a:cubicBezTo>
                  <a:pt x="417" y="988"/>
                  <a:pt x="417" y="988"/>
                  <a:pt x="417" y="988"/>
                </a:cubicBezTo>
                <a:cubicBezTo>
                  <a:pt x="418" y="988"/>
                  <a:pt x="418" y="988"/>
                  <a:pt x="418" y="988"/>
                </a:cubicBezTo>
                <a:cubicBezTo>
                  <a:pt x="419" y="989"/>
                  <a:pt x="419" y="989"/>
                  <a:pt x="419" y="989"/>
                </a:cubicBezTo>
                <a:cubicBezTo>
                  <a:pt x="422" y="990"/>
                  <a:pt x="422" y="990"/>
                  <a:pt x="422" y="990"/>
                </a:cubicBezTo>
                <a:cubicBezTo>
                  <a:pt x="424" y="990"/>
                  <a:pt x="424" y="990"/>
                  <a:pt x="424" y="990"/>
                </a:cubicBezTo>
                <a:cubicBezTo>
                  <a:pt x="425" y="990"/>
                  <a:pt x="425" y="990"/>
                  <a:pt x="425" y="990"/>
                </a:cubicBezTo>
                <a:cubicBezTo>
                  <a:pt x="424" y="991"/>
                  <a:pt x="424" y="991"/>
                  <a:pt x="424" y="991"/>
                </a:cubicBezTo>
                <a:cubicBezTo>
                  <a:pt x="424" y="992"/>
                  <a:pt x="424" y="992"/>
                  <a:pt x="424" y="992"/>
                </a:cubicBezTo>
                <a:cubicBezTo>
                  <a:pt x="426" y="993"/>
                  <a:pt x="426" y="993"/>
                  <a:pt x="426" y="993"/>
                </a:cubicBezTo>
                <a:cubicBezTo>
                  <a:pt x="429" y="995"/>
                  <a:pt x="429" y="995"/>
                  <a:pt x="429" y="995"/>
                </a:cubicBezTo>
                <a:cubicBezTo>
                  <a:pt x="430" y="997"/>
                  <a:pt x="430" y="997"/>
                  <a:pt x="430" y="997"/>
                </a:cubicBezTo>
                <a:cubicBezTo>
                  <a:pt x="432" y="999"/>
                  <a:pt x="432" y="999"/>
                  <a:pt x="432" y="999"/>
                </a:cubicBezTo>
                <a:cubicBezTo>
                  <a:pt x="433" y="1000"/>
                  <a:pt x="433" y="1000"/>
                  <a:pt x="433" y="1000"/>
                </a:cubicBezTo>
                <a:cubicBezTo>
                  <a:pt x="434" y="1000"/>
                  <a:pt x="434" y="1000"/>
                  <a:pt x="434" y="1000"/>
                </a:cubicBezTo>
                <a:cubicBezTo>
                  <a:pt x="436" y="1000"/>
                  <a:pt x="436" y="1000"/>
                  <a:pt x="436" y="1000"/>
                </a:cubicBezTo>
                <a:cubicBezTo>
                  <a:pt x="437" y="1001"/>
                  <a:pt x="437" y="1001"/>
                  <a:pt x="437" y="1001"/>
                </a:cubicBezTo>
                <a:cubicBezTo>
                  <a:pt x="441" y="1002"/>
                  <a:pt x="441" y="1002"/>
                  <a:pt x="441" y="1002"/>
                </a:cubicBezTo>
                <a:cubicBezTo>
                  <a:pt x="442" y="1002"/>
                  <a:pt x="442" y="1002"/>
                  <a:pt x="442" y="1002"/>
                </a:cubicBezTo>
                <a:cubicBezTo>
                  <a:pt x="443" y="1001"/>
                  <a:pt x="443" y="1001"/>
                  <a:pt x="443" y="1001"/>
                </a:cubicBezTo>
                <a:cubicBezTo>
                  <a:pt x="444" y="1001"/>
                  <a:pt x="444" y="1001"/>
                  <a:pt x="444" y="1001"/>
                </a:cubicBezTo>
                <a:cubicBezTo>
                  <a:pt x="444" y="1002"/>
                  <a:pt x="444" y="1002"/>
                  <a:pt x="444" y="1002"/>
                </a:cubicBezTo>
                <a:cubicBezTo>
                  <a:pt x="449" y="1007"/>
                  <a:pt x="449" y="1007"/>
                  <a:pt x="449" y="1007"/>
                </a:cubicBezTo>
                <a:cubicBezTo>
                  <a:pt x="450" y="1007"/>
                  <a:pt x="450" y="1007"/>
                  <a:pt x="450" y="1007"/>
                </a:cubicBezTo>
                <a:cubicBezTo>
                  <a:pt x="453" y="1010"/>
                  <a:pt x="453" y="1010"/>
                  <a:pt x="453" y="1010"/>
                </a:cubicBezTo>
                <a:cubicBezTo>
                  <a:pt x="457" y="1011"/>
                  <a:pt x="457" y="1011"/>
                  <a:pt x="457" y="1011"/>
                </a:cubicBezTo>
                <a:cubicBezTo>
                  <a:pt x="461" y="1012"/>
                  <a:pt x="461" y="1012"/>
                  <a:pt x="461" y="1012"/>
                </a:cubicBezTo>
                <a:cubicBezTo>
                  <a:pt x="464" y="1013"/>
                  <a:pt x="464" y="1013"/>
                  <a:pt x="464" y="1013"/>
                </a:cubicBezTo>
                <a:cubicBezTo>
                  <a:pt x="465" y="1015"/>
                  <a:pt x="465" y="1015"/>
                  <a:pt x="465" y="1015"/>
                </a:cubicBezTo>
                <a:cubicBezTo>
                  <a:pt x="467" y="1015"/>
                  <a:pt x="467" y="1015"/>
                  <a:pt x="467" y="1015"/>
                </a:cubicBezTo>
                <a:cubicBezTo>
                  <a:pt x="470" y="1016"/>
                  <a:pt x="470" y="1016"/>
                  <a:pt x="470" y="1016"/>
                </a:cubicBezTo>
                <a:cubicBezTo>
                  <a:pt x="471" y="1016"/>
                  <a:pt x="471" y="1016"/>
                  <a:pt x="471" y="1016"/>
                </a:cubicBezTo>
                <a:cubicBezTo>
                  <a:pt x="472" y="1016"/>
                  <a:pt x="472" y="1016"/>
                  <a:pt x="472" y="1016"/>
                </a:cubicBezTo>
                <a:cubicBezTo>
                  <a:pt x="473" y="1018"/>
                  <a:pt x="473" y="1018"/>
                  <a:pt x="473" y="1018"/>
                </a:cubicBezTo>
                <a:cubicBezTo>
                  <a:pt x="475" y="1019"/>
                  <a:pt x="475" y="1019"/>
                  <a:pt x="475" y="1019"/>
                </a:cubicBezTo>
                <a:cubicBezTo>
                  <a:pt x="477" y="1019"/>
                  <a:pt x="477" y="1019"/>
                  <a:pt x="477" y="1019"/>
                </a:cubicBezTo>
                <a:cubicBezTo>
                  <a:pt x="477" y="1019"/>
                  <a:pt x="477" y="1019"/>
                  <a:pt x="477" y="1019"/>
                </a:cubicBezTo>
                <a:cubicBezTo>
                  <a:pt x="479" y="1020"/>
                  <a:pt x="479" y="1020"/>
                  <a:pt x="479" y="1020"/>
                </a:cubicBezTo>
                <a:cubicBezTo>
                  <a:pt x="482" y="1022"/>
                  <a:pt x="482" y="1022"/>
                  <a:pt x="482" y="1022"/>
                </a:cubicBezTo>
                <a:cubicBezTo>
                  <a:pt x="486" y="1022"/>
                  <a:pt x="486" y="1022"/>
                  <a:pt x="486" y="1022"/>
                </a:cubicBezTo>
                <a:cubicBezTo>
                  <a:pt x="488" y="1023"/>
                  <a:pt x="488" y="1023"/>
                  <a:pt x="488" y="1023"/>
                </a:cubicBezTo>
                <a:cubicBezTo>
                  <a:pt x="493" y="1024"/>
                  <a:pt x="493" y="1024"/>
                  <a:pt x="493" y="1024"/>
                </a:cubicBezTo>
                <a:cubicBezTo>
                  <a:pt x="495" y="1024"/>
                  <a:pt x="495" y="1024"/>
                  <a:pt x="495" y="1024"/>
                </a:cubicBezTo>
                <a:cubicBezTo>
                  <a:pt x="499" y="1022"/>
                  <a:pt x="499" y="1022"/>
                  <a:pt x="499" y="1022"/>
                </a:cubicBezTo>
                <a:cubicBezTo>
                  <a:pt x="501" y="1022"/>
                  <a:pt x="501" y="1022"/>
                  <a:pt x="501" y="1022"/>
                </a:cubicBezTo>
                <a:cubicBezTo>
                  <a:pt x="504" y="1021"/>
                  <a:pt x="504" y="1021"/>
                  <a:pt x="504" y="1021"/>
                </a:cubicBezTo>
                <a:cubicBezTo>
                  <a:pt x="506" y="1020"/>
                  <a:pt x="506" y="1020"/>
                  <a:pt x="506" y="1020"/>
                </a:cubicBezTo>
                <a:cubicBezTo>
                  <a:pt x="508" y="1020"/>
                  <a:pt x="508" y="1020"/>
                  <a:pt x="508" y="1020"/>
                </a:cubicBezTo>
                <a:cubicBezTo>
                  <a:pt x="509" y="1020"/>
                  <a:pt x="509" y="1020"/>
                  <a:pt x="509" y="1020"/>
                </a:cubicBezTo>
                <a:cubicBezTo>
                  <a:pt x="509" y="1020"/>
                  <a:pt x="509" y="1020"/>
                  <a:pt x="509" y="1020"/>
                </a:cubicBezTo>
                <a:cubicBezTo>
                  <a:pt x="507" y="1019"/>
                  <a:pt x="507" y="1019"/>
                  <a:pt x="507" y="1019"/>
                </a:cubicBezTo>
                <a:cubicBezTo>
                  <a:pt x="506" y="1019"/>
                  <a:pt x="506" y="1019"/>
                  <a:pt x="506" y="1019"/>
                </a:cubicBezTo>
                <a:cubicBezTo>
                  <a:pt x="506" y="1019"/>
                  <a:pt x="506" y="1019"/>
                  <a:pt x="506" y="1019"/>
                </a:cubicBezTo>
                <a:cubicBezTo>
                  <a:pt x="508" y="1017"/>
                  <a:pt x="508" y="1017"/>
                  <a:pt x="508" y="1017"/>
                </a:cubicBezTo>
                <a:cubicBezTo>
                  <a:pt x="508" y="1018"/>
                  <a:pt x="508" y="1018"/>
                  <a:pt x="508" y="1018"/>
                </a:cubicBezTo>
                <a:cubicBezTo>
                  <a:pt x="508" y="1019"/>
                  <a:pt x="508" y="1019"/>
                  <a:pt x="508" y="1019"/>
                </a:cubicBezTo>
                <a:cubicBezTo>
                  <a:pt x="509" y="1018"/>
                  <a:pt x="509" y="1018"/>
                  <a:pt x="509" y="1018"/>
                </a:cubicBezTo>
                <a:cubicBezTo>
                  <a:pt x="511" y="1018"/>
                  <a:pt x="511" y="1018"/>
                  <a:pt x="511" y="1018"/>
                </a:cubicBezTo>
                <a:cubicBezTo>
                  <a:pt x="511" y="1019"/>
                  <a:pt x="511" y="1019"/>
                  <a:pt x="511" y="1019"/>
                </a:cubicBezTo>
                <a:cubicBezTo>
                  <a:pt x="510" y="1019"/>
                  <a:pt x="510" y="1019"/>
                  <a:pt x="510" y="1019"/>
                </a:cubicBezTo>
                <a:cubicBezTo>
                  <a:pt x="509" y="1019"/>
                  <a:pt x="509" y="1019"/>
                  <a:pt x="509" y="1019"/>
                </a:cubicBezTo>
                <a:cubicBezTo>
                  <a:pt x="510" y="1020"/>
                  <a:pt x="510" y="1020"/>
                  <a:pt x="510" y="1020"/>
                </a:cubicBezTo>
                <a:cubicBezTo>
                  <a:pt x="511" y="1020"/>
                  <a:pt x="511" y="1020"/>
                  <a:pt x="511" y="1020"/>
                </a:cubicBezTo>
                <a:cubicBezTo>
                  <a:pt x="513" y="1020"/>
                  <a:pt x="513" y="1020"/>
                  <a:pt x="513" y="1020"/>
                </a:cubicBezTo>
                <a:cubicBezTo>
                  <a:pt x="516" y="1022"/>
                  <a:pt x="516" y="1022"/>
                  <a:pt x="516" y="1022"/>
                </a:cubicBezTo>
                <a:cubicBezTo>
                  <a:pt x="517" y="1023"/>
                  <a:pt x="517" y="1023"/>
                  <a:pt x="517" y="1023"/>
                </a:cubicBezTo>
                <a:cubicBezTo>
                  <a:pt x="517" y="1023"/>
                  <a:pt x="517" y="1023"/>
                  <a:pt x="517" y="1023"/>
                </a:cubicBezTo>
                <a:cubicBezTo>
                  <a:pt x="515" y="1020"/>
                  <a:pt x="515" y="1020"/>
                  <a:pt x="515" y="1020"/>
                </a:cubicBezTo>
                <a:cubicBezTo>
                  <a:pt x="512" y="1019"/>
                  <a:pt x="512" y="1019"/>
                  <a:pt x="512" y="1019"/>
                </a:cubicBezTo>
                <a:cubicBezTo>
                  <a:pt x="512" y="1019"/>
                  <a:pt x="512" y="1019"/>
                  <a:pt x="512" y="1019"/>
                </a:cubicBezTo>
                <a:cubicBezTo>
                  <a:pt x="512" y="1019"/>
                  <a:pt x="512" y="1019"/>
                  <a:pt x="512" y="1019"/>
                </a:cubicBezTo>
                <a:cubicBezTo>
                  <a:pt x="513" y="1019"/>
                  <a:pt x="513" y="1019"/>
                  <a:pt x="513" y="1019"/>
                </a:cubicBezTo>
                <a:cubicBezTo>
                  <a:pt x="515" y="1019"/>
                  <a:pt x="515" y="1019"/>
                  <a:pt x="515" y="1019"/>
                </a:cubicBezTo>
                <a:cubicBezTo>
                  <a:pt x="516" y="1021"/>
                  <a:pt x="516" y="1021"/>
                  <a:pt x="516" y="1021"/>
                </a:cubicBezTo>
                <a:cubicBezTo>
                  <a:pt x="518" y="1023"/>
                  <a:pt x="518" y="1023"/>
                  <a:pt x="518" y="1023"/>
                </a:cubicBezTo>
                <a:cubicBezTo>
                  <a:pt x="518" y="1023"/>
                  <a:pt x="518" y="1023"/>
                  <a:pt x="518" y="1023"/>
                </a:cubicBezTo>
                <a:cubicBezTo>
                  <a:pt x="519" y="1024"/>
                  <a:pt x="519" y="1024"/>
                  <a:pt x="519" y="1024"/>
                </a:cubicBezTo>
                <a:cubicBezTo>
                  <a:pt x="525" y="1030"/>
                  <a:pt x="525" y="1030"/>
                  <a:pt x="525" y="1030"/>
                </a:cubicBezTo>
                <a:cubicBezTo>
                  <a:pt x="527" y="1030"/>
                  <a:pt x="527" y="1030"/>
                  <a:pt x="527" y="1030"/>
                </a:cubicBezTo>
                <a:cubicBezTo>
                  <a:pt x="527" y="1031"/>
                  <a:pt x="527" y="1031"/>
                  <a:pt x="527" y="1031"/>
                </a:cubicBezTo>
                <a:cubicBezTo>
                  <a:pt x="530" y="1033"/>
                  <a:pt x="530" y="1033"/>
                  <a:pt x="530" y="1033"/>
                </a:cubicBezTo>
                <a:cubicBezTo>
                  <a:pt x="531" y="1035"/>
                  <a:pt x="531" y="1035"/>
                  <a:pt x="531" y="1035"/>
                </a:cubicBezTo>
                <a:cubicBezTo>
                  <a:pt x="533" y="1037"/>
                  <a:pt x="533" y="1037"/>
                  <a:pt x="533" y="1037"/>
                </a:cubicBezTo>
                <a:cubicBezTo>
                  <a:pt x="534" y="1039"/>
                  <a:pt x="534" y="1039"/>
                  <a:pt x="534" y="1039"/>
                </a:cubicBezTo>
                <a:cubicBezTo>
                  <a:pt x="535" y="1039"/>
                  <a:pt x="535" y="1039"/>
                  <a:pt x="535" y="1039"/>
                </a:cubicBezTo>
                <a:cubicBezTo>
                  <a:pt x="536" y="1040"/>
                  <a:pt x="536" y="1040"/>
                  <a:pt x="536" y="1040"/>
                </a:cubicBezTo>
                <a:cubicBezTo>
                  <a:pt x="541" y="1042"/>
                  <a:pt x="541" y="1042"/>
                  <a:pt x="541" y="1042"/>
                </a:cubicBezTo>
                <a:cubicBezTo>
                  <a:pt x="544" y="1042"/>
                  <a:pt x="544" y="1042"/>
                  <a:pt x="544" y="1042"/>
                </a:cubicBezTo>
                <a:cubicBezTo>
                  <a:pt x="546" y="1042"/>
                  <a:pt x="546" y="1042"/>
                  <a:pt x="546" y="1042"/>
                </a:cubicBezTo>
                <a:cubicBezTo>
                  <a:pt x="550" y="1043"/>
                  <a:pt x="550" y="1043"/>
                  <a:pt x="550" y="1043"/>
                </a:cubicBezTo>
                <a:cubicBezTo>
                  <a:pt x="551" y="1044"/>
                  <a:pt x="551" y="1044"/>
                  <a:pt x="551" y="1044"/>
                </a:cubicBezTo>
                <a:cubicBezTo>
                  <a:pt x="552" y="1044"/>
                  <a:pt x="552" y="1044"/>
                  <a:pt x="552" y="1044"/>
                </a:cubicBezTo>
                <a:cubicBezTo>
                  <a:pt x="554" y="1045"/>
                  <a:pt x="554" y="1045"/>
                  <a:pt x="554" y="1045"/>
                </a:cubicBezTo>
                <a:cubicBezTo>
                  <a:pt x="556" y="1046"/>
                  <a:pt x="556" y="1046"/>
                  <a:pt x="556" y="1046"/>
                </a:cubicBezTo>
                <a:cubicBezTo>
                  <a:pt x="557" y="1045"/>
                  <a:pt x="557" y="1045"/>
                  <a:pt x="557" y="1045"/>
                </a:cubicBezTo>
                <a:cubicBezTo>
                  <a:pt x="560" y="1047"/>
                  <a:pt x="560" y="1047"/>
                  <a:pt x="560" y="1047"/>
                </a:cubicBezTo>
                <a:cubicBezTo>
                  <a:pt x="563" y="1048"/>
                  <a:pt x="563" y="1048"/>
                  <a:pt x="563" y="1048"/>
                </a:cubicBezTo>
                <a:cubicBezTo>
                  <a:pt x="564" y="1048"/>
                  <a:pt x="564" y="1048"/>
                  <a:pt x="564" y="1048"/>
                </a:cubicBezTo>
                <a:cubicBezTo>
                  <a:pt x="562" y="1047"/>
                  <a:pt x="562" y="1047"/>
                  <a:pt x="562" y="1047"/>
                </a:cubicBezTo>
                <a:cubicBezTo>
                  <a:pt x="563" y="1047"/>
                  <a:pt x="563" y="1047"/>
                  <a:pt x="563" y="1047"/>
                </a:cubicBezTo>
                <a:cubicBezTo>
                  <a:pt x="565" y="1047"/>
                  <a:pt x="565" y="1047"/>
                  <a:pt x="565" y="1047"/>
                </a:cubicBezTo>
                <a:cubicBezTo>
                  <a:pt x="566" y="1048"/>
                  <a:pt x="566" y="1048"/>
                  <a:pt x="566" y="1048"/>
                </a:cubicBezTo>
                <a:cubicBezTo>
                  <a:pt x="567" y="1049"/>
                  <a:pt x="567" y="1049"/>
                  <a:pt x="567" y="1049"/>
                </a:cubicBezTo>
                <a:cubicBezTo>
                  <a:pt x="571" y="1049"/>
                  <a:pt x="571" y="1049"/>
                  <a:pt x="571" y="1049"/>
                </a:cubicBezTo>
                <a:cubicBezTo>
                  <a:pt x="572" y="1048"/>
                  <a:pt x="572" y="1048"/>
                  <a:pt x="572" y="1048"/>
                </a:cubicBezTo>
                <a:cubicBezTo>
                  <a:pt x="572" y="1047"/>
                  <a:pt x="572" y="1047"/>
                  <a:pt x="572" y="1047"/>
                </a:cubicBezTo>
                <a:cubicBezTo>
                  <a:pt x="572" y="1046"/>
                  <a:pt x="572" y="1046"/>
                  <a:pt x="572" y="1046"/>
                </a:cubicBezTo>
                <a:cubicBezTo>
                  <a:pt x="572" y="1046"/>
                  <a:pt x="572" y="1046"/>
                  <a:pt x="572" y="1046"/>
                </a:cubicBezTo>
                <a:cubicBezTo>
                  <a:pt x="573" y="1047"/>
                  <a:pt x="573" y="1047"/>
                  <a:pt x="573" y="1047"/>
                </a:cubicBezTo>
                <a:cubicBezTo>
                  <a:pt x="574" y="1047"/>
                  <a:pt x="574" y="1047"/>
                  <a:pt x="574" y="1047"/>
                </a:cubicBezTo>
                <a:cubicBezTo>
                  <a:pt x="575" y="1047"/>
                  <a:pt x="575" y="1047"/>
                  <a:pt x="575" y="1047"/>
                </a:cubicBezTo>
                <a:cubicBezTo>
                  <a:pt x="575" y="1047"/>
                  <a:pt x="575" y="1047"/>
                  <a:pt x="575" y="1047"/>
                </a:cubicBezTo>
                <a:cubicBezTo>
                  <a:pt x="576" y="1047"/>
                  <a:pt x="576" y="1047"/>
                  <a:pt x="576" y="1047"/>
                </a:cubicBezTo>
                <a:cubicBezTo>
                  <a:pt x="576" y="1048"/>
                  <a:pt x="576" y="1048"/>
                  <a:pt x="576" y="1048"/>
                </a:cubicBezTo>
                <a:cubicBezTo>
                  <a:pt x="576" y="1049"/>
                  <a:pt x="576" y="1049"/>
                  <a:pt x="576" y="1049"/>
                </a:cubicBezTo>
                <a:cubicBezTo>
                  <a:pt x="576" y="1049"/>
                  <a:pt x="576" y="1049"/>
                  <a:pt x="576" y="1049"/>
                </a:cubicBezTo>
                <a:cubicBezTo>
                  <a:pt x="576" y="1050"/>
                  <a:pt x="576" y="1050"/>
                  <a:pt x="576" y="1050"/>
                </a:cubicBezTo>
                <a:cubicBezTo>
                  <a:pt x="575" y="1050"/>
                  <a:pt x="575" y="1050"/>
                  <a:pt x="575" y="1050"/>
                </a:cubicBezTo>
                <a:cubicBezTo>
                  <a:pt x="574" y="1050"/>
                  <a:pt x="574" y="1050"/>
                  <a:pt x="574" y="1050"/>
                </a:cubicBezTo>
                <a:cubicBezTo>
                  <a:pt x="573" y="1050"/>
                  <a:pt x="573" y="1050"/>
                  <a:pt x="573" y="1050"/>
                </a:cubicBezTo>
                <a:cubicBezTo>
                  <a:pt x="577" y="1055"/>
                  <a:pt x="577" y="1055"/>
                  <a:pt x="577" y="1055"/>
                </a:cubicBezTo>
                <a:cubicBezTo>
                  <a:pt x="578" y="1056"/>
                  <a:pt x="578" y="1056"/>
                  <a:pt x="578" y="1056"/>
                </a:cubicBezTo>
                <a:cubicBezTo>
                  <a:pt x="578" y="1057"/>
                  <a:pt x="578" y="1057"/>
                  <a:pt x="578" y="1057"/>
                </a:cubicBezTo>
                <a:cubicBezTo>
                  <a:pt x="581" y="1059"/>
                  <a:pt x="581" y="1059"/>
                  <a:pt x="581" y="1059"/>
                </a:cubicBezTo>
                <a:cubicBezTo>
                  <a:pt x="583" y="1062"/>
                  <a:pt x="583" y="1062"/>
                  <a:pt x="583" y="1062"/>
                </a:cubicBezTo>
                <a:cubicBezTo>
                  <a:pt x="588" y="1067"/>
                  <a:pt x="588" y="1067"/>
                  <a:pt x="588" y="1067"/>
                </a:cubicBezTo>
                <a:cubicBezTo>
                  <a:pt x="589" y="1067"/>
                  <a:pt x="589" y="1067"/>
                  <a:pt x="589" y="1067"/>
                </a:cubicBezTo>
                <a:cubicBezTo>
                  <a:pt x="589" y="1068"/>
                  <a:pt x="589" y="1068"/>
                  <a:pt x="589" y="1068"/>
                </a:cubicBezTo>
                <a:cubicBezTo>
                  <a:pt x="590" y="1068"/>
                  <a:pt x="590" y="1068"/>
                  <a:pt x="590" y="1068"/>
                </a:cubicBezTo>
                <a:cubicBezTo>
                  <a:pt x="589" y="1070"/>
                  <a:pt x="589" y="1070"/>
                  <a:pt x="589" y="1070"/>
                </a:cubicBezTo>
                <a:cubicBezTo>
                  <a:pt x="588" y="1070"/>
                  <a:pt x="588" y="1070"/>
                  <a:pt x="588" y="1070"/>
                </a:cubicBezTo>
                <a:cubicBezTo>
                  <a:pt x="589" y="1071"/>
                  <a:pt x="589" y="1071"/>
                  <a:pt x="589" y="1071"/>
                </a:cubicBezTo>
                <a:cubicBezTo>
                  <a:pt x="590" y="1071"/>
                  <a:pt x="590" y="1071"/>
                  <a:pt x="590" y="1071"/>
                </a:cubicBezTo>
                <a:cubicBezTo>
                  <a:pt x="591" y="1073"/>
                  <a:pt x="591" y="1073"/>
                  <a:pt x="591" y="1073"/>
                </a:cubicBezTo>
                <a:cubicBezTo>
                  <a:pt x="589" y="1074"/>
                  <a:pt x="589" y="1074"/>
                  <a:pt x="589" y="1074"/>
                </a:cubicBezTo>
                <a:cubicBezTo>
                  <a:pt x="588" y="1076"/>
                  <a:pt x="588" y="1076"/>
                  <a:pt x="588" y="1076"/>
                </a:cubicBezTo>
                <a:cubicBezTo>
                  <a:pt x="589" y="1078"/>
                  <a:pt x="589" y="1078"/>
                  <a:pt x="589" y="1078"/>
                </a:cubicBezTo>
                <a:cubicBezTo>
                  <a:pt x="591" y="1080"/>
                  <a:pt x="591" y="1080"/>
                  <a:pt x="591" y="1080"/>
                </a:cubicBezTo>
                <a:cubicBezTo>
                  <a:pt x="594" y="1080"/>
                  <a:pt x="594" y="1080"/>
                  <a:pt x="594" y="1080"/>
                </a:cubicBezTo>
                <a:cubicBezTo>
                  <a:pt x="595" y="1081"/>
                  <a:pt x="595" y="1081"/>
                  <a:pt x="595" y="1081"/>
                </a:cubicBezTo>
                <a:cubicBezTo>
                  <a:pt x="596" y="1082"/>
                  <a:pt x="596" y="1082"/>
                  <a:pt x="596" y="1082"/>
                </a:cubicBezTo>
                <a:cubicBezTo>
                  <a:pt x="597" y="1082"/>
                  <a:pt x="597" y="1082"/>
                  <a:pt x="597" y="1082"/>
                </a:cubicBezTo>
                <a:cubicBezTo>
                  <a:pt x="598" y="1081"/>
                  <a:pt x="598" y="1081"/>
                  <a:pt x="598" y="1081"/>
                </a:cubicBezTo>
                <a:cubicBezTo>
                  <a:pt x="597" y="1079"/>
                  <a:pt x="597" y="1079"/>
                  <a:pt x="597" y="1079"/>
                </a:cubicBezTo>
                <a:cubicBezTo>
                  <a:pt x="595" y="1077"/>
                  <a:pt x="595" y="1077"/>
                  <a:pt x="595" y="1077"/>
                </a:cubicBezTo>
                <a:cubicBezTo>
                  <a:pt x="594" y="1076"/>
                  <a:pt x="594" y="1076"/>
                  <a:pt x="594" y="1076"/>
                </a:cubicBezTo>
                <a:cubicBezTo>
                  <a:pt x="595" y="1075"/>
                  <a:pt x="595" y="1075"/>
                  <a:pt x="595" y="1075"/>
                </a:cubicBezTo>
                <a:cubicBezTo>
                  <a:pt x="597" y="1077"/>
                  <a:pt x="597" y="1077"/>
                  <a:pt x="597" y="1077"/>
                </a:cubicBezTo>
                <a:cubicBezTo>
                  <a:pt x="598" y="1078"/>
                  <a:pt x="598" y="1078"/>
                  <a:pt x="598" y="1078"/>
                </a:cubicBezTo>
                <a:cubicBezTo>
                  <a:pt x="599" y="1079"/>
                  <a:pt x="599" y="1079"/>
                  <a:pt x="599" y="1079"/>
                </a:cubicBezTo>
                <a:cubicBezTo>
                  <a:pt x="600" y="1080"/>
                  <a:pt x="600" y="1080"/>
                  <a:pt x="600" y="1080"/>
                </a:cubicBezTo>
                <a:cubicBezTo>
                  <a:pt x="601" y="1082"/>
                  <a:pt x="601" y="1082"/>
                  <a:pt x="601" y="1082"/>
                </a:cubicBezTo>
                <a:cubicBezTo>
                  <a:pt x="603" y="1083"/>
                  <a:pt x="603" y="1083"/>
                  <a:pt x="603" y="1083"/>
                </a:cubicBezTo>
                <a:cubicBezTo>
                  <a:pt x="605" y="1085"/>
                  <a:pt x="605" y="1085"/>
                  <a:pt x="605" y="1085"/>
                </a:cubicBezTo>
                <a:cubicBezTo>
                  <a:pt x="606" y="1086"/>
                  <a:pt x="606" y="1086"/>
                  <a:pt x="606" y="1086"/>
                </a:cubicBezTo>
                <a:cubicBezTo>
                  <a:pt x="608" y="1088"/>
                  <a:pt x="608" y="1088"/>
                  <a:pt x="608" y="1088"/>
                </a:cubicBezTo>
                <a:cubicBezTo>
                  <a:pt x="608" y="1089"/>
                  <a:pt x="608" y="1089"/>
                  <a:pt x="608" y="1089"/>
                </a:cubicBezTo>
                <a:cubicBezTo>
                  <a:pt x="607" y="1090"/>
                  <a:pt x="607" y="1090"/>
                  <a:pt x="607" y="1090"/>
                </a:cubicBezTo>
                <a:cubicBezTo>
                  <a:pt x="607" y="1092"/>
                  <a:pt x="607" y="1092"/>
                  <a:pt x="607" y="1092"/>
                </a:cubicBezTo>
                <a:cubicBezTo>
                  <a:pt x="608" y="1093"/>
                  <a:pt x="608" y="1093"/>
                  <a:pt x="608" y="1093"/>
                </a:cubicBezTo>
                <a:cubicBezTo>
                  <a:pt x="610" y="1094"/>
                  <a:pt x="610" y="1094"/>
                  <a:pt x="610" y="1094"/>
                </a:cubicBezTo>
                <a:cubicBezTo>
                  <a:pt x="611" y="1095"/>
                  <a:pt x="611" y="1095"/>
                  <a:pt x="611" y="1095"/>
                </a:cubicBezTo>
                <a:cubicBezTo>
                  <a:pt x="612" y="1094"/>
                  <a:pt x="612" y="1094"/>
                  <a:pt x="612" y="1094"/>
                </a:cubicBezTo>
                <a:cubicBezTo>
                  <a:pt x="612" y="1093"/>
                  <a:pt x="612" y="1093"/>
                  <a:pt x="612" y="1093"/>
                </a:cubicBezTo>
                <a:cubicBezTo>
                  <a:pt x="611" y="1092"/>
                  <a:pt x="611" y="1092"/>
                  <a:pt x="611" y="1092"/>
                </a:cubicBezTo>
                <a:cubicBezTo>
                  <a:pt x="610" y="1091"/>
                  <a:pt x="610" y="1091"/>
                  <a:pt x="610" y="1091"/>
                </a:cubicBezTo>
                <a:cubicBezTo>
                  <a:pt x="610" y="1090"/>
                  <a:pt x="610" y="1090"/>
                  <a:pt x="610" y="1090"/>
                </a:cubicBezTo>
                <a:cubicBezTo>
                  <a:pt x="611" y="1090"/>
                  <a:pt x="611" y="1090"/>
                  <a:pt x="611" y="1090"/>
                </a:cubicBezTo>
                <a:cubicBezTo>
                  <a:pt x="612" y="1091"/>
                  <a:pt x="612" y="1091"/>
                  <a:pt x="612" y="1091"/>
                </a:cubicBezTo>
                <a:cubicBezTo>
                  <a:pt x="613" y="1093"/>
                  <a:pt x="613" y="1093"/>
                  <a:pt x="613" y="1093"/>
                </a:cubicBezTo>
                <a:cubicBezTo>
                  <a:pt x="613" y="1094"/>
                  <a:pt x="613" y="1094"/>
                  <a:pt x="613" y="1094"/>
                </a:cubicBezTo>
                <a:cubicBezTo>
                  <a:pt x="614" y="1095"/>
                  <a:pt x="614" y="1095"/>
                  <a:pt x="614" y="1095"/>
                </a:cubicBezTo>
                <a:cubicBezTo>
                  <a:pt x="614" y="1095"/>
                  <a:pt x="614" y="1095"/>
                  <a:pt x="614" y="1095"/>
                </a:cubicBezTo>
                <a:cubicBezTo>
                  <a:pt x="615" y="1096"/>
                  <a:pt x="615" y="1096"/>
                  <a:pt x="615" y="1096"/>
                </a:cubicBezTo>
                <a:cubicBezTo>
                  <a:pt x="616" y="1096"/>
                  <a:pt x="616" y="1096"/>
                  <a:pt x="616" y="1096"/>
                </a:cubicBezTo>
                <a:cubicBezTo>
                  <a:pt x="616" y="1095"/>
                  <a:pt x="616" y="1095"/>
                  <a:pt x="616" y="1095"/>
                </a:cubicBezTo>
                <a:cubicBezTo>
                  <a:pt x="616" y="1094"/>
                  <a:pt x="616" y="1094"/>
                  <a:pt x="616" y="1094"/>
                </a:cubicBezTo>
                <a:cubicBezTo>
                  <a:pt x="616" y="1094"/>
                  <a:pt x="616" y="1094"/>
                  <a:pt x="616" y="1094"/>
                </a:cubicBezTo>
                <a:cubicBezTo>
                  <a:pt x="618" y="1094"/>
                  <a:pt x="618" y="1094"/>
                  <a:pt x="618" y="1094"/>
                </a:cubicBezTo>
                <a:cubicBezTo>
                  <a:pt x="619" y="1094"/>
                  <a:pt x="619" y="1094"/>
                  <a:pt x="619" y="1094"/>
                </a:cubicBezTo>
                <a:cubicBezTo>
                  <a:pt x="621" y="1094"/>
                  <a:pt x="621" y="1094"/>
                  <a:pt x="621" y="1094"/>
                </a:cubicBezTo>
                <a:cubicBezTo>
                  <a:pt x="622" y="1093"/>
                  <a:pt x="622" y="1093"/>
                  <a:pt x="622" y="1093"/>
                </a:cubicBezTo>
                <a:cubicBezTo>
                  <a:pt x="623" y="1094"/>
                  <a:pt x="623" y="1094"/>
                  <a:pt x="623" y="1094"/>
                </a:cubicBezTo>
                <a:cubicBezTo>
                  <a:pt x="623" y="1094"/>
                  <a:pt x="623" y="1094"/>
                  <a:pt x="623" y="1094"/>
                </a:cubicBezTo>
                <a:cubicBezTo>
                  <a:pt x="624" y="1095"/>
                  <a:pt x="624" y="1095"/>
                  <a:pt x="624" y="1095"/>
                </a:cubicBezTo>
                <a:cubicBezTo>
                  <a:pt x="627" y="1095"/>
                  <a:pt x="627" y="1095"/>
                  <a:pt x="627" y="1095"/>
                </a:cubicBezTo>
                <a:cubicBezTo>
                  <a:pt x="627" y="1098"/>
                  <a:pt x="627" y="1098"/>
                  <a:pt x="627" y="1098"/>
                </a:cubicBezTo>
                <a:cubicBezTo>
                  <a:pt x="629" y="1100"/>
                  <a:pt x="629" y="1100"/>
                  <a:pt x="629" y="1100"/>
                </a:cubicBezTo>
                <a:cubicBezTo>
                  <a:pt x="630" y="1101"/>
                  <a:pt x="630" y="1101"/>
                  <a:pt x="630" y="1101"/>
                </a:cubicBezTo>
                <a:cubicBezTo>
                  <a:pt x="632" y="1101"/>
                  <a:pt x="632" y="1101"/>
                  <a:pt x="632" y="1101"/>
                </a:cubicBezTo>
                <a:cubicBezTo>
                  <a:pt x="632" y="1100"/>
                  <a:pt x="632" y="1100"/>
                  <a:pt x="632" y="1100"/>
                </a:cubicBezTo>
                <a:cubicBezTo>
                  <a:pt x="631" y="1099"/>
                  <a:pt x="631" y="1099"/>
                  <a:pt x="631" y="1099"/>
                </a:cubicBezTo>
                <a:cubicBezTo>
                  <a:pt x="632" y="1098"/>
                  <a:pt x="632" y="1098"/>
                  <a:pt x="632" y="1098"/>
                </a:cubicBezTo>
                <a:cubicBezTo>
                  <a:pt x="633" y="1098"/>
                  <a:pt x="633" y="1098"/>
                  <a:pt x="633" y="1098"/>
                </a:cubicBezTo>
                <a:cubicBezTo>
                  <a:pt x="634" y="1099"/>
                  <a:pt x="634" y="1099"/>
                  <a:pt x="634" y="1099"/>
                </a:cubicBezTo>
                <a:cubicBezTo>
                  <a:pt x="634" y="1100"/>
                  <a:pt x="634" y="1100"/>
                  <a:pt x="634" y="1100"/>
                </a:cubicBezTo>
                <a:cubicBezTo>
                  <a:pt x="634" y="1102"/>
                  <a:pt x="634" y="1102"/>
                  <a:pt x="634" y="1102"/>
                </a:cubicBezTo>
                <a:cubicBezTo>
                  <a:pt x="634" y="1103"/>
                  <a:pt x="634" y="1103"/>
                  <a:pt x="634" y="1103"/>
                </a:cubicBezTo>
                <a:cubicBezTo>
                  <a:pt x="634" y="1104"/>
                  <a:pt x="634" y="1104"/>
                  <a:pt x="634" y="1104"/>
                </a:cubicBezTo>
                <a:cubicBezTo>
                  <a:pt x="637" y="1105"/>
                  <a:pt x="637" y="1105"/>
                  <a:pt x="637" y="1105"/>
                </a:cubicBezTo>
                <a:cubicBezTo>
                  <a:pt x="638" y="1103"/>
                  <a:pt x="638" y="1103"/>
                  <a:pt x="638" y="1103"/>
                </a:cubicBezTo>
                <a:cubicBezTo>
                  <a:pt x="639" y="1102"/>
                  <a:pt x="639" y="1102"/>
                  <a:pt x="639" y="1102"/>
                </a:cubicBezTo>
                <a:cubicBezTo>
                  <a:pt x="641" y="1102"/>
                  <a:pt x="641" y="1102"/>
                  <a:pt x="641" y="1102"/>
                </a:cubicBezTo>
                <a:cubicBezTo>
                  <a:pt x="642" y="1101"/>
                  <a:pt x="642" y="1101"/>
                  <a:pt x="642" y="1101"/>
                </a:cubicBezTo>
                <a:cubicBezTo>
                  <a:pt x="642" y="1100"/>
                  <a:pt x="642" y="1100"/>
                  <a:pt x="642" y="1100"/>
                </a:cubicBezTo>
                <a:cubicBezTo>
                  <a:pt x="641" y="1098"/>
                  <a:pt x="641" y="1098"/>
                  <a:pt x="641" y="1098"/>
                </a:cubicBezTo>
                <a:cubicBezTo>
                  <a:pt x="639" y="1097"/>
                  <a:pt x="639" y="1097"/>
                  <a:pt x="639" y="1097"/>
                </a:cubicBezTo>
                <a:cubicBezTo>
                  <a:pt x="638" y="1096"/>
                  <a:pt x="638" y="1096"/>
                  <a:pt x="638" y="1096"/>
                </a:cubicBezTo>
                <a:cubicBezTo>
                  <a:pt x="639" y="1095"/>
                  <a:pt x="639" y="1095"/>
                  <a:pt x="639" y="1095"/>
                </a:cubicBezTo>
                <a:cubicBezTo>
                  <a:pt x="640" y="1094"/>
                  <a:pt x="640" y="1094"/>
                  <a:pt x="640" y="1094"/>
                </a:cubicBezTo>
                <a:cubicBezTo>
                  <a:pt x="643" y="1093"/>
                  <a:pt x="643" y="1093"/>
                  <a:pt x="643" y="1093"/>
                </a:cubicBezTo>
                <a:cubicBezTo>
                  <a:pt x="646" y="1091"/>
                  <a:pt x="646" y="1091"/>
                  <a:pt x="646" y="1091"/>
                </a:cubicBezTo>
                <a:cubicBezTo>
                  <a:pt x="645" y="1090"/>
                  <a:pt x="645" y="1090"/>
                  <a:pt x="645" y="1090"/>
                </a:cubicBezTo>
                <a:cubicBezTo>
                  <a:pt x="645" y="1090"/>
                  <a:pt x="645" y="1090"/>
                  <a:pt x="645" y="1090"/>
                </a:cubicBezTo>
                <a:cubicBezTo>
                  <a:pt x="645" y="1088"/>
                  <a:pt x="645" y="1088"/>
                  <a:pt x="645" y="1088"/>
                </a:cubicBezTo>
                <a:cubicBezTo>
                  <a:pt x="648" y="1086"/>
                  <a:pt x="648" y="1086"/>
                  <a:pt x="648" y="1086"/>
                </a:cubicBezTo>
                <a:cubicBezTo>
                  <a:pt x="650" y="1086"/>
                  <a:pt x="650" y="1086"/>
                  <a:pt x="650" y="1086"/>
                </a:cubicBezTo>
                <a:cubicBezTo>
                  <a:pt x="651" y="1087"/>
                  <a:pt x="651" y="1087"/>
                  <a:pt x="651" y="1087"/>
                </a:cubicBezTo>
                <a:cubicBezTo>
                  <a:pt x="653" y="1088"/>
                  <a:pt x="653" y="1088"/>
                  <a:pt x="653" y="1088"/>
                </a:cubicBezTo>
                <a:cubicBezTo>
                  <a:pt x="654" y="1089"/>
                  <a:pt x="654" y="1089"/>
                  <a:pt x="654" y="1089"/>
                </a:cubicBezTo>
                <a:cubicBezTo>
                  <a:pt x="656" y="1091"/>
                  <a:pt x="656" y="1091"/>
                  <a:pt x="656" y="1091"/>
                </a:cubicBezTo>
                <a:cubicBezTo>
                  <a:pt x="656" y="1093"/>
                  <a:pt x="656" y="1093"/>
                  <a:pt x="656" y="1093"/>
                </a:cubicBezTo>
                <a:cubicBezTo>
                  <a:pt x="657" y="1093"/>
                  <a:pt x="657" y="1093"/>
                  <a:pt x="657" y="1093"/>
                </a:cubicBezTo>
                <a:cubicBezTo>
                  <a:pt x="658" y="1093"/>
                  <a:pt x="658" y="1093"/>
                  <a:pt x="658" y="1093"/>
                </a:cubicBezTo>
                <a:cubicBezTo>
                  <a:pt x="659" y="1091"/>
                  <a:pt x="659" y="1091"/>
                  <a:pt x="659" y="1091"/>
                </a:cubicBezTo>
                <a:cubicBezTo>
                  <a:pt x="660" y="1091"/>
                  <a:pt x="660" y="1091"/>
                  <a:pt x="660" y="1091"/>
                </a:cubicBezTo>
                <a:cubicBezTo>
                  <a:pt x="661" y="1093"/>
                  <a:pt x="661" y="1093"/>
                  <a:pt x="661" y="1093"/>
                </a:cubicBezTo>
                <a:cubicBezTo>
                  <a:pt x="660" y="1093"/>
                  <a:pt x="660" y="1093"/>
                  <a:pt x="660" y="1093"/>
                </a:cubicBezTo>
                <a:cubicBezTo>
                  <a:pt x="659" y="1094"/>
                  <a:pt x="659" y="1094"/>
                  <a:pt x="659" y="1094"/>
                </a:cubicBezTo>
                <a:cubicBezTo>
                  <a:pt x="657" y="1096"/>
                  <a:pt x="657" y="1096"/>
                  <a:pt x="657" y="1096"/>
                </a:cubicBezTo>
                <a:cubicBezTo>
                  <a:pt x="657" y="1097"/>
                  <a:pt x="657" y="1097"/>
                  <a:pt x="657" y="1097"/>
                </a:cubicBezTo>
                <a:cubicBezTo>
                  <a:pt x="657" y="1099"/>
                  <a:pt x="657" y="1099"/>
                  <a:pt x="657" y="1099"/>
                </a:cubicBezTo>
                <a:cubicBezTo>
                  <a:pt x="659" y="1102"/>
                  <a:pt x="659" y="1102"/>
                  <a:pt x="659" y="1102"/>
                </a:cubicBezTo>
                <a:cubicBezTo>
                  <a:pt x="661" y="1104"/>
                  <a:pt x="661" y="1104"/>
                  <a:pt x="661" y="1104"/>
                </a:cubicBezTo>
                <a:cubicBezTo>
                  <a:pt x="662" y="1104"/>
                  <a:pt x="662" y="1104"/>
                  <a:pt x="662" y="1104"/>
                </a:cubicBezTo>
                <a:cubicBezTo>
                  <a:pt x="662" y="1106"/>
                  <a:pt x="662" y="1106"/>
                  <a:pt x="662" y="1106"/>
                </a:cubicBezTo>
                <a:cubicBezTo>
                  <a:pt x="662" y="1108"/>
                  <a:pt x="662" y="1108"/>
                  <a:pt x="662" y="1108"/>
                </a:cubicBezTo>
                <a:cubicBezTo>
                  <a:pt x="664" y="1110"/>
                  <a:pt x="664" y="1110"/>
                  <a:pt x="664" y="1110"/>
                </a:cubicBezTo>
                <a:cubicBezTo>
                  <a:pt x="665" y="1110"/>
                  <a:pt x="665" y="1110"/>
                  <a:pt x="665" y="1110"/>
                </a:cubicBezTo>
                <a:cubicBezTo>
                  <a:pt x="666" y="1110"/>
                  <a:pt x="666" y="1110"/>
                  <a:pt x="666" y="1110"/>
                </a:cubicBezTo>
                <a:cubicBezTo>
                  <a:pt x="666" y="1111"/>
                  <a:pt x="666" y="1111"/>
                  <a:pt x="666" y="1111"/>
                </a:cubicBezTo>
                <a:cubicBezTo>
                  <a:pt x="666" y="1113"/>
                  <a:pt x="666" y="1113"/>
                  <a:pt x="666" y="1113"/>
                </a:cubicBezTo>
                <a:cubicBezTo>
                  <a:pt x="665" y="1114"/>
                  <a:pt x="665" y="1114"/>
                  <a:pt x="665" y="1114"/>
                </a:cubicBezTo>
                <a:cubicBezTo>
                  <a:pt x="665" y="1115"/>
                  <a:pt x="665" y="1115"/>
                  <a:pt x="665" y="1115"/>
                </a:cubicBezTo>
                <a:cubicBezTo>
                  <a:pt x="666" y="1116"/>
                  <a:pt x="666" y="1116"/>
                  <a:pt x="666" y="1116"/>
                </a:cubicBezTo>
                <a:cubicBezTo>
                  <a:pt x="666" y="1119"/>
                  <a:pt x="666" y="1119"/>
                  <a:pt x="666" y="1119"/>
                </a:cubicBezTo>
                <a:cubicBezTo>
                  <a:pt x="665" y="1119"/>
                  <a:pt x="665" y="1119"/>
                  <a:pt x="665" y="1119"/>
                </a:cubicBezTo>
                <a:cubicBezTo>
                  <a:pt x="664" y="1121"/>
                  <a:pt x="664" y="1121"/>
                  <a:pt x="664" y="1121"/>
                </a:cubicBezTo>
                <a:cubicBezTo>
                  <a:pt x="665" y="1121"/>
                  <a:pt x="665" y="1121"/>
                  <a:pt x="665" y="1121"/>
                </a:cubicBezTo>
                <a:cubicBezTo>
                  <a:pt x="666" y="1123"/>
                  <a:pt x="666" y="1123"/>
                  <a:pt x="666" y="1123"/>
                </a:cubicBezTo>
                <a:cubicBezTo>
                  <a:pt x="666" y="1126"/>
                  <a:pt x="666" y="1126"/>
                  <a:pt x="666" y="1126"/>
                </a:cubicBezTo>
                <a:cubicBezTo>
                  <a:pt x="666" y="1130"/>
                  <a:pt x="666" y="1130"/>
                  <a:pt x="666" y="1130"/>
                </a:cubicBezTo>
                <a:cubicBezTo>
                  <a:pt x="665" y="1132"/>
                  <a:pt x="665" y="1132"/>
                  <a:pt x="665" y="1132"/>
                </a:cubicBezTo>
                <a:cubicBezTo>
                  <a:pt x="664" y="1133"/>
                  <a:pt x="664" y="1133"/>
                  <a:pt x="664" y="1133"/>
                </a:cubicBezTo>
                <a:cubicBezTo>
                  <a:pt x="665" y="1134"/>
                  <a:pt x="665" y="1134"/>
                  <a:pt x="665" y="1134"/>
                </a:cubicBezTo>
                <a:cubicBezTo>
                  <a:pt x="667" y="1134"/>
                  <a:pt x="667" y="1134"/>
                  <a:pt x="667" y="1134"/>
                </a:cubicBezTo>
                <a:cubicBezTo>
                  <a:pt x="667" y="1135"/>
                  <a:pt x="667" y="1135"/>
                  <a:pt x="667" y="1135"/>
                </a:cubicBezTo>
                <a:cubicBezTo>
                  <a:pt x="668" y="1136"/>
                  <a:pt x="668" y="1136"/>
                  <a:pt x="668" y="1136"/>
                </a:cubicBezTo>
                <a:cubicBezTo>
                  <a:pt x="669" y="1136"/>
                  <a:pt x="669" y="1136"/>
                  <a:pt x="669" y="1136"/>
                </a:cubicBezTo>
                <a:cubicBezTo>
                  <a:pt x="669" y="1137"/>
                  <a:pt x="669" y="1137"/>
                  <a:pt x="669" y="1137"/>
                </a:cubicBezTo>
                <a:cubicBezTo>
                  <a:pt x="668" y="1138"/>
                  <a:pt x="668" y="1138"/>
                  <a:pt x="668" y="1138"/>
                </a:cubicBezTo>
                <a:cubicBezTo>
                  <a:pt x="667" y="1140"/>
                  <a:pt x="667" y="1140"/>
                  <a:pt x="667" y="1140"/>
                </a:cubicBezTo>
                <a:cubicBezTo>
                  <a:pt x="664" y="1144"/>
                  <a:pt x="664" y="1144"/>
                  <a:pt x="664" y="1144"/>
                </a:cubicBezTo>
                <a:cubicBezTo>
                  <a:pt x="663" y="1146"/>
                  <a:pt x="663" y="1146"/>
                  <a:pt x="663" y="1146"/>
                </a:cubicBezTo>
                <a:cubicBezTo>
                  <a:pt x="660" y="1148"/>
                  <a:pt x="660" y="1148"/>
                  <a:pt x="660" y="1148"/>
                </a:cubicBezTo>
                <a:cubicBezTo>
                  <a:pt x="657" y="1149"/>
                  <a:pt x="657" y="1149"/>
                  <a:pt x="657" y="1149"/>
                </a:cubicBezTo>
                <a:cubicBezTo>
                  <a:pt x="654" y="1151"/>
                  <a:pt x="654" y="1151"/>
                  <a:pt x="654" y="1151"/>
                </a:cubicBezTo>
                <a:cubicBezTo>
                  <a:pt x="652" y="1155"/>
                  <a:pt x="652" y="1155"/>
                  <a:pt x="652" y="1155"/>
                </a:cubicBezTo>
                <a:cubicBezTo>
                  <a:pt x="651" y="1158"/>
                  <a:pt x="651" y="1158"/>
                  <a:pt x="651" y="1158"/>
                </a:cubicBezTo>
                <a:cubicBezTo>
                  <a:pt x="651" y="1159"/>
                  <a:pt x="651" y="1159"/>
                  <a:pt x="651" y="1159"/>
                </a:cubicBezTo>
                <a:cubicBezTo>
                  <a:pt x="650" y="1162"/>
                  <a:pt x="650" y="1162"/>
                  <a:pt x="650" y="1162"/>
                </a:cubicBezTo>
                <a:cubicBezTo>
                  <a:pt x="648" y="1162"/>
                  <a:pt x="648" y="1162"/>
                  <a:pt x="648" y="1162"/>
                </a:cubicBezTo>
                <a:cubicBezTo>
                  <a:pt x="643" y="1165"/>
                  <a:pt x="643" y="1165"/>
                  <a:pt x="643" y="1165"/>
                </a:cubicBezTo>
                <a:cubicBezTo>
                  <a:pt x="641" y="1165"/>
                  <a:pt x="641" y="1165"/>
                  <a:pt x="641" y="1165"/>
                </a:cubicBezTo>
                <a:cubicBezTo>
                  <a:pt x="638" y="1166"/>
                  <a:pt x="638" y="1166"/>
                  <a:pt x="638" y="1166"/>
                </a:cubicBezTo>
                <a:cubicBezTo>
                  <a:pt x="640" y="1168"/>
                  <a:pt x="640" y="1168"/>
                  <a:pt x="640" y="1168"/>
                </a:cubicBezTo>
                <a:cubicBezTo>
                  <a:pt x="640" y="1170"/>
                  <a:pt x="640" y="1170"/>
                  <a:pt x="640" y="1170"/>
                </a:cubicBezTo>
                <a:cubicBezTo>
                  <a:pt x="641" y="1171"/>
                  <a:pt x="641" y="1171"/>
                  <a:pt x="641" y="1171"/>
                </a:cubicBezTo>
                <a:cubicBezTo>
                  <a:pt x="640" y="1173"/>
                  <a:pt x="640" y="1173"/>
                  <a:pt x="640" y="1173"/>
                </a:cubicBezTo>
                <a:cubicBezTo>
                  <a:pt x="637" y="1177"/>
                  <a:pt x="637" y="1177"/>
                  <a:pt x="637" y="1177"/>
                </a:cubicBezTo>
                <a:cubicBezTo>
                  <a:pt x="636" y="1179"/>
                  <a:pt x="636" y="1179"/>
                  <a:pt x="636" y="1179"/>
                </a:cubicBezTo>
                <a:cubicBezTo>
                  <a:pt x="637" y="1180"/>
                  <a:pt x="637" y="1180"/>
                  <a:pt x="637" y="1180"/>
                </a:cubicBezTo>
                <a:cubicBezTo>
                  <a:pt x="635" y="1182"/>
                  <a:pt x="635" y="1182"/>
                  <a:pt x="635" y="1182"/>
                </a:cubicBezTo>
                <a:cubicBezTo>
                  <a:pt x="633" y="1183"/>
                  <a:pt x="633" y="1183"/>
                  <a:pt x="633" y="1183"/>
                </a:cubicBezTo>
                <a:cubicBezTo>
                  <a:pt x="632" y="1185"/>
                  <a:pt x="632" y="1185"/>
                  <a:pt x="632" y="1185"/>
                </a:cubicBezTo>
                <a:cubicBezTo>
                  <a:pt x="633" y="1186"/>
                  <a:pt x="633" y="1186"/>
                  <a:pt x="633" y="1186"/>
                </a:cubicBezTo>
                <a:cubicBezTo>
                  <a:pt x="633" y="1188"/>
                  <a:pt x="633" y="1188"/>
                  <a:pt x="633" y="1188"/>
                </a:cubicBezTo>
                <a:cubicBezTo>
                  <a:pt x="633" y="1190"/>
                  <a:pt x="633" y="1190"/>
                  <a:pt x="633" y="1190"/>
                </a:cubicBezTo>
                <a:cubicBezTo>
                  <a:pt x="633" y="1192"/>
                  <a:pt x="633" y="1192"/>
                  <a:pt x="633" y="1192"/>
                </a:cubicBezTo>
                <a:cubicBezTo>
                  <a:pt x="632" y="1194"/>
                  <a:pt x="632" y="1194"/>
                  <a:pt x="632" y="1194"/>
                </a:cubicBezTo>
                <a:cubicBezTo>
                  <a:pt x="631" y="1195"/>
                  <a:pt x="631" y="1195"/>
                  <a:pt x="631" y="1195"/>
                </a:cubicBezTo>
                <a:cubicBezTo>
                  <a:pt x="632" y="1196"/>
                  <a:pt x="632" y="1196"/>
                  <a:pt x="632" y="1196"/>
                </a:cubicBezTo>
                <a:cubicBezTo>
                  <a:pt x="634" y="1197"/>
                  <a:pt x="634" y="1197"/>
                  <a:pt x="634" y="1197"/>
                </a:cubicBezTo>
                <a:cubicBezTo>
                  <a:pt x="636" y="1199"/>
                  <a:pt x="636" y="1199"/>
                  <a:pt x="636" y="1199"/>
                </a:cubicBezTo>
                <a:cubicBezTo>
                  <a:pt x="638" y="1200"/>
                  <a:pt x="638" y="1200"/>
                  <a:pt x="638" y="1200"/>
                </a:cubicBezTo>
                <a:cubicBezTo>
                  <a:pt x="639" y="1199"/>
                  <a:pt x="639" y="1199"/>
                  <a:pt x="639" y="1199"/>
                </a:cubicBezTo>
                <a:cubicBezTo>
                  <a:pt x="639" y="1197"/>
                  <a:pt x="639" y="1197"/>
                  <a:pt x="639" y="1197"/>
                </a:cubicBezTo>
                <a:cubicBezTo>
                  <a:pt x="640" y="1196"/>
                  <a:pt x="640" y="1196"/>
                  <a:pt x="640" y="1196"/>
                </a:cubicBezTo>
                <a:cubicBezTo>
                  <a:pt x="641" y="1195"/>
                  <a:pt x="641" y="1195"/>
                  <a:pt x="641" y="1195"/>
                </a:cubicBezTo>
                <a:cubicBezTo>
                  <a:pt x="641" y="1196"/>
                  <a:pt x="641" y="1196"/>
                  <a:pt x="641" y="1196"/>
                </a:cubicBezTo>
                <a:cubicBezTo>
                  <a:pt x="642" y="1198"/>
                  <a:pt x="642" y="1198"/>
                  <a:pt x="642" y="1198"/>
                </a:cubicBezTo>
                <a:cubicBezTo>
                  <a:pt x="642" y="1197"/>
                  <a:pt x="642" y="1197"/>
                  <a:pt x="642" y="1197"/>
                </a:cubicBezTo>
                <a:cubicBezTo>
                  <a:pt x="642" y="1195"/>
                  <a:pt x="642" y="1195"/>
                  <a:pt x="642" y="1195"/>
                </a:cubicBezTo>
                <a:cubicBezTo>
                  <a:pt x="642" y="1196"/>
                  <a:pt x="642" y="1196"/>
                  <a:pt x="642" y="1196"/>
                </a:cubicBezTo>
                <a:cubicBezTo>
                  <a:pt x="643" y="1198"/>
                  <a:pt x="643" y="1198"/>
                  <a:pt x="643" y="1198"/>
                </a:cubicBezTo>
                <a:cubicBezTo>
                  <a:pt x="643" y="1201"/>
                  <a:pt x="643" y="1201"/>
                  <a:pt x="643" y="1201"/>
                </a:cubicBezTo>
                <a:cubicBezTo>
                  <a:pt x="643" y="1202"/>
                  <a:pt x="643" y="1202"/>
                  <a:pt x="643" y="1202"/>
                </a:cubicBezTo>
                <a:cubicBezTo>
                  <a:pt x="642" y="1204"/>
                  <a:pt x="642" y="1204"/>
                  <a:pt x="642" y="1204"/>
                </a:cubicBezTo>
                <a:cubicBezTo>
                  <a:pt x="639" y="1206"/>
                  <a:pt x="639" y="1206"/>
                  <a:pt x="639" y="1206"/>
                </a:cubicBezTo>
                <a:cubicBezTo>
                  <a:pt x="639" y="1206"/>
                  <a:pt x="639" y="1206"/>
                  <a:pt x="639" y="1206"/>
                </a:cubicBezTo>
                <a:cubicBezTo>
                  <a:pt x="635" y="1208"/>
                  <a:pt x="635" y="1208"/>
                  <a:pt x="635" y="1208"/>
                </a:cubicBezTo>
                <a:cubicBezTo>
                  <a:pt x="633" y="1210"/>
                  <a:pt x="633" y="1210"/>
                  <a:pt x="633" y="1210"/>
                </a:cubicBezTo>
                <a:cubicBezTo>
                  <a:pt x="630" y="1213"/>
                  <a:pt x="630" y="1213"/>
                  <a:pt x="630" y="1213"/>
                </a:cubicBezTo>
                <a:cubicBezTo>
                  <a:pt x="629" y="1215"/>
                  <a:pt x="629" y="1215"/>
                  <a:pt x="629" y="1215"/>
                </a:cubicBezTo>
                <a:cubicBezTo>
                  <a:pt x="629" y="1217"/>
                  <a:pt x="629" y="1217"/>
                  <a:pt x="629" y="1217"/>
                </a:cubicBezTo>
                <a:cubicBezTo>
                  <a:pt x="629" y="1218"/>
                  <a:pt x="629" y="1218"/>
                  <a:pt x="629" y="1218"/>
                </a:cubicBezTo>
                <a:cubicBezTo>
                  <a:pt x="630" y="1219"/>
                  <a:pt x="630" y="1219"/>
                  <a:pt x="630" y="1219"/>
                </a:cubicBezTo>
                <a:cubicBezTo>
                  <a:pt x="630" y="1221"/>
                  <a:pt x="630" y="1221"/>
                  <a:pt x="630" y="1221"/>
                </a:cubicBezTo>
                <a:cubicBezTo>
                  <a:pt x="629" y="1221"/>
                  <a:pt x="629" y="1221"/>
                  <a:pt x="629" y="1221"/>
                </a:cubicBezTo>
                <a:cubicBezTo>
                  <a:pt x="629" y="1222"/>
                  <a:pt x="629" y="1222"/>
                  <a:pt x="629" y="1222"/>
                </a:cubicBezTo>
                <a:cubicBezTo>
                  <a:pt x="631" y="1224"/>
                  <a:pt x="631" y="1224"/>
                  <a:pt x="631" y="1224"/>
                </a:cubicBezTo>
                <a:cubicBezTo>
                  <a:pt x="632" y="1227"/>
                  <a:pt x="632" y="1227"/>
                  <a:pt x="632" y="1227"/>
                </a:cubicBezTo>
                <a:cubicBezTo>
                  <a:pt x="632" y="1228"/>
                  <a:pt x="632" y="1228"/>
                  <a:pt x="632" y="1228"/>
                </a:cubicBezTo>
                <a:cubicBezTo>
                  <a:pt x="631" y="1228"/>
                  <a:pt x="631" y="1228"/>
                  <a:pt x="631" y="1228"/>
                </a:cubicBezTo>
                <a:cubicBezTo>
                  <a:pt x="629" y="1229"/>
                  <a:pt x="629" y="1229"/>
                  <a:pt x="629" y="1229"/>
                </a:cubicBezTo>
                <a:cubicBezTo>
                  <a:pt x="629" y="1230"/>
                  <a:pt x="629" y="1230"/>
                  <a:pt x="629" y="1230"/>
                </a:cubicBezTo>
                <a:cubicBezTo>
                  <a:pt x="630" y="1232"/>
                  <a:pt x="630" y="1232"/>
                  <a:pt x="630" y="1232"/>
                </a:cubicBezTo>
                <a:cubicBezTo>
                  <a:pt x="632" y="1233"/>
                  <a:pt x="632" y="1233"/>
                  <a:pt x="632" y="1233"/>
                </a:cubicBezTo>
                <a:cubicBezTo>
                  <a:pt x="635" y="1235"/>
                  <a:pt x="635" y="1235"/>
                  <a:pt x="635" y="1235"/>
                </a:cubicBezTo>
                <a:cubicBezTo>
                  <a:pt x="638" y="1235"/>
                  <a:pt x="638" y="1235"/>
                  <a:pt x="638" y="1235"/>
                </a:cubicBezTo>
                <a:cubicBezTo>
                  <a:pt x="641" y="1238"/>
                  <a:pt x="641" y="1238"/>
                  <a:pt x="641" y="1238"/>
                </a:cubicBezTo>
                <a:cubicBezTo>
                  <a:pt x="643" y="1238"/>
                  <a:pt x="643" y="1238"/>
                  <a:pt x="643" y="1238"/>
                </a:cubicBezTo>
                <a:cubicBezTo>
                  <a:pt x="644" y="1240"/>
                  <a:pt x="644" y="1240"/>
                  <a:pt x="644" y="1240"/>
                </a:cubicBezTo>
                <a:cubicBezTo>
                  <a:pt x="646" y="1243"/>
                  <a:pt x="646" y="1243"/>
                  <a:pt x="646" y="1243"/>
                </a:cubicBezTo>
                <a:cubicBezTo>
                  <a:pt x="646" y="1245"/>
                  <a:pt x="646" y="1245"/>
                  <a:pt x="646" y="1245"/>
                </a:cubicBezTo>
                <a:cubicBezTo>
                  <a:pt x="647" y="1247"/>
                  <a:pt x="647" y="1247"/>
                  <a:pt x="647" y="1247"/>
                </a:cubicBezTo>
                <a:cubicBezTo>
                  <a:pt x="651" y="1249"/>
                  <a:pt x="651" y="1249"/>
                  <a:pt x="651" y="1249"/>
                </a:cubicBezTo>
                <a:cubicBezTo>
                  <a:pt x="652" y="1252"/>
                  <a:pt x="652" y="1252"/>
                  <a:pt x="652" y="1252"/>
                </a:cubicBezTo>
                <a:cubicBezTo>
                  <a:pt x="653" y="1254"/>
                  <a:pt x="653" y="1254"/>
                  <a:pt x="653" y="1254"/>
                </a:cubicBezTo>
                <a:cubicBezTo>
                  <a:pt x="654" y="1256"/>
                  <a:pt x="654" y="1256"/>
                  <a:pt x="654" y="1256"/>
                </a:cubicBezTo>
                <a:cubicBezTo>
                  <a:pt x="654" y="1259"/>
                  <a:pt x="654" y="1259"/>
                  <a:pt x="654" y="1259"/>
                </a:cubicBezTo>
                <a:cubicBezTo>
                  <a:pt x="656" y="1261"/>
                  <a:pt x="656" y="1261"/>
                  <a:pt x="656" y="1261"/>
                </a:cubicBezTo>
                <a:cubicBezTo>
                  <a:pt x="657" y="1262"/>
                  <a:pt x="657" y="1262"/>
                  <a:pt x="657" y="1262"/>
                </a:cubicBezTo>
                <a:cubicBezTo>
                  <a:pt x="659" y="1265"/>
                  <a:pt x="659" y="1265"/>
                  <a:pt x="659" y="1265"/>
                </a:cubicBezTo>
                <a:cubicBezTo>
                  <a:pt x="659" y="1267"/>
                  <a:pt x="659" y="1267"/>
                  <a:pt x="659" y="1267"/>
                </a:cubicBezTo>
                <a:cubicBezTo>
                  <a:pt x="658" y="1268"/>
                  <a:pt x="658" y="1268"/>
                  <a:pt x="658" y="1268"/>
                </a:cubicBezTo>
                <a:cubicBezTo>
                  <a:pt x="660" y="1271"/>
                  <a:pt x="660" y="1271"/>
                  <a:pt x="660" y="1271"/>
                </a:cubicBezTo>
                <a:cubicBezTo>
                  <a:pt x="663" y="1275"/>
                  <a:pt x="663" y="1275"/>
                  <a:pt x="663" y="1275"/>
                </a:cubicBezTo>
                <a:cubicBezTo>
                  <a:pt x="664" y="1277"/>
                  <a:pt x="664" y="1277"/>
                  <a:pt x="664" y="1277"/>
                </a:cubicBezTo>
                <a:cubicBezTo>
                  <a:pt x="664" y="1278"/>
                  <a:pt x="664" y="1278"/>
                  <a:pt x="664" y="1278"/>
                </a:cubicBezTo>
                <a:cubicBezTo>
                  <a:pt x="664" y="1279"/>
                  <a:pt x="664" y="1279"/>
                  <a:pt x="664" y="1279"/>
                </a:cubicBezTo>
                <a:cubicBezTo>
                  <a:pt x="665" y="1280"/>
                  <a:pt x="665" y="1280"/>
                  <a:pt x="665" y="1280"/>
                </a:cubicBezTo>
                <a:cubicBezTo>
                  <a:pt x="668" y="1283"/>
                  <a:pt x="668" y="1283"/>
                  <a:pt x="668" y="1283"/>
                </a:cubicBezTo>
                <a:cubicBezTo>
                  <a:pt x="669" y="1284"/>
                  <a:pt x="669" y="1284"/>
                  <a:pt x="669" y="1284"/>
                </a:cubicBezTo>
                <a:cubicBezTo>
                  <a:pt x="669" y="1287"/>
                  <a:pt x="669" y="1287"/>
                  <a:pt x="669" y="1287"/>
                </a:cubicBezTo>
                <a:cubicBezTo>
                  <a:pt x="670" y="1288"/>
                  <a:pt x="670" y="1288"/>
                  <a:pt x="670" y="1288"/>
                </a:cubicBezTo>
                <a:cubicBezTo>
                  <a:pt x="673" y="1289"/>
                  <a:pt x="673" y="1289"/>
                  <a:pt x="673" y="1289"/>
                </a:cubicBezTo>
                <a:cubicBezTo>
                  <a:pt x="673" y="1291"/>
                  <a:pt x="673" y="1291"/>
                  <a:pt x="673" y="1291"/>
                </a:cubicBezTo>
                <a:cubicBezTo>
                  <a:pt x="676" y="1295"/>
                  <a:pt x="676" y="1295"/>
                  <a:pt x="676" y="1295"/>
                </a:cubicBezTo>
                <a:cubicBezTo>
                  <a:pt x="676" y="1297"/>
                  <a:pt x="676" y="1297"/>
                  <a:pt x="676" y="1297"/>
                </a:cubicBezTo>
                <a:cubicBezTo>
                  <a:pt x="679" y="1302"/>
                  <a:pt x="679" y="1302"/>
                  <a:pt x="679" y="1302"/>
                </a:cubicBezTo>
                <a:cubicBezTo>
                  <a:pt x="679" y="1304"/>
                  <a:pt x="679" y="1304"/>
                  <a:pt x="679" y="1304"/>
                </a:cubicBezTo>
                <a:cubicBezTo>
                  <a:pt x="679" y="1304"/>
                  <a:pt x="679" y="1304"/>
                  <a:pt x="679" y="1304"/>
                </a:cubicBezTo>
                <a:cubicBezTo>
                  <a:pt x="678" y="1303"/>
                  <a:pt x="678" y="1303"/>
                  <a:pt x="678" y="1303"/>
                </a:cubicBezTo>
                <a:cubicBezTo>
                  <a:pt x="678" y="1304"/>
                  <a:pt x="678" y="1304"/>
                  <a:pt x="678" y="1304"/>
                </a:cubicBezTo>
                <a:cubicBezTo>
                  <a:pt x="678" y="1306"/>
                  <a:pt x="678" y="1306"/>
                  <a:pt x="678" y="1306"/>
                </a:cubicBezTo>
                <a:cubicBezTo>
                  <a:pt x="678" y="1307"/>
                  <a:pt x="678" y="1307"/>
                  <a:pt x="678" y="1307"/>
                </a:cubicBezTo>
                <a:cubicBezTo>
                  <a:pt x="679" y="1307"/>
                  <a:pt x="679" y="1307"/>
                  <a:pt x="679" y="1307"/>
                </a:cubicBezTo>
                <a:cubicBezTo>
                  <a:pt x="680" y="1308"/>
                  <a:pt x="680" y="1308"/>
                  <a:pt x="680" y="1308"/>
                </a:cubicBezTo>
                <a:cubicBezTo>
                  <a:pt x="681" y="1309"/>
                  <a:pt x="681" y="1309"/>
                  <a:pt x="681" y="1309"/>
                </a:cubicBezTo>
                <a:cubicBezTo>
                  <a:pt x="680" y="1310"/>
                  <a:pt x="680" y="1310"/>
                  <a:pt x="680" y="1310"/>
                </a:cubicBezTo>
                <a:cubicBezTo>
                  <a:pt x="683" y="1312"/>
                  <a:pt x="683" y="1312"/>
                  <a:pt x="683" y="1312"/>
                </a:cubicBezTo>
                <a:cubicBezTo>
                  <a:pt x="686" y="1313"/>
                  <a:pt x="686" y="1313"/>
                  <a:pt x="686" y="1313"/>
                </a:cubicBezTo>
                <a:cubicBezTo>
                  <a:pt x="686" y="1315"/>
                  <a:pt x="686" y="1315"/>
                  <a:pt x="686" y="1315"/>
                </a:cubicBezTo>
                <a:cubicBezTo>
                  <a:pt x="688" y="1316"/>
                  <a:pt x="688" y="1316"/>
                  <a:pt x="688" y="1316"/>
                </a:cubicBezTo>
                <a:cubicBezTo>
                  <a:pt x="689" y="1317"/>
                  <a:pt x="689" y="1317"/>
                  <a:pt x="689" y="1317"/>
                </a:cubicBezTo>
                <a:cubicBezTo>
                  <a:pt x="690" y="1317"/>
                  <a:pt x="690" y="1317"/>
                  <a:pt x="690" y="1317"/>
                </a:cubicBezTo>
                <a:cubicBezTo>
                  <a:pt x="691" y="1319"/>
                  <a:pt x="691" y="1319"/>
                  <a:pt x="691" y="1319"/>
                </a:cubicBezTo>
                <a:cubicBezTo>
                  <a:pt x="692" y="1320"/>
                  <a:pt x="692" y="1320"/>
                  <a:pt x="692" y="1320"/>
                </a:cubicBezTo>
                <a:cubicBezTo>
                  <a:pt x="695" y="1320"/>
                  <a:pt x="695" y="1320"/>
                  <a:pt x="695" y="1320"/>
                </a:cubicBezTo>
                <a:cubicBezTo>
                  <a:pt x="696" y="1319"/>
                  <a:pt x="696" y="1319"/>
                  <a:pt x="696" y="1319"/>
                </a:cubicBezTo>
                <a:cubicBezTo>
                  <a:pt x="695" y="1320"/>
                  <a:pt x="695" y="1320"/>
                  <a:pt x="695" y="1320"/>
                </a:cubicBezTo>
                <a:cubicBezTo>
                  <a:pt x="697" y="1322"/>
                  <a:pt x="697" y="1322"/>
                  <a:pt x="697" y="1322"/>
                </a:cubicBezTo>
                <a:cubicBezTo>
                  <a:pt x="700" y="1323"/>
                  <a:pt x="700" y="1323"/>
                  <a:pt x="700" y="1323"/>
                </a:cubicBezTo>
                <a:cubicBezTo>
                  <a:pt x="701" y="1325"/>
                  <a:pt x="701" y="1325"/>
                  <a:pt x="701" y="1325"/>
                </a:cubicBezTo>
                <a:cubicBezTo>
                  <a:pt x="701" y="1326"/>
                  <a:pt x="701" y="1326"/>
                  <a:pt x="701" y="1326"/>
                </a:cubicBezTo>
                <a:cubicBezTo>
                  <a:pt x="703" y="1327"/>
                  <a:pt x="703" y="1327"/>
                  <a:pt x="703" y="1327"/>
                </a:cubicBezTo>
                <a:cubicBezTo>
                  <a:pt x="705" y="1328"/>
                  <a:pt x="705" y="1328"/>
                  <a:pt x="705" y="1328"/>
                </a:cubicBezTo>
                <a:cubicBezTo>
                  <a:pt x="706" y="1327"/>
                  <a:pt x="706" y="1327"/>
                  <a:pt x="706" y="1327"/>
                </a:cubicBezTo>
                <a:cubicBezTo>
                  <a:pt x="707" y="1328"/>
                  <a:pt x="707" y="1328"/>
                  <a:pt x="707" y="1328"/>
                </a:cubicBezTo>
                <a:cubicBezTo>
                  <a:pt x="711" y="1330"/>
                  <a:pt x="711" y="1330"/>
                  <a:pt x="711" y="1330"/>
                </a:cubicBezTo>
                <a:cubicBezTo>
                  <a:pt x="713" y="1331"/>
                  <a:pt x="713" y="1331"/>
                  <a:pt x="713" y="1331"/>
                </a:cubicBezTo>
                <a:cubicBezTo>
                  <a:pt x="715" y="1331"/>
                  <a:pt x="715" y="1331"/>
                  <a:pt x="715" y="1331"/>
                </a:cubicBezTo>
                <a:cubicBezTo>
                  <a:pt x="716" y="1332"/>
                  <a:pt x="716" y="1332"/>
                  <a:pt x="716" y="1332"/>
                </a:cubicBezTo>
                <a:cubicBezTo>
                  <a:pt x="716" y="1333"/>
                  <a:pt x="716" y="1333"/>
                  <a:pt x="716" y="1333"/>
                </a:cubicBezTo>
                <a:cubicBezTo>
                  <a:pt x="719" y="1335"/>
                  <a:pt x="719" y="1335"/>
                  <a:pt x="719" y="1335"/>
                </a:cubicBezTo>
                <a:cubicBezTo>
                  <a:pt x="720" y="1335"/>
                  <a:pt x="720" y="1335"/>
                  <a:pt x="720" y="1335"/>
                </a:cubicBezTo>
                <a:cubicBezTo>
                  <a:pt x="722" y="1337"/>
                  <a:pt x="722" y="1337"/>
                  <a:pt x="722" y="1337"/>
                </a:cubicBezTo>
                <a:cubicBezTo>
                  <a:pt x="723" y="1338"/>
                  <a:pt x="723" y="1338"/>
                  <a:pt x="723" y="1338"/>
                </a:cubicBezTo>
                <a:cubicBezTo>
                  <a:pt x="724" y="1339"/>
                  <a:pt x="724" y="1339"/>
                  <a:pt x="724" y="1339"/>
                </a:cubicBezTo>
                <a:cubicBezTo>
                  <a:pt x="724" y="1340"/>
                  <a:pt x="724" y="1340"/>
                  <a:pt x="724" y="1340"/>
                </a:cubicBezTo>
                <a:cubicBezTo>
                  <a:pt x="724" y="1341"/>
                  <a:pt x="724" y="1341"/>
                  <a:pt x="724" y="1341"/>
                </a:cubicBezTo>
                <a:cubicBezTo>
                  <a:pt x="726" y="1342"/>
                  <a:pt x="726" y="1342"/>
                  <a:pt x="726" y="1342"/>
                </a:cubicBezTo>
                <a:cubicBezTo>
                  <a:pt x="728" y="1343"/>
                  <a:pt x="728" y="1343"/>
                  <a:pt x="728" y="1343"/>
                </a:cubicBezTo>
                <a:cubicBezTo>
                  <a:pt x="731" y="1345"/>
                  <a:pt x="731" y="1345"/>
                  <a:pt x="731" y="1345"/>
                </a:cubicBezTo>
                <a:cubicBezTo>
                  <a:pt x="733" y="1347"/>
                  <a:pt x="733" y="1347"/>
                  <a:pt x="733" y="1347"/>
                </a:cubicBezTo>
                <a:cubicBezTo>
                  <a:pt x="734" y="1348"/>
                  <a:pt x="734" y="1348"/>
                  <a:pt x="734" y="1348"/>
                </a:cubicBezTo>
                <a:cubicBezTo>
                  <a:pt x="735" y="1348"/>
                  <a:pt x="735" y="1348"/>
                  <a:pt x="735" y="1348"/>
                </a:cubicBezTo>
                <a:cubicBezTo>
                  <a:pt x="736" y="1349"/>
                  <a:pt x="736" y="1349"/>
                  <a:pt x="736" y="1349"/>
                </a:cubicBezTo>
                <a:cubicBezTo>
                  <a:pt x="736" y="1352"/>
                  <a:pt x="736" y="1352"/>
                  <a:pt x="736" y="1352"/>
                </a:cubicBezTo>
                <a:cubicBezTo>
                  <a:pt x="736" y="1353"/>
                  <a:pt x="736" y="1353"/>
                  <a:pt x="736" y="1353"/>
                </a:cubicBezTo>
                <a:cubicBezTo>
                  <a:pt x="736" y="1356"/>
                  <a:pt x="736" y="1356"/>
                  <a:pt x="736" y="1356"/>
                </a:cubicBezTo>
                <a:cubicBezTo>
                  <a:pt x="737" y="1363"/>
                  <a:pt x="737" y="1363"/>
                  <a:pt x="737" y="1363"/>
                </a:cubicBezTo>
                <a:cubicBezTo>
                  <a:pt x="737" y="1366"/>
                  <a:pt x="737" y="1366"/>
                  <a:pt x="737" y="1366"/>
                </a:cubicBezTo>
                <a:cubicBezTo>
                  <a:pt x="737" y="1367"/>
                  <a:pt x="737" y="1367"/>
                  <a:pt x="737" y="1367"/>
                </a:cubicBezTo>
                <a:cubicBezTo>
                  <a:pt x="736" y="1368"/>
                  <a:pt x="736" y="1368"/>
                  <a:pt x="736" y="1368"/>
                </a:cubicBezTo>
                <a:cubicBezTo>
                  <a:pt x="737" y="1372"/>
                  <a:pt x="737" y="1372"/>
                  <a:pt x="737" y="1372"/>
                </a:cubicBezTo>
                <a:cubicBezTo>
                  <a:pt x="738" y="1375"/>
                  <a:pt x="738" y="1375"/>
                  <a:pt x="738" y="1375"/>
                </a:cubicBezTo>
                <a:cubicBezTo>
                  <a:pt x="739" y="1378"/>
                  <a:pt x="739" y="1378"/>
                  <a:pt x="739" y="1378"/>
                </a:cubicBezTo>
                <a:cubicBezTo>
                  <a:pt x="739" y="1383"/>
                  <a:pt x="739" y="1383"/>
                  <a:pt x="739" y="1383"/>
                </a:cubicBezTo>
                <a:cubicBezTo>
                  <a:pt x="738" y="1384"/>
                  <a:pt x="738" y="1384"/>
                  <a:pt x="738" y="1384"/>
                </a:cubicBezTo>
                <a:cubicBezTo>
                  <a:pt x="738" y="1385"/>
                  <a:pt x="738" y="1385"/>
                  <a:pt x="738" y="1385"/>
                </a:cubicBezTo>
                <a:cubicBezTo>
                  <a:pt x="738" y="1392"/>
                  <a:pt x="738" y="1392"/>
                  <a:pt x="738" y="1392"/>
                </a:cubicBezTo>
                <a:cubicBezTo>
                  <a:pt x="738" y="1393"/>
                  <a:pt x="738" y="1393"/>
                  <a:pt x="738" y="1393"/>
                </a:cubicBezTo>
                <a:cubicBezTo>
                  <a:pt x="737" y="1394"/>
                  <a:pt x="737" y="1394"/>
                  <a:pt x="737" y="1394"/>
                </a:cubicBezTo>
                <a:cubicBezTo>
                  <a:pt x="736" y="1395"/>
                  <a:pt x="736" y="1395"/>
                  <a:pt x="736" y="1395"/>
                </a:cubicBezTo>
                <a:cubicBezTo>
                  <a:pt x="736" y="1399"/>
                  <a:pt x="736" y="1399"/>
                  <a:pt x="736" y="1399"/>
                </a:cubicBezTo>
                <a:cubicBezTo>
                  <a:pt x="737" y="1400"/>
                  <a:pt x="737" y="1400"/>
                  <a:pt x="737" y="1400"/>
                </a:cubicBezTo>
                <a:cubicBezTo>
                  <a:pt x="738" y="1399"/>
                  <a:pt x="738" y="1399"/>
                  <a:pt x="738" y="1399"/>
                </a:cubicBezTo>
                <a:cubicBezTo>
                  <a:pt x="739" y="1399"/>
                  <a:pt x="739" y="1399"/>
                  <a:pt x="739" y="1399"/>
                </a:cubicBezTo>
                <a:cubicBezTo>
                  <a:pt x="737" y="1400"/>
                  <a:pt x="737" y="1400"/>
                  <a:pt x="737" y="1400"/>
                </a:cubicBezTo>
                <a:cubicBezTo>
                  <a:pt x="737" y="1410"/>
                  <a:pt x="737" y="1410"/>
                  <a:pt x="737" y="1410"/>
                </a:cubicBezTo>
                <a:cubicBezTo>
                  <a:pt x="739" y="1414"/>
                  <a:pt x="739" y="1414"/>
                  <a:pt x="739" y="1414"/>
                </a:cubicBezTo>
                <a:cubicBezTo>
                  <a:pt x="739" y="1417"/>
                  <a:pt x="739" y="1417"/>
                  <a:pt x="739" y="1417"/>
                </a:cubicBezTo>
                <a:cubicBezTo>
                  <a:pt x="739" y="1419"/>
                  <a:pt x="739" y="1419"/>
                  <a:pt x="739" y="1419"/>
                </a:cubicBezTo>
                <a:cubicBezTo>
                  <a:pt x="737" y="1421"/>
                  <a:pt x="737" y="1421"/>
                  <a:pt x="737" y="1421"/>
                </a:cubicBezTo>
                <a:cubicBezTo>
                  <a:pt x="737" y="1424"/>
                  <a:pt x="737" y="1424"/>
                  <a:pt x="737" y="1424"/>
                </a:cubicBezTo>
                <a:cubicBezTo>
                  <a:pt x="739" y="1427"/>
                  <a:pt x="739" y="1427"/>
                  <a:pt x="739" y="1427"/>
                </a:cubicBezTo>
                <a:cubicBezTo>
                  <a:pt x="739" y="1429"/>
                  <a:pt x="739" y="1429"/>
                  <a:pt x="739" y="1429"/>
                </a:cubicBezTo>
                <a:cubicBezTo>
                  <a:pt x="738" y="1433"/>
                  <a:pt x="738" y="1433"/>
                  <a:pt x="738" y="1433"/>
                </a:cubicBezTo>
                <a:cubicBezTo>
                  <a:pt x="737" y="1435"/>
                  <a:pt x="737" y="1435"/>
                  <a:pt x="737" y="1435"/>
                </a:cubicBezTo>
                <a:cubicBezTo>
                  <a:pt x="737" y="1438"/>
                  <a:pt x="737" y="1438"/>
                  <a:pt x="737" y="1438"/>
                </a:cubicBezTo>
                <a:cubicBezTo>
                  <a:pt x="738" y="1439"/>
                  <a:pt x="738" y="1439"/>
                  <a:pt x="738" y="1439"/>
                </a:cubicBezTo>
                <a:cubicBezTo>
                  <a:pt x="738" y="1440"/>
                  <a:pt x="738" y="1440"/>
                  <a:pt x="738" y="1440"/>
                </a:cubicBezTo>
                <a:cubicBezTo>
                  <a:pt x="736" y="1442"/>
                  <a:pt x="736" y="1442"/>
                  <a:pt x="736" y="1442"/>
                </a:cubicBezTo>
                <a:cubicBezTo>
                  <a:pt x="736" y="1445"/>
                  <a:pt x="736" y="1445"/>
                  <a:pt x="736" y="1445"/>
                </a:cubicBezTo>
                <a:cubicBezTo>
                  <a:pt x="735" y="1446"/>
                  <a:pt x="735" y="1446"/>
                  <a:pt x="735" y="1446"/>
                </a:cubicBezTo>
                <a:cubicBezTo>
                  <a:pt x="736" y="1449"/>
                  <a:pt x="736" y="1449"/>
                  <a:pt x="736" y="1449"/>
                </a:cubicBezTo>
                <a:cubicBezTo>
                  <a:pt x="735" y="1451"/>
                  <a:pt x="735" y="1451"/>
                  <a:pt x="735" y="1451"/>
                </a:cubicBezTo>
                <a:cubicBezTo>
                  <a:pt x="734" y="1454"/>
                  <a:pt x="734" y="1454"/>
                  <a:pt x="734" y="1454"/>
                </a:cubicBezTo>
                <a:cubicBezTo>
                  <a:pt x="734" y="1455"/>
                  <a:pt x="734" y="1455"/>
                  <a:pt x="734" y="1455"/>
                </a:cubicBezTo>
                <a:cubicBezTo>
                  <a:pt x="736" y="1458"/>
                  <a:pt x="736" y="1458"/>
                  <a:pt x="736" y="1458"/>
                </a:cubicBezTo>
                <a:cubicBezTo>
                  <a:pt x="736" y="1461"/>
                  <a:pt x="736" y="1461"/>
                  <a:pt x="736" y="1461"/>
                </a:cubicBezTo>
                <a:cubicBezTo>
                  <a:pt x="737" y="1462"/>
                  <a:pt x="737" y="1462"/>
                  <a:pt x="737" y="1462"/>
                </a:cubicBezTo>
                <a:cubicBezTo>
                  <a:pt x="736" y="1463"/>
                  <a:pt x="736" y="1463"/>
                  <a:pt x="736" y="1463"/>
                </a:cubicBezTo>
                <a:cubicBezTo>
                  <a:pt x="735" y="1465"/>
                  <a:pt x="735" y="1465"/>
                  <a:pt x="735" y="1465"/>
                </a:cubicBezTo>
                <a:cubicBezTo>
                  <a:pt x="736" y="1467"/>
                  <a:pt x="736" y="1467"/>
                  <a:pt x="736" y="1467"/>
                </a:cubicBezTo>
                <a:cubicBezTo>
                  <a:pt x="735" y="1469"/>
                  <a:pt x="735" y="1469"/>
                  <a:pt x="735" y="1469"/>
                </a:cubicBezTo>
                <a:cubicBezTo>
                  <a:pt x="733" y="1469"/>
                  <a:pt x="733" y="1469"/>
                  <a:pt x="733" y="1469"/>
                </a:cubicBezTo>
                <a:cubicBezTo>
                  <a:pt x="733" y="1471"/>
                  <a:pt x="733" y="1471"/>
                  <a:pt x="733" y="1471"/>
                </a:cubicBezTo>
                <a:cubicBezTo>
                  <a:pt x="734" y="1474"/>
                  <a:pt x="734" y="1474"/>
                  <a:pt x="734" y="1474"/>
                </a:cubicBezTo>
                <a:cubicBezTo>
                  <a:pt x="734" y="1475"/>
                  <a:pt x="734" y="1475"/>
                  <a:pt x="734" y="1475"/>
                </a:cubicBezTo>
                <a:cubicBezTo>
                  <a:pt x="736" y="1481"/>
                  <a:pt x="736" y="1481"/>
                  <a:pt x="736" y="1481"/>
                </a:cubicBezTo>
                <a:cubicBezTo>
                  <a:pt x="736" y="1484"/>
                  <a:pt x="736" y="1484"/>
                  <a:pt x="736" y="1484"/>
                </a:cubicBezTo>
                <a:cubicBezTo>
                  <a:pt x="735" y="1485"/>
                  <a:pt x="735" y="1485"/>
                  <a:pt x="735" y="1485"/>
                </a:cubicBezTo>
                <a:cubicBezTo>
                  <a:pt x="735" y="1487"/>
                  <a:pt x="735" y="1487"/>
                  <a:pt x="735" y="1487"/>
                </a:cubicBezTo>
                <a:cubicBezTo>
                  <a:pt x="737" y="1489"/>
                  <a:pt x="737" y="1489"/>
                  <a:pt x="737" y="1489"/>
                </a:cubicBezTo>
                <a:cubicBezTo>
                  <a:pt x="738" y="1493"/>
                  <a:pt x="738" y="1493"/>
                  <a:pt x="738" y="1493"/>
                </a:cubicBezTo>
                <a:cubicBezTo>
                  <a:pt x="737" y="1495"/>
                  <a:pt x="737" y="1495"/>
                  <a:pt x="737" y="1495"/>
                </a:cubicBezTo>
                <a:cubicBezTo>
                  <a:pt x="737" y="1496"/>
                  <a:pt x="737" y="1496"/>
                  <a:pt x="737" y="1496"/>
                </a:cubicBezTo>
                <a:cubicBezTo>
                  <a:pt x="737" y="1497"/>
                  <a:pt x="737" y="1497"/>
                  <a:pt x="737" y="1497"/>
                </a:cubicBezTo>
                <a:cubicBezTo>
                  <a:pt x="737" y="1499"/>
                  <a:pt x="737" y="1499"/>
                  <a:pt x="737" y="1499"/>
                </a:cubicBezTo>
                <a:cubicBezTo>
                  <a:pt x="737" y="1500"/>
                  <a:pt x="737" y="1500"/>
                  <a:pt x="737" y="1500"/>
                </a:cubicBezTo>
                <a:cubicBezTo>
                  <a:pt x="737" y="1501"/>
                  <a:pt x="737" y="1501"/>
                  <a:pt x="737" y="1501"/>
                </a:cubicBezTo>
                <a:cubicBezTo>
                  <a:pt x="739" y="1504"/>
                  <a:pt x="739" y="1504"/>
                  <a:pt x="739" y="1504"/>
                </a:cubicBezTo>
                <a:cubicBezTo>
                  <a:pt x="740" y="1506"/>
                  <a:pt x="740" y="1506"/>
                  <a:pt x="740" y="1506"/>
                </a:cubicBezTo>
                <a:cubicBezTo>
                  <a:pt x="739" y="1507"/>
                  <a:pt x="739" y="1507"/>
                  <a:pt x="739" y="1507"/>
                </a:cubicBezTo>
                <a:cubicBezTo>
                  <a:pt x="737" y="1508"/>
                  <a:pt x="737" y="1508"/>
                  <a:pt x="737" y="1508"/>
                </a:cubicBezTo>
                <a:cubicBezTo>
                  <a:pt x="736" y="1511"/>
                  <a:pt x="736" y="1511"/>
                  <a:pt x="736" y="1511"/>
                </a:cubicBezTo>
                <a:cubicBezTo>
                  <a:pt x="736" y="1512"/>
                  <a:pt x="736" y="1512"/>
                  <a:pt x="736" y="1512"/>
                </a:cubicBezTo>
                <a:cubicBezTo>
                  <a:pt x="737" y="1513"/>
                  <a:pt x="737" y="1513"/>
                  <a:pt x="737" y="1513"/>
                </a:cubicBezTo>
                <a:cubicBezTo>
                  <a:pt x="736" y="1515"/>
                  <a:pt x="736" y="1515"/>
                  <a:pt x="736" y="1515"/>
                </a:cubicBezTo>
                <a:cubicBezTo>
                  <a:pt x="735" y="1516"/>
                  <a:pt x="735" y="1516"/>
                  <a:pt x="735" y="1516"/>
                </a:cubicBezTo>
                <a:cubicBezTo>
                  <a:pt x="735" y="1517"/>
                  <a:pt x="735" y="1517"/>
                  <a:pt x="735" y="1517"/>
                </a:cubicBezTo>
                <a:cubicBezTo>
                  <a:pt x="735" y="1520"/>
                  <a:pt x="735" y="1520"/>
                  <a:pt x="735" y="1520"/>
                </a:cubicBezTo>
                <a:cubicBezTo>
                  <a:pt x="734" y="1522"/>
                  <a:pt x="734" y="1522"/>
                  <a:pt x="734" y="1522"/>
                </a:cubicBezTo>
                <a:cubicBezTo>
                  <a:pt x="734" y="1523"/>
                  <a:pt x="734" y="1523"/>
                  <a:pt x="734" y="1523"/>
                </a:cubicBezTo>
                <a:cubicBezTo>
                  <a:pt x="734" y="1524"/>
                  <a:pt x="734" y="1524"/>
                  <a:pt x="734" y="1524"/>
                </a:cubicBezTo>
                <a:cubicBezTo>
                  <a:pt x="733" y="1526"/>
                  <a:pt x="733" y="1526"/>
                  <a:pt x="733" y="1526"/>
                </a:cubicBezTo>
                <a:cubicBezTo>
                  <a:pt x="732" y="1528"/>
                  <a:pt x="732" y="1528"/>
                  <a:pt x="732" y="1528"/>
                </a:cubicBezTo>
                <a:cubicBezTo>
                  <a:pt x="732" y="1529"/>
                  <a:pt x="732" y="1529"/>
                  <a:pt x="732" y="1529"/>
                </a:cubicBezTo>
                <a:cubicBezTo>
                  <a:pt x="733" y="1530"/>
                  <a:pt x="733" y="1530"/>
                  <a:pt x="733" y="1530"/>
                </a:cubicBezTo>
                <a:cubicBezTo>
                  <a:pt x="732" y="1531"/>
                  <a:pt x="732" y="1531"/>
                  <a:pt x="732" y="1531"/>
                </a:cubicBezTo>
                <a:cubicBezTo>
                  <a:pt x="732" y="1534"/>
                  <a:pt x="732" y="1534"/>
                  <a:pt x="732" y="1534"/>
                </a:cubicBezTo>
                <a:cubicBezTo>
                  <a:pt x="732" y="1535"/>
                  <a:pt x="732" y="1535"/>
                  <a:pt x="732" y="1535"/>
                </a:cubicBezTo>
                <a:cubicBezTo>
                  <a:pt x="730" y="1536"/>
                  <a:pt x="730" y="1536"/>
                  <a:pt x="730" y="1536"/>
                </a:cubicBezTo>
                <a:cubicBezTo>
                  <a:pt x="730" y="1538"/>
                  <a:pt x="730" y="1538"/>
                  <a:pt x="730" y="1538"/>
                </a:cubicBezTo>
                <a:cubicBezTo>
                  <a:pt x="730" y="1539"/>
                  <a:pt x="730" y="1539"/>
                  <a:pt x="730" y="1539"/>
                </a:cubicBezTo>
                <a:cubicBezTo>
                  <a:pt x="730" y="1540"/>
                  <a:pt x="730" y="1540"/>
                  <a:pt x="730" y="1540"/>
                </a:cubicBezTo>
                <a:cubicBezTo>
                  <a:pt x="730" y="1542"/>
                  <a:pt x="730" y="1542"/>
                  <a:pt x="730" y="1542"/>
                </a:cubicBezTo>
                <a:cubicBezTo>
                  <a:pt x="730" y="1544"/>
                  <a:pt x="730" y="1544"/>
                  <a:pt x="730" y="1544"/>
                </a:cubicBezTo>
                <a:cubicBezTo>
                  <a:pt x="729" y="1545"/>
                  <a:pt x="729" y="1545"/>
                  <a:pt x="729" y="1545"/>
                </a:cubicBezTo>
                <a:cubicBezTo>
                  <a:pt x="728" y="1545"/>
                  <a:pt x="728" y="1545"/>
                  <a:pt x="728" y="1545"/>
                </a:cubicBezTo>
                <a:cubicBezTo>
                  <a:pt x="727" y="1545"/>
                  <a:pt x="727" y="1545"/>
                  <a:pt x="727" y="1545"/>
                </a:cubicBezTo>
                <a:cubicBezTo>
                  <a:pt x="726" y="1545"/>
                  <a:pt x="726" y="1545"/>
                  <a:pt x="726" y="1545"/>
                </a:cubicBezTo>
                <a:cubicBezTo>
                  <a:pt x="726" y="1546"/>
                  <a:pt x="726" y="1546"/>
                  <a:pt x="726" y="1546"/>
                </a:cubicBezTo>
                <a:cubicBezTo>
                  <a:pt x="726" y="1548"/>
                  <a:pt x="726" y="1548"/>
                  <a:pt x="726" y="1548"/>
                </a:cubicBezTo>
                <a:cubicBezTo>
                  <a:pt x="726" y="1551"/>
                  <a:pt x="726" y="1551"/>
                  <a:pt x="726" y="1551"/>
                </a:cubicBezTo>
                <a:cubicBezTo>
                  <a:pt x="727" y="1553"/>
                  <a:pt x="727" y="1553"/>
                  <a:pt x="727" y="1553"/>
                </a:cubicBezTo>
                <a:cubicBezTo>
                  <a:pt x="729" y="1554"/>
                  <a:pt x="729" y="1554"/>
                  <a:pt x="729" y="1554"/>
                </a:cubicBezTo>
                <a:cubicBezTo>
                  <a:pt x="729" y="1556"/>
                  <a:pt x="729" y="1556"/>
                  <a:pt x="729" y="1556"/>
                </a:cubicBezTo>
                <a:cubicBezTo>
                  <a:pt x="729" y="1559"/>
                  <a:pt x="729" y="1559"/>
                  <a:pt x="729" y="1559"/>
                </a:cubicBezTo>
                <a:cubicBezTo>
                  <a:pt x="732" y="1563"/>
                  <a:pt x="732" y="1563"/>
                  <a:pt x="732" y="1563"/>
                </a:cubicBezTo>
                <a:cubicBezTo>
                  <a:pt x="732" y="1565"/>
                  <a:pt x="732" y="1565"/>
                  <a:pt x="732" y="1565"/>
                </a:cubicBezTo>
                <a:cubicBezTo>
                  <a:pt x="734" y="1566"/>
                  <a:pt x="734" y="1566"/>
                  <a:pt x="734" y="1566"/>
                </a:cubicBezTo>
                <a:cubicBezTo>
                  <a:pt x="734" y="1569"/>
                  <a:pt x="734" y="1569"/>
                  <a:pt x="734" y="1569"/>
                </a:cubicBezTo>
                <a:cubicBezTo>
                  <a:pt x="733" y="1573"/>
                  <a:pt x="733" y="1573"/>
                  <a:pt x="733" y="1573"/>
                </a:cubicBezTo>
                <a:cubicBezTo>
                  <a:pt x="732" y="1574"/>
                  <a:pt x="732" y="1574"/>
                  <a:pt x="732" y="1574"/>
                </a:cubicBezTo>
                <a:cubicBezTo>
                  <a:pt x="732" y="1575"/>
                  <a:pt x="732" y="1575"/>
                  <a:pt x="732" y="1575"/>
                </a:cubicBezTo>
                <a:cubicBezTo>
                  <a:pt x="732" y="1576"/>
                  <a:pt x="732" y="1576"/>
                  <a:pt x="732" y="1576"/>
                </a:cubicBezTo>
                <a:cubicBezTo>
                  <a:pt x="731" y="1576"/>
                  <a:pt x="731" y="1576"/>
                  <a:pt x="731" y="1576"/>
                </a:cubicBezTo>
                <a:cubicBezTo>
                  <a:pt x="730" y="1576"/>
                  <a:pt x="730" y="1576"/>
                  <a:pt x="730" y="1576"/>
                </a:cubicBezTo>
                <a:cubicBezTo>
                  <a:pt x="730" y="1577"/>
                  <a:pt x="730" y="1577"/>
                  <a:pt x="730" y="1577"/>
                </a:cubicBezTo>
                <a:cubicBezTo>
                  <a:pt x="730" y="1579"/>
                  <a:pt x="730" y="1579"/>
                  <a:pt x="730" y="1579"/>
                </a:cubicBezTo>
                <a:cubicBezTo>
                  <a:pt x="731" y="1580"/>
                  <a:pt x="731" y="1580"/>
                  <a:pt x="731" y="1580"/>
                </a:cubicBezTo>
                <a:cubicBezTo>
                  <a:pt x="730" y="1584"/>
                  <a:pt x="730" y="1584"/>
                  <a:pt x="730" y="1584"/>
                </a:cubicBezTo>
                <a:cubicBezTo>
                  <a:pt x="731" y="1586"/>
                  <a:pt x="731" y="1586"/>
                  <a:pt x="731" y="1586"/>
                </a:cubicBezTo>
                <a:cubicBezTo>
                  <a:pt x="730" y="1587"/>
                  <a:pt x="730" y="1587"/>
                  <a:pt x="730" y="1587"/>
                </a:cubicBezTo>
                <a:cubicBezTo>
                  <a:pt x="731" y="1588"/>
                  <a:pt x="731" y="1588"/>
                  <a:pt x="731" y="1588"/>
                </a:cubicBezTo>
                <a:cubicBezTo>
                  <a:pt x="731" y="1589"/>
                  <a:pt x="731" y="1589"/>
                  <a:pt x="731" y="1589"/>
                </a:cubicBezTo>
                <a:cubicBezTo>
                  <a:pt x="730" y="1589"/>
                  <a:pt x="730" y="1589"/>
                  <a:pt x="730" y="1589"/>
                </a:cubicBezTo>
                <a:cubicBezTo>
                  <a:pt x="731" y="1590"/>
                  <a:pt x="731" y="1590"/>
                  <a:pt x="731" y="1590"/>
                </a:cubicBezTo>
                <a:cubicBezTo>
                  <a:pt x="734" y="1595"/>
                  <a:pt x="734" y="1595"/>
                  <a:pt x="734" y="1595"/>
                </a:cubicBezTo>
                <a:cubicBezTo>
                  <a:pt x="734" y="1596"/>
                  <a:pt x="734" y="1596"/>
                  <a:pt x="734" y="1596"/>
                </a:cubicBezTo>
                <a:cubicBezTo>
                  <a:pt x="735" y="1597"/>
                  <a:pt x="735" y="1597"/>
                  <a:pt x="735" y="1597"/>
                </a:cubicBezTo>
                <a:cubicBezTo>
                  <a:pt x="738" y="1598"/>
                  <a:pt x="738" y="1598"/>
                  <a:pt x="738" y="1598"/>
                </a:cubicBezTo>
                <a:cubicBezTo>
                  <a:pt x="740" y="1598"/>
                  <a:pt x="740" y="1598"/>
                  <a:pt x="740" y="1598"/>
                </a:cubicBezTo>
                <a:cubicBezTo>
                  <a:pt x="741" y="1595"/>
                  <a:pt x="741" y="1595"/>
                  <a:pt x="741" y="1595"/>
                </a:cubicBezTo>
                <a:cubicBezTo>
                  <a:pt x="741" y="1594"/>
                  <a:pt x="741" y="1594"/>
                  <a:pt x="741" y="1594"/>
                </a:cubicBezTo>
                <a:cubicBezTo>
                  <a:pt x="743" y="1594"/>
                  <a:pt x="743" y="1594"/>
                  <a:pt x="743" y="1594"/>
                </a:cubicBezTo>
                <a:cubicBezTo>
                  <a:pt x="744" y="1596"/>
                  <a:pt x="744" y="1596"/>
                  <a:pt x="744" y="1596"/>
                </a:cubicBezTo>
                <a:cubicBezTo>
                  <a:pt x="745" y="1596"/>
                  <a:pt x="745" y="1596"/>
                  <a:pt x="745" y="1596"/>
                </a:cubicBezTo>
                <a:cubicBezTo>
                  <a:pt x="746" y="1596"/>
                  <a:pt x="746" y="1596"/>
                  <a:pt x="746" y="1596"/>
                </a:cubicBezTo>
                <a:cubicBezTo>
                  <a:pt x="745" y="1597"/>
                  <a:pt x="745" y="1597"/>
                  <a:pt x="745" y="1597"/>
                </a:cubicBezTo>
                <a:cubicBezTo>
                  <a:pt x="743" y="1599"/>
                  <a:pt x="743" y="1599"/>
                  <a:pt x="743" y="1599"/>
                </a:cubicBezTo>
                <a:cubicBezTo>
                  <a:pt x="743" y="1600"/>
                  <a:pt x="743" y="1600"/>
                  <a:pt x="743" y="1600"/>
                </a:cubicBezTo>
                <a:cubicBezTo>
                  <a:pt x="744" y="1601"/>
                  <a:pt x="744" y="1601"/>
                  <a:pt x="744" y="1601"/>
                </a:cubicBezTo>
                <a:cubicBezTo>
                  <a:pt x="745" y="1600"/>
                  <a:pt x="745" y="1600"/>
                  <a:pt x="745" y="1600"/>
                </a:cubicBezTo>
                <a:cubicBezTo>
                  <a:pt x="746" y="1601"/>
                  <a:pt x="746" y="1601"/>
                  <a:pt x="746" y="1601"/>
                </a:cubicBezTo>
                <a:cubicBezTo>
                  <a:pt x="746" y="1604"/>
                  <a:pt x="746" y="1604"/>
                  <a:pt x="746" y="1604"/>
                </a:cubicBezTo>
                <a:cubicBezTo>
                  <a:pt x="747" y="1606"/>
                  <a:pt x="747" y="1606"/>
                  <a:pt x="747" y="1606"/>
                </a:cubicBezTo>
                <a:cubicBezTo>
                  <a:pt x="746" y="1606"/>
                  <a:pt x="746" y="1606"/>
                  <a:pt x="746" y="1606"/>
                </a:cubicBezTo>
                <a:cubicBezTo>
                  <a:pt x="745" y="1605"/>
                  <a:pt x="745" y="1605"/>
                  <a:pt x="745" y="1605"/>
                </a:cubicBezTo>
                <a:cubicBezTo>
                  <a:pt x="745" y="1604"/>
                  <a:pt x="745" y="1604"/>
                  <a:pt x="745" y="1604"/>
                </a:cubicBezTo>
                <a:cubicBezTo>
                  <a:pt x="744" y="1603"/>
                  <a:pt x="744" y="1603"/>
                  <a:pt x="744" y="1603"/>
                </a:cubicBezTo>
                <a:cubicBezTo>
                  <a:pt x="743" y="1604"/>
                  <a:pt x="743" y="1604"/>
                  <a:pt x="743" y="1604"/>
                </a:cubicBezTo>
                <a:cubicBezTo>
                  <a:pt x="743" y="1605"/>
                  <a:pt x="743" y="1605"/>
                  <a:pt x="743" y="1605"/>
                </a:cubicBezTo>
                <a:cubicBezTo>
                  <a:pt x="745" y="1606"/>
                  <a:pt x="745" y="1606"/>
                  <a:pt x="745" y="1606"/>
                </a:cubicBezTo>
                <a:cubicBezTo>
                  <a:pt x="745" y="1607"/>
                  <a:pt x="745" y="1607"/>
                  <a:pt x="745" y="1607"/>
                </a:cubicBezTo>
                <a:cubicBezTo>
                  <a:pt x="744" y="1608"/>
                  <a:pt x="744" y="1608"/>
                  <a:pt x="744" y="1608"/>
                </a:cubicBezTo>
                <a:cubicBezTo>
                  <a:pt x="743" y="1608"/>
                  <a:pt x="743" y="1608"/>
                  <a:pt x="743" y="1608"/>
                </a:cubicBezTo>
                <a:cubicBezTo>
                  <a:pt x="743" y="1610"/>
                  <a:pt x="743" y="1610"/>
                  <a:pt x="743" y="1610"/>
                </a:cubicBezTo>
                <a:cubicBezTo>
                  <a:pt x="745" y="1612"/>
                  <a:pt x="745" y="1612"/>
                  <a:pt x="745" y="1612"/>
                </a:cubicBezTo>
                <a:cubicBezTo>
                  <a:pt x="744" y="1613"/>
                  <a:pt x="744" y="1613"/>
                  <a:pt x="744" y="1613"/>
                </a:cubicBezTo>
                <a:cubicBezTo>
                  <a:pt x="743" y="1615"/>
                  <a:pt x="743" y="1615"/>
                  <a:pt x="743" y="1615"/>
                </a:cubicBezTo>
                <a:cubicBezTo>
                  <a:pt x="744" y="1615"/>
                  <a:pt x="744" y="1615"/>
                  <a:pt x="744" y="1615"/>
                </a:cubicBezTo>
                <a:cubicBezTo>
                  <a:pt x="742" y="1617"/>
                  <a:pt x="742" y="1617"/>
                  <a:pt x="742" y="1617"/>
                </a:cubicBezTo>
                <a:cubicBezTo>
                  <a:pt x="743" y="1618"/>
                  <a:pt x="743" y="1618"/>
                  <a:pt x="743" y="1618"/>
                </a:cubicBezTo>
                <a:cubicBezTo>
                  <a:pt x="745" y="1619"/>
                  <a:pt x="745" y="1619"/>
                  <a:pt x="745" y="1619"/>
                </a:cubicBezTo>
                <a:cubicBezTo>
                  <a:pt x="744" y="1621"/>
                  <a:pt x="744" y="1621"/>
                  <a:pt x="744" y="1621"/>
                </a:cubicBezTo>
                <a:cubicBezTo>
                  <a:pt x="744" y="1623"/>
                  <a:pt x="744" y="1623"/>
                  <a:pt x="744" y="1623"/>
                </a:cubicBezTo>
                <a:cubicBezTo>
                  <a:pt x="743" y="1624"/>
                  <a:pt x="743" y="1624"/>
                  <a:pt x="743" y="1624"/>
                </a:cubicBezTo>
                <a:cubicBezTo>
                  <a:pt x="743" y="1625"/>
                  <a:pt x="743" y="1625"/>
                  <a:pt x="743" y="1625"/>
                </a:cubicBezTo>
                <a:cubicBezTo>
                  <a:pt x="744" y="1626"/>
                  <a:pt x="744" y="1626"/>
                  <a:pt x="744" y="1626"/>
                </a:cubicBezTo>
                <a:cubicBezTo>
                  <a:pt x="745" y="1626"/>
                  <a:pt x="745" y="1626"/>
                  <a:pt x="745" y="1626"/>
                </a:cubicBezTo>
                <a:cubicBezTo>
                  <a:pt x="747" y="1628"/>
                  <a:pt x="747" y="1628"/>
                  <a:pt x="747" y="1628"/>
                </a:cubicBezTo>
                <a:cubicBezTo>
                  <a:pt x="747" y="1629"/>
                  <a:pt x="747" y="1629"/>
                  <a:pt x="747" y="1629"/>
                </a:cubicBezTo>
                <a:cubicBezTo>
                  <a:pt x="748" y="1629"/>
                  <a:pt x="748" y="1629"/>
                  <a:pt x="748" y="1629"/>
                </a:cubicBezTo>
                <a:cubicBezTo>
                  <a:pt x="749" y="1630"/>
                  <a:pt x="749" y="1630"/>
                  <a:pt x="749" y="1630"/>
                </a:cubicBezTo>
                <a:cubicBezTo>
                  <a:pt x="749" y="1633"/>
                  <a:pt x="749" y="1633"/>
                  <a:pt x="749" y="1633"/>
                </a:cubicBezTo>
                <a:cubicBezTo>
                  <a:pt x="748" y="1635"/>
                  <a:pt x="748" y="1635"/>
                  <a:pt x="748" y="1635"/>
                </a:cubicBezTo>
                <a:cubicBezTo>
                  <a:pt x="745" y="1637"/>
                  <a:pt x="745" y="1637"/>
                  <a:pt x="745" y="1637"/>
                </a:cubicBezTo>
                <a:cubicBezTo>
                  <a:pt x="744" y="1637"/>
                  <a:pt x="744" y="1637"/>
                  <a:pt x="744" y="1637"/>
                </a:cubicBezTo>
                <a:cubicBezTo>
                  <a:pt x="744" y="1639"/>
                  <a:pt x="744" y="1639"/>
                  <a:pt x="744" y="1639"/>
                </a:cubicBezTo>
                <a:cubicBezTo>
                  <a:pt x="745" y="1641"/>
                  <a:pt x="745" y="1641"/>
                  <a:pt x="745" y="1641"/>
                </a:cubicBezTo>
                <a:cubicBezTo>
                  <a:pt x="744" y="1641"/>
                  <a:pt x="744" y="1641"/>
                  <a:pt x="744" y="1641"/>
                </a:cubicBezTo>
                <a:cubicBezTo>
                  <a:pt x="744" y="1643"/>
                  <a:pt x="744" y="1643"/>
                  <a:pt x="744" y="1643"/>
                </a:cubicBezTo>
                <a:cubicBezTo>
                  <a:pt x="745" y="1643"/>
                  <a:pt x="745" y="1643"/>
                  <a:pt x="745" y="1643"/>
                </a:cubicBezTo>
                <a:cubicBezTo>
                  <a:pt x="743" y="1645"/>
                  <a:pt x="743" y="1645"/>
                  <a:pt x="743" y="1645"/>
                </a:cubicBezTo>
                <a:cubicBezTo>
                  <a:pt x="742" y="1647"/>
                  <a:pt x="742" y="1647"/>
                  <a:pt x="742" y="1647"/>
                </a:cubicBezTo>
                <a:cubicBezTo>
                  <a:pt x="742" y="1649"/>
                  <a:pt x="742" y="1649"/>
                  <a:pt x="742" y="1649"/>
                </a:cubicBezTo>
                <a:cubicBezTo>
                  <a:pt x="743" y="1650"/>
                  <a:pt x="743" y="1650"/>
                  <a:pt x="743" y="1650"/>
                </a:cubicBezTo>
                <a:cubicBezTo>
                  <a:pt x="743" y="1651"/>
                  <a:pt x="743" y="1651"/>
                  <a:pt x="743" y="1651"/>
                </a:cubicBezTo>
                <a:cubicBezTo>
                  <a:pt x="743" y="1654"/>
                  <a:pt x="743" y="1654"/>
                  <a:pt x="743" y="1654"/>
                </a:cubicBezTo>
                <a:cubicBezTo>
                  <a:pt x="741" y="1655"/>
                  <a:pt x="741" y="1655"/>
                  <a:pt x="741" y="1655"/>
                </a:cubicBezTo>
                <a:cubicBezTo>
                  <a:pt x="741" y="1657"/>
                  <a:pt x="741" y="1657"/>
                  <a:pt x="741" y="1657"/>
                </a:cubicBezTo>
                <a:cubicBezTo>
                  <a:pt x="741" y="1656"/>
                  <a:pt x="741" y="1656"/>
                  <a:pt x="741" y="1656"/>
                </a:cubicBezTo>
                <a:cubicBezTo>
                  <a:pt x="741" y="1655"/>
                  <a:pt x="741" y="1655"/>
                  <a:pt x="741" y="1655"/>
                </a:cubicBezTo>
                <a:cubicBezTo>
                  <a:pt x="742" y="1652"/>
                  <a:pt x="742" y="1652"/>
                  <a:pt x="742" y="1652"/>
                </a:cubicBezTo>
                <a:cubicBezTo>
                  <a:pt x="741" y="1651"/>
                  <a:pt x="741" y="1651"/>
                  <a:pt x="741" y="1651"/>
                </a:cubicBezTo>
                <a:cubicBezTo>
                  <a:pt x="742" y="1650"/>
                  <a:pt x="742" y="1650"/>
                  <a:pt x="742" y="1650"/>
                </a:cubicBezTo>
                <a:cubicBezTo>
                  <a:pt x="741" y="1649"/>
                  <a:pt x="741" y="1649"/>
                  <a:pt x="741" y="1649"/>
                </a:cubicBezTo>
                <a:cubicBezTo>
                  <a:pt x="739" y="1650"/>
                  <a:pt x="739" y="1650"/>
                  <a:pt x="739" y="1650"/>
                </a:cubicBezTo>
                <a:cubicBezTo>
                  <a:pt x="737" y="1651"/>
                  <a:pt x="737" y="1651"/>
                  <a:pt x="737" y="1651"/>
                </a:cubicBezTo>
                <a:cubicBezTo>
                  <a:pt x="736" y="1651"/>
                  <a:pt x="736" y="1651"/>
                  <a:pt x="736" y="1651"/>
                </a:cubicBezTo>
                <a:cubicBezTo>
                  <a:pt x="736" y="1650"/>
                  <a:pt x="736" y="1650"/>
                  <a:pt x="736" y="1650"/>
                </a:cubicBezTo>
                <a:cubicBezTo>
                  <a:pt x="738" y="1650"/>
                  <a:pt x="738" y="1650"/>
                  <a:pt x="738" y="1650"/>
                </a:cubicBezTo>
                <a:cubicBezTo>
                  <a:pt x="739" y="1649"/>
                  <a:pt x="739" y="1649"/>
                  <a:pt x="739" y="1649"/>
                </a:cubicBezTo>
                <a:cubicBezTo>
                  <a:pt x="739" y="1646"/>
                  <a:pt x="739" y="1646"/>
                  <a:pt x="739" y="1646"/>
                </a:cubicBezTo>
                <a:cubicBezTo>
                  <a:pt x="738" y="1646"/>
                  <a:pt x="738" y="1646"/>
                  <a:pt x="738" y="1646"/>
                </a:cubicBezTo>
                <a:cubicBezTo>
                  <a:pt x="736" y="1647"/>
                  <a:pt x="736" y="1647"/>
                  <a:pt x="736" y="1647"/>
                </a:cubicBezTo>
                <a:cubicBezTo>
                  <a:pt x="733" y="1647"/>
                  <a:pt x="733" y="1647"/>
                  <a:pt x="733" y="1647"/>
                </a:cubicBezTo>
                <a:cubicBezTo>
                  <a:pt x="732" y="1646"/>
                  <a:pt x="732" y="1646"/>
                  <a:pt x="732" y="1646"/>
                </a:cubicBezTo>
                <a:cubicBezTo>
                  <a:pt x="731" y="1647"/>
                  <a:pt x="731" y="1647"/>
                  <a:pt x="731" y="1647"/>
                </a:cubicBezTo>
                <a:cubicBezTo>
                  <a:pt x="730" y="1648"/>
                  <a:pt x="730" y="1648"/>
                  <a:pt x="730" y="1648"/>
                </a:cubicBezTo>
                <a:cubicBezTo>
                  <a:pt x="731" y="1650"/>
                  <a:pt x="731" y="1650"/>
                  <a:pt x="731" y="1650"/>
                </a:cubicBezTo>
                <a:cubicBezTo>
                  <a:pt x="732" y="1650"/>
                  <a:pt x="732" y="1650"/>
                  <a:pt x="732" y="1650"/>
                </a:cubicBezTo>
                <a:cubicBezTo>
                  <a:pt x="732" y="1651"/>
                  <a:pt x="732" y="1651"/>
                  <a:pt x="732" y="1651"/>
                </a:cubicBezTo>
                <a:cubicBezTo>
                  <a:pt x="731" y="1652"/>
                  <a:pt x="731" y="1652"/>
                  <a:pt x="731" y="1652"/>
                </a:cubicBezTo>
                <a:cubicBezTo>
                  <a:pt x="731" y="1653"/>
                  <a:pt x="731" y="1653"/>
                  <a:pt x="731" y="1653"/>
                </a:cubicBezTo>
                <a:cubicBezTo>
                  <a:pt x="729" y="1654"/>
                  <a:pt x="729" y="1654"/>
                  <a:pt x="729" y="1654"/>
                </a:cubicBezTo>
                <a:cubicBezTo>
                  <a:pt x="729" y="1656"/>
                  <a:pt x="729" y="1656"/>
                  <a:pt x="729" y="1656"/>
                </a:cubicBezTo>
                <a:cubicBezTo>
                  <a:pt x="726" y="1657"/>
                  <a:pt x="726" y="1657"/>
                  <a:pt x="726" y="1657"/>
                </a:cubicBezTo>
                <a:cubicBezTo>
                  <a:pt x="726" y="1658"/>
                  <a:pt x="726" y="1658"/>
                  <a:pt x="726" y="1658"/>
                </a:cubicBezTo>
                <a:cubicBezTo>
                  <a:pt x="729" y="1661"/>
                  <a:pt x="729" y="1661"/>
                  <a:pt x="729" y="1661"/>
                </a:cubicBezTo>
                <a:cubicBezTo>
                  <a:pt x="730" y="1661"/>
                  <a:pt x="730" y="1661"/>
                  <a:pt x="730" y="1661"/>
                </a:cubicBezTo>
                <a:cubicBezTo>
                  <a:pt x="731" y="1660"/>
                  <a:pt x="731" y="1660"/>
                  <a:pt x="731" y="1660"/>
                </a:cubicBezTo>
                <a:cubicBezTo>
                  <a:pt x="731" y="1659"/>
                  <a:pt x="731" y="1659"/>
                  <a:pt x="731" y="1659"/>
                </a:cubicBezTo>
                <a:cubicBezTo>
                  <a:pt x="729" y="1659"/>
                  <a:pt x="729" y="1659"/>
                  <a:pt x="729" y="1659"/>
                </a:cubicBezTo>
                <a:cubicBezTo>
                  <a:pt x="729" y="1658"/>
                  <a:pt x="729" y="1658"/>
                  <a:pt x="729" y="1658"/>
                </a:cubicBezTo>
                <a:cubicBezTo>
                  <a:pt x="730" y="1656"/>
                  <a:pt x="730" y="1656"/>
                  <a:pt x="730" y="1656"/>
                </a:cubicBezTo>
                <a:cubicBezTo>
                  <a:pt x="732" y="1656"/>
                  <a:pt x="732" y="1656"/>
                  <a:pt x="732" y="1656"/>
                </a:cubicBezTo>
                <a:cubicBezTo>
                  <a:pt x="733" y="1655"/>
                  <a:pt x="733" y="1655"/>
                  <a:pt x="733" y="1655"/>
                </a:cubicBezTo>
                <a:cubicBezTo>
                  <a:pt x="733" y="1658"/>
                  <a:pt x="733" y="1658"/>
                  <a:pt x="733" y="1658"/>
                </a:cubicBezTo>
                <a:cubicBezTo>
                  <a:pt x="735" y="1659"/>
                  <a:pt x="735" y="1659"/>
                  <a:pt x="735" y="1659"/>
                </a:cubicBezTo>
                <a:cubicBezTo>
                  <a:pt x="737" y="1659"/>
                  <a:pt x="737" y="1659"/>
                  <a:pt x="737" y="1659"/>
                </a:cubicBezTo>
                <a:cubicBezTo>
                  <a:pt x="738" y="1658"/>
                  <a:pt x="738" y="1658"/>
                  <a:pt x="738" y="1658"/>
                </a:cubicBezTo>
                <a:cubicBezTo>
                  <a:pt x="739" y="1658"/>
                  <a:pt x="739" y="1658"/>
                  <a:pt x="739" y="1658"/>
                </a:cubicBezTo>
                <a:cubicBezTo>
                  <a:pt x="740" y="1659"/>
                  <a:pt x="740" y="1659"/>
                  <a:pt x="740" y="1659"/>
                </a:cubicBezTo>
                <a:cubicBezTo>
                  <a:pt x="742" y="1660"/>
                  <a:pt x="742" y="1660"/>
                  <a:pt x="742" y="1660"/>
                </a:cubicBezTo>
                <a:cubicBezTo>
                  <a:pt x="743" y="1661"/>
                  <a:pt x="743" y="1661"/>
                  <a:pt x="743" y="1661"/>
                </a:cubicBezTo>
                <a:cubicBezTo>
                  <a:pt x="742" y="1662"/>
                  <a:pt x="742" y="1662"/>
                  <a:pt x="742" y="1662"/>
                </a:cubicBezTo>
                <a:cubicBezTo>
                  <a:pt x="741" y="1663"/>
                  <a:pt x="741" y="1663"/>
                  <a:pt x="741" y="1663"/>
                </a:cubicBezTo>
                <a:cubicBezTo>
                  <a:pt x="742" y="1664"/>
                  <a:pt x="742" y="1664"/>
                  <a:pt x="742" y="1664"/>
                </a:cubicBezTo>
                <a:cubicBezTo>
                  <a:pt x="741" y="1664"/>
                  <a:pt x="741" y="1664"/>
                  <a:pt x="741" y="1664"/>
                </a:cubicBezTo>
                <a:cubicBezTo>
                  <a:pt x="740" y="1666"/>
                  <a:pt x="740" y="1666"/>
                  <a:pt x="740" y="1666"/>
                </a:cubicBezTo>
                <a:cubicBezTo>
                  <a:pt x="741" y="1667"/>
                  <a:pt x="741" y="1667"/>
                  <a:pt x="741" y="1667"/>
                </a:cubicBezTo>
                <a:cubicBezTo>
                  <a:pt x="743" y="1668"/>
                  <a:pt x="743" y="1668"/>
                  <a:pt x="743" y="1668"/>
                </a:cubicBezTo>
                <a:cubicBezTo>
                  <a:pt x="742" y="1668"/>
                  <a:pt x="742" y="1668"/>
                  <a:pt x="742" y="1668"/>
                </a:cubicBezTo>
                <a:cubicBezTo>
                  <a:pt x="741" y="1668"/>
                  <a:pt x="741" y="1668"/>
                  <a:pt x="741" y="1668"/>
                </a:cubicBezTo>
                <a:cubicBezTo>
                  <a:pt x="740" y="1667"/>
                  <a:pt x="740" y="1667"/>
                  <a:pt x="740" y="1667"/>
                </a:cubicBezTo>
                <a:cubicBezTo>
                  <a:pt x="739" y="1667"/>
                  <a:pt x="739" y="1667"/>
                  <a:pt x="739" y="1667"/>
                </a:cubicBezTo>
                <a:cubicBezTo>
                  <a:pt x="739" y="1668"/>
                  <a:pt x="739" y="1668"/>
                  <a:pt x="739" y="1668"/>
                </a:cubicBezTo>
                <a:cubicBezTo>
                  <a:pt x="741" y="1670"/>
                  <a:pt x="741" y="1670"/>
                  <a:pt x="741" y="1670"/>
                </a:cubicBezTo>
                <a:cubicBezTo>
                  <a:pt x="741" y="1671"/>
                  <a:pt x="741" y="1671"/>
                  <a:pt x="741" y="1671"/>
                </a:cubicBezTo>
                <a:cubicBezTo>
                  <a:pt x="744" y="1671"/>
                  <a:pt x="744" y="1671"/>
                  <a:pt x="744" y="1671"/>
                </a:cubicBezTo>
                <a:cubicBezTo>
                  <a:pt x="746" y="1670"/>
                  <a:pt x="746" y="1670"/>
                  <a:pt x="746" y="1670"/>
                </a:cubicBezTo>
                <a:cubicBezTo>
                  <a:pt x="747" y="1671"/>
                  <a:pt x="747" y="1671"/>
                  <a:pt x="747" y="1671"/>
                </a:cubicBezTo>
                <a:cubicBezTo>
                  <a:pt x="748" y="1671"/>
                  <a:pt x="748" y="1671"/>
                  <a:pt x="748" y="1671"/>
                </a:cubicBezTo>
                <a:cubicBezTo>
                  <a:pt x="749" y="1670"/>
                  <a:pt x="749" y="1670"/>
                  <a:pt x="749" y="1670"/>
                </a:cubicBezTo>
                <a:cubicBezTo>
                  <a:pt x="749" y="1671"/>
                  <a:pt x="749" y="1671"/>
                  <a:pt x="749" y="1671"/>
                </a:cubicBezTo>
                <a:cubicBezTo>
                  <a:pt x="749" y="1672"/>
                  <a:pt x="749" y="1672"/>
                  <a:pt x="749" y="1672"/>
                </a:cubicBezTo>
                <a:cubicBezTo>
                  <a:pt x="749" y="1673"/>
                  <a:pt x="749" y="1673"/>
                  <a:pt x="749" y="1673"/>
                </a:cubicBezTo>
                <a:cubicBezTo>
                  <a:pt x="747" y="1673"/>
                  <a:pt x="747" y="1673"/>
                  <a:pt x="747" y="1673"/>
                </a:cubicBezTo>
                <a:cubicBezTo>
                  <a:pt x="746" y="1673"/>
                  <a:pt x="746" y="1673"/>
                  <a:pt x="746" y="1673"/>
                </a:cubicBezTo>
                <a:cubicBezTo>
                  <a:pt x="745" y="1672"/>
                  <a:pt x="745" y="1672"/>
                  <a:pt x="745" y="1672"/>
                </a:cubicBezTo>
                <a:cubicBezTo>
                  <a:pt x="742" y="1673"/>
                  <a:pt x="742" y="1673"/>
                  <a:pt x="742" y="1673"/>
                </a:cubicBezTo>
                <a:cubicBezTo>
                  <a:pt x="742" y="1674"/>
                  <a:pt x="742" y="1674"/>
                  <a:pt x="742" y="1674"/>
                </a:cubicBezTo>
                <a:cubicBezTo>
                  <a:pt x="742" y="1675"/>
                  <a:pt x="742" y="1675"/>
                  <a:pt x="742" y="1675"/>
                </a:cubicBezTo>
                <a:cubicBezTo>
                  <a:pt x="744" y="1676"/>
                  <a:pt x="744" y="1676"/>
                  <a:pt x="744" y="1676"/>
                </a:cubicBezTo>
                <a:cubicBezTo>
                  <a:pt x="744" y="1678"/>
                  <a:pt x="744" y="1678"/>
                  <a:pt x="744" y="1678"/>
                </a:cubicBezTo>
                <a:cubicBezTo>
                  <a:pt x="746" y="1678"/>
                  <a:pt x="746" y="1678"/>
                  <a:pt x="746" y="1678"/>
                </a:cubicBezTo>
                <a:cubicBezTo>
                  <a:pt x="747" y="1678"/>
                  <a:pt x="747" y="1678"/>
                  <a:pt x="747" y="1678"/>
                </a:cubicBezTo>
                <a:cubicBezTo>
                  <a:pt x="747" y="1679"/>
                  <a:pt x="747" y="1679"/>
                  <a:pt x="747" y="1679"/>
                </a:cubicBezTo>
                <a:cubicBezTo>
                  <a:pt x="745" y="1680"/>
                  <a:pt x="745" y="1680"/>
                  <a:pt x="745" y="1680"/>
                </a:cubicBezTo>
                <a:cubicBezTo>
                  <a:pt x="746" y="1681"/>
                  <a:pt x="746" y="1681"/>
                  <a:pt x="746" y="1681"/>
                </a:cubicBezTo>
                <a:cubicBezTo>
                  <a:pt x="746" y="1682"/>
                  <a:pt x="746" y="1682"/>
                  <a:pt x="746" y="1682"/>
                </a:cubicBezTo>
                <a:cubicBezTo>
                  <a:pt x="745" y="1683"/>
                  <a:pt x="745" y="1683"/>
                  <a:pt x="745" y="1683"/>
                </a:cubicBezTo>
                <a:cubicBezTo>
                  <a:pt x="744" y="1683"/>
                  <a:pt x="744" y="1683"/>
                  <a:pt x="744" y="1683"/>
                </a:cubicBezTo>
                <a:cubicBezTo>
                  <a:pt x="744" y="1684"/>
                  <a:pt x="744" y="1684"/>
                  <a:pt x="744" y="1684"/>
                </a:cubicBezTo>
                <a:cubicBezTo>
                  <a:pt x="745" y="1688"/>
                  <a:pt x="745" y="1688"/>
                  <a:pt x="745" y="1688"/>
                </a:cubicBezTo>
                <a:cubicBezTo>
                  <a:pt x="746" y="1690"/>
                  <a:pt x="746" y="1690"/>
                  <a:pt x="746" y="1690"/>
                </a:cubicBezTo>
                <a:cubicBezTo>
                  <a:pt x="746" y="1692"/>
                  <a:pt x="746" y="1692"/>
                  <a:pt x="746" y="1692"/>
                </a:cubicBezTo>
                <a:cubicBezTo>
                  <a:pt x="747" y="1694"/>
                  <a:pt x="747" y="1694"/>
                  <a:pt x="747" y="1694"/>
                </a:cubicBezTo>
                <a:cubicBezTo>
                  <a:pt x="749" y="1694"/>
                  <a:pt x="749" y="1694"/>
                  <a:pt x="749" y="1694"/>
                </a:cubicBezTo>
                <a:cubicBezTo>
                  <a:pt x="749" y="1691"/>
                  <a:pt x="749" y="1691"/>
                  <a:pt x="749" y="1691"/>
                </a:cubicBezTo>
                <a:cubicBezTo>
                  <a:pt x="750" y="1688"/>
                  <a:pt x="750" y="1688"/>
                  <a:pt x="750" y="1688"/>
                </a:cubicBezTo>
                <a:cubicBezTo>
                  <a:pt x="751" y="1687"/>
                  <a:pt x="751" y="1687"/>
                  <a:pt x="751" y="1687"/>
                </a:cubicBezTo>
                <a:cubicBezTo>
                  <a:pt x="751" y="1688"/>
                  <a:pt x="751" y="1688"/>
                  <a:pt x="751" y="1688"/>
                </a:cubicBezTo>
                <a:cubicBezTo>
                  <a:pt x="750" y="1688"/>
                  <a:pt x="750" y="1688"/>
                  <a:pt x="750" y="1688"/>
                </a:cubicBezTo>
                <a:cubicBezTo>
                  <a:pt x="749" y="1691"/>
                  <a:pt x="749" y="1691"/>
                  <a:pt x="749" y="1691"/>
                </a:cubicBezTo>
                <a:cubicBezTo>
                  <a:pt x="750" y="1692"/>
                  <a:pt x="750" y="1692"/>
                  <a:pt x="750" y="1692"/>
                </a:cubicBezTo>
                <a:cubicBezTo>
                  <a:pt x="751" y="1693"/>
                  <a:pt x="751" y="1693"/>
                  <a:pt x="751" y="1693"/>
                </a:cubicBezTo>
                <a:cubicBezTo>
                  <a:pt x="752" y="1693"/>
                  <a:pt x="752" y="1693"/>
                  <a:pt x="752" y="1693"/>
                </a:cubicBezTo>
                <a:cubicBezTo>
                  <a:pt x="752" y="1694"/>
                  <a:pt x="752" y="1694"/>
                  <a:pt x="752" y="1694"/>
                </a:cubicBezTo>
                <a:cubicBezTo>
                  <a:pt x="750" y="1694"/>
                  <a:pt x="750" y="1694"/>
                  <a:pt x="750" y="1694"/>
                </a:cubicBezTo>
                <a:cubicBezTo>
                  <a:pt x="748" y="1696"/>
                  <a:pt x="748" y="1696"/>
                  <a:pt x="748" y="1696"/>
                </a:cubicBezTo>
                <a:cubicBezTo>
                  <a:pt x="748" y="1697"/>
                  <a:pt x="748" y="1697"/>
                  <a:pt x="748" y="1697"/>
                </a:cubicBezTo>
                <a:cubicBezTo>
                  <a:pt x="748" y="1698"/>
                  <a:pt x="748" y="1698"/>
                  <a:pt x="748" y="1698"/>
                </a:cubicBezTo>
                <a:cubicBezTo>
                  <a:pt x="748" y="1700"/>
                  <a:pt x="748" y="1700"/>
                  <a:pt x="748" y="1700"/>
                </a:cubicBezTo>
                <a:cubicBezTo>
                  <a:pt x="747" y="1701"/>
                  <a:pt x="747" y="1701"/>
                  <a:pt x="747" y="1701"/>
                </a:cubicBezTo>
                <a:cubicBezTo>
                  <a:pt x="746" y="1702"/>
                  <a:pt x="746" y="1702"/>
                  <a:pt x="746" y="1702"/>
                </a:cubicBezTo>
                <a:cubicBezTo>
                  <a:pt x="746" y="1703"/>
                  <a:pt x="746" y="1703"/>
                  <a:pt x="746" y="1703"/>
                </a:cubicBezTo>
                <a:cubicBezTo>
                  <a:pt x="749" y="1705"/>
                  <a:pt x="749" y="1705"/>
                  <a:pt x="749" y="1705"/>
                </a:cubicBezTo>
                <a:cubicBezTo>
                  <a:pt x="752" y="1706"/>
                  <a:pt x="752" y="1706"/>
                  <a:pt x="752" y="1706"/>
                </a:cubicBezTo>
                <a:cubicBezTo>
                  <a:pt x="754" y="1707"/>
                  <a:pt x="754" y="1707"/>
                  <a:pt x="754" y="1707"/>
                </a:cubicBezTo>
                <a:cubicBezTo>
                  <a:pt x="753" y="1708"/>
                  <a:pt x="753" y="1708"/>
                  <a:pt x="753" y="1708"/>
                </a:cubicBezTo>
                <a:cubicBezTo>
                  <a:pt x="753" y="1708"/>
                  <a:pt x="753" y="1708"/>
                  <a:pt x="753" y="1708"/>
                </a:cubicBezTo>
                <a:cubicBezTo>
                  <a:pt x="753" y="1710"/>
                  <a:pt x="753" y="1710"/>
                  <a:pt x="753" y="1710"/>
                </a:cubicBezTo>
                <a:cubicBezTo>
                  <a:pt x="754" y="1711"/>
                  <a:pt x="754" y="1711"/>
                  <a:pt x="754" y="1711"/>
                </a:cubicBezTo>
                <a:cubicBezTo>
                  <a:pt x="755" y="1709"/>
                  <a:pt x="755" y="1709"/>
                  <a:pt x="755" y="1709"/>
                </a:cubicBezTo>
                <a:cubicBezTo>
                  <a:pt x="755" y="1710"/>
                  <a:pt x="755" y="1710"/>
                  <a:pt x="755" y="1710"/>
                </a:cubicBezTo>
                <a:cubicBezTo>
                  <a:pt x="755" y="1711"/>
                  <a:pt x="755" y="1711"/>
                  <a:pt x="755" y="1711"/>
                </a:cubicBezTo>
                <a:cubicBezTo>
                  <a:pt x="753" y="1712"/>
                  <a:pt x="753" y="1712"/>
                  <a:pt x="753" y="1712"/>
                </a:cubicBezTo>
                <a:cubicBezTo>
                  <a:pt x="752" y="1713"/>
                  <a:pt x="752" y="1713"/>
                  <a:pt x="752" y="1713"/>
                </a:cubicBezTo>
                <a:cubicBezTo>
                  <a:pt x="753" y="1714"/>
                  <a:pt x="753" y="1714"/>
                  <a:pt x="753" y="1714"/>
                </a:cubicBezTo>
                <a:cubicBezTo>
                  <a:pt x="755" y="1714"/>
                  <a:pt x="755" y="1714"/>
                  <a:pt x="755" y="1714"/>
                </a:cubicBezTo>
                <a:cubicBezTo>
                  <a:pt x="755" y="1715"/>
                  <a:pt x="755" y="1715"/>
                  <a:pt x="755" y="1715"/>
                </a:cubicBezTo>
                <a:cubicBezTo>
                  <a:pt x="756" y="1717"/>
                  <a:pt x="756" y="1717"/>
                  <a:pt x="756" y="1717"/>
                </a:cubicBezTo>
                <a:cubicBezTo>
                  <a:pt x="757" y="1717"/>
                  <a:pt x="757" y="1717"/>
                  <a:pt x="757" y="1717"/>
                </a:cubicBezTo>
                <a:cubicBezTo>
                  <a:pt x="758" y="1716"/>
                  <a:pt x="758" y="1716"/>
                  <a:pt x="758" y="1716"/>
                </a:cubicBezTo>
                <a:cubicBezTo>
                  <a:pt x="758" y="1717"/>
                  <a:pt x="758" y="1717"/>
                  <a:pt x="758" y="1717"/>
                </a:cubicBezTo>
                <a:cubicBezTo>
                  <a:pt x="758" y="1719"/>
                  <a:pt x="758" y="1719"/>
                  <a:pt x="758" y="1719"/>
                </a:cubicBezTo>
                <a:cubicBezTo>
                  <a:pt x="757" y="1719"/>
                  <a:pt x="757" y="1719"/>
                  <a:pt x="757" y="1719"/>
                </a:cubicBezTo>
                <a:cubicBezTo>
                  <a:pt x="757" y="1719"/>
                  <a:pt x="757" y="1719"/>
                  <a:pt x="757" y="1719"/>
                </a:cubicBezTo>
                <a:cubicBezTo>
                  <a:pt x="756" y="1719"/>
                  <a:pt x="756" y="1719"/>
                  <a:pt x="756" y="1719"/>
                </a:cubicBezTo>
                <a:cubicBezTo>
                  <a:pt x="755" y="1720"/>
                  <a:pt x="755" y="1720"/>
                  <a:pt x="755" y="1720"/>
                </a:cubicBezTo>
                <a:cubicBezTo>
                  <a:pt x="757" y="1722"/>
                  <a:pt x="757" y="1722"/>
                  <a:pt x="757" y="1722"/>
                </a:cubicBezTo>
                <a:cubicBezTo>
                  <a:pt x="758" y="1722"/>
                  <a:pt x="758" y="1722"/>
                  <a:pt x="758" y="1722"/>
                </a:cubicBezTo>
                <a:cubicBezTo>
                  <a:pt x="758" y="1724"/>
                  <a:pt x="758" y="1724"/>
                  <a:pt x="758" y="1724"/>
                </a:cubicBezTo>
                <a:cubicBezTo>
                  <a:pt x="759" y="1725"/>
                  <a:pt x="759" y="1725"/>
                  <a:pt x="759" y="1725"/>
                </a:cubicBezTo>
                <a:cubicBezTo>
                  <a:pt x="761" y="1726"/>
                  <a:pt x="761" y="1726"/>
                  <a:pt x="761" y="1726"/>
                </a:cubicBezTo>
                <a:cubicBezTo>
                  <a:pt x="762" y="1726"/>
                  <a:pt x="762" y="1726"/>
                  <a:pt x="762" y="1726"/>
                </a:cubicBezTo>
                <a:cubicBezTo>
                  <a:pt x="761" y="1724"/>
                  <a:pt x="761" y="1724"/>
                  <a:pt x="761" y="1724"/>
                </a:cubicBezTo>
                <a:cubicBezTo>
                  <a:pt x="761" y="1723"/>
                  <a:pt x="761" y="1723"/>
                  <a:pt x="761" y="1723"/>
                </a:cubicBezTo>
                <a:cubicBezTo>
                  <a:pt x="761" y="1721"/>
                  <a:pt x="761" y="1721"/>
                  <a:pt x="761" y="1721"/>
                </a:cubicBezTo>
                <a:cubicBezTo>
                  <a:pt x="762" y="1722"/>
                  <a:pt x="762" y="1722"/>
                  <a:pt x="762" y="1722"/>
                </a:cubicBezTo>
                <a:cubicBezTo>
                  <a:pt x="763" y="1724"/>
                  <a:pt x="763" y="1724"/>
                  <a:pt x="763" y="1724"/>
                </a:cubicBezTo>
                <a:cubicBezTo>
                  <a:pt x="764" y="1725"/>
                  <a:pt x="764" y="1725"/>
                  <a:pt x="764" y="1725"/>
                </a:cubicBezTo>
                <a:cubicBezTo>
                  <a:pt x="764" y="1723"/>
                  <a:pt x="764" y="1723"/>
                  <a:pt x="764" y="1723"/>
                </a:cubicBezTo>
                <a:cubicBezTo>
                  <a:pt x="766" y="1722"/>
                  <a:pt x="766" y="1722"/>
                  <a:pt x="766" y="1722"/>
                </a:cubicBezTo>
                <a:cubicBezTo>
                  <a:pt x="765" y="1721"/>
                  <a:pt x="765" y="1721"/>
                  <a:pt x="765" y="1721"/>
                </a:cubicBezTo>
                <a:cubicBezTo>
                  <a:pt x="764" y="1721"/>
                  <a:pt x="764" y="1721"/>
                  <a:pt x="764" y="1721"/>
                </a:cubicBezTo>
                <a:cubicBezTo>
                  <a:pt x="762" y="1720"/>
                  <a:pt x="762" y="1720"/>
                  <a:pt x="762" y="1720"/>
                </a:cubicBezTo>
                <a:cubicBezTo>
                  <a:pt x="762" y="1720"/>
                  <a:pt x="762" y="1720"/>
                  <a:pt x="762" y="1720"/>
                </a:cubicBezTo>
                <a:cubicBezTo>
                  <a:pt x="763" y="1720"/>
                  <a:pt x="763" y="1720"/>
                  <a:pt x="763" y="1720"/>
                </a:cubicBezTo>
                <a:cubicBezTo>
                  <a:pt x="766" y="1721"/>
                  <a:pt x="766" y="1721"/>
                  <a:pt x="766" y="1721"/>
                </a:cubicBezTo>
                <a:cubicBezTo>
                  <a:pt x="767" y="1721"/>
                  <a:pt x="767" y="1721"/>
                  <a:pt x="767" y="1721"/>
                </a:cubicBezTo>
                <a:cubicBezTo>
                  <a:pt x="769" y="1721"/>
                  <a:pt x="769" y="1721"/>
                  <a:pt x="769" y="1721"/>
                </a:cubicBezTo>
                <a:cubicBezTo>
                  <a:pt x="768" y="1720"/>
                  <a:pt x="768" y="1720"/>
                  <a:pt x="768" y="1720"/>
                </a:cubicBezTo>
                <a:cubicBezTo>
                  <a:pt x="766" y="1719"/>
                  <a:pt x="766" y="1719"/>
                  <a:pt x="766" y="1719"/>
                </a:cubicBezTo>
                <a:cubicBezTo>
                  <a:pt x="763" y="1719"/>
                  <a:pt x="763" y="1719"/>
                  <a:pt x="763" y="1719"/>
                </a:cubicBezTo>
                <a:cubicBezTo>
                  <a:pt x="763" y="1718"/>
                  <a:pt x="763" y="1718"/>
                  <a:pt x="763" y="1718"/>
                </a:cubicBezTo>
                <a:cubicBezTo>
                  <a:pt x="764" y="1717"/>
                  <a:pt x="764" y="1717"/>
                  <a:pt x="764" y="1717"/>
                </a:cubicBezTo>
                <a:cubicBezTo>
                  <a:pt x="767" y="1719"/>
                  <a:pt x="767" y="1719"/>
                  <a:pt x="767" y="1719"/>
                </a:cubicBezTo>
                <a:cubicBezTo>
                  <a:pt x="770" y="1720"/>
                  <a:pt x="770" y="1720"/>
                  <a:pt x="770" y="1720"/>
                </a:cubicBezTo>
                <a:cubicBezTo>
                  <a:pt x="770" y="1722"/>
                  <a:pt x="770" y="1722"/>
                  <a:pt x="770" y="1722"/>
                </a:cubicBezTo>
                <a:cubicBezTo>
                  <a:pt x="769" y="1724"/>
                  <a:pt x="769" y="1724"/>
                  <a:pt x="769" y="1724"/>
                </a:cubicBezTo>
                <a:cubicBezTo>
                  <a:pt x="769" y="1725"/>
                  <a:pt x="769" y="1725"/>
                  <a:pt x="769" y="1725"/>
                </a:cubicBezTo>
                <a:cubicBezTo>
                  <a:pt x="770" y="1728"/>
                  <a:pt x="770" y="1728"/>
                  <a:pt x="770" y="1728"/>
                </a:cubicBezTo>
                <a:cubicBezTo>
                  <a:pt x="770" y="1729"/>
                  <a:pt x="770" y="1729"/>
                  <a:pt x="770" y="1729"/>
                </a:cubicBezTo>
                <a:cubicBezTo>
                  <a:pt x="769" y="1730"/>
                  <a:pt x="769" y="1730"/>
                  <a:pt x="769" y="1730"/>
                </a:cubicBezTo>
                <a:cubicBezTo>
                  <a:pt x="769" y="1728"/>
                  <a:pt x="769" y="1728"/>
                  <a:pt x="769" y="1728"/>
                </a:cubicBezTo>
                <a:cubicBezTo>
                  <a:pt x="768" y="1725"/>
                  <a:pt x="768" y="1725"/>
                  <a:pt x="768" y="1725"/>
                </a:cubicBezTo>
                <a:cubicBezTo>
                  <a:pt x="767" y="1724"/>
                  <a:pt x="767" y="1724"/>
                  <a:pt x="767" y="1724"/>
                </a:cubicBezTo>
                <a:cubicBezTo>
                  <a:pt x="766" y="1725"/>
                  <a:pt x="766" y="1725"/>
                  <a:pt x="766" y="1725"/>
                </a:cubicBezTo>
                <a:cubicBezTo>
                  <a:pt x="766" y="1726"/>
                  <a:pt x="766" y="1726"/>
                  <a:pt x="766" y="1726"/>
                </a:cubicBezTo>
                <a:cubicBezTo>
                  <a:pt x="767" y="1727"/>
                  <a:pt x="767" y="1727"/>
                  <a:pt x="767" y="1727"/>
                </a:cubicBezTo>
                <a:cubicBezTo>
                  <a:pt x="766" y="1729"/>
                  <a:pt x="766" y="1729"/>
                  <a:pt x="766" y="1729"/>
                </a:cubicBezTo>
                <a:cubicBezTo>
                  <a:pt x="766" y="1728"/>
                  <a:pt x="766" y="1728"/>
                  <a:pt x="766" y="1728"/>
                </a:cubicBezTo>
                <a:cubicBezTo>
                  <a:pt x="765" y="1727"/>
                  <a:pt x="765" y="1727"/>
                  <a:pt x="765" y="1727"/>
                </a:cubicBezTo>
                <a:cubicBezTo>
                  <a:pt x="764" y="1727"/>
                  <a:pt x="764" y="1727"/>
                  <a:pt x="764" y="1727"/>
                </a:cubicBezTo>
                <a:cubicBezTo>
                  <a:pt x="763" y="1728"/>
                  <a:pt x="763" y="1728"/>
                  <a:pt x="763" y="1728"/>
                </a:cubicBezTo>
                <a:cubicBezTo>
                  <a:pt x="761" y="1728"/>
                  <a:pt x="761" y="1728"/>
                  <a:pt x="761" y="1728"/>
                </a:cubicBezTo>
                <a:cubicBezTo>
                  <a:pt x="759" y="1728"/>
                  <a:pt x="759" y="1728"/>
                  <a:pt x="759" y="1728"/>
                </a:cubicBezTo>
                <a:cubicBezTo>
                  <a:pt x="761" y="1729"/>
                  <a:pt x="761" y="1729"/>
                  <a:pt x="761" y="1729"/>
                </a:cubicBezTo>
                <a:cubicBezTo>
                  <a:pt x="761" y="1732"/>
                  <a:pt x="761" y="1732"/>
                  <a:pt x="761" y="1732"/>
                </a:cubicBezTo>
                <a:cubicBezTo>
                  <a:pt x="761" y="1733"/>
                  <a:pt x="761" y="1733"/>
                  <a:pt x="761" y="1733"/>
                </a:cubicBezTo>
                <a:cubicBezTo>
                  <a:pt x="762" y="1734"/>
                  <a:pt x="762" y="1734"/>
                  <a:pt x="762" y="1734"/>
                </a:cubicBezTo>
                <a:cubicBezTo>
                  <a:pt x="761" y="1735"/>
                  <a:pt x="761" y="1735"/>
                  <a:pt x="761" y="1735"/>
                </a:cubicBezTo>
                <a:cubicBezTo>
                  <a:pt x="761" y="1736"/>
                  <a:pt x="761" y="1736"/>
                  <a:pt x="761" y="1736"/>
                </a:cubicBezTo>
                <a:cubicBezTo>
                  <a:pt x="763" y="1736"/>
                  <a:pt x="763" y="1736"/>
                  <a:pt x="763" y="1736"/>
                </a:cubicBezTo>
                <a:cubicBezTo>
                  <a:pt x="763" y="1734"/>
                  <a:pt x="763" y="1734"/>
                  <a:pt x="763" y="1734"/>
                </a:cubicBezTo>
                <a:cubicBezTo>
                  <a:pt x="764" y="1735"/>
                  <a:pt x="764" y="1735"/>
                  <a:pt x="764" y="1735"/>
                </a:cubicBezTo>
                <a:cubicBezTo>
                  <a:pt x="766" y="1735"/>
                  <a:pt x="766" y="1735"/>
                  <a:pt x="766" y="1735"/>
                </a:cubicBezTo>
                <a:cubicBezTo>
                  <a:pt x="766" y="1736"/>
                  <a:pt x="766" y="1736"/>
                  <a:pt x="766" y="1736"/>
                </a:cubicBezTo>
                <a:cubicBezTo>
                  <a:pt x="764" y="1736"/>
                  <a:pt x="764" y="1736"/>
                  <a:pt x="764" y="1736"/>
                </a:cubicBezTo>
                <a:cubicBezTo>
                  <a:pt x="763" y="1738"/>
                  <a:pt x="763" y="1738"/>
                  <a:pt x="763" y="1738"/>
                </a:cubicBezTo>
                <a:cubicBezTo>
                  <a:pt x="763" y="1739"/>
                  <a:pt x="763" y="1739"/>
                  <a:pt x="763" y="1739"/>
                </a:cubicBezTo>
                <a:cubicBezTo>
                  <a:pt x="766" y="1739"/>
                  <a:pt x="766" y="1739"/>
                  <a:pt x="766" y="1739"/>
                </a:cubicBezTo>
                <a:cubicBezTo>
                  <a:pt x="768" y="1740"/>
                  <a:pt x="768" y="1740"/>
                  <a:pt x="768" y="1740"/>
                </a:cubicBezTo>
                <a:cubicBezTo>
                  <a:pt x="769" y="1740"/>
                  <a:pt x="769" y="1740"/>
                  <a:pt x="769" y="1740"/>
                </a:cubicBezTo>
                <a:cubicBezTo>
                  <a:pt x="770" y="1739"/>
                  <a:pt x="770" y="1739"/>
                  <a:pt x="770" y="1739"/>
                </a:cubicBezTo>
                <a:cubicBezTo>
                  <a:pt x="769" y="1737"/>
                  <a:pt x="769" y="1737"/>
                  <a:pt x="769" y="1737"/>
                </a:cubicBezTo>
                <a:cubicBezTo>
                  <a:pt x="769" y="1735"/>
                  <a:pt x="769" y="1735"/>
                  <a:pt x="769" y="1735"/>
                </a:cubicBezTo>
                <a:cubicBezTo>
                  <a:pt x="769" y="1734"/>
                  <a:pt x="769" y="1734"/>
                  <a:pt x="769" y="1734"/>
                </a:cubicBezTo>
                <a:cubicBezTo>
                  <a:pt x="768" y="1734"/>
                  <a:pt x="768" y="1734"/>
                  <a:pt x="768" y="1734"/>
                </a:cubicBezTo>
                <a:cubicBezTo>
                  <a:pt x="767" y="1734"/>
                  <a:pt x="767" y="1734"/>
                  <a:pt x="767" y="1734"/>
                </a:cubicBezTo>
                <a:cubicBezTo>
                  <a:pt x="767" y="1734"/>
                  <a:pt x="767" y="1734"/>
                  <a:pt x="767" y="1734"/>
                </a:cubicBezTo>
                <a:cubicBezTo>
                  <a:pt x="768" y="1733"/>
                  <a:pt x="768" y="1733"/>
                  <a:pt x="768" y="1733"/>
                </a:cubicBezTo>
                <a:cubicBezTo>
                  <a:pt x="768" y="1732"/>
                  <a:pt x="768" y="1732"/>
                  <a:pt x="768" y="1732"/>
                </a:cubicBezTo>
                <a:cubicBezTo>
                  <a:pt x="769" y="1731"/>
                  <a:pt x="769" y="1731"/>
                  <a:pt x="769" y="1731"/>
                </a:cubicBezTo>
                <a:cubicBezTo>
                  <a:pt x="771" y="1732"/>
                  <a:pt x="771" y="1732"/>
                  <a:pt x="771" y="1732"/>
                </a:cubicBezTo>
                <a:cubicBezTo>
                  <a:pt x="772" y="1732"/>
                  <a:pt x="772" y="1732"/>
                  <a:pt x="772" y="1732"/>
                </a:cubicBezTo>
                <a:cubicBezTo>
                  <a:pt x="772" y="1733"/>
                  <a:pt x="772" y="1733"/>
                  <a:pt x="772" y="1733"/>
                </a:cubicBezTo>
                <a:cubicBezTo>
                  <a:pt x="773" y="1733"/>
                  <a:pt x="773" y="1733"/>
                  <a:pt x="773" y="1733"/>
                </a:cubicBezTo>
                <a:cubicBezTo>
                  <a:pt x="774" y="1732"/>
                  <a:pt x="774" y="1732"/>
                  <a:pt x="774" y="1732"/>
                </a:cubicBezTo>
                <a:cubicBezTo>
                  <a:pt x="776" y="1732"/>
                  <a:pt x="776" y="1732"/>
                  <a:pt x="776" y="1732"/>
                </a:cubicBezTo>
                <a:cubicBezTo>
                  <a:pt x="777" y="1732"/>
                  <a:pt x="777" y="1732"/>
                  <a:pt x="777" y="1732"/>
                </a:cubicBezTo>
                <a:cubicBezTo>
                  <a:pt x="779" y="1732"/>
                  <a:pt x="779" y="1732"/>
                  <a:pt x="779" y="1732"/>
                </a:cubicBezTo>
                <a:cubicBezTo>
                  <a:pt x="781" y="1732"/>
                  <a:pt x="781" y="1732"/>
                  <a:pt x="781" y="1732"/>
                </a:cubicBezTo>
                <a:cubicBezTo>
                  <a:pt x="781" y="1733"/>
                  <a:pt x="781" y="1733"/>
                  <a:pt x="781" y="1733"/>
                </a:cubicBezTo>
                <a:cubicBezTo>
                  <a:pt x="780" y="1733"/>
                  <a:pt x="780" y="1733"/>
                  <a:pt x="780" y="1733"/>
                </a:cubicBezTo>
                <a:cubicBezTo>
                  <a:pt x="779" y="1734"/>
                  <a:pt x="779" y="1734"/>
                  <a:pt x="779" y="1734"/>
                </a:cubicBezTo>
                <a:cubicBezTo>
                  <a:pt x="778" y="1734"/>
                  <a:pt x="778" y="1734"/>
                  <a:pt x="778" y="1734"/>
                </a:cubicBezTo>
                <a:cubicBezTo>
                  <a:pt x="777" y="1733"/>
                  <a:pt x="777" y="1733"/>
                  <a:pt x="777" y="1733"/>
                </a:cubicBezTo>
                <a:cubicBezTo>
                  <a:pt x="776" y="1734"/>
                  <a:pt x="776" y="1734"/>
                  <a:pt x="776" y="1734"/>
                </a:cubicBezTo>
                <a:cubicBezTo>
                  <a:pt x="773" y="1736"/>
                  <a:pt x="773" y="1736"/>
                  <a:pt x="773" y="1736"/>
                </a:cubicBezTo>
                <a:cubicBezTo>
                  <a:pt x="772" y="1736"/>
                  <a:pt x="772" y="1736"/>
                  <a:pt x="772" y="1736"/>
                </a:cubicBezTo>
                <a:cubicBezTo>
                  <a:pt x="771" y="1736"/>
                  <a:pt x="771" y="1736"/>
                  <a:pt x="771" y="1736"/>
                </a:cubicBezTo>
                <a:cubicBezTo>
                  <a:pt x="770" y="1737"/>
                  <a:pt x="770" y="1737"/>
                  <a:pt x="770" y="1737"/>
                </a:cubicBezTo>
                <a:cubicBezTo>
                  <a:pt x="770" y="1738"/>
                  <a:pt x="770" y="1738"/>
                  <a:pt x="770" y="1738"/>
                </a:cubicBezTo>
                <a:cubicBezTo>
                  <a:pt x="770" y="1740"/>
                  <a:pt x="770" y="1740"/>
                  <a:pt x="770" y="1740"/>
                </a:cubicBezTo>
                <a:cubicBezTo>
                  <a:pt x="769" y="1740"/>
                  <a:pt x="769" y="1740"/>
                  <a:pt x="769" y="1740"/>
                </a:cubicBezTo>
                <a:cubicBezTo>
                  <a:pt x="769" y="1741"/>
                  <a:pt x="769" y="1741"/>
                  <a:pt x="769" y="1741"/>
                </a:cubicBezTo>
                <a:cubicBezTo>
                  <a:pt x="770" y="1741"/>
                  <a:pt x="770" y="1741"/>
                  <a:pt x="770" y="1741"/>
                </a:cubicBezTo>
                <a:cubicBezTo>
                  <a:pt x="769" y="1742"/>
                  <a:pt x="769" y="1742"/>
                  <a:pt x="769" y="1742"/>
                </a:cubicBezTo>
                <a:cubicBezTo>
                  <a:pt x="769" y="1743"/>
                  <a:pt x="769" y="1743"/>
                  <a:pt x="769" y="1743"/>
                </a:cubicBezTo>
                <a:cubicBezTo>
                  <a:pt x="772" y="1744"/>
                  <a:pt x="772" y="1744"/>
                  <a:pt x="772" y="1744"/>
                </a:cubicBezTo>
                <a:cubicBezTo>
                  <a:pt x="774" y="1746"/>
                  <a:pt x="774" y="1746"/>
                  <a:pt x="774" y="1746"/>
                </a:cubicBezTo>
                <a:cubicBezTo>
                  <a:pt x="775" y="1746"/>
                  <a:pt x="775" y="1746"/>
                  <a:pt x="775" y="1746"/>
                </a:cubicBezTo>
                <a:cubicBezTo>
                  <a:pt x="775" y="1745"/>
                  <a:pt x="775" y="1745"/>
                  <a:pt x="775" y="1745"/>
                </a:cubicBezTo>
                <a:cubicBezTo>
                  <a:pt x="775" y="1743"/>
                  <a:pt x="775" y="1743"/>
                  <a:pt x="775" y="1743"/>
                </a:cubicBezTo>
                <a:cubicBezTo>
                  <a:pt x="776" y="1742"/>
                  <a:pt x="776" y="1742"/>
                  <a:pt x="776" y="1742"/>
                </a:cubicBezTo>
                <a:cubicBezTo>
                  <a:pt x="777" y="1742"/>
                  <a:pt x="777" y="1742"/>
                  <a:pt x="777" y="1742"/>
                </a:cubicBezTo>
                <a:cubicBezTo>
                  <a:pt x="777" y="1741"/>
                  <a:pt x="777" y="1741"/>
                  <a:pt x="777" y="1741"/>
                </a:cubicBezTo>
                <a:cubicBezTo>
                  <a:pt x="776" y="1739"/>
                  <a:pt x="776" y="1739"/>
                  <a:pt x="776" y="1739"/>
                </a:cubicBezTo>
                <a:cubicBezTo>
                  <a:pt x="778" y="1739"/>
                  <a:pt x="778" y="1739"/>
                  <a:pt x="778" y="1739"/>
                </a:cubicBezTo>
                <a:cubicBezTo>
                  <a:pt x="780" y="1738"/>
                  <a:pt x="780" y="1738"/>
                  <a:pt x="780" y="1738"/>
                </a:cubicBezTo>
                <a:cubicBezTo>
                  <a:pt x="781" y="1735"/>
                  <a:pt x="781" y="1735"/>
                  <a:pt x="781" y="1735"/>
                </a:cubicBezTo>
                <a:cubicBezTo>
                  <a:pt x="782" y="1735"/>
                  <a:pt x="782" y="1735"/>
                  <a:pt x="782" y="1735"/>
                </a:cubicBezTo>
                <a:cubicBezTo>
                  <a:pt x="783" y="1735"/>
                  <a:pt x="783" y="1735"/>
                  <a:pt x="783" y="1735"/>
                </a:cubicBezTo>
                <a:cubicBezTo>
                  <a:pt x="784" y="1736"/>
                  <a:pt x="784" y="1736"/>
                  <a:pt x="784" y="1736"/>
                </a:cubicBezTo>
                <a:cubicBezTo>
                  <a:pt x="785" y="1736"/>
                  <a:pt x="785" y="1736"/>
                  <a:pt x="785" y="1736"/>
                </a:cubicBezTo>
                <a:cubicBezTo>
                  <a:pt x="785" y="1736"/>
                  <a:pt x="785" y="1736"/>
                  <a:pt x="785" y="1736"/>
                </a:cubicBezTo>
                <a:cubicBezTo>
                  <a:pt x="784" y="1737"/>
                  <a:pt x="784" y="1737"/>
                  <a:pt x="784" y="1737"/>
                </a:cubicBezTo>
                <a:cubicBezTo>
                  <a:pt x="783" y="1738"/>
                  <a:pt x="783" y="1738"/>
                  <a:pt x="783" y="1738"/>
                </a:cubicBezTo>
                <a:cubicBezTo>
                  <a:pt x="783" y="1739"/>
                  <a:pt x="783" y="1739"/>
                  <a:pt x="783" y="1739"/>
                </a:cubicBezTo>
                <a:cubicBezTo>
                  <a:pt x="781" y="1741"/>
                  <a:pt x="781" y="1741"/>
                  <a:pt x="781" y="1741"/>
                </a:cubicBezTo>
                <a:cubicBezTo>
                  <a:pt x="781" y="1743"/>
                  <a:pt x="781" y="1743"/>
                  <a:pt x="781" y="1743"/>
                </a:cubicBezTo>
                <a:cubicBezTo>
                  <a:pt x="782" y="1744"/>
                  <a:pt x="782" y="1744"/>
                  <a:pt x="782" y="1744"/>
                </a:cubicBezTo>
                <a:cubicBezTo>
                  <a:pt x="781" y="1745"/>
                  <a:pt x="781" y="1745"/>
                  <a:pt x="781" y="1745"/>
                </a:cubicBezTo>
                <a:cubicBezTo>
                  <a:pt x="779" y="1746"/>
                  <a:pt x="779" y="1746"/>
                  <a:pt x="779" y="1746"/>
                </a:cubicBezTo>
                <a:cubicBezTo>
                  <a:pt x="779" y="1745"/>
                  <a:pt x="779" y="1745"/>
                  <a:pt x="779" y="1745"/>
                </a:cubicBezTo>
                <a:cubicBezTo>
                  <a:pt x="780" y="1744"/>
                  <a:pt x="780" y="1744"/>
                  <a:pt x="780" y="1744"/>
                </a:cubicBezTo>
                <a:cubicBezTo>
                  <a:pt x="780" y="1742"/>
                  <a:pt x="780" y="1742"/>
                  <a:pt x="780" y="1742"/>
                </a:cubicBezTo>
                <a:cubicBezTo>
                  <a:pt x="779" y="1742"/>
                  <a:pt x="779" y="1742"/>
                  <a:pt x="779" y="1742"/>
                </a:cubicBezTo>
                <a:cubicBezTo>
                  <a:pt x="779" y="1742"/>
                  <a:pt x="779" y="1742"/>
                  <a:pt x="779" y="1742"/>
                </a:cubicBezTo>
                <a:cubicBezTo>
                  <a:pt x="778" y="1744"/>
                  <a:pt x="778" y="1744"/>
                  <a:pt x="778" y="1744"/>
                </a:cubicBezTo>
                <a:cubicBezTo>
                  <a:pt x="778" y="1743"/>
                  <a:pt x="778" y="1743"/>
                  <a:pt x="778" y="1743"/>
                </a:cubicBezTo>
                <a:cubicBezTo>
                  <a:pt x="777" y="1744"/>
                  <a:pt x="777" y="1744"/>
                  <a:pt x="777" y="1744"/>
                </a:cubicBezTo>
                <a:cubicBezTo>
                  <a:pt x="776" y="1744"/>
                  <a:pt x="776" y="1744"/>
                  <a:pt x="776" y="1744"/>
                </a:cubicBezTo>
                <a:cubicBezTo>
                  <a:pt x="777" y="1746"/>
                  <a:pt x="777" y="1746"/>
                  <a:pt x="777" y="1746"/>
                </a:cubicBezTo>
                <a:cubicBezTo>
                  <a:pt x="780" y="1749"/>
                  <a:pt x="780" y="1749"/>
                  <a:pt x="780" y="1749"/>
                </a:cubicBezTo>
                <a:cubicBezTo>
                  <a:pt x="782" y="1749"/>
                  <a:pt x="782" y="1749"/>
                  <a:pt x="782" y="1749"/>
                </a:cubicBezTo>
                <a:cubicBezTo>
                  <a:pt x="784" y="1750"/>
                  <a:pt x="784" y="1750"/>
                  <a:pt x="784" y="1750"/>
                </a:cubicBezTo>
                <a:cubicBezTo>
                  <a:pt x="785" y="1750"/>
                  <a:pt x="785" y="1750"/>
                  <a:pt x="785" y="1750"/>
                </a:cubicBezTo>
                <a:cubicBezTo>
                  <a:pt x="786" y="1751"/>
                  <a:pt x="786" y="1751"/>
                  <a:pt x="786" y="1751"/>
                </a:cubicBezTo>
                <a:cubicBezTo>
                  <a:pt x="787" y="1750"/>
                  <a:pt x="787" y="1750"/>
                  <a:pt x="787" y="1750"/>
                </a:cubicBezTo>
                <a:cubicBezTo>
                  <a:pt x="788" y="1748"/>
                  <a:pt x="788" y="1748"/>
                  <a:pt x="788" y="1748"/>
                </a:cubicBezTo>
                <a:cubicBezTo>
                  <a:pt x="787" y="1745"/>
                  <a:pt x="787" y="1745"/>
                  <a:pt x="787" y="1745"/>
                </a:cubicBezTo>
                <a:cubicBezTo>
                  <a:pt x="788" y="1744"/>
                  <a:pt x="788" y="1744"/>
                  <a:pt x="788" y="1744"/>
                </a:cubicBezTo>
                <a:cubicBezTo>
                  <a:pt x="788" y="1742"/>
                  <a:pt x="788" y="1742"/>
                  <a:pt x="788" y="1742"/>
                </a:cubicBezTo>
                <a:cubicBezTo>
                  <a:pt x="788" y="1740"/>
                  <a:pt x="788" y="1740"/>
                  <a:pt x="788" y="1740"/>
                </a:cubicBezTo>
                <a:cubicBezTo>
                  <a:pt x="788" y="1737"/>
                  <a:pt x="788" y="1737"/>
                  <a:pt x="788" y="1737"/>
                </a:cubicBezTo>
                <a:cubicBezTo>
                  <a:pt x="788" y="1735"/>
                  <a:pt x="788" y="1735"/>
                  <a:pt x="788" y="1735"/>
                </a:cubicBezTo>
                <a:cubicBezTo>
                  <a:pt x="788" y="1734"/>
                  <a:pt x="788" y="1734"/>
                  <a:pt x="788" y="1734"/>
                </a:cubicBezTo>
                <a:cubicBezTo>
                  <a:pt x="790" y="1733"/>
                  <a:pt x="790" y="1733"/>
                  <a:pt x="790" y="1733"/>
                </a:cubicBezTo>
                <a:cubicBezTo>
                  <a:pt x="792" y="1730"/>
                  <a:pt x="792" y="1730"/>
                  <a:pt x="792" y="1730"/>
                </a:cubicBezTo>
                <a:cubicBezTo>
                  <a:pt x="793" y="1730"/>
                  <a:pt x="793" y="1730"/>
                  <a:pt x="793" y="1730"/>
                </a:cubicBezTo>
                <a:cubicBezTo>
                  <a:pt x="795" y="1730"/>
                  <a:pt x="795" y="1730"/>
                  <a:pt x="795" y="1730"/>
                </a:cubicBezTo>
                <a:cubicBezTo>
                  <a:pt x="796" y="1729"/>
                  <a:pt x="796" y="1729"/>
                  <a:pt x="796" y="1729"/>
                </a:cubicBezTo>
                <a:cubicBezTo>
                  <a:pt x="796" y="1727"/>
                  <a:pt x="796" y="1727"/>
                  <a:pt x="796" y="1727"/>
                </a:cubicBezTo>
                <a:cubicBezTo>
                  <a:pt x="797" y="1726"/>
                  <a:pt x="797" y="1726"/>
                  <a:pt x="797" y="1726"/>
                </a:cubicBezTo>
                <a:cubicBezTo>
                  <a:pt x="799" y="1725"/>
                  <a:pt x="799" y="1725"/>
                  <a:pt x="799" y="1725"/>
                </a:cubicBezTo>
                <a:cubicBezTo>
                  <a:pt x="801" y="1727"/>
                  <a:pt x="801" y="1727"/>
                  <a:pt x="801" y="1727"/>
                </a:cubicBezTo>
                <a:cubicBezTo>
                  <a:pt x="802" y="1726"/>
                  <a:pt x="802" y="1726"/>
                  <a:pt x="802" y="1726"/>
                </a:cubicBezTo>
                <a:cubicBezTo>
                  <a:pt x="803" y="1726"/>
                  <a:pt x="803" y="1726"/>
                  <a:pt x="803" y="1726"/>
                </a:cubicBezTo>
                <a:cubicBezTo>
                  <a:pt x="805" y="1727"/>
                  <a:pt x="805" y="1727"/>
                  <a:pt x="805" y="1727"/>
                </a:cubicBezTo>
                <a:cubicBezTo>
                  <a:pt x="806" y="1727"/>
                  <a:pt x="806" y="1727"/>
                  <a:pt x="806" y="1727"/>
                </a:cubicBezTo>
                <a:cubicBezTo>
                  <a:pt x="806" y="1725"/>
                  <a:pt x="806" y="1725"/>
                  <a:pt x="806" y="1725"/>
                </a:cubicBezTo>
                <a:cubicBezTo>
                  <a:pt x="804" y="1724"/>
                  <a:pt x="804" y="1724"/>
                  <a:pt x="804" y="1724"/>
                </a:cubicBezTo>
                <a:cubicBezTo>
                  <a:pt x="801" y="1722"/>
                  <a:pt x="801" y="1722"/>
                  <a:pt x="801" y="1722"/>
                </a:cubicBezTo>
                <a:cubicBezTo>
                  <a:pt x="800" y="1720"/>
                  <a:pt x="800" y="1720"/>
                  <a:pt x="800" y="1720"/>
                </a:cubicBezTo>
                <a:cubicBezTo>
                  <a:pt x="799" y="1719"/>
                  <a:pt x="799" y="1719"/>
                  <a:pt x="799" y="1719"/>
                </a:cubicBezTo>
                <a:cubicBezTo>
                  <a:pt x="798" y="1719"/>
                  <a:pt x="798" y="1719"/>
                  <a:pt x="798" y="1719"/>
                </a:cubicBezTo>
                <a:cubicBezTo>
                  <a:pt x="797" y="1718"/>
                  <a:pt x="797" y="1718"/>
                  <a:pt x="797" y="1718"/>
                </a:cubicBezTo>
                <a:cubicBezTo>
                  <a:pt x="798" y="1717"/>
                  <a:pt x="798" y="1717"/>
                  <a:pt x="798" y="1717"/>
                </a:cubicBezTo>
                <a:cubicBezTo>
                  <a:pt x="798" y="1716"/>
                  <a:pt x="798" y="1716"/>
                  <a:pt x="798" y="1716"/>
                </a:cubicBezTo>
                <a:cubicBezTo>
                  <a:pt x="798" y="1716"/>
                  <a:pt x="798" y="1716"/>
                  <a:pt x="798" y="1716"/>
                </a:cubicBezTo>
                <a:cubicBezTo>
                  <a:pt x="798" y="1714"/>
                  <a:pt x="798" y="1714"/>
                  <a:pt x="798" y="1714"/>
                </a:cubicBezTo>
                <a:cubicBezTo>
                  <a:pt x="796" y="1710"/>
                  <a:pt x="796" y="1710"/>
                  <a:pt x="796" y="1710"/>
                </a:cubicBezTo>
                <a:cubicBezTo>
                  <a:pt x="794" y="1707"/>
                  <a:pt x="794" y="1707"/>
                  <a:pt x="794" y="1707"/>
                </a:cubicBezTo>
                <a:cubicBezTo>
                  <a:pt x="794" y="1705"/>
                  <a:pt x="794" y="1705"/>
                  <a:pt x="794" y="1705"/>
                </a:cubicBezTo>
                <a:cubicBezTo>
                  <a:pt x="795" y="1702"/>
                  <a:pt x="795" y="1702"/>
                  <a:pt x="795" y="1702"/>
                </a:cubicBezTo>
                <a:cubicBezTo>
                  <a:pt x="797" y="1700"/>
                  <a:pt x="797" y="1700"/>
                  <a:pt x="797" y="1700"/>
                </a:cubicBezTo>
                <a:cubicBezTo>
                  <a:pt x="798" y="1698"/>
                  <a:pt x="798" y="1698"/>
                  <a:pt x="798" y="1698"/>
                </a:cubicBezTo>
                <a:cubicBezTo>
                  <a:pt x="798" y="1698"/>
                  <a:pt x="798" y="1698"/>
                  <a:pt x="798" y="1698"/>
                </a:cubicBezTo>
                <a:cubicBezTo>
                  <a:pt x="798" y="1696"/>
                  <a:pt x="798" y="1696"/>
                  <a:pt x="798" y="1696"/>
                </a:cubicBezTo>
                <a:cubicBezTo>
                  <a:pt x="797" y="1695"/>
                  <a:pt x="797" y="1695"/>
                  <a:pt x="797" y="1695"/>
                </a:cubicBezTo>
                <a:cubicBezTo>
                  <a:pt x="798" y="1696"/>
                  <a:pt x="798" y="1696"/>
                  <a:pt x="798" y="1696"/>
                </a:cubicBezTo>
                <a:cubicBezTo>
                  <a:pt x="799" y="1697"/>
                  <a:pt x="799" y="1697"/>
                  <a:pt x="799" y="1697"/>
                </a:cubicBezTo>
                <a:cubicBezTo>
                  <a:pt x="801" y="1697"/>
                  <a:pt x="801" y="1697"/>
                  <a:pt x="801" y="1697"/>
                </a:cubicBezTo>
                <a:cubicBezTo>
                  <a:pt x="802" y="1696"/>
                  <a:pt x="802" y="1696"/>
                  <a:pt x="802" y="1696"/>
                </a:cubicBezTo>
                <a:cubicBezTo>
                  <a:pt x="803" y="1694"/>
                  <a:pt x="803" y="1694"/>
                  <a:pt x="803" y="1694"/>
                </a:cubicBezTo>
                <a:cubicBezTo>
                  <a:pt x="804" y="1692"/>
                  <a:pt x="804" y="1692"/>
                  <a:pt x="804" y="1692"/>
                </a:cubicBezTo>
                <a:cubicBezTo>
                  <a:pt x="805" y="1691"/>
                  <a:pt x="805" y="1691"/>
                  <a:pt x="805" y="1691"/>
                </a:cubicBezTo>
                <a:cubicBezTo>
                  <a:pt x="804" y="1688"/>
                  <a:pt x="804" y="1688"/>
                  <a:pt x="804" y="1688"/>
                </a:cubicBezTo>
                <a:cubicBezTo>
                  <a:pt x="803" y="1688"/>
                  <a:pt x="803" y="1688"/>
                  <a:pt x="803" y="1688"/>
                </a:cubicBezTo>
                <a:cubicBezTo>
                  <a:pt x="802" y="1688"/>
                  <a:pt x="802" y="1688"/>
                  <a:pt x="802" y="1688"/>
                </a:cubicBezTo>
                <a:cubicBezTo>
                  <a:pt x="802" y="1687"/>
                  <a:pt x="802" y="1687"/>
                  <a:pt x="802" y="1687"/>
                </a:cubicBezTo>
                <a:cubicBezTo>
                  <a:pt x="804" y="1686"/>
                  <a:pt x="804" y="1686"/>
                  <a:pt x="804" y="1686"/>
                </a:cubicBezTo>
                <a:cubicBezTo>
                  <a:pt x="805" y="1684"/>
                  <a:pt x="805" y="1684"/>
                  <a:pt x="805" y="1684"/>
                </a:cubicBezTo>
                <a:cubicBezTo>
                  <a:pt x="805" y="1682"/>
                  <a:pt x="805" y="1682"/>
                  <a:pt x="805" y="1682"/>
                </a:cubicBezTo>
                <a:cubicBezTo>
                  <a:pt x="807" y="1680"/>
                  <a:pt x="807" y="1680"/>
                  <a:pt x="807" y="1680"/>
                </a:cubicBezTo>
                <a:cubicBezTo>
                  <a:pt x="809" y="1679"/>
                  <a:pt x="809" y="1679"/>
                  <a:pt x="809" y="1679"/>
                </a:cubicBezTo>
                <a:cubicBezTo>
                  <a:pt x="810" y="1677"/>
                  <a:pt x="810" y="1677"/>
                  <a:pt x="810" y="1677"/>
                </a:cubicBezTo>
                <a:cubicBezTo>
                  <a:pt x="811" y="1676"/>
                  <a:pt x="811" y="1676"/>
                  <a:pt x="811" y="1676"/>
                </a:cubicBezTo>
                <a:cubicBezTo>
                  <a:pt x="812" y="1675"/>
                  <a:pt x="812" y="1675"/>
                  <a:pt x="812" y="1675"/>
                </a:cubicBezTo>
                <a:cubicBezTo>
                  <a:pt x="812" y="1674"/>
                  <a:pt x="812" y="1674"/>
                  <a:pt x="812" y="1674"/>
                </a:cubicBezTo>
                <a:cubicBezTo>
                  <a:pt x="814" y="1673"/>
                  <a:pt x="814" y="1673"/>
                  <a:pt x="814" y="1673"/>
                </a:cubicBezTo>
                <a:cubicBezTo>
                  <a:pt x="815" y="1671"/>
                  <a:pt x="815" y="1671"/>
                  <a:pt x="815" y="1671"/>
                </a:cubicBezTo>
                <a:cubicBezTo>
                  <a:pt x="815" y="1671"/>
                  <a:pt x="815" y="1671"/>
                  <a:pt x="815" y="1671"/>
                </a:cubicBezTo>
                <a:cubicBezTo>
                  <a:pt x="815" y="1670"/>
                  <a:pt x="815" y="1670"/>
                  <a:pt x="815" y="1670"/>
                </a:cubicBezTo>
                <a:cubicBezTo>
                  <a:pt x="816" y="1669"/>
                  <a:pt x="816" y="1669"/>
                  <a:pt x="816" y="1669"/>
                </a:cubicBezTo>
                <a:cubicBezTo>
                  <a:pt x="815" y="1667"/>
                  <a:pt x="815" y="1667"/>
                  <a:pt x="815" y="1667"/>
                </a:cubicBezTo>
                <a:cubicBezTo>
                  <a:pt x="813" y="1667"/>
                  <a:pt x="813" y="1667"/>
                  <a:pt x="813" y="1667"/>
                </a:cubicBezTo>
                <a:cubicBezTo>
                  <a:pt x="815" y="1666"/>
                  <a:pt x="815" y="1666"/>
                  <a:pt x="815" y="1666"/>
                </a:cubicBezTo>
                <a:cubicBezTo>
                  <a:pt x="815" y="1664"/>
                  <a:pt x="815" y="1664"/>
                  <a:pt x="815" y="1664"/>
                </a:cubicBezTo>
                <a:cubicBezTo>
                  <a:pt x="814" y="1662"/>
                  <a:pt x="814" y="1662"/>
                  <a:pt x="814" y="1662"/>
                </a:cubicBezTo>
                <a:cubicBezTo>
                  <a:pt x="814" y="1661"/>
                  <a:pt x="814" y="1661"/>
                  <a:pt x="814" y="1661"/>
                </a:cubicBezTo>
                <a:cubicBezTo>
                  <a:pt x="815" y="1660"/>
                  <a:pt x="815" y="1660"/>
                  <a:pt x="815" y="1660"/>
                </a:cubicBezTo>
                <a:cubicBezTo>
                  <a:pt x="814" y="1659"/>
                  <a:pt x="814" y="1659"/>
                  <a:pt x="814" y="1659"/>
                </a:cubicBezTo>
                <a:cubicBezTo>
                  <a:pt x="813" y="1659"/>
                  <a:pt x="813" y="1659"/>
                  <a:pt x="813" y="1659"/>
                </a:cubicBezTo>
                <a:cubicBezTo>
                  <a:pt x="812" y="1659"/>
                  <a:pt x="812" y="1659"/>
                  <a:pt x="812" y="1659"/>
                </a:cubicBezTo>
                <a:cubicBezTo>
                  <a:pt x="810" y="1659"/>
                  <a:pt x="810" y="1659"/>
                  <a:pt x="810" y="1659"/>
                </a:cubicBezTo>
                <a:cubicBezTo>
                  <a:pt x="807" y="1659"/>
                  <a:pt x="807" y="1659"/>
                  <a:pt x="807" y="1659"/>
                </a:cubicBezTo>
                <a:cubicBezTo>
                  <a:pt x="803" y="1656"/>
                  <a:pt x="803" y="1656"/>
                  <a:pt x="803" y="1656"/>
                </a:cubicBezTo>
                <a:cubicBezTo>
                  <a:pt x="801" y="1654"/>
                  <a:pt x="801" y="1654"/>
                  <a:pt x="801" y="1654"/>
                </a:cubicBezTo>
                <a:cubicBezTo>
                  <a:pt x="800" y="1654"/>
                  <a:pt x="800" y="1654"/>
                  <a:pt x="800" y="1654"/>
                </a:cubicBezTo>
                <a:cubicBezTo>
                  <a:pt x="798" y="1652"/>
                  <a:pt x="798" y="1652"/>
                  <a:pt x="798" y="1652"/>
                </a:cubicBezTo>
                <a:cubicBezTo>
                  <a:pt x="796" y="1649"/>
                  <a:pt x="796" y="1649"/>
                  <a:pt x="796" y="1649"/>
                </a:cubicBezTo>
                <a:cubicBezTo>
                  <a:pt x="796" y="1647"/>
                  <a:pt x="796" y="1647"/>
                  <a:pt x="796" y="1647"/>
                </a:cubicBezTo>
                <a:cubicBezTo>
                  <a:pt x="795" y="1645"/>
                  <a:pt x="795" y="1645"/>
                  <a:pt x="795" y="1645"/>
                </a:cubicBezTo>
                <a:cubicBezTo>
                  <a:pt x="795" y="1644"/>
                  <a:pt x="795" y="1644"/>
                  <a:pt x="795" y="1644"/>
                </a:cubicBezTo>
                <a:cubicBezTo>
                  <a:pt x="797" y="1643"/>
                  <a:pt x="797" y="1643"/>
                  <a:pt x="797" y="1643"/>
                </a:cubicBezTo>
                <a:cubicBezTo>
                  <a:pt x="798" y="1641"/>
                  <a:pt x="798" y="1641"/>
                  <a:pt x="798" y="1641"/>
                </a:cubicBezTo>
                <a:cubicBezTo>
                  <a:pt x="798" y="1639"/>
                  <a:pt x="798" y="1639"/>
                  <a:pt x="798" y="1639"/>
                </a:cubicBezTo>
                <a:cubicBezTo>
                  <a:pt x="800" y="1639"/>
                  <a:pt x="800" y="1639"/>
                  <a:pt x="800" y="1639"/>
                </a:cubicBezTo>
                <a:cubicBezTo>
                  <a:pt x="801" y="1637"/>
                  <a:pt x="801" y="1637"/>
                  <a:pt x="801" y="1637"/>
                </a:cubicBezTo>
                <a:cubicBezTo>
                  <a:pt x="803" y="1636"/>
                  <a:pt x="803" y="1636"/>
                  <a:pt x="803" y="1636"/>
                </a:cubicBezTo>
                <a:cubicBezTo>
                  <a:pt x="805" y="1635"/>
                  <a:pt x="805" y="1635"/>
                  <a:pt x="805" y="1635"/>
                </a:cubicBezTo>
                <a:cubicBezTo>
                  <a:pt x="807" y="1634"/>
                  <a:pt x="807" y="1634"/>
                  <a:pt x="807" y="1634"/>
                </a:cubicBezTo>
                <a:cubicBezTo>
                  <a:pt x="809" y="1634"/>
                  <a:pt x="809" y="1634"/>
                  <a:pt x="809" y="1634"/>
                </a:cubicBezTo>
                <a:cubicBezTo>
                  <a:pt x="812" y="1634"/>
                  <a:pt x="812" y="1634"/>
                  <a:pt x="812" y="1634"/>
                </a:cubicBezTo>
                <a:cubicBezTo>
                  <a:pt x="812" y="1633"/>
                  <a:pt x="812" y="1633"/>
                  <a:pt x="812" y="1633"/>
                </a:cubicBezTo>
                <a:cubicBezTo>
                  <a:pt x="811" y="1632"/>
                  <a:pt x="811" y="1632"/>
                  <a:pt x="811" y="1632"/>
                </a:cubicBezTo>
                <a:cubicBezTo>
                  <a:pt x="810" y="1632"/>
                  <a:pt x="810" y="1632"/>
                  <a:pt x="810" y="1632"/>
                </a:cubicBezTo>
                <a:cubicBezTo>
                  <a:pt x="810" y="1631"/>
                  <a:pt x="810" y="1631"/>
                  <a:pt x="810" y="1631"/>
                </a:cubicBezTo>
                <a:cubicBezTo>
                  <a:pt x="810" y="1629"/>
                  <a:pt x="810" y="1629"/>
                  <a:pt x="810" y="1629"/>
                </a:cubicBezTo>
                <a:cubicBezTo>
                  <a:pt x="813" y="1628"/>
                  <a:pt x="813" y="1628"/>
                  <a:pt x="813" y="1628"/>
                </a:cubicBezTo>
                <a:cubicBezTo>
                  <a:pt x="812" y="1627"/>
                  <a:pt x="812" y="1627"/>
                  <a:pt x="812" y="1627"/>
                </a:cubicBezTo>
                <a:cubicBezTo>
                  <a:pt x="813" y="1626"/>
                  <a:pt x="813" y="1626"/>
                  <a:pt x="813" y="1626"/>
                </a:cubicBezTo>
                <a:cubicBezTo>
                  <a:pt x="813" y="1625"/>
                  <a:pt x="813" y="1625"/>
                  <a:pt x="813" y="1625"/>
                </a:cubicBezTo>
                <a:cubicBezTo>
                  <a:pt x="811" y="1623"/>
                  <a:pt x="811" y="1623"/>
                  <a:pt x="811" y="1623"/>
                </a:cubicBezTo>
                <a:cubicBezTo>
                  <a:pt x="811" y="1622"/>
                  <a:pt x="811" y="1622"/>
                  <a:pt x="811" y="1622"/>
                </a:cubicBezTo>
                <a:cubicBezTo>
                  <a:pt x="811" y="1620"/>
                  <a:pt x="811" y="1620"/>
                  <a:pt x="811" y="1620"/>
                </a:cubicBezTo>
                <a:cubicBezTo>
                  <a:pt x="811" y="1619"/>
                  <a:pt x="811" y="1619"/>
                  <a:pt x="811" y="1619"/>
                </a:cubicBezTo>
                <a:cubicBezTo>
                  <a:pt x="810" y="1617"/>
                  <a:pt x="810" y="1617"/>
                  <a:pt x="810" y="1617"/>
                </a:cubicBezTo>
                <a:cubicBezTo>
                  <a:pt x="811" y="1616"/>
                  <a:pt x="811" y="1616"/>
                  <a:pt x="811" y="1616"/>
                </a:cubicBezTo>
                <a:cubicBezTo>
                  <a:pt x="812" y="1614"/>
                  <a:pt x="812" y="1614"/>
                  <a:pt x="812" y="1614"/>
                </a:cubicBezTo>
                <a:cubicBezTo>
                  <a:pt x="812" y="1613"/>
                  <a:pt x="812" y="1613"/>
                  <a:pt x="812" y="1613"/>
                </a:cubicBezTo>
                <a:cubicBezTo>
                  <a:pt x="813" y="1612"/>
                  <a:pt x="813" y="1612"/>
                  <a:pt x="813" y="1612"/>
                </a:cubicBezTo>
                <a:cubicBezTo>
                  <a:pt x="815" y="1611"/>
                  <a:pt x="815" y="1611"/>
                  <a:pt x="815" y="1611"/>
                </a:cubicBezTo>
                <a:cubicBezTo>
                  <a:pt x="817" y="1609"/>
                  <a:pt x="817" y="1609"/>
                  <a:pt x="817" y="1609"/>
                </a:cubicBezTo>
                <a:cubicBezTo>
                  <a:pt x="817" y="1608"/>
                  <a:pt x="817" y="1608"/>
                  <a:pt x="817" y="1608"/>
                </a:cubicBezTo>
                <a:cubicBezTo>
                  <a:pt x="815" y="1607"/>
                  <a:pt x="815" y="1607"/>
                  <a:pt x="815" y="1607"/>
                </a:cubicBezTo>
                <a:cubicBezTo>
                  <a:pt x="813" y="1607"/>
                  <a:pt x="813" y="1607"/>
                  <a:pt x="813" y="1607"/>
                </a:cubicBezTo>
                <a:cubicBezTo>
                  <a:pt x="812" y="1606"/>
                  <a:pt x="812" y="1606"/>
                  <a:pt x="812" y="1606"/>
                </a:cubicBezTo>
                <a:cubicBezTo>
                  <a:pt x="812" y="1605"/>
                  <a:pt x="812" y="1605"/>
                  <a:pt x="812" y="1605"/>
                </a:cubicBezTo>
                <a:cubicBezTo>
                  <a:pt x="814" y="1604"/>
                  <a:pt x="814" y="1604"/>
                  <a:pt x="814" y="1604"/>
                </a:cubicBezTo>
                <a:cubicBezTo>
                  <a:pt x="816" y="1603"/>
                  <a:pt x="816" y="1603"/>
                  <a:pt x="816" y="1603"/>
                </a:cubicBezTo>
                <a:cubicBezTo>
                  <a:pt x="819" y="1604"/>
                  <a:pt x="819" y="1604"/>
                  <a:pt x="819" y="1604"/>
                </a:cubicBezTo>
                <a:cubicBezTo>
                  <a:pt x="819" y="1605"/>
                  <a:pt x="819" y="1605"/>
                  <a:pt x="819" y="1605"/>
                </a:cubicBezTo>
                <a:cubicBezTo>
                  <a:pt x="818" y="1606"/>
                  <a:pt x="818" y="1606"/>
                  <a:pt x="818" y="1606"/>
                </a:cubicBezTo>
                <a:cubicBezTo>
                  <a:pt x="819" y="1607"/>
                  <a:pt x="819" y="1607"/>
                  <a:pt x="819" y="1607"/>
                </a:cubicBezTo>
                <a:cubicBezTo>
                  <a:pt x="820" y="1608"/>
                  <a:pt x="820" y="1608"/>
                  <a:pt x="820" y="1608"/>
                </a:cubicBezTo>
                <a:cubicBezTo>
                  <a:pt x="824" y="1606"/>
                  <a:pt x="824" y="1606"/>
                  <a:pt x="824" y="1606"/>
                </a:cubicBezTo>
                <a:cubicBezTo>
                  <a:pt x="825" y="1604"/>
                  <a:pt x="825" y="1604"/>
                  <a:pt x="825" y="1604"/>
                </a:cubicBezTo>
                <a:cubicBezTo>
                  <a:pt x="824" y="1602"/>
                  <a:pt x="824" y="1602"/>
                  <a:pt x="824" y="1602"/>
                </a:cubicBezTo>
                <a:cubicBezTo>
                  <a:pt x="822" y="1601"/>
                  <a:pt x="822" y="1601"/>
                  <a:pt x="822" y="1601"/>
                </a:cubicBezTo>
                <a:cubicBezTo>
                  <a:pt x="823" y="1600"/>
                  <a:pt x="823" y="1600"/>
                  <a:pt x="823" y="1600"/>
                </a:cubicBezTo>
                <a:cubicBezTo>
                  <a:pt x="824" y="1599"/>
                  <a:pt x="824" y="1599"/>
                  <a:pt x="824" y="1599"/>
                </a:cubicBezTo>
                <a:cubicBezTo>
                  <a:pt x="822" y="1597"/>
                  <a:pt x="822" y="1597"/>
                  <a:pt x="822" y="1597"/>
                </a:cubicBezTo>
                <a:cubicBezTo>
                  <a:pt x="821" y="1596"/>
                  <a:pt x="821" y="1596"/>
                  <a:pt x="821" y="1596"/>
                </a:cubicBezTo>
                <a:cubicBezTo>
                  <a:pt x="819" y="1598"/>
                  <a:pt x="819" y="1598"/>
                  <a:pt x="819" y="1598"/>
                </a:cubicBezTo>
                <a:cubicBezTo>
                  <a:pt x="818" y="1598"/>
                  <a:pt x="818" y="1598"/>
                  <a:pt x="818" y="1598"/>
                </a:cubicBezTo>
                <a:cubicBezTo>
                  <a:pt x="817" y="1598"/>
                  <a:pt x="817" y="1598"/>
                  <a:pt x="817" y="1598"/>
                </a:cubicBezTo>
                <a:cubicBezTo>
                  <a:pt x="817" y="1599"/>
                  <a:pt x="817" y="1599"/>
                  <a:pt x="817" y="1599"/>
                </a:cubicBezTo>
                <a:cubicBezTo>
                  <a:pt x="819" y="1599"/>
                  <a:pt x="819" y="1599"/>
                  <a:pt x="819" y="1599"/>
                </a:cubicBezTo>
                <a:cubicBezTo>
                  <a:pt x="819" y="1600"/>
                  <a:pt x="819" y="1600"/>
                  <a:pt x="819" y="1600"/>
                </a:cubicBezTo>
                <a:cubicBezTo>
                  <a:pt x="816" y="1601"/>
                  <a:pt x="816" y="1601"/>
                  <a:pt x="816" y="1601"/>
                </a:cubicBezTo>
                <a:cubicBezTo>
                  <a:pt x="814" y="1601"/>
                  <a:pt x="814" y="1601"/>
                  <a:pt x="814" y="1601"/>
                </a:cubicBezTo>
                <a:cubicBezTo>
                  <a:pt x="815" y="1600"/>
                  <a:pt x="815" y="1600"/>
                  <a:pt x="815" y="1600"/>
                </a:cubicBezTo>
                <a:cubicBezTo>
                  <a:pt x="816" y="1599"/>
                  <a:pt x="816" y="1599"/>
                  <a:pt x="816" y="1599"/>
                </a:cubicBezTo>
                <a:cubicBezTo>
                  <a:pt x="815" y="1599"/>
                  <a:pt x="815" y="1599"/>
                  <a:pt x="815" y="1599"/>
                </a:cubicBezTo>
                <a:cubicBezTo>
                  <a:pt x="812" y="1599"/>
                  <a:pt x="812" y="1599"/>
                  <a:pt x="812" y="1599"/>
                </a:cubicBezTo>
                <a:cubicBezTo>
                  <a:pt x="810" y="1598"/>
                  <a:pt x="810" y="1598"/>
                  <a:pt x="810" y="1598"/>
                </a:cubicBezTo>
                <a:cubicBezTo>
                  <a:pt x="810" y="1596"/>
                  <a:pt x="810" y="1596"/>
                  <a:pt x="810" y="1596"/>
                </a:cubicBezTo>
                <a:cubicBezTo>
                  <a:pt x="810" y="1592"/>
                  <a:pt x="810" y="1592"/>
                  <a:pt x="810" y="1592"/>
                </a:cubicBezTo>
                <a:cubicBezTo>
                  <a:pt x="809" y="1588"/>
                  <a:pt x="809" y="1588"/>
                  <a:pt x="809" y="1588"/>
                </a:cubicBezTo>
                <a:cubicBezTo>
                  <a:pt x="807" y="1586"/>
                  <a:pt x="807" y="1586"/>
                  <a:pt x="807" y="1586"/>
                </a:cubicBezTo>
                <a:cubicBezTo>
                  <a:pt x="807" y="1583"/>
                  <a:pt x="807" y="1583"/>
                  <a:pt x="807" y="1583"/>
                </a:cubicBezTo>
                <a:cubicBezTo>
                  <a:pt x="809" y="1581"/>
                  <a:pt x="809" y="1581"/>
                  <a:pt x="809" y="1581"/>
                </a:cubicBezTo>
                <a:cubicBezTo>
                  <a:pt x="810" y="1581"/>
                  <a:pt x="810" y="1581"/>
                  <a:pt x="810" y="1581"/>
                </a:cubicBezTo>
                <a:cubicBezTo>
                  <a:pt x="810" y="1582"/>
                  <a:pt x="810" y="1582"/>
                  <a:pt x="810" y="1582"/>
                </a:cubicBezTo>
                <a:cubicBezTo>
                  <a:pt x="810" y="1583"/>
                  <a:pt x="810" y="1583"/>
                  <a:pt x="810" y="1583"/>
                </a:cubicBezTo>
                <a:cubicBezTo>
                  <a:pt x="812" y="1583"/>
                  <a:pt x="812" y="1583"/>
                  <a:pt x="812" y="1583"/>
                </a:cubicBezTo>
                <a:cubicBezTo>
                  <a:pt x="816" y="1584"/>
                  <a:pt x="816" y="1584"/>
                  <a:pt x="816" y="1584"/>
                </a:cubicBezTo>
                <a:cubicBezTo>
                  <a:pt x="819" y="1586"/>
                  <a:pt x="819" y="1586"/>
                  <a:pt x="819" y="1586"/>
                </a:cubicBezTo>
                <a:cubicBezTo>
                  <a:pt x="822" y="1587"/>
                  <a:pt x="822" y="1587"/>
                  <a:pt x="822" y="1587"/>
                </a:cubicBezTo>
                <a:cubicBezTo>
                  <a:pt x="827" y="1587"/>
                  <a:pt x="827" y="1587"/>
                  <a:pt x="827" y="1587"/>
                </a:cubicBezTo>
                <a:cubicBezTo>
                  <a:pt x="830" y="1585"/>
                  <a:pt x="830" y="1585"/>
                  <a:pt x="830" y="1585"/>
                </a:cubicBezTo>
                <a:cubicBezTo>
                  <a:pt x="830" y="1584"/>
                  <a:pt x="830" y="1584"/>
                  <a:pt x="830" y="1584"/>
                </a:cubicBezTo>
                <a:cubicBezTo>
                  <a:pt x="832" y="1583"/>
                  <a:pt x="832" y="1583"/>
                  <a:pt x="832" y="1583"/>
                </a:cubicBezTo>
                <a:cubicBezTo>
                  <a:pt x="832" y="1581"/>
                  <a:pt x="832" y="1581"/>
                  <a:pt x="832" y="1581"/>
                </a:cubicBezTo>
                <a:cubicBezTo>
                  <a:pt x="832" y="1580"/>
                  <a:pt x="832" y="1580"/>
                  <a:pt x="832" y="1580"/>
                </a:cubicBezTo>
                <a:cubicBezTo>
                  <a:pt x="833" y="1579"/>
                  <a:pt x="833" y="1579"/>
                  <a:pt x="833" y="1579"/>
                </a:cubicBezTo>
                <a:cubicBezTo>
                  <a:pt x="833" y="1577"/>
                  <a:pt x="833" y="1577"/>
                  <a:pt x="833" y="1577"/>
                </a:cubicBezTo>
                <a:cubicBezTo>
                  <a:pt x="831" y="1577"/>
                  <a:pt x="831" y="1577"/>
                  <a:pt x="831" y="1577"/>
                </a:cubicBezTo>
                <a:cubicBezTo>
                  <a:pt x="830" y="1575"/>
                  <a:pt x="830" y="1575"/>
                  <a:pt x="830" y="1575"/>
                </a:cubicBezTo>
                <a:cubicBezTo>
                  <a:pt x="830" y="1573"/>
                  <a:pt x="830" y="1573"/>
                  <a:pt x="830" y="1573"/>
                </a:cubicBezTo>
                <a:cubicBezTo>
                  <a:pt x="831" y="1572"/>
                  <a:pt x="831" y="1572"/>
                  <a:pt x="831" y="1572"/>
                </a:cubicBezTo>
                <a:cubicBezTo>
                  <a:pt x="831" y="1571"/>
                  <a:pt x="831" y="1571"/>
                  <a:pt x="831" y="1571"/>
                </a:cubicBezTo>
                <a:cubicBezTo>
                  <a:pt x="832" y="1569"/>
                  <a:pt x="832" y="1569"/>
                  <a:pt x="832" y="1569"/>
                </a:cubicBezTo>
                <a:cubicBezTo>
                  <a:pt x="832" y="1569"/>
                  <a:pt x="832" y="1569"/>
                  <a:pt x="832" y="1569"/>
                </a:cubicBezTo>
                <a:cubicBezTo>
                  <a:pt x="833" y="1569"/>
                  <a:pt x="833" y="1569"/>
                  <a:pt x="833" y="1569"/>
                </a:cubicBezTo>
                <a:cubicBezTo>
                  <a:pt x="833" y="1567"/>
                  <a:pt x="833" y="1567"/>
                  <a:pt x="833" y="1567"/>
                </a:cubicBezTo>
                <a:cubicBezTo>
                  <a:pt x="833" y="1566"/>
                  <a:pt x="833" y="1566"/>
                  <a:pt x="833" y="1566"/>
                </a:cubicBezTo>
                <a:cubicBezTo>
                  <a:pt x="831" y="1566"/>
                  <a:pt x="831" y="1566"/>
                  <a:pt x="831" y="1566"/>
                </a:cubicBezTo>
                <a:cubicBezTo>
                  <a:pt x="831" y="1565"/>
                  <a:pt x="831" y="1565"/>
                  <a:pt x="831" y="1565"/>
                </a:cubicBezTo>
                <a:cubicBezTo>
                  <a:pt x="831" y="1563"/>
                  <a:pt x="831" y="1563"/>
                  <a:pt x="831" y="1563"/>
                </a:cubicBezTo>
                <a:cubicBezTo>
                  <a:pt x="831" y="1560"/>
                  <a:pt x="831" y="1560"/>
                  <a:pt x="831" y="1560"/>
                </a:cubicBezTo>
                <a:cubicBezTo>
                  <a:pt x="830" y="1559"/>
                  <a:pt x="830" y="1559"/>
                  <a:pt x="830" y="1559"/>
                </a:cubicBezTo>
                <a:cubicBezTo>
                  <a:pt x="830" y="1558"/>
                  <a:pt x="830" y="1558"/>
                  <a:pt x="830" y="1558"/>
                </a:cubicBezTo>
                <a:cubicBezTo>
                  <a:pt x="831" y="1557"/>
                  <a:pt x="831" y="1557"/>
                  <a:pt x="831" y="1557"/>
                </a:cubicBezTo>
                <a:cubicBezTo>
                  <a:pt x="832" y="1558"/>
                  <a:pt x="832" y="1558"/>
                  <a:pt x="832" y="1558"/>
                </a:cubicBezTo>
                <a:cubicBezTo>
                  <a:pt x="833" y="1558"/>
                  <a:pt x="833" y="1558"/>
                  <a:pt x="833" y="1558"/>
                </a:cubicBezTo>
                <a:cubicBezTo>
                  <a:pt x="835" y="1559"/>
                  <a:pt x="835" y="1559"/>
                  <a:pt x="835" y="1559"/>
                </a:cubicBezTo>
                <a:cubicBezTo>
                  <a:pt x="837" y="1560"/>
                  <a:pt x="837" y="1560"/>
                  <a:pt x="837" y="1560"/>
                </a:cubicBezTo>
                <a:cubicBezTo>
                  <a:pt x="839" y="1560"/>
                  <a:pt x="839" y="1560"/>
                  <a:pt x="839" y="1560"/>
                </a:cubicBezTo>
                <a:cubicBezTo>
                  <a:pt x="842" y="1560"/>
                  <a:pt x="842" y="1560"/>
                  <a:pt x="842" y="1560"/>
                </a:cubicBezTo>
                <a:cubicBezTo>
                  <a:pt x="845" y="1560"/>
                  <a:pt x="845" y="1560"/>
                  <a:pt x="845" y="1560"/>
                </a:cubicBezTo>
                <a:cubicBezTo>
                  <a:pt x="849" y="1560"/>
                  <a:pt x="849" y="1560"/>
                  <a:pt x="849" y="1560"/>
                </a:cubicBezTo>
                <a:cubicBezTo>
                  <a:pt x="855" y="1558"/>
                  <a:pt x="855" y="1558"/>
                  <a:pt x="855" y="1558"/>
                </a:cubicBezTo>
                <a:cubicBezTo>
                  <a:pt x="861" y="1556"/>
                  <a:pt x="861" y="1556"/>
                  <a:pt x="861" y="1556"/>
                </a:cubicBezTo>
                <a:cubicBezTo>
                  <a:pt x="861" y="1555"/>
                  <a:pt x="861" y="1555"/>
                  <a:pt x="861" y="1555"/>
                </a:cubicBezTo>
                <a:cubicBezTo>
                  <a:pt x="862" y="1556"/>
                  <a:pt x="862" y="1556"/>
                  <a:pt x="862" y="1556"/>
                </a:cubicBezTo>
                <a:cubicBezTo>
                  <a:pt x="866" y="1554"/>
                  <a:pt x="866" y="1554"/>
                  <a:pt x="866" y="1554"/>
                </a:cubicBezTo>
                <a:cubicBezTo>
                  <a:pt x="871" y="1551"/>
                  <a:pt x="871" y="1551"/>
                  <a:pt x="871" y="1551"/>
                </a:cubicBezTo>
                <a:cubicBezTo>
                  <a:pt x="872" y="1550"/>
                  <a:pt x="872" y="1550"/>
                  <a:pt x="872" y="1550"/>
                </a:cubicBezTo>
                <a:cubicBezTo>
                  <a:pt x="871" y="1547"/>
                  <a:pt x="871" y="1547"/>
                  <a:pt x="871" y="1547"/>
                </a:cubicBezTo>
                <a:cubicBezTo>
                  <a:pt x="872" y="1545"/>
                  <a:pt x="872" y="1545"/>
                  <a:pt x="872" y="1545"/>
                </a:cubicBezTo>
                <a:cubicBezTo>
                  <a:pt x="873" y="1544"/>
                  <a:pt x="873" y="1544"/>
                  <a:pt x="873" y="1544"/>
                </a:cubicBezTo>
                <a:cubicBezTo>
                  <a:pt x="873" y="1545"/>
                  <a:pt x="873" y="1545"/>
                  <a:pt x="873" y="1545"/>
                </a:cubicBezTo>
                <a:cubicBezTo>
                  <a:pt x="874" y="1544"/>
                  <a:pt x="874" y="1544"/>
                  <a:pt x="874" y="1544"/>
                </a:cubicBezTo>
                <a:cubicBezTo>
                  <a:pt x="874" y="1541"/>
                  <a:pt x="874" y="1541"/>
                  <a:pt x="874" y="1541"/>
                </a:cubicBezTo>
                <a:cubicBezTo>
                  <a:pt x="876" y="1538"/>
                  <a:pt x="876" y="1538"/>
                  <a:pt x="876" y="1538"/>
                </a:cubicBezTo>
                <a:cubicBezTo>
                  <a:pt x="877" y="1536"/>
                  <a:pt x="877" y="1536"/>
                  <a:pt x="877" y="1536"/>
                </a:cubicBezTo>
                <a:cubicBezTo>
                  <a:pt x="877" y="1532"/>
                  <a:pt x="877" y="1532"/>
                  <a:pt x="877" y="1532"/>
                </a:cubicBezTo>
                <a:cubicBezTo>
                  <a:pt x="876" y="1531"/>
                  <a:pt x="876" y="1531"/>
                  <a:pt x="876" y="1531"/>
                </a:cubicBezTo>
                <a:cubicBezTo>
                  <a:pt x="876" y="1531"/>
                  <a:pt x="876" y="1531"/>
                  <a:pt x="876" y="1531"/>
                </a:cubicBezTo>
                <a:cubicBezTo>
                  <a:pt x="875" y="1532"/>
                  <a:pt x="875" y="1532"/>
                  <a:pt x="875" y="1532"/>
                </a:cubicBezTo>
                <a:cubicBezTo>
                  <a:pt x="873" y="1532"/>
                  <a:pt x="873" y="1532"/>
                  <a:pt x="873" y="1532"/>
                </a:cubicBezTo>
                <a:cubicBezTo>
                  <a:pt x="870" y="1530"/>
                  <a:pt x="870" y="1530"/>
                  <a:pt x="870" y="1530"/>
                </a:cubicBezTo>
                <a:cubicBezTo>
                  <a:pt x="869" y="1528"/>
                  <a:pt x="869" y="1528"/>
                  <a:pt x="869" y="1528"/>
                </a:cubicBezTo>
                <a:cubicBezTo>
                  <a:pt x="869" y="1526"/>
                  <a:pt x="869" y="1526"/>
                  <a:pt x="869" y="1526"/>
                </a:cubicBezTo>
                <a:cubicBezTo>
                  <a:pt x="871" y="1522"/>
                  <a:pt x="871" y="1522"/>
                  <a:pt x="871" y="1522"/>
                </a:cubicBezTo>
                <a:cubicBezTo>
                  <a:pt x="871" y="1520"/>
                  <a:pt x="871" y="1520"/>
                  <a:pt x="871" y="1520"/>
                </a:cubicBezTo>
                <a:cubicBezTo>
                  <a:pt x="870" y="1519"/>
                  <a:pt x="870" y="1519"/>
                  <a:pt x="870" y="1519"/>
                </a:cubicBezTo>
                <a:cubicBezTo>
                  <a:pt x="865" y="1515"/>
                  <a:pt x="865" y="1515"/>
                  <a:pt x="865" y="1515"/>
                </a:cubicBezTo>
                <a:cubicBezTo>
                  <a:pt x="862" y="1514"/>
                  <a:pt x="862" y="1514"/>
                  <a:pt x="862" y="1514"/>
                </a:cubicBezTo>
                <a:cubicBezTo>
                  <a:pt x="858" y="1511"/>
                  <a:pt x="858" y="1511"/>
                  <a:pt x="858" y="1511"/>
                </a:cubicBezTo>
                <a:cubicBezTo>
                  <a:pt x="857" y="1509"/>
                  <a:pt x="857" y="1509"/>
                  <a:pt x="857" y="1509"/>
                </a:cubicBezTo>
                <a:cubicBezTo>
                  <a:pt x="857" y="1508"/>
                  <a:pt x="857" y="1508"/>
                  <a:pt x="857" y="1508"/>
                </a:cubicBezTo>
                <a:cubicBezTo>
                  <a:pt x="857" y="1507"/>
                  <a:pt x="857" y="1507"/>
                  <a:pt x="857" y="1507"/>
                </a:cubicBezTo>
                <a:cubicBezTo>
                  <a:pt x="856" y="1506"/>
                  <a:pt x="856" y="1506"/>
                  <a:pt x="856" y="1506"/>
                </a:cubicBezTo>
                <a:cubicBezTo>
                  <a:pt x="857" y="1505"/>
                  <a:pt x="857" y="1505"/>
                  <a:pt x="857" y="1505"/>
                </a:cubicBezTo>
                <a:cubicBezTo>
                  <a:pt x="856" y="1501"/>
                  <a:pt x="856" y="1501"/>
                  <a:pt x="856" y="1501"/>
                </a:cubicBezTo>
                <a:cubicBezTo>
                  <a:pt x="856" y="1497"/>
                  <a:pt x="856" y="1497"/>
                  <a:pt x="856" y="1497"/>
                </a:cubicBezTo>
                <a:cubicBezTo>
                  <a:pt x="856" y="1497"/>
                  <a:pt x="856" y="1497"/>
                  <a:pt x="856" y="1497"/>
                </a:cubicBezTo>
                <a:cubicBezTo>
                  <a:pt x="856" y="1502"/>
                  <a:pt x="856" y="1502"/>
                  <a:pt x="856" y="1502"/>
                </a:cubicBezTo>
                <a:cubicBezTo>
                  <a:pt x="858" y="1505"/>
                  <a:pt x="858" y="1505"/>
                  <a:pt x="858" y="1505"/>
                </a:cubicBezTo>
                <a:cubicBezTo>
                  <a:pt x="860" y="1509"/>
                  <a:pt x="860" y="1509"/>
                  <a:pt x="860" y="1509"/>
                </a:cubicBezTo>
                <a:cubicBezTo>
                  <a:pt x="861" y="1509"/>
                  <a:pt x="861" y="1509"/>
                  <a:pt x="861" y="1509"/>
                </a:cubicBezTo>
                <a:cubicBezTo>
                  <a:pt x="864" y="1511"/>
                  <a:pt x="864" y="1511"/>
                  <a:pt x="864" y="1511"/>
                </a:cubicBezTo>
                <a:cubicBezTo>
                  <a:pt x="865" y="1512"/>
                  <a:pt x="865" y="1512"/>
                  <a:pt x="865" y="1512"/>
                </a:cubicBezTo>
                <a:cubicBezTo>
                  <a:pt x="869" y="1511"/>
                  <a:pt x="869" y="1511"/>
                  <a:pt x="869" y="1511"/>
                </a:cubicBezTo>
                <a:cubicBezTo>
                  <a:pt x="872" y="1511"/>
                  <a:pt x="872" y="1511"/>
                  <a:pt x="872" y="1511"/>
                </a:cubicBezTo>
                <a:cubicBezTo>
                  <a:pt x="874" y="1513"/>
                  <a:pt x="874" y="1513"/>
                  <a:pt x="874" y="1513"/>
                </a:cubicBezTo>
                <a:cubicBezTo>
                  <a:pt x="875" y="1513"/>
                  <a:pt x="875" y="1513"/>
                  <a:pt x="875" y="1513"/>
                </a:cubicBezTo>
                <a:cubicBezTo>
                  <a:pt x="877" y="1513"/>
                  <a:pt x="877" y="1513"/>
                  <a:pt x="877" y="1513"/>
                </a:cubicBezTo>
                <a:cubicBezTo>
                  <a:pt x="877" y="1514"/>
                  <a:pt x="877" y="1514"/>
                  <a:pt x="877" y="1514"/>
                </a:cubicBezTo>
                <a:cubicBezTo>
                  <a:pt x="877" y="1514"/>
                  <a:pt x="877" y="1514"/>
                  <a:pt x="877" y="1514"/>
                </a:cubicBezTo>
                <a:cubicBezTo>
                  <a:pt x="877" y="1515"/>
                  <a:pt x="877" y="1515"/>
                  <a:pt x="877" y="1515"/>
                </a:cubicBezTo>
                <a:cubicBezTo>
                  <a:pt x="879" y="1516"/>
                  <a:pt x="879" y="1516"/>
                  <a:pt x="879" y="1516"/>
                </a:cubicBezTo>
                <a:cubicBezTo>
                  <a:pt x="881" y="1514"/>
                  <a:pt x="881" y="1514"/>
                  <a:pt x="881" y="1514"/>
                </a:cubicBezTo>
                <a:cubicBezTo>
                  <a:pt x="883" y="1514"/>
                  <a:pt x="883" y="1514"/>
                  <a:pt x="883" y="1514"/>
                </a:cubicBezTo>
                <a:cubicBezTo>
                  <a:pt x="885" y="1514"/>
                  <a:pt x="885" y="1514"/>
                  <a:pt x="885" y="1514"/>
                </a:cubicBezTo>
                <a:cubicBezTo>
                  <a:pt x="886" y="1515"/>
                  <a:pt x="886" y="1515"/>
                  <a:pt x="886" y="1515"/>
                </a:cubicBezTo>
                <a:cubicBezTo>
                  <a:pt x="887" y="1515"/>
                  <a:pt x="887" y="1515"/>
                  <a:pt x="887" y="1515"/>
                </a:cubicBezTo>
                <a:cubicBezTo>
                  <a:pt x="889" y="1515"/>
                  <a:pt x="889" y="1515"/>
                  <a:pt x="889" y="1515"/>
                </a:cubicBezTo>
                <a:cubicBezTo>
                  <a:pt x="890" y="1516"/>
                  <a:pt x="890" y="1516"/>
                  <a:pt x="890" y="1516"/>
                </a:cubicBezTo>
                <a:cubicBezTo>
                  <a:pt x="891" y="1515"/>
                  <a:pt x="891" y="1515"/>
                  <a:pt x="891" y="1515"/>
                </a:cubicBezTo>
                <a:cubicBezTo>
                  <a:pt x="891" y="1514"/>
                  <a:pt x="891" y="1514"/>
                  <a:pt x="891" y="1514"/>
                </a:cubicBezTo>
                <a:cubicBezTo>
                  <a:pt x="892" y="1514"/>
                  <a:pt x="892" y="1514"/>
                  <a:pt x="892" y="1514"/>
                </a:cubicBezTo>
                <a:cubicBezTo>
                  <a:pt x="892" y="1514"/>
                  <a:pt x="892" y="1514"/>
                  <a:pt x="892" y="1514"/>
                </a:cubicBezTo>
                <a:cubicBezTo>
                  <a:pt x="896" y="1513"/>
                  <a:pt x="896" y="1513"/>
                  <a:pt x="896" y="1513"/>
                </a:cubicBezTo>
                <a:cubicBezTo>
                  <a:pt x="898" y="1510"/>
                  <a:pt x="898" y="1510"/>
                  <a:pt x="898" y="1510"/>
                </a:cubicBezTo>
                <a:cubicBezTo>
                  <a:pt x="899" y="1509"/>
                  <a:pt x="899" y="1509"/>
                  <a:pt x="899" y="1509"/>
                </a:cubicBezTo>
                <a:cubicBezTo>
                  <a:pt x="898" y="1509"/>
                  <a:pt x="898" y="1509"/>
                  <a:pt x="898" y="1509"/>
                </a:cubicBezTo>
                <a:cubicBezTo>
                  <a:pt x="899" y="1508"/>
                  <a:pt x="899" y="1508"/>
                  <a:pt x="899" y="1508"/>
                </a:cubicBezTo>
                <a:cubicBezTo>
                  <a:pt x="901" y="1506"/>
                  <a:pt x="901" y="1506"/>
                  <a:pt x="901" y="1506"/>
                </a:cubicBezTo>
                <a:cubicBezTo>
                  <a:pt x="901" y="1503"/>
                  <a:pt x="901" y="1503"/>
                  <a:pt x="901" y="1503"/>
                </a:cubicBezTo>
                <a:cubicBezTo>
                  <a:pt x="902" y="1502"/>
                  <a:pt x="902" y="1502"/>
                  <a:pt x="902" y="1502"/>
                </a:cubicBezTo>
                <a:cubicBezTo>
                  <a:pt x="903" y="1501"/>
                  <a:pt x="903" y="1501"/>
                  <a:pt x="903" y="1501"/>
                </a:cubicBezTo>
                <a:cubicBezTo>
                  <a:pt x="907" y="1498"/>
                  <a:pt x="907" y="1498"/>
                  <a:pt x="907" y="1498"/>
                </a:cubicBezTo>
                <a:cubicBezTo>
                  <a:pt x="908" y="1495"/>
                  <a:pt x="908" y="1495"/>
                  <a:pt x="908" y="1495"/>
                </a:cubicBezTo>
                <a:cubicBezTo>
                  <a:pt x="909" y="1489"/>
                  <a:pt x="909" y="1489"/>
                  <a:pt x="909" y="1489"/>
                </a:cubicBezTo>
                <a:cubicBezTo>
                  <a:pt x="911" y="1485"/>
                  <a:pt x="911" y="1485"/>
                  <a:pt x="911" y="1485"/>
                </a:cubicBezTo>
                <a:cubicBezTo>
                  <a:pt x="911" y="1484"/>
                  <a:pt x="911" y="1484"/>
                  <a:pt x="911" y="1484"/>
                </a:cubicBezTo>
                <a:cubicBezTo>
                  <a:pt x="911" y="1483"/>
                  <a:pt x="911" y="1483"/>
                  <a:pt x="911" y="1483"/>
                </a:cubicBezTo>
                <a:cubicBezTo>
                  <a:pt x="909" y="1481"/>
                  <a:pt x="909" y="1481"/>
                  <a:pt x="909" y="1481"/>
                </a:cubicBezTo>
                <a:cubicBezTo>
                  <a:pt x="910" y="1479"/>
                  <a:pt x="910" y="1479"/>
                  <a:pt x="910" y="1479"/>
                </a:cubicBezTo>
                <a:cubicBezTo>
                  <a:pt x="911" y="1478"/>
                  <a:pt x="911" y="1478"/>
                  <a:pt x="911" y="1478"/>
                </a:cubicBezTo>
                <a:cubicBezTo>
                  <a:pt x="911" y="1477"/>
                  <a:pt x="911" y="1477"/>
                  <a:pt x="911" y="1477"/>
                </a:cubicBezTo>
                <a:cubicBezTo>
                  <a:pt x="913" y="1475"/>
                  <a:pt x="913" y="1475"/>
                  <a:pt x="913" y="1475"/>
                </a:cubicBezTo>
                <a:cubicBezTo>
                  <a:pt x="913" y="1474"/>
                  <a:pt x="913" y="1474"/>
                  <a:pt x="913" y="1474"/>
                </a:cubicBezTo>
                <a:cubicBezTo>
                  <a:pt x="914" y="1475"/>
                  <a:pt x="914" y="1475"/>
                  <a:pt x="914" y="1475"/>
                </a:cubicBezTo>
                <a:cubicBezTo>
                  <a:pt x="915" y="1475"/>
                  <a:pt x="915" y="1475"/>
                  <a:pt x="915" y="1475"/>
                </a:cubicBezTo>
                <a:cubicBezTo>
                  <a:pt x="916" y="1473"/>
                  <a:pt x="916" y="1473"/>
                  <a:pt x="916" y="1473"/>
                </a:cubicBezTo>
                <a:cubicBezTo>
                  <a:pt x="917" y="1471"/>
                  <a:pt x="917" y="1471"/>
                  <a:pt x="917" y="1471"/>
                </a:cubicBezTo>
                <a:cubicBezTo>
                  <a:pt x="917" y="1470"/>
                  <a:pt x="917" y="1470"/>
                  <a:pt x="917" y="1470"/>
                </a:cubicBezTo>
                <a:cubicBezTo>
                  <a:pt x="917" y="1468"/>
                  <a:pt x="917" y="1468"/>
                  <a:pt x="917" y="1468"/>
                </a:cubicBezTo>
                <a:cubicBezTo>
                  <a:pt x="918" y="1467"/>
                  <a:pt x="918" y="1467"/>
                  <a:pt x="918" y="1467"/>
                </a:cubicBezTo>
                <a:cubicBezTo>
                  <a:pt x="919" y="1467"/>
                  <a:pt x="919" y="1467"/>
                  <a:pt x="919" y="1467"/>
                </a:cubicBezTo>
                <a:cubicBezTo>
                  <a:pt x="920" y="1466"/>
                  <a:pt x="920" y="1466"/>
                  <a:pt x="920" y="1466"/>
                </a:cubicBezTo>
                <a:cubicBezTo>
                  <a:pt x="919" y="1464"/>
                  <a:pt x="919" y="1464"/>
                  <a:pt x="919" y="1464"/>
                </a:cubicBezTo>
                <a:cubicBezTo>
                  <a:pt x="918" y="1463"/>
                  <a:pt x="918" y="1463"/>
                  <a:pt x="918" y="1463"/>
                </a:cubicBezTo>
                <a:cubicBezTo>
                  <a:pt x="918" y="1461"/>
                  <a:pt x="918" y="1461"/>
                  <a:pt x="918" y="1461"/>
                </a:cubicBezTo>
                <a:cubicBezTo>
                  <a:pt x="918" y="1460"/>
                  <a:pt x="918" y="1460"/>
                  <a:pt x="918" y="1460"/>
                </a:cubicBezTo>
                <a:cubicBezTo>
                  <a:pt x="918" y="1460"/>
                  <a:pt x="918" y="1460"/>
                  <a:pt x="918" y="1460"/>
                </a:cubicBezTo>
                <a:cubicBezTo>
                  <a:pt x="920" y="1462"/>
                  <a:pt x="920" y="1462"/>
                  <a:pt x="920" y="1462"/>
                </a:cubicBezTo>
                <a:cubicBezTo>
                  <a:pt x="922" y="1465"/>
                  <a:pt x="922" y="1465"/>
                  <a:pt x="922" y="1465"/>
                </a:cubicBezTo>
                <a:cubicBezTo>
                  <a:pt x="923" y="1465"/>
                  <a:pt x="923" y="1465"/>
                  <a:pt x="923" y="1465"/>
                </a:cubicBezTo>
                <a:cubicBezTo>
                  <a:pt x="924" y="1464"/>
                  <a:pt x="924" y="1464"/>
                  <a:pt x="924" y="1464"/>
                </a:cubicBezTo>
                <a:cubicBezTo>
                  <a:pt x="924" y="1465"/>
                  <a:pt x="924" y="1465"/>
                  <a:pt x="924" y="1465"/>
                </a:cubicBezTo>
                <a:cubicBezTo>
                  <a:pt x="924" y="1466"/>
                  <a:pt x="924" y="1466"/>
                  <a:pt x="924" y="1466"/>
                </a:cubicBezTo>
                <a:cubicBezTo>
                  <a:pt x="924" y="1466"/>
                  <a:pt x="924" y="1466"/>
                  <a:pt x="924" y="1466"/>
                </a:cubicBezTo>
                <a:cubicBezTo>
                  <a:pt x="923" y="1470"/>
                  <a:pt x="923" y="1470"/>
                  <a:pt x="923" y="1470"/>
                </a:cubicBezTo>
                <a:cubicBezTo>
                  <a:pt x="921" y="1473"/>
                  <a:pt x="921" y="1473"/>
                  <a:pt x="921" y="1473"/>
                </a:cubicBezTo>
                <a:cubicBezTo>
                  <a:pt x="919" y="1473"/>
                  <a:pt x="919" y="1473"/>
                  <a:pt x="919" y="1473"/>
                </a:cubicBezTo>
                <a:cubicBezTo>
                  <a:pt x="918" y="1476"/>
                  <a:pt x="918" y="1476"/>
                  <a:pt x="918" y="1476"/>
                </a:cubicBezTo>
                <a:cubicBezTo>
                  <a:pt x="918" y="1477"/>
                  <a:pt x="918" y="1477"/>
                  <a:pt x="918" y="1477"/>
                </a:cubicBezTo>
                <a:cubicBezTo>
                  <a:pt x="917" y="1477"/>
                  <a:pt x="917" y="1477"/>
                  <a:pt x="917" y="1477"/>
                </a:cubicBezTo>
                <a:cubicBezTo>
                  <a:pt x="915" y="1478"/>
                  <a:pt x="915" y="1478"/>
                  <a:pt x="915" y="1478"/>
                </a:cubicBezTo>
                <a:cubicBezTo>
                  <a:pt x="914" y="1479"/>
                  <a:pt x="914" y="1479"/>
                  <a:pt x="914" y="1479"/>
                </a:cubicBezTo>
                <a:cubicBezTo>
                  <a:pt x="914" y="1480"/>
                  <a:pt x="914" y="1480"/>
                  <a:pt x="914" y="1480"/>
                </a:cubicBezTo>
                <a:cubicBezTo>
                  <a:pt x="912" y="1480"/>
                  <a:pt x="912" y="1480"/>
                  <a:pt x="912" y="1480"/>
                </a:cubicBezTo>
                <a:cubicBezTo>
                  <a:pt x="911" y="1481"/>
                  <a:pt x="911" y="1481"/>
                  <a:pt x="911" y="1481"/>
                </a:cubicBezTo>
                <a:cubicBezTo>
                  <a:pt x="912" y="1482"/>
                  <a:pt x="912" y="1482"/>
                  <a:pt x="912" y="1482"/>
                </a:cubicBezTo>
                <a:cubicBezTo>
                  <a:pt x="913" y="1483"/>
                  <a:pt x="913" y="1483"/>
                  <a:pt x="913" y="1483"/>
                </a:cubicBezTo>
                <a:cubicBezTo>
                  <a:pt x="919" y="1478"/>
                  <a:pt x="919" y="1478"/>
                  <a:pt x="919" y="1478"/>
                </a:cubicBezTo>
                <a:cubicBezTo>
                  <a:pt x="922" y="1475"/>
                  <a:pt x="922" y="1475"/>
                  <a:pt x="922" y="1475"/>
                </a:cubicBezTo>
                <a:cubicBezTo>
                  <a:pt x="926" y="1467"/>
                  <a:pt x="926" y="1467"/>
                  <a:pt x="926" y="1467"/>
                </a:cubicBezTo>
                <a:cubicBezTo>
                  <a:pt x="928" y="1463"/>
                  <a:pt x="928" y="1463"/>
                  <a:pt x="928" y="1463"/>
                </a:cubicBezTo>
                <a:cubicBezTo>
                  <a:pt x="930" y="1459"/>
                  <a:pt x="930" y="1459"/>
                  <a:pt x="930" y="1459"/>
                </a:cubicBezTo>
                <a:cubicBezTo>
                  <a:pt x="934" y="1451"/>
                  <a:pt x="934" y="1451"/>
                  <a:pt x="934" y="1451"/>
                </a:cubicBezTo>
                <a:cubicBezTo>
                  <a:pt x="938" y="1446"/>
                  <a:pt x="938" y="1446"/>
                  <a:pt x="938" y="1446"/>
                </a:cubicBezTo>
                <a:cubicBezTo>
                  <a:pt x="939" y="1444"/>
                  <a:pt x="939" y="1444"/>
                  <a:pt x="939" y="1444"/>
                </a:cubicBezTo>
                <a:cubicBezTo>
                  <a:pt x="938" y="1444"/>
                  <a:pt x="938" y="1444"/>
                  <a:pt x="938" y="1444"/>
                </a:cubicBezTo>
                <a:cubicBezTo>
                  <a:pt x="938" y="1443"/>
                  <a:pt x="938" y="1443"/>
                  <a:pt x="938" y="1443"/>
                </a:cubicBezTo>
                <a:cubicBezTo>
                  <a:pt x="939" y="1442"/>
                  <a:pt x="939" y="1442"/>
                  <a:pt x="939" y="1442"/>
                </a:cubicBezTo>
                <a:cubicBezTo>
                  <a:pt x="940" y="1440"/>
                  <a:pt x="940" y="1440"/>
                  <a:pt x="940" y="1440"/>
                </a:cubicBezTo>
                <a:cubicBezTo>
                  <a:pt x="941" y="1440"/>
                  <a:pt x="941" y="1440"/>
                  <a:pt x="941" y="1440"/>
                </a:cubicBezTo>
                <a:cubicBezTo>
                  <a:pt x="941" y="1438"/>
                  <a:pt x="941" y="1438"/>
                  <a:pt x="941" y="1438"/>
                </a:cubicBezTo>
                <a:cubicBezTo>
                  <a:pt x="941" y="1437"/>
                  <a:pt x="941" y="1437"/>
                  <a:pt x="941" y="1437"/>
                </a:cubicBezTo>
                <a:cubicBezTo>
                  <a:pt x="941" y="1436"/>
                  <a:pt x="941" y="1436"/>
                  <a:pt x="941" y="1436"/>
                </a:cubicBezTo>
                <a:cubicBezTo>
                  <a:pt x="940" y="1436"/>
                  <a:pt x="940" y="1436"/>
                  <a:pt x="940" y="1436"/>
                </a:cubicBezTo>
                <a:cubicBezTo>
                  <a:pt x="940" y="1434"/>
                  <a:pt x="940" y="1434"/>
                  <a:pt x="940" y="1434"/>
                </a:cubicBezTo>
                <a:cubicBezTo>
                  <a:pt x="938" y="1431"/>
                  <a:pt x="938" y="1431"/>
                  <a:pt x="938" y="1431"/>
                </a:cubicBezTo>
                <a:cubicBezTo>
                  <a:pt x="938" y="1430"/>
                  <a:pt x="938" y="1430"/>
                  <a:pt x="938" y="1430"/>
                </a:cubicBezTo>
                <a:cubicBezTo>
                  <a:pt x="939" y="1429"/>
                  <a:pt x="939" y="1429"/>
                  <a:pt x="939" y="1429"/>
                </a:cubicBezTo>
                <a:cubicBezTo>
                  <a:pt x="938" y="1428"/>
                  <a:pt x="938" y="1428"/>
                  <a:pt x="938" y="1428"/>
                </a:cubicBezTo>
                <a:cubicBezTo>
                  <a:pt x="938" y="1425"/>
                  <a:pt x="938" y="1425"/>
                  <a:pt x="938" y="1425"/>
                </a:cubicBezTo>
                <a:cubicBezTo>
                  <a:pt x="937" y="1422"/>
                  <a:pt x="937" y="1422"/>
                  <a:pt x="937" y="1422"/>
                </a:cubicBezTo>
                <a:cubicBezTo>
                  <a:pt x="938" y="1422"/>
                  <a:pt x="938" y="1422"/>
                  <a:pt x="938" y="1422"/>
                </a:cubicBezTo>
                <a:cubicBezTo>
                  <a:pt x="940" y="1421"/>
                  <a:pt x="940" y="1421"/>
                  <a:pt x="940" y="1421"/>
                </a:cubicBezTo>
                <a:cubicBezTo>
                  <a:pt x="939" y="1420"/>
                  <a:pt x="939" y="1420"/>
                  <a:pt x="939" y="1420"/>
                </a:cubicBezTo>
                <a:cubicBezTo>
                  <a:pt x="938" y="1419"/>
                  <a:pt x="938" y="1419"/>
                  <a:pt x="938" y="1419"/>
                </a:cubicBezTo>
                <a:cubicBezTo>
                  <a:pt x="940" y="1418"/>
                  <a:pt x="940" y="1418"/>
                  <a:pt x="940" y="1418"/>
                </a:cubicBezTo>
                <a:cubicBezTo>
                  <a:pt x="940" y="1417"/>
                  <a:pt x="940" y="1417"/>
                  <a:pt x="940" y="1417"/>
                </a:cubicBezTo>
                <a:cubicBezTo>
                  <a:pt x="938" y="1416"/>
                  <a:pt x="938" y="1416"/>
                  <a:pt x="938" y="1416"/>
                </a:cubicBezTo>
                <a:cubicBezTo>
                  <a:pt x="940" y="1415"/>
                  <a:pt x="940" y="1415"/>
                  <a:pt x="940" y="1415"/>
                </a:cubicBezTo>
                <a:cubicBezTo>
                  <a:pt x="941" y="1413"/>
                  <a:pt x="941" y="1413"/>
                  <a:pt x="941" y="1413"/>
                </a:cubicBezTo>
                <a:cubicBezTo>
                  <a:pt x="942" y="1414"/>
                  <a:pt x="942" y="1414"/>
                  <a:pt x="942" y="1414"/>
                </a:cubicBezTo>
                <a:cubicBezTo>
                  <a:pt x="945" y="1411"/>
                  <a:pt x="945" y="1411"/>
                  <a:pt x="945" y="1411"/>
                </a:cubicBezTo>
                <a:cubicBezTo>
                  <a:pt x="947" y="1410"/>
                  <a:pt x="947" y="1410"/>
                  <a:pt x="947" y="1410"/>
                </a:cubicBezTo>
                <a:cubicBezTo>
                  <a:pt x="947" y="1409"/>
                  <a:pt x="947" y="1409"/>
                  <a:pt x="947" y="1409"/>
                </a:cubicBezTo>
                <a:cubicBezTo>
                  <a:pt x="949" y="1407"/>
                  <a:pt x="949" y="1407"/>
                  <a:pt x="949" y="1407"/>
                </a:cubicBezTo>
                <a:cubicBezTo>
                  <a:pt x="952" y="1405"/>
                  <a:pt x="952" y="1405"/>
                  <a:pt x="952" y="1405"/>
                </a:cubicBezTo>
                <a:cubicBezTo>
                  <a:pt x="956" y="1401"/>
                  <a:pt x="956" y="1401"/>
                  <a:pt x="956" y="1401"/>
                </a:cubicBezTo>
                <a:cubicBezTo>
                  <a:pt x="959" y="1401"/>
                  <a:pt x="959" y="1401"/>
                  <a:pt x="959" y="1401"/>
                </a:cubicBezTo>
                <a:cubicBezTo>
                  <a:pt x="961" y="1399"/>
                  <a:pt x="961" y="1399"/>
                  <a:pt x="961" y="1399"/>
                </a:cubicBezTo>
                <a:cubicBezTo>
                  <a:pt x="963" y="1397"/>
                  <a:pt x="963" y="1397"/>
                  <a:pt x="963" y="1397"/>
                </a:cubicBezTo>
                <a:cubicBezTo>
                  <a:pt x="965" y="1397"/>
                  <a:pt x="965" y="1397"/>
                  <a:pt x="965" y="1397"/>
                </a:cubicBezTo>
                <a:cubicBezTo>
                  <a:pt x="966" y="1398"/>
                  <a:pt x="966" y="1398"/>
                  <a:pt x="966" y="1398"/>
                </a:cubicBezTo>
                <a:cubicBezTo>
                  <a:pt x="967" y="1399"/>
                  <a:pt x="967" y="1399"/>
                  <a:pt x="967" y="1399"/>
                </a:cubicBezTo>
                <a:cubicBezTo>
                  <a:pt x="967" y="1397"/>
                  <a:pt x="967" y="1397"/>
                  <a:pt x="967" y="1397"/>
                </a:cubicBezTo>
                <a:cubicBezTo>
                  <a:pt x="969" y="1395"/>
                  <a:pt x="969" y="1395"/>
                  <a:pt x="969" y="1395"/>
                </a:cubicBezTo>
                <a:cubicBezTo>
                  <a:pt x="973" y="1392"/>
                  <a:pt x="973" y="1392"/>
                  <a:pt x="973" y="1392"/>
                </a:cubicBezTo>
                <a:cubicBezTo>
                  <a:pt x="974" y="1392"/>
                  <a:pt x="974" y="1392"/>
                  <a:pt x="974" y="1392"/>
                </a:cubicBezTo>
                <a:cubicBezTo>
                  <a:pt x="974" y="1391"/>
                  <a:pt x="974" y="1391"/>
                  <a:pt x="974" y="1391"/>
                </a:cubicBezTo>
                <a:cubicBezTo>
                  <a:pt x="973" y="1391"/>
                  <a:pt x="973" y="1391"/>
                  <a:pt x="973" y="1391"/>
                </a:cubicBezTo>
                <a:cubicBezTo>
                  <a:pt x="972" y="1390"/>
                  <a:pt x="972" y="1390"/>
                  <a:pt x="972" y="1390"/>
                </a:cubicBezTo>
                <a:cubicBezTo>
                  <a:pt x="972" y="1389"/>
                  <a:pt x="972" y="1389"/>
                  <a:pt x="972" y="1389"/>
                </a:cubicBezTo>
                <a:cubicBezTo>
                  <a:pt x="973" y="1389"/>
                  <a:pt x="973" y="1389"/>
                  <a:pt x="973" y="1389"/>
                </a:cubicBezTo>
                <a:cubicBezTo>
                  <a:pt x="975" y="1388"/>
                  <a:pt x="975" y="1388"/>
                  <a:pt x="975" y="1388"/>
                </a:cubicBezTo>
                <a:cubicBezTo>
                  <a:pt x="977" y="1388"/>
                  <a:pt x="977" y="1388"/>
                  <a:pt x="977" y="1388"/>
                </a:cubicBezTo>
                <a:cubicBezTo>
                  <a:pt x="978" y="1388"/>
                  <a:pt x="978" y="1388"/>
                  <a:pt x="978" y="1388"/>
                </a:cubicBezTo>
                <a:cubicBezTo>
                  <a:pt x="979" y="1387"/>
                  <a:pt x="979" y="1387"/>
                  <a:pt x="979" y="1387"/>
                </a:cubicBezTo>
                <a:cubicBezTo>
                  <a:pt x="981" y="1387"/>
                  <a:pt x="981" y="1387"/>
                  <a:pt x="981" y="1387"/>
                </a:cubicBezTo>
                <a:cubicBezTo>
                  <a:pt x="981" y="1388"/>
                  <a:pt x="981" y="1388"/>
                  <a:pt x="981" y="1388"/>
                </a:cubicBezTo>
                <a:cubicBezTo>
                  <a:pt x="979" y="1389"/>
                  <a:pt x="979" y="1389"/>
                  <a:pt x="979" y="1389"/>
                </a:cubicBezTo>
                <a:cubicBezTo>
                  <a:pt x="976" y="1389"/>
                  <a:pt x="976" y="1389"/>
                  <a:pt x="976" y="1389"/>
                </a:cubicBezTo>
                <a:cubicBezTo>
                  <a:pt x="976" y="1390"/>
                  <a:pt x="976" y="1390"/>
                  <a:pt x="976" y="1390"/>
                </a:cubicBezTo>
                <a:cubicBezTo>
                  <a:pt x="977" y="1391"/>
                  <a:pt x="977" y="1391"/>
                  <a:pt x="977" y="1391"/>
                </a:cubicBezTo>
                <a:cubicBezTo>
                  <a:pt x="980" y="1389"/>
                  <a:pt x="980" y="1389"/>
                  <a:pt x="980" y="1389"/>
                </a:cubicBezTo>
                <a:cubicBezTo>
                  <a:pt x="984" y="1388"/>
                  <a:pt x="984" y="1388"/>
                  <a:pt x="984" y="1388"/>
                </a:cubicBezTo>
                <a:cubicBezTo>
                  <a:pt x="984" y="1387"/>
                  <a:pt x="984" y="1387"/>
                  <a:pt x="984" y="1387"/>
                </a:cubicBezTo>
                <a:cubicBezTo>
                  <a:pt x="985" y="1386"/>
                  <a:pt x="985" y="1386"/>
                  <a:pt x="985" y="1386"/>
                </a:cubicBezTo>
                <a:cubicBezTo>
                  <a:pt x="986" y="1386"/>
                  <a:pt x="986" y="1386"/>
                  <a:pt x="986" y="1386"/>
                </a:cubicBezTo>
                <a:cubicBezTo>
                  <a:pt x="986" y="1387"/>
                  <a:pt x="986" y="1387"/>
                  <a:pt x="986" y="1387"/>
                </a:cubicBezTo>
                <a:cubicBezTo>
                  <a:pt x="986" y="1387"/>
                  <a:pt x="986" y="1389"/>
                  <a:pt x="986" y="1389"/>
                </a:cubicBezTo>
                <a:cubicBezTo>
                  <a:pt x="986" y="1389"/>
                  <a:pt x="989" y="1389"/>
                  <a:pt x="989" y="1389"/>
                </a:cubicBezTo>
                <a:cubicBezTo>
                  <a:pt x="990" y="1388"/>
                  <a:pt x="990" y="1388"/>
                  <a:pt x="990" y="1388"/>
                </a:cubicBezTo>
                <a:cubicBezTo>
                  <a:pt x="993" y="1388"/>
                  <a:pt x="993" y="1388"/>
                  <a:pt x="993" y="1388"/>
                </a:cubicBezTo>
                <a:cubicBezTo>
                  <a:pt x="996" y="1389"/>
                  <a:pt x="996" y="1389"/>
                  <a:pt x="996" y="1389"/>
                </a:cubicBezTo>
                <a:cubicBezTo>
                  <a:pt x="998" y="1387"/>
                  <a:pt x="998" y="1387"/>
                  <a:pt x="998" y="1387"/>
                </a:cubicBezTo>
                <a:cubicBezTo>
                  <a:pt x="998" y="1386"/>
                  <a:pt x="998" y="1386"/>
                  <a:pt x="998" y="1386"/>
                </a:cubicBezTo>
                <a:cubicBezTo>
                  <a:pt x="997" y="1386"/>
                  <a:pt x="997" y="1386"/>
                  <a:pt x="997" y="1386"/>
                </a:cubicBezTo>
                <a:cubicBezTo>
                  <a:pt x="998" y="1385"/>
                  <a:pt x="998" y="1385"/>
                  <a:pt x="998" y="1385"/>
                </a:cubicBezTo>
                <a:cubicBezTo>
                  <a:pt x="1002" y="1382"/>
                  <a:pt x="1002" y="1382"/>
                  <a:pt x="1002" y="1382"/>
                </a:cubicBezTo>
                <a:cubicBezTo>
                  <a:pt x="1005" y="1381"/>
                  <a:pt x="1005" y="1381"/>
                  <a:pt x="1005" y="1381"/>
                </a:cubicBezTo>
                <a:cubicBezTo>
                  <a:pt x="1007" y="1380"/>
                  <a:pt x="1007" y="1380"/>
                  <a:pt x="1007" y="1380"/>
                </a:cubicBezTo>
                <a:cubicBezTo>
                  <a:pt x="1008" y="1379"/>
                  <a:pt x="1008" y="1379"/>
                  <a:pt x="1008" y="1379"/>
                </a:cubicBezTo>
                <a:cubicBezTo>
                  <a:pt x="1007" y="1378"/>
                  <a:pt x="1007" y="1378"/>
                  <a:pt x="1007" y="1378"/>
                </a:cubicBezTo>
                <a:cubicBezTo>
                  <a:pt x="1006" y="1375"/>
                  <a:pt x="1006" y="1375"/>
                  <a:pt x="1006" y="1375"/>
                </a:cubicBezTo>
                <a:cubicBezTo>
                  <a:pt x="1007" y="1372"/>
                  <a:pt x="1007" y="1372"/>
                  <a:pt x="1007" y="1372"/>
                </a:cubicBezTo>
                <a:cubicBezTo>
                  <a:pt x="1008" y="1371"/>
                  <a:pt x="1008" y="1371"/>
                  <a:pt x="1008" y="1371"/>
                </a:cubicBezTo>
                <a:cubicBezTo>
                  <a:pt x="1008" y="1369"/>
                  <a:pt x="1008" y="1369"/>
                  <a:pt x="1008" y="1369"/>
                </a:cubicBezTo>
                <a:cubicBezTo>
                  <a:pt x="1009" y="1368"/>
                  <a:pt x="1009" y="1368"/>
                  <a:pt x="1009" y="1368"/>
                </a:cubicBezTo>
                <a:cubicBezTo>
                  <a:pt x="1010" y="1367"/>
                  <a:pt x="1010" y="1367"/>
                  <a:pt x="1010" y="1367"/>
                </a:cubicBezTo>
                <a:cubicBezTo>
                  <a:pt x="1011" y="1365"/>
                  <a:pt x="1011" y="1365"/>
                  <a:pt x="1011" y="1365"/>
                </a:cubicBezTo>
                <a:cubicBezTo>
                  <a:pt x="1010" y="1365"/>
                  <a:pt x="1010" y="1365"/>
                  <a:pt x="1010" y="1365"/>
                </a:cubicBezTo>
                <a:cubicBezTo>
                  <a:pt x="1013" y="1361"/>
                  <a:pt x="1013" y="1361"/>
                  <a:pt x="1013" y="1361"/>
                </a:cubicBezTo>
                <a:cubicBezTo>
                  <a:pt x="1016" y="1357"/>
                  <a:pt x="1016" y="1357"/>
                  <a:pt x="1016" y="1357"/>
                </a:cubicBezTo>
                <a:cubicBezTo>
                  <a:pt x="1016" y="1355"/>
                  <a:pt x="1016" y="1355"/>
                  <a:pt x="1016" y="1355"/>
                </a:cubicBezTo>
                <a:cubicBezTo>
                  <a:pt x="1016" y="1349"/>
                  <a:pt x="1016" y="1349"/>
                  <a:pt x="1016" y="1349"/>
                </a:cubicBezTo>
                <a:cubicBezTo>
                  <a:pt x="1015" y="1348"/>
                  <a:pt x="1015" y="1348"/>
                  <a:pt x="1015" y="1348"/>
                </a:cubicBezTo>
                <a:cubicBezTo>
                  <a:pt x="1016" y="1344"/>
                  <a:pt x="1016" y="1344"/>
                  <a:pt x="1016" y="1344"/>
                </a:cubicBezTo>
                <a:cubicBezTo>
                  <a:pt x="1017" y="1343"/>
                  <a:pt x="1017" y="1343"/>
                  <a:pt x="1017" y="1343"/>
                </a:cubicBezTo>
                <a:cubicBezTo>
                  <a:pt x="1017" y="1342"/>
                  <a:pt x="1017" y="1342"/>
                  <a:pt x="1017" y="1342"/>
                </a:cubicBezTo>
                <a:cubicBezTo>
                  <a:pt x="1020" y="1339"/>
                  <a:pt x="1020" y="1339"/>
                  <a:pt x="1020" y="1339"/>
                </a:cubicBezTo>
                <a:cubicBezTo>
                  <a:pt x="1021" y="1338"/>
                  <a:pt x="1021" y="1338"/>
                  <a:pt x="1021" y="1338"/>
                </a:cubicBezTo>
                <a:cubicBezTo>
                  <a:pt x="1020" y="1335"/>
                  <a:pt x="1020" y="1335"/>
                  <a:pt x="1020" y="1335"/>
                </a:cubicBezTo>
                <a:cubicBezTo>
                  <a:pt x="1021" y="1331"/>
                  <a:pt x="1021" y="1331"/>
                  <a:pt x="1021" y="1331"/>
                </a:cubicBezTo>
                <a:cubicBezTo>
                  <a:pt x="1021" y="1328"/>
                  <a:pt x="1021" y="1328"/>
                  <a:pt x="1021" y="1328"/>
                </a:cubicBezTo>
                <a:cubicBezTo>
                  <a:pt x="1021" y="1325"/>
                  <a:pt x="1021" y="1325"/>
                  <a:pt x="1021" y="1325"/>
                </a:cubicBezTo>
                <a:cubicBezTo>
                  <a:pt x="1021" y="1324"/>
                  <a:pt x="1021" y="1324"/>
                  <a:pt x="1021" y="1324"/>
                </a:cubicBezTo>
                <a:cubicBezTo>
                  <a:pt x="1022" y="1321"/>
                  <a:pt x="1022" y="1321"/>
                  <a:pt x="1022" y="1321"/>
                </a:cubicBezTo>
                <a:cubicBezTo>
                  <a:pt x="1021" y="1308"/>
                  <a:pt x="1021" y="1308"/>
                  <a:pt x="1021" y="1308"/>
                </a:cubicBezTo>
                <a:cubicBezTo>
                  <a:pt x="1021" y="1306"/>
                  <a:pt x="1021" y="1306"/>
                  <a:pt x="1021" y="1306"/>
                </a:cubicBezTo>
                <a:cubicBezTo>
                  <a:pt x="1022" y="1304"/>
                  <a:pt x="1022" y="1304"/>
                  <a:pt x="1022" y="1304"/>
                </a:cubicBezTo>
                <a:cubicBezTo>
                  <a:pt x="1022" y="1302"/>
                  <a:pt x="1022" y="1302"/>
                  <a:pt x="1022" y="1302"/>
                </a:cubicBezTo>
                <a:cubicBezTo>
                  <a:pt x="1021" y="1303"/>
                  <a:pt x="1021" y="1303"/>
                  <a:pt x="1021" y="1303"/>
                </a:cubicBezTo>
                <a:cubicBezTo>
                  <a:pt x="1020" y="1302"/>
                  <a:pt x="1020" y="1302"/>
                  <a:pt x="1020" y="1302"/>
                </a:cubicBezTo>
                <a:cubicBezTo>
                  <a:pt x="1020" y="1301"/>
                  <a:pt x="1020" y="1301"/>
                  <a:pt x="1020" y="1301"/>
                </a:cubicBezTo>
                <a:cubicBezTo>
                  <a:pt x="1021" y="1299"/>
                  <a:pt x="1021" y="1299"/>
                  <a:pt x="1021" y="1299"/>
                </a:cubicBezTo>
                <a:cubicBezTo>
                  <a:pt x="1021" y="1297"/>
                  <a:pt x="1021" y="1297"/>
                  <a:pt x="1021" y="1297"/>
                </a:cubicBezTo>
                <a:cubicBezTo>
                  <a:pt x="1021" y="1296"/>
                  <a:pt x="1021" y="1296"/>
                  <a:pt x="1021" y="1296"/>
                </a:cubicBezTo>
                <a:cubicBezTo>
                  <a:pt x="1022" y="1295"/>
                  <a:pt x="1022" y="1295"/>
                  <a:pt x="1022" y="1295"/>
                </a:cubicBezTo>
                <a:cubicBezTo>
                  <a:pt x="1022" y="1293"/>
                  <a:pt x="1022" y="1293"/>
                  <a:pt x="1022" y="1293"/>
                </a:cubicBezTo>
                <a:cubicBezTo>
                  <a:pt x="1021" y="1291"/>
                  <a:pt x="1021" y="1291"/>
                  <a:pt x="1021" y="1291"/>
                </a:cubicBezTo>
                <a:cubicBezTo>
                  <a:pt x="1019" y="1290"/>
                  <a:pt x="1019" y="1290"/>
                  <a:pt x="1019" y="1290"/>
                </a:cubicBezTo>
                <a:cubicBezTo>
                  <a:pt x="1019" y="1290"/>
                  <a:pt x="1019" y="1290"/>
                  <a:pt x="1019" y="1290"/>
                </a:cubicBezTo>
                <a:cubicBezTo>
                  <a:pt x="1020" y="1289"/>
                  <a:pt x="1020" y="1289"/>
                  <a:pt x="1020" y="1289"/>
                </a:cubicBezTo>
                <a:cubicBezTo>
                  <a:pt x="1020" y="1290"/>
                  <a:pt x="1020" y="1290"/>
                  <a:pt x="1020" y="1290"/>
                </a:cubicBezTo>
                <a:cubicBezTo>
                  <a:pt x="1022" y="1291"/>
                  <a:pt x="1022" y="1291"/>
                  <a:pt x="1022" y="1291"/>
                </a:cubicBezTo>
                <a:cubicBezTo>
                  <a:pt x="1023" y="1291"/>
                  <a:pt x="1023" y="1291"/>
                  <a:pt x="1023" y="1291"/>
                </a:cubicBezTo>
                <a:cubicBezTo>
                  <a:pt x="1023" y="1289"/>
                  <a:pt x="1023" y="1289"/>
                  <a:pt x="1023" y="1289"/>
                </a:cubicBezTo>
                <a:cubicBezTo>
                  <a:pt x="1025" y="1289"/>
                  <a:pt x="1025" y="1289"/>
                  <a:pt x="1025" y="1289"/>
                </a:cubicBezTo>
                <a:cubicBezTo>
                  <a:pt x="1025" y="1290"/>
                  <a:pt x="1025" y="1290"/>
                  <a:pt x="1025" y="1290"/>
                </a:cubicBezTo>
                <a:cubicBezTo>
                  <a:pt x="1026" y="1291"/>
                  <a:pt x="1026" y="1291"/>
                  <a:pt x="1026" y="1291"/>
                </a:cubicBezTo>
                <a:cubicBezTo>
                  <a:pt x="1025" y="1292"/>
                  <a:pt x="1025" y="1292"/>
                  <a:pt x="1025" y="1292"/>
                </a:cubicBezTo>
                <a:cubicBezTo>
                  <a:pt x="1024" y="1293"/>
                  <a:pt x="1024" y="1293"/>
                  <a:pt x="1024" y="1293"/>
                </a:cubicBezTo>
                <a:cubicBezTo>
                  <a:pt x="1023" y="1294"/>
                  <a:pt x="1023" y="1294"/>
                  <a:pt x="1023" y="1294"/>
                </a:cubicBezTo>
                <a:cubicBezTo>
                  <a:pt x="1024" y="1294"/>
                  <a:pt x="1024" y="1294"/>
                  <a:pt x="1024" y="1294"/>
                </a:cubicBezTo>
                <a:cubicBezTo>
                  <a:pt x="1026" y="1293"/>
                  <a:pt x="1026" y="1293"/>
                  <a:pt x="1026" y="1293"/>
                </a:cubicBezTo>
                <a:cubicBezTo>
                  <a:pt x="1029" y="1291"/>
                  <a:pt x="1029" y="1291"/>
                  <a:pt x="1029" y="1291"/>
                </a:cubicBezTo>
                <a:cubicBezTo>
                  <a:pt x="1032" y="1287"/>
                  <a:pt x="1032" y="1287"/>
                  <a:pt x="1032" y="1287"/>
                </a:cubicBezTo>
                <a:cubicBezTo>
                  <a:pt x="1033" y="1283"/>
                  <a:pt x="1033" y="1283"/>
                  <a:pt x="1033" y="1283"/>
                </a:cubicBezTo>
                <a:cubicBezTo>
                  <a:pt x="1034" y="1281"/>
                  <a:pt x="1034" y="1281"/>
                  <a:pt x="1034" y="1281"/>
                </a:cubicBezTo>
                <a:cubicBezTo>
                  <a:pt x="1035" y="1280"/>
                  <a:pt x="1035" y="1280"/>
                  <a:pt x="1035" y="1280"/>
                </a:cubicBezTo>
                <a:cubicBezTo>
                  <a:pt x="1036" y="1277"/>
                  <a:pt x="1036" y="1277"/>
                  <a:pt x="1036" y="1277"/>
                </a:cubicBezTo>
                <a:cubicBezTo>
                  <a:pt x="1037" y="1274"/>
                  <a:pt x="1037" y="1274"/>
                  <a:pt x="1037" y="1274"/>
                </a:cubicBezTo>
                <a:cubicBezTo>
                  <a:pt x="1042" y="1271"/>
                  <a:pt x="1042" y="1271"/>
                  <a:pt x="1042" y="1271"/>
                </a:cubicBezTo>
                <a:cubicBezTo>
                  <a:pt x="1043" y="1269"/>
                  <a:pt x="1043" y="1269"/>
                  <a:pt x="1043" y="1269"/>
                </a:cubicBezTo>
                <a:cubicBezTo>
                  <a:pt x="1044" y="1269"/>
                  <a:pt x="1044" y="1269"/>
                  <a:pt x="1044" y="1269"/>
                </a:cubicBezTo>
                <a:cubicBezTo>
                  <a:pt x="1045" y="1267"/>
                  <a:pt x="1045" y="1267"/>
                  <a:pt x="1045" y="1267"/>
                </a:cubicBezTo>
                <a:cubicBezTo>
                  <a:pt x="1049" y="1263"/>
                  <a:pt x="1049" y="1263"/>
                  <a:pt x="1049" y="1263"/>
                </a:cubicBezTo>
                <a:cubicBezTo>
                  <a:pt x="1053" y="1258"/>
                  <a:pt x="1053" y="1258"/>
                  <a:pt x="1053" y="1258"/>
                </a:cubicBezTo>
                <a:cubicBezTo>
                  <a:pt x="1054" y="1257"/>
                  <a:pt x="1054" y="1257"/>
                  <a:pt x="1054" y="1257"/>
                </a:cubicBezTo>
                <a:cubicBezTo>
                  <a:pt x="1056" y="1252"/>
                  <a:pt x="1056" y="1252"/>
                  <a:pt x="1056" y="1252"/>
                </a:cubicBezTo>
                <a:cubicBezTo>
                  <a:pt x="1057" y="1250"/>
                  <a:pt x="1057" y="1250"/>
                  <a:pt x="1057" y="1250"/>
                </a:cubicBezTo>
                <a:cubicBezTo>
                  <a:pt x="1058" y="1248"/>
                  <a:pt x="1058" y="1248"/>
                  <a:pt x="1058" y="1248"/>
                </a:cubicBezTo>
                <a:cubicBezTo>
                  <a:pt x="1058" y="1247"/>
                  <a:pt x="1058" y="1247"/>
                  <a:pt x="1058" y="1247"/>
                </a:cubicBezTo>
                <a:cubicBezTo>
                  <a:pt x="1057" y="1245"/>
                  <a:pt x="1057" y="1245"/>
                  <a:pt x="1057" y="1245"/>
                </a:cubicBezTo>
                <a:cubicBezTo>
                  <a:pt x="1057" y="1243"/>
                  <a:pt x="1057" y="1243"/>
                  <a:pt x="1057" y="1243"/>
                </a:cubicBezTo>
                <a:lnTo>
                  <a:pt x="1058" y="1242"/>
                </a:lnTo>
                <a:close/>
                <a:moveTo>
                  <a:pt x="792" y="1746"/>
                </a:moveTo>
                <a:cubicBezTo>
                  <a:pt x="792" y="1744"/>
                  <a:pt x="792" y="1744"/>
                  <a:pt x="792" y="1744"/>
                </a:cubicBezTo>
                <a:cubicBezTo>
                  <a:pt x="791" y="1744"/>
                  <a:pt x="791" y="1744"/>
                  <a:pt x="791" y="1744"/>
                </a:cubicBezTo>
                <a:cubicBezTo>
                  <a:pt x="790" y="1745"/>
                  <a:pt x="790" y="1745"/>
                  <a:pt x="790" y="1745"/>
                </a:cubicBezTo>
                <a:cubicBezTo>
                  <a:pt x="790" y="1747"/>
                  <a:pt x="790" y="1747"/>
                  <a:pt x="790" y="1747"/>
                </a:cubicBezTo>
                <a:cubicBezTo>
                  <a:pt x="791" y="1749"/>
                  <a:pt x="791" y="1749"/>
                  <a:pt x="791" y="1749"/>
                </a:cubicBezTo>
                <a:cubicBezTo>
                  <a:pt x="790" y="1750"/>
                  <a:pt x="790" y="1750"/>
                  <a:pt x="790" y="1750"/>
                </a:cubicBezTo>
                <a:cubicBezTo>
                  <a:pt x="790" y="1751"/>
                  <a:pt x="790" y="1751"/>
                  <a:pt x="790" y="1751"/>
                </a:cubicBezTo>
                <a:cubicBezTo>
                  <a:pt x="792" y="1752"/>
                  <a:pt x="792" y="1752"/>
                  <a:pt x="792" y="1752"/>
                </a:cubicBezTo>
                <a:cubicBezTo>
                  <a:pt x="793" y="1753"/>
                  <a:pt x="793" y="1753"/>
                  <a:pt x="793" y="1753"/>
                </a:cubicBezTo>
                <a:cubicBezTo>
                  <a:pt x="794" y="1753"/>
                  <a:pt x="794" y="1753"/>
                  <a:pt x="794" y="1753"/>
                </a:cubicBezTo>
                <a:cubicBezTo>
                  <a:pt x="795" y="1752"/>
                  <a:pt x="795" y="1752"/>
                  <a:pt x="795" y="1752"/>
                </a:cubicBezTo>
                <a:cubicBezTo>
                  <a:pt x="793" y="1751"/>
                  <a:pt x="793" y="1751"/>
                  <a:pt x="793" y="1751"/>
                </a:cubicBezTo>
                <a:cubicBezTo>
                  <a:pt x="794" y="1750"/>
                  <a:pt x="794" y="1750"/>
                  <a:pt x="794" y="1750"/>
                </a:cubicBezTo>
                <a:cubicBezTo>
                  <a:pt x="793" y="1749"/>
                  <a:pt x="793" y="1749"/>
                  <a:pt x="793" y="1749"/>
                </a:cubicBezTo>
                <a:cubicBezTo>
                  <a:pt x="793" y="1748"/>
                  <a:pt x="793" y="1748"/>
                  <a:pt x="793" y="1748"/>
                </a:cubicBezTo>
                <a:lnTo>
                  <a:pt x="792" y="1746"/>
                </a:lnTo>
                <a:close/>
                <a:moveTo>
                  <a:pt x="823" y="1767"/>
                </a:moveTo>
                <a:cubicBezTo>
                  <a:pt x="824" y="1766"/>
                  <a:pt x="824" y="1766"/>
                  <a:pt x="824" y="1766"/>
                </a:cubicBezTo>
                <a:cubicBezTo>
                  <a:pt x="825" y="1765"/>
                  <a:pt x="825" y="1765"/>
                  <a:pt x="825" y="1765"/>
                </a:cubicBezTo>
                <a:cubicBezTo>
                  <a:pt x="824" y="1764"/>
                  <a:pt x="824" y="1764"/>
                  <a:pt x="824" y="1764"/>
                </a:cubicBezTo>
                <a:cubicBezTo>
                  <a:pt x="824" y="1763"/>
                  <a:pt x="824" y="1763"/>
                  <a:pt x="824" y="1763"/>
                </a:cubicBezTo>
                <a:cubicBezTo>
                  <a:pt x="822" y="1762"/>
                  <a:pt x="822" y="1762"/>
                  <a:pt x="822" y="1762"/>
                </a:cubicBezTo>
                <a:cubicBezTo>
                  <a:pt x="819" y="1762"/>
                  <a:pt x="819" y="1762"/>
                  <a:pt x="819" y="1762"/>
                </a:cubicBezTo>
                <a:cubicBezTo>
                  <a:pt x="817" y="1762"/>
                  <a:pt x="817" y="1762"/>
                  <a:pt x="817" y="1762"/>
                </a:cubicBezTo>
                <a:cubicBezTo>
                  <a:pt x="814" y="1762"/>
                  <a:pt x="814" y="1762"/>
                  <a:pt x="814" y="1762"/>
                </a:cubicBezTo>
                <a:cubicBezTo>
                  <a:pt x="812" y="1763"/>
                  <a:pt x="812" y="1763"/>
                  <a:pt x="812" y="1763"/>
                </a:cubicBezTo>
                <a:cubicBezTo>
                  <a:pt x="807" y="1764"/>
                  <a:pt x="807" y="1764"/>
                  <a:pt x="807" y="1764"/>
                </a:cubicBezTo>
                <a:cubicBezTo>
                  <a:pt x="805" y="1764"/>
                  <a:pt x="805" y="1764"/>
                  <a:pt x="805" y="1764"/>
                </a:cubicBezTo>
                <a:cubicBezTo>
                  <a:pt x="804" y="1764"/>
                  <a:pt x="804" y="1764"/>
                  <a:pt x="804" y="1764"/>
                </a:cubicBezTo>
                <a:cubicBezTo>
                  <a:pt x="803" y="1764"/>
                  <a:pt x="803" y="1764"/>
                  <a:pt x="803" y="1764"/>
                </a:cubicBezTo>
                <a:cubicBezTo>
                  <a:pt x="802" y="1765"/>
                  <a:pt x="802" y="1765"/>
                  <a:pt x="802" y="1765"/>
                </a:cubicBezTo>
                <a:cubicBezTo>
                  <a:pt x="803" y="1766"/>
                  <a:pt x="803" y="1766"/>
                  <a:pt x="803" y="1766"/>
                </a:cubicBezTo>
                <a:cubicBezTo>
                  <a:pt x="804" y="1765"/>
                  <a:pt x="804" y="1765"/>
                  <a:pt x="804" y="1765"/>
                </a:cubicBezTo>
                <a:cubicBezTo>
                  <a:pt x="805" y="1766"/>
                  <a:pt x="805" y="1766"/>
                  <a:pt x="805" y="1766"/>
                </a:cubicBezTo>
                <a:cubicBezTo>
                  <a:pt x="803" y="1767"/>
                  <a:pt x="803" y="1767"/>
                  <a:pt x="803" y="1767"/>
                </a:cubicBezTo>
                <a:cubicBezTo>
                  <a:pt x="801" y="1768"/>
                  <a:pt x="801" y="1768"/>
                  <a:pt x="801" y="1768"/>
                </a:cubicBezTo>
                <a:cubicBezTo>
                  <a:pt x="801" y="1768"/>
                  <a:pt x="801" y="1768"/>
                  <a:pt x="801" y="1768"/>
                </a:cubicBezTo>
                <a:cubicBezTo>
                  <a:pt x="802" y="1769"/>
                  <a:pt x="802" y="1769"/>
                  <a:pt x="802" y="1769"/>
                </a:cubicBezTo>
                <a:cubicBezTo>
                  <a:pt x="804" y="1768"/>
                  <a:pt x="804" y="1768"/>
                  <a:pt x="804" y="1768"/>
                </a:cubicBezTo>
                <a:cubicBezTo>
                  <a:pt x="803" y="1770"/>
                  <a:pt x="803" y="1770"/>
                  <a:pt x="803" y="1770"/>
                </a:cubicBezTo>
                <a:cubicBezTo>
                  <a:pt x="804" y="1770"/>
                  <a:pt x="804" y="1770"/>
                  <a:pt x="804" y="1770"/>
                </a:cubicBezTo>
                <a:cubicBezTo>
                  <a:pt x="805" y="1771"/>
                  <a:pt x="805" y="1771"/>
                  <a:pt x="805" y="1771"/>
                </a:cubicBezTo>
                <a:cubicBezTo>
                  <a:pt x="806" y="1771"/>
                  <a:pt x="806" y="1771"/>
                  <a:pt x="806" y="1771"/>
                </a:cubicBezTo>
                <a:cubicBezTo>
                  <a:pt x="808" y="1772"/>
                  <a:pt x="808" y="1772"/>
                  <a:pt x="808" y="1772"/>
                </a:cubicBezTo>
                <a:cubicBezTo>
                  <a:pt x="809" y="1772"/>
                  <a:pt x="809" y="1772"/>
                  <a:pt x="809" y="1772"/>
                </a:cubicBezTo>
                <a:cubicBezTo>
                  <a:pt x="809" y="1770"/>
                  <a:pt x="809" y="1770"/>
                  <a:pt x="809" y="1770"/>
                </a:cubicBezTo>
                <a:cubicBezTo>
                  <a:pt x="808" y="1769"/>
                  <a:pt x="808" y="1769"/>
                  <a:pt x="808" y="1769"/>
                </a:cubicBezTo>
                <a:cubicBezTo>
                  <a:pt x="808" y="1769"/>
                  <a:pt x="808" y="1769"/>
                  <a:pt x="808" y="1769"/>
                </a:cubicBezTo>
                <a:cubicBezTo>
                  <a:pt x="810" y="1768"/>
                  <a:pt x="810" y="1768"/>
                  <a:pt x="810" y="1768"/>
                </a:cubicBezTo>
                <a:cubicBezTo>
                  <a:pt x="811" y="1770"/>
                  <a:pt x="811" y="1770"/>
                  <a:pt x="811" y="1770"/>
                </a:cubicBezTo>
                <a:cubicBezTo>
                  <a:pt x="812" y="1771"/>
                  <a:pt x="812" y="1771"/>
                  <a:pt x="812" y="1771"/>
                </a:cubicBezTo>
                <a:cubicBezTo>
                  <a:pt x="813" y="1770"/>
                  <a:pt x="813" y="1770"/>
                  <a:pt x="813" y="1770"/>
                </a:cubicBezTo>
                <a:cubicBezTo>
                  <a:pt x="815" y="1770"/>
                  <a:pt x="815" y="1770"/>
                  <a:pt x="815" y="1770"/>
                </a:cubicBezTo>
                <a:cubicBezTo>
                  <a:pt x="817" y="1772"/>
                  <a:pt x="817" y="1772"/>
                  <a:pt x="817" y="1772"/>
                </a:cubicBezTo>
                <a:cubicBezTo>
                  <a:pt x="817" y="1772"/>
                  <a:pt x="817" y="1772"/>
                  <a:pt x="817" y="1772"/>
                </a:cubicBezTo>
                <a:cubicBezTo>
                  <a:pt x="817" y="1771"/>
                  <a:pt x="817" y="1771"/>
                  <a:pt x="817" y="1771"/>
                </a:cubicBezTo>
                <a:cubicBezTo>
                  <a:pt x="815" y="1769"/>
                  <a:pt x="815" y="1769"/>
                  <a:pt x="815" y="1769"/>
                </a:cubicBezTo>
                <a:cubicBezTo>
                  <a:pt x="814" y="1769"/>
                  <a:pt x="814" y="1769"/>
                  <a:pt x="814" y="1769"/>
                </a:cubicBezTo>
                <a:cubicBezTo>
                  <a:pt x="815" y="1768"/>
                  <a:pt x="815" y="1768"/>
                  <a:pt x="815" y="1768"/>
                </a:cubicBezTo>
                <a:cubicBezTo>
                  <a:pt x="814" y="1767"/>
                  <a:pt x="814" y="1767"/>
                  <a:pt x="814" y="1767"/>
                </a:cubicBezTo>
                <a:cubicBezTo>
                  <a:pt x="812" y="1767"/>
                  <a:pt x="812" y="1767"/>
                  <a:pt x="812" y="1767"/>
                </a:cubicBezTo>
                <a:cubicBezTo>
                  <a:pt x="811" y="1767"/>
                  <a:pt x="811" y="1767"/>
                  <a:pt x="811" y="1767"/>
                </a:cubicBezTo>
                <a:cubicBezTo>
                  <a:pt x="809" y="1766"/>
                  <a:pt x="809" y="1766"/>
                  <a:pt x="809" y="1766"/>
                </a:cubicBezTo>
                <a:cubicBezTo>
                  <a:pt x="812" y="1765"/>
                  <a:pt x="812" y="1765"/>
                  <a:pt x="812" y="1765"/>
                </a:cubicBezTo>
                <a:cubicBezTo>
                  <a:pt x="813" y="1765"/>
                  <a:pt x="813" y="1765"/>
                  <a:pt x="813" y="1765"/>
                </a:cubicBezTo>
                <a:cubicBezTo>
                  <a:pt x="814" y="1764"/>
                  <a:pt x="814" y="1764"/>
                  <a:pt x="814" y="1764"/>
                </a:cubicBezTo>
                <a:cubicBezTo>
                  <a:pt x="815" y="1764"/>
                  <a:pt x="815" y="1764"/>
                  <a:pt x="815" y="1764"/>
                </a:cubicBezTo>
                <a:cubicBezTo>
                  <a:pt x="816" y="1766"/>
                  <a:pt x="816" y="1766"/>
                  <a:pt x="816" y="1766"/>
                </a:cubicBezTo>
                <a:cubicBezTo>
                  <a:pt x="817" y="1767"/>
                  <a:pt x="817" y="1767"/>
                  <a:pt x="817" y="1767"/>
                </a:cubicBezTo>
                <a:cubicBezTo>
                  <a:pt x="819" y="1767"/>
                  <a:pt x="819" y="1767"/>
                  <a:pt x="819" y="1767"/>
                </a:cubicBezTo>
                <a:cubicBezTo>
                  <a:pt x="821" y="1765"/>
                  <a:pt x="821" y="1765"/>
                  <a:pt x="821" y="1765"/>
                </a:cubicBezTo>
                <a:cubicBezTo>
                  <a:pt x="822" y="1766"/>
                  <a:pt x="822" y="1766"/>
                  <a:pt x="822" y="1766"/>
                </a:cubicBezTo>
                <a:lnTo>
                  <a:pt x="823" y="1767"/>
                </a:lnTo>
                <a:close/>
                <a:moveTo>
                  <a:pt x="788" y="1766"/>
                </a:moveTo>
                <a:cubicBezTo>
                  <a:pt x="789" y="1767"/>
                  <a:pt x="789" y="1767"/>
                  <a:pt x="789" y="1767"/>
                </a:cubicBezTo>
                <a:cubicBezTo>
                  <a:pt x="790" y="1766"/>
                  <a:pt x="790" y="1766"/>
                  <a:pt x="790" y="1766"/>
                </a:cubicBezTo>
                <a:cubicBezTo>
                  <a:pt x="789" y="1765"/>
                  <a:pt x="789" y="1765"/>
                  <a:pt x="789" y="1765"/>
                </a:cubicBezTo>
                <a:lnTo>
                  <a:pt x="788" y="1766"/>
                </a:lnTo>
                <a:close/>
                <a:moveTo>
                  <a:pt x="785" y="1756"/>
                </a:moveTo>
                <a:cubicBezTo>
                  <a:pt x="786" y="1755"/>
                  <a:pt x="786" y="1755"/>
                  <a:pt x="786" y="1755"/>
                </a:cubicBezTo>
                <a:cubicBezTo>
                  <a:pt x="787" y="1756"/>
                  <a:pt x="787" y="1756"/>
                  <a:pt x="787" y="1756"/>
                </a:cubicBezTo>
                <a:cubicBezTo>
                  <a:pt x="788" y="1756"/>
                  <a:pt x="788" y="1756"/>
                  <a:pt x="788" y="1756"/>
                </a:cubicBezTo>
                <a:cubicBezTo>
                  <a:pt x="789" y="1755"/>
                  <a:pt x="789" y="1755"/>
                  <a:pt x="789" y="1755"/>
                </a:cubicBezTo>
                <a:cubicBezTo>
                  <a:pt x="789" y="1754"/>
                  <a:pt x="789" y="1754"/>
                  <a:pt x="789" y="1754"/>
                </a:cubicBezTo>
                <a:cubicBezTo>
                  <a:pt x="790" y="1753"/>
                  <a:pt x="790" y="1753"/>
                  <a:pt x="790" y="1753"/>
                </a:cubicBezTo>
                <a:cubicBezTo>
                  <a:pt x="789" y="1752"/>
                  <a:pt x="789" y="1752"/>
                  <a:pt x="789" y="1752"/>
                </a:cubicBezTo>
                <a:cubicBezTo>
                  <a:pt x="788" y="1753"/>
                  <a:pt x="788" y="1753"/>
                  <a:pt x="788" y="1753"/>
                </a:cubicBezTo>
                <a:cubicBezTo>
                  <a:pt x="787" y="1753"/>
                  <a:pt x="787" y="1753"/>
                  <a:pt x="787" y="1753"/>
                </a:cubicBezTo>
                <a:cubicBezTo>
                  <a:pt x="786" y="1752"/>
                  <a:pt x="786" y="1752"/>
                  <a:pt x="786" y="1752"/>
                </a:cubicBezTo>
                <a:cubicBezTo>
                  <a:pt x="783" y="1751"/>
                  <a:pt x="783" y="1751"/>
                  <a:pt x="783" y="1751"/>
                </a:cubicBezTo>
                <a:cubicBezTo>
                  <a:pt x="782" y="1752"/>
                  <a:pt x="782" y="1752"/>
                  <a:pt x="782" y="1752"/>
                </a:cubicBezTo>
                <a:cubicBezTo>
                  <a:pt x="780" y="1752"/>
                  <a:pt x="780" y="1752"/>
                  <a:pt x="780" y="1752"/>
                </a:cubicBezTo>
                <a:cubicBezTo>
                  <a:pt x="780" y="1753"/>
                  <a:pt x="780" y="1753"/>
                  <a:pt x="780" y="1753"/>
                </a:cubicBezTo>
                <a:cubicBezTo>
                  <a:pt x="781" y="1754"/>
                  <a:pt x="781" y="1754"/>
                  <a:pt x="781" y="1754"/>
                </a:cubicBezTo>
                <a:cubicBezTo>
                  <a:pt x="782" y="1755"/>
                  <a:pt x="782" y="1755"/>
                  <a:pt x="782" y="1755"/>
                </a:cubicBezTo>
                <a:cubicBezTo>
                  <a:pt x="783" y="1754"/>
                  <a:pt x="783" y="1754"/>
                  <a:pt x="783" y="1754"/>
                </a:cubicBezTo>
                <a:cubicBezTo>
                  <a:pt x="784" y="1755"/>
                  <a:pt x="784" y="1755"/>
                  <a:pt x="784" y="1755"/>
                </a:cubicBezTo>
                <a:lnTo>
                  <a:pt x="785" y="1756"/>
                </a:lnTo>
                <a:close/>
                <a:moveTo>
                  <a:pt x="790" y="1763"/>
                </a:moveTo>
                <a:cubicBezTo>
                  <a:pt x="788" y="1763"/>
                  <a:pt x="788" y="1763"/>
                  <a:pt x="788" y="1763"/>
                </a:cubicBezTo>
                <a:cubicBezTo>
                  <a:pt x="788" y="1764"/>
                  <a:pt x="788" y="1764"/>
                  <a:pt x="788" y="1764"/>
                </a:cubicBezTo>
                <a:cubicBezTo>
                  <a:pt x="788" y="1764"/>
                  <a:pt x="788" y="1764"/>
                  <a:pt x="788" y="1764"/>
                </a:cubicBezTo>
                <a:cubicBezTo>
                  <a:pt x="789" y="1764"/>
                  <a:pt x="789" y="1764"/>
                  <a:pt x="789" y="1764"/>
                </a:cubicBezTo>
                <a:lnTo>
                  <a:pt x="790" y="1763"/>
                </a:lnTo>
                <a:close/>
                <a:moveTo>
                  <a:pt x="837" y="1756"/>
                </a:moveTo>
                <a:cubicBezTo>
                  <a:pt x="834" y="1757"/>
                  <a:pt x="834" y="1757"/>
                  <a:pt x="834" y="1757"/>
                </a:cubicBezTo>
                <a:cubicBezTo>
                  <a:pt x="832" y="1756"/>
                  <a:pt x="832" y="1756"/>
                  <a:pt x="832" y="1756"/>
                </a:cubicBezTo>
                <a:cubicBezTo>
                  <a:pt x="830" y="1754"/>
                  <a:pt x="830" y="1754"/>
                  <a:pt x="830" y="1754"/>
                </a:cubicBezTo>
                <a:cubicBezTo>
                  <a:pt x="827" y="1754"/>
                  <a:pt x="827" y="1754"/>
                  <a:pt x="827" y="1754"/>
                </a:cubicBezTo>
                <a:cubicBezTo>
                  <a:pt x="826" y="1753"/>
                  <a:pt x="826" y="1753"/>
                  <a:pt x="826" y="1753"/>
                </a:cubicBezTo>
                <a:cubicBezTo>
                  <a:pt x="819" y="1750"/>
                  <a:pt x="819" y="1750"/>
                  <a:pt x="819" y="1750"/>
                </a:cubicBezTo>
                <a:cubicBezTo>
                  <a:pt x="817" y="1750"/>
                  <a:pt x="817" y="1750"/>
                  <a:pt x="817" y="1750"/>
                </a:cubicBezTo>
                <a:cubicBezTo>
                  <a:pt x="817" y="1747"/>
                  <a:pt x="817" y="1747"/>
                  <a:pt x="817" y="1747"/>
                </a:cubicBezTo>
                <a:cubicBezTo>
                  <a:pt x="814" y="1746"/>
                  <a:pt x="814" y="1746"/>
                  <a:pt x="814" y="1746"/>
                </a:cubicBezTo>
                <a:cubicBezTo>
                  <a:pt x="812" y="1745"/>
                  <a:pt x="812" y="1745"/>
                  <a:pt x="812" y="1745"/>
                </a:cubicBezTo>
                <a:cubicBezTo>
                  <a:pt x="811" y="1742"/>
                  <a:pt x="811" y="1742"/>
                  <a:pt x="811" y="1742"/>
                </a:cubicBezTo>
                <a:cubicBezTo>
                  <a:pt x="810" y="1740"/>
                  <a:pt x="810" y="1740"/>
                  <a:pt x="810" y="1740"/>
                </a:cubicBezTo>
                <a:cubicBezTo>
                  <a:pt x="808" y="1741"/>
                  <a:pt x="808" y="1741"/>
                  <a:pt x="808" y="1741"/>
                </a:cubicBezTo>
                <a:cubicBezTo>
                  <a:pt x="806" y="1740"/>
                  <a:pt x="806" y="1740"/>
                  <a:pt x="806" y="1740"/>
                </a:cubicBezTo>
                <a:cubicBezTo>
                  <a:pt x="805" y="1740"/>
                  <a:pt x="805" y="1740"/>
                  <a:pt x="805" y="1740"/>
                </a:cubicBezTo>
                <a:cubicBezTo>
                  <a:pt x="806" y="1740"/>
                  <a:pt x="806" y="1740"/>
                  <a:pt x="806" y="1740"/>
                </a:cubicBezTo>
                <a:cubicBezTo>
                  <a:pt x="806" y="1738"/>
                  <a:pt x="806" y="1738"/>
                  <a:pt x="806" y="1738"/>
                </a:cubicBezTo>
                <a:cubicBezTo>
                  <a:pt x="808" y="1738"/>
                  <a:pt x="808" y="1738"/>
                  <a:pt x="808" y="1738"/>
                </a:cubicBezTo>
                <a:cubicBezTo>
                  <a:pt x="809" y="1739"/>
                  <a:pt x="809" y="1739"/>
                  <a:pt x="809" y="1739"/>
                </a:cubicBezTo>
                <a:cubicBezTo>
                  <a:pt x="808" y="1734"/>
                  <a:pt x="808" y="1734"/>
                  <a:pt x="808" y="1734"/>
                </a:cubicBezTo>
                <a:cubicBezTo>
                  <a:pt x="805" y="1731"/>
                  <a:pt x="805" y="1731"/>
                  <a:pt x="805" y="1731"/>
                </a:cubicBezTo>
                <a:cubicBezTo>
                  <a:pt x="803" y="1729"/>
                  <a:pt x="803" y="1729"/>
                  <a:pt x="803" y="1729"/>
                </a:cubicBezTo>
                <a:cubicBezTo>
                  <a:pt x="803" y="1729"/>
                  <a:pt x="803" y="1729"/>
                  <a:pt x="803" y="1729"/>
                </a:cubicBezTo>
                <a:cubicBezTo>
                  <a:pt x="801" y="1730"/>
                  <a:pt x="801" y="1730"/>
                  <a:pt x="801" y="1730"/>
                </a:cubicBezTo>
                <a:cubicBezTo>
                  <a:pt x="800" y="1731"/>
                  <a:pt x="800" y="1731"/>
                  <a:pt x="800" y="1731"/>
                </a:cubicBezTo>
                <a:cubicBezTo>
                  <a:pt x="798" y="1730"/>
                  <a:pt x="798" y="1730"/>
                  <a:pt x="798" y="1730"/>
                </a:cubicBezTo>
                <a:cubicBezTo>
                  <a:pt x="797" y="1729"/>
                  <a:pt x="797" y="1729"/>
                  <a:pt x="797" y="1729"/>
                </a:cubicBezTo>
                <a:cubicBezTo>
                  <a:pt x="796" y="1731"/>
                  <a:pt x="796" y="1731"/>
                  <a:pt x="796" y="1731"/>
                </a:cubicBezTo>
                <a:cubicBezTo>
                  <a:pt x="797" y="1732"/>
                  <a:pt x="797" y="1732"/>
                  <a:pt x="797" y="1732"/>
                </a:cubicBezTo>
                <a:cubicBezTo>
                  <a:pt x="796" y="1733"/>
                  <a:pt x="796" y="1733"/>
                  <a:pt x="796" y="1733"/>
                </a:cubicBezTo>
                <a:cubicBezTo>
                  <a:pt x="795" y="1735"/>
                  <a:pt x="795" y="1735"/>
                  <a:pt x="795" y="1735"/>
                </a:cubicBezTo>
                <a:cubicBezTo>
                  <a:pt x="794" y="1736"/>
                  <a:pt x="794" y="1736"/>
                  <a:pt x="794" y="1736"/>
                </a:cubicBezTo>
                <a:cubicBezTo>
                  <a:pt x="792" y="1734"/>
                  <a:pt x="792" y="1734"/>
                  <a:pt x="792" y="1734"/>
                </a:cubicBezTo>
                <a:cubicBezTo>
                  <a:pt x="791" y="1734"/>
                  <a:pt x="791" y="1734"/>
                  <a:pt x="791" y="1734"/>
                </a:cubicBezTo>
                <a:cubicBezTo>
                  <a:pt x="790" y="1736"/>
                  <a:pt x="790" y="1736"/>
                  <a:pt x="790" y="1736"/>
                </a:cubicBezTo>
                <a:cubicBezTo>
                  <a:pt x="791" y="1737"/>
                  <a:pt x="791" y="1737"/>
                  <a:pt x="791" y="1737"/>
                </a:cubicBezTo>
                <a:cubicBezTo>
                  <a:pt x="793" y="1736"/>
                  <a:pt x="793" y="1736"/>
                  <a:pt x="793" y="1736"/>
                </a:cubicBezTo>
                <a:cubicBezTo>
                  <a:pt x="792" y="1738"/>
                  <a:pt x="792" y="1738"/>
                  <a:pt x="792" y="1738"/>
                </a:cubicBezTo>
                <a:cubicBezTo>
                  <a:pt x="791" y="1739"/>
                  <a:pt x="791" y="1739"/>
                  <a:pt x="791" y="1739"/>
                </a:cubicBezTo>
                <a:cubicBezTo>
                  <a:pt x="791" y="1740"/>
                  <a:pt x="791" y="1740"/>
                  <a:pt x="791" y="1740"/>
                </a:cubicBezTo>
                <a:cubicBezTo>
                  <a:pt x="792" y="1743"/>
                  <a:pt x="792" y="1743"/>
                  <a:pt x="792" y="1743"/>
                </a:cubicBezTo>
                <a:cubicBezTo>
                  <a:pt x="793" y="1745"/>
                  <a:pt x="793" y="1745"/>
                  <a:pt x="793" y="1745"/>
                </a:cubicBezTo>
                <a:cubicBezTo>
                  <a:pt x="795" y="1745"/>
                  <a:pt x="795" y="1745"/>
                  <a:pt x="795" y="1745"/>
                </a:cubicBezTo>
                <a:cubicBezTo>
                  <a:pt x="796" y="1743"/>
                  <a:pt x="796" y="1743"/>
                  <a:pt x="796" y="1743"/>
                </a:cubicBezTo>
                <a:cubicBezTo>
                  <a:pt x="799" y="1742"/>
                  <a:pt x="799" y="1742"/>
                  <a:pt x="799" y="1742"/>
                </a:cubicBezTo>
                <a:cubicBezTo>
                  <a:pt x="801" y="1742"/>
                  <a:pt x="801" y="1742"/>
                  <a:pt x="801" y="1742"/>
                </a:cubicBezTo>
                <a:cubicBezTo>
                  <a:pt x="801" y="1743"/>
                  <a:pt x="801" y="1743"/>
                  <a:pt x="801" y="1743"/>
                </a:cubicBezTo>
                <a:cubicBezTo>
                  <a:pt x="800" y="1745"/>
                  <a:pt x="800" y="1745"/>
                  <a:pt x="800" y="1745"/>
                </a:cubicBezTo>
                <a:cubicBezTo>
                  <a:pt x="798" y="1746"/>
                  <a:pt x="798" y="1746"/>
                  <a:pt x="798" y="1746"/>
                </a:cubicBezTo>
                <a:cubicBezTo>
                  <a:pt x="798" y="1747"/>
                  <a:pt x="798" y="1747"/>
                  <a:pt x="798" y="1747"/>
                </a:cubicBezTo>
                <a:cubicBezTo>
                  <a:pt x="795" y="1748"/>
                  <a:pt x="795" y="1748"/>
                  <a:pt x="795" y="1748"/>
                </a:cubicBezTo>
                <a:cubicBezTo>
                  <a:pt x="795" y="1749"/>
                  <a:pt x="795" y="1749"/>
                  <a:pt x="795" y="1749"/>
                </a:cubicBezTo>
                <a:cubicBezTo>
                  <a:pt x="795" y="1750"/>
                  <a:pt x="795" y="1750"/>
                  <a:pt x="795" y="1750"/>
                </a:cubicBezTo>
                <a:cubicBezTo>
                  <a:pt x="797" y="1752"/>
                  <a:pt x="797" y="1752"/>
                  <a:pt x="797" y="1752"/>
                </a:cubicBezTo>
                <a:cubicBezTo>
                  <a:pt x="799" y="1753"/>
                  <a:pt x="799" y="1753"/>
                  <a:pt x="799" y="1753"/>
                </a:cubicBezTo>
                <a:cubicBezTo>
                  <a:pt x="800" y="1753"/>
                  <a:pt x="800" y="1753"/>
                  <a:pt x="800" y="1753"/>
                </a:cubicBezTo>
                <a:cubicBezTo>
                  <a:pt x="804" y="1754"/>
                  <a:pt x="804" y="1754"/>
                  <a:pt x="804" y="1754"/>
                </a:cubicBezTo>
                <a:cubicBezTo>
                  <a:pt x="808" y="1757"/>
                  <a:pt x="808" y="1757"/>
                  <a:pt x="808" y="1757"/>
                </a:cubicBezTo>
                <a:cubicBezTo>
                  <a:pt x="810" y="1757"/>
                  <a:pt x="810" y="1757"/>
                  <a:pt x="810" y="1757"/>
                </a:cubicBezTo>
                <a:cubicBezTo>
                  <a:pt x="811" y="1757"/>
                  <a:pt x="811" y="1757"/>
                  <a:pt x="811" y="1757"/>
                </a:cubicBezTo>
                <a:cubicBezTo>
                  <a:pt x="814" y="1757"/>
                  <a:pt x="814" y="1757"/>
                  <a:pt x="814" y="1757"/>
                </a:cubicBezTo>
                <a:cubicBezTo>
                  <a:pt x="817" y="1757"/>
                  <a:pt x="817" y="1757"/>
                  <a:pt x="817" y="1757"/>
                </a:cubicBezTo>
                <a:cubicBezTo>
                  <a:pt x="819" y="1756"/>
                  <a:pt x="819" y="1756"/>
                  <a:pt x="819" y="1756"/>
                </a:cubicBezTo>
                <a:cubicBezTo>
                  <a:pt x="819" y="1757"/>
                  <a:pt x="819" y="1757"/>
                  <a:pt x="819" y="1757"/>
                </a:cubicBezTo>
                <a:cubicBezTo>
                  <a:pt x="817" y="1757"/>
                  <a:pt x="817" y="1757"/>
                  <a:pt x="817" y="1757"/>
                </a:cubicBezTo>
                <a:cubicBezTo>
                  <a:pt x="815" y="1758"/>
                  <a:pt x="815" y="1758"/>
                  <a:pt x="815" y="1758"/>
                </a:cubicBezTo>
                <a:cubicBezTo>
                  <a:pt x="810" y="1758"/>
                  <a:pt x="810" y="1758"/>
                  <a:pt x="810" y="1758"/>
                </a:cubicBezTo>
                <a:cubicBezTo>
                  <a:pt x="809" y="1758"/>
                  <a:pt x="809" y="1758"/>
                  <a:pt x="809" y="1758"/>
                </a:cubicBezTo>
                <a:cubicBezTo>
                  <a:pt x="808" y="1757"/>
                  <a:pt x="808" y="1757"/>
                  <a:pt x="808" y="1757"/>
                </a:cubicBezTo>
                <a:cubicBezTo>
                  <a:pt x="804" y="1756"/>
                  <a:pt x="804" y="1756"/>
                  <a:pt x="804" y="1756"/>
                </a:cubicBezTo>
                <a:cubicBezTo>
                  <a:pt x="800" y="1755"/>
                  <a:pt x="800" y="1755"/>
                  <a:pt x="800" y="1755"/>
                </a:cubicBezTo>
                <a:cubicBezTo>
                  <a:pt x="798" y="1754"/>
                  <a:pt x="798" y="1754"/>
                  <a:pt x="798" y="1754"/>
                </a:cubicBezTo>
                <a:cubicBezTo>
                  <a:pt x="797" y="1755"/>
                  <a:pt x="797" y="1755"/>
                  <a:pt x="797" y="1755"/>
                </a:cubicBezTo>
                <a:cubicBezTo>
                  <a:pt x="798" y="1755"/>
                  <a:pt x="798" y="1755"/>
                  <a:pt x="798" y="1755"/>
                </a:cubicBezTo>
                <a:cubicBezTo>
                  <a:pt x="797" y="1756"/>
                  <a:pt x="797" y="1756"/>
                  <a:pt x="797" y="1756"/>
                </a:cubicBezTo>
                <a:cubicBezTo>
                  <a:pt x="797" y="1756"/>
                  <a:pt x="797" y="1756"/>
                  <a:pt x="797" y="1756"/>
                </a:cubicBezTo>
                <a:cubicBezTo>
                  <a:pt x="793" y="1754"/>
                  <a:pt x="793" y="1754"/>
                  <a:pt x="793" y="1754"/>
                </a:cubicBezTo>
                <a:cubicBezTo>
                  <a:pt x="792" y="1753"/>
                  <a:pt x="792" y="1753"/>
                  <a:pt x="792" y="1753"/>
                </a:cubicBezTo>
                <a:cubicBezTo>
                  <a:pt x="791" y="1754"/>
                  <a:pt x="791" y="1754"/>
                  <a:pt x="791" y="1754"/>
                </a:cubicBezTo>
                <a:cubicBezTo>
                  <a:pt x="792" y="1755"/>
                  <a:pt x="792" y="1755"/>
                  <a:pt x="792" y="1755"/>
                </a:cubicBezTo>
                <a:cubicBezTo>
                  <a:pt x="796" y="1757"/>
                  <a:pt x="796" y="1757"/>
                  <a:pt x="796" y="1757"/>
                </a:cubicBezTo>
                <a:cubicBezTo>
                  <a:pt x="796" y="1757"/>
                  <a:pt x="796" y="1757"/>
                  <a:pt x="796" y="1757"/>
                </a:cubicBezTo>
                <a:cubicBezTo>
                  <a:pt x="795" y="1757"/>
                  <a:pt x="795" y="1757"/>
                  <a:pt x="795" y="1757"/>
                </a:cubicBezTo>
                <a:cubicBezTo>
                  <a:pt x="795" y="1757"/>
                  <a:pt x="795" y="1757"/>
                  <a:pt x="795" y="1757"/>
                </a:cubicBezTo>
                <a:cubicBezTo>
                  <a:pt x="795" y="1758"/>
                  <a:pt x="795" y="1758"/>
                  <a:pt x="795" y="1758"/>
                </a:cubicBezTo>
                <a:cubicBezTo>
                  <a:pt x="794" y="1758"/>
                  <a:pt x="794" y="1758"/>
                  <a:pt x="794" y="1758"/>
                </a:cubicBezTo>
                <a:cubicBezTo>
                  <a:pt x="793" y="1757"/>
                  <a:pt x="793" y="1757"/>
                  <a:pt x="793" y="1757"/>
                </a:cubicBezTo>
                <a:cubicBezTo>
                  <a:pt x="792" y="1756"/>
                  <a:pt x="792" y="1756"/>
                  <a:pt x="792" y="1756"/>
                </a:cubicBezTo>
                <a:cubicBezTo>
                  <a:pt x="791" y="1757"/>
                  <a:pt x="791" y="1757"/>
                  <a:pt x="791" y="1757"/>
                </a:cubicBezTo>
                <a:cubicBezTo>
                  <a:pt x="791" y="1758"/>
                  <a:pt x="791" y="1758"/>
                  <a:pt x="791" y="1758"/>
                </a:cubicBezTo>
                <a:cubicBezTo>
                  <a:pt x="790" y="1758"/>
                  <a:pt x="790" y="1758"/>
                  <a:pt x="790" y="1758"/>
                </a:cubicBezTo>
                <a:cubicBezTo>
                  <a:pt x="787" y="1758"/>
                  <a:pt x="787" y="1758"/>
                  <a:pt x="787" y="1758"/>
                </a:cubicBezTo>
                <a:cubicBezTo>
                  <a:pt x="786" y="1759"/>
                  <a:pt x="786" y="1759"/>
                  <a:pt x="786" y="1759"/>
                </a:cubicBezTo>
                <a:cubicBezTo>
                  <a:pt x="787" y="1759"/>
                  <a:pt x="787" y="1759"/>
                  <a:pt x="787" y="1759"/>
                </a:cubicBezTo>
                <a:cubicBezTo>
                  <a:pt x="787" y="1760"/>
                  <a:pt x="787" y="1760"/>
                  <a:pt x="787" y="1760"/>
                </a:cubicBezTo>
                <a:cubicBezTo>
                  <a:pt x="785" y="1760"/>
                  <a:pt x="785" y="1760"/>
                  <a:pt x="785" y="1760"/>
                </a:cubicBezTo>
                <a:cubicBezTo>
                  <a:pt x="783" y="1760"/>
                  <a:pt x="783" y="1760"/>
                  <a:pt x="783" y="1760"/>
                </a:cubicBezTo>
                <a:cubicBezTo>
                  <a:pt x="784" y="1761"/>
                  <a:pt x="784" y="1761"/>
                  <a:pt x="784" y="1761"/>
                </a:cubicBezTo>
                <a:cubicBezTo>
                  <a:pt x="786" y="1761"/>
                  <a:pt x="786" y="1761"/>
                  <a:pt x="786" y="1761"/>
                </a:cubicBezTo>
                <a:cubicBezTo>
                  <a:pt x="787" y="1761"/>
                  <a:pt x="787" y="1761"/>
                  <a:pt x="787" y="1761"/>
                </a:cubicBezTo>
                <a:cubicBezTo>
                  <a:pt x="788" y="1760"/>
                  <a:pt x="788" y="1760"/>
                  <a:pt x="788" y="1760"/>
                </a:cubicBezTo>
                <a:cubicBezTo>
                  <a:pt x="788" y="1760"/>
                  <a:pt x="788" y="1760"/>
                  <a:pt x="788" y="1760"/>
                </a:cubicBezTo>
                <a:cubicBezTo>
                  <a:pt x="789" y="1761"/>
                  <a:pt x="789" y="1761"/>
                  <a:pt x="789" y="1761"/>
                </a:cubicBezTo>
                <a:cubicBezTo>
                  <a:pt x="791" y="1762"/>
                  <a:pt x="791" y="1762"/>
                  <a:pt x="791" y="1762"/>
                </a:cubicBezTo>
                <a:cubicBezTo>
                  <a:pt x="792" y="1761"/>
                  <a:pt x="792" y="1761"/>
                  <a:pt x="792" y="1761"/>
                </a:cubicBezTo>
                <a:cubicBezTo>
                  <a:pt x="793" y="1762"/>
                  <a:pt x="793" y="1762"/>
                  <a:pt x="793" y="1762"/>
                </a:cubicBezTo>
                <a:cubicBezTo>
                  <a:pt x="793" y="1763"/>
                  <a:pt x="793" y="1763"/>
                  <a:pt x="793" y="1763"/>
                </a:cubicBezTo>
                <a:cubicBezTo>
                  <a:pt x="794" y="1764"/>
                  <a:pt x="794" y="1764"/>
                  <a:pt x="794" y="1764"/>
                </a:cubicBezTo>
                <a:cubicBezTo>
                  <a:pt x="792" y="1764"/>
                  <a:pt x="792" y="1764"/>
                  <a:pt x="792" y="1764"/>
                </a:cubicBezTo>
                <a:cubicBezTo>
                  <a:pt x="792" y="1766"/>
                  <a:pt x="792" y="1766"/>
                  <a:pt x="792" y="1766"/>
                </a:cubicBezTo>
                <a:cubicBezTo>
                  <a:pt x="793" y="1767"/>
                  <a:pt x="793" y="1767"/>
                  <a:pt x="793" y="1767"/>
                </a:cubicBezTo>
                <a:cubicBezTo>
                  <a:pt x="794" y="1767"/>
                  <a:pt x="794" y="1767"/>
                  <a:pt x="794" y="1767"/>
                </a:cubicBezTo>
                <a:cubicBezTo>
                  <a:pt x="795" y="1768"/>
                  <a:pt x="795" y="1768"/>
                  <a:pt x="795" y="1768"/>
                </a:cubicBezTo>
                <a:cubicBezTo>
                  <a:pt x="796" y="1769"/>
                  <a:pt x="796" y="1769"/>
                  <a:pt x="796" y="1769"/>
                </a:cubicBezTo>
                <a:cubicBezTo>
                  <a:pt x="798" y="1769"/>
                  <a:pt x="798" y="1769"/>
                  <a:pt x="798" y="1769"/>
                </a:cubicBezTo>
                <a:cubicBezTo>
                  <a:pt x="798" y="1769"/>
                  <a:pt x="798" y="1769"/>
                  <a:pt x="798" y="1769"/>
                </a:cubicBezTo>
                <a:cubicBezTo>
                  <a:pt x="797" y="1768"/>
                  <a:pt x="797" y="1768"/>
                  <a:pt x="797" y="1768"/>
                </a:cubicBezTo>
                <a:cubicBezTo>
                  <a:pt x="795" y="1767"/>
                  <a:pt x="795" y="1767"/>
                  <a:pt x="795" y="1767"/>
                </a:cubicBezTo>
                <a:cubicBezTo>
                  <a:pt x="795" y="1766"/>
                  <a:pt x="795" y="1766"/>
                  <a:pt x="795" y="1766"/>
                </a:cubicBezTo>
                <a:cubicBezTo>
                  <a:pt x="795" y="1766"/>
                  <a:pt x="795" y="1766"/>
                  <a:pt x="795" y="1766"/>
                </a:cubicBezTo>
                <a:cubicBezTo>
                  <a:pt x="796" y="1766"/>
                  <a:pt x="796" y="1766"/>
                  <a:pt x="796" y="1766"/>
                </a:cubicBezTo>
                <a:cubicBezTo>
                  <a:pt x="798" y="1765"/>
                  <a:pt x="798" y="1765"/>
                  <a:pt x="798" y="1765"/>
                </a:cubicBezTo>
                <a:cubicBezTo>
                  <a:pt x="798" y="1765"/>
                  <a:pt x="798" y="1765"/>
                  <a:pt x="798" y="1765"/>
                </a:cubicBezTo>
                <a:cubicBezTo>
                  <a:pt x="797" y="1764"/>
                  <a:pt x="797" y="1764"/>
                  <a:pt x="797" y="1764"/>
                </a:cubicBezTo>
                <a:cubicBezTo>
                  <a:pt x="796" y="1764"/>
                  <a:pt x="796" y="1764"/>
                  <a:pt x="796" y="1764"/>
                </a:cubicBezTo>
                <a:cubicBezTo>
                  <a:pt x="799" y="1762"/>
                  <a:pt x="799" y="1762"/>
                  <a:pt x="799" y="1762"/>
                </a:cubicBezTo>
                <a:cubicBezTo>
                  <a:pt x="801" y="1761"/>
                  <a:pt x="801" y="1761"/>
                  <a:pt x="801" y="1761"/>
                </a:cubicBezTo>
                <a:cubicBezTo>
                  <a:pt x="808" y="1763"/>
                  <a:pt x="808" y="1763"/>
                  <a:pt x="808" y="1763"/>
                </a:cubicBezTo>
                <a:cubicBezTo>
                  <a:pt x="809" y="1763"/>
                  <a:pt x="809" y="1763"/>
                  <a:pt x="809" y="1763"/>
                </a:cubicBezTo>
                <a:cubicBezTo>
                  <a:pt x="809" y="1762"/>
                  <a:pt x="809" y="1762"/>
                  <a:pt x="809" y="1762"/>
                </a:cubicBezTo>
                <a:cubicBezTo>
                  <a:pt x="812" y="1762"/>
                  <a:pt x="812" y="1762"/>
                  <a:pt x="812" y="1762"/>
                </a:cubicBezTo>
                <a:cubicBezTo>
                  <a:pt x="815" y="1761"/>
                  <a:pt x="815" y="1761"/>
                  <a:pt x="815" y="1761"/>
                </a:cubicBezTo>
                <a:cubicBezTo>
                  <a:pt x="819" y="1761"/>
                  <a:pt x="819" y="1761"/>
                  <a:pt x="819" y="1761"/>
                </a:cubicBezTo>
                <a:cubicBezTo>
                  <a:pt x="822" y="1761"/>
                  <a:pt x="822" y="1761"/>
                  <a:pt x="822" y="1761"/>
                </a:cubicBezTo>
                <a:cubicBezTo>
                  <a:pt x="826" y="1761"/>
                  <a:pt x="826" y="1761"/>
                  <a:pt x="826" y="1761"/>
                </a:cubicBezTo>
                <a:cubicBezTo>
                  <a:pt x="828" y="1762"/>
                  <a:pt x="828" y="1762"/>
                  <a:pt x="828" y="1762"/>
                </a:cubicBezTo>
                <a:cubicBezTo>
                  <a:pt x="830" y="1763"/>
                  <a:pt x="830" y="1763"/>
                  <a:pt x="830" y="1763"/>
                </a:cubicBezTo>
                <a:cubicBezTo>
                  <a:pt x="832" y="1762"/>
                  <a:pt x="832" y="1762"/>
                  <a:pt x="832" y="1762"/>
                </a:cubicBezTo>
                <a:cubicBezTo>
                  <a:pt x="833" y="1761"/>
                  <a:pt x="833" y="1761"/>
                  <a:pt x="833" y="1761"/>
                </a:cubicBezTo>
                <a:cubicBezTo>
                  <a:pt x="834" y="1759"/>
                  <a:pt x="834" y="1759"/>
                  <a:pt x="834" y="1759"/>
                </a:cubicBezTo>
                <a:cubicBezTo>
                  <a:pt x="836" y="1759"/>
                  <a:pt x="836" y="1759"/>
                  <a:pt x="836" y="1759"/>
                </a:cubicBezTo>
                <a:cubicBezTo>
                  <a:pt x="837" y="1759"/>
                  <a:pt x="837" y="1759"/>
                  <a:pt x="837" y="1759"/>
                </a:cubicBezTo>
                <a:cubicBezTo>
                  <a:pt x="839" y="1758"/>
                  <a:pt x="839" y="1758"/>
                  <a:pt x="839" y="1758"/>
                </a:cubicBezTo>
                <a:cubicBezTo>
                  <a:pt x="839" y="1756"/>
                  <a:pt x="839" y="1756"/>
                  <a:pt x="839" y="1756"/>
                </a:cubicBezTo>
                <a:lnTo>
                  <a:pt x="837" y="1756"/>
                </a:lnTo>
                <a:close/>
                <a:moveTo>
                  <a:pt x="909" y="1177"/>
                </a:moveTo>
                <a:cubicBezTo>
                  <a:pt x="909" y="1178"/>
                  <a:pt x="909" y="1178"/>
                  <a:pt x="909" y="1178"/>
                </a:cubicBezTo>
                <a:cubicBezTo>
                  <a:pt x="909" y="1179"/>
                  <a:pt x="909" y="1179"/>
                  <a:pt x="909" y="1179"/>
                </a:cubicBezTo>
                <a:cubicBezTo>
                  <a:pt x="911" y="1178"/>
                  <a:pt x="911" y="1178"/>
                  <a:pt x="911" y="1178"/>
                </a:cubicBezTo>
                <a:cubicBezTo>
                  <a:pt x="911" y="1177"/>
                  <a:pt x="911" y="1177"/>
                  <a:pt x="911" y="1177"/>
                </a:cubicBezTo>
                <a:cubicBezTo>
                  <a:pt x="911" y="1177"/>
                  <a:pt x="911" y="1177"/>
                  <a:pt x="911" y="1177"/>
                </a:cubicBezTo>
                <a:lnTo>
                  <a:pt x="909" y="1177"/>
                </a:lnTo>
                <a:close/>
                <a:moveTo>
                  <a:pt x="739" y="1644"/>
                </a:moveTo>
                <a:cubicBezTo>
                  <a:pt x="740" y="1643"/>
                  <a:pt x="740" y="1643"/>
                  <a:pt x="740" y="1643"/>
                </a:cubicBezTo>
                <a:cubicBezTo>
                  <a:pt x="738" y="1643"/>
                  <a:pt x="738" y="1643"/>
                  <a:pt x="738" y="1643"/>
                </a:cubicBezTo>
                <a:lnTo>
                  <a:pt x="739" y="1644"/>
                </a:lnTo>
                <a:close/>
                <a:moveTo>
                  <a:pt x="912" y="1173"/>
                </a:moveTo>
                <a:cubicBezTo>
                  <a:pt x="911" y="1173"/>
                  <a:pt x="911" y="1173"/>
                  <a:pt x="911" y="1173"/>
                </a:cubicBezTo>
                <a:cubicBezTo>
                  <a:pt x="911" y="1173"/>
                  <a:pt x="911" y="1173"/>
                  <a:pt x="911" y="1173"/>
                </a:cubicBezTo>
                <a:cubicBezTo>
                  <a:pt x="910" y="1174"/>
                  <a:pt x="910" y="1174"/>
                  <a:pt x="910" y="1174"/>
                </a:cubicBezTo>
                <a:cubicBezTo>
                  <a:pt x="908" y="1175"/>
                  <a:pt x="908" y="1175"/>
                  <a:pt x="908" y="1175"/>
                </a:cubicBezTo>
                <a:cubicBezTo>
                  <a:pt x="907" y="1178"/>
                  <a:pt x="907" y="1178"/>
                  <a:pt x="907" y="1178"/>
                </a:cubicBezTo>
                <a:cubicBezTo>
                  <a:pt x="908" y="1178"/>
                  <a:pt x="908" y="1178"/>
                  <a:pt x="908" y="1178"/>
                </a:cubicBezTo>
                <a:cubicBezTo>
                  <a:pt x="908" y="1177"/>
                  <a:pt x="908" y="1177"/>
                  <a:pt x="908" y="1177"/>
                </a:cubicBezTo>
                <a:cubicBezTo>
                  <a:pt x="910" y="1176"/>
                  <a:pt x="910" y="1176"/>
                  <a:pt x="910" y="1176"/>
                </a:cubicBezTo>
                <a:cubicBezTo>
                  <a:pt x="911" y="1175"/>
                  <a:pt x="911" y="1175"/>
                  <a:pt x="911" y="1175"/>
                </a:cubicBezTo>
                <a:cubicBezTo>
                  <a:pt x="913" y="1174"/>
                  <a:pt x="913" y="1174"/>
                  <a:pt x="913" y="1174"/>
                </a:cubicBezTo>
                <a:lnTo>
                  <a:pt x="912" y="1173"/>
                </a:lnTo>
                <a:close/>
                <a:moveTo>
                  <a:pt x="740" y="1638"/>
                </a:moveTo>
                <a:cubicBezTo>
                  <a:pt x="738" y="1638"/>
                  <a:pt x="738" y="1638"/>
                  <a:pt x="738" y="1638"/>
                </a:cubicBezTo>
                <a:cubicBezTo>
                  <a:pt x="737" y="1639"/>
                  <a:pt x="737" y="1639"/>
                  <a:pt x="737" y="1639"/>
                </a:cubicBezTo>
                <a:cubicBezTo>
                  <a:pt x="738" y="1640"/>
                  <a:pt x="738" y="1640"/>
                  <a:pt x="738" y="1640"/>
                </a:cubicBezTo>
                <a:cubicBezTo>
                  <a:pt x="738" y="1642"/>
                  <a:pt x="738" y="1642"/>
                  <a:pt x="738" y="1642"/>
                </a:cubicBezTo>
                <a:cubicBezTo>
                  <a:pt x="740" y="1642"/>
                  <a:pt x="740" y="1642"/>
                  <a:pt x="740" y="1642"/>
                </a:cubicBezTo>
                <a:cubicBezTo>
                  <a:pt x="741" y="1641"/>
                  <a:pt x="741" y="1641"/>
                  <a:pt x="741" y="1641"/>
                </a:cubicBezTo>
                <a:lnTo>
                  <a:pt x="740" y="1638"/>
                </a:lnTo>
                <a:close/>
                <a:moveTo>
                  <a:pt x="742" y="1634"/>
                </a:moveTo>
                <a:cubicBezTo>
                  <a:pt x="742" y="1636"/>
                  <a:pt x="742" y="1636"/>
                  <a:pt x="742" y="1636"/>
                </a:cubicBezTo>
                <a:cubicBezTo>
                  <a:pt x="743" y="1634"/>
                  <a:pt x="743" y="1634"/>
                  <a:pt x="743" y="1634"/>
                </a:cubicBezTo>
                <a:cubicBezTo>
                  <a:pt x="744" y="1634"/>
                  <a:pt x="744" y="1634"/>
                  <a:pt x="744" y="1634"/>
                </a:cubicBezTo>
                <a:cubicBezTo>
                  <a:pt x="745" y="1635"/>
                  <a:pt x="745" y="1635"/>
                  <a:pt x="745" y="1635"/>
                </a:cubicBezTo>
                <a:cubicBezTo>
                  <a:pt x="746" y="1635"/>
                  <a:pt x="746" y="1635"/>
                  <a:pt x="746" y="1635"/>
                </a:cubicBezTo>
                <a:cubicBezTo>
                  <a:pt x="747" y="1633"/>
                  <a:pt x="747" y="1633"/>
                  <a:pt x="747" y="1633"/>
                </a:cubicBezTo>
                <a:cubicBezTo>
                  <a:pt x="748" y="1632"/>
                  <a:pt x="748" y="1632"/>
                  <a:pt x="748" y="1632"/>
                </a:cubicBezTo>
                <a:cubicBezTo>
                  <a:pt x="746" y="1630"/>
                  <a:pt x="746" y="1630"/>
                  <a:pt x="746" y="1630"/>
                </a:cubicBezTo>
                <a:cubicBezTo>
                  <a:pt x="746" y="1629"/>
                  <a:pt x="746" y="1629"/>
                  <a:pt x="746" y="1629"/>
                </a:cubicBezTo>
                <a:cubicBezTo>
                  <a:pt x="744" y="1629"/>
                  <a:pt x="744" y="1629"/>
                  <a:pt x="744" y="1629"/>
                </a:cubicBezTo>
                <a:cubicBezTo>
                  <a:pt x="742" y="1629"/>
                  <a:pt x="742" y="1629"/>
                  <a:pt x="742" y="1629"/>
                </a:cubicBezTo>
                <a:cubicBezTo>
                  <a:pt x="742" y="1632"/>
                  <a:pt x="742" y="1632"/>
                  <a:pt x="742" y="1632"/>
                </a:cubicBezTo>
                <a:lnTo>
                  <a:pt x="742" y="1634"/>
                </a:lnTo>
                <a:close/>
                <a:moveTo>
                  <a:pt x="739" y="1603"/>
                </a:moveTo>
                <a:cubicBezTo>
                  <a:pt x="741" y="1605"/>
                  <a:pt x="741" y="1605"/>
                  <a:pt x="741" y="1605"/>
                </a:cubicBezTo>
                <a:cubicBezTo>
                  <a:pt x="741" y="1604"/>
                  <a:pt x="741" y="1604"/>
                  <a:pt x="741" y="1604"/>
                </a:cubicBezTo>
                <a:cubicBezTo>
                  <a:pt x="740" y="1603"/>
                  <a:pt x="740" y="1603"/>
                  <a:pt x="740" y="1603"/>
                </a:cubicBezTo>
                <a:lnTo>
                  <a:pt x="739" y="1603"/>
                </a:lnTo>
                <a:close/>
                <a:moveTo>
                  <a:pt x="741" y="1627"/>
                </a:moveTo>
                <a:cubicBezTo>
                  <a:pt x="742" y="1628"/>
                  <a:pt x="742" y="1628"/>
                  <a:pt x="742" y="1628"/>
                </a:cubicBezTo>
                <a:cubicBezTo>
                  <a:pt x="744" y="1628"/>
                  <a:pt x="744" y="1628"/>
                  <a:pt x="744" y="1628"/>
                </a:cubicBezTo>
                <a:cubicBezTo>
                  <a:pt x="742" y="1627"/>
                  <a:pt x="742" y="1627"/>
                  <a:pt x="742" y="1627"/>
                </a:cubicBezTo>
                <a:lnTo>
                  <a:pt x="741" y="1627"/>
                </a:lnTo>
                <a:close/>
                <a:moveTo>
                  <a:pt x="730" y="1603"/>
                </a:moveTo>
                <a:cubicBezTo>
                  <a:pt x="729" y="1604"/>
                  <a:pt x="729" y="1604"/>
                  <a:pt x="729" y="1604"/>
                </a:cubicBezTo>
                <a:cubicBezTo>
                  <a:pt x="730" y="1606"/>
                  <a:pt x="730" y="1606"/>
                  <a:pt x="730" y="1606"/>
                </a:cubicBezTo>
                <a:cubicBezTo>
                  <a:pt x="730" y="1606"/>
                  <a:pt x="730" y="1606"/>
                  <a:pt x="730" y="1606"/>
                </a:cubicBezTo>
                <a:cubicBezTo>
                  <a:pt x="731" y="1608"/>
                  <a:pt x="731" y="1608"/>
                  <a:pt x="731" y="1608"/>
                </a:cubicBezTo>
                <a:cubicBezTo>
                  <a:pt x="731" y="1614"/>
                  <a:pt x="731" y="1614"/>
                  <a:pt x="731" y="1614"/>
                </a:cubicBezTo>
                <a:cubicBezTo>
                  <a:pt x="730" y="1616"/>
                  <a:pt x="730" y="1616"/>
                  <a:pt x="730" y="1616"/>
                </a:cubicBezTo>
                <a:cubicBezTo>
                  <a:pt x="733" y="1617"/>
                  <a:pt x="733" y="1617"/>
                  <a:pt x="733" y="1617"/>
                </a:cubicBezTo>
                <a:cubicBezTo>
                  <a:pt x="736" y="1617"/>
                  <a:pt x="736" y="1617"/>
                  <a:pt x="736" y="1617"/>
                </a:cubicBezTo>
                <a:cubicBezTo>
                  <a:pt x="736" y="1616"/>
                  <a:pt x="736" y="1616"/>
                  <a:pt x="736" y="1616"/>
                </a:cubicBezTo>
                <a:cubicBezTo>
                  <a:pt x="735" y="1614"/>
                  <a:pt x="735" y="1614"/>
                  <a:pt x="735" y="1614"/>
                </a:cubicBezTo>
                <a:cubicBezTo>
                  <a:pt x="736" y="1613"/>
                  <a:pt x="736" y="1613"/>
                  <a:pt x="736" y="1613"/>
                </a:cubicBezTo>
                <a:cubicBezTo>
                  <a:pt x="738" y="1613"/>
                  <a:pt x="738" y="1613"/>
                  <a:pt x="738" y="1613"/>
                </a:cubicBezTo>
                <a:cubicBezTo>
                  <a:pt x="738" y="1613"/>
                  <a:pt x="738" y="1613"/>
                  <a:pt x="738" y="1613"/>
                </a:cubicBezTo>
                <a:cubicBezTo>
                  <a:pt x="736" y="1611"/>
                  <a:pt x="736" y="1611"/>
                  <a:pt x="736" y="1611"/>
                </a:cubicBezTo>
                <a:cubicBezTo>
                  <a:pt x="737" y="1610"/>
                  <a:pt x="737" y="1610"/>
                  <a:pt x="737" y="1610"/>
                </a:cubicBezTo>
                <a:cubicBezTo>
                  <a:pt x="735" y="1608"/>
                  <a:pt x="735" y="1608"/>
                  <a:pt x="735" y="1608"/>
                </a:cubicBezTo>
                <a:cubicBezTo>
                  <a:pt x="735" y="1607"/>
                  <a:pt x="735" y="1607"/>
                  <a:pt x="735" y="1607"/>
                </a:cubicBezTo>
                <a:cubicBezTo>
                  <a:pt x="736" y="1607"/>
                  <a:pt x="736" y="1607"/>
                  <a:pt x="736" y="1607"/>
                </a:cubicBezTo>
                <a:cubicBezTo>
                  <a:pt x="738" y="1608"/>
                  <a:pt x="738" y="1608"/>
                  <a:pt x="738" y="1608"/>
                </a:cubicBezTo>
                <a:cubicBezTo>
                  <a:pt x="738" y="1608"/>
                  <a:pt x="738" y="1608"/>
                  <a:pt x="738" y="1608"/>
                </a:cubicBezTo>
                <a:cubicBezTo>
                  <a:pt x="737" y="1607"/>
                  <a:pt x="737" y="1607"/>
                  <a:pt x="737" y="1607"/>
                </a:cubicBezTo>
                <a:cubicBezTo>
                  <a:pt x="735" y="1605"/>
                  <a:pt x="735" y="1605"/>
                  <a:pt x="735" y="1605"/>
                </a:cubicBezTo>
                <a:cubicBezTo>
                  <a:pt x="737" y="1606"/>
                  <a:pt x="737" y="1606"/>
                  <a:pt x="737" y="1606"/>
                </a:cubicBezTo>
                <a:cubicBezTo>
                  <a:pt x="737" y="1604"/>
                  <a:pt x="737" y="1604"/>
                  <a:pt x="737" y="1604"/>
                </a:cubicBezTo>
                <a:cubicBezTo>
                  <a:pt x="737" y="1603"/>
                  <a:pt x="737" y="1603"/>
                  <a:pt x="737" y="1603"/>
                </a:cubicBezTo>
                <a:cubicBezTo>
                  <a:pt x="737" y="1601"/>
                  <a:pt x="737" y="1601"/>
                  <a:pt x="737" y="1601"/>
                </a:cubicBezTo>
                <a:cubicBezTo>
                  <a:pt x="735" y="1598"/>
                  <a:pt x="735" y="1598"/>
                  <a:pt x="735" y="1598"/>
                </a:cubicBezTo>
                <a:cubicBezTo>
                  <a:pt x="734" y="1598"/>
                  <a:pt x="734" y="1598"/>
                  <a:pt x="734" y="1598"/>
                </a:cubicBezTo>
                <a:cubicBezTo>
                  <a:pt x="732" y="1598"/>
                  <a:pt x="732" y="1598"/>
                  <a:pt x="732" y="1598"/>
                </a:cubicBezTo>
                <a:cubicBezTo>
                  <a:pt x="730" y="1599"/>
                  <a:pt x="730" y="1599"/>
                  <a:pt x="730" y="1599"/>
                </a:cubicBezTo>
                <a:cubicBezTo>
                  <a:pt x="730" y="1600"/>
                  <a:pt x="730" y="1600"/>
                  <a:pt x="730" y="1600"/>
                </a:cubicBezTo>
                <a:cubicBezTo>
                  <a:pt x="731" y="1601"/>
                  <a:pt x="731" y="1601"/>
                  <a:pt x="731" y="1601"/>
                </a:cubicBezTo>
                <a:cubicBezTo>
                  <a:pt x="731" y="1602"/>
                  <a:pt x="731" y="1602"/>
                  <a:pt x="731" y="1602"/>
                </a:cubicBezTo>
                <a:lnTo>
                  <a:pt x="730" y="1603"/>
                </a:lnTo>
                <a:close/>
                <a:moveTo>
                  <a:pt x="743" y="1622"/>
                </a:moveTo>
                <a:cubicBezTo>
                  <a:pt x="741" y="1623"/>
                  <a:pt x="741" y="1623"/>
                  <a:pt x="741" y="1623"/>
                </a:cubicBezTo>
                <a:cubicBezTo>
                  <a:pt x="742" y="1624"/>
                  <a:pt x="742" y="1624"/>
                  <a:pt x="742" y="1624"/>
                </a:cubicBezTo>
                <a:cubicBezTo>
                  <a:pt x="743" y="1623"/>
                  <a:pt x="743" y="1623"/>
                  <a:pt x="743" y="1623"/>
                </a:cubicBezTo>
                <a:lnTo>
                  <a:pt x="743" y="1622"/>
                </a:lnTo>
                <a:close/>
                <a:moveTo>
                  <a:pt x="749" y="1718"/>
                </a:moveTo>
                <a:cubicBezTo>
                  <a:pt x="749" y="1718"/>
                  <a:pt x="749" y="1718"/>
                  <a:pt x="749" y="1718"/>
                </a:cubicBezTo>
                <a:cubicBezTo>
                  <a:pt x="751" y="1718"/>
                  <a:pt x="751" y="1718"/>
                  <a:pt x="751" y="1718"/>
                </a:cubicBezTo>
                <a:cubicBezTo>
                  <a:pt x="751" y="1717"/>
                  <a:pt x="751" y="1717"/>
                  <a:pt x="751" y="1717"/>
                </a:cubicBezTo>
                <a:cubicBezTo>
                  <a:pt x="748" y="1715"/>
                  <a:pt x="748" y="1715"/>
                  <a:pt x="748" y="1715"/>
                </a:cubicBezTo>
                <a:cubicBezTo>
                  <a:pt x="747" y="1715"/>
                  <a:pt x="747" y="1715"/>
                  <a:pt x="747" y="1715"/>
                </a:cubicBezTo>
                <a:cubicBezTo>
                  <a:pt x="746" y="1714"/>
                  <a:pt x="746" y="1714"/>
                  <a:pt x="746" y="1714"/>
                </a:cubicBezTo>
                <a:cubicBezTo>
                  <a:pt x="745" y="1714"/>
                  <a:pt x="745" y="1714"/>
                  <a:pt x="745" y="1714"/>
                </a:cubicBezTo>
                <a:cubicBezTo>
                  <a:pt x="746" y="1716"/>
                  <a:pt x="746" y="1716"/>
                  <a:pt x="746" y="1716"/>
                </a:cubicBezTo>
                <a:cubicBezTo>
                  <a:pt x="745" y="1718"/>
                  <a:pt x="745" y="1718"/>
                  <a:pt x="745" y="1718"/>
                </a:cubicBezTo>
                <a:cubicBezTo>
                  <a:pt x="744" y="1718"/>
                  <a:pt x="744" y="1718"/>
                  <a:pt x="744" y="1718"/>
                </a:cubicBezTo>
                <a:cubicBezTo>
                  <a:pt x="745" y="1719"/>
                  <a:pt x="745" y="1719"/>
                  <a:pt x="745" y="1719"/>
                </a:cubicBezTo>
                <a:cubicBezTo>
                  <a:pt x="747" y="1718"/>
                  <a:pt x="747" y="1718"/>
                  <a:pt x="747" y="1718"/>
                </a:cubicBezTo>
                <a:lnTo>
                  <a:pt x="749" y="1718"/>
                </a:lnTo>
                <a:close/>
                <a:moveTo>
                  <a:pt x="745" y="1710"/>
                </a:moveTo>
                <a:cubicBezTo>
                  <a:pt x="745" y="1708"/>
                  <a:pt x="745" y="1708"/>
                  <a:pt x="745" y="1708"/>
                </a:cubicBezTo>
                <a:cubicBezTo>
                  <a:pt x="744" y="1707"/>
                  <a:pt x="744" y="1707"/>
                  <a:pt x="744" y="1707"/>
                </a:cubicBezTo>
                <a:cubicBezTo>
                  <a:pt x="744" y="1709"/>
                  <a:pt x="744" y="1709"/>
                  <a:pt x="744" y="1709"/>
                </a:cubicBezTo>
                <a:cubicBezTo>
                  <a:pt x="744" y="1710"/>
                  <a:pt x="744" y="1710"/>
                  <a:pt x="744" y="1710"/>
                </a:cubicBezTo>
                <a:lnTo>
                  <a:pt x="745" y="1710"/>
                </a:lnTo>
                <a:close/>
                <a:moveTo>
                  <a:pt x="744" y="1702"/>
                </a:moveTo>
                <a:cubicBezTo>
                  <a:pt x="742" y="1701"/>
                  <a:pt x="742" y="1701"/>
                  <a:pt x="742" y="1701"/>
                </a:cubicBezTo>
                <a:cubicBezTo>
                  <a:pt x="741" y="1701"/>
                  <a:pt x="741" y="1701"/>
                  <a:pt x="741" y="1701"/>
                </a:cubicBezTo>
                <a:cubicBezTo>
                  <a:pt x="741" y="1701"/>
                  <a:pt x="741" y="1701"/>
                  <a:pt x="741" y="1701"/>
                </a:cubicBezTo>
                <a:cubicBezTo>
                  <a:pt x="741" y="1702"/>
                  <a:pt x="741" y="1702"/>
                  <a:pt x="741" y="1702"/>
                </a:cubicBezTo>
                <a:cubicBezTo>
                  <a:pt x="740" y="1703"/>
                  <a:pt x="740" y="1703"/>
                  <a:pt x="740" y="1703"/>
                </a:cubicBezTo>
                <a:cubicBezTo>
                  <a:pt x="741" y="1704"/>
                  <a:pt x="741" y="1704"/>
                  <a:pt x="741" y="1704"/>
                </a:cubicBezTo>
                <a:cubicBezTo>
                  <a:pt x="742" y="1705"/>
                  <a:pt x="742" y="1705"/>
                  <a:pt x="742" y="1705"/>
                </a:cubicBezTo>
                <a:cubicBezTo>
                  <a:pt x="743" y="1706"/>
                  <a:pt x="743" y="1706"/>
                  <a:pt x="743" y="1706"/>
                </a:cubicBezTo>
                <a:cubicBezTo>
                  <a:pt x="744" y="1705"/>
                  <a:pt x="744" y="1705"/>
                  <a:pt x="744" y="1705"/>
                </a:cubicBezTo>
                <a:cubicBezTo>
                  <a:pt x="743" y="1703"/>
                  <a:pt x="743" y="1703"/>
                  <a:pt x="743" y="1703"/>
                </a:cubicBezTo>
                <a:lnTo>
                  <a:pt x="744" y="1702"/>
                </a:lnTo>
                <a:close/>
                <a:moveTo>
                  <a:pt x="753" y="1725"/>
                </a:moveTo>
                <a:cubicBezTo>
                  <a:pt x="753" y="1724"/>
                  <a:pt x="753" y="1724"/>
                  <a:pt x="753" y="1724"/>
                </a:cubicBezTo>
                <a:cubicBezTo>
                  <a:pt x="752" y="1723"/>
                  <a:pt x="752" y="1723"/>
                  <a:pt x="752" y="1723"/>
                </a:cubicBezTo>
                <a:cubicBezTo>
                  <a:pt x="751" y="1722"/>
                  <a:pt x="751" y="1722"/>
                  <a:pt x="751" y="1722"/>
                </a:cubicBezTo>
                <a:cubicBezTo>
                  <a:pt x="750" y="1722"/>
                  <a:pt x="750" y="1722"/>
                  <a:pt x="750" y="1722"/>
                </a:cubicBezTo>
                <a:cubicBezTo>
                  <a:pt x="750" y="1723"/>
                  <a:pt x="750" y="1723"/>
                  <a:pt x="750" y="1723"/>
                </a:cubicBezTo>
                <a:cubicBezTo>
                  <a:pt x="750" y="1724"/>
                  <a:pt x="750" y="1724"/>
                  <a:pt x="750" y="1724"/>
                </a:cubicBezTo>
                <a:cubicBezTo>
                  <a:pt x="751" y="1725"/>
                  <a:pt x="751" y="1725"/>
                  <a:pt x="751" y="1725"/>
                </a:cubicBezTo>
                <a:cubicBezTo>
                  <a:pt x="751" y="1726"/>
                  <a:pt x="751" y="1726"/>
                  <a:pt x="751" y="1726"/>
                </a:cubicBezTo>
                <a:cubicBezTo>
                  <a:pt x="751" y="1726"/>
                  <a:pt x="751" y="1726"/>
                  <a:pt x="751" y="1726"/>
                </a:cubicBezTo>
                <a:lnTo>
                  <a:pt x="753" y="1725"/>
                </a:lnTo>
                <a:close/>
                <a:moveTo>
                  <a:pt x="736" y="1690"/>
                </a:moveTo>
                <a:cubicBezTo>
                  <a:pt x="738" y="1688"/>
                  <a:pt x="738" y="1688"/>
                  <a:pt x="738" y="1688"/>
                </a:cubicBezTo>
                <a:cubicBezTo>
                  <a:pt x="739" y="1687"/>
                  <a:pt x="739" y="1687"/>
                  <a:pt x="739" y="1687"/>
                </a:cubicBezTo>
                <a:cubicBezTo>
                  <a:pt x="738" y="1686"/>
                  <a:pt x="738" y="1686"/>
                  <a:pt x="738" y="1686"/>
                </a:cubicBezTo>
                <a:cubicBezTo>
                  <a:pt x="736" y="1685"/>
                  <a:pt x="736" y="1685"/>
                  <a:pt x="736" y="1685"/>
                </a:cubicBezTo>
                <a:cubicBezTo>
                  <a:pt x="736" y="1684"/>
                  <a:pt x="736" y="1684"/>
                  <a:pt x="736" y="1684"/>
                </a:cubicBezTo>
                <a:cubicBezTo>
                  <a:pt x="735" y="1685"/>
                  <a:pt x="735" y="1685"/>
                  <a:pt x="735" y="1685"/>
                </a:cubicBezTo>
                <a:cubicBezTo>
                  <a:pt x="735" y="1688"/>
                  <a:pt x="735" y="1688"/>
                  <a:pt x="735" y="1688"/>
                </a:cubicBezTo>
                <a:cubicBezTo>
                  <a:pt x="735" y="1690"/>
                  <a:pt x="735" y="1690"/>
                  <a:pt x="735" y="1690"/>
                </a:cubicBezTo>
                <a:lnTo>
                  <a:pt x="736" y="1690"/>
                </a:lnTo>
                <a:close/>
                <a:moveTo>
                  <a:pt x="747" y="1721"/>
                </a:moveTo>
                <a:cubicBezTo>
                  <a:pt x="748" y="1722"/>
                  <a:pt x="748" y="1722"/>
                  <a:pt x="748" y="1722"/>
                </a:cubicBezTo>
                <a:cubicBezTo>
                  <a:pt x="748" y="1722"/>
                  <a:pt x="748" y="1722"/>
                  <a:pt x="748" y="1722"/>
                </a:cubicBezTo>
                <a:cubicBezTo>
                  <a:pt x="748" y="1723"/>
                  <a:pt x="748" y="1723"/>
                  <a:pt x="748" y="1723"/>
                </a:cubicBezTo>
                <a:cubicBezTo>
                  <a:pt x="747" y="1724"/>
                  <a:pt x="747" y="1724"/>
                  <a:pt x="747" y="1724"/>
                </a:cubicBezTo>
                <a:cubicBezTo>
                  <a:pt x="748" y="1725"/>
                  <a:pt x="748" y="1725"/>
                  <a:pt x="748" y="1725"/>
                </a:cubicBezTo>
                <a:cubicBezTo>
                  <a:pt x="748" y="1726"/>
                  <a:pt x="748" y="1726"/>
                  <a:pt x="748" y="1726"/>
                </a:cubicBezTo>
                <a:cubicBezTo>
                  <a:pt x="750" y="1726"/>
                  <a:pt x="750" y="1726"/>
                  <a:pt x="750" y="1726"/>
                </a:cubicBezTo>
                <a:cubicBezTo>
                  <a:pt x="749" y="1725"/>
                  <a:pt x="749" y="1725"/>
                  <a:pt x="749" y="1725"/>
                </a:cubicBezTo>
                <a:cubicBezTo>
                  <a:pt x="750" y="1724"/>
                  <a:pt x="750" y="1724"/>
                  <a:pt x="750" y="1724"/>
                </a:cubicBezTo>
                <a:cubicBezTo>
                  <a:pt x="750" y="1722"/>
                  <a:pt x="750" y="1722"/>
                  <a:pt x="750" y="1722"/>
                </a:cubicBezTo>
                <a:cubicBezTo>
                  <a:pt x="749" y="1721"/>
                  <a:pt x="749" y="1721"/>
                  <a:pt x="749" y="1721"/>
                </a:cubicBezTo>
                <a:lnTo>
                  <a:pt x="747" y="1721"/>
                </a:lnTo>
                <a:close/>
                <a:moveTo>
                  <a:pt x="741" y="1708"/>
                </a:moveTo>
                <a:cubicBezTo>
                  <a:pt x="742" y="1708"/>
                  <a:pt x="742" y="1708"/>
                  <a:pt x="742" y="1708"/>
                </a:cubicBezTo>
                <a:cubicBezTo>
                  <a:pt x="743" y="1707"/>
                  <a:pt x="743" y="1707"/>
                  <a:pt x="743" y="1707"/>
                </a:cubicBezTo>
                <a:cubicBezTo>
                  <a:pt x="741" y="1707"/>
                  <a:pt x="741" y="1707"/>
                  <a:pt x="741" y="1707"/>
                </a:cubicBezTo>
                <a:lnTo>
                  <a:pt x="741" y="1708"/>
                </a:lnTo>
                <a:close/>
                <a:moveTo>
                  <a:pt x="736" y="1695"/>
                </a:moveTo>
                <a:cubicBezTo>
                  <a:pt x="737" y="1696"/>
                  <a:pt x="737" y="1696"/>
                  <a:pt x="737" y="1696"/>
                </a:cubicBezTo>
                <a:cubicBezTo>
                  <a:pt x="736" y="1697"/>
                  <a:pt x="736" y="1697"/>
                  <a:pt x="736" y="1697"/>
                </a:cubicBezTo>
                <a:cubicBezTo>
                  <a:pt x="737" y="1698"/>
                  <a:pt x="737" y="1698"/>
                  <a:pt x="737" y="1698"/>
                </a:cubicBezTo>
                <a:cubicBezTo>
                  <a:pt x="739" y="1697"/>
                  <a:pt x="739" y="1697"/>
                  <a:pt x="739" y="1697"/>
                </a:cubicBezTo>
                <a:cubicBezTo>
                  <a:pt x="739" y="1695"/>
                  <a:pt x="739" y="1695"/>
                  <a:pt x="739" y="1695"/>
                </a:cubicBezTo>
                <a:cubicBezTo>
                  <a:pt x="738" y="1694"/>
                  <a:pt x="738" y="1694"/>
                  <a:pt x="738" y="1694"/>
                </a:cubicBezTo>
                <a:lnTo>
                  <a:pt x="736" y="1695"/>
                </a:lnTo>
                <a:close/>
                <a:moveTo>
                  <a:pt x="742" y="1699"/>
                </a:moveTo>
                <a:cubicBezTo>
                  <a:pt x="743" y="1698"/>
                  <a:pt x="743" y="1698"/>
                  <a:pt x="743" y="1698"/>
                </a:cubicBezTo>
                <a:cubicBezTo>
                  <a:pt x="743" y="1696"/>
                  <a:pt x="743" y="1696"/>
                  <a:pt x="743" y="1696"/>
                </a:cubicBezTo>
                <a:cubicBezTo>
                  <a:pt x="744" y="1698"/>
                  <a:pt x="744" y="1698"/>
                  <a:pt x="744" y="1698"/>
                </a:cubicBezTo>
                <a:cubicBezTo>
                  <a:pt x="744" y="1700"/>
                  <a:pt x="744" y="1700"/>
                  <a:pt x="744" y="1700"/>
                </a:cubicBezTo>
                <a:cubicBezTo>
                  <a:pt x="745" y="1700"/>
                  <a:pt x="745" y="1700"/>
                  <a:pt x="745" y="1700"/>
                </a:cubicBezTo>
                <a:cubicBezTo>
                  <a:pt x="746" y="1699"/>
                  <a:pt x="746" y="1699"/>
                  <a:pt x="746" y="1699"/>
                </a:cubicBezTo>
                <a:cubicBezTo>
                  <a:pt x="746" y="1696"/>
                  <a:pt x="746" y="1696"/>
                  <a:pt x="746" y="1696"/>
                </a:cubicBezTo>
                <a:cubicBezTo>
                  <a:pt x="745" y="1694"/>
                  <a:pt x="745" y="1694"/>
                  <a:pt x="745" y="1694"/>
                </a:cubicBezTo>
                <a:cubicBezTo>
                  <a:pt x="746" y="1693"/>
                  <a:pt x="746" y="1693"/>
                  <a:pt x="746" y="1693"/>
                </a:cubicBezTo>
                <a:cubicBezTo>
                  <a:pt x="745" y="1690"/>
                  <a:pt x="745" y="1690"/>
                  <a:pt x="745" y="1690"/>
                </a:cubicBezTo>
                <a:cubicBezTo>
                  <a:pt x="744" y="1688"/>
                  <a:pt x="744" y="1688"/>
                  <a:pt x="744" y="1688"/>
                </a:cubicBezTo>
                <a:cubicBezTo>
                  <a:pt x="743" y="1684"/>
                  <a:pt x="743" y="1684"/>
                  <a:pt x="743" y="1684"/>
                </a:cubicBezTo>
                <a:cubicBezTo>
                  <a:pt x="742" y="1683"/>
                  <a:pt x="742" y="1683"/>
                  <a:pt x="742" y="1683"/>
                </a:cubicBezTo>
                <a:cubicBezTo>
                  <a:pt x="740" y="1683"/>
                  <a:pt x="740" y="1683"/>
                  <a:pt x="740" y="1683"/>
                </a:cubicBezTo>
                <a:cubicBezTo>
                  <a:pt x="739" y="1684"/>
                  <a:pt x="739" y="1684"/>
                  <a:pt x="739" y="1684"/>
                </a:cubicBezTo>
                <a:cubicBezTo>
                  <a:pt x="739" y="1686"/>
                  <a:pt x="739" y="1686"/>
                  <a:pt x="739" y="1686"/>
                </a:cubicBezTo>
                <a:cubicBezTo>
                  <a:pt x="740" y="1687"/>
                  <a:pt x="740" y="1687"/>
                  <a:pt x="740" y="1687"/>
                </a:cubicBezTo>
                <a:cubicBezTo>
                  <a:pt x="739" y="1689"/>
                  <a:pt x="739" y="1689"/>
                  <a:pt x="739" y="1689"/>
                </a:cubicBezTo>
                <a:cubicBezTo>
                  <a:pt x="740" y="1690"/>
                  <a:pt x="740" y="1690"/>
                  <a:pt x="740" y="1690"/>
                </a:cubicBezTo>
                <a:cubicBezTo>
                  <a:pt x="740" y="1690"/>
                  <a:pt x="740" y="1690"/>
                  <a:pt x="740" y="1690"/>
                </a:cubicBezTo>
                <a:cubicBezTo>
                  <a:pt x="741" y="1689"/>
                  <a:pt x="741" y="1689"/>
                  <a:pt x="741" y="1689"/>
                </a:cubicBezTo>
                <a:cubicBezTo>
                  <a:pt x="741" y="1690"/>
                  <a:pt x="741" y="1690"/>
                  <a:pt x="741" y="1690"/>
                </a:cubicBezTo>
                <a:cubicBezTo>
                  <a:pt x="740" y="1691"/>
                  <a:pt x="740" y="1691"/>
                  <a:pt x="740" y="1691"/>
                </a:cubicBezTo>
                <a:cubicBezTo>
                  <a:pt x="738" y="1691"/>
                  <a:pt x="738" y="1691"/>
                  <a:pt x="738" y="1691"/>
                </a:cubicBezTo>
                <a:cubicBezTo>
                  <a:pt x="740" y="1695"/>
                  <a:pt x="740" y="1695"/>
                  <a:pt x="740" y="1695"/>
                </a:cubicBezTo>
                <a:cubicBezTo>
                  <a:pt x="740" y="1697"/>
                  <a:pt x="740" y="1697"/>
                  <a:pt x="740" y="1697"/>
                </a:cubicBezTo>
                <a:lnTo>
                  <a:pt x="742" y="1699"/>
                </a:lnTo>
                <a:close/>
                <a:moveTo>
                  <a:pt x="735" y="1631"/>
                </a:moveTo>
                <a:cubicBezTo>
                  <a:pt x="734" y="1629"/>
                  <a:pt x="734" y="1629"/>
                  <a:pt x="734" y="1629"/>
                </a:cubicBezTo>
                <a:cubicBezTo>
                  <a:pt x="733" y="1629"/>
                  <a:pt x="733" y="1629"/>
                  <a:pt x="733" y="1629"/>
                </a:cubicBezTo>
                <a:cubicBezTo>
                  <a:pt x="733" y="1631"/>
                  <a:pt x="733" y="1631"/>
                  <a:pt x="733" y="1631"/>
                </a:cubicBezTo>
                <a:cubicBezTo>
                  <a:pt x="733" y="1632"/>
                  <a:pt x="733" y="1632"/>
                  <a:pt x="733" y="1632"/>
                </a:cubicBezTo>
                <a:cubicBezTo>
                  <a:pt x="734" y="1632"/>
                  <a:pt x="734" y="1632"/>
                  <a:pt x="734" y="1632"/>
                </a:cubicBezTo>
                <a:lnTo>
                  <a:pt x="735" y="1631"/>
                </a:lnTo>
                <a:close/>
                <a:moveTo>
                  <a:pt x="750" y="1709"/>
                </a:moveTo>
                <a:cubicBezTo>
                  <a:pt x="749" y="1707"/>
                  <a:pt x="749" y="1707"/>
                  <a:pt x="749" y="1707"/>
                </a:cubicBezTo>
                <a:cubicBezTo>
                  <a:pt x="748" y="1707"/>
                  <a:pt x="748" y="1707"/>
                  <a:pt x="748" y="1707"/>
                </a:cubicBezTo>
                <a:cubicBezTo>
                  <a:pt x="746" y="1706"/>
                  <a:pt x="746" y="1706"/>
                  <a:pt x="746" y="1706"/>
                </a:cubicBezTo>
                <a:cubicBezTo>
                  <a:pt x="746" y="1706"/>
                  <a:pt x="746" y="1706"/>
                  <a:pt x="746" y="1706"/>
                </a:cubicBezTo>
                <a:cubicBezTo>
                  <a:pt x="746" y="1706"/>
                  <a:pt x="746" y="1706"/>
                  <a:pt x="746" y="1706"/>
                </a:cubicBezTo>
                <a:cubicBezTo>
                  <a:pt x="747" y="1708"/>
                  <a:pt x="747" y="1708"/>
                  <a:pt x="747" y="1708"/>
                </a:cubicBezTo>
                <a:cubicBezTo>
                  <a:pt x="749" y="1709"/>
                  <a:pt x="749" y="1709"/>
                  <a:pt x="749" y="1709"/>
                </a:cubicBezTo>
                <a:cubicBezTo>
                  <a:pt x="751" y="1711"/>
                  <a:pt x="751" y="1711"/>
                  <a:pt x="751" y="1711"/>
                </a:cubicBezTo>
                <a:lnTo>
                  <a:pt x="750" y="1709"/>
                </a:lnTo>
                <a:close/>
                <a:moveTo>
                  <a:pt x="772" y="1754"/>
                </a:moveTo>
                <a:cubicBezTo>
                  <a:pt x="772" y="1754"/>
                  <a:pt x="772" y="1754"/>
                  <a:pt x="772" y="1754"/>
                </a:cubicBezTo>
                <a:cubicBezTo>
                  <a:pt x="773" y="1755"/>
                  <a:pt x="773" y="1755"/>
                  <a:pt x="773" y="1755"/>
                </a:cubicBezTo>
                <a:cubicBezTo>
                  <a:pt x="774" y="1754"/>
                  <a:pt x="774" y="1754"/>
                  <a:pt x="774" y="1754"/>
                </a:cubicBezTo>
                <a:cubicBezTo>
                  <a:pt x="773" y="1753"/>
                  <a:pt x="773" y="1753"/>
                  <a:pt x="773" y="1753"/>
                </a:cubicBezTo>
                <a:lnTo>
                  <a:pt x="772" y="1754"/>
                </a:lnTo>
                <a:close/>
                <a:moveTo>
                  <a:pt x="756" y="1723"/>
                </a:moveTo>
                <a:cubicBezTo>
                  <a:pt x="755" y="1720"/>
                  <a:pt x="755" y="1720"/>
                  <a:pt x="755" y="1720"/>
                </a:cubicBezTo>
                <a:cubicBezTo>
                  <a:pt x="754" y="1720"/>
                  <a:pt x="754" y="1720"/>
                  <a:pt x="754" y="1720"/>
                </a:cubicBezTo>
                <a:cubicBezTo>
                  <a:pt x="754" y="1723"/>
                  <a:pt x="754" y="1723"/>
                  <a:pt x="754" y="1723"/>
                </a:cubicBezTo>
                <a:cubicBezTo>
                  <a:pt x="755" y="1724"/>
                  <a:pt x="755" y="1724"/>
                  <a:pt x="755" y="1724"/>
                </a:cubicBezTo>
                <a:cubicBezTo>
                  <a:pt x="758" y="1725"/>
                  <a:pt x="758" y="1725"/>
                  <a:pt x="758" y="1725"/>
                </a:cubicBezTo>
                <a:cubicBezTo>
                  <a:pt x="758" y="1725"/>
                  <a:pt x="758" y="1725"/>
                  <a:pt x="758" y="1725"/>
                </a:cubicBezTo>
                <a:cubicBezTo>
                  <a:pt x="758" y="1724"/>
                  <a:pt x="758" y="1724"/>
                  <a:pt x="758" y="1724"/>
                </a:cubicBezTo>
                <a:lnTo>
                  <a:pt x="756" y="1723"/>
                </a:lnTo>
                <a:close/>
                <a:moveTo>
                  <a:pt x="767" y="1746"/>
                </a:moveTo>
                <a:cubicBezTo>
                  <a:pt x="769" y="1746"/>
                  <a:pt x="769" y="1746"/>
                  <a:pt x="769" y="1746"/>
                </a:cubicBezTo>
                <a:cubicBezTo>
                  <a:pt x="769" y="1745"/>
                  <a:pt x="769" y="1745"/>
                  <a:pt x="769" y="1745"/>
                </a:cubicBezTo>
                <a:cubicBezTo>
                  <a:pt x="769" y="1745"/>
                  <a:pt x="769" y="1745"/>
                  <a:pt x="769" y="1745"/>
                </a:cubicBezTo>
                <a:cubicBezTo>
                  <a:pt x="768" y="1744"/>
                  <a:pt x="768" y="1744"/>
                  <a:pt x="768" y="1744"/>
                </a:cubicBezTo>
                <a:cubicBezTo>
                  <a:pt x="766" y="1743"/>
                  <a:pt x="766" y="1743"/>
                  <a:pt x="766" y="1743"/>
                </a:cubicBezTo>
                <a:cubicBezTo>
                  <a:pt x="766" y="1742"/>
                  <a:pt x="766" y="1742"/>
                  <a:pt x="766" y="1742"/>
                </a:cubicBezTo>
                <a:cubicBezTo>
                  <a:pt x="763" y="1742"/>
                  <a:pt x="763" y="1742"/>
                  <a:pt x="763" y="1742"/>
                </a:cubicBezTo>
                <a:cubicBezTo>
                  <a:pt x="762" y="1741"/>
                  <a:pt x="762" y="1741"/>
                  <a:pt x="762" y="1741"/>
                </a:cubicBezTo>
                <a:cubicBezTo>
                  <a:pt x="760" y="1741"/>
                  <a:pt x="760" y="1741"/>
                  <a:pt x="760" y="1741"/>
                </a:cubicBezTo>
                <a:cubicBezTo>
                  <a:pt x="759" y="1741"/>
                  <a:pt x="759" y="1741"/>
                  <a:pt x="759" y="1741"/>
                </a:cubicBezTo>
                <a:cubicBezTo>
                  <a:pt x="758" y="1740"/>
                  <a:pt x="758" y="1740"/>
                  <a:pt x="758" y="1740"/>
                </a:cubicBezTo>
                <a:cubicBezTo>
                  <a:pt x="756" y="1738"/>
                  <a:pt x="756" y="1738"/>
                  <a:pt x="756" y="1738"/>
                </a:cubicBezTo>
                <a:cubicBezTo>
                  <a:pt x="755" y="1737"/>
                  <a:pt x="755" y="1737"/>
                  <a:pt x="755" y="1737"/>
                </a:cubicBezTo>
                <a:cubicBezTo>
                  <a:pt x="754" y="1738"/>
                  <a:pt x="754" y="1738"/>
                  <a:pt x="754" y="1738"/>
                </a:cubicBezTo>
                <a:cubicBezTo>
                  <a:pt x="755" y="1740"/>
                  <a:pt x="755" y="1740"/>
                  <a:pt x="755" y="1740"/>
                </a:cubicBezTo>
                <a:cubicBezTo>
                  <a:pt x="756" y="1742"/>
                  <a:pt x="756" y="1742"/>
                  <a:pt x="756" y="1742"/>
                </a:cubicBezTo>
                <a:cubicBezTo>
                  <a:pt x="758" y="1742"/>
                  <a:pt x="758" y="1742"/>
                  <a:pt x="758" y="1742"/>
                </a:cubicBezTo>
                <a:cubicBezTo>
                  <a:pt x="760" y="1743"/>
                  <a:pt x="760" y="1743"/>
                  <a:pt x="760" y="1743"/>
                </a:cubicBezTo>
                <a:cubicBezTo>
                  <a:pt x="761" y="1745"/>
                  <a:pt x="761" y="1745"/>
                  <a:pt x="761" y="1745"/>
                </a:cubicBezTo>
                <a:cubicBezTo>
                  <a:pt x="762" y="1745"/>
                  <a:pt x="762" y="1745"/>
                  <a:pt x="762" y="1745"/>
                </a:cubicBezTo>
                <a:cubicBezTo>
                  <a:pt x="763" y="1744"/>
                  <a:pt x="763" y="1744"/>
                  <a:pt x="763" y="1744"/>
                </a:cubicBezTo>
                <a:cubicBezTo>
                  <a:pt x="766" y="1745"/>
                  <a:pt x="766" y="1745"/>
                  <a:pt x="766" y="1745"/>
                </a:cubicBezTo>
                <a:lnTo>
                  <a:pt x="767" y="1746"/>
                </a:lnTo>
                <a:close/>
                <a:moveTo>
                  <a:pt x="760" y="1746"/>
                </a:moveTo>
                <a:cubicBezTo>
                  <a:pt x="759" y="1747"/>
                  <a:pt x="759" y="1747"/>
                  <a:pt x="759" y="1747"/>
                </a:cubicBezTo>
                <a:cubicBezTo>
                  <a:pt x="761" y="1747"/>
                  <a:pt x="761" y="1747"/>
                  <a:pt x="761" y="1747"/>
                </a:cubicBezTo>
                <a:cubicBezTo>
                  <a:pt x="761" y="1747"/>
                  <a:pt x="760" y="1746"/>
                  <a:pt x="760" y="1746"/>
                </a:cubicBezTo>
                <a:close/>
                <a:moveTo>
                  <a:pt x="779" y="1751"/>
                </a:moveTo>
                <a:cubicBezTo>
                  <a:pt x="779" y="1750"/>
                  <a:pt x="779" y="1750"/>
                  <a:pt x="779" y="1750"/>
                </a:cubicBezTo>
                <a:cubicBezTo>
                  <a:pt x="777" y="1749"/>
                  <a:pt x="777" y="1749"/>
                  <a:pt x="777" y="1749"/>
                </a:cubicBezTo>
                <a:cubicBezTo>
                  <a:pt x="776" y="1750"/>
                  <a:pt x="776" y="1750"/>
                  <a:pt x="776" y="1750"/>
                </a:cubicBezTo>
                <a:cubicBezTo>
                  <a:pt x="775" y="1749"/>
                  <a:pt x="775" y="1749"/>
                  <a:pt x="775" y="1749"/>
                </a:cubicBezTo>
                <a:cubicBezTo>
                  <a:pt x="774" y="1748"/>
                  <a:pt x="774" y="1748"/>
                  <a:pt x="774" y="1748"/>
                </a:cubicBezTo>
                <a:cubicBezTo>
                  <a:pt x="771" y="1746"/>
                  <a:pt x="771" y="1746"/>
                  <a:pt x="771" y="1746"/>
                </a:cubicBezTo>
                <a:cubicBezTo>
                  <a:pt x="769" y="1746"/>
                  <a:pt x="769" y="1746"/>
                  <a:pt x="769" y="1746"/>
                </a:cubicBezTo>
                <a:cubicBezTo>
                  <a:pt x="768" y="1747"/>
                  <a:pt x="768" y="1747"/>
                  <a:pt x="768" y="1747"/>
                </a:cubicBezTo>
                <a:cubicBezTo>
                  <a:pt x="767" y="1747"/>
                  <a:pt x="767" y="1747"/>
                  <a:pt x="767" y="1747"/>
                </a:cubicBezTo>
                <a:cubicBezTo>
                  <a:pt x="766" y="1746"/>
                  <a:pt x="766" y="1746"/>
                  <a:pt x="766" y="1746"/>
                </a:cubicBezTo>
                <a:cubicBezTo>
                  <a:pt x="765" y="1746"/>
                  <a:pt x="765" y="1746"/>
                  <a:pt x="765" y="1746"/>
                </a:cubicBezTo>
                <a:cubicBezTo>
                  <a:pt x="764" y="1747"/>
                  <a:pt x="764" y="1747"/>
                  <a:pt x="764" y="1747"/>
                </a:cubicBezTo>
                <a:cubicBezTo>
                  <a:pt x="764" y="1748"/>
                  <a:pt x="764" y="1748"/>
                  <a:pt x="764" y="1748"/>
                </a:cubicBezTo>
                <a:cubicBezTo>
                  <a:pt x="766" y="1749"/>
                  <a:pt x="766" y="1749"/>
                  <a:pt x="766" y="1749"/>
                </a:cubicBezTo>
                <a:cubicBezTo>
                  <a:pt x="767" y="1750"/>
                  <a:pt x="767" y="1750"/>
                  <a:pt x="767" y="1750"/>
                </a:cubicBezTo>
                <a:cubicBezTo>
                  <a:pt x="768" y="1751"/>
                  <a:pt x="768" y="1751"/>
                  <a:pt x="768" y="1751"/>
                </a:cubicBezTo>
                <a:cubicBezTo>
                  <a:pt x="770" y="1753"/>
                  <a:pt x="770" y="1753"/>
                  <a:pt x="770" y="1753"/>
                </a:cubicBezTo>
                <a:cubicBezTo>
                  <a:pt x="771" y="1753"/>
                  <a:pt x="771" y="1753"/>
                  <a:pt x="771" y="1753"/>
                </a:cubicBezTo>
                <a:cubicBezTo>
                  <a:pt x="773" y="1753"/>
                  <a:pt x="773" y="1753"/>
                  <a:pt x="773" y="1753"/>
                </a:cubicBezTo>
                <a:cubicBezTo>
                  <a:pt x="774" y="1753"/>
                  <a:pt x="774" y="1753"/>
                  <a:pt x="774" y="1753"/>
                </a:cubicBezTo>
                <a:cubicBezTo>
                  <a:pt x="775" y="1754"/>
                  <a:pt x="775" y="1754"/>
                  <a:pt x="775" y="1754"/>
                </a:cubicBezTo>
                <a:cubicBezTo>
                  <a:pt x="776" y="1756"/>
                  <a:pt x="776" y="1756"/>
                  <a:pt x="776" y="1756"/>
                </a:cubicBezTo>
                <a:cubicBezTo>
                  <a:pt x="777" y="1755"/>
                  <a:pt x="777" y="1755"/>
                  <a:pt x="777" y="1755"/>
                </a:cubicBezTo>
                <a:cubicBezTo>
                  <a:pt x="777" y="1754"/>
                  <a:pt x="777" y="1754"/>
                  <a:pt x="777" y="1754"/>
                </a:cubicBezTo>
                <a:cubicBezTo>
                  <a:pt x="778" y="1753"/>
                  <a:pt x="778" y="1753"/>
                  <a:pt x="778" y="1753"/>
                </a:cubicBezTo>
                <a:cubicBezTo>
                  <a:pt x="778" y="1752"/>
                  <a:pt x="778" y="1752"/>
                  <a:pt x="778" y="1752"/>
                </a:cubicBezTo>
                <a:cubicBezTo>
                  <a:pt x="777" y="1751"/>
                  <a:pt x="777" y="1751"/>
                  <a:pt x="777" y="1751"/>
                </a:cubicBezTo>
                <a:cubicBezTo>
                  <a:pt x="778" y="1751"/>
                  <a:pt x="778" y="1751"/>
                  <a:pt x="778" y="1751"/>
                </a:cubicBezTo>
                <a:lnTo>
                  <a:pt x="779" y="1751"/>
                </a:lnTo>
                <a:close/>
                <a:moveTo>
                  <a:pt x="755" y="1726"/>
                </a:moveTo>
                <a:cubicBezTo>
                  <a:pt x="755" y="1725"/>
                  <a:pt x="755" y="1725"/>
                  <a:pt x="755" y="1725"/>
                </a:cubicBezTo>
                <a:cubicBezTo>
                  <a:pt x="753" y="1724"/>
                  <a:pt x="753" y="1724"/>
                  <a:pt x="753" y="1724"/>
                </a:cubicBezTo>
                <a:cubicBezTo>
                  <a:pt x="753" y="1725"/>
                  <a:pt x="753" y="1725"/>
                  <a:pt x="753" y="1725"/>
                </a:cubicBezTo>
                <a:cubicBezTo>
                  <a:pt x="755" y="1726"/>
                  <a:pt x="755" y="1726"/>
                  <a:pt x="755" y="1726"/>
                </a:cubicBezTo>
                <a:close/>
                <a:moveTo>
                  <a:pt x="755" y="1728"/>
                </a:moveTo>
                <a:cubicBezTo>
                  <a:pt x="756" y="1730"/>
                  <a:pt x="756" y="1730"/>
                  <a:pt x="756" y="1730"/>
                </a:cubicBezTo>
                <a:cubicBezTo>
                  <a:pt x="758" y="1732"/>
                  <a:pt x="758" y="1732"/>
                  <a:pt x="758" y="1732"/>
                </a:cubicBezTo>
                <a:cubicBezTo>
                  <a:pt x="759" y="1731"/>
                  <a:pt x="759" y="1731"/>
                  <a:pt x="759" y="1731"/>
                </a:cubicBezTo>
                <a:cubicBezTo>
                  <a:pt x="759" y="1730"/>
                  <a:pt x="759" y="1730"/>
                  <a:pt x="759" y="1730"/>
                </a:cubicBezTo>
                <a:cubicBezTo>
                  <a:pt x="756" y="1728"/>
                  <a:pt x="756" y="1728"/>
                  <a:pt x="756" y="1728"/>
                </a:cubicBezTo>
                <a:lnTo>
                  <a:pt x="755" y="1728"/>
                </a:lnTo>
                <a:close/>
                <a:moveTo>
                  <a:pt x="752" y="1727"/>
                </a:moveTo>
                <a:cubicBezTo>
                  <a:pt x="752" y="1729"/>
                  <a:pt x="752" y="1729"/>
                  <a:pt x="752" y="1729"/>
                </a:cubicBezTo>
                <a:cubicBezTo>
                  <a:pt x="751" y="1730"/>
                  <a:pt x="751" y="1730"/>
                  <a:pt x="751" y="1730"/>
                </a:cubicBezTo>
                <a:cubicBezTo>
                  <a:pt x="751" y="1731"/>
                  <a:pt x="751" y="1731"/>
                  <a:pt x="751" y="1731"/>
                </a:cubicBezTo>
                <a:cubicBezTo>
                  <a:pt x="752" y="1730"/>
                  <a:pt x="752" y="1730"/>
                  <a:pt x="752" y="1730"/>
                </a:cubicBezTo>
                <a:cubicBezTo>
                  <a:pt x="753" y="1728"/>
                  <a:pt x="753" y="1728"/>
                  <a:pt x="753" y="1728"/>
                </a:cubicBezTo>
                <a:cubicBezTo>
                  <a:pt x="753" y="1727"/>
                  <a:pt x="753" y="1727"/>
                  <a:pt x="753" y="1727"/>
                </a:cubicBezTo>
                <a:lnTo>
                  <a:pt x="752" y="1727"/>
                </a:lnTo>
                <a:close/>
                <a:moveTo>
                  <a:pt x="757" y="1733"/>
                </a:moveTo>
                <a:cubicBezTo>
                  <a:pt x="756" y="1733"/>
                  <a:pt x="756" y="1733"/>
                  <a:pt x="756" y="1733"/>
                </a:cubicBezTo>
                <a:cubicBezTo>
                  <a:pt x="756" y="1734"/>
                  <a:pt x="756" y="1734"/>
                  <a:pt x="756" y="1734"/>
                </a:cubicBezTo>
                <a:cubicBezTo>
                  <a:pt x="758" y="1734"/>
                  <a:pt x="758" y="1734"/>
                  <a:pt x="758" y="1734"/>
                </a:cubicBezTo>
                <a:cubicBezTo>
                  <a:pt x="758" y="1735"/>
                  <a:pt x="758" y="1735"/>
                  <a:pt x="758" y="1735"/>
                </a:cubicBezTo>
                <a:cubicBezTo>
                  <a:pt x="759" y="1735"/>
                  <a:pt x="759" y="1735"/>
                  <a:pt x="759" y="1735"/>
                </a:cubicBezTo>
                <a:cubicBezTo>
                  <a:pt x="760" y="1736"/>
                  <a:pt x="760" y="1736"/>
                  <a:pt x="760" y="1736"/>
                </a:cubicBezTo>
                <a:cubicBezTo>
                  <a:pt x="761" y="1734"/>
                  <a:pt x="761" y="1734"/>
                  <a:pt x="761" y="1734"/>
                </a:cubicBezTo>
                <a:cubicBezTo>
                  <a:pt x="760" y="1733"/>
                  <a:pt x="760" y="1733"/>
                  <a:pt x="760" y="1733"/>
                </a:cubicBezTo>
                <a:cubicBezTo>
                  <a:pt x="758" y="1733"/>
                  <a:pt x="758" y="1733"/>
                  <a:pt x="758" y="1733"/>
                </a:cubicBezTo>
                <a:lnTo>
                  <a:pt x="757" y="1733"/>
                </a:lnTo>
                <a:close/>
                <a:moveTo>
                  <a:pt x="758" y="1728"/>
                </a:moveTo>
                <a:cubicBezTo>
                  <a:pt x="758" y="1727"/>
                  <a:pt x="758" y="1727"/>
                  <a:pt x="758" y="1727"/>
                </a:cubicBezTo>
                <a:cubicBezTo>
                  <a:pt x="756" y="1726"/>
                  <a:pt x="756" y="1726"/>
                  <a:pt x="756" y="1726"/>
                </a:cubicBezTo>
                <a:cubicBezTo>
                  <a:pt x="756" y="1727"/>
                  <a:pt x="756" y="1727"/>
                  <a:pt x="756" y="1727"/>
                </a:cubicBezTo>
                <a:cubicBezTo>
                  <a:pt x="757" y="1728"/>
                  <a:pt x="757" y="1728"/>
                  <a:pt x="757" y="1728"/>
                </a:cubicBezTo>
                <a:lnTo>
                  <a:pt x="758" y="1728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784657" y="1286855"/>
            <a:ext cx="5667768" cy="583153"/>
            <a:chOff x="1784657" y="429604"/>
            <a:chExt cx="5667768" cy="583153"/>
          </a:xfrm>
        </p:grpSpPr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3080196" y="429604"/>
              <a:ext cx="3052119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600" b="1" dirty="0">
                  <a:solidFill>
                    <a:schemeClr val="bg1"/>
                  </a:solidFill>
                  <a:latin typeface="Lato Light" pitchFamily="34" charset="0"/>
                  <a:cs typeface="Arial" pitchFamily="34" charset="0"/>
                </a:rPr>
                <a:t>Global Market</a:t>
              </a:r>
              <a:endPara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784657" y="766536"/>
              <a:ext cx="56677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00" dirty="0">
                <a:solidFill>
                  <a:schemeClr val="bg1"/>
                </a:solidFill>
                <a:latin typeface="Lato Light" pitchFamily="34" charset="0"/>
              </a:endParaRPr>
            </a:p>
          </p:txBody>
        </p:sp>
      </p:grpSp>
      <p:sp>
        <p:nvSpPr>
          <p:cNvPr id="51" name="Rectangle 50"/>
          <p:cNvSpPr/>
          <p:nvPr/>
        </p:nvSpPr>
        <p:spPr>
          <a:xfrm>
            <a:off x="4077489" y="1892869"/>
            <a:ext cx="1040914" cy="283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Lato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49856" y="1748696"/>
            <a:ext cx="210631" cy="259229"/>
            <a:chOff x="3005745" y="2631340"/>
            <a:chExt cx="158250" cy="194763"/>
          </a:xfrm>
        </p:grpSpPr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5745" y="2784439"/>
              <a:ext cx="158250" cy="41664"/>
            </a:xfrm>
            <a:prstGeom prst="rect">
              <a:avLst/>
            </a:prstGeom>
          </p:spPr>
        </p:pic>
        <p:grpSp>
          <p:nvGrpSpPr>
            <p:cNvPr id="50" name="Group 49"/>
            <p:cNvGrpSpPr/>
            <p:nvPr/>
          </p:nvGrpSpPr>
          <p:grpSpPr>
            <a:xfrm>
              <a:off x="3015129" y="2631340"/>
              <a:ext cx="141942" cy="168337"/>
              <a:chOff x="120651" y="295275"/>
              <a:chExt cx="1920874" cy="2278063"/>
            </a:xfrm>
          </p:grpSpPr>
          <p:sp>
            <p:nvSpPr>
              <p:cNvPr id="58" name="Freeform 6"/>
              <p:cNvSpPr>
                <a:spLocks/>
              </p:cNvSpPr>
              <p:nvPr/>
            </p:nvSpPr>
            <p:spPr bwMode="auto">
              <a:xfrm>
                <a:off x="120651" y="295275"/>
                <a:ext cx="1920874" cy="2278063"/>
              </a:xfrm>
              <a:custGeom>
                <a:avLst/>
                <a:gdLst>
                  <a:gd name="T0" fmla="*/ 256 w 512"/>
                  <a:gd name="T1" fmla="*/ 608 h 608"/>
                  <a:gd name="T2" fmla="*/ 416 w 512"/>
                  <a:gd name="T3" fmla="*/ 457 h 608"/>
                  <a:gd name="T4" fmla="*/ 508 w 512"/>
                  <a:gd name="T5" fmla="*/ 252 h 608"/>
                  <a:gd name="T6" fmla="*/ 256 w 512"/>
                  <a:gd name="T7" fmla="*/ 0 h 608"/>
                  <a:gd name="T8" fmla="*/ 256 w 512"/>
                  <a:gd name="T9" fmla="*/ 0 h 608"/>
                  <a:gd name="T10" fmla="*/ 4 w 512"/>
                  <a:gd name="T11" fmla="*/ 252 h 608"/>
                  <a:gd name="T12" fmla="*/ 96 w 512"/>
                  <a:gd name="T13" fmla="*/ 457 h 608"/>
                  <a:gd name="T14" fmla="*/ 256 w 512"/>
                  <a:gd name="T15" fmla="*/ 608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2" h="608">
                    <a:moveTo>
                      <a:pt x="256" y="608"/>
                    </a:moveTo>
                    <a:cubicBezTo>
                      <a:pt x="270" y="578"/>
                      <a:pt x="295" y="545"/>
                      <a:pt x="416" y="457"/>
                    </a:cubicBezTo>
                    <a:cubicBezTo>
                      <a:pt x="512" y="388"/>
                      <a:pt x="508" y="252"/>
                      <a:pt x="508" y="252"/>
                    </a:cubicBezTo>
                    <a:cubicBezTo>
                      <a:pt x="508" y="113"/>
                      <a:pt x="395" y="0"/>
                      <a:pt x="256" y="0"/>
                    </a:cubicBezTo>
                    <a:cubicBezTo>
                      <a:pt x="256" y="0"/>
                      <a:pt x="256" y="0"/>
                      <a:pt x="256" y="0"/>
                    </a:cubicBezTo>
                    <a:cubicBezTo>
                      <a:pt x="117" y="0"/>
                      <a:pt x="4" y="113"/>
                      <a:pt x="4" y="252"/>
                    </a:cubicBezTo>
                    <a:cubicBezTo>
                      <a:pt x="4" y="252"/>
                      <a:pt x="0" y="388"/>
                      <a:pt x="96" y="457"/>
                    </a:cubicBezTo>
                    <a:cubicBezTo>
                      <a:pt x="217" y="545"/>
                      <a:pt x="242" y="578"/>
                      <a:pt x="256" y="608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3" name="Oval 7"/>
              <p:cNvSpPr>
                <a:spLocks noChangeArrowheads="1"/>
              </p:cNvSpPr>
              <p:nvPr/>
            </p:nvSpPr>
            <p:spPr bwMode="auto">
              <a:xfrm>
                <a:off x="609415" y="768678"/>
                <a:ext cx="943318" cy="945493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27" name="Group 126"/>
          <p:cNvGrpSpPr/>
          <p:nvPr/>
        </p:nvGrpSpPr>
        <p:grpSpPr>
          <a:xfrm>
            <a:off x="149856" y="3111263"/>
            <a:ext cx="210631" cy="259229"/>
            <a:chOff x="3005745" y="2631340"/>
            <a:chExt cx="158250" cy="194763"/>
          </a:xfrm>
        </p:grpSpPr>
        <p:pic>
          <p:nvPicPr>
            <p:cNvPr id="128" name="Picture 1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5745" y="2784439"/>
              <a:ext cx="158250" cy="41664"/>
            </a:xfrm>
            <a:prstGeom prst="rect">
              <a:avLst/>
            </a:prstGeom>
          </p:spPr>
        </p:pic>
        <p:grpSp>
          <p:nvGrpSpPr>
            <p:cNvPr id="129" name="Group 128"/>
            <p:cNvGrpSpPr/>
            <p:nvPr/>
          </p:nvGrpSpPr>
          <p:grpSpPr>
            <a:xfrm>
              <a:off x="3015129" y="2631340"/>
              <a:ext cx="141942" cy="168337"/>
              <a:chOff x="120651" y="295275"/>
              <a:chExt cx="1920874" cy="2278063"/>
            </a:xfrm>
          </p:grpSpPr>
          <p:sp>
            <p:nvSpPr>
              <p:cNvPr id="130" name="Freeform 6"/>
              <p:cNvSpPr>
                <a:spLocks/>
              </p:cNvSpPr>
              <p:nvPr/>
            </p:nvSpPr>
            <p:spPr bwMode="auto">
              <a:xfrm>
                <a:off x="120651" y="295275"/>
                <a:ext cx="1920874" cy="2278063"/>
              </a:xfrm>
              <a:custGeom>
                <a:avLst/>
                <a:gdLst>
                  <a:gd name="T0" fmla="*/ 256 w 512"/>
                  <a:gd name="T1" fmla="*/ 608 h 608"/>
                  <a:gd name="T2" fmla="*/ 416 w 512"/>
                  <a:gd name="T3" fmla="*/ 457 h 608"/>
                  <a:gd name="T4" fmla="*/ 508 w 512"/>
                  <a:gd name="T5" fmla="*/ 252 h 608"/>
                  <a:gd name="T6" fmla="*/ 256 w 512"/>
                  <a:gd name="T7" fmla="*/ 0 h 608"/>
                  <a:gd name="T8" fmla="*/ 256 w 512"/>
                  <a:gd name="T9" fmla="*/ 0 h 608"/>
                  <a:gd name="T10" fmla="*/ 4 w 512"/>
                  <a:gd name="T11" fmla="*/ 252 h 608"/>
                  <a:gd name="T12" fmla="*/ 96 w 512"/>
                  <a:gd name="T13" fmla="*/ 457 h 608"/>
                  <a:gd name="T14" fmla="*/ 256 w 512"/>
                  <a:gd name="T15" fmla="*/ 608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2" h="608">
                    <a:moveTo>
                      <a:pt x="256" y="608"/>
                    </a:moveTo>
                    <a:cubicBezTo>
                      <a:pt x="270" y="578"/>
                      <a:pt x="295" y="545"/>
                      <a:pt x="416" y="457"/>
                    </a:cubicBezTo>
                    <a:cubicBezTo>
                      <a:pt x="512" y="388"/>
                      <a:pt x="508" y="252"/>
                      <a:pt x="508" y="252"/>
                    </a:cubicBezTo>
                    <a:cubicBezTo>
                      <a:pt x="508" y="113"/>
                      <a:pt x="395" y="0"/>
                      <a:pt x="256" y="0"/>
                    </a:cubicBezTo>
                    <a:cubicBezTo>
                      <a:pt x="256" y="0"/>
                      <a:pt x="256" y="0"/>
                      <a:pt x="256" y="0"/>
                    </a:cubicBezTo>
                    <a:cubicBezTo>
                      <a:pt x="117" y="0"/>
                      <a:pt x="4" y="113"/>
                      <a:pt x="4" y="252"/>
                    </a:cubicBezTo>
                    <a:cubicBezTo>
                      <a:pt x="4" y="252"/>
                      <a:pt x="0" y="388"/>
                      <a:pt x="96" y="457"/>
                    </a:cubicBezTo>
                    <a:cubicBezTo>
                      <a:pt x="217" y="545"/>
                      <a:pt x="242" y="578"/>
                      <a:pt x="256" y="6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1" name="Oval 7"/>
              <p:cNvSpPr>
                <a:spLocks noChangeArrowheads="1"/>
              </p:cNvSpPr>
              <p:nvPr/>
            </p:nvSpPr>
            <p:spPr bwMode="auto">
              <a:xfrm>
                <a:off x="609415" y="768678"/>
                <a:ext cx="943318" cy="945493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32" name="Group 131"/>
          <p:cNvGrpSpPr/>
          <p:nvPr/>
        </p:nvGrpSpPr>
        <p:grpSpPr>
          <a:xfrm>
            <a:off x="162346" y="4167917"/>
            <a:ext cx="210631" cy="259229"/>
            <a:chOff x="3005745" y="2631340"/>
            <a:chExt cx="158250" cy="194763"/>
          </a:xfrm>
        </p:grpSpPr>
        <p:pic>
          <p:nvPicPr>
            <p:cNvPr id="133" name="Picture 13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5745" y="2784439"/>
              <a:ext cx="158250" cy="41664"/>
            </a:xfrm>
            <a:prstGeom prst="rect">
              <a:avLst/>
            </a:prstGeom>
          </p:spPr>
        </p:pic>
        <p:grpSp>
          <p:nvGrpSpPr>
            <p:cNvPr id="134" name="Group 133"/>
            <p:cNvGrpSpPr/>
            <p:nvPr/>
          </p:nvGrpSpPr>
          <p:grpSpPr>
            <a:xfrm>
              <a:off x="3015129" y="2631340"/>
              <a:ext cx="141942" cy="168337"/>
              <a:chOff x="120651" y="295275"/>
              <a:chExt cx="1920874" cy="2278063"/>
            </a:xfrm>
          </p:grpSpPr>
          <p:sp>
            <p:nvSpPr>
              <p:cNvPr id="135" name="Freeform 6"/>
              <p:cNvSpPr>
                <a:spLocks/>
              </p:cNvSpPr>
              <p:nvPr/>
            </p:nvSpPr>
            <p:spPr bwMode="auto">
              <a:xfrm>
                <a:off x="120651" y="295275"/>
                <a:ext cx="1920874" cy="2278063"/>
              </a:xfrm>
              <a:custGeom>
                <a:avLst/>
                <a:gdLst>
                  <a:gd name="T0" fmla="*/ 256 w 512"/>
                  <a:gd name="T1" fmla="*/ 608 h 608"/>
                  <a:gd name="T2" fmla="*/ 416 w 512"/>
                  <a:gd name="T3" fmla="*/ 457 h 608"/>
                  <a:gd name="T4" fmla="*/ 508 w 512"/>
                  <a:gd name="T5" fmla="*/ 252 h 608"/>
                  <a:gd name="T6" fmla="*/ 256 w 512"/>
                  <a:gd name="T7" fmla="*/ 0 h 608"/>
                  <a:gd name="T8" fmla="*/ 256 w 512"/>
                  <a:gd name="T9" fmla="*/ 0 h 608"/>
                  <a:gd name="T10" fmla="*/ 4 w 512"/>
                  <a:gd name="T11" fmla="*/ 252 h 608"/>
                  <a:gd name="T12" fmla="*/ 96 w 512"/>
                  <a:gd name="T13" fmla="*/ 457 h 608"/>
                  <a:gd name="T14" fmla="*/ 256 w 512"/>
                  <a:gd name="T15" fmla="*/ 608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2" h="608">
                    <a:moveTo>
                      <a:pt x="256" y="608"/>
                    </a:moveTo>
                    <a:cubicBezTo>
                      <a:pt x="270" y="578"/>
                      <a:pt x="295" y="545"/>
                      <a:pt x="416" y="457"/>
                    </a:cubicBezTo>
                    <a:cubicBezTo>
                      <a:pt x="512" y="388"/>
                      <a:pt x="508" y="252"/>
                      <a:pt x="508" y="252"/>
                    </a:cubicBezTo>
                    <a:cubicBezTo>
                      <a:pt x="508" y="113"/>
                      <a:pt x="395" y="0"/>
                      <a:pt x="256" y="0"/>
                    </a:cubicBezTo>
                    <a:cubicBezTo>
                      <a:pt x="256" y="0"/>
                      <a:pt x="256" y="0"/>
                      <a:pt x="256" y="0"/>
                    </a:cubicBezTo>
                    <a:cubicBezTo>
                      <a:pt x="117" y="0"/>
                      <a:pt x="4" y="113"/>
                      <a:pt x="4" y="252"/>
                    </a:cubicBezTo>
                    <a:cubicBezTo>
                      <a:pt x="4" y="252"/>
                      <a:pt x="0" y="388"/>
                      <a:pt x="96" y="457"/>
                    </a:cubicBezTo>
                    <a:cubicBezTo>
                      <a:pt x="217" y="545"/>
                      <a:pt x="242" y="578"/>
                      <a:pt x="256" y="6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6" name="Oval 7"/>
              <p:cNvSpPr>
                <a:spLocks noChangeArrowheads="1"/>
              </p:cNvSpPr>
              <p:nvPr/>
            </p:nvSpPr>
            <p:spPr bwMode="auto">
              <a:xfrm>
                <a:off x="609415" y="768678"/>
                <a:ext cx="943318" cy="945493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343742" y="1711822"/>
            <a:ext cx="2451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bg1"/>
                </a:solidFill>
              </a:rPr>
              <a:t>e-commerce Application </a:t>
            </a:r>
            <a:br>
              <a:rPr lang="en-US" sz="1500" dirty="0">
                <a:solidFill>
                  <a:schemeClr val="bg1"/>
                </a:solidFill>
              </a:rPr>
            </a:br>
            <a:r>
              <a:rPr lang="en-US" sz="1500" dirty="0">
                <a:solidFill>
                  <a:schemeClr val="bg1"/>
                </a:solidFill>
              </a:rPr>
              <a:t> Usage in Asia </a:t>
            </a: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1268" y="3104980"/>
            <a:ext cx="1461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Target for 1</a:t>
            </a:r>
            <a:r>
              <a:rPr lang="en-US" sz="1400" baseline="30000" dirty="0">
                <a:solidFill>
                  <a:schemeClr val="bg1"/>
                </a:solidFill>
              </a:rPr>
              <a:t>st</a:t>
            </a:r>
            <a:r>
              <a:rPr lang="en-US" sz="1400" dirty="0">
                <a:solidFill>
                  <a:schemeClr val="bg1"/>
                </a:solidFill>
              </a:rPr>
              <a:t> year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5687" y="4112864"/>
            <a:ext cx="26527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Cost for international Subscribers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76776" y="2206899"/>
            <a:ext cx="22653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559,003,000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78339" y="4576959"/>
            <a:ext cx="2534668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rgbClr val="FFFF00"/>
                </a:solidFill>
              </a:rPr>
              <a:t>1-20 uploads : </a:t>
            </a:r>
            <a:r>
              <a:rPr lang="en-US" sz="2100" dirty="0" smtClean="0">
                <a:solidFill>
                  <a:srgbClr val="FFFF00"/>
                </a:solidFill>
              </a:rPr>
              <a:t>120 </a:t>
            </a:r>
            <a:r>
              <a:rPr lang="en-US" sz="2100" dirty="0">
                <a:solidFill>
                  <a:srgbClr val="FFFF00"/>
                </a:solidFill>
              </a:rPr>
              <a:t>$</a:t>
            </a:r>
          </a:p>
          <a:p>
            <a:r>
              <a:rPr lang="en-US" sz="2100" dirty="0">
                <a:solidFill>
                  <a:srgbClr val="FFFF00"/>
                </a:solidFill>
              </a:rPr>
              <a:t>20-55 uploads : </a:t>
            </a:r>
            <a:r>
              <a:rPr lang="en-US" sz="2100" dirty="0" smtClean="0">
                <a:solidFill>
                  <a:srgbClr val="FFFF00"/>
                </a:solidFill>
              </a:rPr>
              <a:t>200 </a:t>
            </a:r>
            <a:r>
              <a:rPr lang="en-US" sz="2100" dirty="0">
                <a:solidFill>
                  <a:srgbClr val="FFFF00"/>
                </a:solidFill>
              </a:rPr>
              <a:t>$</a:t>
            </a:r>
          </a:p>
          <a:p>
            <a:r>
              <a:rPr lang="en-US" sz="2100" dirty="0">
                <a:solidFill>
                  <a:srgbClr val="FFFF00"/>
                </a:solidFill>
              </a:rPr>
              <a:t>55+ uploads : </a:t>
            </a:r>
            <a:r>
              <a:rPr lang="en-US" sz="2100" dirty="0" smtClean="0">
                <a:solidFill>
                  <a:srgbClr val="FFFF00"/>
                </a:solidFill>
              </a:rPr>
              <a:t>350 </a:t>
            </a:r>
            <a:r>
              <a:rPr lang="en-US" sz="2100" dirty="0">
                <a:solidFill>
                  <a:srgbClr val="FFFF00"/>
                </a:solidFill>
              </a:rPr>
              <a:t>$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76776" y="3566648"/>
            <a:ext cx="998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25%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6794990" y="3315037"/>
            <a:ext cx="210631" cy="259229"/>
            <a:chOff x="3005745" y="2631340"/>
            <a:chExt cx="158250" cy="194763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5745" y="2784439"/>
              <a:ext cx="158250" cy="41664"/>
            </a:xfrm>
            <a:prstGeom prst="rect">
              <a:avLst/>
            </a:prstGeom>
          </p:spPr>
        </p:pic>
        <p:grpSp>
          <p:nvGrpSpPr>
            <p:cNvPr id="42" name="Group 41"/>
            <p:cNvGrpSpPr/>
            <p:nvPr/>
          </p:nvGrpSpPr>
          <p:grpSpPr>
            <a:xfrm>
              <a:off x="3015129" y="2631340"/>
              <a:ext cx="141942" cy="168337"/>
              <a:chOff x="120651" y="295275"/>
              <a:chExt cx="1920874" cy="2278063"/>
            </a:xfrm>
          </p:grpSpPr>
          <p:sp>
            <p:nvSpPr>
              <p:cNvPr id="43" name="Freeform 6"/>
              <p:cNvSpPr>
                <a:spLocks/>
              </p:cNvSpPr>
              <p:nvPr/>
            </p:nvSpPr>
            <p:spPr bwMode="auto">
              <a:xfrm>
                <a:off x="120651" y="295275"/>
                <a:ext cx="1920874" cy="2278063"/>
              </a:xfrm>
              <a:custGeom>
                <a:avLst/>
                <a:gdLst>
                  <a:gd name="T0" fmla="*/ 256 w 512"/>
                  <a:gd name="T1" fmla="*/ 608 h 608"/>
                  <a:gd name="T2" fmla="*/ 416 w 512"/>
                  <a:gd name="T3" fmla="*/ 457 h 608"/>
                  <a:gd name="T4" fmla="*/ 508 w 512"/>
                  <a:gd name="T5" fmla="*/ 252 h 608"/>
                  <a:gd name="T6" fmla="*/ 256 w 512"/>
                  <a:gd name="T7" fmla="*/ 0 h 608"/>
                  <a:gd name="T8" fmla="*/ 256 w 512"/>
                  <a:gd name="T9" fmla="*/ 0 h 608"/>
                  <a:gd name="T10" fmla="*/ 4 w 512"/>
                  <a:gd name="T11" fmla="*/ 252 h 608"/>
                  <a:gd name="T12" fmla="*/ 96 w 512"/>
                  <a:gd name="T13" fmla="*/ 457 h 608"/>
                  <a:gd name="T14" fmla="*/ 256 w 512"/>
                  <a:gd name="T15" fmla="*/ 608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2" h="608">
                    <a:moveTo>
                      <a:pt x="256" y="608"/>
                    </a:moveTo>
                    <a:cubicBezTo>
                      <a:pt x="270" y="578"/>
                      <a:pt x="295" y="545"/>
                      <a:pt x="416" y="457"/>
                    </a:cubicBezTo>
                    <a:cubicBezTo>
                      <a:pt x="512" y="388"/>
                      <a:pt x="508" y="252"/>
                      <a:pt x="508" y="252"/>
                    </a:cubicBezTo>
                    <a:cubicBezTo>
                      <a:pt x="508" y="113"/>
                      <a:pt x="395" y="0"/>
                      <a:pt x="256" y="0"/>
                    </a:cubicBezTo>
                    <a:cubicBezTo>
                      <a:pt x="256" y="0"/>
                      <a:pt x="256" y="0"/>
                      <a:pt x="256" y="0"/>
                    </a:cubicBezTo>
                    <a:cubicBezTo>
                      <a:pt x="117" y="0"/>
                      <a:pt x="4" y="113"/>
                      <a:pt x="4" y="252"/>
                    </a:cubicBezTo>
                    <a:cubicBezTo>
                      <a:pt x="4" y="252"/>
                      <a:pt x="0" y="388"/>
                      <a:pt x="96" y="457"/>
                    </a:cubicBezTo>
                    <a:cubicBezTo>
                      <a:pt x="217" y="545"/>
                      <a:pt x="242" y="578"/>
                      <a:pt x="256" y="6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44" name="Oval 7"/>
              <p:cNvSpPr>
                <a:spLocks noChangeArrowheads="1"/>
              </p:cNvSpPr>
              <p:nvPr/>
            </p:nvSpPr>
            <p:spPr bwMode="auto">
              <a:xfrm>
                <a:off x="609415" y="768678"/>
                <a:ext cx="943318" cy="945493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45" name="TextBox 44"/>
          <p:cNvSpPr txBox="1"/>
          <p:nvPr/>
        </p:nvSpPr>
        <p:spPr>
          <a:xfrm>
            <a:off x="5400171" y="5061768"/>
            <a:ext cx="28146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Targeted Asia Furniture Market 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(by </a:t>
            </a:r>
            <a:r>
              <a:rPr lang="en-US" sz="1600" dirty="0" smtClean="0">
                <a:solidFill>
                  <a:schemeClr val="bg1"/>
                </a:solidFill>
              </a:rPr>
              <a:t>Distributors </a:t>
            </a:r>
            <a:r>
              <a:rPr lang="en-US" sz="1600" dirty="0">
                <a:solidFill>
                  <a:schemeClr val="bg1"/>
                </a:solidFill>
              </a:rPr>
              <a:t>)</a:t>
            </a:r>
            <a:br>
              <a:rPr lang="en-US" sz="1600" dirty="0">
                <a:solidFill>
                  <a:schemeClr val="bg1"/>
                </a:solidFill>
              </a:rPr>
            </a:b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555016" y="4337366"/>
            <a:ext cx="901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20%</a:t>
            </a:r>
          </a:p>
        </p:txBody>
      </p:sp>
      <p:sp>
        <p:nvSpPr>
          <p:cNvPr id="56" name="Rectangle 28"/>
          <p:cNvSpPr>
            <a:spLocks noChangeArrowheads="1"/>
          </p:cNvSpPr>
          <p:nvPr/>
        </p:nvSpPr>
        <p:spPr bwMode="auto">
          <a:xfrm>
            <a:off x="709735" y="6476555"/>
            <a:ext cx="67646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Furniture</a:t>
            </a:r>
            <a:endParaRPr lang="en-US" sz="1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Rectangle 22"/>
          <p:cNvSpPr>
            <a:spLocks noChangeArrowheads="1"/>
          </p:cNvSpPr>
          <p:nvPr/>
        </p:nvSpPr>
        <p:spPr bwMode="auto">
          <a:xfrm>
            <a:off x="714829" y="6409056"/>
            <a:ext cx="671373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700" dirty="0" err="1" smtClean="0">
                <a:solidFill>
                  <a:schemeClr val="bg1"/>
                </a:solidFill>
                <a:latin typeface="Lato Light" pitchFamily="34" charset="0"/>
                <a:cs typeface="Arial" pitchFamily="34" charset="0"/>
              </a:rPr>
              <a:t>Markless</a:t>
            </a:r>
            <a:endParaRPr lang="en-US" sz="7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416913" y="6409057"/>
            <a:ext cx="251901" cy="252899"/>
            <a:chOff x="914400" y="3987072"/>
            <a:chExt cx="419914" cy="420841"/>
          </a:xfrm>
        </p:grpSpPr>
        <p:sp>
          <p:nvSpPr>
            <p:cNvPr id="60" name="Freeform 29"/>
            <p:cNvSpPr>
              <a:spLocks noEditPoints="1"/>
            </p:cNvSpPr>
            <p:nvPr/>
          </p:nvSpPr>
          <p:spPr bwMode="auto">
            <a:xfrm>
              <a:off x="914400" y="3987072"/>
              <a:ext cx="419914" cy="420841"/>
            </a:xfrm>
            <a:custGeom>
              <a:avLst/>
              <a:gdLst>
                <a:gd name="T0" fmla="*/ 256 w 511"/>
                <a:gd name="T1" fmla="*/ 0 h 512"/>
                <a:gd name="T2" fmla="*/ 0 w 511"/>
                <a:gd name="T3" fmla="*/ 256 h 512"/>
                <a:gd name="T4" fmla="*/ 256 w 511"/>
                <a:gd name="T5" fmla="*/ 512 h 512"/>
                <a:gd name="T6" fmla="*/ 511 w 511"/>
                <a:gd name="T7" fmla="*/ 256 h 512"/>
                <a:gd name="T8" fmla="*/ 256 w 511"/>
                <a:gd name="T9" fmla="*/ 0 h 512"/>
                <a:gd name="T10" fmla="*/ 256 w 511"/>
                <a:gd name="T11" fmla="*/ 475 h 512"/>
                <a:gd name="T12" fmla="*/ 36 w 511"/>
                <a:gd name="T13" fmla="*/ 256 h 512"/>
                <a:gd name="T14" fmla="*/ 256 w 511"/>
                <a:gd name="T15" fmla="*/ 37 h 512"/>
                <a:gd name="T16" fmla="*/ 475 w 511"/>
                <a:gd name="T17" fmla="*/ 256 h 512"/>
                <a:gd name="T18" fmla="*/ 256 w 511"/>
                <a:gd name="T19" fmla="*/ 475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2">
                  <a:moveTo>
                    <a:pt x="256" y="0"/>
                  </a:moveTo>
                  <a:cubicBezTo>
                    <a:pt x="114" y="0"/>
                    <a:pt x="0" y="115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1" y="397"/>
                    <a:pt x="511" y="256"/>
                  </a:cubicBezTo>
                  <a:cubicBezTo>
                    <a:pt x="511" y="115"/>
                    <a:pt x="397" y="0"/>
                    <a:pt x="256" y="0"/>
                  </a:cubicBezTo>
                  <a:close/>
                  <a:moveTo>
                    <a:pt x="256" y="475"/>
                  </a:moveTo>
                  <a:cubicBezTo>
                    <a:pt x="135" y="475"/>
                    <a:pt x="36" y="377"/>
                    <a:pt x="36" y="256"/>
                  </a:cubicBezTo>
                  <a:cubicBezTo>
                    <a:pt x="36" y="135"/>
                    <a:pt x="135" y="37"/>
                    <a:pt x="256" y="37"/>
                  </a:cubicBezTo>
                  <a:cubicBezTo>
                    <a:pt x="377" y="37"/>
                    <a:pt x="475" y="135"/>
                    <a:pt x="475" y="256"/>
                  </a:cubicBezTo>
                  <a:cubicBezTo>
                    <a:pt x="475" y="377"/>
                    <a:pt x="377" y="475"/>
                    <a:pt x="256" y="475"/>
                  </a:cubicBezTo>
                  <a:close/>
                </a:path>
              </a:pathLst>
            </a:custGeom>
            <a:gradFill>
              <a:gsLst>
                <a:gs pos="23000">
                  <a:srgbClr val="F8F8F8"/>
                </a:gs>
                <a:gs pos="100000">
                  <a:sysClr val="window" lastClr="FFFFFF">
                    <a:lumMod val="75000"/>
                    <a:alpha val="70000"/>
                  </a:sys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Freeform 30"/>
            <p:cNvSpPr>
              <a:spLocks noEditPoints="1"/>
            </p:cNvSpPr>
            <p:nvPr/>
          </p:nvSpPr>
          <p:spPr bwMode="auto">
            <a:xfrm>
              <a:off x="972799" y="4046397"/>
              <a:ext cx="152022" cy="151095"/>
            </a:xfrm>
            <a:custGeom>
              <a:avLst/>
              <a:gdLst>
                <a:gd name="T0" fmla="*/ 0 w 185"/>
                <a:gd name="T1" fmla="*/ 184 h 184"/>
                <a:gd name="T2" fmla="*/ 45 w 185"/>
                <a:gd name="T3" fmla="*/ 184 h 184"/>
                <a:gd name="T4" fmla="*/ 185 w 185"/>
                <a:gd name="T5" fmla="*/ 44 h 184"/>
                <a:gd name="T6" fmla="*/ 185 w 185"/>
                <a:gd name="T7" fmla="*/ 0 h 184"/>
                <a:gd name="T8" fmla="*/ 0 w 185"/>
                <a:gd name="T9" fmla="*/ 184 h 184"/>
                <a:gd name="T10" fmla="*/ 62 w 185"/>
                <a:gd name="T11" fmla="*/ 184 h 184"/>
                <a:gd name="T12" fmla="*/ 97 w 185"/>
                <a:gd name="T13" fmla="*/ 184 h 184"/>
                <a:gd name="T14" fmla="*/ 97 w 185"/>
                <a:gd name="T15" fmla="*/ 178 h 184"/>
                <a:gd name="T16" fmla="*/ 140 w 185"/>
                <a:gd name="T17" fmla="*/ 178 h 184"/>
                <a:gd name="T18" fmla="*/ 179 w 185"/>
                <a:gd name="T19" fmla="*/ 139 h 184"/>
                <a:gd name="T20" fmla="*/ 179 w 185"/>
                <a:gd name="T21" fmla="*/ 96 h 184"/>
                <a:gd name="T22" fmla="*/ 185 w 185"/>
                <a:gd name="T23" fmla="*/ 96 h 184"/>
                <a:gd name="T24" fmla="*/ 185 w 185"/>
                <a:gd name="T25" fmla="*/ 62 h 184"/>
                <a:gd name="T26" fmla="*/ 62 w 185"/>
                <a:gd name="T27" fmla="*/ 184 h 184"/>
                <a:gd name="T28" fmla="*/ 149 w 185"/>
                <a:gd name="T29" fmla="*/ 178 h 184"/>
                <a:gd name="T30" fmla="*/ 179 w 185"/>
                <a:gd name="T31" fmla="*/ 178 h 184"/>
                <a:gd name="T32" fmla="*/ 179 w 185"/>
                <a:gd name="T33" fmla="*/ 149 h 184"/>
                <a:gd name="T34" fmla="*/ 149 w 185"/>
                <a:gd name="T35" fmla="*/ 17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" h="184">
                  <a:moveTo>
                    <a:pt x="0" y="184"/>
                  </a:moveTo>
                  <a:cubicBezTo>
                    <a:pt x="45" y="184"/>
                    <a:pt x="45" y="184"/>
                    <a:pt x="45" y="184"/>
                  </a:cubicBezTo>
                  <a:cubicBezTo>
                    <a:pt x="45" y="107"/>
                    <a:pt x="107" y="44"/>
                    <a:pt x="185" y="44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83" y="0"/>
                    <a:pt x="0" y="82"/>
                    <a:pt x="0" y="184"/>
                  </a:cubicBezTo>
                  <a:close/>
                  <a:moveTo>
                    <a:pt x="62" y="184"/>
                  </a:moveTo>
                  <a:cubicBezTo>
                    <a:pt x="97" y="184"/>
                    <a:pt x="97" y="184"/>
                    <a:pt x="97" y="184"/>
                  </a:cubicBezTo>
                  <a:cubicBezTo>
                    <a:pt x="97" y="178"/>
                    <a:pt x="97" y="178"/>
                    <a:pt x="97" y="178"/>
                  </a:cubicBezTo>
                  <a:cubicBezTo>
                    <a:pt x="140" y="178"/>
                    <a:pt x="140" y="178"/>
                    <a:pt x="140" y="178"/>
                  </a:cubicBezTo>
                  <a:cubicBezTo>
                    <a:pt x="142" y="158"/>
                    <a:pt x="158" y="142"/>
                    <a:pt x="179" y="13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85" y="96"/>
                    <a:pt x="185" y="96"/>
                    <a:pt x="185" y="96"/>
                  </a:cubicBezTo>
                  <a:cubicBezTo>
                    <a:pt x="185" y="62"/>
                    <a:pt x="185" y="62"/>
                    <a:pt x="185" y="62"/>
                  </a:cubicBezTo>
                  <a:cubicBezTo>
                    <a:pt x="117" y="62"/>
                    <a:pt x="62" y="116"/>
                    <a:pt x="62" y="184"/>
                  </a:cubicBezTo>
                  <a:close/>
                  <a:moveTo>
                    <a:pt x="149" y="178"/>
                  </a:moveTo>
                  <a:cubicBezTo>
                    <a:pt x="179" y="178"/>
                    <a:pt x="179" y="178"/>
                    <a:pt x="179" y="178"/>
                  </a:cubicBezTo>
                  <a:cubicBezTo>
                    <a:pt x="179" y="149"/>
                    <a:pt x="179" y="149"/>
                    <a:pt x="179" y="149"/>
                  </a:cubicBezTo>
                  <a:cubicBezTo>
                    <a:pt x="164" y="151"/>
                    <a:pt x="152" y="163"/>
                    <a:pt x="149" y="178"/>
                  </a:cubicBezTo>
                  <a:close/>
                </a:path>
              </a:pathLst>
            </a:custGeom>
            <a:solidFill>
              <a:srgbClr val="16A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Freeform 31"/>
            <p:cNvSpPr>
              <a:spLocks noEditPoints="1"/>
            </p:cNvSpPr>
            <p:nvPr/>
          </p:nvSpPr>
          <p:spPr bwMode="auto">
            <a:xfrm>
              <a:off x="972799" y="4197492"/>
              <a:ext cx="152022" cy="151095"/>
            </a:xfrm>
            <a:custGeom>
              <a:avLst/>
              <a:gdLst>
                <a:gd name="T0" fmla="*/ 179 w 185"/>
                <a:gd name="T1" fmla="*/ 35 h 184"/>
                <a:gd name="T2" fmla="*/ 179 w 185"/>
                <a:gd name="T3" fmla="*/ 6 h 184"/>
                <a:gd name="T4" fmla="*/ 149 w 185"/>
                <a:gd name="T5" fmla="*/ 6 h 184"/>
                <a:gd name="T6" fmla="*/ 179 w 185"/>
                <a:gd name="T7" fmla="*/ 35 h 184"/>
                <a:gd name="T8" fmla="*/ 179 w 185"/>
                <a:gd name="T9" fmla="*/ 88 h 184"/>
                <a:gd name="T10" fmla="*/ 179 w 185"/>
                <a:gd name="T11" fmla="*/ 45 h 184"/>
                <a:gd name="T12" fmla="*/ 140 w 185"/>
                <a:gd name="T13" fmla="*/ 6 h 184"/>
                <a:gd name="T14" fmla="*/ 97 w 185"/>
                <a:gd name="T15" fmla="*/ 6 h 184"/>
                <a:gd name="T16" fmla="*/ 97 w 185"/>
                <a:gd name="T17" fmla="*/ 0 h 184"/>
                <a:gd name="T18" fmla="*/ 62 w 185"/>
                <a:gd name="T19" fmla="*/ 0 h 184"/>
                <a:gd name="T20" fmla="*/ 62 w 185"/>
                <a:gd name="T21" fmla="*/ 0 h 184"/>
                <a:gd name="T22" fmla="*/ 185 w 185"/>
                <a:gd name="T23" fmla="*/ 122 h 184"/>
                <a:gd name="T24" fmla="*/ 185 w 185"/>
                <a:gd name="T25" fmla="*/ 88 h 184"/>
                <a:gd name="T26" fmla="*/ 179 w 185"/>
                <a:gd name="T27" fmla="*/ 88 h 184"/>
                <a:gd name="T28" fmla="*/ 45 w 185"/>
                <a:gd name="T29" fmla="*/ 0 h 184"/>
                <a:gd name="T30" fmla="*/ 45 w 185"/>
                <a:gd name="T31" fmla="*/ 0 h 184"/>
                <a:gd name="T32" fmla="*/ 0 w 185"/>
                <a:gd name="T33" fmla="*/ 0 h 184"/>
                <a:gd name="T34" fmla="*/ 185 w 185"/>
                <a:gd name="T35" fmla="*/ 184 h 184"/>
                <a:gd name="T36" fmla="*/ 185 w 185"/>
                <a:gd name="T37" fmla="*/ 140 h 184"/>
                <a:gd name="T38" fmla="*/ 45 w 185"/>
                <a:gd name="T3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5" h="184">
                  <a:moveTo>
                    <a:pt x="179" y="35"/>
                  </a:moveTo>
                  <a:cubicBezTo>
                    <a:pt x="179" y="6"/>
                    <a:pt x="179" y="6"/>
                    <a:pt x="179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2" y="21"/>
                    <a:pt x="164" y="33"/>
                    <a:pt x="179" y="35"/>
                  </a:cubicBezTo>
                  <a:close/>
                  <a:moveTo>
                    <a:pt x="179" y="88"/>
                  </a:moveTo>
                  <a:cubicBezTo>
                    <a:pt x="179" y="45"/>
                    <a:pt x="179" y="45"/>
                    <a:pt x="179" y="45"/>
                  </a:cubicBezTo>
                  <a:cubicBezTo>
                    <a:pt x="158" y="42"/>
                    <a:pt x="142" y="26"/>
                    <a:pt x="140" y="6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67"/>
                    <a:pt x="117" y="122"/>
                    <a:pt x="185" y="122"/>
                  </a:cubicBezTo>
                  <a:cubicBezTo>
                    <a:pt x="185" y="88"/>
                    <a:pt x="185" y="88"/>
                    <a:pt x="185" y="88"/>
                  </a:cubicBezTo>
                  <a:lnTo>
                    <a:pt x="179" y="88"/>
                  </a:ln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2"/>
                    <a:pt x="83" y="184"/>
                    <a:pt x="185" y="184"/>
                  </a:cubicBezTo>
                  <a:cubicBezTo>
                    <a:pt x="185" y="140"/>
                    <a:pt x="185" y="140"/>
                    <a:pt x="185" y="140"/>
                  </a:cubicBezTo>
                  <a:cubicBezTo>
                    <a:pt x="107" y="140"/>
                    <a:pt x="45" y="77"/>
                    <a:pt x="45" y="0"/>
                  </a:cubicBezTo>
                  <a:close/>
                </a:path>
              </a:pathLst>
            </a:custGeom>
            <a:solidFill>
              <a:srgbClr val="F39C1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Freeform 32"/>
            <p:cNvSpPr>
              <a:spLocks noEditPoints="1"/>
            </p:cNvSpPr>
            <p:nvPr/>
          </p:nvSpPr>
          <p:spPr bwMode="auto">
            <a:xfrm>
              <a:off x="1124820" y="4197492"/>
              <a:ext cx="151095" cy="151095"/>
            </a:xfrm>
            <a:custGeom>
              <a:avLst/>
              <a:gdLst>
                <a:gd name="T0" fmla="*/ 122 w 184"/>
                <a:gd name="T1" fmla="*/ 0 h 184"/>
                <a:gd name="T2" fmla="*/ 122 w 184"/>
                <a:gd name="T3" fmla="*/ 0 h 184"/>
                <a:gd name="T4" fmla="*/ 88 w 184"/>
                <a:gd name="T5" fmla="*/ 0 h 184"/>
                <a:gd name="T6" fmla="*/ 88 w 184"/>
                <a:gd name="T7" fmla="*/ 6 h 184"/>
                <a:gd name="T8" fmla="*/ 44 w 184"/>
                <a:gd name="T9" fmla="*/ 6 h 184"/>
                <a:gd name="T10" fmla="*/ 5 w 184"/>
                <a:gd name="T11" fmla="*/ 45 h 184"/>
                <a:gd name="T12" fmla="*/ 5 w 184"/>
                <a:gd name="T13" fmla="*/ 88 h 184"/>
                <a:gd name="T14" fmla="*/ 0 w 184"/>
                <a:gd name="T15" fmla="*/ 88 h 184"/>
                <a:gd name="T16" fmla="*/ 0 w 184"/>
                <a:gd name="T17" fmla="*/ 122 h 184"/>
                <a:gd name="T18" fmla="*/ 0 w 184"/>
                <a:gd name="T19" fmla="*/ 122 h 184"/>
                <a:gd name="T20" fmla="*/ 122 w 184"/>
                <a:gd name="T21" fmla="*/ 0 h 184"/>
                <a:gd name="T22" fmla="*/ 140 w 184"/>
                <a:gd name="T23" fmla="*/ 0 h 184"/>
                <a:gd name="T24" fmla="*/ 140 w 184"/>
                <a:gd name="T25" fmla="*/ 0 h 184"/>
                <a:gd name="T26" fmla="*/ 0 w 184"/>
                <a:gd name="T27" fmla="*/ 140 h 184"/>
                <a:gd name="T28" fmla="*/ 0 w 184"/>
                <a:gd name="T29" fmla="*/ 140 h 184"/>
                <a:gd name="T30" fmla="*/ 0 w 184"/>
                <a:gd name="T31" fmla="*/ 184 h 184"/>
                <a:gd name="T32" fmla="*/ 184 w 184"/>
                <a:gd name="T33" fmla="*/ 0 h 184"/>
                <a:gd name="T34" fmla="*/ 140 w 184"/>
                <a:gd name="T35" fmla="*/ 0 h 184"/>
                <a:gd name="T36" fmla="*/ 35 w 184"/>
                <a:gd name="T37" fmla="*/ 6 h 184"/>
                <a:gd name="T38" fmla="*/ 5 w 184"/>
                <a:gd name="T39" fmla="*/ 6 h 184"/>
                <a:gd name="T40" fmla="*/ 5 w 184"/>
                <a:gd name="T41" fmla="*/ 35 h 184"/>
                <a:gd name="T42" fmla="*/ 35 w 184"/>
                <a:gd name="T43" fmla="*/ 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4" h="184">
                  <a:moveTo>
                    <a:pt x="122" y="0"/>
                  </a:moveTo>
                  <a:cubicBezTo>
                    <a:pt x="122" y="0"/>
                    <a:pt x="122" y="0"/>
                    <a:pt x="122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2" y="26"/>
                    <a:pt x="26" y="42"/>
                    <a:pt x="5" y="45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67" y="122"/>
                    <a:pt x="122" y="67"/>
                    <a:pt x="122" y="0"/>
                  </a:cubicBezTo>
                  <a:close/>
                  <a:moveTo>
                    <a:pt x="14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140" y="77"/>
                    <a:pt x="77" y="140"/>
                    <a:pt x="0" y="1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101" y="184"/>
                    <a:pt x="184" y="102"/>
                    <a:pt x="184" y="0"/>
                  </a:cubicBezTo>
                  <a:lnTo>
                    <a:pt x="140" y="0"/>
                  </a:lnTo>
                  <a:close/>
                  <a:moveTo>
                    <a:pt x="35" y="6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20" y="33"/>
                    <a:pt x="32" y="21"/>
                    <a:pt x="35" y="6"/>
                  </a:cubicBezTo>
                  <a:close/>
                </a:path>
              </a:pathLst>
            </a:custGeom>
            <a:solidFill>
              <a:srgbClr val="C0392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Freeform 33"/>
            <p:cNvSpPr>
              <a:spLocks noEditPoints="1"/>
            </p:cNvSpPr>
            <p:nvPr/>
          </p:nvSpPr>
          <p:spPr bwMode="auto">
            <a:xfrm>
              <a:off x="1124820" y="4046397"/>
              <a:ext cx="151095" cy="151095"/>
            </a:xfrm>
            <a:custGeom>
              <a:avLst/>
              <a:gdLst>
                <a:gd name="T0" fmla="*/ 5 w 184"/>
                <a:gd name="T1" fmla="*/ 149 h 184"/>
                <a:gd name="T2" fmla="*/ 5 w 184"/>
                <a:gd name="T3" fmla="*/ 178 h 184"/>
                <a:gd name="T4" fmla="*/ 35 w 184"/>
                <a:gd name="T5" fmla="*/ 178 h 184"/>
                <a:gd name="T6" fmla="*/ 5 w 184"/>
                <a:gd name="T7" fmla="*/ 149 h 184"/>
                <a:gd name="T8" fmla="*/ 0 w 184"/>
                <a:gd name="T9" fmla="*/ 0 h 184"/>
                <a:gd name="T10" fmla="*/ 0 w 184"/>
                <a:gd name="T11" fmla="*/ 44 h 184"/>
                <a:gd name="T12" fmla="*/ 0 w 184"/>
                <a:gd name="T13" fmla="*/ 44 h 184"/>
                <a:gd name="T14" fmla="*/ 140 w 184"/>
                <a:gd name="T15" fmla="*/ 184 h 184"/>
                <a:gd name="T16" fmla="*/ 184 w 184"/>
                <a:gd name="T17" fmla="*/ 184 h 184"/>
                <a:gd name="T18" fmla="*/ 0 w 184"/>
                <a:gd name="T19" fmla="*/ 0 h 184"/>
                <a:gd name="T20" fmla="*/ 0 w 184"/>
                <a:gd name="T21" fmla="*/ 62 h 184"/>
                <a:gd name="T22" fmla="*/ 0 w 184"/>
                <a:gd name="T23" fmla="*/ 62 h 184"/>
                <a:gd name="T24" fmla="*/ 0 w 184"/>
                <a:gd name="T25" fmla="*/ 96 h 184"/>
                <a:gd name="T26" fmla="*/ 5 w 184"/>
                <a:gd name="T27" fmla="*/ 96 h 184"/>
                <a:gd name="T28" fmla="*/ 5 w 184"/>
                <a:gd name="T29" fmla="*/ 139 h 184"/>
                <a:gd name="T30" fmla="*/ 44 w 184"/>
                <a:gd name="T31" fmla="*/ 178 h 184"/>
                <a:gd name="T32" fmla="*/ 88 w 184"/>
                <a:gd name="T33" fmla="*/ 178 h 184"/>
                <a:gd name="T34" fmla="*/ 88 w 184"/>
                <a:gd name="T35" fmla="*/ 184 h 184"/>
                <a:gd name="T36" fmla="*/ 122 w 184"/>
                <a:gd name="T37" fmla="*/ 184 h 184"/>
                <a:gd name="T38" fmla="*/ 0 w 184"/>
                <a:gd name="T39" fmla="*/ 6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4" h="184">
                  <a:moveTo>
                    <a:pt x="5" y="149"/>
                  </a:moveTo>
                  <a:cubicBezTo>
                    <a:pt x="5" y="178"/>
                    <a:pt x="5" y="178"/>
                    <a:pt x="5" y="178"/>
                  </a:cubicBezTo>
                  <a:cubicBezTo>
                    <a:pt x="35" y="178"/>
                    <a:pt x="35" y="178"/>
                    <a:pt x="35" y="178"/>
                  </a:cubicBezTo>
                  <a:cubicBezTo>
                    <a:pt x="32" y="163"/>
                    <a:pt x="20" y="151"/>
                    <a:pt x="5" y="149"/>
                  </a:cubicBezTo>
                  <a:close/>
                  <a:moveTo>
                    <a:pt x="0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77" y="44"/>
                    <a:pt x="140" y="107"/>
                    <a:pt x="140" y="184"/>
                  </a:cubicBezTo>
                  <a:cubicBezTo>
                    <a:pt x="184" y="184"/>
                    <a:pt x="184" y="184"/>
                    <a:pt x="184" y="184"/>
                  </a:cubicBezTo>
                  <a:cubicBezTo>
                    <a:pt x="184" y="82"/>
                    <a:pt x="101" y="0"/>
                    <a:pt x="0" y="0"/>
                  </a:cubicBezTo>
                  <a:close/>
                  <a:moveTo>
                    <a:pt x="0" y="62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26" y="142"/>
                    <a:pt x="42" y="158"/>
                    <a:pt x="44" y="178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8" y="184"/>
                    <a:pt x="88" y="184"/>
                    <a:pt x="88" y="184"/>
                  </a:cubicBezTo>
                  <a:cubicBezTo>
                    <a:pt x="122" y="184"/>
                    <a:pt x="122" y="184"/>
                    <a:pt x="122" y="184"/>
                  </a:cubicBezTo>
                  <a:cubicBezTo>
                    <a:pt x="122" y="116"/>
                    <a:pt x="67" y="62"/>
                    <a:pt x="0" y="62"/>
                  </a:cubicBezTo>
                  <a:close/>
                </a:path>
              </a:pathLst>
            </a:custGeom>
            <a:solidFill>
              <a:srgbClr val="4B2C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66" name="Oval 65"/>
          <p:cNvSpPr/>
          <p:nvPr/>
        </p:nvSpPr>
        <p:spPr>
          <a:xfrm>
            <a:off x="8453191" y="6427690"/>
            <a:ext cx="214987" cy="2153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8347378" y="6431795"/>
            <a:ext cx="432324" cy="2264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22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14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"/>
                            </p:stCondLst>
                            <p:childTnLst>
                              <p:par>
                                <p:cTn id="2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5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50"/>
                            </p:stCondLst>
                            <p:childTnLst>
                              <p:par>
                                <p:cTn id="3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4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450"/>
                            </p:stCondLst>
                            <p:childTnLst>
                              <p:par>
                                <p:cTn id="5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4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700"/>
                            </p:stCondLst>
                            <p:childTnLst>
                              <p:par>
                                <p:cTn id="6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4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4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150"/>
                            </p:stCondLst>
                            <p:childTnLst>
                              <p:par>
                                <p:cTn id="7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1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7" grpId="0" animBg="1"/>
      <p:bldP spid="51" grpId="0" animBg="1"/>
      <p:bldP spid="3" grpId="0"/>
      <p:bldP spid="7" grpId="0"/>
      <p:bldP spid="9" grpId="0"/>
      <p:bldP spid="36" grpId="0"/>
      <p:bldP spid="37" grpId="0"/>
      <p:bldP spid="38" grpId="0"/>
      <p:bldP spid="45" grpId="0"/>
      <p:bldP spid="4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4170" y="2362200"/>
            <a:ext cx="70629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Lato"/>
              </a:rPr>
              <a:t>[1] [Online]. Available: http://www.augment.com/ </a:t>
            </a:r>
          </a:p>
          <a:p>
            <a:r>
              <a:rPr lang="en-GB" sz="2000" dirty="0">
                <a:solidFill>
                  <a:schemeClr val="bg1"/>
                </a:solidFill>
                <a:latin typeface="Lato"/>
              </a:rPr>
              <a:t>[2] [Online]. Available: http://www.viutek.com/udecore.html/</a:t>
            </a:r>
          </a:p>
          <a:p>
            <a:r>
              <a:rPr lang="en-GB" sz="2000" dirty="0">
                <a:solidFill>
                  <a:schemeClr val="bg1"/>
                </a:solidFill>
                <a:latin typeface="Lato"/>
              </a:rPr>
              <a:t>[3] [Online]. Available: http://sayduck.com/</a:t>
            </a:r>
          </a:p>
          <a:p>
            <a:r>
              <a:rPr lang="en-GB" sz="2000" dirty="0">
                <a:solidFill>
                  <a:schemeClr val="bg1"/>
                </a:solidFill>
                <a:latin typeface="Lato"/>
              </a:rPr>
              <a:t>[4] [Online]. Available: http://www.augmentedfurniture.com/</a:t>
            </a:r>
            <a:endParaRPr lang="en-US" sz="2000" dirty="0">
              <a:solidFill>
                <a:schemeClr val="bg1"/>
              </a:solidFill>
              <a:latin typeface="Lato"/>
            </a:endParaRPr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3818330" y="296475"/>
            <a:ext cx="157575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References</a:t>
            </a:r>
            <a:endParaRPr lang="en-US" sz="2400" dirty="0">
              <a:solidFill>
                <a:schemeClr val="bg1"/>
              </a:solidFill>
              <a:latin typeface="Lato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85727" y="685800"/>
            <a:ext cx="1040914" cy="283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28"/>
          <p:cNvSpPr>
            <a:spLocks noChangeArrowheads="1"/>
          </p:cNvSpPr>
          <p:nvPr/>
        </p:nvSpPr>
        <p:spPr bwMode="auto">
          <a:xfrm>
            <a:off x="709735" y="6476555"/>
            <a:ext cx="67646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ato" pitchFamily="34" charset="0"/>
                <a:cs typeface="Arial" pitchFamily="34" charset="0"/>
              </a:rPr>
              <a:t>Furniture</a:t>
            </a:r>
            <a:endParaRPr kumimoji="0" lang="en-US" sz="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2"/>
          <p:cNvSpPr>
            <a:spLocks noChangeArrowheads="1"/>
          </p:cNvSpPr>
          <p:nvPr/>
        </p:nvSpPr>
        <p:spPr bwMode="auto">
          <a:xfrm>
            <a:off x="714829" y="6409056"/>
            <a:ext cx="671373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700" dirty="0" err="1" smtClean="0">
                <a:solidFill>
                  <a:schemeClr val="bg1"/>
                </a:solidFill>
                <a:latin typeface="Lato Light" pitchFamily="34" charset="0"/>
                <a:cs typeface="Arial" pitchFamily="34" charset="0"/>
              </a:rPr>
              <a:t>Markless</a:t>
            </a:r>
            <a:endParaRPr kumimoji="0" lang="en-US" sz="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16913" y="6409057"/>
            <a:ext cx="251901" cy="252899"/>
            <a:chOff x="914400" y="3987072"/>
            <a:chExt cx="419914" cy="420841"/>
          </a:xfrm>
        </p:grpSpPr>
        <p:sp>
          <p:nvSpPr>
            <p:cNvPr id="13" name="Freeform 29"/>
            <p:cNvSpPr>
              <a:spLocks noEditPoints="1"/>
            </p:cNvSpPr>
            <p:nvPr/>
          </p:nvSpPr>
          <p:spPr bwMode="auto">
            <a:xfrm>
              <a:off x="914400" y="3987072"/>
              <a:ext cx="419914" cy="420841"/>
            </a:xfrm>
            <a:custGeom>
              <a:avLst/>
              <a:gdLst>
                <a:gd name="T0" fmla="*/ 256 w 511"/>
                <a:gd name="T1" fmla="*/ 0 h 512"/>
                <a:gd name="T2" fmla="*/ 0 w 511"/>
                <a:gd name="T3" fmla="*/ 256 h 512"/>
                <a:gd name="T4" fmla="*/ 256 w 511"/>
                <a:gd name="T5" fmla="*/ 512 h 512"/>
                <a:gd name="T6" fmla="*/ 511 w 511"/>
                <a:gd name="T7" fmla="*/ 256 h 512"/>
                <a:gd name="T8" fmla="*/ 256 w 511"/>
                <a:gd name="T9" fmla="*/ 0 h 512"/>
                <a:gd name="T10" fmla="*/ 256 w 511"/>
                <a:gd name="T11" fmla="*/ 475 h 512"/>
                <a:gd name="T12" fmla="*/ 36 w 511"/>
                <a:gd name="T13" fmla="*/ 256 h 512"/>
                <a:gd name="T14" fmla="*/ 256 w 511"/>
                <a:gd name="T15" fmla="*/ 37 h 512"/>
                <a:gd name="T16" fmla="*/ 475 w 511"/>
                <a:gd name="T17" fmla="*/ 256 h 512"/>
                <a:gd name="T18" fmla="*/ 256 w 511"/>
                <a:gd name="T19" fmla="*/ 475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2">
                  <a:moveTo>
                    <a:pt x="256" y="0"/>
                  </a:moveTo>
                  <a:cubicBezTo>
                    <a:pt x="114" y="0"/>
                    <a:pt x="0" y="115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1" y="397"/>
                    <a:pt x="511" y="256"/>
                  </a:cubicBezTo>
                  <a:cubicBezTo>
                    <a:pt x="511" y="115"/>
                    <a:pt x="397" y="0"/>
                    <a:pt x="256" y="0"/>
                  </a:cubicBezTo>
                  <a:close/>
                  <a:moveTo>
                    <a:pt x="256" y="475"/>
                  </a:moveTo>
                  <a:cubicBezTo>
                    <a:pt x="135" y="475"/>
                    <a:pt x="36" y="377"/>
                    <a:pt x="36" y="256"/>
                  </a:cubicBezTo>
                  <a:cubicBezTo>
                    <a:pt x="36" y="135"/>
                    <a:pt x="135" y="37"/>
                    <a:pt x="256" y="37"/>
                  </a:cubicBezTo>
                  <a:cubicBezTo>
                    <a:pt x="377" y="37"/>
                    <a:pt x="475" y="135"/>
                    <a:pt x="475" y="256"/>
                  </a:cubicBezTo>
                  <a:cubicBezTo>
                    <a:pt x="475" y="377"/>
                    <a:pt x="377" y="475"/>
                    <a:pt x="256" y="475"/>
                  </a:cubicBezTo>
                  <a:close/>
                </a:path>
              </a:pathLst>
            </a:custGeom>
            <a:gradFill>
              <a:gsLst>
                <a:gs pos="23000">
                  <a:srgbClr val="F8F8F8"/>
                </a:gs>
                <a:gs pos="100000">
                  <a:schemeClr val="bg1">
                    <a:lumMod val="75000"/>
                    <a:alpha val="7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14" name="Freeform 30"/>
            <p:cNvSpPr>
              <a:spLocks noEditPoints="1"/>
            </p:cNvSpPr>
            <p:nvPr/>
          </p:nvSpPr>
          <p:spPr bwMode="auto">
            <a:xfrm>
              <a:off x="972799" y="4046397"/>
              <a:ext cx="152022" cy="151095"/>
            </a:xfrm>
            <a:custGeom>
              <a:avLst/>
              <a:gdLst>
                <a:gd name="T0" fmla="*/ 0 w 185"/>
                <a:gd name="T1" fmla="*/ 184 h 184"/>
                <a:gd name="T2" fmla="*/ 45 w 185"/>
                <a:gd name="T3" fmla="*/ 184 h 184"/>
                <a:gd name="T4" fmla="*/ 185 w 185"/>
                <a:gd name="T5" fmla="*/ 44 h 184"/>
                <a:gd name="T6" fmla="*/ 185 w 185"/>
                <a:gd name="T7" fmla="*/ 0 h 184"/>
                <a:gd name="T8" fmla="*/ 0 w 185"/>
                <a:gd name="T9" fmla="*/ 184 h 184"/>
                <a:gd name="T10" fmla="*/ 62 w 185"/>
                <a:gd name="T11" fmla="*/ 184 h 184"/>
                <a:gd name="T12" fmla="*/ 97 w 185"/>
                <a:gd name="T13" fmla="*/ 184 h 184"/>
                <a:gd name="T14" fmla="*/ 97 w 185"/>
                <a:gd name="T15" fmla="*/ 178 h 184"/>
                <a:gd name="T16" fmla="*/ 140 w 185"/>
                <a:gd name="T17" fmla="*/ 178 h 184"/>
                <a:gd name="T18" fmla="*/ 179 w 185"/>
                <a:gd name="T19" fmla="*/ 139 h 184"/>
                <a:gd name="T20" fmla="*/ 179 w 185"/>
                <a:gd name="T21" fmla="*/ 96 h 184"/>
                <a:gd name="T22" fmla="*/ 185 w 185"/>
                <a:gd name="T23" fmla="*/ 96 h 184"/>
                <a:gd name="T24" fmla="*/ 185 w 185"/>
                <a:gd name="T25" fmla="*/ 62 h 184"/>
                <a:gd name="T26" fmla="*/ 62 w 185"/>
                <a:gd name="T27" fmla="*/ 184 h 184"/>
                <a:gd name="T28" fmla="*/ 149 w 185"/>
                <a:gd name="T29" fmla="*/ 178 h 184"/>
                <a:gd name="T30" fmla="*/ 179 w 185"/>
                <a:gd name="T31" fmla="*/ 178 h 184"/>
                <a:gd name="T32" fmla="*/ 179 w 185"/>
                <a:gd name="T33" fmla="*/ 149 h 184"/>
                <a:gd name="T34" fmla="*/ 149 w 185"/>
                <a:gd name="T35" fmla="*/ 17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" h="184">
                  <a:moveTo>
                    <a:pt x="0" y="184"/>
                  </a:moveTo>
                  <a:cubicBezTo>
                    <a:pt x="45" y="184"/>
                    <a:pt x="45" y="184"/>
                    <a:pt x="45" y="184"/>
                  </a:cubicBezTo>
                  <a:cubicBezTo>
                    <a:pt x="45" y="107"/>
                    <a:pt x="107" y="44"/>
                    <a:pt x="185" y="44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83" y="0"/>
                    <a:pt x="0" y="82"/>
                    <a:pt x="0" y="184"/>
                  </a:cubicBezTo>
                  <a:close/>
                  <a:moveTo>
                    <a:pt x="62" y="184"/>
                  </a:moveTo>
                  <a:cubicBezTo>
                    <a:pt x="97" y="184"/>
                    <a:pt x="97" y="184"/>
                    <a:pt x="97" y="184"/>
                  </a:cubicBezTo>
                  <a:cubicBezTo>
                    <a:pt x="97" y="178"/>
                    <a:pt x="97" y="178"/>
                    <a:pt x="97" y="178"/>
                  </a:cubicBezTo>
                  <a:cubicBezTo>
                    <a:pt x="140" y="178"/>
                    <a:pt x="140" y="178"/>
                    <a:pt x="140" y="178"/>
                  </a:cubicBezTo>
                  <a:cubicBezTo>
                    <a:pt x="142" y="158"/>
                    <a:pt x="158" y="142"/>
                    <a:pt x="179" y="13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85" y="96"/>
                    <a:pt x="185" y="96"/>
                    <a:pt x="185" y="96"/>
                  </a:cubicBezTo>
                  <a:cubicBezTo>
                    <a:pt x="185" y="62"/>
                    <a:pt x="185" y="62"/>
                    <a:pt x="185" y="62"/>
                  </a:cubicBezTo>
                  <a:cubicBezTo>
                    <a:pt x="117" y="62"/>
                    <a:pt x="62" y="116"/>
                    <a:pt x="62" y="184"/>
                  </a:cubicBezTo>
                  <a:close/>
                  <a:moveTo>
                    <a:pt x="149" y="178"/>
                  </a:moveTo>
                  <a:cubicBezTo>
                    <a:pt x="179" y="178"/>
                    <a:pt x="179" y="178"/>
                    <a:pt x="179" y="178"/>
                  </a:cubicBezTo>
                  <a:cubicBezTo>
                    <a:pt x="179" y="149"/>
                    <a:pt x="179" y="149"/>
                    <a:pt x="179" y="149"/>
                  </a:cubicBezTo>
                  <a:cubicBezTo>
                    <a:pt x="164" y="151"/>
                    <a:pt x="152" y="163"/>
                    <a:pt x="149" y="17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15" name="Freeform 31"/>
            <p:cNvSpPr>
              <a:spLocks noEditPoints="1"/>
            </p:cNvSpPr>
            <p:nvPr/>
          </p:nvSpPr>
          <p:spPr bwMode="auto">
            <a:xfrm>
              <a:off x="972799" y="4197492"/>
              <a:ext cx="152022" cy="151095"/>
            </a:xfrm>
            <a:custGeom>
              <a:avLst/>
              <a:gdLst>
                <a:gd name="T0" fmla="*/ 179 w 185"/>
                <a:gd name="T1" fmla="*/ 35 h 184"/>
                <a:gd name="T2" fmla="*/ 179 w 185"/>
                <a:gd name="T3" fmla="*/ 6 h 184"/>
                <a:gd name="T4" fmla="*/ 149 w 185"/>
                <a:gd name="T5" fmla="*/ 6 h 184"/>
                <a:gd name="T6" fmla="*/ 179 w 185"/>
                <a:gd name="T7" fmla="*/ 35 h 184"/>
                <a:gd name="T8" fmla="*/ 179 w 185"/>
                <a:gd name="T9" fmla="*/ 88 h 184"/>
                <a:gd name="T10" fmla="*/ 179 w 185"/>
                <a:gd name="T11" fmla="*/ 45 h 184"/>
                <a:gd name="T12" fmla="*/ 140 w 185"/>
                <a:gd name="T13" fmla="*/ 6 h 184"/>
                <a:gd name="T14" fmla="*/ 97 w 185"/>
                <a:gd name="T15" fmla="*/ 6 h 184"/>
                <a:gd name="T16" fmla="*/ 97 w 185"/>
                <a:gd name="T17" fmla="*/ 0 h 184"/>
                <a:gd name="T18" fmla="*/ 62 w 185"/>
                <a:gd name="T19" fmla="*/ 0 h 184"/>
                <a:gd name="T20" fmla="*/ 62 w 185"/>
                <a:gd name="T21" fmla="*/ 0 h 184"/>
                <a:gd name="T22" fmla="*/ 185 w 185"/>
                <a:gd name="T23" fmla="*/ 122 h 184"/>
                <a:gd name="T24" fmla="*/ 185 w 185"/>
                <a:gd name="T25" fmla="*/ 88 h 184"/>
                <a:gd name="T26" fmla="*/ 179 w 185"/>
                <a:gd name="T27" fmla="*/ 88 h 184"/>
                <a:gd name="T28" fmla="*/ 45 w 185"/>
                <a:gd name="T29" fmla="*/ 0 h 184"/>
                <a:gd name="T30" fmla="*/ 45 w 185"/>
                <a:gd name="T31" fmla="*/ 0 h 184"/>
                <a:gd name="T32" fmla="*/ 0 w 185"/>
                <a:gd name="T33" fmla="*/ 0 h 184"/>
                <a:gd name="T34" fmla="*/ 185 w 185"/>
                <a:gd name="T35" fmla="*/ 184 h 184"/>
                <a:gd name="T36" fmla="*/ 185 w 185"/>
                <a:gd name="T37" fmla="*/ 140 h 184"/>
                <a:gd name="T38" fmla="*/ 45 w 185"/>
                <a:gd name="T3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5" h="184">
                  <a:moveTo>
                    <a:pt x="179" y="35"/>
                  </a:moveTo>
                  <a:cubicBezTo>
                    <a:pt x="179" y="6"/>
                    <a:pt x="179" y="6"/>
                    <a:pt x="179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2" y="21"/>
                    <a:pt x="164" y="33"/>
                    <a:pt x="179" y="35"/>
                  </a:cubicBezTo>
                  <a:close/>
                  <a:moveTo>
                    <a:pt x="179" y="88"/>
                  </a:moveTo>
                  <a:cubicBezTo>
                    <a:pt x="179" y="45"/>
                    <a:pt x="179" y="45"/>
                    <a:pt x="179" y="45"/>
                  </a:cubicBezTo>
                  <a:cubicBezTo>
                    <a:pt x="158" y="42"/>
                    <a:pt x="142" y="26"/>
                    <a:pt x="140" y="6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67"/>
                    <a:pt x="117" y="122"/>
                    <a:pt x="185" y="122"/>
                  </a:cubicBezTo>
                  <a:cubicBezTo>
                    <a:pt x="185" y="88"/>
                    <a:pt x="185" y="88"/>
                    <a:pt x="185" y="88"/>
                  </a:cubicBezTo>
                  <a:lnTo>
                    <a:pt x="179" y="88"/>
                  </a:ln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2"/>
                    <a:pt x="83" y="184"/>
                    <a:pt x="185" y="184"/>
                  </a:cubicBezTo>
                  <a:cubicBezTo>
                    <a:pt x="185" y="140"/>
                    <a:pt x="185" y="140"/>
                    <a:pt x="185" y="140"/>
                  </a:cubicBezTo>
                  <a:cubicBezTo>
                    <a:pt x="107" y="140"/>
                    <a:pt x="45" y="77"/>
                    <a:pt x="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16" name="Freeform 32"/>
            <p:cNvSpPr>
              <a:spLocks noEditPoints="1"/>
            </p:cNvSpPr>
            <p:nvPr/>
          </p:nvSpPr>
          <p:spPr bwMode="auto">
            <a:xfrm>
              <a:off x="1124820" y="4197492"/>
              <a:ext cx="151095" cy="151095"/>
            </a:xfrm>
            <a:custGeom>
              <a:avLst/>
              <a:gdLst>
                <a:gd name="T0" fmla="*/ 122 w 184"/>
                <a:gd name="T1" fmla="*/ 0 h 184"/>
                <a:gd name="T2" fmla="*/ 122 w 184"/>
                <a:gd name="T3" fmla="*/ 0 h 184"/>
                <a:gd name="T4" fmla="*/ 88 w 184"/>
                <a:gd name="T5" fmla="*/ 0 h 184"/>
                <a:gd name="T6" fmla="*/ 88 w 184"/>
                <a:gd name="T7" fmla="*/ 6 h 184"/>
                <a:gd name="T8" fmla="*/ 44 w 184"/>
                <a:gd name="T9" fmla="*/ 6 h 184"/>
                <a:gd name="T10" fmla="*/ 5 w 184"/>
                <a:gd name="T11" fmla="*/ 45 h 184"/>
                <a:gd name="T12" fmla="*/ 5 w 184"/>
                <a:gd name="T13" fmla="*/ 88 h 184"/>
                <a:gd name="T14" fmla="*/ 0 w 184"/>
                <a:gd name="T15" fmla="*/ 88 h 184"/>
                <a:gd name="T16" fmla="*/ 0 w 184"/>
                <a:gd name="T17" fmla="*/ 122 h 184"/>
                <a:gd name="T18" fmla="*/ 0 w 184"/>
                <a:gd name="T19" fmla="*/ 122 h 184"/>
                <a:gd name="T20" fmla="*/ 122 w 184"/>
                <a:gd name="T21" fmla="*/ 0 h 184"/>
                <a:gd name="T22" fmla="*/ 140 w 184"/>
                <a:gd name="T23" fmla="*/ 0 h 184"/>
                <a:gd name="T24" fmla="*/ 140 w 184"/>
                <a:gd name="T25" fmla="*/ 0 h 184"/>
                <a:gd name="T26" fmla="*/ 0 w 184"/>
                <a:gd name="T27" fmla="*/ 140 h 184"/>
                <a:gd name="T28" fmla="*/ 0 w 184"/>
                <a:gd name="T29" fmla="*/ 140 h 184"/>
                <a:gd name="T30" fmla="*/ 0 w 184"/>
                <a:gd name="T31" fmla="*/ 184 h 184"/>
                <a:gd name="T32" fmla="*/ 184 w 184"/>
                <a:gd name="T33" fmla="*/ 0 h 184"/>
                <a:gd name="T34" fmla="*/ 140 w 184"/>
                <a:gd name="T35" fmla="*/ 0 h 184"/>
                <a:gd name="T36" fmla="*/ 35 w 184"/>
                <a:gd name="T37" fmla="*/ 6 h 184"/>
                <a:gd name="T38" fmla="*/ 5 w 184"/>
                <a:gd name="T39" fmla="*/ 6 h 184"/>
                <a:gd name="T40" fmla="*/ 5 w 184"/>
                <a:gd name="T41" fmla="*/ 35 h 184"/>
                <a:gd name="T42" fmla="*/ 35 w 184"/>
                <a:gd name="T43" fmla="*/ 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4" h="184">
                  <a:moveTo>
                    <a:pt x="122" y="0"/>
                  </a:moveTo>
                  <a:cubicBezTo>
                    <a:pt x="122" y="0"/>
                    <a:pt x="122" y="0"/>
                    <a:pt x="122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2" y="26"/>
                    <a:pt x="26" y="42"/>
                    <a:pt x="5" y="45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67" y="122"/>
                    <a:pt x="122" y="67"/>
                    <a:pt x="122" y="0"/>
                  </a:cubicBezTo>
                  <a:close/>
                  <a:moveTo>
                    <a:pt x="14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140" y="77"/>
                    <a:pt x="77" y="140"/>
                    <a:pt x="0" y="1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101" y="184"/>
                    <a:pt x="184" y="102"/>
                    <a:pt x="184" y="0"/>
                  </a:cubicBezTo>
                  <a:lnTo>
                    <a:pt x="140" y="0"/>
                  </a:lnTo>
                  <a:close/>
                  <a:moveTo>
                    <a:pt x="35" y="6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20" y="33"/>
                    <a:pt x="32" y="21"/>
                    <a:pt x="35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  <p:sp>
          <p:nvSpPr>
            <p:cNvPr id="17" name="Freeform 33"/>
            <p:cNvSpPr>
              <a:spLocks noEditPoints="1"/>
            </p:cNvSpPr>
            <p:nvPr/>
          </p:nvSpPr>
          <p:spPr bwMode="auto">
            <a:xfrm>
              <a:off x="1124820" y="4046397"/>
              <a:ext cx="151095" cy="151095"/>
            </a:xfrm>
            <a:custGeom>
              <a:avLst/>
              <a:gdLst>
                <a:gd name="T0" fmla="*/ 5 w 184"/>
                <a:gd name="T1" fmla="*/ 149 h 184"/>
                <a:gd name="T2" fmla="*/ 5 w 184"/>
                <a:gd name="T3" fmla="*/ 178 h 184"/>
                <a:gd name="T4" fmla="*/ 35 w 184"/>
                <a:gd name="T5" fmla="*/ 178 h 184"/>
                <a:gd name="T6" fmla="*/ 5 w 184"/>
                <a:gd name="T7" fmla="*/ 149 h 184"/>
                <a:gd name="T8" fmla="*/ 0 w 184"/>
                <a:gd name="T9" fmla="*/ 0 h 184"/>
                <a:gd name="T10" fmla="*/ 0 w 184"/>
                <a:gd name="T11" fmla="*/ 44 h 184"/>
                <a:gd name="T12" fmla="*/ 0 w 184"/>
                <a:gd name="T13" fmla="*/ 44 h 184"/>
                <a:gd name="T14" fmla="*/ 140 w 184"/>
                <a:gd name="T15" fmla="*/ 184 h 184"/>
                <a:gd name="T16" fmla="*/ 184 w 184"/>
                <a:gd name="T17" fmla="*/ 184 h 184"/>
                <a:gd name="T18" fmla="*/ 0 w 184"/>
                <a:gd name="T19" fmla="*/ 0 h 184"/>
                <a:gd name="T20" fmla="*/ 0 w 184"/>
                <a:gd name="T21" fmla="*/ 62 h 184"/>
                <a:gd name="T22" fmla="*/ 0 w 184"/>
                <a:gd name="T23" fmla="*/ 62 h 184"/>
                <a:gd name="T24" fmla="*/ 0 w 184"/>
                <a:gd name="T25" fmla="*/ 96 h 184"/>
                <a:gd name="T26" fmla="*/ 5 w 184"/>
                <a:gd name="T27" fmla="*/ 96 h 184"/>
                <a:gd name="T28" fmla="*/ 5 w 184"/>
                <a:gd name="T29" fmla="*/ 139 h 184"/>
                <a:gd name="T30" fmla="*/ 44 w 184"/>
                <a:gd name="T31" fmla="*/ 178 h 184"/>
                <a:gd name="T32" fmla="*/ 88 w 184"/>
                <a:gd name="T33" fmla="*/ 178 h 184"/>
                <a:gd name="T34" fmla="*/ 88 w 184"/>
                <a:gd name="T35" fmla="*/ 184 h 184"/>
                <a:gd name="T36" fmla="*/ 122 w 184"/>
                <a:gd name="T37" fmla="*/ 184 h 184"/>
                <a:gd name="T38" fmla="*/ 0 w 184"/>
                <a:gd name="T39" fmla="*/ 6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4" h="184">
                  <a:moveTo>
                    <a:pt x="5" y="149"/>
                  </a:moveTo>
                  <a:cubicBezTo>
                    <a:pt x="5" y="178"/>
                    <a:pt x="5" y="178"/>
                    <a:pt x="5" y="178"/>
                  </a:cubicBezTo>
                  <a:cubicBezTo>
                    <a:pt x="35" y="178"/>
                    <a:pt x="35" y="178"/>
                    <a:pt x="35" y="178"/>
                  </a:cubicBezTo>
                  <a:cubicBezTo>
                    <a:pt x="32" y="163"/>
                    <a:pt x="20" y="151"/>
                    <a:pt x="5" y="149"/>
                  </a:cubicBezTo>
                  <a:close/>
                  <a:moveTo>
                    <a:pt x="0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77" y="44"/>
                    <a:pt x="140" y="107"/>
                    <a:pt x="140" y="184"/>
                  </a:cubicBezTo>
                  <a:cubicBezTo>
                    <a:pt x="184" y="184"/>
                    <a:pt x="184" y="184"/>
                    <a:pt x="184" y="184"/>
                  </a:cubicBezTo>
                  <a:cubicBezTo>
                    <a:pt x="184" y="82"/>
                    <a:pt x="101" y="0"/>
                    <a:pt x="0" y="0"/>
                  </a:cubicBezTo>
                  <a:close/>
                  <a:moveTo>
                    <a:pt x="0" y="62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26" y="142"/>
                    <a:pt x="42" y="158"/>
                    <a:pt x="44" y="178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8" y="184"/>
                    <a:pt x="88" y="184"/>
                    <a:pt x="88" y="184"/>
                  </a:cubicBezTo>
                  <a:cubicBezTo>
                    <a:pt x="122" y="184"/>
                    <a:pt x="122" y="184"/>
                    <a:pt x="122" y="184"/>
                  </a:cubicBezTo>
                  <a:cubicBezTo>
                    <a:pt x="122" y="116"/>
                    <a:pt x="67" y="62"/>
                    <a:pt x="0" y="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18" name="Oval 17"/>
          <p:cNvSpPr/>
          <p:nvPr/>
        </p:nvSpPr>
        <p:spPr>
          <a:xfrm>
            <a:off x="8453191" y="6427690"/>
            <a:ext cx="214987" cy="2153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347378" y="6431795"/>
            <a:ext cx="432324" cy="2264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23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2136351" y="3820884"/>
            <a:ext cx="215442" cy="12888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7" name="Rectangle 36"/>
          <p:cNvSpPr/>
          <p:nvPr/>
        </p:nvSpPr>
        <p:spPr>
          <a:xfrm>
            <a:off x="2351793" y="3820884"/>
            <a:ext cx="215442" cy="12888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8" name="Rectangle 37"/>
          <p:cNvSpPr/>
          <p:nvPr/>
        </p:nvSpPr>
        <p:spPr>
          <a:xfrm>
            <a:off x="2567234" y="3820884"/>
            <a:ext cx="215442" cy="128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9" name="Rectangle 38"/>
          <p:cNvSpPr/>
          <p:nvPr/>
        </p:nvSpPr>
        <p:spPr>
          <a:xfrm>
            <a:off x="2782676" y="3820884"/>
            <a:ext cx="215442" cy="12888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0" name="Rectangle 39"/>
          <p:cNvSpPr/>
          <p:nvPr/>
        </p:nvSpPr>
        <p:spPr>
          <a:xfrm>
            <a:off x="2998117" y="3820884"/>
            <a:ext cx="215442" cy="12888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2" name="Rectangle 41"/>
          <p:cNvSpPr/>
          <p:nvPr/>
        </p:nvSpPr>
        <p:spPr>
          <a:xfrm>
            <a:off x="3213559" y="3820884"/>
            <a:ext cx="215442" cy="1288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3" name="Rectangle 22"/>
          <p:cNvSpPr>
            <a:spLocks noChangeArrowheads="1"/>
          </p:cNvSpPr>
          <p:nvPr/>
        </p:nvSpPr>
        <p:spPr bwMode="auto">
          <a:xfrm>
            <a:off x="3452886" y="3733174"/>
            <a:ext cx="224420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chemeClr val="bg1"/>
                </a:solidFill>
                <a:latin typeface="Lato Black" pitchFamily="34" charset="0"/>
                <a:cs typeface="Arial" pitchFamily="34" charset="0"/>
              </a:rPr>
              <a:t>Thanks for watching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Lato Black" pitchFamily="34" charset="0"/>
              <a:cs typeface="Arial" pitchFamily="34" charset="0"/>
            </a:endParaRPr>
          </a:p>
        </p:txBody>
      </p:sp>
      <p:sp>
        <p:nvSpPr>
          <p:cNvPr id="5" name="Freeform 6"/>
          <p:cNvSpPr>
            <a:spLocks noEditPoints="1"/>
          </p:cNvSpPr>
          <p:nvPr/>
        </p:nvSpPr>
        <p:spPr bwMode="auto">
          <a:xfrm>
            <a:off x="4311172" y="3082136"/>
            <a:ext cx="527634" cy="573325"/>
          </a:xfrm>
          <a:custGeom>
            <a:avLst/>
            <a:gdLst>
              <a:gd name="T0" fmla="*/ 276 w 285"/>
              <a:gd name="T1" fmla="*/ 173 h 309"/>
              <a:gd name="T2" fmla="*/ 278 w 285"/>
              <a:gd name="T3" fmla="*/ 186 h 309"/>
              <a:gd name="T4" fmla="*/ 271 w 285"/>
              <a:gd name="T5" fmla="*/ 212 h 309"/>
              <a:gd name="T6" fmla="*/ 272 w 285"/>
              <a:gd name="T7" fmla="*/ 220 h 309"/>
              <a:gd name="T8" fmla="*/ 260 w 285"/>
              <a:gd name="T9" fmla="*/ 253 h 309"/>
              <a:gd name="T10" fmla="*/ 203 w 285"/>
              <a:gd name="T11" fmla="*/ 309 h 309"/>
              <a:gd name="T12" fmla="*/ 196 w 285"/>
              <a:gd name="T13" fmla="*/ 309 h 309"/>
              <a:gd name="T14" fmla="*/ 179 w 285"/>
              <a:gd name="T15" fmla="*/ 309 h 309"/>
              <a:gd name="T16" fmla="*/ 103 w 285"/>
              <a:gd name="T17" fmla="*/ 293 h 309"/>
              <a:gd name="T18" fmla="*/ 78 w 285"/>
              <a:gd name="T19" fmla="*/ 285 h 309"/>
              <a:gd name="T20" fmla="*/ 24 w 285"/>
              <a:gd name="T21" fmla="*/ 285 h 309"/>
              <a:gd name="T22" fmla="*/ 0 w 285"/>
              <a:gd name="T23" fmla="*/ 261 h 309"/>
              <a:gd name="T24" fmla="*/ 0 w 285"/>
              <a:gd name="T25" fmla="*/ 143 h 309"/>
              <a:gd name="T26" fmla="*/ 24 w 285"/>
              <a:gd name="T27" fmla="*/ 119 h 309"/>
              <a:gd name="T28" fmla="*/ 75 w 285"/>
              <a:gd name="T29" fmla="*/ 119 h 309"/>
              <a:gd name="T30" fmla="*/ 100 w 285"/>
              <a:gd name="T31" fmla="*/ 90 h 309"/>
              <a:gd name="T32" fmla="*/ 120 w 285"/>
              <a:gd name="T33" fmla="*/ 66 h 309"/>
              <a:gd name="T34" fmla="*/ 144 w 285"/>
              <a:gd name="T35" fmla="*/ 7 h 309"/>
              <a:gd name="T36" fmla="*/ 161 w 285"/>
              <a:gd name="T37" fmla="*/ 0 h 309"/>
              <a:gd name="T38" fmla="*/ 208 w 285"/>
              <a:gd name="T39" fmla="*/ 25 h 309"/>
              <a:gd name="T40" fmla="*/ 214 w 285"/>
              <a:gd name="T41" fmla="*/ 60 h 309"/>
              <a:gd name="T42" fmla="*/ 205 w 285"/>
              <a:gd name="T43" fmla="*/ 95 h 309"/>
              <a:gd name="T44" fmla="*/ 238 w 285"/>
              <a:gd name="T45" fmla="*/ 95 h 309"/>
              <a:gd name="T46" fmla="*/ 285 w 285"/>
              <a:gd name="T47" fmla="*/ 143 h 309"/>
              <a:gd name="T48" fmla="*/ 276 w 285"/>
              <a:gd name="T49" fmla="*/ 173 h 309"/>
              <a:gd name="T50" fmla="*/ 36 w 285"/>
              <a:gd name="T51" fmla="*/ 238 h 309"/>
              <a:gd name="T52" fmla="*/ 24 w 285"/>
              <a:gd name="T53" fmla="*/ 250 h 309"/>
              <a:gd name="T54" fmla="*/ 36 w 285"/>
              <a:gd name="T55" fmla="*/ 261 h 309"/>
              <a:gd name="T56" fmla="*/ 48 w 285"/>
              <a:gd name="T57" fmla="*/ 250 h 309"/>
              <a:gd name="T58" fmla="*/ 36 w 285"/>
              <a:gd name="T59" fmla="*/ 238 h 309"/>
              <a:gd name="T60" fmla="*/ 238 w 285"/>
              <a:gd name="T61" fmla="*/ 119 h 309"/>
              <a:gd name="T62" fmla="*/ 173 w 285"/>
              <a:gd name="T63" fmla="*/ 119 h 309"/>
              <a:gd name="T64" fmla="*/ 190 w 285"/>
              <a:gd name="T65" fmla="*/ 60 h 309"/>
              <a:gd name="T66" fmla="*/ 161 w 285"/>
              <a:gd name="T67" fmla="*/ 24 h 309"/>
              <a:gd name="T68" fmla="*/ 137 w 285"/>
              <a:gd name="T69" fmla="*/ 83 h 309"/>
              <a:gd name="T70" fmla="*/ 123 w 285"/>
              <a:gd name="T71" fmla="*/ 100 h 309"/>
              <a:gd name="T72" fmla="*/ 78 w 285"/>
              <a:gd name="T73" fmla="*/ 143 h 309"/>
              <a:gd name="T74" fmla="*/ 72 w 285"/>
              <a:gd name="T75" fmla="*/ 143 h 309"/>
              <a:gd name="T76" fmla="*/ 72 w 285"/>
              <a:gd name="T77" fmla="*/ 261 h 309"/>
              <a:gd name="T78" fmla="*/ 78 w 285"/>
              <a:gd name="T79" fmla="*/ 261 h 309"/>
              <a:gd name="T80" fmla="*/ 115 w 285"/>
              <a:gd name="T81" fmla="*/ 272 h 309"/>
              <a:gd name="T82" fmla="*/ 179 w 285"/>
              <a:gd name="T83" fmla="*/ 285 h 309"/>
              <a:gd name="T84" fmla="*/ 201 w 285"/>
              <a:gd name="T85" fmla="*/ 285 h 309"/>
              <a:gd name="T86" fmla="*/ 237 w 285"/>
              <a:gd name="T87" fmla="*/ 254 h 309"/>
              <a:gd name="T88" fmla="*/ 236 w 285"/>
              <a:gd name="T89" fmla="*/ 244 h 309"/>
              <a:gd name="T90" fmla="*/ 248 w 285"/>
              <a:gd name="T91" fmla="*/ 220 h 309"/>
              <a:gd name="T92" fmla="*/ 244 w 285"/>
              <a:gd name="T93" fmla="*/ 208 h 309"/>
              <a:gd name="T94" fmla="*/ 254 w 285"/>
              <a:gd name="T95" fmla="*/ 186 h 309"/>
              <a:gd name="T96" fmla="*/ 248 w 285"/>
              <a:gd name="T97" fmla="*/ 166 h 309"/>
              <a:gd name="T98" fmla="*/ 262 w 285"/>
              <a:gd name="T99" fmla="*/ 143 h 309"/>
              <a:gd name="T100" fmla="*/ 238 w 285"/>
              <a:gd name="T101" fmla="*/ 119 h 3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85" h="309">
                <a:moveTo>
                  <a:pt x="276" y="173"/>
                </a:moveTo>
                <a:cubicBezTo>
                  <a:pt x="277" y="177"/>
                  <a:pt x="278" y="181"/>
                  <a:pt x="278" y="186"/>
                </a:cubicBezTo>
                <a:cubicBezTo>
                  <a:pt x="278" y="195"/>
                  <a:pt x="276" y="204"/>
                  <a:pt x="271" y="212"/>
                </a:cubicBezTo>
                <a:cubicBezTo>
                  <a:pt x="271" y="215"/>
                  <a:pt x="272" y="218"/>
                  <a:pt x="272" y="220"/>
                </a:cubicBezTo>
                <a:cubicBezTo>
                  <a:pt x="272" y="232"/>
                  <a:pt x="268" y="244"/>
                  <a:pt x="260" y="253"/>
                </a:cubicBezTo>
                <a:cubicBezTo>
                  <a:pt x="261" y="288"/>
                  <a:pt x="237" y="309"/>
                  <a:pt x="203" y="309"/>
                </a:cubicBezTo>
                <a:cubicBezTo>
                  <a:pt x="196" y="309"/>
                  <a:pt x="196" y="309"/>
                  <a:pt x="196" y="309"/>
                </a:cubicBezTo>
                <a:cubicBezTo>
                  <a:pt x="179" y="309"/>
                  <a:pt x="179" y="309"/>
                  <a:pt x="179" y="309"/>
                </a:cubicBezTo>
                <a:cubicBezTo>
                  <a:pt x="152" y="309"/>
                  <a:pt x="128" y="301"/>
                  <a:pt x="103" y="293"/>
                </a:cubicBezTo>
                <a:cubicBezTo>
                  <a:pt x="98" y="291"/>
                  <a:pt x="83" y="285"/>
                  <a:pt x="78" y="285"/>
                </a:cubicBezTo>
                <a:cubicBezTo>
                  <a:pt x="24" y="285"/>
                  <a:pt x="24" y="285"/>
                  <a:pt x="24" y="285"/>
                </a:cubicBezTo>
                <a:cubicBezTo>
                  <a:pt x="11" y="285"/>
                  <a:pt x="0" y="275"/>
                  <a:pt x="0" y="261"/>
                </a:cubicBezTo>
                <a:cubicBezTo>
                  <a:pt x="0" y="143"/>
                  <a:pt x="0" y="143"/>
                  <a:pt x="0" y="143"/>
                </a:cubicBezTo>
                <a:cubicBezTo>
                  <a:pt x="0" y="130"/>
                  <a:pt x="11" y="119"/>
                  <a:pt x="24" y="119"/>
                </a:cubicBezTo>
                <a:cubicBezTo>
                  <a:pt x="75" y="119"/>
                  <a:pt x="75" y="119"/>
                  <a:pt x="75" y="119"/>
                </a:cubicBezTo>
                <a:cubicBezTo>
                  <a:pt x="82" y="114"/>
                  <a:pt x="95" y="97"/>
                  <a:pt x="100" y="90"/>
                </a:cubicBezTo>
                <a:cubicBezTo>
                  <a:pt x="107" y="82"/>
                  <a:pt x="113" y="74"/>
                  <a:pt x="120" y="66"/>
                </a:cubicBezTo>
                <a:cubicBezTo>
                  <a:pt x="131" y="55"/>
                  <a:pt x="126" y="25"/>
                  <a:pt x="144" y="7"/>
                </a:cubicBezTo>
                <a:cubicBezTo>
                  <a:pt x="149" y="3"/>
                  <a:pt x="154" y="0"/>
                  <a:pt x="161" y="0"/>
                </a:cubicBezTo>
                <a:cubicBezTo>
                  <a:pt x="180" y="0"/>
                  <a:pt x="199" y="7"/>
                  <a:pt x="208" y="25"/>
                </a:cubicBezTo>
                <a:cubicBezTo>
                  <a:pt x="213" y="36"/>
                  <a:pt x="214" y="47"/>
                  <a:pt x="214" y="60"/>
                </a:cubicBezTo>
                <a:cubicBezTo>
                  <a:pt x="214" y="73"/>
                  <a:pt x="211" y="84"/>
                  <a:pt x="205" y="95"/>
                </a:cubicBezTo>
                <a:cubicBezTo>
                  <a:pt x="238" y="95"/>
                  <a:pt x="238" y="95"/>
                  <a:pt x="238" y="95"/>
                </a:cubicBezTo>
                <a:cubicBezTo>
                  <a:pt x="264" y="95"/>
                  <a:pt x="285" y="117"/>
                  <a:pt x="285" y="143"/>
                </a:cubicBezTo>
                <a:cubicBezTo>
                  <a:pt x="285" y="153"/>
                  <a:pt x="282" y="164"/>
                  <a:pt x="276" y="173"/>
                </a:cubicBezTo>
                <a:close/>
                <a:moveTo>
                  <a:pt x="36" y="238"/>
                </a:moveTo>
                <a:cubicBezTo>
                  <a:pt x="30" y="238"/>
                  <a:pt x="24" y="243"/>
                  <a:pt x="24" y="250"/>
                </a:cubicBezTo>
                <a:cubicBezTo>
                  <a:pt x="24" y="256"/>
                  <a:pt x="30" y="261"/>
                  <a:pt x="36" y="261"/>
                </a:cubicBezTo>
                <a:cubicBezTo>
                  <a:pt x="43" y="261"/>
                  <a:pt x="48" y="256"/>
                  <a:pt x="48" y="250"/>
                </a:cubicBezTo>
                <a:cubicBezTo>
                  <a:pt x="48" y="243"/>
                  <a:pt x="43" y="238"/>
                  <a:pt x="36" y="238"/>
                </a:cubicBezTo>
                <a:close/>
                <a:moveTo>
                  <a:pt x="238" y="119"/>
                </a:moveTo>
                <a:cubicBezTo>
                  <a:pt x="173" y="119"/>
                  <a:pt x="173" y="119"/>
                  <a:pt x="173" y="119"/>
                </a:cubicBezTo>
                <a:cubicBezTo>
                  <a:pt x="173" y="97"/>
                  <a:pt x="190" y="81"/>
                  <a:pt x="190" y="60"/>
                </a:cubicBezTo>
                <a:cubicBezTo>
                  <a:pt x="190" y="38"/>
                  <a:pt x="186" y="24"/>
                  <a:pt x="161" y="24"/>
                </a:cubicBezTo>
                <a:cubicBezTo>
                  <a:pt x="149" y="36"/>
                  <a:pt x="155" y="64"/>
                  <a:pt x="137" y="83"/>
                </a:cubicBezTo>
                <a:cubicBezTo>
                  <a:pt x="132" y="89"/>
                  <a:pt x="127" y="94"/>
                  <a:pt x="123" y="100"/>
                </a:cubicBezTo>
                <a:cubicBezTo>
                  <a:pt x="114" y="111"/>
                  <a:pt x="92" y="143"/>
                  <a:pt x="78" y="143"/>
                </a:cubicBezTo>
                <a:cubicBezTo>
                  <a:pt x="72" y="143"/>
                  <a:pt x="72" y="143"/>
                  <a:pt x="72" y="143"/>
                </a:cubicBezTo>
                <a:cubicBezTo>
                  <a:pt x="72" y="261"/>
                  <a:pt x="72" y="261"/>
                  <a:pt x="72" y="261"/>
                </a:cubicBezTo>
                <a:cubicBezTo>
                  <a:pt x="78" y="261"/>
                  <a:pt x="78" y="261"/>
                  <a:pt x="78" y="261"/>
                </a:cubicBezTo>
                <a:cubicBezTo>
                  <a:pt x="88" y="261"/>
                  <a:pt x="105" y="268"/>
                  <a:pt x="115" y="272"/>
                </a:cubicBezTo>
                <a:cubicBezTo>
                  <a:pt x="136" y="279"/>
                  <a:pt x="157" y="285"/>
                  <a:pt x="179" y="285"/>
                </a:cubicBezTo>
                <a:cubicBezTo>
                  <a:pt x="201" y="285"/>
                  <a:pt x="201" y="285"/>
                  <a:pt x="201" y="285"/>
                </a:cubicBezTo>
                <a:cubicBezTo>
                  <a:pt x="222" y="285"/>
                  <a:pt x="237" y="277"/>
                  <a:pt x="237" y="254"/>
                </a:cubicBezTo>
                <a:cubicBezTo>
                  <a:pt x="237" y="251"/>
                  <a:pt x="236" y="247"/>
                  <a:pt x="236" y="244"/>
                </a:cubicBezTo>
                <a:cubicBezTo>
                  <a:pt x="244" y="240"/>
                  <a:pt x="248" y="229"/>
                  <a:pt x="248" y="220"/>
                </a:cubicBezTo>
                <a:cubicBezTo>
                  <a:pt x="248" y="216"/>
                  <a:pt x="247" y="212"/>
                  <a:pt x="244" y="208"/>
                </a:cubicBezTo>
                <a:cubicBezTo>
                  <a:pt x="251" y="202"/>
                  <a:pt x="254" y="194"/>
                  <a:pt x="254" y="186"/>
                </a:cubicBezTo>
                <a:cubicBezTo>
                  <a:pt x="254" y="180"/>
                  <a:pt x="252" y="171"/>
                  <a:pt x="248" y="166"/>
                </a:cubicBezTo>
                <a:cubicBezTo>
                  <a:pt x="257" y="166"/>
                  <a:pt x="262" y="150"/>
                  <a:pt x="262" y="143"/>
                </a:cubicBezTo>
                <a:cubicBezTo>
                  <a:pt x="262" y="130"/>
                  <a:pt x="250" y="119"/>
                  <a:pt x="238" y="119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5715000" y="3820884"/>
            <a:ext cx="215442" cy="12888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1" name="Rectangle 70"/>
          <p:cNvSpPr/>
          <p:nvPr/>
        </p:nvSpPr>
        <p:spPr>
          <a:xfrm>
            <a:off x="5930442" y="3820884"/>
            <a:ext cx="215442" cy="12888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2" name="Rectangle 71"/>
          <p:cNvSpPr/>
          <p:nvPr/>
        </p:nvSpPr>
        <p:spPr>
          <a:xfrm>
            <a:off x="6145883" y="3820884"/>
            <a:ext cx="215442" cy="128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3" name="Rectangle 72"/>
          <p:cNvSpPr/>
          <p:nvPr/>
        </p:nvSpPr>
        <p:spPr>
          <a:xfrm>
            <a:off x="6361325" y="3820884"/>
            <a:ext cx="215442" cy="12888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4" name="Rectangle 73"/>
          <p:cNvSpPr/>
          <p:nvPr/>
        </p:nvSpPr>
        <p:spPr>
          <a:xfrm>
            <a:off x="6576766" y="3820884"/>
            <a:ext cx="215442" cy="12888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5" name="Rectangle 74"/>
          <p:cNvSpPr/>
          <p:nvPr/>
        </p:nvSpPr>
        <p:spPr>
          <a:xfrm>
            <a:off x="6792208" y="3820884"/>
            <a:ext cx="215442" cy="1288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TextBox 2"/>
          <p:cNvSpPr txBox="1"/>
          <p:nvPr/>
        </p:nvSpPr>
        <p:spPr>
          <a:xfrm>
            <a:off x="4119281" y="4012196"/>
            <a:ext cx="911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Lato Black"/>
              </a:rPr>
              <a:t>Q&amp;A</a:t>
            </a:r>
            <a:endParaRPr lang="en-US" b="1" dirty="0">
              <a:solidFill>
                <a:schemeClr val="bg1"/>
              </a:solidFill>
              <a:latin typeface="Lato Black"/>
            </a:endParaRPr>
          </a:p>
        </p:txBody>
      </p:sp>
    </p:spTree>
    <p:extLst>
      <p:ext uri="{BB962C8B-B14F-4D97-AF65-F5344CB8AC3E}">
        <p14:creationId xmlns:p14="http://schemas.microsoft.com/office/powerpoint/2010/main" val="2156103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5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5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85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15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5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Q &amp; 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88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38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dan SLAM - mapping and tracking a desk - YouTube[via torchbrowser.com]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600200"/>
            <a:ext cx="91440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573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4074807" y="572806"/>
            <a:ext cx="106279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ato Light" pitchFamily="34" charset="0"/>
                <a:cs typeface="Arial" pitchFamily="34" charset="0"/>
              </a:rPr>
              <a:t>Agenda</a:t>
            </a:r>
            <a:endParaRPr kumimoji="0" lang="en-US" sz="105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85727" y="990600"/>
            <a:ext cx="1040914" cy="378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89" name="TextBox 88"/>
          <p:cNvSpPr txBox="1"/>
          <p:nvPr/>
        </p:nvSpPr>
        <p:spPr>
          <a:xfrm>
            <a:off x="852769" y="2410254"/>
            <a:ext cx="13205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>
                <a:solidFill>
                  <a:schemeClr val="tx2"/>
                </a:solidFill>
                <a:latin typeface="Lato Black" pitchFamily="34" charset="0"/>
              </a:rPr>
              <a:t>I</a:t>
            </a:r>
            <a:r>
              <a:rPr lang="en-US" sz="1000" b="1" dirty="0" smtClean="0">
                <a:solidFill>
                  <a:schemeClr val="tx2"/>
                </a:solidFill>
                <a:latin typeface="Lato Black" pitchFamily="34" charset="0"/>
              </a:rPr>
              <a:t>NTRODUCTION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291794" y="2031921"/>
            <a:ext cx="1005840" cy="1007604"/>
            <a:chOff x="2370009" y="2647950"/>
            <a:chExt cx="831273" cy="831273"/>
          </a:xfrm>
        </p:grpSpPr>
        <p:sp>
          <p:nvSpPr>
            <p:cNvPr id="88" name="Oval 87"/>
            <p:cNvSpPr/>
            <p:nvPr/>
          </p:nvSpPr>
          <p:spPr>
            <a:xfrm>
              <a:off x="2370009" y="2647950"/>
              <a:ext cx="831273" cy="831273"/>
            </a:xfrm>
            <a:prstGeom prst="ellipse">
              <a:avLst/>
            </a:prstGeom>
            <a:noFill/>
            <a:ln w="25400" cap="rnd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b="1">
                <a:solidFill>
                  <a:schemeClr val="tx1"/>
                </a:solidFill>
              </a:endParaRPr>
            </a:p>
          </p:txBody>
        </p:sp>
        <p:sp>
          <p:nvSpPr>
            <p:cNvPr id="110" name="Oval 109"/>
            <p:cNvSpPr/>
            <p:nvPr/>
          </p:nvSpPr>
          <p:spPr>
            <a:xfrm>
              <a:off x="2442144" y="2720085"/>
              <a:ext cx="687003" cy="687003"/>
            </a:xfrm>
            <a:prstGeom prst="ellipse">
              <a:avLst/>
            </a:prstGeom>
            <a:solidFill>
              <a:schemeClr val="tx2"/>
            </a:solidFill>
            <a:ln w="25400" cap="rnd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b="1">
                <a:solidFill>
                  <a:schemeClr val="tx1"/>
                </a:solidFill>
              </a:endParaRPr>
            </a:p>
          </p:txBody>
        </p:sp>
      </p:grpSp>
      <p:sp>
        <p:nvSpPr>
          <p:cNvPr id="56" name="Freeform 6"/>
          <p:cNvSpPr>
            <a:spLocks noEditPoints="1"/>
          </p:cNvSpPr>
          <p:nvPr/>
        </p:nvSpPr>
        <p:spPr bwMode="auto">
          <a:xfrm>
            <a:off x="2484827" y="2327395"/>
            <a:ext cx="596763" cy="447326"/>
          </a:xfrm>
          <a:custGeom>
            <a:avLst/>
            <a:gdLst>
              <a:gd name="T0" fmla="*/ 250 w 429"/>
              <a:gd name="T1" fmla="*/ 58 h 321"/>
              <a:gd name="T2" fmla="*/ 248 w 429"/>
              <a:gd name="T3" fmla="*/ 84 h 321"/>
              <a:gd name="T4" fmla="*/ 218 w 429"/>
              <a:gd name="T5" fmla="*/ 65 h 321"/>
              <a:gd name="T6" fmla="*/ 174 w 429"/>
              <a:gd name="T7" fmla="*/ 63 h 321"/>
              <a:gd name="T8" fmla="*/ 120 w 429"/>
              <a:gd name="T9" fmla="*/ 5 h 321"/>
              <a:gd name="T10" fmla="*/ 5 w 429"/>
              <a:gd name="T11" fmla="*/ 112 h 321"/>
              <a:gd name="T12" fmla="*/ 49 w 429"/>
              <a:gd name="T13" fmla="*/ 178 h 321"/>
              <a:gd name="T14" fmla="*/ 67 w 429"/>
              <a:gd name="T15" fmla="*/ 178 h 321"/>
              <a:gd name="T16" fmla="*/ 90 w 429"/>
              <a:gd name="T17" fmla="*/ 184 h 321"/>
              <a:gd name="T18" fmla="*/ 94 w 429"/>
              <a:gd name="T19" fmla="*/ 151 h 321"/>
              <a:gd name="T20" fmla="*/ 160 w 429"/>
              <a:gd name="T21" fmla="*/ 87 h 321"/>
              <a:gd name="T22" fmla="*/ 179 w 429"/>
              <a:gd name="T23" fmla="*/ 89 h 321"/>
              <a:gd name="T24" fmla="*/ 199 w 429"/>
              <a:gd name="T25" fmla="*/ 83 h 321"/>
              <a:gd name="T26" fmla="*/ 197 w 429"/>
              <a:gd name="T27" fmla="*/ 101 h 321"/>
              <a:gd name="T28" fmla="*/ 203 w 429"/>
              <a:gd name="T29" fmla="*/ 189 h 321"/>
              <a:gd name="T30" fmla="*/ 222 w 429"/>
              <a:gd name="T31" fmla="*/ 136 h 321"/>
              <a:gd name="T32" fmla="*/ 265 w 429"/>
              <a:gd name="T33" fmla="*/ 148 h 321"/>
              <a:gd name="T34" fmla="*/ 320 w 429"/>
              <a:gd name="T35" fmla="*/ 204 h 321"/>
              <a:gd name="T36" fmla="*/ 324 w 429"/>
              <a:gd name="T37" fmla="*/ 217 h 321"/>
              <a:gd name="T38" fmla="*/ 314 w 429"/>
              <a:gd name="T39" fmla="*/ 210 h 321"/>
              <a:gd name="T40" fmla="*/ 283 w 429"/>
              <a:gd name="T41" fmla="*/ 199 h 321"/>
              <a:gd name="T42" fmla="*/ 294 w 429"/>
              <a:gd name="T43" fmla="*/ 229 h 321"/>
              <a:gd name="T44" fmla="*/ 298 w 429"/>
              <a:gd name="T45" fmla="*/ 243 h 321"/>
              <a:gd name="T46" fmla="*/ 260 w 429"/>
              <a:gd name="T47" fmla="*/ 224 h 321"/>
              <a:gd name="T48" fmla="*/ 260 w 429"/>
              <a:gd name="T49" fmla="*/ 249 h 321"/>
              <a:gd name="T50" fmla="*/ 270 w 429"/>
              <a:gd name="T51" fmla="*/ 268 h 321"/>
              <a:gd name="T52" fmla="*/ 254 w 429"/>
              <a:gd name="T53" fmla="*/ 259 h 321"/>
              <a:gd name="T54" fmla="*/ 237 w 429"/>
              <a:gd name="T55" fmla="*/ 261 h 321"/>
              <a:gd name="T56" fmla="*/ 238 w 429"/>
              <a:gd name="T57" fmla="*/ 282 h 321"/>
              <a:gd name="T58" fmla="*/ 243 w 429"/>
              <a:gd name="T59" fmla="*/ 293 h 321"/>
              <a:gd name="T60" fmla="*/ 226 w 429"/>
              <a:gd name="T61" fmla="*/ 284 h 321"/>
              <a:gd name="T62" fmla="*/ 205 w 429"/>
              <a:gd name="T63" fmla="*/ 299 h 321"/>
              <a:gd name="T64" fmla="*/ 242 w 429"/>
              <a:gd name="T65" fmla="*/ 321 h 321"/>
              <a:gd name="T66" fmla="*/ 247 w 429"/>
              <a:gd name="T67" fmla="*/ 320 h 321"/>
              <a:gd name="T68" fmla="*/ 272 w 429"/>
              <a:gd name="T69" fmla="*/ 296 h 321"/>
              <a:gd name="T70" fmla="*/ 290 w 429"/>
              <a:gd name="T71" fmla="*/ 284 h 321"/>
              <a:gd name="T72" fmla="*/ 298 w 429"/>
              <a:gd name="T73" fmla="*/ 268 h 321"/>
              <a:gd name="T74" fmla="*/ 329 w 429"/>
              <a:gd name="T75" fmla="*/ 243 h 321"/>
              <a:gd name="T76" fmla="*/ 353 w 429"/>
              <a:gd name="T77" fmla="*/ 218 h 321"/>
              <a:gd name="T78" fmla="*/ 340 w 429"/>
              <a:gd name="T79" fmla="*/ 188 h 321"/>
              <a:gd name="T80" fmla="*/ 343 w 429"/>
              <a:gd name="T81" fmla="*/ 158 h 321"/>
              <a:gd name="T82" fmla="*/ 378 w 429"/>
              <a:gd name="T83" fmla="*/ 178 h 321"/>
              <a:gd name="T84" fmla="*/ 309 w 429"/>
              <a:gd name="T85" fmla="*/ 0 h 321"/>
              <a:gd name="T86" fmla="*/ 32 w 429"/>
              <a:gd name="T87" fmla="*/ 122 h 321"/>
              <a:gd name="T88" fmla="*/ 142 w 429"/>
              <a:gd name="T89" fmla="*/ 65 h 321"/>
              <a:gd name="T90" fmla="*/ 142 w 429"/>
              <a:gd name="T91" fmla="*/ 169 h 321"/>
              <a:gd name="T92" fmla="*/ 94 w 429"/>
              <a:gd name="T93" fmla="*/ 195 h 321"/>
              <a:gd name="T94" fmla="*/ 114 w 429"/>
              <a:gd name="T95" fmla="*/ 216 h 321"/>
              <a:gd name="T96" fmla="*/ 142 w 429"/>
              <a:gd name="T97" fmla="*/ 169 h 321"/>
              <a:gd name="T98" fmla="*/ 149 w 429"/>
              <a:gd name="T99" fmla="*/ 194 h 321"/>
              <a:gd name="T100" fmla="*/ 121 w 429"/>
              <a:gd name="T101" fmla="*/ 241 h 321"/>
              <a:gd name="T102" fmla="*/ 169 w 429"/>
              <a:gd name="T103" fmla="*/ 215 h 321"/>
              <a:gd name="T104" fmla="*/ 194 w 429"/>
              <a:gd name="T105" fmla="*/ 223 h 321"/>
              <a:gd name="T106" fmla="*/ 146 w 429"/>
              <a:gd name="T107" fmla="*/ 249 h 321"/>
              <a:gd name="T108" fmla="*/ 166 w 429"/>
              <a:gd name="T109" fmla="*/ 269 h 321"/>
              <a:gd name="T110" fmla="*/ 194 w 429"/>
              <a:gd name="T111" fmla="*/ 223 h 321"/>
              <a:gd name="T112" fmla="*/ 201 w 429"/>
              <a:gd name="T113" fmla="*/ 248 h 321"/>
              <a:gd name="T114" fmla="*/ 173 w 429"/>
              <a:gd name="T115" fmla="*/ 294 h 321"/>
              <a:gd name="T116" fmla="*/ 221 w 429"/>
              <a:gd name="T117" fmla="*/ 269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29" h="321">
                <a:moveTo>
                  <a:pt x="309" y="0"/>
                </a:moveTo>
                <a:cubicBezTo>
                  <a:pt x="250" y="58"/>
                  <a:pt x="250" y="58"/>
                  <a:pt x="250" y="58"/>
                </a:cubicBezTo>
                <a:cubicBezTo>
                  <a:pt x="271" y="81"/>
                  <a:pt x="271" y="81"/>
                  <a:pt x="271" y="81"/>
                </a:cubicBezTo>
                <a:cubicBezTo>
                  <a:pt x="264" y="82"/>
                  <a:pt x="255" y="83"/>
                  <a:pt x="248" y="84"/>
                </a:cubicBezTo>
                <a:cubicBezTo>
                  <a:pt x="245" y="84"/>
                  <a:pt x="241" y="84"/>
                  <a:pt x="238" y="85"/>
                </a:cubicBezTo>
                <a:cubicBezTo>
                  <a:pt x="227" y="75"/>
                  <a:pt x="220" y="68"/>
                  <a:pt x="218" y="65"/>
                </a:cubicBezTo>
                <a:cubicBezTo>
                  <a:pt x="212" y="59"/>
                  <a:pt x="203" y="57"/>
                  <a:pt x="197" y="57"/>
                </a:cubicBezTo>
                <a:cubicBezTo>
                  <a:pt x="188" y="57"/>
                  <a:pt x="180" y="60"/>
                  <a:pt x="174" y="63"/>
                </a:cubicBezTo>
                <a:cubicBezTo>
                  <a:pt x="129" y="9"/>
                  <a:pt x="129" y="9"/>
                  <a:pt x="129" y="9"/>
                </a:cubicBezTo>
                <a:cubicBezTo>
                  <a:pt x="127" y="7"/>
                  <a:pt x="124" y="5"/>
                  <a:pt x="120" y="5"/>
                </a:cubicBezTo>
                <a:cubicBezTo>
                  <a:pt x="116" y="5"/>
                  <a:pt x="113" y="6"/>
                  <a:pt x="110" y="8"/>
                </a:cubicBezTo>
                <a:cubicBezTo>
                  <a:pt x="5" y="112"/>
                  <a:pt x="5" y="112"/>
                  <a:pt x="5" y="112"/>
                </a:cubicBezTo>
                <a:cubicBezTo>
                  <a:pt x="0" y="117"/>
                  <a:pt x="0" y="125"/>
                  <a:pt x="4" y="130"/>
                </a:cubicBezTo>
                <a:cubicBezTo>
                  <a:pt x="49" y="178"/>
                  <a:pt x="49" y="178"/>
                  <a:pt x="49" y="178"/>
                </a:cubicBezTo>
                <a:cubicBezTo>
                  <a:pt x="51" y="181"/>
                  <a:pt x="54" y="182"/>
                  <a:pt x="58" y="182"/>
                </a:cubicBezTo>
                <a:cubicBezTo>
                  <a:pt x="62" y="182"/>
                  <a:pt x="65" y="181"/>
                  <a:pt x="67" y="178"/>
                </a:cubicBezTo>
                <a:cubicBezTo>
                  <a:pt x="76" y="169"/>
                  <a:pt x="76" y="169"/>
                  <a:pt x="76" y="169"/>
                </a:cubicBezTo>
                <a:cubicBezTo>
                  <a:pt x="80" y="173"/>
                  <a:pt x="85" y="178"/>
                  <a:pt x="90" y="184"/>
                </a:cubicBezTo>
                <a:cubicBezTo>
                  <a:pt x="109" y="166"/>
                  <a:pt x="109" y="166"/>
                  <a:pt x="109" y="166"/>
                </a:cubicBezTo>
                <a:cubicBezTo>
                  <a:pt x="103" y="160"/>
                  <a:pt x="98" y="155"/>
                  <a:pt x="94" y="151"/>
                </a:cubicBezTo>
                <a:cubicBezTo>
                  <a:pt x="159" y="85"/>
                  <a:pt x="159" y="85"/>
                  <a:pt x="159" y="85"/>
                </a:cubicBezTo>
                <a:cubicBezTo>
                  <a:pt x="160" y="87"/>
                  <a:pt x="160" y="87"/>
                  <a:pt x="160" y="87"/>
                </a:cubicBezTo>
                <a:cubicBezTo>
                  <a:pt x="164" y="92"/>
                  <a:pt x="172" y="93"/>
                  <a:pt x="177" y="90"/>
                </a:cubicBezTo>
                <a:cubicBezTo>
                  <a:pt x="177" y="90"/>
                  <a:pt x="178" y="89"/>
                  <a:pt x="179" y="89"/>
                </a:cubicBezTo>
                <a:cubicBezTo>
                  <a:pt x="183" y="87"/>
                  <a:pt x="192" y="83"/>
                  <a:pt x="197" y="83"/>
                </a:cubicBezTo>
                <a:cubicBezTo>
                  <a:pt x="198" y="83"/>
                  <a:pt x="199" y="83"/>
                  <a:pt x="199" y="83"/>
                </a:cubicBezTo>
                <a:cubicBezTo>
                  <a:pt x="201" y="85"/>
                  <a:pt x="204" y="89"/>
                  <a:pt x="210" y="94"/>
                </a:cubicBezTo>
                <a:cubicBezTo>
                  <a:pt x="205" y="96"/>
                  <a:pt x="201" y="98"/>
                  <a:pt x="197" y="101"/>
                </a:cubicBezTo>
                <a:cubicBezTo>
                  <a:pt x="181" y="112"/>
                  <a:pt x="175" y="145"/>
                  <a:pt x="186" y="159"/>
                </a:cubicBezTo>
                <a:cubicBezTo>
                  <a:pt x="197" y="173"/>
                  <a:pt x="198" y="177"/>
                  <a:pt x="203" y="189"/>
                </a:cubicBezTo>
                <a:cubicBezTo>
                  <a:pt x="209" y="202"/>
                  <a:pt x="217" y="199"/>
                  <a:pt x="220" y="184"/>
                </a:cubicBezTo>
                <a:cubicBezTo>
                  <a:pt x="223" y="169"/>
                  <a:pt x="224" y="153"/>
                  <a:pt x="222" y="136"/>
                </a:cubicBezTo>
                <a:cubicBezTo>
                  <a:pt x="221" y="126"/>
                  <a:pt x="230" y="122"/>
                  <a:pt x="237" y="121"/>
                </a:cubicBezTo>
                <a:cubicBezTo>
                  <a:pt x="246" y="129"/>
                  <a:pt x="255" y="138"/>
                  <a:pt x="265" y="148"/>
                </a:cubicBezTo>
                <a:cubicBezTo>
                  <a:pt x="280" y="162"/>
                  <a:pt x="294" y="177"/>
                  <a:pt x="306" y="189"/>
                </a:cubicBezTo>
                <a:cubicBezTo>
                  <a:pt x="312" y="195"/>
                  <a:pt x="316" y="200"/>
                  <a:pt x="320" y="204"/>
                </a:cubicBezTo>
                <a:cubicBezTo>
                  <a:pt x="321" y="206"/>
                  <a:pt x="324" y="208"/>
                  <a:pt x="324" y="210"/>
                </a:cubicBezTo>
                <a:cubicBezTo>
                  <a:pt x="325" y="212"/>
                  <a:pt x="325" y="215"/>
                  <a:pt x="324" y="217"/>
                </a:cubicBezTo>
                <a:cubicBezTo>
                  <a:pt x="323" y="218"/>
                  <a:pt x="320" y="217"/>
                  <a:pt x="319" y="216"/>
                </a:cubicBezTo>
                <a:cubicBezTo>
                  <a:pt x="317" y="214"/>
                  <a:pt x="316" y="212"/>
                  <a:pt x="314" y="210"/>
                </a:cubicBezTo>
                <a:cubicBezTo>
                  <a:pt x="307" y="203"/>
                  <a:pt x="300" y="198"/>
                  <a:pt x="300" y="198"/>
                </a:cubicBezTo>
                <a:cubicBezTo>
                  <a:pt x="295" y="194"/>
                  <a:pt x="288" y="195"/>
                  <a:pt x="283" y="199"/>
                </a:cubicBezTo>
                <a:cubicBezTo>
                  <a:pt x="279" y="204"/>
                  <a:pt x="278" y="211"/>
                  <a:pt x="282" y="216"/>
                </a:cubicBezTo>
                <a:cubicBezTo>
                  <a:pt x="283" y="217"/>
                  <a:pt x="287" y="222"/>
                  <a:pt x="294" y="229"/>
                </a:cubicBezTo>
                <a:cubicBezTo>
                  <a:pt x="297" y="231"/>
                  <a:pt x="299" y="233"/>
                  <a:pt x="301" y="236"/>
                </a:cubicBezTo>
                <a:cubicBezTo>
                  <a:pt x="303" y="239"/>
                  <a:pt x="302" y="242"/>
                  <a:pt x="298" y="243"/>
                </a:cubicBezTo>
                <a:cubicBezTo>
                  <a:pt x="288" y="243"/>
                  <a:pt x="282" y="232"/>
                  <a:pt x="275" y="226"/>
                </a:cubicBezTo>
                <a:cubicBezTo>
                  <a:pt x="271" y="222"/>
                  <a:pt x="265" y="221"/>
                  <a:pt x="260" y="224"/>
                </a:cubicBezTo>
                <a:cubicBezTo>
                  <a:pt x="255" y="228"/>
                  <a:pt x="252" y="234"/>
                  <a:pt x="254" y="239"/>
                </a:cubicBezTo>
                <a:cubicBezTo>
                  <a:pt x="255" y="243"/>
                  <a:pt x="258" y="246"/>
                  <a:pt x="260" y="249"/>
                </a:cubicBezTo>
                <a:cubicBezTo>
                  <a:pt x="264" y="253"/>
                  <a:pt x="272" y="259"/>
                  <a:pt x="271" y="266"/>
                </a:cubicBezTo>
                <a:cubicBezTo>
                  <a:pt x="271" y="267"/>
                  <a:pt x="271" y="267"/>
                  <a:pt x="270" y="268"/>
                </a:cubicBezTo>
                <a:cubicBezTo>
                  <a:pt x="269" y="268"/>
                  <a:pt x="266" y="269"/>
                  <a:pt x="261" y="265"/>
                </a:cubicBezTo>
                <a:cubicBezTo>
                  <a:pt x="259" y="263"/>
                  <a:pt x="256" y="261"/>
                  <a:pt x="254" y="259"/>
                </a:cubicBezTo>
                <a:cubicBezTo>
                  <a:pt x="252" y="258"/>
                  <a:pt x="250" y="257"/>
                  <a:pt x="248" y="257"/>
                </a:cubicBezTo>
                <a:cubicBezTo>
                  <a:pt x="244" y="256"/>
                  <a:pt x="240" y="258"/>
                  <a:pt x="237" y="261"/>
                </a:cubicBezTo>
                <a:cubicBezTo>
                  <a:pt x="233" y="264"/>
                  <a:pt x="232" y="270"/>
                  <a:pt x="234" y="275"/>
                </a:cubicBezTo>
                <a:cubicBezTo>
                  <a:pt x="235" y="277"/>
                  <a:pt x="237" y="280"/>
                  <a:pt x="238" y="282"/>
                </a:cubicBezTo>
                <a:cubicBezTo>
                  <a:pt x="240" y="284"/>
                  <a:pt x="241" y="286"/>
                  <a:pt x="242" y="288"/>
                </a:cubicBezTo>
                <a:cubicBezTo>
                  <a:pt x="242" y="288"/>
                  <a:pt x="243" y="292"/>
                  <a:pt x="243" y="293"/>
                </a:cubicBezTo>
                <a:cubicBezTo>
                  <a:pt x="242" y="294"/>
                  <a:pt x="240" y="294"/>
                  <a:pt x="239" y="293"/>
                </a:cubicBezTo>
                <a:cubicBezTo>
                  <a:pt x="234" y="292"/>
                  <a:pt x="230" y="287"/>
                  <a:pt x="226" y="284"/>
                </a:cubicBezTo>
                <a:cubicBezTo>
                  <a:pt x="225" y="283"/>
                  <a:pt x="224" y="282"/>
                  <a:pt x="223" y="281"/>
                </a:cubicBezTo>
                <a:cubicBezTo>
                  <a:pt x="205" y="299"/>
                  <a:pt x="205" y="299"/>
                  <a:pt x="205" y="299"/>
                </a:cubicBezTo>
                <a:cubicBezTo>
                  <a:pt x="206" y="301"/>
                  <a:pt x="208" y="302"/>
                  <a:pt x="209" y="303"/>
                </a:cubicBezTo>
                <a:cubicBezTo>
                  <a:pt x="224" y="316"/>
                  <a:pt x="233" y="321"/>
                  <a:pt x="242" y="321"/>
                </a:cubicBezTo>
                <a:cubicBezTo>
                  <a:pt x="242" y="321"/>
                  <a:pt x="242" y="321"/>
                  <a:pt x="242" y="321"/>
                </a:cubicBezTo>
                <a:cubicBezTo>
                  <a:pt x="244" y="321"/>
                  <a:pt x="246" y="321"/>
                  <a:pt x="247" y="320"/>
                </a:cubicBezTo>
                <a:cubicBezTo>
                  <a:pt x="254" y="319"/>
                  <a:pt x="259" y="317"/>
                  <a:pt x="264" y="313"/>
                </a:cubicBezTo>
                <a:cubicBezTo>
                  <a:pt x="270" y="309"/>
                  <a:pt x="272" y="302"/>
                  <a:pt x="272" y="296"/>
                </a:cubicBezTo>
                <a:cubicBezTo>
                  <a:pt x="272" y="295"/>
                  <a:pt x="272" y="294"/>
                  <a:pt x="272" y="294"/>
                </a:cubicBezTo>
                <a:cubicBezTo>
                  <a:pt x="278" y="293"/>
                  <a:pt x="286" y="290"/>
                  <a:pt x="290" y="284"/>
                </a:cubicBezTo>
                <a:cubicBezTo>
                  <a:pt x="294" y="280"/>
                  <a:pt x="296" y="274"/>
                  <a:pt x="297" y="268"/>
                </a:cubicBezTo>
                <a:cubicBezTo>
                  <a:pt x="297" y="268"/>
                  <a:pt x="298" y="268"/>
                  <a:pt x="298" y="268"/>
                </a:cubicBezTo>
                <a:cubicBezTo>
                  <a:pt x="306" y="269"/>
                  <a:pt x="314" y="266"/>
                  <a:pt x="321" y="259"/>
                </a:cubicBezTo>
                <a:cubicBezTo>
                  <a:pt x="325" y="255"/>
                  <a:pt x="328" y="249"/>
                  <a:pt x="329" y="243"/>
                </a:cubicBezTo>
                <a:cubicBezTo>
                  <a:pt x="335" y="243"/>
                  <a:pt x="340" y="241"/>
                  <a:pt x="345" y="237"/>
                </a:cubicBezTo>
                <a:cubicBezTo>
                  <a:pt x="351" y="232"/>
                  <a:pt x="353" y="225"/>
                  <a:pt x="353" y="218"/>
                </a:cubicBezTo>
                <a:cubicBezTo>
                  <a:pt x="353" y="212"/>
                  <a:pt x="351" y="206"/>
                  <a:pt x="349" y="200"/>
                </a:cubicBezTo>
                <a:cubicBezTo>
                  <a:pt x="346" y="195"/>
                  <a:pt x="344" y="192"/>
                  <a:pt x="340" y="188"/>
                </a:cubicBezTo>
                <a:cubicBezTo>
                  <a:pt x="337" y="184"/>
                  <a:pt x="333" y="180"/>
                  <a:pt x="330" y="176"/>
                </a:cubicBezTo>
                <a:cubicBezTo>
                  <a:pt x="343" y="158"/>
                  <a:pt x="343" y="158"/>
                  <a:pt x="343" y="158"/>
                </a:cubicBezTo>
                <a:cubicBezTo>
                  <a:pt x="370" y="187"/>
                  <a:pt x="370" y="187"/>
                  <a:pt x="370" y="187"/>
                </a:cubicBezTo>
                <a:cubicBezTo>
                  <a:pt x="378" y="178"/>
                  <a:pt x="378" y="178"/>
                  <a:pt x="378" y="178"/>
                </a:cubicBezTo>
                <a:cubicBezTo>
                  <a:pt x="429" y="127"/>
                  <a:pt x="429" y="127"/>
                  <a:pt x="429" y="127"/>
                </a:cubicBezTo>
                <a:lnTo>
                  <a:pt x="309" y="0"/>
                </a:lnTo>
                <a:close/>
                <a:moveTo>
                  <a:pt x="58" y="150"/>
                </a:moveTo>
                <a:cubicBezTo>
                  <a:pt x="32" y="122"/>
                  <a:pt x="32" y="122"/>
                  <a:pt x="32" y="122"/>
                </a:cubicBezTo>
                <a:cubicBezTo>
                  <a:pt x="118" y="37"/>
                  <a:pt x="118" y="37"/>
                  <a:pt x="118" y="37"/>
                </a:cubicBezTo>
                <a:cubicBezTo>
                  <a:pt x="142" y="65"/>
                  <a:pt x="142" y="65"/>
                  <a:pt x="142" y="65"/>
                </a:cubicBezTo>
                <a:lnTo>
                  <a:pt x="58" y="150"/>
                </a:lnTo>
                <a:close/>
                <a:moveTo>
                  <a:pt x="142" y="169"/>
                </a:moveTo>
                <a:cubicBezTo>
                  <a:pt x="136" y="164"/>
                  <a:pt x="128" y="163"/>
                  <a:pt x="123" y="167"/>
                </a:cubicBezTo>
                <a:cubicBezTo>
                  <a:pt x="94" y="195"/>
                  <a:pt x="94" y="195"/>
                  <a:pt x="94" y="195"/>
                </a:cubicBezTo>
                <a:cubicBezTo>
                  <a:pt x="89" y="200"/>
                  <a:pt x="90" y="208"/>
                  <a:pt x="95" y="214"/>
                </a:cubicBezTo>
                <a:cubicBezTo>
                  <a:pt x="101" y="219"/>
                  <a:pt x="109" y="220"/>
                  <a:pt x="114" y="216"/>
                </a:cubicBezTo>
                <a:cubicBezTo>
                  <a:pt x="143" y="188"/>
                  <a:pt x="143" y="188"/>
                  <a:pt x="143" y="188"/>
                </a:cubicBezTo>
                <a:cubicBezTo>
                  <a:pt x="148" y="183"/>
                  <a:pt x="147" y="175"/>
                  <a:pt x="142" y="169"/>
                </a:cubicBezTo>
                <a:close/>
                <a:moveTo>
                  <a:pt x="168" y="196"/>
                </a:moveTo>
                <a:cubicBezTo>
                  <a:pt x="162" y="191"/>
                  <a:pt x="154" y="190"/>
                  <a:pt x="149" y="194"/>
                </a:cubicBezTo>
                <a:cubicBezTo>
                  <a:pt x="120" y="222"/>
                  <a:pt x="120" y="222"/>
                  <a:pt x="120" y="222"/>
                </a:cubicBezTo>
                <a:cubicBezTo>
                  <a:pt x="115" y="227"/>
                  <a:pt x="116" y="235"/>
                  <a:pt x="121" y="241"/>
                </a:cubicBezTo>
                <a:cubicBezTo>
                  <a:pt x="127" y="246"/>
                  <a:pt x="135" y="247"/>
                  <a:pt x="140" y="242"/>
                </a:cubicBezTo>
                <a:cubicBezTo>
                  <a:pt x="169" y="215"/>
                  <a:pt x="169" y="215"/>
                  <a:pt x="169" y="215"/>
                </a:cubicBezTo>
                <a:cubicBezTo>
                  <a:pt x="174" y="210"/>
                  <a:pt x="173" y="202"/>
                  <a:pt x="168" y="196"/>
                </a:cubicBezTo>
                <a:close/>
                <a:moveTo>
                  <a:pt x="194" y="223"/>
                </a:moveTo>
                <a:cubicBezTo>
                  <a:pt x="188" y="217"/>
                  <a:pt x="180" y="217"/>
                  <a:pt x="175" y="221"/>
                </a:cubicBezTo>
                <a:cubicBezTo>
                  <a:pt x="146" y="249"/>
                  <a:pt x="146" y="249"/>
                  <a:pt x="146" y="249"/>
                </a:cubicBezTo>
                <a:cubicBezTo>
                  <a:pt x="141" y="253"/>
                  <a:pt x="142" y="262"/>
                  <a:pt x="147" y="267"/>
                </a:cubicBezTo>
                <a:cubicBezTo>
                  <a:pt x="153" y="273"/>
                  <a:pt x="161" y="274"/>
                  <a:pt x="166" y="269"/>
                </a:cubicBezTo>
                <a:cubicBezTo>
                  <a:pt x="195" y="242"/>
                  <a:pt x="195" y="242"/>
                  <a:pt x="195" y="242"/>
                </a:cubicBezTo>
                <a:cubicBezTo>
                  <a:pt x="199" y="237"/>
                  <a:pt x="199" y="229"/>
                  <a:pt x="194" y="223"/>
                </a:cubicBezTo>
                <a:close/>
                <a:moveTo>
                  <a:pt x="219" y="250"/>
                </a:moveTo>
                <a:cubicBezTo>
                  <a:pt x="214" y="244"/>
                  <a:pt x="206" y="243"/>
                  <a:pt x="201" y="248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67" y="280"/>
                  <a:pt x="168" y="289"/>
                  <a:pt x="173" y="294"/>
                </a:cubicBezTo>
                <a:cubicBezTo>
                  <a:pt x="179" y="300"/>
                  <a:pt x="187" y="301"/>
                  <a:pt x="192" y="296"/>
                </a:cubicBezTo>
                <a:cubicBezTo>
                  <a:pt x="221" y="269"/>
                  <a:pt x="221" y="269"/>
                  <a:pt x="221" y="269"/>
                </a:cubicBezTo>
                <a:cubicBezTo>
                  <a:pt x="225" y="264"/>
                  <a:pt x="225" y="256"/>
                  <a:pt x="219" y="2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/>
          </a:p>
        </p:txBody>
      </p:sp>
      <p:grpSp>
        <p:nvGrpSpPr>
          <p:cNvPr id="118" name="Group 117"/>
          <p:cNvGrpSpPr/>
          <p:nvPr/>
        </p:nvGrpSpPr>
        <p:grpSpPr>
          <a:xfrm>
            <a:off x="2291794" y="4071155"/>
            <a:ext cx="1005840" cy="1007604"/>
            <a:chOff x="2379077" y="3015581"/>
            <a:chExt cx="831273" cy="831273"/>
          </a:xfrm>
        </p:grpSpPr>
        <p:sp>
          <p:nvSpPr>
            <p:cNvPr id="83" name="Oval 82"/>
            <p:cNvSpPr/>
            <p:nvPr/>
          </p:nvSpPr>
          <p:spPr>
            <a:xfrm>
              <a:off x="2379077" y="3015581"/>
              <a:ext cx="831273" cy="831273"/>
            </a:xfrm>
            <a:prstGeom prst="ellipse">
              <a:avLst/>
            </a:prstGeom>
            <a:noFill/>
            <a:ln w="25400" cap="rnd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b="1">
                <a:solidFill>
                  <a:schemeClr val="tx1"/>
                </a:solidFill>
              </a:endParaRPr>
            </a:p>
          </p:txBody>
        </p:sp>
        <p:sp>
          <p:nvSpPr>
            <p:cNvPr id="86" name="Oval 85"/>
            <p:cNvSpPr/>
            <p:nvPr/>
          </p:nvSpPr>
          <p:spPr>
            <a:xfrm>
              <a:off x="2451212" y="3087716"/>
              <a:ext cx="687003" cy="687003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b="1">
                <a:solidFill>
                  <a:schemeClr val="tx1"/>
                </a:solidFill>
              </a:endParaRPr>
            </a:p>
          </p:txBody>
        </p:sp>
      </p:grpSp>
      <p:cxnSp>
        <p:nvCxnSpPr>
          <p:cNvPr id="19" name="Straight Connector 18"/>
          <p:cNvCxnSpPr>
            <a:stCxn id="109" idx="4"/>
          </p:cNvCxnSpPr>
          <p:nvPr/>
        </p:nvCxnSpPr>
        <p:spPr>
          <a:xfrm>
            <a:off x="4605233" y="5668931"/>
            <a:ext cx="0" cy="118907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02" idx="0"/>
          </p:cNvCxnSpPr>
          <p:nvPr/>
        </p:nvCxnSpPr>
        <p:spPr>
          <a:xfrm flipV="1">
            <a:off x="4605233" y="1143000"/>
            <a:ext cx="0" cy="131131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102" idx="6"/>
            <a:endCxn id="88" idx="6"/>
          </p:cNvCxnSpPr>
          <p:nvPr/>
        </p:nvCxnSpPr>
        <p:spPr>
          <a:xfrm flipH="1">
            <a:off x="3297634" y="2533366"/>
            <a:ext cx="1228683" cy="2357"/>
          </a:xfrm>
          <a:prstGeom prst="line">
            <a:avLst/>
          </a:prstGeom>
          <a:ln w="25400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99" idx="6"/>
            <a:endCxn id="54" idx="2"/>
          </p:cNvCxnSpPr>
          <p:nvPr/>
        </p:nvCxnSpPr>
        <p:spPr>
          <a:xfrm flipV="1">
            <a:off x="4684149" y="3555340"/>
            <a:ext cx="1228684" cy="376"/>
          </a:xfrm>
          <a:prstGeom prst="line">
            <a:avLst/>
          </a:prstGeom>
          <a:ln w="25400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104" idx="6"/>
            <a:endCxn id="83" idx="6"/>
          </p:cNvCxnSpPr>
          <p:nvPr/>
        </p:nvCxnSpPr>
        <p:spPr>
          <a:xfrm flipH="1" flipV="1">
            <a:off x="3297634" y="4574957"/>
            <a:ext cx="1228683" cy="8397"/>
          </a:xfrm>
          <a:prstGeom prst="line">
            <a:avLst/>
          </a:prstGeom>
          <a:ln w="25400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109" idx="2"/>
            <a:endCxn id="92" idx="2"/>
          </p:cNvCxnSpPr>
          <p:nvPr/>
        </p:nvCxnSpPr>
        <p:spPr>
          <a:xfrm>
            <a:off x="4684149" y="5589877"/>
            <a:ext cx="1228684" cy="4696"/>
          </a:xfrm>
          <a:prstGeom prst="line">
            <a:avLst/>
          </a:prstGeom>
          <a:ln w="25400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7005956" y="3473255"/>
            <a:ext cx="19999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chemeClr val="bg2"/>
                </a:solidFill>
                <a:latin typeface="Lato Black" pitchFamily="34" charset="0"/>
              </a:rPr>
              <a:t>RESEARCH PROBLEM</a:t>
            </a:r>
            <a:endParaRPr lang="en-US" sz="1000" b="1" dirty="0">
              <a:solidFill>
                <a:schemeClr val="bg2"/>
              </a:solidFill>
              <a:latin typeface="Lato Black" pitchFamily="34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695801" y="4196196"/>
            <a:ext cx="15299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 smtClean="0">
                <a:solidFill>
                  <a:schemeClr val="accent1"/>
                </a:solidFill>
                <a:latin typeface="Lato Black" pitchFamily="34" charset="0"/>
              </a:rPr>
              <a:t>EXISTING SYSTEMS AND PROPOSED PRODUCT</a:t>
            </a:r>
          </a:p>
        </p:txBody>
      </p:sp>
      <p:grpSp>
        <p:nvGrpSpPr>
          <p:cNvPr id="117" name="Group 116"/>
          <p:cNvGrpSpPr/>
          <p:nvPr/>
        </p:nvGrpSpPr>
        <p:grpSpPr>
          <a:xfrm>
            <a:off x="5912833" y="3051538"/>
            <a:ext cx="1005840" cy="1007604"/>
            <a:chOff x="6000116" y="2250868"/>
            <a:chExt cx="831273" cy="831273"/>
          </a:xfrm>
        </p:grpSpPr>
        <p:sp>
          <p:nvSpPr>
            <p:cNvPr id="54" name="Oval 53"/>
            <p:cNvSpPr/>
            <p:nvPr/>
          </p:nvSpPr>
          <p:spPr>
            <a:xfrm>
              <a:off x="6000116" y="2250868"/>
              <a:ext cx="831273" cy="831273"/>
            </a:xfrm>
            <a:prstGeom prst="ellipse">
              <a:avLst/>
            </a:prstGeom>
            <a:noFill/>
            <a:ln w="25400" cap="rnd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b="1">
                <a:solidFill>
                  <a:schemeClr val="tx1"/>
                </a:solidFill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6072251" y="2323003"/>
              <a:ext cx="687004" cy="687004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b="1">
                <a:solidFill>
                  <a:schemeClr val="tx1"/>
                </a:solidFill>
              </a:endParaRPr>
            </a:p>
          </p:txBody>
        </p:sp>
      </p:grpSp>
      <p:sp>
        <p:nvSpPr>
          <p:cNvPr id="132" name="Freeform 6"/>
          <p:cNvSpPr>
            <a:spLocks noEditPoints="1"/>
          </p:cNvSpPr>
          <p:nvPr/>
        </p:nvSpPr>
        <p:spPr bwMode="auto">
          <a:xfrm>
            <a:off x="6219141" y="3346543"/>
            <a:ext cx="393225" cy="393914"/>
          </a:xfrm>
          <a:custGeom>
            <a:avLst/>
            <a:gdLst>
              <a:gd name="T0" fmla="*/ 208 w 240"/>
              <a:gd name="T1" fmla="*/ 140 h 240"/>
              <a:gd name="T2" fmla="*/ 172 w 240"/>
              <a:gd name="T3" fmla="*/ 140 h 240"/>
              <a:gd name="T4" fmla="*/ 140 w 240"/>
              <a:gd name="T5" fmla="*/ 172 h 240"/>
              <a:gd name="T6" fmla="*/ 140 w 240"/>
              <a:gd name="T7" fmla="*/ 208 h 240"/>
              <a:gd name="T8" fmla="*/ 172 w 240"/>
              <a:gd name="T9" fmla="*/ 240 h 240"/>
              <a:gd name="T10" fmla="*/ 208 w 240"/>
              <a:gd name="T11" fmla="*/ 240 h 240"/>
              <a:gd name="T12" fmla="*/ 240 w 240"/>
              <a:gd name="T13" fmla="*/ 208 h 240"/>
              <a:gd name="T14" fmla="*/ 240 w 240"/>
              <a:gd name="T15" fmla="*/ 172 h 240"/>
              <a:gd name="T16" fmla="*/ 208 w 240"/>
              <a:gd name="T17" fmla="*/ 140 h 240"/>
              <a:gd name="T18" fmla="*/ 68 w 240"/>
              <a:gd name="T19" fmla="*/ 140 h 240"/>
              <a:gd name="T20" fmla="*/ 32 w 240"/>
              <a:gd name="T21" fmla="*/ 140 h 240"/>
              <a:gd name="T22" fmla="*/ 0 w 240"/>
              <a:gd name="T23" fmla="*/ 172 h 240"/>
              <a:gd name="T24" fmla="*/ 0 w 240"/>
              <a:gd name="T25" fmla="*/ 208 h 240"/>
              <a:gd name="T26" fmla="*/ 32 w 240"/>
              <a:gd name="T27" fmla="*/ 240 h 240"/>
              <a:gd name="T28" fmla="*/ 68 w 240"/>
              <a:gd name="T29" fmla="*/ 240 h 240"/>
              <a:gd name="T30" fmla="*/ 100 w 240"/>
              <a:gd name="T31" fmla="*/ 208 h 240"/>
              <a:gd name="T32" fmla="*/ 100 w 240"/>
              <a:gd name="T33" fmla="*/ 172 h 240"/>
              <a:gd name="T34" fmla="*/ 68 w 240"/>
              <a:gd name="T35" fmla="*/ 140 h 240"/>
              <a:gd name="T36" fmla="*/ 208 w 240"/>
              <a:gd name="T37" fmla="*/ 0 h 240"/>
              <a:gd name="T38" fmla="*/ 172 w 240"/>
              <a:gd name="T39" fmla="*/ 0 h 240"/>
              <a:gd name="T40" fmla="*/ 140 w 240"/>
              <a:gd name="T41" fmla="*/ 32 h 240"/>
              <a:gd name="T42" fmla="*/ 140 w 240"/>
              <a:gd name="T43" fmla="*/ 68 h 240"/>
              <a:gd name="T44" fmla="*/ 172 w 240"/>
              <a:gd name="T45" fmla="*/ 100 h 240"/>
              <a:gd name="T46" fmla="*/ 208 w 240"/>
              <a:gd name="T47" fmla="*/ 100 h 240"/>
              <a:gd name="T48" fmla="*/ 240 w 240"/>
              <a:gd name="T49" fmla="*/ 68 h 240"/>
              <a:gd name="T50" fmla="*/ 240 w 240"/>
              <a:gd name="T51" fmla="*/ 32 h 240"/>
              <a:gd name="T52" fmla="*/ 208 w 240"/>
              <a:gd name="T53" fmla="*/ 0 h 240"/>
              <a:gd name="T54" fmla="*/ 68 w 240"/>
              <a:gd name="T55" fmla="*/ 0 h 240"/>
              <a:gd name="T56" fmla="*/ 32 w 240"/>
              <a:gd name="T57" fmla="*/ 0 h 240"/>
              <a:gd name="T58" fmla="*/ 0 w 240"/>
              <a:gd name="T59" fmla="*/ 32 h 240"/>
              <a:gd name="T60" fmla="*/ 0 w 240"/>
              <a:gd name="T61" fmla="*/ 68 h 240"/>
              <a:gd name="T62" fmla="*/ 32 w 240"/>
              <a:gd name="T63" fmla="*/ 100 h 240"/>
              <a:gd name="T64" fmla="*/ 68 w 240"/>
              <a:gd name="T65" fmla="*/ 100 h 240"/>
              <a:gd name="T66" fmla="*/ 100 w 240"/>
              <a:gd name="T67" fmla="*/ 68 h 240"/>
              <a:gd name="T68" fmla="*/ 100 w 240"/>
              <a:gd name="T69" fmla="*/ 32 h 240"/>
              <a:gd name="T70" fmla="*/ 68 w 240"/>
              <a:gd name="T71" fmla="*/ 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40" h="240">
                <a:moveTo>
                  <a:pt x="208" y="140"/>
                </a:moveTo>
                <a:cubicBezTo>
                  <a:pt x="172" y="140"/>
                  <a:pt x="172" y="140"/>
                  <a:pt x="172" y="140"/>
                </a:cubicBezTo>
                <a:cubicBezTo>
                  <a:pt x="150" y="140"/>
                  <a:pt x="140" y="150"/>
                  <a:pt x="140" y="172"/>
                </a:cubicBezTo>
                <a:cubicBezTo>
                  <a:pt x="140" y="208"/>
                  <a:pt x="140" y="208"/>
                  <a:pt x="140" y="208"/>
                </a:cubicBezTo>
                <a:cubicBezTo>
                  <a:pt x="140" y="230"/>
                  <a:pt x="150" y="240"/>
                  <a:pt x="172" y="240"/>
                </a:cubicBezTo>
                <a:cubicBezTo>
                  <a:pt x="208" y="240"/>
                  <a:pt x="208" y="240"/>
                  <a:pt x="208" y="240"/>
                </a:cubicBezTo>
                <a:cubicBezTo>
                  <a:pt x="230" y="240"/>
                  <a:pt x="240" y="230"/>
                  <a:pt x="240" y="208"/>
                </a:cubicBezTo>
                <a:cubicBezTo>
                  <a:pt x="240" y="172"/>
                  <a:pt x="240" y="172"/>
                  <a:pt x="240" y="172"/>
                </a:cubicBezTo>
                <a:cubicBezTo>
                  <a:pt x="240" y="150"/>
                  <a:pt x="230" y="140"/>
                  <a:pt x="208" y="140"/>
                </a:cubicBezTo>
                <a:close/>
                <a:moveTo>
                  <a:pt x="68" y="140"/>
                </a:moveTo>
                <a:cubicBezTo>
                  <a:pt x="32" y="140"/>
                  <a:pt x="32" y="140"/>
                  <a:pt x="32" y="140"/>
                </a:cubicBezTo>
                <a:cubicBezTo>
                  <a:pt x="10" y="140"/>
                  <a:pt x="0" y="150"/>
                  <a:pt x="0" y="172"/>
                </a:cubicBezTo>
                <a:cubicBezTo>
                  <a:pt x="0" y="208"/>
                  <a:pt x="0" y="208"/>
                  <a:pt x="0" y="208"/>
                </a:cubicBezTo>
                <a:cubicBezTo>
                  <a:pt x="0" y="230"/>
                  <a:pt x="10" y="240"/>
                  <a:pt x="32" y="240"/>
                </a:cubicBezTo>
                <a:cubicBezTo>
                  <a:pt x="68" y="240"/>
                  <a:pt x="68" y="240"/>
                  <a:pt x="68" y="240"/>
                </a:cubicBezTo>
                <a:cubicBezTo>
                  <a:pt x="90" y="240"/>
                  <a:pt x="100" y="230"/>
                  <a:pt x="100" y="208"/>
                </a:cubicBezTo>
                <a:cubicBezTo>
                  <a:pt x="100" y="172"/>
                  <a:pt x="100" y="172"/>
                  <a:pt x="100" y="172"/>
                </a:cubicBezTo>
                <a:cubicBezTo>
                  <a:pt x="100" y="150"/>
                  <a:pt x="90" y="140"/>
                  <a:pt x="68" y="140"/>
                </a:cubicBezTo>
                <a:close/>
                <a:moveTo>
                  <a:pt x="208" y="0"/>
                </a:moveTo>
                <a:cubicBezTo>
                  <a:pt x="172" y="0"/>
                  <a:pt x="172" y="0"/>
                  <a:pt x="172" y="0"/>
                </a:cubicBezTo>
                <a:cubicBezTo>
                  <a:pt x="150" y="0"/>
                  <a:pt x="140" y="10"/>
                  <a:pt x="140" y="32"/>
                </a:cubicBezTo>
                <a:cubicBezTo>
                  <a:pt x="140" y="68"/>
                  <a:pt x="140" y="68"/>
                  <a:pt x="140" y="68"/>
                </a:cubicBezTo>
                <a:cubicBezTo>
                  <a:pt x="140" y="90"/>
                  <a:pt x="150" y="100"/>
                  <a:pt x="172" y="100"/>
                </a:cubicBezTo>
                <a:cubicBezTo>
                  <a:pt x="208" y="100"/>
                  <a:pt x="208" y="100"/>
                  <a:pt x="208" y="100"/>
                </a:cubicBezTo>
                <a:cubicBezTo>
                  <a:pt x="230" y="100"/>
                  <a:pt x="240" y="90"/>
                  <a:pt x="240" y="68"/>
                </a:cubicBezTo>
                <a:cubicBezTo>
                  <a:pt x="240" y="32"/>
                  <a:pt x="240" y="32"/>
                  <a:pt x="240" y="32"/>
                </a:cubicBezTo>
                <a:cubicBezTo>
                  <a:pt x="240" y="10"/>
                  <a:pt x="230" y="0"/>
                  <a:pt x="208" y="0"/>
                </a:cubicBezTo>
                <a:close/>
                <a:moveTo>
                  <a:pt x="68" y="0"/>
                </a:moveTo>
                <a:cubicBezTo>
                  <a:pt x="32" y="0"/>
                  <a:pt x="32" y="0"/>
                  <a:pt x="32" y="0"/>
                </a:cubicBezTo>
                <a:cubicBezTo>
                  <a:pt x="10" y="0"/>
                  <a:pt x="0" y="10"/>
                  <a:pt x="0" y="32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90"/>
                  <a:pt x="10" y="100"/>
                  <a:pt x="32" y="100"/>
                </a:cubicBezTo>
                <a:cubicBezTo>
                  <a:pt x="68" y="100"/>
                  <a:pt x="68" y="100"/>
                  <a:pt x="68" y="100"/>
                </a:cubicBezTo>
                <a:cubicBezTo>
                  <a:pt x="90" y="100"/>
                  <a:pt x="100" y="90"/>
                  <a:pt x="100" y="68"/>
                </a:cubicBezTo>
                <a:cubicBezTo>
                  <a:pt x="100" y="32"/>
                  <a:pt x="100" y="32"/>
                  <a:pt x="100" y="32"/>
                </a:cubicBezTo>
                <a:cubicBezTo>
                  <a:pt x="100" y="10"/>
                  <a:pt x="90" y="0"/>
                  <a:pt x="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/>
          </a:p>
        </p:txBody>
      </p:sp>
      <p:sp>
        <p:nvSpPr>
          <p:cNvPr id="107" name="Freeform 106"/>
          <p:cNvSpPr>
            <a:spLocks noEditPoints="1"/>
          </p:cNvSpPr>
          <p:nvPr/>
        </p:nvSpPr>
        <p:spPr bwMode="auto">
          <a:xfrm>
            <a:off x="2503296" y="4375065"/>
            <a:ext cx="582836" cy="347200"/>
          </a:xfrm>
          <a:custGeom>
            <a:avLst/>
            <a:gdLst>
              <a:gd name="T0" fmla="*/ 143 w 333"/>
              <a:gd name="T1" fmla="*/ 65 h 198"/>
              <a:gd name="T2" fmla="*/ 143 w 333"/>
              <a:gd name="T3" fmla="*/ 65 h 198"/>
              <a:gd name="T4" fmla="*/ 143 w 333"/>
              <a:gd name="T5" fmla="*/ 65 h 198"/>
              <a:gd name="T6" fmla="*/ 135 w 333"/>
              <a:gd name="T7" fmla="*/ 193 h 198"/>
              <a:gd name="T8" fmla="*/ 2 w 333"/>
              <a:gd name="T9" fmla="*/ 193 h 198"/>
              <a:gd name="T10" fmla="*/ 148 w 333"/>
              <a:gd name="T11" fmla="*/ 198 h 198"/>
              <a:gd name="T12" fmla="*/ 326 w 333"/>
              <a:gd name="T13" fmla="*/ 82 h 198"/>
              <a:gd name="T14" fmla="*/ 300 w 333"/>
              <a:gd name="T15" fmla="*/ 8 h 198"/>
              <a:gd name="T16" fmla="*/ 74 w 333"/>
              <a:gd name="T17" fmla="*/ 0 h 198"/>
              <a:gd name="T18" fmla="*/ 67 w 333"/>
              <a:gd name="T19" fmla="*/ 117 h 198"/>
              <a:gd name="T20" fmla="*/ 17 w 333"/>
              <a:gd name="T21" fmla="*/ 121 h 198"/>
              <a:gd name="T22" fmla="*/ 20 w 333"/>
              <a:gd name="T23" fmla="*/ 192 h 198"/>
              <a:gd name="T24" fmla="*/ 137 w 333"/>
              <a:gd name="T25" fmla="*/ 188 h 198"/>
              <a:gd name="T26" fmla="*/ 162 w 333"/>
              <a:gd name="T27" fmla="*/ 144 h 198"/>
              <a:gd name="T28" fmla="*/ 158 w 333"/>
              <a:gd name="T29" fmla="*/ 166 h 198"/>
              <a:gd name="T30" fmla="*/ 153 w 333"/>
              <a:gd name="T31" fmla="*/ 168 h 198"/>
              <a:gd name="T32" fmla="*/ 215 w 333"/>
              <a:gd name="T33" fmla="*/ 166 h 198"/>
              <a:gd name="T34" fmla="*/ 206 w 333"/>
              <a:gd name="T35" fmla="*/ 162 h 198"/>
              <a:gd name="T36" fmla="*/ 228 w 333"/>
              <a:gd name="T37" fmla="*/ 144 h 198"/>
              <a:gd name="T38" fmla="*/ 231 w 333"/>
              <a:gd name="T39" fmla="*/ 185 h 198"/>
              <a:gd name="T40" fmla="*/ 257 w 333"/>
              <a:gd name="T41" fmla="*/ 182 h 198"/>
              <a:gd name="T42" fmla="*/ 260 w 333"/>
              <a:gd name="T43" fmla="*/ 144 h 198"/>
              <a:gd name="T44" fmla="*/ 268 w 333"/>
              <a:gd name="T45" fmla="*/ 185 h 198"/>
              <a:gd name="T46" fmla="*/ 333 w 333"/>
              <a:gd name="T47" fmla="*/ 177 h 198"/>
              <a:gd name="T48" fmla="*/ 326 w 333"/>
              <a:gd name="T49" fmla="*/ 82 h 198"/>
              <a:gd name="T50" fmla="*/ 24 w 333"/>
              <a:gd name="T51" fmla="*/ 185 h 198"/>
              <a:gd name="T52" fmla="*/ 130 w 333"/>
              <a:gd name="T53" fmla="*/ 125 h 198"/>
              <a:gd name="T54" fmla="*/ 239 w 333"/>
              <a:gd name="T55" fmla="*/ 182 h 198"/>
              <a:gd name="T56" fmla="*/ 235 w 333"/>
              <a:gd name="T57" fmla="*/ 181 h 198"/>
              <a:gd name="T58" fmla="*/ 239 w 333"/>
              <a:gd name="T59" fmla="*/ 181 h 198"/>
              <a:gd name="T60" fmla="*/ 239 w 333"/>
              <a:gd name="T61" fmla="*/ 182 h 198"/>
              <a:gd name="T62" fmla="*/ 241 w 333"/>
              <a:gd name="T63" fmla="*/ 181 h 198"/>
              <a:gd name="T64" fmla="*/ 244 w 333"/>
              <a:gd name="T65" fmla="*/ 181 h 198"/>
              <a:gd name="T66" fmla="*/ 249 w 333"/>
              <a:gd name="T67" fmla="*/ 182 h 198"/>
              <a:gd name="T68" fmla="*/ 246 w 333"/>
              <a:gd name="T69" fmla="*/ 181 h 198"/>
              <a:gd name="T70" fmla="*/ 249 w 333"/>
              <a:gd name="T71" fmla="*/ 181 h 198"/>
              <a:gd name="T72" fmla="*/ 249 w 333"/>
              <a:gd name="T73" fmla="*/ 182 h 198"/>
              <a:gd name="T74" fmla="*/ 231 w 333"/>
              <a:gd name="T75" fmla="*/ 176 h 198"/>
              <a:gd name="T76" fmla="*/ 255 w 333"/>
              <a:gd name="T77" fmla="*/ 135 h 198"/>
              <a:gd name="T78" fmla="*/ 238 w 333"/>
              <a:gd name="T79" fmla="*/ 130 h 198"/>
              <a:gd name="T80" fmla="*/ 247 w 333"/>
              <a:gd name="T81" fmla="*/ 129 h 198"/>
              <a:gd name="T82" fmla="*/ 247 w 333"/>
              <a:gd name="T83" fmla="*/ 130 h 198"/>
              <a:gd name="T84" fmla="*/ 238 w 333"/>
              <a:gd name="T85" fmla="*/ 130 h 198"/>
              <a:gd name="T86" fmla="*/ 260 w 333"/>
              <a:gd name="T87" fmla="*/ 133 h 198"/>
              <a:gd name="T88" fmla="*/ 257 w 333"/>
              <a:gd name="T89" fmla="*/ 128 h 198"/>
              <a:gd name="T90" fmla="*/ 231 w 333"/>
              <a:gd name="T91" fmla="*/ 125 h 198"/>
              <a:gd name="T92" fmla="*/ 228 w 333"/>
              <a:gd name="T93" fmla="*/ 133 h 198"/>
              <a:gd name="T94" fmla="*/ 137 w 333"/>
              <a:gd name="T95" fmla="*/ 121 h 198"/>
              <a:gd name="T96" fmla="*/ 78 w 333"/>
              <a:gd name="T97" fmla="*/ 117 h 198"/>
              <a:gd name="T98" fmla="*/ 289 w 333"/>
              <a:gd name="T99" fmla="*/ 11 h 198"/>
              <a:gd name="T100" fmla="*/ 268 w 333"/>
              <a:gd name="T101" fmla="*/ 82 h 198"/>
              <a:gd name="T102" fmla="*/ 285 w 333"/>
              <a:gd name="T103" fmla="*/ 182 h 198"/>
              <a:gd name="T104" fmla="*/ 280 w 333"/>
              <a:gd name="T105" fmla="*/ 181 h 198"/>
              <a:gd name="T106" fmla="*/ 285 w 333"/>
              <a:gd name="T107" fmla="*/ 180 h 198"/>
              <a:gd name="T108" fmla="*/ 285 w 333"/>
              <a:gd name="T109" fmla="*/ 182 h 198"/>
              <a:gd name="T110" fmla="*/ 295 w 333"/>
              <a:gd name="T111" fmla="*/ 181 h 198"/>
              <a:gd name="T112" fmla="*/ 299 w 333"/>
              <a:gd name="T113" fmla="*/ 181 h 198"/>
              <a:gd name="T114" fmla="*/ 313 w 333"/>
              <a:gd name="T115" fmla="*/ 182 h 198"/>
              <a:gd name="T116" fmla="*/ 308 w 333"/>
              <a:gd name="T117" fmla="*/ 181 h 198"/>
              <a:gd name="T118" fmla="*/ 313 w 333"/>
              <a:gd name="T119" fmla="*/ 180 h 198"/>
              <a:gd name="T120" fmla="*/ 313 w 333"/>
              <a:gd name="T121" fmla="*/ 182 h 198"/>
              <a:gd name="T122" fmla="*/ 268 w 333"/>
              <a:gd name="T123" fmla="*/ 177 h 198"/>
              <a:gd name="T124" fmla="*/ 326 w 333"/>
              <a:gd name="T125" fmla="*/ 90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3" h="198">
                <a:moveTo>
                  <a:pt x="143" y="65"/>
                </a:moveTo>
                <a:cubicBezTo>
                  <a:pt x="143" y="65"/>
                  <a:pt x="143" y="65"/>
                  <a:pt x="143" y="65"/>
                </a:cubicBezTo>
                <a:cubicBezTo>
                  <a:pt x="143" y="65"/>
                  <a:pt x="143" y="65"/>
                  <a:pt x="143" y="65"/>
                </a:cubicBezTo>
                <a:close/>
                <a:moveTo>
                  <a:pt x="143" y="65"/>
                </a:moveTo>
                <a:cubicBezTo>
                  <a:pt x="143" y="65"/>
                  <a:pt x="143" y="65"/>
                  <a:pt x="143" y="65"/>
                </a:cubicBezTo>
                <a:cubicBezTo>
                  <a:pt x="143" y="65"/>
                  <a:pt x="143" y="65"/>
                  <a:pt x="143" y="65"/>
                </a:cubicBezTo>
                <a:close/>
                <a:moveTo>
                  <a:pt x="152" y="193"/>
                </a:moveTo>
                <a:cubicBezTo>
                  <a:pt x="150" y="193"/>
                  <a:pt x="135" y="193"/>
                  <a:pt x="135" y="193"/>
                </a:cubicBezTo>
                <a:cubicBezTo>
                  <a:pt x="19" y="193"/>
                  <a:pt x="19" y="193"/>
                  <a:pt x="19" y="193"/>
                </a:cubicBezTo>
                <a:cubicBezTo>
                  <a:pt x="19" y="193"/>
                  <a:pt x="4" y="193"/>
                  <a:pt x="2" y="193"/>
                </a:cubicBezTo>
                <a:cubicBezTo>
                  <a:pt x="0" y="193"/>
                  <a:pt x="1" y="198"/>
                  <a:pt x="6" y="198"/>
                </a:cubicBezTo>
                <a:cubicBezTo>
                  <a:pt x="148" y="198"/>
                  <a:pt x="148" y="198"/>
                  <a:pt x="148" y="198"/>
                </a:cubicBezTo>
                <a:cubicBezTo>
                  <a:pt x="154" y="198"/>
                  <a:pt x="154" y="193"/>
                  <a:pt x="152" y="193"/>
                </a:cubicBezTo>
                <a:close/>
                <a:moveTo>
                  <a:pt x="326" y="82"/>
                </a:moveTo>
                <a:cubicBezTo>
                  <a:pt x="300" y="82"/>
                  <a:pt x="300" y="82"/>
                  <a:pt x="300" y="82"/>
                </a:cubicBezTo>
                <a:cubicBezTo>
                  <a:pt x="300" y="8"/>
                  <a:pt x="300" y="8"/>
                  <a:pt x="300" y="8"/>
                </a:cubicBezTo>
                <a:cubicBezTo>
                  <a:pt x="300" y="4"/>
                  <a:pt x="297" y="0"/>
                  <a:pt x="293" y="0"/>
                </a:cubicBezTo>
                <a:cubicBezTo>
                  <a:pt x="74" y="0"/>
                  <a:pt x="74" y="0"/>
                  <a:pt x="74" y="0"/>
                </a:cubicBezTo>
                <a:cubicBezTo>
                  <a:pt x="70" y="0"/>
                  <a:pt x="67" y="4"/>
                  <a:pt x="67" y="8"/>
                </a:cubicBezTo>
                <a:cubicBezTo>
                  <a:pt x="67" y="117"/>
                  <a:pt x="67" y="117"/>
                  <a:pt x="67" y="117"/>
                </a:cubicBezTo>
                <a:cubicBezTo>
                  <a:pt x="20" y="117"/>
                  <a:pt x="20" y="117"/>
                  <a:pt x="20" y="117"/>
                </a:cubicBezTo>
                <a:cubicBezTo>
                  <a:pt x="18" y="117"/>
                  <a:pt x="17" y="119"/>
                  <a:pt x="17" y="121"/>
                </a:cubicBezTo>
                <a:cubicBezTo>
                  <a:pt x="17" y="188"/>
                  <a:pt x="17" y="188"/>
                  <a:pt x="17" y="188"/>
                </a:cubicBezTo>
                <a:cubicBezTo>
                  <a:pt x="17" y="190"/>
                  <a:pt x="18" y="192"/>
                  <a:pt x="20" y="192"/>
                </a:cubicBezTo>
                <a:cubicBezTo>
                  <a:pt x="134" y="192"/>
                  <a:pt x="134" y="192"/>
                  <a:pt x="134" y="192"/>
                </a:cubicBezTo>
                <a:cubicBezTo>
                  <a:pt x="136" y="192"/>
                  <a:pt x="137" y="190"/>
                  <a:pt x="137" y="188"/>
                </a:cubicBezTo>
                <a:cubicBezTo>
                  <a:pt x="137" y="144"/>
                  <a:pt x="137" y="144"/>
                  <a:pt x="137" y="144"/>
                </a:cubicBezTo>
                <a:cubicBezTo>
                  <a:pt x="162" y="144"/>
                  <a:pt x="162" y="144"/>
                  <a:pt x="162" y="144"/>
                </a:cubicBezTo>
                <a:cubicBezTo>
                  <a:pt x="162" y="147"/>
                  <a:pt x="161" y="159"/>
                  <a:pt x="161" y="162"/>
                </a:cubicBezTo>
                <a:cubicBezTo>
                  <a:pt x="161" y="164"/>
                  <a:pt x="160" y="166"/>
                  <a:pt x="158" y="166"/>
                </a:cubicBezTo>
                <a:cubicBezTo>
                  <a:pt x="152" y="166"/>
                  <a:pt x="152" y="166"/>
                  <a:pt x="152" y="166"/>
                </a:cubicBezTo>
                <a:cubicBezTo>
                  <a:pt x="151" y="166"/>
                  <a:pt x="151" y="168"/>
                  <a:pt x="153" y="168"/>
                </a:cubicBezTo>
                <a:cubicBezTo>
                  <a:pt x="214" y="168"/>
                  <a:pt x="214" y="168"/>
                  <a:pt x="214" y="168"/>
                </a:cubicBezTo>
                <a:cubicBezTo>
                  <a:pt x="216" y="168"/>
                  <a:pt x="217" y="166"/>
                  <a:pt x="215" y="166"/>
                </a:cubicBezTo>
                <a:cubicBezTo>
                  <a:pt x="209" y="166"/>
                  <a:pt x="209" y="166"/>
                  <a:pt x="209" y="166"/>
                </a:cubicBezTo>
                <a:cubicBezTo>
                  <a:pt x="207" y="166"/>
                  <a:pt x="206" y="164"/>
                  <a:pt x="206" y="162"/>
                </a:cubicBezTo>
                <a:cubicBezTo>
                  <a:pt x="206" y="159"/>
                  <a:pt x="205" y="147"/>
                  <a:pt x="205" y="144"/>
                </a:cubicBezTo>
                <a:cubicBezTo>
                  <a:pt x="228" y="144"/>
                  <a:pt x="228" y="144"/>
                  <a:pt x="228" y="144"/>
                </a:cubicBezTo>
                <a:cubicBezTo>
                  <a:pt x="228" y="182"/>
                  <a:pt x="228" y="182"/>
                  <a:pt x="228" y="182"/>
                </a:cubicBezTo>
                <a:cubicBezTo>
                  <a:pt x="228" y="184"/>
                  <a:pt x="229" y="185"/>
                  <a:pt x="231" y="185"/>
                </a:cubicBezTo>
                <a:cubicBezTo>
                  <a:pt x="254" y="185"/>
                  <a:pt x="254" y="185"/>
                  <a:pt x="254" y="185"/>
                </a:cubicBezTo>
                <a:cubicBezTo>
                  <a:pt x="256" y="185"/>
                  <a:pt x="257" y="184"/>
                  <a:pt x="257" y="182"/>
                </a:cubicBezTo>
                <a:cubicBezTo>
                  <a:pt x="257" y="144"/>
                  <a:pt x="257" y="144"/>
                  <a:pt x="257" y="144"/>
                </a:cubicBezTo>
                <a:cubicBezTo>
                  <a:pt x="260" y="144"/>
                  <a:pt x="260" y="144"/>
                  <a:pt x="260" y="144"/>
                </a:cubicBezTo>
                <a:cubicBezTo>
                  <a:pt x="260" y="177"/>
                  <a:pt x="260" y="177"/>
                  <a:pt x="260" y="177"/>
                </a:cubicBezTo>
                <a:cubicBezTo>
                  <a:pt x="260" y="182"/>
                  <a:pt x="264" y="185"/>
                  <a:pt x="268" y="185"/>
                </a:cubicBezTo>
                <a:cubicBezTo>
                  <a:pt x="326" y="185"/>
                  <a:pt x="326" y="185"/>
                  <a:pt x="326" y="185"/>
                </a:cubicBezTo>
                <a:cubicBezTo>
                  <a:pt x="330" y="185"/>
                  <a:pt x="333" y="182"/>
                  <a:pt x="333" y="177"/>
                </a:cubicBezTo>
                <a:cubicBezTo>
                  <a:pt x="333" y="90"/>
                  <a:pt x="333" y="90"/>
                  <a:pt x="333" y="90"/>
                </a:cubicBezTo>
                <a:cubicBezTo>
                  <a:pt x="333" y="86"/>
                  <a:pt x="330" y="82"/>
                  <a:pt x="326" y="82"/>
                </a:cubicBezTo>
                <a:close/>
                <a:moveTo>
                  <a:pt x="130" y="185"/>
                </a:moveTo>
                <a:cubicBezTo>
                  <a:pt x="24" y="185"/>
                  <a:pt x="24" y="185"/>
                  <a:pt x="24" y="185"/>
                </a:cubicBezTo>
                <a:cubicBezTo>
                  <a:pt x="24" y="125"/>
                  <a:pt x="24" y="125"/>
                  <a:pt x="24" y="125"/>
                </a:cubicBezTo>
                <a:cubicBezTo>
                  <a:pt x="130" y="125"/>
                  <a:pt x="130" y="125"/>
                  <a:pt x="130" y="125"/>
                </a:cubicBezTo>
                <a:lnTo>
                  <a:pt x="130" y="185"/>
                </a:lnTo>
                <a:close/>
                <a:moveTo>
                  <a:pt x="239" y="182"/>
                </a:moveTo>
                <a:cubicBezTo>
                  <a:pt x="236" y="182"/>
                  <a:pt x="236" y="182"/>
                  <a:pt x="236" y="182"/>
                </a:cubicBezTo>
                <a:cubicBezTo>
                  <a:pt x="235" y="182"/>
                  <a:pt x="235" y="181"/>
                  <a:pt x="235" y="181"/>
                </a:cubicBezTo>
                <a:cubicBezTo>
                  <a:pt x="235" y="181"/>
                  <a:pt x="235" y="181"/>
                  <a:pt x="236" y="181"/>
                </a:cubicBezTo>
                <a:cubicBezTo>
                  <a:pt x="239" y="181"/>
                  <a:pt x="239" y="181"/>
                  <a:pt x="239" y="181"/>
                </a:cubicBezTo>
                <a:cubicBezTo>
                  <a:pt x="239" y="181"/>
                  <a:pt x="239" y="181"/>
                  <a:pt x="239" y="181"/>
                </a:cubicBezTo>
                <a:cubicBezTo>
                  <a:pt x="239" y="181"/>
                  <a:pt x="239" y="182"/>
                  <a:pt x="239" y="182"/>
                </a:cubicBezTo>
                <a:close/>
                <a:moveTo>
                  <a:pt x="243" y="183"/>
                </a:moveTo>
                <a:cubicBezTo>
                  <a:pt x="242" y="183"/>
                  <a:pt x="241" y="182"/>
                  <a:pt x="241" y="181"/>
                </a:cubicBezTo>
                <a:cubicBezTo>
                  <a:pt x="241" y="180"/>
                  <a:pt x="242" y="180"/>
                  <a:pt x="243" y="180"/>
                </a:cubicBezTo>
                <a:cubicBezTo>
                  <a:pt x="243" y="180"/>
                  <a:pt x="244" y="180"/>
                  <a:pt x="244" y="181"/>
                </a:cubicBezTo>
                <a:cubicBezTo>
                  <a:pt x="244" y="182"/>
                  <a:pt x="243" y="183"/>
                  <a:pt x="243" y="183"/>
                </a:cubicBezTo>
                <a:close/>
                <a:moveTo>
                  <a:pt x="249" y="182"/>
                </a:moveTo>
                <a:cubicBezTo>
                  <a:pt x="247" y="182"/>
                  <a:pt x="247" y="182"/>
                  <a:pt x="247" y="182"/>
                </a:cubicBezTo>
                <a:cubicBezTo>
                  <a:pt x="246" y="182"/>
                  <a:pt x="246" y="181"/>
                  <a:pt x="246" y="181"/>
                </a:cubicBezTo>
                <a:cubicBezTo>
                  <a:pt x="246" y="181"/>
                  <a:pt x="246" y="181"/>
                  <a:pt x="247" y="181"/>
                </a:cubicBezTo>
                <a:cubicBezTo>
                  <a:pt x="249" y="181"/>
                  <a:pt x="249" y="181"/>
                  <a:pt x="249" y="181"/>
                </a:cubicBezTo>
                <a:cubicBezTo>
                  <a:pt x="250" y="181"/>
                  <a:pt x="250" y="181"/>
                  <a:pt x="250" y="181"/>
                </a:cubicBezTo>
                <a:cubicBezTo>
                  <a:pt x="250" y="181"/>
                  <a:pt x="250" y="182"/>
                  <a:pt x="249" y="182"/>
                </a:cubicBezTo>
                <a:close/>
                <a:moveTo>
                  <a:pt x="255" y="176"/>
                </a:moveTo>
                <a:cubicBezTo>
                  <a:pt x="231" y="176"/>
                  <a:pt x="231" y="176"/>
                  <a:pt x="231" y="176"/>
                </a:cubicBezTo>
                <a:cubicBezTo>
                  <a:pt x="231" y="135"/>
                  <a:pt x="231" y="135"/>
                  <a:pt x="231" y="135"/>
                </a:cubicBezTo>
                <a:cubicBezTo>
                  <a:pt x="255" y="135"/>
                  <a:pt x="255" y="135"/>
                  <a:pt x="255" y="135"/>
                </a:cubicBezTo>
                <a:lnTo>
                  <a:pt x="255" y="176"/>
                </a:lnTo>
                <a:close/>
                <a:moveTo>
                  <a:pt x="238" y="130"/>
                </a:moveTo>
                <a:cubicBezTo>
                  <a:pt x="238" y="129"/>
                  <a:pt x="238" y="129"/>
                  <a:pt x="239" y="129"/>
                </a:cubicBezTo>
                <a:cubicBezTo>
                  <a:pt x="247" y="129"/>
                  <a:pt x="247" y="129"/>
                  <a:pt x="247" y="129"/>
                </a:cubicBezTo>
                <a:cubicBezTo>
                  <a:pt x="247" y="129"/>
                  <a:pt x="247" y="129"/>
                  <a:pt x="247" y="130"/>
                </a:cubicBezTo>
                <a:cubicBezTo>
                  <a:pt x="247" y="130"/>
                  <a:pt x="247" y="130"/>
                  <a:pt x="247" y="130"/>
                </a:cubicBezTo>
                <a:cubicBezTo>
                  <a:pt x="239" y="130"/>
                  <a:pt x="239" y="130"/>
                  <a:pt x="239" y="130"/>
                </a:cubicBezTo>
                <a:cubicBezTo>
                  <a:pt x="238" y="130"/>
                  <a:pt x="238" y="130"/>
                  <a:pt x="238" y="130"/>
                </a:cubicBezTo>
                <a:close/>
                <a:moveTo>
                  <a:pt x="260" y="90"/>
                </a:moveTo>
                <a:cubicBezTo>
                  <a:pt x="260" y="133"/>
                  <a:pt x="260" y="133"/>
                  <a:pt x="260" y="133"/>
                </a:cubicBezTo>
                <a:cubicBezTo>
                  <a:pt x="257" y="133"/>
                  <a:pt x="257" y="133"/>
                  <a:pt x="257" y="133"/>
                </a:cubicBezTo>
                <a:cubicBezTo>
                  <a:pt x="257" y="128"/>
                  <a:pt x="257" y="128"/>
                  <a:pt x="257" y="128"/>
                </a:cubicBezTo>
                <a:cubicBezTo>
                  <a:pt x="257" y="127"/>
                  <a:pt x="256" y="125"/>
                  <a:pt x="254" y="125"/>
                </a:cubicBezTo>
                <a:cubicBezTo>
                  <a:pt x="231" y="125"/>
                  <a:pt x="231" y="125"/>
                  <a:pt x="231" y="125"/>
                </a:cubicBezTo>
                <a:cubicBezTo>
                  <a:pt x="229" y="125"/>
                  <a:pt x="228" y="127"/>
                  <a:pt x="228" y="128"/>
                </a:cubicBezTo>
                <a:cubicBezTo>
                  <a:pt x="228" y="133"/>
                  <a:pt x="228" y="133"/>
                  <a:pt x="228" y="133"/>
                </a:cubicBezTo>
                <a:cubicBezTo>
                  <a:pt x="137" y="133"/>
                  <a:pt x="137" y="133"/>
                  <a:pt x="137" y="133"/>
                </a:cubicBezTo>
                <a:cubicBezTo>
                  <a:pt x="137" y="121"/>
                  <a:pt x="137" y="121"/>
                  <a:pt x="137" y="121"/>
                </a:cubicBezTo>
                <a:cubicBezTo>
                  <a:pt x="137" y="119"/>
                  <a:pt x="136" y="117"/>
                  <a:pt x="134" y="117"/>
                </a:cubicBezTo>
                <a:cubicBezTo>
                  <a:pt x="78" y="117"/>
                  <a:pt x="78" y="117"/>
                  <a:pt x="78" y="117"/>
                </a:cubicBezTo>
                <a:cubicBezTo>
                  <a:pt x="78" y="11"/>
                  <a:pt x="78" y="11"/>
                  <a:pt x="78" y="11"/>
                </a:cubicBezTo>
                <a:cubicBezTo>
                  <a:pt x="289" y="11"/>
                  <a:pt x="289" y="11"/>
                  <a:pt x="289" y="11"/>
                </a:cubicBezTo>
                <a:cubicBezTo>
                  <a:pt x="289" y="82"/>
                  <a:pt x="289" y="82"/>
                  <a:pt x="289" y="82"/>
                </a:cubicBezTo>
                <a:cubicBezTo>
                  <a:pt x="268" y="82"/>
                  <a:pt x="268" y="82"/>
                  <a:pt x="268" y="82"/>
                </a:cubicBezTo>
                <a:cubicBezTo>
                  <a:pt x="264" y="82"/>
                  <a:pt x="260" y="86"/>
                  <a:pt x="260" y="90"/>
                </a:cubicBezTo>
                <a:close/>
                <a:moveTo>
                  <a:pt x="285" y="182"/>
                </a:moveTo>
                <a:cubicBezTo>
                  <a:pt x="281" y="182"/>
                  <a:pt x="281" y="182"/>
                  <a:pt x="281" y="182"/>
                </a:cubicBezTo>
                <a:cubicBezTo>
                  <a:pt x="280" y="182"/>
                  <a:pt x="280" y="182"/>
                  <a:pt x="280" y="181"/>
                </a:cubicBezTo>
                <a:cubicBezTo>
                  <a:pt x="280" y="181"/>
                  <a:pt x="280" y="180"/>
                  <a:pt x="281" y="180"/>
                </a:cubicBezTo>
                <a:cubicBezTo>
                  <a:pt x="285" y="180"/>
                  <a:pt x="285" y="180"/>
                  <a:pt x="285" y="180"/>
                </a:cubicBezTo>
                <a:cubicBezTo>
                  <a:pt x="285" y="180"/>
                  <a:pt x="285" y="181"/>
                  <a:pt x="285" y="181"/>
                </a:cubicBezTo>
                <a:cubicBezTo>
                  <a:pt x="285" y="182"/>
                  <a:pt x="285" y="182"/>
                  <a:pt x="285" y="182"/>
                </a:cubicBezTo>
                <a:close/>
                <a:moveTo>
                  <a:pt x="297" y="183"/>
                </a:moveTo>
                <a:cubicBezTo>
                  <a:pt x="296" y="183"/>
                  <a:pt x="295" y="182"/>
                  <a:pt x="295" y="181"/>
                </a:cubicBezTo>
                <a:cubicBezTo>
                  <a:pt x="295" y="180"/>
                  <a:pt x="296" y="179"/>
                  <a:pt x="297" y="179"/>
                </a:cubicBezTo>
                <a:cubicBezTo>
                  <a:pt x="298" y="179"/>
                  <a:pt x="299" y="180"/>
                  <a:pt x="299" y="181"/>
                </a:cubicBezTo>
                <a:cubicBezTo>
                  <a:pt x="299" y="182"/>
                  <a:pt x="298" y="183"/>
                  <a:pt x="297" y="183"/>
                </a:cubicBezTo>
                <a:close/>
                <a:moveTo>
                  <a:pt x="313" y="182"/>
                </a:moveTo>
                <a:cubicBezTo>
                  <a:pt x="309" y="182"/>
                  <a:pt x="309" y="182"/>
                  <a:pt x="309" y="182"/>
                </a:cubicBezTo>
                <a:cubicBezTo>
                  <a:pt x="309" y="182"/>
                  <a:pt x="308" y="182"/>
                  <a:pt x="308" y="181"/>
                </a:cubicBezTo>
                <a:cubicBezTo>
                  <a:pt x="308" y="181"/>
                  <a:pt x="309" y="180"/>
                  <a:pt x="309" y="180"/>
                </a:cubicBezTo>
                <a:cubicBezTo>
                  <a:pt x="313" y="180"/>
                  <a:pt x="313" y="180"/>
                  <a:pt x="313" y="180"/>
                </a:cubicBezTo>
                <a:cubicBezTo>
                  <a:pt x="313" y="180"/>
                  <a:pt x="314" y="181"/>
                  <a:pt x="314" y="181"/>
                </a:cubicBezTo>
                <a:cubicBezTo>
                  <a:pt x="314" y="182"/>
                  <a:pt x="313" y="182"/>
                  <a:pt x="313" y="182"/>
                </a:cubicBezTo>
                <a:close/>
                <a:moveTo>
                  <a:pt x="326" y="177"/>
                </a:moveTo>
                <a:cubicBezTo>
                  <a:pt x="268" y="177"/>
                  <a:pt x="268" y="177"/>
                  <a:pt x="268" y="177"/>
                </a:cubicBezTo>
                <a:cubicBezTo>
                  <a:pt x="268" y="90"/>
                  <a:pt x="268" y="90"/>
                  <a:pt x="268" y="90"/>
                </a:cubicBezTo>
                <a:cubicBezTo>
                  <a:pt x="326" y="90"/>
                  <a:pt x="326" y="90"/>
                  <a:pt x="326" y="90"/>
                </a:cubicBezTo>
                <a:lnTo>
                  <a:pt x="326" y="1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/>
          </a:p>
        </p:txBody>
      </p:sp>
      <p:grpSp>
        <p:nvGrpSpPr>
          <p:cNvPr id="91" name="Group 90"/>
          <p:cNvGrpSpPr/>
          <p:nvPr/>
        </p:nvGrpSpPr>
        <p:grpSpPr>
          <a:xfrm>
            <a:off x="5912833" y="5090771"/>
            <a:ext cx="1005840" cy="1007604"/>
            <a:chOff x="3154371" y="2630664"/>
            <a:chExt cx="516155" cy="516155"/>
          </a:xfrm>
        </p:grpSpPr>
        <p:sp>
          <p:nvSpPr>
            <p:cNvPr id="92" name="Oval 91"/>
            <p:cNvSpPr/>
            <p:nvPr/>
          </p:nvSpPr>
          <p:spPr>
            <a:xfrm>
              <a:off x="3154371" y="2630664"/>
              <a:ext cx="516155" cy="516155"/>
            </a:xfrm>
            <a:prstGeom prst="ellipse">
              <a:avLst/>
            </a:prstGeom>
            <a:noFill/>
            <a:ln w="25400" cap="rnd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b="1">
                <a:solidFill>
                  <a:schemeClr val="tx1"/>
                </a:solidFill>
              </a:endParaRPr>
            </a:p>
          </p:txBody>
        </p:sp>
        <p:sp>
          <p:nvSpPr>
            <p:cNvPr id="94" name="Oval 93"/>
            <p:cNvSpPr/>
            <p:nvPr/>
          </p:nvSpPr>
          <p:spPr>
            <a:xfrm>
              <a:off x="3199161" y="2675454"/>
              <a:ext cx="426575" cy="426575"/>
            </a:xfrm>
            <a:prstGeom prst="ellipse">
              <a:avLst/>
            </a:prstGeom>
            <a:solidFill>
              <a:schemeClr val="accent2"/>
            </a:solidFill>
            <a:ln w="25400" cap="rnd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b="1">
                <a:solidFill>
                  <a:schemeClr val="tx1"/>
                </a:solidFill>
              </a:endParaRPr>
            </a:p>
          </p:txBody>
        </p:sp>
      </p:grpSp>
      <p:sp>
        <p:nvSpPr>
          <p:cNvPr id="137" name="Freeform 6"/>
          <p:cNvSpPr>
            <a:spLocks noEditPoints="1"/>
          </p:cNvSpPr>
          <p:nvPr/>
        </p:nvSpPr>
        <p:spPr bwMode="auto">
          <a:xfrm>
            <a:off x="6247974" y="5347472"/>
            <a:ext cx="335559" cy="494205"/>
          </a:xfrm>
          <a:custGeom>
            <a:avLst/>
            <a:gdLst>
              <a:gd name="T0" fmla="*/ 208 w 256"/>
              <a:gd name="T1" fmla="*/ 356 h 376"/>
              <a:gd name="T2" fmla="*/ 180 w 256"/>
              <a:gd name="T3" fmla="*/ 328 h 376"/>
              <a:gd name="T4" fmla="*/ 208 w 256"/>
              <a:gd name="T5" fmla="*/ 300 h 376"/>
              <a:gd name="T6" fmla="*/ 235 w 256"/>
              <a:gd name="T7" fmla="*/ 328 h 376"/>
              <a:gd name="T8" fmla="*/ 208 w 256"/>
              <a:gd name="T9" fmla="*/ 356 h 376"/>
              <a:gd name="T10" fmla="*/ 20 w 256"/>
              <a:gd name="T11" fmla="*/ 48 h 376"/>
              <a:gd name="T12" fmla="*/ 48 w 256"/>
              <a:gd name="T13" fmla="*/ 20 h 376"/>
              <a:gd name="T14" fmla="*/ 75 w 256"/>
              <a:gd name="T15" fmla="*/ 48 h 376"/>
              <a:gd name="T16" fmla="*/ 48 w 256"/>
              <a:gd name="T17" fmla="*/ 76 h 376"/>
              <a:gd name="T18" fmla="*/ 20 w 256"/>
              <a:gd name="T19" fmla="*/ 48 h 376"/>
              <a:gd name="T20" fmla="*/ 208 w 256"/>
              <a:gd name="T21" fmla="*/ 160 h 376"/>
              <a:gd name="T22" fmla="*/ 235 w 256"/>
              <a:gd name="T23" fmla="*/ 188 h 376"/>
              <a:gd name="T24" fmla="*/ 208 w 256"/>
              <a:gd name="T25" fmla="*/ 216 h 376"/>
              <a:gd name="T26" fmla="*/ 180 w 256"/>
              <a:gd name="T27" fmla="*/ 188 h 376"/>
              <a:gd name="T28" fmla="*/ 208 w 256"/>
              <a:gd name="T29" fmla="*/ 160 h 376"/>
              <a:gd name="T30" fmla="*/ 208 w 256"/>
              <a:gd name="T31" fmla="*/ 280 h 376"/>
              <a:gd name="T32" fmla="*/ 164 w 256"/>
              <a:gd name="T33" fmla="*/ 309 h 376"/>
              <a:gd name="T34" fmla="*/ 98 w 256"/>
              <a:gd name="T35" fmla="*/ 309 h 376"/>
              <a:gd name="T36" fmla="*/ 67 w 256"/>
              <a:gd name="T37" fmla="*/ 278 h 376"/>
              <a:gd name="T38" fmla="*/ 67 w 256"/>
              <a:gd name="T39" fmla="*/ 200 h 376"/>
              <a:gd name="T40" fmla="*/ 98 w 256"/>
              <a:gd name="T41" fmla="*/ 207 h 376"/>
              <a:gd name="T42" fmla="*/ 164 w 256"/>
              <a:gd name="T43" fmla="*/ 207 h 376"/>
              <a:gd name="T44" fmla="*/ 208 w 256"/>
              <a:gd name="T45" fmla="*/ 236 h 376"/>
              <a:gd name="T46" fmla="*/ 256 w 256"/>
              <a:gd name="T47" fmla="*/ 188 h 376"/>
              <a:gd name="T48" fmla="*/ 208 w 256"/>
              <a:gd name="T49" fmla="*/ 140 h 376"/>
              <a:gd name="T50" fmla="*/ 164 w 256"/>
              <a:gd name="T51" fmla="*/ 169 h 376"/>
              <a:gd name="T52" fmla="*/ 98 w 256"/>
              <a:gd name="T53" fmla="*/ 169 h 376"/>
              <a:gd name="T54" fmla="*/ 67 w 256"/>
              <a:gd name="T55" fmla="*/ 138 h 376"/>
              <a:gd name="T56" fmla="*/ 67 w 256"/>
              <a:gd name="T57" fmla="*/ 92 h 376"/>
              <a:gd name="T58" fmla="*/ 96 w 256"/>
              <a:gd name="T59" fmla="*/ 48 h 376"/>
              <a:gd name="T60" fmla="*/ 48 w 256"/>
              <a:gd name="T61" fmla="*/ 0 h 376"/>
              <a:gd name="T62" fmla="*/ 0 w 256"/>
              <a:gd name="T63" fmla="*/ 48 h 376"/>
              <a:gd name="T64" fmla="*/ 29 w 256"/>
              <a:gd name="T65" fmla="*/ 92 h 376"/>
              <a:gd name="T66" fmla="*/ 29 w 256"/>
              <a:gd name="T67" fmla="*/ 278 h 376"/>
              <a:gd name="T68" fmla="*/ 98 w 256"/>
              <a:gd name="T69" fmla="*/ 347 h 376"/>
              <a:gd name="T70" fmla="*/ 164 w 256"/>
              <a:gd name="T71" fmla="*/ 347 h 376"/>
              <a:gd name="T72" fmla="*/ 208 w 256"/>
              <a:gd name="T73" fmla="*/ 376 h 376"/>
              <a:gd name="T74" fmla="*/ 256 w 256"/>
              <a:gd name="T75" fmla="*/ 328 h 376"/>
              <a:gd name="T76" fmla="*/ 208 w 256"/>
              <a:gd name="T77" fmla="*/ 280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56" h="376">
                <a:moveTo>
                  <a:pt x="208" y="356"/>
                </a:moveTo>
                <a:cubicBezTo>
                  <a:pt x="192" y="356"/>
                  <a:pt x="180" y="343"/>
                  <a:pt x="180" y="328"/>
                </a:cubicBezTo>
                <a:cubicBezTo>
                  <a:pt x="180" y="313"/>
                  <a:pt x="192" y="300"/>
                  <a:pt x="208" y="300"/>
                </a:cubicBezTo>
                <a:cubicBezTo>
                  <a:pt x="223" y="300"/>
                  <a:pt x="235" y="313"/>
                  <a:pt x="235" y="328"/>
                </a:cubicBezTo>
                <a:cubicBezTo>
                  <a:pt x="235" y="343"/>
                  <a:pt x="223" y="356"/>
                  <a:pt x="208" y="356"/>
                </a:cubicBezTo>
                <a:close/>
                <a:moveTo>
                  <a:pt x="20" y="48"/>
                </a:moveTo>
                <a:cubicBezTo>
                  <a:pt x="20" y="33"/>
                  <a:pt x="32" y="20"/>
                  <a:pt x="48" y="20"/>
                </a:cubicBezTo>
                <a:cubicBezTo>
                  <a:pt x="63" y="20"/>
                  <a:pt x="75" y="33"/>
                  <a:pt x="75" y="48"/>
                </a:cubicBezTo>
                <a:cubicBezTo>
                  <a:pt x="75" y="63"/>
                  <a:pt x="63" y="76"/>
                  <a:pt x="48" y="76"/>
                </a:cubicBezTo>
                <a:cubicBezTo>
                  <a:pt x="32" y="76"/>
                  <a:pt x="20" y="63"/>
                  <a:pt x="20" y="48"/>
                </a:cubicBezTo>
                <a:close/>
                <a:moveTo>
                  <a:pt x="208" y="160"/>
                </a:moveTo>
                <a:cubicBezTo>
                  <a:pt x="223" y="160"/>
                  <a:pt x="235" y="173"/>
                  <a:pt x="235" y="188"/>
                </a:cubicBezTo>
                <a:cubicBezTo>
                  <a:pt x="235" y="203"/>
                  <a:pt x="223" y="216"/>
                  <a:pt x="208" y="216"/>
                </a:cubicBezTo>
                <a:cubicBezTo>
                  <a:pt x="192" y="216"/>
                  <a:pt x="180" y="203"/>
                  <a:pt x="180" y="188"/>
                </a:cubicBezTo>
                <a:cubicBezTo>
                  <a:pt x="180" y="173"/>
                  <a:pt x="192" y="160"/>
                  <a:pt x="208" y="160"/>
                </a:cubicBezTo>
                <a:close/>
                <a:moveTo>
                  <a:pt x="208" y="280"/>
                </a:moveTo>
                <a:cubicBezTo>
                  <a:pt x="188" y="280"/>
                  <a:pt x="171" y="292"/>
                  <a:pt x="164" y="309"/>
                </a:cubicBezTo>
                <a:cubicBezTo>
                  <a:pt x="98" y="309"/>
                  <a:pt x="98" y="309"/>
                  <a:pt x="98" y="309"/>
                </a:cubicBezTo>
                <a:cubicBezTo>
                  <a:pt x="69" y="309"/>
                  <a:pt x="67" y="285"/>
                  <a:pt x="67" y="278"/>
                </a:cubicBezTo>
                <a:cubicBezTo>
                  <a:pt x="67" y="200"/>
                  <a:pt x="67" y="200"/>
                  <a:pt x="67" y="200"/>
                </a:cubicBezTo>
                <a:cubicBezTo>
                  <a:pt x="75" y="204"/>
                  <a:pt x="85" y="207"/>
                  <a:pt x="98" y="207"/>
                </a:cubicBezTo>
                <a:cubicBezTo>
                  <a:pt x="164" y="207"/>
                  <a:pt x="164" y="207"/>
                  <a:pt x="164" y="207"/>
                </a:cubicBezTo>
                <a:cubicBezTo>
                  <a:pt x="171" y="224"/>
                  <a:pt x="188" y="236"/>
                  <a:pt x="208" y="236"/>
                </a:cubicBezTo>
                <a:cubicBezTo>
                  <a:pt x="234" y="236"/>
                  <a:pt x="256" y="214"/>
                  <a:pt x="256" y="188"/>
                </a:cubicBezTo>
                <a:cubicBezTo>
                  <a:pt x="256" y="161"/>
                  <a:pt x="234" y="140"/>
                  <a:pt x="208" y="140"/>
                </a:cubicBezTo>
                <a:cubicBezTo>
                  <a:pt x="188" y="140"/>
                  <a:pt x="171" y="152"/>
                  <a:pt x="164" y="169"/>
                </a:cubicBezTo>
                <a:cubicBezTo>
                  <a:pt x="98" y="169"/>
                  <a:pt x="98" y="169"/>
                  <a:pt x="98" y="169"/>
                </a:cubicBezTo>
                <a:cubicBezTo>
                  <a:pt x="69" y="169"/>
                  <a:pt x="67" y="145"/>
                  <a:pt x="67" y="138"/>
                </a:cubicBezTo>
                <a:cubicBezTo>
                  <a:pt x="67" y="92"/>
                  <a:pt x="67" y="92"/>
                  <a:pt x="67" y="92"/>
                </a:cubicBezTo>
                <a:cubicBezTo>
                  <a:pt x="84" y="85"/>
                  <a:pt x="96" y="68"/>
                  <a:pt x="96" y="48"/>
                </a:cubicBezTo>
                <a:cubicBezTo>
                  <a:pt x="96" y="21"/>
                  <a:pt x="74" y="0"/>
                  <a:pt x="48" y="0"/>
                </a:cubicBezTo>
                <a:cubicBezTo>
                  <a:pt x="21" y="0"/>
                  <a:pt x="0" y="21"/>
                  <a:pt x="0" y="48"/>
                </a:cubicBezTo>
                <a:cubicBezTo>
                  <a:pt x="0" y="68"/>
                  <a:pt x="12" y="85"/>
                  <a:pt x="29" y="92"/>
                </a:cubicBezTo>
                <a:cubicBezTo>
                  <a:pt x="29" y="278"/>
                  <a:pt x="29" y="278"/>
                  <a:pt x="29" y="278"/>
                </a:cubicBezTo>
                <a:cubicBezTo>
                  <a:pt x="29" y="306"/>
                  <a:pt x="47" y="347"/>
                  <a:pt x="98" y="347"/>
                </a:cubicBezTo>
                <a:cubicBezTo>
                  <a:pt x="164" y="347"/>
                  <a:pt x="164" y="347"/>
                  <a:pt x="164" y="347"/>
                </a:cubicBezTo>
                <a:cubicBezTo>
                  <a:pt x="171" y="364"/>
                  <a:pt x="188" y="376"/>
                  <a:pt x="208" y="376"/>
                </a:cubicBezTo>
                <a:cubicBezTo>
                  <a:pt x="234" y="376"/>
                  <a:pt x="256" y="354"/>
                  <a:pt x="256" y="328"/>
                </a:cubicBezTo>
                <a:cubicBezTo>
                  <a:pt x="256" y="301"/>
                  <a:pt x="234" y="280"/>
                  <a:pt x="208" y="2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/>
          </a:p>
        </p:txBody>
      </p:sp>
      <p:sp>
        <p:nvSpPr>
          <p:cNvPr id="140" name="TextBox 139"/>
          <p:cNvSpPr txBox="1"/>
          <p:nvPr/>
        </p:nvSpPr>
        <p:spPr>
          <a:xfrm>
            <a:off x="7019098" y="5340732"/>
            <a:ext cx="15417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chemeClr val="accent2"/>
                </a:solidFill>
                <a:latin typeface="Lato Black" pitchFamily="34" charset="0"/>
              </a:rPr>
              <a:t>MAIN FEATURES</a:t>
            </a:r>
            <a:endParaRPr lang="en-US" sz="1000" b="1" dirty="0">
              <a:solidFill>
                <a:schemeClr val="accent2"/>
              </a:solidFill>
              <a:latin typeface="Lato Black" pitchFamily="34" charset="0"/>
            </a:endParaRPr>
          </a:p>
        </p:txBody>
      </p:sp>
      <p:sp>
        <p:nvSpPr>
          <p:cNvPr id="99" name="Oval 98"/>
          <p:cNvSpPr/>
          <p:nvPr/>
        </p:nvSpPr>
        <p:spPr>
          <a:xfrm>
            <a:off x="4526317" y="3476661"/>
            <a:ext cx="157832" cy="15810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02" name="Oval 101"/>
          <p:cNvSpPr/>
          <p:nvPr/>
        </p:nvSpPr>
        <p:spPr>
          <a:xfrm flipH="1">
            <a:off x="4526317" y="2454311"/>
            <a:ext cx="157832" cy="15810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04" name="Oval 103"/>
          <p:cNvSpPr/>
          <p:nvPr/>
        </p:nvSpPr>
        <p:spPr>
          <a:xfrm flipH="1">
            <a:off x="4526317" y="4504299"/>
            <a:ext cx="157832" cy="15810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09" name="Oval 108"/>
          <p:cNvSpPr/>
          <p:nvPr/>
        </p:nvSpPr>
        <p:spPr>
          <a:xfrm flipH="1">
            <a:off x="4526317" y="5510822"/>
            <a:ext cx="157832" cy="15810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cxnSp>
        <p:nvCxnSpPr>
          <p:cNvPr id="29" name="Straight Connector 28"/>
          <p:cNvCxnSpPr>
            <a:stCxn id="102" idx="4"/>
            <a:endCxn id="99" idx="0"/>
          </p:cNvCxnSpPr>
          <p:nvPr/>
        </p:nvCxnSpPr>
        <p:spPr>
          <a:xfrm>
            <a:off x="4605233" y="2612420"/>
            <a:ext cx="0" cy="86424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99" idx="4"/>
            <a:endCxn id="104" idx="0"/>
          </p:cNvCxnSpPr>
          <p:nvPr/>
        </p:nvCxnSpPr>
        <p:spPr>
          <a:xfrm>
            <a:off x="4605233" y="3634770"/>
            <a:ext cx="0" cy="86952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104" idx="4"/>
            <a:endCxn id="109" idx="0"/>
          </p:cNvCxnSpPr>
          <p:nvPr/>
        </p:nvCxnSpPr>
        <p:spPr>
          <a:xfrm>
            <a:off x="4605233" y="4662408"/>
            <a:ext cx="0" cy="84841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6724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8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3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8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3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800"/>
                            </p:stCondLst>
                            <p:childTnLst>
                              <p:par>
                                <p:cTn id="7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3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800"/>
                            </p:stCondLst>
                            <p:childTnLst>
                              <p:par>
                                <p:cTn id="8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3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8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9" grpId="0"/>
      <p:bldP spid="56" grpId="0" animBg="1"/>
      <p:bldP spid="120" grpId="0"/>
      <p:bldP spid="121" grpId="0"/>
      <p:bldP spid="132" grpId="0" animBg="1"/>
      <p:bldP spid="107" grpId="0" animBg="1"/>
      <p:bldP spid="137" grpId="0" animBg="1"/>
      <p:bldP spid="140" grpId="0"/>
      <p:bldP spid="99" grpId="0" animBg="1"/>
      <p:bldP spid="102" grpId="0" animBg="1"/>
      <p:bldP spid="104" grpId="0" animBg="1"/>
      <p:bldP spid="10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50" y="304800"/>
            <a:ext cx="8370449" cy="625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1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Adelson's checker shadow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072" y="2125266"/>
            <a:ext cx="4319857" cy="335988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723327" y="2430278"/>
            <a:ext cx="299435" cy="3359889"/>
          </a:xfrm>
          <a:prstGeom prst="rect">
            <a:avLst/>
          </a:prstGeom>
          <a:solidFill>
            <a:srgbClr val="787878"/>
          </a:solidFill>
          <a:ln>
            <a:solidFill>
              <a:srgbClr val="7878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82415" y="2430278"/>
            <a:ext cx="321971" cy="3359889"/>
          </a:xfrm>
          <a:prstGeom prst="rect">
            <a:avLst/>
          </a:prstGeom>
          <a:solidFill>
            <a:srgbClr val="787878"/>
          </a:solidFill>
          <a:ln>
            <a:solidFill>
              <a:srgbClr val="7878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83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K-means algorithm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466" y="2584862"/>
            <a:ext cx="6217088" cy="2261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85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Histogram Equalization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74" y="2497361"/>
            <a:ext cx="2943761" cy="19634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394" y="2497361"/>
            <a:ext cx="2945198" cy="1964424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4098519" y="3479682"/>
            <a:ext cx="1059191" cy="3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61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Box 88"/>
          <p:cNvSpPr txBox="1"/>
          <p:nvPr/>
        </p:nvSpPr>
        <p:spPr>
          <a:xfrm>
            <a:off x="879108" y="1595423"/>
            <a:ext cx="13205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 smtClean="0">
                <a:solidFill>
                  <a:schemeClr val="accent1"/>
                </a:solidFill>
                <a:latin typeface="Lato Black" pitchFamily="34" charset="0"/>
              </a:rPr>
              <a:t>TOOLS AND TECHNOLOGIES</a:t>
            </a:r>
            <a:endParaRPr lang="en-US" sz="800" b="1" i="1" dirty="0">
              <a:solidFill>
                <a:schemeClr val="bg1"/>
              </a:solidFill>
              <a:latin typeface="Lato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291794" y="1412067"/>
            <a:ext cx="1005840" cy="1007604"/>
            <a:chOff x="2370009" y="2647950"/>
            <a:chExt cx="831273" cy="831273"/>
          </a:xfrm>
        </p:grpSpPr>
        <p:sp>
          <p:nvSpPr>
            <p:cNvPr id="88" name="Oval 87"/>
            <p:cNvSpPr/>
            <p:nvPr/>
          </p:nvSpPr>
          <p:spPr>
            <a:xfrm>
              <a:off x="2370009" y="2647950"/>
              <a:ext cx="831273" cy="831273"/>
            </a:xfrm>
            <a:prstGeom prst="ellipse">
              <a:avLst/>
            </a:prstGeom>
            <a:noFill/>
            <a:ln w="25400" cap="rnd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b="1"/>
            </a:p>
          </p:txBody>
        </p:sp>
        <p:sp>
          <p:nvSpPr>
            <p:cNvPr id="110" name="Oval 109"/>
            <p:cNvSpPr/>
            <p:nvPr/>
          </p:nvSpPr>
          <p:spPr>
            <a:xfrm>
              <a:off x="2442144" y="2720085"/>
              <a:ext cx="687003" cy="687003"/>
            </a:xfrm>
            <a:prstGeom prst="ellipse">
              <a:avLst/>
            </a:prstGeom>
            <a:solidFill>
              <a:schemeClr val="accent1"/>
            </a:solidFill>
            <a:ln w="25400" cap="rnd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b="1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291794" y="3675009"/>
            <a:ext cx="1005840" cy="1007604"/>
            <a:chOff x="2379077" y="2718471"/>
            <a:chExt cx="831273" cy="831273"/>
          </a:xfrm>
        </p:grpSpPr>
        <p:sp>
          <p:nvSpPr>
            <p:cNvPr id="83" name="Oval 82"/>
            <p:cNvSpPr/>
            <p:nvPr/>
          </p:nvSpPr>
          <p:spPr>
            <a:xfrm>
              <a:off x="2379077" y="2718471"/>
              <a:ext cx="831273" cy="831273"/>
            </a:xfrm>
            <a:prstGeom prst="ellipse">
              <a:avLst/>
            </a:prstGeom>
            <a:noFill/>
            <a:ln w="25400" cap="rnd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b="1"/>
            </a:p>
          </p:txBody>
        </p:sp>
        <p:sp>
          <p:nvSpPr>
            <p:cNvPr id="86" name="Oval 85"/>
            <p:cNvSpPr/>
            <p:nvPr/>
          </p:nvSpPr>
          <p:spPr>
            <a:xfrm>
              <a:off x="2451212" y="2790606"/>
              <a:ext cx="687003" cy="687003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b="1"/>
            </a:p>
          </p:txBody>
        </p:sp>
      </p:grpSp>
      <p:cxnSp>
        <p:nvCxnSpPr>
          <p:cNvPr id="19" name="Straight Connector 18"/>
          <p:cNvCxnSpPr>
            <a:stCxn id="109" idx="4"/>
          </p:cNvCxnSpPr>
          <p:nvPr/>
        </p:nvCxnSpPr>
        <p:spPr>
          <a:xfrm>
            <a:off x="4605233" y="5384638"/>
            <a:ext cx="0" cy="147336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02" idx="0"/>
          </p:cNvCxnSpPr>
          <p:nvPr/>
        </p:nvCxnSpPr>
        <p:spPr>
          <a:xfrm flipV="1">
            <a:off x="4605233" y="0"/>
            <a:ext cx="0" cy="183445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102" idx="6"/>
          </p:cNvCxnSpPr>
          <p:nvPr/>
        </p:nvCxnSpPr>
        <p:spPr>
          <a:xfrm flipH="1">
            <a:off x="3210353" y="1913513"/>
            <a:ext cx="1315964" cy="2356"/>
          </a:xfrm>
          <a:prstGeom prst="line">
            <a:avLst/>
          </a:prstGeom>
          <a:ln w="25400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99" idx="6"/>
            <a:endCxn id="54" idx="2"/>
          </p:cNvCxnSpPr>
          <p:nvPr/>
        </p:nvCxnSpPr>
        <p:spPr>
          <a:xfrm flipV="1">
            <a:off x="4684149" y="3047340"/>
            <a:ext cx="1228684" cy="376"/>
          </a:xfrm>
          <a:prstGeom prst="line">
            <a:avLst/>
          </a:prstGeom>
          <a:ln w="25400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104" idx="6"/>
            <a:endCxn id="83" idx="6"/>
          </p:cNvCxnSpPr>
          <p:nvPr/>
        </p:nvCxnSpPr>
        <p:spPr>
          <a:xfrm flipH="1" flipV="1">
            <a:off x="3297634" y="4178811"/>
            <a:ext cx="1228683" cy="8397"/>
          </a:xfrm>
          <a:prstGeom prst="line">
            <a:avLst/>
          </a:prstGeom>
          <a:ln w="25400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109" idx="2"/>
          </p:cNvCxnSpPr>
          <p:nvPr/>
        </p:nvCxnSpPr>
        <p:spPr>
          <a:xfrm>
            <a:off x="4684149" y="5305584"/>
            <a:ext cx="1315968" cy="4697"/>
          </a:xfrm>
          <a:prstGeom prst="line">
            <a:avLst/>
          </a:prstGeom>
          <a:ln w="25400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6955116" y="2717801"/>
            <a:ext cx="19999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chemeClr val="accent2"/>
                </a:solidFill>
                <a:latin typeface="Lato Black" pitchFamily="34" charset="0"/>
              </a:rPr>
              <a:t>SYSTEM DIAGRAM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365760" y="3868628"/>
            <a:ext cx="18339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 smtClean="0">
                <a:solidFill>
                  <a:schemeClr val="accent3"/>
                </a:solidFill>
                <a:latin typeface="Lato Black" pitchFamily="34" charset="0"/>
              </a:rPr>
              <a:t>DEMONSTRATION &amp; USER BENEFITS OF THE SYSTEM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912833" y="2543538"/>
            <a:ext cx="1005840" cy="1007604"/>
            <a:chOff x="6000116" y="1869868"/>
            <a:chExt cx="831273" cy="831273"/>
          </a:xfrm>
        </p:grpSpPr>
        <p:sp>
          <p:nvSpPr>
            <p:cNvPr id="54" name="Oval 53"/>
            <p:cNvSpPr/>
            <p:nvPr/>
          </p:nvSpPr>
          <p:spPr>
            <a:xfrm>
              <a:off x="6000116" y="1869868"/>
              <a:ext cx="831273" cy="831273"/>
            </a:xfrm>
            <a:prstGeom prst="ellipse">
              <a:avLst/>
            </a:prstGeom>
            <a:noFill/>
            <a:ln w="25400" cap="rnd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b="1"/>
            </a:p>
          </p:txBody>
        </p:sp>
        <p:sp>
          <p:nvSpPr>
            <p:cNvPr id="55" name="Oval 54"/>
            <p:cNvSpPr/>
            <p:nvPr/>
          </p:nvSpPr>
          <p:spPr>
            <a:xfrm>
              <a:off x="6072251" y="1942003"/>
              <a:ext cx="687004" cy="687004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b="1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5912833" y="4806478"/>
            <a:ext cx="1005840" cy="1007604"/>
            <a:chOff x="3154371" y="2630664"/>
            <a:chExt cx="516155" cy="516155"/>
          </a:xfrm>
        </p:grpSpPr>
        <p:sp>
          <p:nvSpPr>
            <p:cNvPr id="92" name="Oval 91"/>
            <p:cNvSpPr/>
            <p:nvPr/>
          </p:nvSpPr>
          <p:spPr>
            <a:xfrm>
              <a:off x="3154371" y="2630664"/>
              <a:ext cx="516155" cy="516155"/>
            </a:xfrm>
            <a:prstGeom prst="ellipse">
              <a:avLst/>
            </a:prstGeom>
            <a:noFill/>
            <a:ln w="25400" cap="rnd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b="1"/>
            </a:p>
          </p:txBody>
        </p:sp>
        <p:sp>
          <p:nvSpPr>
            <p:cNvPr id="94" name="Oval 93"/>
            <p:cNvSpPr/>
            <p:nvPr/>
          </p:nvSpPr>
          <p:spPr>
            <a:xfrm>
              <a:off x="3199161" y="2675454"/>
              <a:ext cx="426575" cy="426575"/>
            </a:xfrm>
            <a:prstGeom prst="ellipse">
              <a:avLst/>
            </a:prstGeom>
            <a:solidFill>
              <a:schemeClr val="tx2"/>
            </a:solidFill>
            <a:ln w="25400" cap="rnd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b="1"/>
            </a:p>
          </p:txBody>
        </p:sp>
      </p:grpSp>
      <p:sp>
        <p:nvSpPr>
          <p:cNvPr id="99" name="Oval 98"/>
          <p:cNvSpPr/>
          <p:nvPr/>
        </p:nvSpPr>
        <p:spPr>
          <a:xfrm>
            <a:off x="4526317" y="2968661"/>
            <a:ext cx="157832" cy="15810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02" name="Oval 101"/>
          <p:cNvSpPr/>
          <p:nvPr/>
        </p:nvSpPr>
        <p:spPr>
          <a:xfrm flipH="1">
            <a:off x="4526317" y="1834458"/>
            <a:ext cx="157832" cy="15810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04" name="Oval 103"/>
          <p:cNvSpPr/>
          <p:nvPr/>
        </p:nvSpPr>
        <p:spPr>
          <a:xfrm flipH="1">
            <a:off x="4526317" y="4108153"/>
            <a:ext cx="157832" cy="15810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09" name="Oval 108"/>
          <p:cNvSpPr/>
          <p:nvPr/>
        </p:nvSpPr>
        <p:spPr>
          <a:xfrm flipH="1">
            <a:off x="4526317" y="5226529"/>
            <a:ext cx="157832" cy="15810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cxnSp>
        <p:nvCxnSpPr>
          <p:cNvPr id="29" name="Straight Connector 28"/>
          <p:cNvCxnSpPr>
            <a:stCxn id="102" idx="4"/>
            <a:endCxn id="99" idx="0"/>
          </p:cNvCxnSpPr>
          <p:nvPr/>
        </p:nvCxnSpPr>
        <p:spPr>
          <a:xfrm>
            <a:off x="4605233" y="1992567"/>
            <a:ext cx="0" cy="97609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99" idx="4"/>
            <a:endCxn id="104" idx="0"/>
          </p:cNvCxnSpPr>
          <p:nvPr/>
        </p:nvCxnSpPr>
        <p:spPr>
          <a:xfrm>
            <a:off x="4605233" y="3126770"/>
            <a:ext cx="0" cy="98138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104" idx="4"/>
            <a:endCxn id="109" idx="0"/>
          </p:cNvCxnSpPr>
          <p:nvPr/>
        </p:nvCxnSpPr>
        <p:spPr>
          <a:xfrm>
            <a:off x="4605233" y="4266262"/>
            <a:ext cx="0" cy="96026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Freeform 6"/>
          <p:cNvSpPr>
            <a:spLocks noEditPoints="1"/>
          </p:cNvSpPr>
          <p:nvPr/>
        </p:nvSpPr>
        <p:spPr bwMode="auto">
          <a:xfrm>
            <a:off x="2542952" y="1675633"/>
            <a:ext cx="503520" cy="470894"/>
          </a:xfrm>
          <a:custGeom>
            <a:avLst/>
            <a:gdLst>
              <a:gd name="T0" fmla="*/ 61 w 357"/>
              <a:gd name="T1" fmla="*/ 190 h 333"/>
              <a:gd name="T2" fmla="*/ 36 w 357"/>
              <a:gd name="T3" fmla="*/ 190 h 333"/>
              <a:gd name="T4" fmla="*/ 0 w 357"/>
              <a:gd name="T5" fmla="*/ 161 h 333"/>
              <a:gd name="T6" fmla="*/ 23 w 357"/>
              <a:gd name="T7" fmla="*/ 95 h 333"/>
              <a:gd name="T8" fmla="*/ 71 w 357"/>
              <a:gd name="T9" fmla="*/ 111 h 333"/>
              <a:gd name="T10" fmla="*/ 96 w 357"/>
              <a:gd name="T11" fmla="*/ 107 h 333"/>
              <a:gd name="T12" fmla="*/ 95 w 357"/>
              <a:gd name="T13" fmla="*/ 119 h 333"/>
              <a:gd name="T14" fmla="*/ 110 w 357"/>
              <a:gd name="T15" fmla="*/ 166 h 333"/>
              <a:gd name="T16" fmla="*/ 61 w 357"/>
              <a:gd name="T17" fmla="*/ 190 h 333"/>
              <a:gd name="T18" fmla="*/ 71 w 357"/>
              <a:gd name="T19" fmla="*/ 95 h 333"/>
              <a:gd name="T20" fmla="*/ 24 w 357"/>
              <a:gd name="T21" fmla="*/ 48 h 333"/>
              <a:gd name="T22" fmla="*/ 71 w 357"/>
              <a:gd name="T23" fmla="*/ 0 h 333"/>
              <a:gd name="T24" fmla="*/ 119 w 357"/>
              <a:gd name="T25" fmla="*/ 48 h 333"/>
              <a:gd name="T26" fmla="*/ 71 w 357"/>
              <a:gd name="T27" fmla="*/ 95 h 333"/>
              <a:gd name="T28" fmla="*/ 259 w 357"/>
              <a:gd name="T29" fmla="*/ 333 h 333"/>
              <a:gd name="T30" fmla="*/ 97 w 357"/>
              <a:gd name="T31" fmla="*/ 333 h 333"/>
              <a:gd name="T32" fmla="*/ 48 w 357"/>
              <a:gd name="T33" fmla="*/ 285 h 333"/>
              <a:gd name="T34" fmla="*/ 112 w 357"/>
              <a:gd name="T35" fmla="*/ 178 h 333"/>
              <a:gd name="T36" fmla="*/ 178 w 357"/>
              <a:gd name="T37" fmla="*/ 204 h 333"/>
              <a:gd name="T38" fmla="*/ 245 w 357"/>
              <a:gd name="T39" fmla="*/ 178 h 333"/>
              <a:gd name="T40" fmla="*/ 309 w 357"/>
              <a:gd name="T41" fmla="*/ 285 h 333"/>
              <a:gd name="T42" fmla="*/ 259 w 357"/>
              <a:gd name="T43" fmla="*/ 333 h 333"/>
              <a:gd name="T44" fmla="*/ 178 w 357"/>
              <a:gd name="T45" fmla="*/ 190 h 333"/>
              <a:gd name="T46" fmla="*/ 107 w 357"/>
              <a:gd name="T47" fmla="*/ 119 h 333"/>
              <a:gd name="T48" fmla="*/ 178 w 357"/>
              <a:gd name="T49" fmla="*/ 48 h 333"/>
              <a:gd name="T50" fmla="*/ 250 w 357"/>
              <a:gd name="T51" fmla="*/ 119 h 333"/>
              <a:gd name="T52" fmla="*/ 178 w 357"/>
              <a:gd name="T53" fmla="*/ 190 h 333"/>
              <a:gd name="T54" fmla="*/ 285 w 357"/>
              <a:gd name="T55" fmla="*/ 95 h 333"/>
              <a:gd name="T56" fmla="*/ 238 w 357"/>
              <a:gd name="T57" fmla="*/ 48 h 333"/>
              <a:gd name="T58" fmla="*/ 285 w 357"/>
              <a:gd name="T59" fmla="*/ 0 h 333"/>
              <a:gd name="T60" fmla="*/ 333 w 357"/>
              <a:gd name="T61" fmla="*/ 48 h 333"/>
              <a:gd name="T62" fmla="*/ 285 w 357"/>
              <a:gd name="T63" fmla="*/ 95 h 333"/>
              <a:gd name="T64" fmla="*/ 320 w 357"/>
              <a:gd name="T65" fmla="*/ 190 h 333"/>
              <a:gd name="T66" fmla="*/ 296 w 357"/>
              <a:gd name="T67" fmla="*/ 190 h 333"/>
              <a:gd name="T68" fmla="*/ 246 w 357"/>
              <a:gd name="T69" fmla="*/ 166 h 333"/>
              <a:gd name="T70" fmla="*/ 261 w 357"/>
              <a:gd name="T71" fmla="*/ 119 h 333"/>
              <a:gd name="T72" fmla="*/ 260 w 357"/>
              <a:gd name="T73" fmla="*/ 107 h 333"/>
              <a:gd name="T74" fmla="*/ 285 w 357"/>
              <a:gd name="T75" fmla="*/ 111 h 333"/>
              <a:gd name="T76" fmla="*/ 333 w 357"/>
              <a:gd name="T77" fmla="*/ 95 h 333"/>
              <a:gd name="T78" fmla="*/ 356 w 357"/>
              <a:gd name="T79" fmla="*/ 161 h 333"/>
              <a:gd name="T80" fmla="*/ 320 w 357"/>
              <a:gd name="T81" fmla="*/ 190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57" h="333">
                <a:moveTo>
                  <a:pt x="61" y="190"/>
                </a:moveTo>
                <a:cubicBezTo>
                  <a:pt x="36" y="190"/>
                  <a:pt x="36" y="190"/>
                  <a:pt x="36" y="190"/>
                </a:cubicBezTo>
                <a:cubicBezTo>
                  <a:pt x="18" y="190"/>
                  <a:pt x="0" y="181"/>
                  <a:pt x="0" y="161"/>
                </a:cubicBezTo>
                <a:cubicBezTo>
                  <a:pt x="0" y="146"/>
                  <a:pt x="0" y="95"/>
                  <a:pt x="23" y="95"/>
                </a:cubicBezTo>
                <a:cubicBezTo>
                  <a:pt x="27" y="95"/>
                  <a:pt x="46" y="111"/>
                  <a:pt x="71" y="111"/>
                </a:cubicBezTo>
                <a:cubicBezTo>
                  <a:pt x="80" y="111"/>
                  <a:pt x="88" y="109"/>
                  <a:pt x="96" y="107"/>
                </a:cubicBezTo>
                <a:cubicBezTo>
                  <a:pt x="96" y="111"/>
                  <a:pt x="95" y="115"/>
                  <a:pt x="95" y="119"/>
                </a:cubicBezTo>
                <a:cubicBezTo>
                  <a:pt x="95" y="136"/>
                  <a:pt x="101" y="152"/>
                  <a:pt x="110" y="166"/>
                </a:cubicBezTo>
                <a:cubicBezTo>
                  <a:pt x="91" y="167"/>
                  <a:pt x="73" y="175"/>
                  <a:pt x="61" y="190"/>
                </a:cubicBezTo>
                <a:close/>
                <a:moveTo>
                  <a:pt x="71" y="95"/>
                </a:moveTo>
                <a:cubicBezTo>
                  <a:pt x="45" y="95"/>
                  <a:pt x="24" y="74"/>
                  <a:pt x="24" y="48"/>
                </a:cubicBezTo>
                <a:cubicBezTo>
                  <a:pt x="24" y="22"/>
                  <a:pt x="45" y="0"/>
                  <a:pt x="71" y="0"/>
                </a:cubicBezTo>
                <a:cubicBezTo>
                  <a:pt x="98" y="0"/>
                  <a:pt x="119" y="22"/>
                  <a:pt x="119" y="48"/>
                </a:cubicBezTo>
                <a:cubicBezTo>
                  <a:pt x="119" y="74"/>
                  <a:pt x="98" y="95"/>
                  <a:pt x="71" y="95"/>
                </a:cubicBezTo>
                <a:close/>
                <a:moveTo>
                  <a:pt x="259" y="333"/>
                </a:moveTo>
                <a:cubicBezTo>
                  <a:pt x="97" y="333"/>
                  <a:pt x="97" y="333"/>
                  <a:pt x="97" y="333"/>
                </a:cubicBezTo>
                <a:cubicBezTo>
                  <a:pt x="68" y="333"/>
                  <a:pt x="48" y="315"/>
                  <a:pt x="48" y="285"/>
                </a:cubicBezTo>
                <a:cubicBezTo>
                  <a:pt x="48" y="243"/>
                  <a:pt x="58" y="178"/>
                  <a:pt x="112" y="178"/>
                </a:cubicBezTo>
                <a:cubicBezTo>
                  <a:pt x="118" y="178"/>
                  <a:pt x="141" y="204"/>
                  <a:pt x="178" y="204"/>
                </a:cubicBezTo>
                <a:cubicBezTo>
                  <a:pt x="215" y="204"/>
                  <a:pt x="238" y="178"/>
                  <a:pt x="245" y="178"/>
                </a:cubicBezTo>
                <a:cubicBezTo>
                  <a:pt x="299" y="178"/>
                  <a:pt x="309" y="243"/>
                  <a:pt x="309" y="285"/>
                </a:cubicBezTo>
                <a:cubicBezTo>
                  <a:pt x="309" y="315"/>
                  <a:pt x="289" y="333"/>
                  <a:pt x="259" y="333"/>
                </a:cubicBezTo>
                <a:close/>
                <a:moveTo>
                  <a:pt x="178" y="190"/>
                </a:moveTo>
                <a:cubicBezTo>
                  <a:pt x="139" y="190"/>
                  <a:pt x="107" y="158"/>
                  <a:pt x="107" y="119"/>
                </a:cubicBezTo>
                <a:cubicBezTo>
                  <a:pt x="107" y="80"/>
                  <a:pt x="139" y="48"/>
                  <a:pt x="178" y="48"/>
                </a:cubicBezTo>
                <a:cubicBezTo>
                  <a:pt x="218" y="48"/>
                  <a:pt x="250" y="80"/>
                  <a:pt x="250" y="119"/>
                </a:cubicBezTo>
                <a:cubicBezTo>
                  <a:pt x="250" y="158"/>
                  <a:pt x="218" y="190"/>
                  <a:pt x="178" y="190"/>
                </a:cubicBezTo>
                <a:close/>
                <a:moveTo>
                  <a:pt x="285" y="95"/>
                </a:moveTo>
                <a:cubicBezTo>
                  <a:pt x="259" y="95"/>
                  <a:pt x="238" y="74"/>
                  <a:pt x="238" y="48"/>
                </a:cubicBezTo>
                <a:cubicBezTo>
                  <a:pt x="238" y="22"/>
                  <a:pt x="259" y="0"/>
                  <a:pt x="285" y="0"/>
                </a:cubicBezTo>
                <a:cubicBezTo>
                  <a:pt x="311" y="0"/>
                  <a:pt x="333" y="22"/>
                  <a:pt x="333" y="48"/>
                </a:cubicBezTo>
                <a:cubicBezTo>
                  <a:pt x="333" y="74"/>
                  <a:pt x="311" y="95"/>
                  <a:pt x="285" y="95"/>
                </a:cubicBezTo>
                <a:close/>
                <a:moveTo>
                  <a:pt x="320" y="190"/>
                </a:moveTo>
                <a:cubicBezTo>
                  <a:pt x="296" y="190"/>
                  <a:pt x="296" y="190"/>
                  <a:pt x="296" y="190"/>
                </a:cubicBezTo>
                <a:cubicBezTo>
                  <a:pt x="283" y="175"/>
                  <a:pt x="266" y="167"/>
                  <a:pt x="246" y="166"/>
                </a:cubicBezTo>
                <a:cubicBezTo>
                  <a:pt x="256" y="152"/>
                  <a:pt x="261" y="136"/>
                  <a:pt x="261" y="119"/>
                </a:cubicBezTo>
                <a:cubicBezTo>
                  <a:pt x="261" y="115"/>
                  <a:pt x="261" y="111"/>
                  <a:pt x="260" y="107"/>
                </a:cubicBezTo>
                <a:cubicBezTo>
                  <a:pt x="268" y="109"/>
                  <a:pt x="277" y="111"/>
                  <a:pt x="285" y="111"/>
                </a:cubicBezTo>
                <a:cubicBezTo>
                  <a:pt x="310" y="111"/>
                  <a:pt x="330" y="95"/>
                  <a:pt x="333" y="95"/>
                </a:cubicBezTo>
                <a:cubicBezTo>
                  <a:pt x="357" y="95"/>
                  <a:pt x="356" y="146"/>
                  <a:pt x="356" y="161"/>
                </a:cubicBezTo>
                <a:cubicBezTo>
                  <a:pt x="356" y="181"/>
                  <a:pt x="339" y="190"/>
                  <a:pt x="320" y="19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/>
          </a:p>
        </p:txBody>
      </p:sp>
      <p:grpSp>
        <p:nvGrpSpPr>
          <p:cNvPr id="59" name="Group 58"/>
          <p:cNvGrpSpPr/>
          <p:nvPr/>
        </p:nvGrpSpPr>
        <p:grpSpPr>
          <a:xfrm>
            <a:off x="6141682" y="2764769"/>
            <a:ext cx="563383" cy="543520"/>
            <a:chOff x="3970338" y="587375"/>
            <a:chExt cx="1203325" cy="1158875"/>
          </a:xfrm>
          <a:solidFill>
            <a:schemeClr val="bg1"/>
          </a:solidFill>
        </p:grpSpPr>
        <p:sp>
          <p:nvSpPr>
            <p:cNvPr id="60" name="Freeform 6"/>
            <p:cNvSpPr>
              <a:spLocks/>
            </p:cNvSpPr>
            <p:nvPr/>
          </p:nvSpPr>
          <p:spPr bwMode="auto">
            <a:xfrm>
              <a:off x="3970338" y="676275"/>
              <a:ext cx="914400" cy="1069975"/>
            </a:xfrm>
            <a:custGeom>
              <a:avLst/>
              <a:gdLst>
                <a:gd name="T0" fmla="*/ 244 w 244"/>
                <a:gd name="T1" fmla="*/ 242 h 285"/>
                <a:gd name="T2" fmla="*/ 143 w 244"/>
                <a:gd name="T3" fmla="*/ 285 h 285"/>
                <a:gd name="T4" fmla="*/ 0 w 244"/>
                <a:gd name="T5" fmla="*/ 142 h 285"/>
                <a:gd name="T6" fmla="*/ 143 w 244"/>
                <a:gd name="T7" fmla="*/ 0 h 285"/>
                <a:gd name="T8" fmla="*/ 143 w 244"/>
                <a:gd name="T9" fmla="*/ 141 h 285"/>
                <a:gd name="T10" fmla="*/ 244 w 244"/>
                <a:gd name="T11" fmla="*/ 242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4" h="285">
                  <a:moveTo>
                    <a:pt x="244" y="242"/>
                  </a:moveTo>
                  <a:cubicBezTo>
                    <a:pt x="218" y="269"/>
                    <a:pt x="182" y="285"/>
                    <a:pt x="143" y="285"/>
                  </a:cubicBezTo>
                  <a:cubicBezTo>
                    <a:pt x="64" y="285"/>
                    <a:pt x="0" y="221"/>
                    <a:pt x="0" y="142"/>
                  </a:cubicBezTo>
                  <a:cubicBezTo>
                    <a:pt x="0" y="64"/>
                    <a:pt x="64" y="0"/>
                    <a:pt x="143" y="0"/>
                  </a:cubicBezTo>
                  <a:cubicBezTo>
                    <a:pt x="143" y="141"/>
                    <a:pt x="143" y="141"/>
                    <a:pt x="143" y="141"/>
                  </a:cubicBezTo>
                  <a:lnTo>
                    <a:pt x="244" y="24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  <p:sp>
          <p:nvSpPr>
            <p:cNvPr id="61" name="Freeform 7"/>
            <p:cNvSpPr>
              <a:spLocks/>
            </p:cNvSpPr>
            <p:nvPr/>
          </p:nvSpPr>
          <p:spPr bwMode="auto">
            <a:xfrm>
              <a:off x="4592638" y="587375"/>
              <a:ext cx="536575" cy="536575"/>
            </a:xfrm>
            <a:custGeom>
              <a:avLst/>
              <a:gdLst>
                <a:gd name="T0" fmla="*/ 0 w 143"/>
                <a:gd name="T1" fmla="*/ 143 h 143"/>
                <a:gd name="T2" fmla="*/ 0 w 143"/>
                <a:gd name="T3" fmla="*/ 0 h 143"/>
                <a:gd name="T4" fmla="*/ 143 w 143"/>
                <a:gd name="T5" fmla="*/ 143 h 143"/>
                <a:gd name="T6" fmla="*/ 0 w 143"/>
                <a:gd name="T7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3" h="143">
                  <a:moveTo>
                    <a:pt x="0" y="14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9" y="0"/>
                    <a:pt x="143" y="64"/>
                    <a:pt x="143" y="143"/>
                  </a:cubicBezTo>
                  <a:lnTo>
                    <a:pt x="0" y="14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  <p:sp>
          <p:nvSpPr>
            <p:cNvPr id="62" name="Freeform 8"/>
            <p:cNvSpPr>
              <a:spLocks/>
            </p:cNvSpPr>
            <p:nvPr/>
          </p:nvSpPr>
          <p:spPr bwMode="auto">
            <a:xfrm>
              <a:off x="4633913" y="1209675"/>
              <a:ext cx="539750" cy="382588"/>
            </a:xfrm>
            <a:custGeom>
              <a:avLst/>
              <a:gdLst>
                <a:gd name="T0" fmla="*/ 144 w 144"/>
                <a:gd name="T1" fmla="*/ 0 h 102"/>
                <a:gd name="T2" fmla="*/ 101 w 144"/>
                <a:gd name="T3" fmla="*/ 102 h 102"/>
                <a:gd name="T4" fmla="*/ 0 w 144"/>
                <a:gd name="T5" fmla="*/ 0 h 102"/>
                <a:gd name="T6" fmla="*/ 144 w 144"/>
                <a:gd name="T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4" h="102">
                  <a:moveTo>
                    <a:pt x="144" y="0"/>
                  </a:moveTo>
                  <a:cubicBezTo>
                    <a:pt x="144" y="40"/>
                    <a:pt x="128" y="76"/>
                    <a:pt x="101" y="102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2548424" y="3868015"/>
            <a:ext cx="469029" cy="540309"/>
            <a:chOff x="2992438" y="166688"/>
            <a:chExt cx="1789112" cy="2057400"/>
          </a:xfrm>
          <a:solidFill>
            <a:schemeClr val="bg1"/>
          </a:solidFill>
        </p:grpSpPr>
        <p:sp>
          <p:nvSpPr>
            <p:cNvPr id="66" name="Freeform 6"/>
            <p:cNvSpPr>
              <a:spLocks noEditPoints="1"/>
            </p:cNvSpPr>
            <p:nvPr/>
          </p:nvSpPr>
          <p:spPr bwMode="auto">
            <a:xfrm>
              <a:off x="3152775" y="166688"/>
              <a:ext cx="1628775" cy="2057400"/>
            </a:xfrm>
            <a:custGeom>
              <a:avLst/>
              <a:gdLst>
                <a:gd name="T0" fmla="*/ 706 w 1024"/>
                <a:gd name="T1" fmla="*/ 1292 h 1294"/>
                <a:gd name="T2" fmla="*/ 698 w 1024"/>
                <a:gd name="T3" fmla="*/ 1292 h 1294"/>
                <a:gd name="T4" fmla="*/ 706 w 1024"/>
                <a:gd name="T5" fmla="*/ 1292 h 1294"/>
                <a:gd name="T6" fmla="*/ 422 w 1024"/>
                <a:gd name="T7" fmla="*/ 1294 h 1294"/>
                <a:gd name="T8" fmla="*/ 424 w 1024"/>
                <a:gd name="T9" fmla="*/ 1292 h 1294"/>
                <a:gd name="T10" fmla="*/ 422 w 1024"/>
                <a:gd name="T11" fmla="*/ 1292 h 1294"/>
                <a:gd name="T12" fmla="*/ 422 w 1024"/>
                <a:gd name="T13" fmla="*/ 1294 h 1294"/>
                <a:gd name="T14" fmla="*/ 919 w 1024"/>
                <a:gd name="T15" fmla="*/ 738 h 1294"/>
                <a:gd name="T16" fmla="*/ 866 w 1024"/>
                <a:gd name="T17" fmla="*/ 707 h 1294"/>
                <a:gd name="T18" fmla="*/ 828 w 1024"/>
                <a:gd name="T19" fmla="*/ 683 h 1294"/>
                <a:gd name="T20" fmla="*/ 783 w 1024"/>
                <a:gd name="T21" fmla="*/ 627 h 1294"/>
                <a:gd name="T22" fmla="*/ 720 w 1024"/>
                <a:gd name="T23" fmla="*/ 662 h 1294"/>
                <a:gd name="T24" fmla="*/ 682 w 1024"/>
                <a:gd name="T25" fmla="*/ 706 h 1294"/>
                <a:gd name="T26" fmla="*/ 656 w 1024"/>
                <a:gd name="T27" fmla="*/ 731 h 1294"/>
                <a:gd name="T28" fmla="*/ 606 w 1024"/>
                <a:gd name="T29" fmla="*/ 782 h 1294"/>
                <a:gd name="T30" fmla="*/ 692 w 1024"/>
                <a:gd name="T31" fmla="*/ 845 h 1294"/>
                <a:gd name="T32" fmla="*/ 718 w 1024"/>
                <a:gd name="T33" fmla="*/ 873 h 1294"/>
                <a:gd name="T34" fmla="*/ 685 w 1024"/>
                <a:gd name="T35" fmla="*/ 950 h 1294"/>
                <a:gd name="T36" fmla="*/ 585 w 1024"/>
                <a:gd name="T37" fmla="*/ 1001 h 1294"/>
                <a:gd name="T38" fmla="*/ 548 w 1024"/>
                <a:gd name="T39" fmla="*/ 814 h 1294"/>
                <a:gd name="T40" fmla="*/ 532 w 1024"/>
                <a:gd name="T41" fmla="*/ 644 h 1294"/>
                <a:gd name="T42" fmla="*/ 581 w 1024"/>
                <a:gd name="T43" fmla="*/ 631 h 1294"/>
                <a:gd name="T44" fmla="*/ 760 w 1024"/>
                <a:gd name="T45" fmla="*/ 562 h 1294"/>
                <a:gd name="T46" fmla="*/ 959 w 1024"/>
                <a:gd name="T47" fmla="*/ 478 h 1294"/>
                <a:gd name="T48" fmla="*/ 835 w 1024"/>
                <a:gd name="T49" fmla="*/ 290 h 1294"/>
                <a:gd name="T50" fmla="*/ 693 w 1024"/>
                <a:gd name="T51" fmla="*/ 201 h 1294"/>
                <a:gd name="T52" fmla="*/ 614 w 1024"/>
                <a:gd name="T53" fmla="*/ 138 h 1294"/>
                <a:gd name="T54" fmla="*/ 476 w 1024"/>
                <a:gd name="T55" fmla="*/ 2 h 1294"/>
                <a:gd name="T56" fmla="*/ 339 w 1024"/>
                <a:gd name="T57" fmla="*/ 89 h 1294"/>
                <a:gd name="T58" fmla="*/ 241 w 1024"/>
                <a:gd name="T59" fmla="*/ 200 h 1294"/>
                <a:gd name="T60" fmla="*/ 162 w 1024"/>
                <a:gd name="T61" fmla="*/ 256 h 1294"/>
                <a:gd name="T62" fmla="*/ 61 w 1024"/>
                <a:gd name="T63" fmla="*/ 370 h 1294"/>
                <a:gd name="T64" fmla="*/ 89 w 1024"/>
                <a:gd name="T65" fmla="*/ 556 h 1294"/>
                <a:gd name="T66" fmla="*/ 258 w 1024"/>
                <a:gd name="T67" fmla="*/ 558 h 1294"/>
                <a:gd name="T68" fmla="*/ 368 w 1024"/>
                <a:gd name="T69" fmla="*/ 638 h 1294"/>
                <a:gd name="T70" fmla="*/ 468 w 1024"/>
                <a:gd name="T71" fmla="*/ 840 h 1294"/>
                <a:gd name="T72" fmla="*/ 505 w 1024"/>
                <a:gd name="T73" fmla="*/ 1095 h 1294"/>
                <a:gd name="T74" fmla="*/ 424 w 1024"/>
                <a:gd name="T75" fmla="*/ 1292 h 1294"/>
                <a:gd name="T76" fmla="*/ 698 w 1024"/>
                <a:gd name="T77" fmla="*/ 1292 h 1294"/>
                <a:gd name="T78" fmla="*/ 617 w 1024"/>
                <a:gd name="T79" fmla="*/ 1272 h 1294"/>
                <a:gd name="T80" fmla="*/ 598 w 1024"/>
                <a:gd name="T81" fmla="*/ 1171 h 1294"/>
                <a:gd name="T82" fmla="*/ 593 w 1024"/>
                <a:gd name="T83" fmla="*/ 1036 h 1294"/>
                <a:gd name="T84" fmla="*/ 775 w 1024"/>
                <a:gd name="T85" fmla="*/ 885 h 1294"/>
                <a:gd name="T86" fmla="*/ 895 w 1024"/>
                <a:gd name="T87" fmla="*/ 849 h 1294"/>
                <a:gd name="T88" fmla="*/ 972 w 1024"/>
                <a:gd name="T89" fmla="*/ 785 h 1294"/>
                <a:gd name="T90" fmla="*/ 919 w 1024"/>
                <a:gd name="T91" fmla="*/ 738 h 1294"/>
                <a:gd name="T92" fmla="*/ 420 w 1024"/>
                <a:gd name="T93" fmla="*/ 658 h 1294"/>
                <a:gd name="T94" fmla="*/ 483 w 1024"/>
                <a:gd name="T95" fmla="*/ 657 h 1294"/>
                <a:gd name="T96" fmla="*/ 488 w 1024"/>
                <a:gd name="T97" fmla="*/ 782 h 1294"/>
                <a:gd name="T98" fmla="*/ 420 w 1024"/>
                <a:gd name="T99" fmla="*/ 658 h 1294"/>
                <a:gd name="T100" fmla="*/ 727 w 1024"/>
                <a:gd name="T101" fmla="*/ 918 h 1294"/>
                <a:gd name="T102" fmla="*/ 735 w 1024"/>
                <a:gd name="T103" fmla="*/ 880 h 1294"/>
                <a:gd name="T104" fmla="*/ 759 w 1024"/>
                <a:gd name="T105" fmla="*/ 882 h 1294"/>
                <a:gd name="T106" fmla="*/ 727 w 1024"/>
                <a:gd name="T107" fmla="*/ 918 h 1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24" h="1294">
                  <a:moveTo>
                    <a:pt x="706" y="1292"/>
                  </a:moveTo>
                  <a:cubicBezTo>
                    <a:pt x="698" y="1292"/>
                    <a:pt x="698" y="1292"/>
                    <a:pt x="698" y="1292"/>
                  </a:cubicBezTo>
                  <a:cubicBezTo>
                    <a:pt x="703" y="1292"/>
                    <a:pt x="706" y="1292"/>
                    <a:pt x="706" y="1292"/>
                  </a:cubicBezTo>
                  <a:close/>
                  <a:moveTo>
                    <a:pt x="422" y="1294"/>
                  </a:moveTo>
                  <a:cubicBezTo>
                    <a:pt x="422" y="1294"/>
                    <a:pt x="423" y="1293"/>
                    <a:pt x="424" y="1292"/>
                  </a:cubicBezTo>
                  <a:cubicBezTo>
                    <a:pt x="422" y="1292"/>
                    <a:pt x="422" y="1292"/>
                    <a:pt x="422" y="1292"/>
                  </a:cubicBezTo>
                  <a:lnTo>
                    <a:pt x="422" y="1294"/>
                  </a:lnTo>
                  <a:close/>
                  <a:moveTo>
                    <a:pt x="919" y="738"/>
                  </a:moveTo>
                  <a:cubicBezTo>
                    <a:pt x="919" y="738"/>
                    <a:pt x="905" y="691"/>
                    <a:pt x="866" y="707"/>
                  </a:cubicBezTo>
                  <a:cubicBezTo>
                    <a:pt x="863" y="680"/>
                    <a:pt x="828" y="683"/>
                    <a:pt x="828" y="683"/>
                  </a:cubicBezTo>
                  <a:cubicBezTo>
                    <a:pt x="828" y="683"/>
                    <a:pt x="825" y="623"/>
                    <a:pt x="783" y="627"/>
                  </a:cubicBezTo>
                  <a:cubicBezTo>
                    <a:pt x="740" y="631"/>
                    <a:pt x="720" y="662"/>
                    <a:pt x="720" y="662"/>
                  </a:cubicBezTo>
                  <a:cubicBezTo>
                    <a:pt x="720" y="662"/>
                    <a:pt x="677" y="665"/>
                    <a:pt x="682" y="706"/>
                  </a:cubicBezTo>
                  <a:cubicBezTo>
                    <a:pt x="660" y="710"/>
                    <a:pt x="656" y="731"/>
                    <a:pt x="656" y="731"/>
                  </a:cubicBezTo>
                  <a:cubicBezTo>
                    <a:pt x="656" y="731"/>
                    <a:pt x="609" y="730"/>
                    <a:pt x="606" y="782"/>
                  </a:cubicBezTo>
                  <a:cubicBezTo>
                    <a:pt x="604" y="833"/>
                    <a:pt x="645" y="878"/>
                    <a:pt x="692" y="845"/>
                  </a:cubicBezTo>
                  <a:cubicBezTo>
                    <a:pt x="692" y="845"/>
                    <a:pt x="703" y="871"/>
                    <a:pt x="718" y="873"/>
                  </a:cubicBezTo>
                  <a:cubicBezTo>
                    <a:pt x="718" y="873"/>
                    <a:pt x="719" y="924"/>
                    <a:pt x="685" y="950"/>
                  </a:cubicBezTo>
                  <a:cubicBezTo>
                    <a:pt x="650" y="976"/>
                    <a:pt x="585" y="1001"/>
                    <a:pt x="585" y="1001"/>
                  </a:cubicBezTo>
                  <a:cubicBezTo>
                    <a:pt x="585" y="1001"/>
                    <a:pt x="570" y="890"/>
                    <a:pt x="548" y="814"/>
                  </a:cubicBezTo>
                  <a:cubicBezTo>
                    <a:pt x="525" y="738"/>
                    <a:pt x="532" y="644"/>
                    <a:pt x="532" y="644"/>
                  </a:cubicBezTo>
                  <a:cubicBezTo>
                    <a:pt x="532" y="644"/>
                    <a:pt x="560" y="646"/>
                    <a:pt x="581" y="631"/>
                  </a:cubicBezTo>
                  <a:cubicBezTo>
                    <a:pt x="602" y="615"/>
                    <a:pt x="689" y="704"/>
                    <a:pt x="760" y="562"/>
                  </a:cubicBezTo>
                  <a:cubicBezTo>
                    <a:pt x="760" y="562"/>
                    <a:pt x="894" y="599"/>
                    <a:pt x="959" y="478"/>
                  </a:cubicBezTo>
                  <a:cubicBezTo>
                    <a:pt x="1024" y="357"/>
                    <a:pt x="882" y="277"/>
                    <a:pt x="835" y="290"/>
                  </a:cubicBezTo>
                  <a:cubicBezTo>
                    <a:pt x="835" y="290"/>
                    <a:pt x="819" y="176"/>
                    <a:pt x="693" y="201"/>
                  </a:cubicBezTo>
                  <a:cubicBezTo>
                    <a:pt x="693" y="201"/>
                    <a:pt x="682" y="134"/>
                    <a:pt x="614" y="138"/>
                  </a:cubicBezTo>
                  <a:cubicBezTo>
                    <a:pt x="614" y="138"/>
                    <a:pt x="598" y="8"/>
                    <a:pt x="476" y="2"/>
                  </a:cubicBezTo>
                  <a:cubicBezTo>
                    <a:pt x="378" y="0"/>
                    <a:pt x="339" y="89"/>
                    <a:pt x="339" y="89"/>
                  </a:cubicBezTo>
                  <a:cubicBezTo>
                    <a:pt x="339" y="89"/>
                    <a:pt x="242" y="76"/>
                    <a:pt x="241" y="200"/>
                  </a:cubicBezTo>
                  <a:cubicBezTo>
                    <a:pt x="241" y="200"/>
                    <a:pt x="182" y="213"/>
                    <a:pt x="162" y="256"/>
                  </a:cubicBezTo>
                  <a:cubicBezTo>
                    <a:pt x="141" y="270"/>
                    <a:pt x="43" y="261"/>
                    <a:pt x="61" y="370"/>
                  </a:cubicBezTo>
                  <a:cubicBezTo>
                    <a:pt x="61" y="370"/>
                    <a:pt x="0" y="478"/>
                    <a:pt x="89" y="556"/>
                  </a:cubicBezTo>
                  <a:cubicBezTo>
                    <a:pt x="159" y="608"/>
                    <a:pt x="258" y="558"/>
                    <a:pt x="258" y="558"/>
                  </a:cubicBezTo>
                  <a:cubicBezTo>
                    <a:pt x="258" y="558"/>
                    <a:pt x="298" y="622"/>
                    <a:pt x="368" y="638"/>
                  </a:cubicBezTo>
                  <a:cubicBezTo>
                    <a:pt x="368" y="638"/>
                    <a:pt x="423" y="765"/>
                    <a:pt x="468" y="840"/>
                  </a:cubicBezTo>
                  <a:cubicBezTo>
                    <a:pt x="480" y="855"/>
                    <a:pt x="523" y="961"/>
                    <a:pt x="505" y="1095"/>
                  </a:cubicBezTo>
                  <a:cubicBezTo>
                    <a:pt x="487" y="1216"/>
                    <a:pt x="434" y="1281"/>
                    <a:pt x="424" y="1292"/>
                  </a:cubicBezTo>
                  <a:cubicBezTo>
                    <a:pt x="698" y="1292"/>
                    <a:pt x="698" y="1292"/>
                    <a:pt x="698" y="1292"/>
                  </a:cubicBezTo>
                  <a:cubicBezTo>
                    <a:pt x="680" y="1292"/>
                    <a:pt x="636" y="1289"/>
                    <a:pt x="617" y="1272"/>
                  </a:cubicBezTo>
                  <a:cubicBezTo>
                    <a:pt x="593" y="1250"/>
                    <a:pt x="604" y="1226"/>
                    <a:pt x="598" y="1171"/>
                  </a:cubicBezTo>
                  <a:cubicBezTo>
                    <a:pt x="591" y="1117"/>
                    <a:pt x="593" y="1036"/>
                    <a:pt x="593" y="1036"/>
                  </a:cubicBezTo>
                  <a:cubicBezTo>
                    <a:pt x="593" y="1036"/>
                    <a:pt x="752" y="943"/>
                    <a:pt x="775" y="885"/>
                  </a:cubicBezTo>
                  <a:cubicBezTo>
                    <a:pt x="792" y="891"/>
                    <a:pt x="896" y="884"/>
                    <a:pt x="895" y="849"/>
                  </a:cubicBezTo>
                  <a:cubicBezTo>
                    <a:pt x="914" y="858"/>
                    <a:pt x="979" y="838"/>
                    <a:pt x="972" y="785"/>
                  </a:cubicBezTo>
                  <a:cubicBezTo>
                    <a:pt x="962" y="742"/>
                    <a:pt x="919" y="738"/>
                    <a:pt x="919" y="738"/>
                  </a:cubicBezTo>
                  <a:close/>
                  <a:moveTo>
                    <a:pt x="420" y="658"/>
                  </a:moveTo>
                  <a:cubicBezTo>
                    <a:pt x="483" y="657"/>
                    <a:pt x="483" y="657"/>
                    <a:pt x="483" y="657"/>
                  </a:cubicBezTo>
                  <a:cubicBezTo>
                    <a:pt x="479" y="702"/>
                    <a:pt x="488" y="782"/>
                    <a:pt x="488" y="782"/>
                  </a:cubicBezTo>
                  <a:cubicBezTo>
                    <a:pt x="438" y="727"/>
                    <a:pt x="420" y="658"/>
                    <a:pt x="420" y="658"/>
                  </a:cubicBezTo>
                  <a:close/>
                  <a:moveTo>
                    <a:pt x="727" y="918"/>
                  </a:moveTo>
                  <a:cubicBezTo>
                    <a:pt x="727" y="918"/>
                    <a:pt x="738" y="898"/>
                    <a:pt x="735" y="880"/>
                  </a:cubicBezTo>
                  <a:cubicBezTo>
                    <a:pt x="735" y="880"/>
                    <a:pt x="751" y="881"/>
                    <a:pt x="759" y="882"/>
                  </a:cubicBezTo>
                  <a:cubicBezTo>
                    <a:pt x="759" y="882"/>
                    <a:pt x="744" y="903"/>
                    <a:pt x="727" y="9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  <p:sp>
          <p:nvSpPr>
            <p:cNvPr id="67" name="Freeform 7"/>
            <p:cNvSpPr>
              <a:spLocks noEditPoints="1"/>
            </p:cNvSpPr>
            <p:nvPr/>
          </p:nvSpPr>
          <p:spPr bwMode="auto">
            <a:xfrm>
              <a:off x="2992438" y="1249363"/>
              <a:ext cx="771525" cy="974725"/>
            </a:xfrm>
            <a:custGeom>
              <a:avLst/>
              <a:gdLst>
                <a:gd name="T0" fmla="*/ 436 w 485"/>
                <a:gd name="T1" fmla="*/ 349 h 613"/>
                <a:gd name="T2" fmla="*/ 411 w 485"/>
                <a:gd name="T3" fmla="*/ 335 h 613"/>
                <a:gd name="T4" fmla="*/ 392 w 485"/>
                <a:gd name="T5" fmla="*/ 323 h 613"/>
                <a:gd name="T6" fmla="*/ 371 w 485"/>
                <a:gd name="T7" fmla="*/ 297 h 613"/>
                <a:gd name="T8" fmla="*/ 341 w 485"/>
                <a:gd name="T9" fmla="*/ 314 h 613"/>
                <a:gd name="T10" fmla="*/ 324 w 485"/>
                <a:gd name="T11" fmla="*/ 334 h 613"/>
                <a:gd name="T12" fmla="*/ 311 w 485"/>
                <a:gd name="T13" fmla="*/ 346 h 613"/>
                <a:gd name="T14" fmla="*/ 287 w 485"/>
                <a:gd name="T15" fmla="*/ 370 h 613"/>
                <a:gd name="T16" fmla="*/ 328 w 485"/>
                <a:gd name="T17" fmla="*/ 400 h 613"/>
                <a:gd name="T18" fmla="*/ 340 w 485"/>
                <a:gd name="T19" fmla="*/ 414 h 613"/>
                <a:gd name="T20" fmla="*/ 325 w 485"/>
                <a:gd name="T21" fmla="*/ 450 h 613"/>
                <a:gd name="T22" fmla="*/ 277 w 485"/>
                <a:gd name="T23" fmla="*/ 474 h 613"/>
                <a:gd name="T24" fmla="*/ 260 w 485"/>
                <a:gd name="T25" fmla="*/ 385 h 613"/>
                <a:gd name="T26" fmla="*/ 253 w 485"/>
                <a:gd name="T27" fmla="*/ 305 h 613"/>
                <a:gd name="T28" fmla="*/ 275 w 485"/>
                <a:gd name="T29" fmla="*/ 299 h 613"/>
                <a:gd name="T30" fmla="*/ 360 w 485"/>
                <a:gd name="T31" fmla="*/ 266 h 613"/>
                <a:gd name="T32" fmla="*/ 455 w 485"/>
                <a:gd name="T33" fmla="*/ 226 h 613"/>
                <a:gd name="T34" fmla="*/ 396 w 485"/>
                <a:gd name="T35" fmla="*/ 137 h 613"/>
                <a:gd name="T36" fmla="*/ 328 w 485"/>
                <a:gd name="T37" fmla="*/ 95 h 613"/>
                <a:gd name="T38" fmla="*/ 291 w 485"/>
                <a:gd name="T39" fmla="*/ 65 h 613"/>
                <a:gd name="T40" fmla="*/ 226 w 485"/>
                <a:gd name="T41" fmla="*/ 1 h 613"/>
                <a:gd name="T42" fmla="*/ 161 w 485"/>
                <a:gd name="T43" fmla="*/ 42 h 613"/>
                <a:gd name="T44" fmla="*/ 114 w 485"/>
                <a:gd name="T45" fmla="*/ 95 h 613"/>
                <a:gd name="T46" fmla="*/ 77 w 485"/>
                <a:gd name="T47" fmla="*/ 121 h 613"/>
                <a:gd name="T48" fmla="*/ 29 w 485"/>
                <a:gd name="T49" fmla="*/ 175 h 613"/>
                <a:gd name="T50" fmla="*/ 42 w 485"/>
                <a:gd name="T51" fmla="*/ 263 h 613"/>
                <a:gd name="T52" fmla="*/ 122 w 485"/>
                <a:gd name="T53" fmla="*/ 264 h 613"/>
                <a:gd name="T54" fmla="*/ 175 w 485"/>
                <a:gd name="T55" fmla="*/ 302 h 613"/>
                <a:gd name="T56" fmla="*/ 222 w 485"/>
                <a:gd name="T57" fmla="*/ 398 h 613"/>
                <a:gd name="T58" fmla="*/ 240 w 485"/>
                <a:gd name="T59" fmla="*/ 519 h 613"/>
                <a:gd name="T60" fmla="*/ 201 w 485"/>
                <a:gd name="T61" fmla="*/ 612 h 613"/>
                <a:gd name="T62" fmla="*/ 331 w 485"/>
                <a:gd name="T63" fmla="*/ 612 h 613"/>
                <a:gd name="T64" fmla="*/ 293 w 485"/>
                <a:gd name="T65" fmla="*/ 602 h 613"/>
                <a:gd name="T66" fmla="*/ 283 w 485"/>
                <a:gd name="T67" fmla="*/ 555 h 613"/>
                <a:gd name="T68" fmla="*/ 281 w 485"/>
                <a:gd name="T69" fmla="*/ 491 h 613"/>
                <a:gd name="T70" fmla="*/ 367 w 485"/>
                <a:gd name="T71" fmla="*/ 419 h 613"/>
                <a:gd name="T72" fmla="*/ 425 w 485"/>
                <a:gd name="T73" fmla="*/ 402 h 613"/>
                <a:gd name="T74" fmla="*/ 461 w 485"/>
                <a:gd name="T75" fmla="*/ 372 h 613"/>
                <a:gd name="T76" fmla="*/ 436 w 485"/>
                <a:gd name="T77" fmla="*/ 349 h 613"/>
                <a:gd name="T78" fmla="*/ 199 w 485"/>
                <a:gd name="T79" fmla="*/ 312 h 613"/>
                <a:gd name="T80" fmla="*/ 229 w 485"/>
                <a:gd name="T81" fmla="*/ 311 h 613"/>
                <a:gd name="T82" fmla="*/ 231 w 485"/>
                <a:gd name="T83" fmla="*/ 370 h 613"/>
                <a:gd name="T84" fmla="*/ 199 w 485"/>
                <a:gd name="T85" fmla="*/ 312 h 613"/>
                <a:gd name="T86" fmla="*/ 345 w 485"/>
                <a:gd name="T87" fmla="*/ 435 h 613"/>
                <a:gd name="T88" fmla="*/ 348 w 485"/>
                <a:gd name="T89" fmla="*/ 417 h 613"/>
                <a:gd name="T90" fmla="*/ 360 w 485"/>
                <a:gd name="T91" fmla="*/ 418 h 613"/>
                <a:gd name="T92" fmla="*/ 345 w 485"/>
                <a:gd name="T93" fmla="*/ 435 h 613"/>
                <a:gd name="T94" fmla="*/ 200 w 485"/>
                <a:gd name="T95" fmla="*/ 613 h 613"/>
                <a:gd name="T96" fmla="*/ 201 w 485"/>
                <a:gd name="T97" fmla="*/ 612 h 613"/>
                <a:gd name="T98" fmla="*/ 200 w 485"/>
                <a:gd name="T99" fmla="*/ 612 h 613"/>
                <a:gd name="T100" fmla="*/ 200 w 485"/>
                <a:gd name="T101" fmla="*/ 613 h 613"/>
                <a:gd name="T102" fmla="*/ 335 w 485"/>
                <a:gd name="T103" fmla="*/ 612 h 613"/>
                <a:gd name="T104" fmla="*/ 331 w 485"/>
                <a:gd name="T105" fmla="*/ 612 h 613"/>
                <a:gd name="T106" fmla="*/ 335 w 485"/>
                <a:gd name="T107" fmla="*/ 612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85" h="613">
                  <a:moveTo>
                    <a:pt x="436" y="349"/>
                  </a:moveTo>
                  <a:cubicBezTo>
                    <a:pt x="436" y="349"/>
                    <a:pt x="429" y="327"/>
                    <a:pt x="411" y="335"/>
                  </a:cubicBezTo>
                  <a:cubicBezTo>
                    <a:pt x="409" y="322"/>
                    <a:pt x="392" y="323"/>
                    <a:pt x="392" y="323"/>
                  </a:cubicBezTo>
                  <a:cubicBezTo>
                    <a:pt x="392" y="323"/>
                    <a:pt x="391" y="295"/>
                    <a:pt x="371" y="297"/>
                  </a:cubicBezTo>
                  <a:cubicBezTo>
                    <a:pt x="351" y="299"/>
                    <a:pt x="341" y="314"/>
                    <a:pt x="341" y="314"/>
                  </a:cubicBezTo>
                  <a:cubicBezTo>
                    <a:pt x="341" y="314"/>
                    <a:pt x="321" y="315"/>
                    <a:pt x="324" y="334"/>
                  </a:cubicBezTo>
                  <a:cubicBezTo>
                    <a:pt x="313" y="336"/>
                    <a:pt x="311" y="346"/>
                    <a:pt x="311" y="346"/>
                  </a:cubicBezTo>
                  <a:cubicBezTo>
                    <a:pt x="311" y="346"/>
                    <a:pt x="289" y="346"/>
                    <a:pt x="287" y="370"/>
                  </a:cubicBezTo>
                  <a:cubicBezTo>
                    <a:pt x="286" y="395"/>
                    <a:pt x="306" y="416"/>
                    <a:pt x="328" y="400"/>
                  </a:cubicBezTo>
                  <a:cubicBezTo>
                    <a:pt x="328" y="400"/>
                    <a:pt x="333" y="413"/>
                    <a:pt x="340" y="414"/>
                  </a:cubicBezTo>
                  <a:cubicBezTo>
                    <a:pt x="340" y="414"/>
                    <a:pt x="341" y="438"/>
                    <a:pt x="325" y="450"/>
                  </a:cubicBezTo>
                  <a:cubicBezTo>
                    <a:pt x="308" y="462"/>
                    <a:pt x="277" y="474"/>
                    <a:pt x="277" y="474"/>
                  </a:cubicBezTo>
                  <a:cubicBezTo>
                    <a:pt x="277" y="474"/>
                    <a:pt x="270" y="421"/>
                    <a:pt x="260" y="385"/>
                  </a:cubicBezTo>
                  <a:cubicBezTo>
                    <a:pt x="249" y="349"/>
                    <a:pt x="253" y="305"/>
                    <a:pt x="253" y="305"/>
                  </a:cubicBezTo>
                  <a:cubicBezTo>
                    <a:pt x="253" y="305"/>
                    <a:pt x="265" y="306"/>
                    <a:pt x="275" y="299"/>
                  </a:cubicBezTo>
                  <a:cubicBezTo>
                    <a:pt x="285" y="291"/>
                    <a:pt x="327" y="333"/>
                    <a:pt x="360" y="266"/>
                  </a:cubicBezTo>
                  <a:cubicBezTo>
                    <a:pt x="360" y="266"/>
                    <a:pt x="424" y="284"/>
                    <a:pt x="455" y="226"/>
                  </a:cubicBezTo>
                  <a:cubicBezTo>
                    <a:pt x="485" y="169"/>
                    <a:pt x="418" y="131"/>
                    <a:pt x="396" y="137"/>
                  </a:cubicBezTo>
                  <a:cubicBezTo>
                    <a:pt x="396" y="137"/>
                    <a:pt x="388" y="84"/>
                    <a:pt x="328" y="95"/>
                  </a:cubicBezTo>
                  <a:cubicBezTo>
                    <a:pt x="328" y="95"/>
                    <a:pt x="323" y="63"/>
                    <a:pt x="291" y="65"/>
                  </a:cubicBezTo>
                  <a:cubicBezTo>
                    <a:pt x="291" y="65"/>
                    <a:pt x="284" y="4"/>
                    <a:pt x="226" y="1"/>
                  </a:cubicBezTo>
                  <a:cubicBezTo>
                    <a:pt x="180" y="0"/>
                    <a:pt x="161" y="42"/>
                    <a:pt x="161" y="42"/>
                  </a:cubicBezTo>
                  <a:cubicBezTo>
                    <a:pt x="161" y="42"/>
                    <a:pt x="115" y="36"/>
                    <a:pt x="114" y="95"/>
                  </a:cubicBezTo>
                  <a:cubicBezTo>
                    <a:pt x="114" y="95"/>
                    <a:pt x="87" y="101"/>
                    <a:pt x="77" y="121"/>
                  </a:cubicBezTo>
                  <a:cubicBezTo>
                    <a:pt x="67" y="128"/>
                    <a:pt x="21" y="124"/>
                    <a:pt x="29" y="175"/>
                  </a:cubicBezTo>
                  <a:cubicBezTo>
                    <a:pt x="29" y="175"/>
                    <a:pt x="0" y="226"/>
                    <a:pt x="42" y="263"/>
                  </a:cubicBezTo>
                  <a:cubicBezTo>
                    <a:pt x="76" y="288"/>
                    <a:pt x="122" y="264"/>
                    <a:pt x="122" y="264"/>
                  </a:cubicBezTo>
                  <a:cubicBezTo>
                    <a:pt x="122" y="264"/>
                    <a:pt x="141" y="295"/>
                    <a:pt x="175" y="302"/>
                  </a:cubicBezTo>
                  <a:cubicBezTo>
                    <a:pt x="175" y="302"/>
                    <a:pt x="201" y="362"/>
                    <a:pt x="222" y="398"/>
                  </a:cubicBezTo>
                  <a:cubicBezTo>
                    <a:pt x="228" y="405"/>
                    <a:pt x="248" y="455"/>
                    <a:pt x="240" y="519"/>
                  </a:cubicBezTo>
                  <a:cubicBezTo>
                    <a:pt x="231" y="576"/>
                    <a:pt x="206" y="607"/>
                    <a:pt x="201" y="612"/>
                  </a:cubicBezTo>
                  <a:cubicBezTo>
                    <a:pt x="331" y="612"/>
                    <a:pt x="331" y="612"/>
                    <a:pt x="331" y="612"/>
                  </a:cubicBezTo>
                  <a:cubicBezTo>
                    <a:pt x="323" y="612"/>
                    <a:pt x="302" y="611"/>
                    <a:pt x="293" y="602"/>
                  </a:cubicBezTo>
                  <a:cubicBezTo>
                    <a:pt x="281" y="592"/>
                    <a:pt x="287" y="580"/>
                    <a:pt x="283" y="555"/>
                  </a:cubicBezTo>
                  <a:cubicBezTo>
                    <a:pt x="280" y="529"/>
                    <a:pt x="281" y="491"/>
                    <a:pt x="281" y="491"/>
                  </a:cubicBezTo>
                  <a:cubicBezTo>
                    <a:pt x="281" y="491"/>
                    <a:pt x="356" y="447"/>
                    <a:pt x="367" y="419"/>
                  </a:cubicBezTo>
                  <a:cubicBezTo>
                    <a:pt x="375" y="422"/>
                    <a:pt x="425" y="419"/>
                    <a:pt x="425" y="402"/>
                  </a:cubicBezTo>
                  <a:cubicBezTo>
                    <a:pt x="433" y="406"/>
                    <a:pt x="464" y="397"/>
                    <a:pt x="461" y="372"/>
                  </a:cubicBezTo>
                  <a:cubicBezTo>
                    <a:pt x="456" y="351"/>
                    <a:pt x="436" y="349"/>
                    <a:pt x="436" y="349"/>
                  </a:cubicBezTo>
                  <a:close/>
                  <a:moveTo>
                    <a:pt x="199" y="312"/>
                  </a:moveTo>
                  <a:cubicBezTo>
                    <a:pt x="229" y="311"/>
                    <a:pt x="229" y="311"/>
                    <a:pt x="229" y="311"/>
                  </a:cubicBezTo>
                  <a:cubicBezTo>
                    <a:pt x="227" y="332"/>
                    <a:pt x="231" y="370"/>
                    <a:pt x="231" y="370"/>
                  </a:cubicBezTo>
                  <a:cubicBezTo>
                    <a:pt x="208" y="344"/>
                    <a:pt x="199" y="312"/>
                    <a:pt x="199" y="312"/>
                  </a:cubicBezTo>
                  <a:close/>
                  <a:moveTo>
                    <a:pt x="345" y="435"/>
                  </a:moveTo>
                  <a:cubicBezTo>
                    <a:pt x="345" y="435"/>
                    <a:pt x="350" y="425"/>
                    <a:pt x="348" y="417"/>
                  </a:cubicBezTo>
                  <a:cubicBezTo>
                    <a:pt x="348" y="417"/>
                    <a:pt x="356" y="417"/>
                    <a:pt x="360" y="418"/>
                  </a:cubicBezTo>
                  <a:cubicBezTo>
                    <a:pt x="360" y="418"/>
                    <a:pt x="353" y="428"/>
                    <a:pt x="345" y="435"/>
                  </a:cubicBezTo>
                  <a:close/>
                  <a:moveTo>
                    <a:pt x="200" y="613"/>
                  </a:moveTo>
                  <a:cubicBezTo>
                    <a:pt x="200" y="613"/>
                    <a:pt x="201" y="612"/>
                    <a:pt x="201" y="612"/>
                  </a:cubicBezTo>
                  <a:cubicBezTo>
                    <a:pt x="200" y="612"/>
                    <a:pt x="200" y="612"/>
                    <a:pt x="200" y="612"/>
                  </a:cubicBezTo>
                  <a:lnTo>
                    <a:pt x="200" y="613"/>
                  </a:lnTo>
                  <a:close/>
                  <a:moveTo>
                    <a:pt x="335" y="612"/>
                  </a:moveTo>
                  <a:cubicBezTo>
                    <a:pt x="331" y="612"/>
                    <a:pt x="331" y="612"/>
                    <a:pt x="331" y="612"/>
                  </a:cubicBezTo>
                  <a:cubicBezTo>
                    <a:pt x="333" y="612"/>
                    <a:pt x="335" y="612"/>
                    <a:pt x="335" y="6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/>
            </a:p>
          </p:txBody>
        </p:sp>
      </p:grpSp>
      <p:sp>
        <p:nvSpPr>
          <p:cNvPr id="70" name="Freeform 6"/>
          <p:cNvSpPr>
            <a:spLocks noEditPoints="1"/>
          </p:cNvSpPr>
          <p:nvPr/>
        </p:nvSpPr>
        <p:spPr bwMode="auto">
          <a:xfrm>
            <a:off x="6197946" y="5115558"/>
            <a:ext cx="424860" cy="363343"/>
          </a:xfrm>
          <a:custGeom>
            <a:avLst/>
            <a:gdLst>
              <a:gd name="T0" fmla="*/ 176 w 405"/>
              <a:gd name="T1" fmla="*/ 118 h 346"/>
              <a:gd name="T2" fmla="*/ 274 w 405"/>
              <a:gd name="T3" fmla="*/ 181 h 346"/>
              <a:gd name="T4" fmla="*/ 299 w 405"/>
              <a:gd name="T5" fmla="*/ 176 h 346"/>
              <a:gd name="T6" fmla="*/ 399 w 405"/>
              <a:gd name="T7" fmla="*/ 31 h 346"/>
              <a:gd name="T8" fmla="*/ 394 w 405"/>
              <a:gd name="T9" fmla="*/ 6 h 346"/>
              <a:gd name="T10" fmla="*/ 369 w 405"/>
              <a:gd name="T11" fmla="*/ 10 h 346"/>
              <a:gd name="T12" fmla="*/ 279 w 405"/>
              <a:gd name="T13" fmla="*/ 141 h 346"/>
              <a:gd name="T14" fmla="*/ 180 w 405"/>
              <a:gd name="T15" fmla="*/ 78 h 346"/>
              <a:gd name="T16" fmla="*/ 167 w 405"/>
              <a:gd name="T17" fmla="*/ 75 h 346"/>
              <a:gd name="T18" fmla="*/ 155 w 405"/>
              <a:gd name="T19" fmla="*/ 83 h 346"/>
              <a:gd name="T20" fmla="*/ 5 w 405"/>
              <a:gd name="T21" fmla="*/ 319 h 346"/>
              <a:gd name="T22" fmla="*/ 11 w 405"/>
              <a:gd name="T23" fmla="*/ 344 h 346"/>
              <a:gd name="T24" fmla="*/ 20 w 405"/>
              <a:gd name="T25" fmla="*/ 346 h 346"/>
              <a:gd name="T26" fmla="*/ 36 w 405"/>
              <a:gd name="T27" fmla="*/ 338 h 346"/>
              <a:gd name="T28" fmla="*/ 176 w 405"/>
              <a:gd name="T29" fmla="*/ 118 h 346"/>
              <a:gd name="T30" fmla="*/ 372 w 405"/>
              <a:gd name="T31" fmla="*/ 206 h 346"/>
              <a:gd name="T32" fmla="*/ 283 w 405"/>
              <a:gd name="T33" fmla="*/ 287 h 346"/>
              <a:gd name="T34" fmla="*/ 178 w 405"/>
              <a:gd name="T35" fmla="*/ 205 h 346"/>
              <a:gd name="T36" fmla="*/ 171 w 405"/>
              <a:gd name="T37" fmla="*/ 202 h 346"/>
              <a:gd name="T38" fmla="*/ 157 w 405"/>
              <a:gd name="T39" fmla="*/ 199 h 346"/>
              <a:gd name="T40" fmla="*/ 136 w 405"/>
              <a:gd name="T41" fmla="*/ 231 h 346"/>
              <a:gd name="T42" fmla="*/ 158 w 405"/>
              <a:gd name="T43" fmla="*/ 236 h 346"/>
              <a:gd name="T44" fmla="*/ 272 w 405"/>
              <a:gd name="T45" fmla="*/ 324 h 346"/>
              <a:gd name="T46" fmla="*/ 284 w 405"/>
              <a:gd name="T47" fmla="*/ 328 h 346"/>
              <a:gd name="T48" fmla="*/ 296 w 405"/>
              <a:gd name="T49" fmla="*/ 324 h 346"/>
              <a:gd name="T50" fmla="*/ 396 w 405"/>
              <a:gd name="T51" fmla="*/ 233 h 346"/>
              <a:gd name="T52" fmla="*/ 398 w 405"/>
              <a:gd name="T53" fmla="*/ 208 h 346"/>
              <a:gd name="T54" fmla="*/ 372 w 405"/>
              <a:gd name="T55" fmla="*/ 206 h 346"/>
              <a:gd name="T56" fmla="*/ 16 w 405"/>
              <a:gd name="T57" fmla="*/ 201 h 346"/>
              <a:gd name="T58" fmla="*/ 43 w 405"/>
              <a:gd name="T59" fmla="*/ 208 h 346"/>
              <a:gd name="T60" fmla="*/ 64 w 405"/>
              <a:gd name="T61" fmla="*/ 176 h 346"/>
              <a:gd name="T62" fmla="*/ 25 w 405"/>
              <a:gd name="T63" fmla="*/ 166 h 346"/>
              <a:gd name="T64" fmla="*/ 3 w 405"/>
              <a:gd name="T65" fmla="*/ 179 h 346"/>
              <a:gd name="T66" fmla="*/ 16 w 405"/>
              <a:gd name="T67" fmla="*/ 201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05" h="346">
                <a:moveTo>
                  <a:pt x="176" y="118"/>
                </a:moveTo>
                <a:cubicBezTo>
                  <a:pt x="274" y="181"/>
                  <a:pt x="274" y="181"/>
                  <a:pt x="274" y="181"/>
                </a:cubicBezTo>
                <a:cubicBezTo>
                  <a:pt x="282" y="186"/>
                  <a:pt x="293" y="184"/>
                  <a:pt x="299" y="176"/>
                </a:cubicBezTo>
                <a:cubicBezTo>
                  <a:pt x="399" y="31"/>
                  <a:pt x="399" y="31"/>
                  <a:pt x="399" y="31"/>
                </a:cubicBezTo>
                <a:cubicBezTo>
                  <a:pt x="405" y="23"/>
                  <a:pt x="403" y="11"/>
                  <a:pt x="394" y="6"/>
                </a:cubicBezTo>
                <a:cubicBezTo>
                  <a:pt x="386" y="0"/>
                  <a:pt x="375" y="2"/>
                  <a:pt x="369" y="10"/>
                </a:cubicBezTo>
                <a:cubicBezTo>
                  <a:pt x="279" y="141"/>
                  <a:pt x="279" y="141"/>
                  <a:pt x="279" y="141"/>
                </a:cubicBezTo>
                <a:cubicBezTo>
                  <a:pt x="180" y="78"/>
                  <a:pt x="180" y="78"/>
                  <a:pt x="180" y="78"/>
                </a:cubicBezTo>
                <a:cubicBezTo>
                  <a:pt x="176" y="75"/>
                  <a:pt x="171" y="74"/>
                  <a:pt x="167" y="75"/>
                </a:cubicBezTo>
                <a:cubicBezTo>
                  <a:pt x="162" y="76"/>
                  <a:pt x="158" y="79"/>
                  <a:pt x="155" y="83"/>
                </a:cubicBezTo>
                <a:cubicBezTo>
                  <a:pt x="5" y="319"/>
                  <a:pt x="5" y="319"/>
                  <a:pt x="5" y="319"/>
                </a:cubicBezTo>
                <a:cubicBezTo>
                  <a:pt x="0" y="327"/>
                  <a:pt x="2" y="338"/>
                  <a:pt x="11" y="344"/>
                </a:cubicBezTo>
                <a:cubicBezTo>
                  <a:pt x="14" y="345"/>
                  <a:pt x="17" y="346"/>
                  <a:pt x="20" y="346"/>
                </a:cubicBezTo>
                <a:cubicBezTo>
                  <a:pt x="27" y="346"/>
                  <a:pt x="32" y="343"/>
                  <a:pt x="36" y="338"/>
                </a:cubicBezTo>
                <a:cubicBezTo>
                  <a:pt x="176" y="118"/>
                  <a:pt x="176" y="118"/>
                  <a:pt x="176" y="118"/>
                </a:cubicBezTo>
                <a:close/>
                <a:moveTo>
                  <a:pt x="372" y="206"/>
                </a:moveTo>
                <a:cubicBezTo>
                  <a:pt x="283" y="287"/>
                  <a:pt x="283" y="287"/>
                  <a:pt x="283" y="287"/>
                </a:cubicBezTo>
                <a:cubicBezTo>
                  <a:pt x="178" y="205"/>
                  <a:pt x="178" y="205"/>
                  <a:pt x="178" y="205"/>
                </a:cubicBezTo>
                <a:cubicBezTo>
                  <a:pt x="176" y="204"/>
                  <a:pt x="173" y="203"/>
                  <a:pt x="171" y="202"/>
                </a:cubicBezTo>
                <a:cubicBezTo>
                  <a:pt x="157" y="199"/>
                  <a:pt x="157" y="199"/>
                  <a:pt x="157" y="199"/>
                </a:cubicBezTo>
                <a:cubicBezTo>
                  <a:pt x="136" y="231"/>
                  <a:pt x="136" y="231"/>
                  <a:pt x="136" y="231"/>
                </a:cubicBezTo>
                <a:cubicBezTo>
                  <a:pt x="158" y="236"/>
                  <a:pt x="158" y="236"/>
                  <a:pt x="158" y="236"/>
                </a:cubicBezTo>
                <a:cubicBezTo>
                  <a:pt x="272" y="324"/>
                  <a:pt x="272" y="324"/>
                  <a:pt x="272" y="324"/>
                </a:cubicBezTo>
                <a:cubicBezTo>
                  <a:pt x="276" y="327"/>
                  <a:pt x="280" y="328"/>
                  <a:pt x="284" y="328"/>
                </a:cubicBezTo>
                <a:cubicBezTo>
                  <a:pt x="288" y="328"/>
                  <a:pt x="292" y="327"/>
                  <a:pt x="296" y="324"/>
                </a:cubicBezTo>
                <a:cubicBezTo>
                  <a:pt x="396" y="233"/>
                  <a:pt x="396" y="233"/>
                  <a:pt x="396" y="233"/>
                </a:cubicBezTo>
                <a:cubicBezTo>
                  <a:pt x="404" y="226"/>
                  <a:pt x="404" y="215"/>
                  <a:pt x="398" y="208"/>
                </a:cubicBezTo>
                <a:cubicBezTo>
                  <a:pt x="391" y="200"/>
                  <a:pt x="379" y="200"/>
                  <a:pt x="372" y="206"/>
                </a:cubicBezTo>
                <a:close/>
                <a:moveTo>
                  <a:pt x="16" y="201"/>
                </a:moveTo>
                <a:cubicBezTo>
                  <a:pt x="43" y="208"/>
                  <a:pt x="43" y="208"/>
                  <a:pt x="43" y="208"/>
                </a:cubicBezTo>
                <a:cubicBezTo>
                  <a:pt x="64" y="176"/>
                  <a:pt x="64" y="176"/>
                  <a:pt x="64" y="176"/>
                </a:cubicBezTo>
                <a:cubicBezTo>
                  <a:pt x="25" y="166"/>
                  <a:pt x="25" y="166"/>
                  <a:pt x="25" y="166"/>
                </a:cubicBezTo>
                <a:cubicBezTo>
                  <a:pt x="15" y="163"/>
                  <a:pt x="5" y="169"/>
                  <a:pt x="3" y="179"/>
                </a:cubicBezTo>
                <a:cubicBezTo>
                  <a:pt x="0" y="189"/>
                  <a:pt x="6" y="199"/>
                  <a:pt x="16" y="2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/>
          </a:p>
        </p:txBody>
      </p:sp>
      <p:sp>
        <p:nvSpPr>
          <p:cNvPr id="51" name="TextBox 50"/>
          <p:cNvSpPr txBox="1"/>
          <p:nvPr/>
        </p:nvSpPr>
        <p:spPr>
          <a:xfrm>
            <a:off x="6918673" y="4992447"/>
            <a:ext cx="1439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 smtClean="0">
                <a:solidFill>
                  <a:schemeClr val="tx2">
                    <a:lumMod val="75000"/>
                  </a:schemeClr>
                </a:solidFill>
                <a:latin typeface="Lato Black" pitchFamily="34" charset="0"/>
              </a:rPr>
              <a:t>POTENTIAL USERS</a:t>
            </a:r>
          </a:p>
        </p:txBody>
      </p:sp>
    </p:spTree>
    <p:extLst>
      <p:ext uri="{BB962C8B-B14F-4D97-AF65-F5344CB8AC3E}">
        <p14:creationId xmlns:p14="http://schemas.microsoft.com/office/powerpoint/2010/main" val="11161626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5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120" grpId="0"/>
      <p:bldP spid="121" grpId="0"/>
      <p:bldP spid="99" grpId="0" animBg="1"/>
      <p:bldP spid="102" grpId="0" animBg="1"/>
      <p:bldP spid="104" grpId="0" animBg="1"/>
      <p:bldP spid="109" grpId="0" animBg="1"/>
      <p:bldP spid="50" grpId="0" animBg="1"/>
      <p:bldP spid="70" grpId="0" animBg="1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Box 88"/>
          <p:cNvSpPr txBox="1"/>
          <p:nvPr/>
        </p:nvSpPr>
        <p:spPr>
          <a:xfrm>
            <a:off x="875298" y="1043361"/>
            <a:ext cx="13205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 smtClean="0">
                <a:solidFill>
                  <a:schemeClr val="bg2"/>
                </a:solidFill>
                <a:latin typeface="Lato Black" pitchFamily="34" charset="0"/>
              </a:rPr>
              <a:t>MARKETING STRATEGY</a:t>
            </a:r>
            <a:endParaRPr lang="en-US" sz="800" b="1" i="1" dirty="0">
              <a:solidFill>
                <a:schemeClr val="bg1"/>
              </a:solidFill>
              <a:latin typeface="Lato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291794" y="736181"/>
            <a:ext cx="1005840" cy="1007604"/>
            <a:chOff x="2370009" y="2647950"/>
            <a:chExt cx="831273" cy="831273"/>
          </a:xfrm>
        </p:grpSpPr>
        <p:sp>
          <p:nvSpPr>
            <p:cNvPr id="88" name="Oval 87"/>
            <p:cNvSpPr/>
            <p:nvPr/>
          </p:nvSpPr>
          <p:spPr>
            <a:xfrm>
              <a:off x="2370009" y="2647950"/>
              <a:ext cx="831273" cy="831273"/>
            </a:xfrm>
            <a:prstGeom prst="ellipse">
              <a:avLst/>
            </a:prstGeom>
            <a:noFill/>
            <a:ln w="25400" cap="rnd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b="1"/>
            </a:p>
          </p:txBody>
        </p:sp>
        <p:sp>
          <p:nvSpPr>
            <p:cNvPr id="110" name="Oval 109"/>
            <p:cNvSpPr/>
            <p:nvPr/>
          </p:nvSpPr>
          <p:spPr>
            <a:xfrm>
              <a:off x="2442144" y="2720085"/>
              <a:ext cx="687003" cy="687003"/>
            </a:xfrm>
            <a:prstGeom prst="ellipse">
              <a:avLst/>
            </a:prstGeom>
            <a:solidFill>
              <a:schemeClr val="bg2"/>
            </a:solidFill>
            <a:ln w="25400" cap="rnd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b="1"/>
            </a:p>
          </p:txBody>
        </p:sp>
      </p:grpSp>
      <p:cxnSp>
        <p:nvCxnSpPr>
          <p:cNvPr id="21" name="Straight Connector 20"/>
          <p:cNvCxnSpPr>
            <a:stCxn id="102" idx="0"/>
          </p:cNvCxnSpPr>
          <p:nvPr/>
        </p:nvCxnSpPr>
        <p:spPr>
          <a:xfrm flipV="1">
            <a:off x="4605233" y="3"/>
            <a:ext cx="0" cy="115856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102" idx="6"/>
          </p:cNvCxnSpPr>
          <p:nvPr/>
        </p:nvCxnSpPr>
        <p:spPr>
          <a:xfrm flipH="1">
            <a:off x="3210353" y="1237626"/>
            <a:ext cx="1315964" cy="2357"/>
          </a:xfrm>
          <a:prstGeom prst="line">
            <a:avLst/>
          </a:prstGeom>
          <a:ln w="25400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99" idx="6"/>
            <a:endCxn id="54" idx="2"/>
          </p:cNvCxnSpPr>
          <p:nvPr/>
        </p:nvCxnSpPr>
        <p:spPr>
          <a:xfrm flipV="1">
            <a:off x="4684149" y="2560783"/>
            <a:ext cx="1228684" cy="375"/>
          </a:xfrm>
          <a:prstGeom prst="line">
            <a:avLst/>
          </a:prstGeom>
          <a:ln w="25400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6918673" y="2369084"/>
            <a:ext cx="19999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chemeClr val="tx2"/>
                </a:solidFill>
                <a:latin typeface="Lato Black" pitchFamily="34" charset="0"/>
              </a:rPr>
              <a:t>REFERENCES</a:t>
            </a:r>
            <a:endParaRPr lang="en-US" sz="800" b="1" i="1" dirty="0">
              <a:solidFill>
                <a:schemeClr val="bg1"/>
              </a:solidFill>
              <a:latin typeface="Lato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912833" y="2056981"/>
            <a:ext cx="1005840" cy="1007604"/>
            <a:chOff x="6000116" y="1504950"/>
            <a:chExt cx="831273" cy="831273"/>
          </a:xfrm>
        </p:grpSpPr>
        <p:sp>
          <p:nvSpPr>
            <p:cNvPr id="54" name="Oval 53"/>
            <p:cNvSpPr/>
            <p:nvPr/>
          </p:nvSpPr>
          <p:spPr>
            <a:xfrm>
              <a:off x="6000116" y="1504950"/>
              <a:ext cx="831273" cy="831273"/>
            </a:xfrm>
            <a:prstGeom prst="ellipse">
              <a:avLst/>
            </a:prstGeom>
            <a:noFill/>
            <a:ln w="25400" cap="rnd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b="1"/>
            </a:p>
          </p:txBody>
        </p:sp>
        <p:sp>
          <p:nvSpPr>
            <p:cNvPr id="55" name="Oval 54"/>
            <p:cNvSpPr/>
            <p:nvPr/>
          </p:nvSpPr>
          <p:spPr>
            <a:xfrm>
              <a:off x="6072251" y="1577085"/>
              <a:ext cx="687004" cy="68700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b="1"/>
            </a:p>
          </p:txBody>
        </p:sp>
      </p:grpSp>
      <p:sp>
        <p:nvSpPr>
          <p:cNvPr id="99" name="Oval 98"/>
          <p:cNvSpPr/>
          <p:nvPr/>
        </p:nvSpPr>
        <p:spPr>
          <a:xfrm>
            <a:off x="4526317" y="2482103"/>
            <a:ext cx="157832" cy="15810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02" name="Oval 101"/>
          <p:cNvSpPr/>
          <p:nvPr/>
        </p:nvSpPr>
        <p:spPr>
          <a:xfrm flipH="1">
            <a:off x="4526317" y="1158571"/>
            <a:ext cx="157832" cy="15810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cxnSp>
        <p:nvCxnSpPr>
          <p:cNvPr id="29" name="Straight Connector 28"/>
          <p:cNvCxnSpPr>
            <a:stCxn id="102" idx="4"/>
            <a:endCxn id="99" idx="0"/>
          </p:cNvCxnSpPr>
          <p:nvPr/>
        </p:nvCxnSpPr>
        <p:spPr>
          <a:xfrm>
            <a:off x="4605233" y="1316680"/>
            <a:ext cx="0" cy="116542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99" idx="4"/>
          </p:cNvCxnSpPr>
          <p:nvPr/>
        </p:nvCxnSpPr>
        <p:spPr>
          <a:xfrm>
            <a:off x="4605233" y="2640212"/>
            <a:ext cx="0" cy="96751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endCxn id="45" idx="0"/>
          </p:cNvCxnSpPr>
          <p:nvPr/>
        </p:nvCxnSpPr>
        <p:spPr>
          <a:xfrm>
            <a:off x="4605233" y="3276600"/>
            <a:ext cx="0" cy="131937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Freeform 6"/>
          <p:cNvSpPr>
            <a:spLocks noEditPoints="1"/>
          </p:cNvSpPr>
          <p:nvPr/>
        </p:nvSpPr>
        <p:spPr bwMode="auto">
          <a:xfrm>
            <a:off x="2510945" y="1043486"/>
            <a:ext cx="518535" cy="453375"/>
          </a:xfrm>
          <a:custGeom>
            <a:avLst/>
            <a:gdLst>
              <a:gd name="T0" fmla="*/ 379 w 386"/>
              <a:gd name="T1" fmla="*/ 61 h 337"/>
              <a:gd name="T2" fmla="*/ 91 w 386"/>
              <a:gd name="T3" fmla="*/ 54 h 337"/>
              <a:gd name="T4" fmla="*/ 81 w 386"/>
              <a:gd name="T5" fmla="*/ 23 h 337"/>
              <a:gd name="T6" fmla="*/ 49 w 386"/>
              <a:gd name="T7" fmla="*/ 0 h 337"/>
              <a:gd name="T8" fmla="*/ 0 w 386"/>
              <a:gd name="T9" fmla="*/ 12 h 337"/>
              <a:gd name="T10" fmla="*/ 49 w 386"/>
              <a:gd name="T11" fmla="*/ 25 h 337"/>
              <a:gd name="T12" fmla="*/ 57 w 386"/>
              <a:gd name="T13" fmla="*/ 31 h 337"/>
              <a:gd name="T14" fmla="*/ 109 w 386"/>
              <a:gd name="T15" fmla="*/ 217 h 337"/>
              <a:gd name="T16" fmla="*/ 79 w 386"/>
              <a:gd name="T17" fmla="*/ 261 h 337"/>
              <a:gd name="T18" fmla="*/ 95 w 386"/>
              <a:gd name="T19" fmla="*/ 296 h 337"/>
              <a:gd name="T20" fmla="*/ 120 w 386"/>
              <a:gd name="T21" fmla="*/ 307 h 337"/>
              <a:gd name="T22" fmla="*/ 197 w 386"/>
              <a:gd name="T23" fmla="*/ 308 h 337"/>
              <a:gd name="T24" fmla="*/ 296 w 386"/>
              <a:gd name="T25" fmla="*/ 337 h 337"/>
              <a:gd name="T26" fmla="*/ 361 w 386"/>
              <a:gd name="T27" fmla="*/ 308 h 337"/>
              <a:gd name="T28" fmla="*/ 361 w 386"/>
              <a:gd name="T29" fmla="*/ 284 h 337"/>
              <a:gd name="T30" fmla="*/ 296 w 386"/>
              <a:gd name="T31" fmla="*/ 256 h 337"/>
              <a:gd name="T32" fmla="*/ 197 w 386"/>
              <a:gd name="T33" fmla="*/ 284 h 337"/>
              <a:gd name="T34" fmla="*/ 121 w 386"/>
              <a:gd name="T35" fmla="*/ 282 h 337"/>
              <a:gd name="T36" fmla="*/ 111 w 386"/>
              <a:gd name="T37" fmla="*/ 278 h 337"/>
              <a:gd name="T38" fmla="*/ 103 w 386"/>
              <a:gd name="T39" fmla="*/ 261 h 337"/>
              <a:gd name="T40" fmla="*/ 115 w 386"/>
              <a:gd name="T41" fmla="*/ 242 h 337"/>
              <a:gd name="T42" fmla="*/ 188 w 386"/>
              <a:gd name="T43" fmla="*/ 238 h 337"/>
              <a:gd name="T44" fmla="*/ 188 w 386"/>
              <a:gd name="T45" fmla="*/ 238 h 337"/>
              <a:gd name="T46" fmla="*/ 281 w 386"/>
              <a:gd name="T47" fmla="*/ 238 h 337"/>
              <a:gd name="T48" fmla="*/ 322 w 386"/>
              <a:gd name="T49" fmla="*/ 238 h 337"/>
              <a:gd name="T50" fmla="*/ 353 w 386"/>
              <a:gd name="T51" fmla="*/ 214 h 337"/>
              <a:gd name="T52" fmla="*/ 363 w 386"/>
              <a:gd name="T53" fmla="*/ 175 h 337"/>
              <a:gd name="T54" fmla="*/ 386 w 386"/>
              <a:gd name="T55" fmla="*/ 84 h 337"/>
              <a:gd name="T56" fmla="*/ 296 w 386"/>
              <a:gd name="T57" fmla="*/ 281 h 337"/>
              <a:gd name="T58" fmla="*/ 296 w 386"/>
              <a:gd name="T59" fmla="*/ 312 h 337"/>
              <a:gd name="T60" fmla="*/ 296 w 386"/>
              <a:gd name="T61" fmla="*/ 281 h 337"/>
              <a:gd name="T62" fmla="*/ 174 w 386"/>
              <a:gd name="T63" fmla="*/ 296 h 337"/>
              <a:gd name="T64" fmla="*/ 143 w 386"/>
              <a:gd name="T65" fmla="*/ 296 h 337"/>
              <a:gd name="T66" fmla="*/ 355 w 386"/>
              <a:gd name="T67" fmla="*/ 108 h 337"/>
              <a:gd name="T68" fmla="*/ 294 w 386"/>
              <a:gd name="T69" fmla="*/ 79 h 337"/>
              <a:gd name="T70" fmla="*/ 355 w 386"/>
              <a:gd name="T71" fmla="*/ 108 h 337"/>
              <a:gd name="T72" fmla="*/ 294 w 386"/>
              <a:gd name="T73" fmla="*/ 163 h 337"/>
              <a:gd name="T74" fmla="*/ 348 w 386"/>
              <a:gd name="T75" fmla="*/ 132 h 337"/>
              <a:gd name="T76" fmla="*/ 140 w 386"/>
              <a:gd name="T77" fmla="*/ 214 h 337"/>
              <a:gd name="T78" fmla="*/ 176 w 386"/>
              <a:gd name="T79" fmla="*/ 188 h 337"/>
              <a:gd name="T80" fmla="*/ 140 w 386"/>
              <a:gd name="T81" fmla="*/ 214 h 337"/>
              <a:gd name="T82" fmla="*/ 176 w 386"/>
              <a:gd name="T83" fmla="*/ 132 h 337"/>
              <a:gd name="T84" fmla="*/ 125 w 386"/>
              <a:gd name="T85" fmla="*/ 163 h 337"/>
              <a:gd name="T86" fmla="*/ 200 w 386"/>
              <a:gd name="T87" fmla="*/ 188 h 337"/>
              <a:gd name="T88" fmla="*/ 269 w 386"/>
              <a:gd name="T89" fmla="*/ 214 h 337"/>
              <a:gd name="T90" fmla="*/ 200 w 386"/>
              <a:gd name="T91" fmla="*/ 188 h 337"/>
              <a:gd name="T92" fmla="*/ 200 w 386"/>
              <a:gd name="T93" fmla="*/ 132 h 337"/>
              <a:gd name="T94" fmla="*/ 269 w 386"/>
              <a:gd name="T95" fmla="*/ 163 h 337"/>
              <a:gd name="T96" fmla="*/ 200 w 386"/>
              <a:gd name="T97" fmla="*/ 108 h 337"/>
              <a:gd name="T98" fmla="*/ 269 w 386"/>
              <a:gd name="T99" fmla="*/ 79 h 337"/>
              <a:gd name="T100" fmla="*/ 200 w 386"/>
              <a:gd name="T101" fmla="*/ 108 h 337"/>
              <a:gd name="T102" fmla="*/ 176 w 386"/>
              <a:gd name="T103" fmla="*/ 108 h 337"/>
              <a:gd name="T104" fmla="*/ 98 w 386"/>
              <a:gd name="T105" fmla="*/ 79 h 337"/>
              <a:gd name="T106" fmla="*/ 327 w 386"/>
              <a:gd name="T107" fmla="*/ 212 h 337"/>
              <a:gd name="T108" fmla="*/ 294 w 386"/>
              <a:gd name="T109" fmla="*/ 214 h 337"/>
              <a:gd name="T110" fmla="*/ 335 w 386"/>
              <a:gd name="T111" fmla="*/ 188 h 337"/>
              <a:gd name="T112" fmla="*/ 327 w 386"/>
              <a:gd name="T113" fmla="*/ 212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86" h="337">
                <a:moveTo>
                  <a:pt x="386" y="78"/>
                </a:moveTo>
                <a:cubicBezTo>
                  <a:pt x="386" y="72"/>
                  <a:pt x="384" y="65"/>
                  <a:pt x="379" y="61"/>
                </a:cubicBezTo>
                <a:cubicBezTo>
                  <a:pt x="375" y="56"/>
                  <a:pt x="368" y="54"/>
                  <a:pt x="362" y="54"/>
                </a:cubicBezTo>
                <a:cubicBezTo>
                  <a:pt x="91" y="54"/>
                  <a:pt x="91" y="54"/>
                  <a:pt x="91" y="54"/>
                </a:cubicBezTo>
                <a:cubicBezTo>
                  <a:pt x="81" y="23"/>
                  <a:pt x="81" y="23"/>
                  <a:pt x="81" y="23"/>
                </a:cubicBezTo>
                <a:cubicBezTo>
                  <a:pt x="81" y="23"/>
                  <a:pt x="81" y="23"/>
                  <a:pt x="81" y="23"/>
                </a:cubicBezTo>
                <a:cubicBezTo>
                  <a:pt x="79" y="16"/>
                  <a:pt x="74" y="11"/>
                  <a:pt x="69" y="7"/>
                </a:cubicBezTo>
                <a:cubicBezTo>
                  <a:pt x="63" y="3"/>
                  <a:pt x="57" y="0"/>
                  <a:pt x="49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0"/>
                  <a:pt x="0" y="6"/>
                  <a:pt x="0" y="12"/>
                </a:cubicBezTo>
                <a:cubicBezTo>
                  <a:pt x="0" y="19"/>
                  <a:pt x="5" y="25"/>
                  <a:pt x="12" y="25"/>
                </a:cubicBezTo>
                <a:cubicBezTo>
                  <a:pt x="49" y="25"/>
                  <a:pt x="49" y="25"/>
                  <a:pt x="49" y="25"/>
                </a:cubicBezTo>
                <a:cubicBezTo>
                  <a:pt x="50" y="25"/>
                  <a:pt x="52" y="25"/>
                  <a:pt x="54" y="26"/>
                </a:cubicBezTo>
                <a:cubicBezTo>
                  <a:pt x="56" y="28"/>
                  <a:pt x="57" y="30"/>
                  <a:pt x="57" y="31"/>
                </a:cubicBezTo>
                <a:cubicBezTo>
                  <a:pt x="115" y="215"/>
                  <a:pt x="115" y="215"/>
                  <a:pt x="115" y="215"/>
                </a:cubicBezTo>
                <a:cubicBezTo>
                  <a:pt x="113" y="216"/>
                  <a:pt x="111" y="216"/>
                  <a:pt x="109" y="217"/>
                </a:cubicBezTo>
                <a:cubicBezTo>
                  <a:pt x="101" y="221"/>
                  <a:pt x="94" y="226"/>
                  <a:pt x="88" y="233"/>
                </a:cubicBezTo>
                <a:cubicBezTo>
                  <a:pt x="83" y="240"/>
                  <a:pt x="79" y="250"/>
                  <a:pt x="79" y="261"/>
                </a:cubicBezTo>
                <a:cubicBezTo>
                  <a:pt x="79" y="267"/>
                  <a:pt x="80" y="274"/>
                  <a:pt x="83" y="281"/>
                </a:cubicBezTo>
                <a:cubicBezTo>
                  <a:pt x="86" y="287"/>
                  <a:pt x="90" y="292"/>
                  <a:pt x="95" y="296"/>
                </a:cubicBezTo>
                <a:cubicBezTo>
                  <a:pt x="102" y="302"/>
                  <a:pt x="110" y="305"/>
                  <a:pt x="119" y="307"/>
                </a:cubicBezTo>
                <a:cubicBezTo>
                  <a:pt x="119" y="307"/>
                  <a:pt x="119" y="307"/>
                  <a:pt x="120" y="307"/>
                </a:cubicBezTo>
                <a:cubicBezTo>
                  <a:pt x="124" y="324"/>
                  <a:pt x="140" y="337"/>
                  <a:pt x="159" y="337"/>
                </a:cubicBezTo>
                <a:cubicBezTo>
                  <a:pt x="177" y="337"/>
                  <a:pt x="192" y="325"/>
                  <a:pt x="197" y="308"/>
                </a:cubicBezTo>
                <a:cubicBezTo>
                  <a:pt x="214" y="308"/>
                  <a:pt x="236" y="308"/>
                  <a:pt x="257" y="308"/>
                </a:cubicBezTo>
                <a:cubicBezTo>
                  <a:pt x="262" y="325"/>
                  <a:pt x="278" y="337"/>
                  <a:pt x="296" y="337"/>
                </a:cubicBezTo>
                <a:cubicBezTo>
                  <a:pt x="314" y="337"/>
                  <a:pt x="329" y="325"/>
                  <a:pt x="334" y="308"/>
                </a:cubicBezTo>
                <a:cubicBezTo>
                  <a:pt x="361" y="308"/>
                  <a:pt x="361" y="308"/>
                  <a:pt x="361" y="308"/>
                </a:cubicBezTo>
                <a:cubicBezTo>
                  <a:pt x="368" y="308"/>
                  <a:pt x="374" y="303"/>
                  <a:pt x="374" y="296"/>
                </a:cubicBezTo>
                <a:cubicBezTo>
                  <a:pt x="374" y="289"/>
                  <a:pt x="368" y="284"/>
                  <a:pt x="361" y="284"/>
                </a:cubicBezTo>
                <a:cubicBezTo>
                  <a:pt x="361" y="284"/>
                  <a:pt x="350" y="284"/>
                  <a:pt x="334" y="284"/>
                </a:cubicBezTo>
                <a:cubicBezTo>
                  <a:pt x="329" y="268"/>
                  <a:pt x="313" y="256"/>
                  <a:pt x="296" y="256"/>
                </a:cubicBezTo>
                <a:cubicBezTo>
                  <a:pt x="278" y="256"/>
                  <a:pt x="263" y="268"/>
                  <a:pt x="258" y="284"/>
                </a:cubicBezTo>
                <a:cubicBezTo>
                  <a:pt x="197" y="284"/>
                  <a:pt x="197" y="284"/>
                  <a:pt x="197" y="284"/>
                </a:cubicBezTo>
                <a:cubicBezTo>
                  <a:pt x="191" y="268"/>
                  <a:pt x="176" y="256"/>
                  <a:pt x="159" y="256"/>
                </a:cubicBezTo>
                <a:cubicBezTo>
                  <a:pt x="141" y="256"/>
                  <a:pt x="127" y="267"/>
                  <a:pt x="121" y="282"/>
                </a:cubicBezTo>
                <a:cubicBezTo>
                  <a:pt x="120" y="282"/>
                  <a:pt x="119" y="282"/>
                  <a:pt x="118" y="281"/>
                </a:cubicBezTo>
                <a:cubicBezTo>
                  <a:pt x="115" y="280"/>
                  <a:pt x="112" y="279"/>
                  <a:pt x="111" y="278"/>
                </a:cubicBezTo>
                <a:cubicBezTo>
                  <a:pt x="109" y="276"/>
                  <a:pt x="107" y="274"/>
                  <a:pt x="106" y="271"/>
                </a:cubicBezTo>
                <a:cubicBezTo>
                  <a:pt x="104" y="267"/>
                  <a:pt x="103" y="264"/>
                  <a:pt x="103" y="261"/>
                </a:cubicBezTo>
                <a:cubicBezTo>
                  <a:pt x="103" y="258"/>
                  <a:pt x="104" y="255"/>
                  <a:pt x="105" y="252"/>
                </a:cubicBezTo>
                <a:cubicBezTo>
                  <a:pt x="107" y="248"/>
                  <a:pt x="111" y="244"/>
                  <a:pt x="115" y="242"/>
                </a:cubicBezTo>
                <a:cubicBezTo>
                  <a:pt x="118" y="239"/>
                  <a:pt x="123" y="238"/>
                  <a:pt x="124" y="238"/>
                </a:cubicBezTo>
                <a:cubicBezTo>
                  <a:pt x="130" y="238"/>
                  <a:pt x="156" y="238"/>
                  <a:pt x="188" y="238"/>
                </a:cubicBezTo>
                <a:cubicBezTo>
                  <a:pt x="188" y="238"/>
                  <a:pt x="188" y="238"/>
                  <a:pt x="188" y="238"/>
                </a:cubicBezTo>
                <a:cubicBezTo>
                  <a:pt x="188" y="238"/>
                  <a:pt x="188" y="238"/>
                  <a:pt x="188" y="238"/>
                </a:cubicBezTo>
                <a:cubicBezTo>
                  <a:pt x="219" y="238"/>
                  <a:pt x="254" y="238"/>
                  <a:pt x="281" y="238"/>
                </a:cubicBezTo>
                <a:cubicBezTo>
                  <a:pt x="281" y="238"/>
                  <a:pt x="281" y="238"/>
                  <a:pt x="281" y="238"/>
                </a:cubicBezTo>
                <a:cubicBezTo>
                  <a:pt x="281" y="238"/>
                  <a:pt x="281" y="238"/>
                  <a:pt x="281" y="238"/>
                </a:cubicBezTo>
                <a:cubicBezTo>
                  <a:pt x="305" y="238"/>
                  <a:pt x="322" y="238"/>
                  <a:pt x="322" y="238"/>
                </a:cubicBezTo>
                <a:cubicBezTo>
                  <a:pt x="330" y="238"/>
                  <a:pt x="336" y="236"/>
                  <a:pt x="342" y="231"/>
                </a:cubicBezTo>
                <a:cubicBezTo>
                  <a:pt x="347" y="227"/>
                  <a:pt x="351" y="222"/>
                  <a:pt x="353" y="214"/>
                </a:cubicBezTo>
                <a:cubicBezTo>
                  <a:pt x="361" y="181"/>
                  <a:pt x="361" y="181"/>
                  <a:pt x="361" y="181"/>
                </a:cubicBezTo>
                <a:cubicBezTo>
                  <a:pt x="362" y="180"/>
                  <a:pt x="363" y="177"/>
                  <a:pt x="363" y="175"/>
                </a:cubicBezTo>
                <a:cubicBezTo>
                  <a:pt x="363" y="175"/>
                  <a:pt x="363" y="175"/>
                  <a:pt x="363" y="175"/>
                </a:cubicBezTo>
                <a:cubicBezTo>
                  <a:pt x="386" y="84"/>
                  <a:pt x="386" y="84"/>
                  <a:pt x="386" y="84"/>
                </a:cubicBezTo>
                <a:cubicBezTo>
                  <a:pt x="386" y="82"/>
                  <a:pt x="386" y="80"/>
                  <a:pt x="386" y="78"/>
                </a:cubicBezTo>
                <a:close/>
                <a:moveTo>
                  <a:pt x="296" y="281"/>
                </a:moveTo>
                <a:cubicBezTo>
                  <a:pt x="304" y="281"/>
                  <a:pt x="311" y="288"/>
                  <a:pt x="311" y="296"/>
                </a:cubicBezTo>
                <a:cubicBezTo>
                  <a:pt x="311" y="305"/>
                  <a:pt x="304" y="312"/>
                  <a:pt x="296" y="312"/>
                </a:cubicBezTo>
                <a:cubicBezTo>
                  <a:pt x="287" y="312"/>
                  <a:pt x="280" y="305"/>
                  <a:pt x="280" y="296"/>
                </a:cubicBezTo>
                <a:cubicBezTo>
                  <a:pt x="280" y="288"/>
                  <a:pt x="287" y="281"/>
                  <a:pt x="296" y="281"/>
                </a:cubicBezTo>
                <a:close/>
                <a:moveTo>
                  <a:pt x="159" y="281"/>
                </a:moveTo>
                <a:cubicBezTo>
                  <a:pt x="167" y="281"/>
                  <a:pt x="174" y="288"/>
                  <a:pt x="174" y="296"/>
                </a:cubicBezTo>
                <a:cubicBezTo>
                  <a:pt x="174" y="305"/>
                  <a:pt x="167" y="312"/>
                  <a:pt x="159" y="312"/>
                </a:cubicBezTo>
                <a:cubicBezTo>
                  <a:pt x="150" y="312"/>
                  <a:pt x="143" y="305"/>
                  <a:pt x="143" y="296"/>
                </a:cubicBezTo>
                <a:cubicBezTo>
                  <a:pt x="143" y="288"/>
                  <a:pt x="150" y="281"/>
                  <a:pt x="159" y="281"/>
                </a:cubicBezTo>
                <a:close/>
                <a:moveTo>
                  <a:pt x="355" y="108"/>
                </a:moveTo>
                <a:cubicBezTo>
                  <a:pt x="294" y="108"/>
                  <a:pt x="294" y="108"/>
                  <a:pt x="294" y="108"/>
                </a:cubicBezTo>
                <a:cubicBezTo>
                  <a:pt x="294" y="79"/>
                  <a:pt x="294" y="79"/>
                  <a:pt x="294" y="79"/>
                </a:cubicBezTo>
                <a:cubicBezTo>
                  <a:pt x="362" y="79"/>
                  <a:pt x="362" y="79"/>
                  <a:pt x="362" y="79"/>
                </a:cubicBezTo>
                <a:lnTo>
                  <a:pt x="355" y="108"/>
                </a:lnTo>
                <a:close/>
                <a:moveTo>
                  <a:pt x="341" y="163"/>
                </a:moveTo>
                <a:cubicBezTo>
                  <a:pt x="294" y="163"/>
                  <a:pt x="294" y="163"/>
                  <a:pt x="294" y="163"/>
                </a:cubicBezTo>
                <a:cubicBezTo>
                  <a:pt x="294" y="132"/>
                  <a:pt x="294" y="132"/>
                  <a:pt x="294" y="132"/>
                </a:cubicBezTo>
                <a:cubicBezTo>
                  <a:pt x="348" y="132"/>
                  <a:pt x="348" y="132"/>
                  <a:pt x="348" y="132"/>
                </a:cubicBezTo>
                <a:lnTo>
                  <a:pt x="341" y="163"/>
                </a:lnTo>
                <a:close/>
                <a:moveTo>
                  <a:pt x="140" y="214"/>
                </a:moveTo>
                <a:cubicBezTo>
                  <a:pt x="132" y="188"/>
                  <a:pt x="132" y="188"/>
                  <a:pt x="132" y="188"/>
                </a:cubicBezTo>
                <a:cubicBezTo>
                  <a:pt x="176" y="188"/>
                  <a:pt x="176" y="188"/>
                  <a:pt x="176" y="188"/>
                </a:cubicBezTo>
                <a:cubicBezTo>
                  <a:pt x="176" y="214"/>
                  <a:pt x="176" y="214"/>
                  <a:pt x="176" y="214"/>
                </a:cubicBezTo>
                <a:lnTo>
                  <a:pt x="140" y="214"/>
                </a:lnTo>
                <a:close/>
                <a:moveTo>
                  <a:pt x="115" y="132"/>
                </a:moveTo>
                <a:cubicBezTo>
                  <a:pt x="176" y="132"/>
                  <a:pt x="176" y="132"/>
                  <a:pt x="176" y="132"/>
                </a:cubicBezTo>
                <a:cubicBezTo>
                  <a:pt x="176" y="163"/>
                  <a:pt x="176" y="163"/>
                  <a:pt x="176" y="163"/>
                </a:cubicBezTo>
                <a:cubicBezTo>
                  <a:pt x="125" y="163"/>
                  <a:pt x="125" y="163"/>
                  <a:pt x="125" y="163"/>
                </a:cubicBezTo>
                <a:lnTo>
                  <a:pt x="115" y="132"/>
                </a:lnTo>
                <a:close/>
                <a:moveTo>
                  <a:pt x="200" y="188"/>
                </a:moveTo>
                <a:cubicBezTo>
                  <a:pt x="269" y="188"/>
                  <a:pt x="269" y="188"/>
                  <a:pt x="269" y="188"/>
                </a:cubicBezTo>
                <a:cubicBezTo>
                  <a:pt x="269" y="214"/>
                  <a:pt x="269" y="214"/>
                  <a:pt x="269" y="214"/>
                </a:cubicBezTo>
                <a:cubicBezTo>
                  <a:pt x="200" y="214"/>
                  <a:pt x="200" y="214"/>
                  <a:pt x="200" y="214"/>
                </a:cubicBezTo>
                <a:lnTo>
                  <a:pt x="200" y="188"/>
                </a:lnTo>
                <a:close/>
                <a:moveTo>
                  <a:pt x="200" y="163"/>
                </a:moveTo>
                <a:cubicBezTo>
                  <a:pt x="200" y="132"/>
                  <a:pt x="200" y="132"/>
                  <a:pt x="200" y="132"/>
                </a:cubicBezTo>
                <a:cubicBezTo>
                  <a:pt x="269" y="132"/>
                  <a:pt x="269" y="132"/>
                  <a:pt x="269" y="132"/>
                </a:cubicBezTo>
                <a:cubicBezTo>
                  <a:pt x="269" y="163"/>
                  <a:pt x="269" y="163"/>
                  <a:pt x="269" y="163"/>
                </a:cubicBezTo>
                <a:lnTo>
                  <a:pt x="200" y="163"/>
                </a:lnTo>
                <a:close/>
                <a:moveTo>
                  <a:pt x="200" y="108"/>
                </a:moveTo>
                <a:cubicBezTo>
                  <a:pt x="200" y="79"/>
                  <a:pt x="200" y="79"/>
                  <a:pt x="200" y="79"/>
                </a:cubicBezTo>
                <a:cubicBezTo>
                  <a:pt x="269" y="79"/>
                  <a:pt x="269" y="79"/>
                  <a:pt x="269" y="79"/>
                </a:cubicBezTo>
                <a:cubicBezTo>
                  <a:pt x="269" y="108"/>
                  <a:pt x="269" y="108"/>
                  <a:pt x="269" y="108"/>
                </a:cubicBezTo>
                <a:lnTo>
                  <a:pt x="200" y="108"/>
                </a:lnTo>
                <a:close/>
                <a:moveTo>
                  <a:pt x="176" y="79"/>
                </a:moveTo>
                <a:cubicBezTo>
                  <a:pt x="176" y="108"/>
                  <a:pt x="176" y="108"/>
                  <a:pt x="176" y="108"/>
                </a:cubicBezTo>
                <a:cubicBezTo>
                  <a:pt x="107" y="108"/>
                  <a:pt x="107" y="108"/>
                  <a:pt x="107" y="108"/>
                </a:cubicBezTo>
                <a:cubicBezTo>
                  <a:pt x="98" y="79"/>
                  <a:pt x="98" y="79"/>
                  <a:pt x="98" y="79"/>
                </a:cubicBezTo>
                <a:lnTo>
                  <a:pt x="176" y="79"/>
                </a:lnTo>
                <a:close/>
                <a:moveTo>
                  <a:pt x="327" y="212"/>
                </a:moveTo>
                <a:cubicBezTo>
                  <a:pt x="325" y="213"/>
                  <a:pt x="323" y="214"/>
                  <a:pt x="322" y="214"/>
                </a:cubicBezTo>
                <a:cubicBezTo>
                  <a:pt x="322" y="214"/>
                  <a:pt x="311" y="214"/>
                  <a:pt x="294" y="214"/>
                </a:cubicBezTo>
                <a:cubicBezTo>
                  <a:pt x="294" y="188"/>
                  <a:pt x="294" y="188"/>
                  <a:pt x="294" y="188"/>
                </a:cubicBezTo>
                <a:cubicBezTo>
                  <a:pt x="335" y="188"/>
                  <a:pt x="335" y="188"/>
                  <a:pt x="335" y="188"/>
                </a:cubicBezTo>
                <a:cubicBezTo>
                  <a:pt x="329" y="208"/>
                  <a:pt x="329" y="208"/>
                  <a:pt x="329" y="208"/>
                </a:cubicBezTo>
                <a:cubicBezTo>
                  <a:pt x="329" y="209"/>
                  <a:pt x="328" y="211"/>
                  <a:pt x="327" y="2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/>
          </a:p>
        </p:txBody>
      </p:sp>
      <p:sp>
        <p:nvSpPr>
          <p:cNvPr id="42" name="TextBox 41"/>
          <p:cNvSpPr txBox="1"/>
          <p:nvPr/>
        </p:nvSpPr>
        <p:spPr>
          <a:xfrm>
            <a:off x="4067906" y="5606766"/>
            <a:ext cx="10913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2"/>
                </a:solidFill>
                <a:latin typeface="Lato Black" pitchFamily="34" charset="0"/>
              </a:rPr>
              <a:t>FINISH</a:t>
            </a:r>
            <a:endParaRPr lang="en-US" sz="1600" b="1" i="1" dirty="0">
              <a:solidFill>
                <a:schemeClr val="accent2"/>
              </a:solidFill>
              <a:latin typeface="Lato" pitchFamily="34" charset="0"/>
            </a:endParaRPr>
          </a:p>
        </p:txBody>
      </p:sp>
      <p:sp>
        <p:nvSpPr>
          <p:cNvPr id="45" name="Oval 44"/>
          <p:cNvSpPr/>
          <p:nvPr/>
        </p:nvSpPr>
        <p:spPr>
          <a:xfrm flipH="1">
            <a:off x="4166464" y="4595975"/>
            <a:ext cx="877538" cy="87907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8" name="Freeform 6"/>
          <p:cNvSpPr>
            <a:spLocks noEditPoints="1"/>
          </p:cNvSpPr>
          <p:nvPr/>
        </p:nvSpPr>
        <p:spPr bwMode="auto">
          <a:xfrm>
            <a:off x="6171751" y="2266372"/>
            <a:ext cx="475198" cy="498363"/>
          </a:xfrm>
          <a:custGeom>
            <a:avLst/>
            <a:gdLst>
              <a:gd name="T0" fmla="*/ 319 w 487"/>
              <a:gd name="T1" fmla="*/ 242 h 510"/>
              <a:gd name="T2" fmla="*/ 401 w 487"/>
              <a:gd name="T3" fmla="*/ 358 h 510"/>
              <a:gd name="T4" fmla="*/ 396 w 487"/>
              <a:gd name="T5" fmla="*/ 306 h 510"/>
              <a:gd name="T6" fmla="*/ 387 w 487"/>
              <a:gd name="T7" fmla="*/ 365 h 510"/>
              <a:gd name="T8" fmla="*/ 452 w 487"/>
              <a:gd name="T9" fmla="*/ 421 h 510"/>
              <a:gd name="T10" fmla="*/ 304 w 487"/>
              <a:gd name="T11" fmla="*/ 252 h 510"/>
              <a:gd name="T12" fmla="*/ 250 w 487"/>
              <a:gd name="T13" fmla="*/ 258 h 510"/>
              <a:gd name="T14" fmla="*/ 266 w 487"/>
              <a:gd name="T15" fmla="*/ 269 h 510"/>
              <a:gd name="T16" fmla="*/ 228 w 487"/>
              <a:gd name="T17" fmla="*/ 297 h 510"/>
              <a:gd name="T18" fmla="*/ 260 w 487"/>
              <a:gd name="T19" fmla="*/ 292 h 510"/>
              <a:gd name="T20" fmla="*/ 260 w 487"/>
              <a:gd name="T21" fmla="*/ 310 h 510"/>
              <a:gd name="T22" fmla="*/ 233 w 487"/>
              <a:gd name="T23" fmla="*/ 350 h 510"/>
              <a:gd name="T24" fmla="*/ 277 w 487"/>
              <a:gd name="T25" fmla="*/ 403 h 510"/>
              <a:gd name="T26" fmla="*/ 280 w 487"/>
              <a:gd name="T27" fmla="*/ 315 h 510"/>
              <a:gd name="T28" fmla="*/ 311 w 487"/>
              <a:gd name="T29" fmla="*/ 319 h 510"/>
              <a:gd name="T30" fmla="*/ 358 w 487"/>
              <a:gd name="T31" fmla="*/ 333 h 510"/>
              <a:gd name="T32" fmla="*/ 388 w 487"/>
              <a:gd name="T33" fmla="*/ 302 h 510"/>
              <a:gd name="T34" fmla="*/ 407 w 487"/>
              <a:gd name="T35" fmla="*/ 275 h 510"/>
              <a:gd name="T36" fmla="*/ 446 w 487"/>
              <a:gd name="T37" fmla="*/ 265 h 510"/>
              <a:gd name="T38" fmla="*/ 410 w 487"/>
              <a:gd name="T39" fmla="*/ 240 h 510"/>
              <a:gd name="T40" fmla="*/ 364 w 487"/>
              <a:gd name="T41" fmla="*/ 238 h 510"/>
              <a:gd name="T42" fmla="*/ 334 w 487"/>
              <a:gd name="T43" fmla="*/ 253 h 510"/>
              <a:gd name="T44" fmla="*/ 278 w 487"/>
              <a:gd name="T45" fmla="*/ 286 h 510"/>
              <a:gd name="T46" fmla="*/ 302 w 487"/>
              <a:gd name="T47" fmla="*/ 284 h 510"/>
              <a:gd name="T48" fmla="*/ 396 w 487"/>
              <a:gd name="T49" fmla="*/ 380 h 510"/>
              <a:gd name="T50" fmla="*/ 404 w 487"/>
              <a:gd name="T51" fmla="*/ 411 h 510"/>
              <a:gd name="T52" fmla="*/ 382 w 487"/>
              <a:gd name="T53" fmla="*/ 347 h 510"/>
              <a:gd name="T54" fmla="*/ 388 w 487"/>
              <a:gd name="T55" fmla="*/ 338 h 510"/>
              <a:gd name="T56" fmla="*/ 368 w 487"/>
              <a:gd name="T57" fmla="*/ 362 h 510"/>
              <a:gd name="T58" fmla="*/ 116 w 487"/>
              <a:gd name="T59" fmla="*/ 238 h 510"/>
              <a:gd name="T60" fmla="*/ 118 w 487"/>
              <a:gd name="T61" fmla="*/ 246 h 510"/>
              <a:gd name="T62" fmla="*/ 159 w 487"/>
              <a:gd name="T63" fmla="*/ 331 h 510"/>
              <a:gd name="T64" fmla="*/ 151 w 487"/>
              <a:gd name="T65" fmla="*/ 329 h 510"/>
              <a:gd name="T66" fmla="*/ 235 w 487"/>
              <a:gd name="T67" fmla="*/ 280 h 510"/>
              <a:gd name="T68" fmla="*/ 297 w 487"/>
              <a:gd name="T69" fmla="*/ 395 h 510"/>
              <a:gd name="T70" fmla="*/ 242 w 487"/>
              <a:gd name="T71" fmla="*/ 296 h 510"/>
              <a:gd name="T72" fmla="*/ 107 w 487"/>
              <a:gd name="T73" fmla="*/ 239 h 510"/>
              <a:gd name="T74" fmla="*/ 158 w 487"/>
              <a:gd name="T75" fmla="*/ 241 h 510"/>
              <a:gd name="T76" fmla="*/ 185 w 487"/>
              <a:gd name="T77" fmla="*/ 261 h 510"/>
              <a:gd name="T78" fmla="*/ 207 w 487"/>
              <a:gd name="T79" fmla="*/ 226 h 510"/>
              <a:gd name="T80" fmla="*/ 180 w 487"/>
              <a:gd name="T81" fmla="*/ 360 h 510"/>
              <a:gd name="T82" fmla="*/ 150 w 487"/>
              <a:gd name="T83" fmla="*/ 340 h 510"/>
              <a:gd name="T84" fmla="*/ 127 w 487"/>
              <a:gd name="T85" fmla="*/ 312 h 510"/>
              <a:gd name="T86" fmla="*/ 159 w 487"/>
              <a:gd name="T87" fmla="*/ 291 h 510"/>
              <a:gd name="T88" fmla="*/ 168 w 487"/>
              <a:gd name="T89" fmla="*/ 285 h 510"/>
              <a:gd name="T90" fmla="*/ 144 w 487"/>
              <a:gd name="T91" fmla="*/ 266 h 510"/>
              <a:gd name="T92" fmla="*/ 137 w 487"/>
              <a:gd name="T93" fmla="*/ 259 h 510"/>
              <a:gd name="T94" fmla="*/ 148 w 487"/>
              <a:gd name="T95" fmla="*/ 256 h 510"/>
              <a:gd name="T96" fmla="*/ 147 w 487"/>
              <a:gd name="T97" fmla="*/ 246 h 510"/>
              <a:gd name="T98" fmla="*/ 120 w 487"/>
              <a:gd name="T99" fmla="*/ 250 h 510"/>
              <a:gd name="T100" fmla="*/ 94 w 487"/>
              <a:gd name="T101" fmla="*/ 247 h 510"/>
              <a:gd name="T102" fmla="*/ 48 w 487"/>
              <a:gd name="T103" fmla="*/ 247 h 510"/>
              <a:gd name="T104" fmla="*/ 44 w 487"/>
              <a:gd name="T105" fmla="*/ 266 h 510"/>
              <a:gd name="T106" fmla="*/ 77 w 487"/>
              <a:gd name="T107" fmla="*/ 272 h 510"/>
              <a:gd name="T108" fmla="*/ 103 w 487"/>
              <a:gd name="T109" fmla="*/ 316 h 510"/>
              <a:gd name="T110" fmla="*/ 145 w 487"/>
              <a:gd name="T111" fmla="*/ 347 h 510"/>
              <a:gd name="T112" fmla="*/ 149 w 487"/>
              <a:gd name="T113" fmla="*/ 426 h 510"/>
              <a:gd name="T114" fmla="*/ 160 w 487"/>
              <a:gd name="T115" fmla="*/ 421 h 510"/>
              <a:gd name="T116" fmla="*/ 147 w 487"/>
              <a:gd name="T117" fmla="*/ 289 h 510"/>
              <a:gd name="T118" fmla="*/ 137 w 487"/>
              <a:gd name="T119" fmla="*/ 282 h 510"/>
              <a:gd name="T120" fmla="*/ 237 w 487"/>
              <a:gd name="T121" fmla="*/ 434 h 510"/>
              <a:gd name="T122" fmla="*/ 307 w 487"/>
              <a:gd name="T123" fmla="*/ 63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7" h="510">
                <a:moveTo>
                  <a:pt x="364" y="238"/>
                </a:moveTo>
                <a:cubicBezTo>
                  <a:pt x="364" y="237"/>
                  <a:pt x="363" y="237"/>
                  <a:pt x="364" y="238"/>
                </a:cubicBezTo>
                <a:close/>
                <a:moveTo>
                  <a:pt x="391" y="338"/>
                </a:moveTo>
                <a:cubicBezTo>
                  <a:pt x="391" y="338"/>
                  <a:pt x="389" y="341"/>
                  <a:pt x="391" y="341"/>
                </a:cubicBezTo>
                <a:cubicBezTo>
                  <a:pt x="393" y="341"/>
                  <a:pt x="393" y="338"/>
                  <a:pt x="391" y="338"/>
                </a:cubicBezTo>
                <a:close/>
                <a:moveTo>
                  <a:pt x="392" y="372"/>
                </a:moveTo>
                <a:cubicBezTo>
                  <a:pt x="392" y="372"/>
                  <a:pt x="393" y="372"/>
                  <a:pt x="393" y="371"/>
                </a:cubicBezTo>
                <a:cubicBezTo>
                  <a:pt x="393" y="370"/>
                  <a:pt x="392" y="369"/>
                  <a:pt x="391" y="370"/>
                </a:cubicBezTo>
                <a:cubicBezTo>
                  <a:pt x="390" y="371"/>
                  <a:pt x="389" y="372"/>
                  <a:pt x="389" y="373"/>
                </a:cubicBezTo>
                <a:cubicBezTo>
                  <a:pt x="390" y="375"/>
                  <a:pt x="392" y="372"/>
                  <a:pt x="392" y="372"/>
                </a:cubicBezTo>
                <a:close/>
                <a:moveTo>
                  <a:pt x="389" y="344"/>
                </a:moveTo>
                <a:cubicBezTo>
                  <a:pt x="388" y="344"/>
                  <a:pt x="387" y="346"/>
                  <a:pt x="387" y="346"/>
                </a:cubicBezTo>
                <a:cubicBezTo>
                  <a:pt x="387" y="347"/>
                  <a:pt x="389" y="346"/>
                  <a:pt x="390" y="347"/>
                </a:cubicBezTo>
                <a:cubicBezTo>
                  <a:pt x="390" y="348"/>
                  <a:pt x="390" y="349"/>
                  <a:pt x="391" y="348"/>
                </a:cubicBezTo>
                <a:cubicBezTo>
                  <a:pt x="392" y="348"/>
                  <a:pt x="394" y="346"/>
                  <a:pt x="393" y="345"/>
                </a:cubicBezTo>
                <a:cubicBezTo>
                  <a:pt x="393" y="344"/>
                  <a:pt x="392" y="343"/>
                  <a:pt x="392" y="343"/>
                </a:cubicBezTo>
                <a:cubicBezTo>
                  <a:pt x="390" y="345"/>
                  <a:pt x="390" y="345"/>
                  <a:pt x="389" y="344"/>
                </a:cubicBezTo>
                <a:close/>
                <a:moveTo>
                  <a:pt x="303" y="245"/>
                </a:moveTo>
                <a:cubicBezTo>
                  <a:pt x="302" y="246"/>
                  <a:pt x="301" y="247"/>
                  <a:pt x="302" y="248"/>
                </a:cubicBezTo>
                <a:cubicBezTo>
                  <a:pt x="303" y="248"/>
                  <a:pt x="304" y="248"/>
                  <a:pt x="305" y="249"/>
                </a:cubicBezTo>
                <a:cubicBezTo>
                  <a:pt x="306" y="250"/>
                  <a:pt x="308" y="250"/>
                  <a:pt x="309" y="249"/>
                </a:cubicBezTo>
                <a:cubicBezTo>
                  <a:pt x="309" y="248"/>
                  <a:pt x="309" y="247"/>
                  <a:pt x="308" y="247"/>
                </a:cubicBezTo>
                <a:cubicBezTo>
                  <a:pt x="308" y="247"/>
                  <a:pt x="307" y="246"/>
                  <a:pt x="309" y="245"/>
                </a:cubicBezTo>
                <a:cubicBezTo>
                  <a:pt x="310" y="244"/>
                  <a:pt x="311" y="243"/>
                  <a:pt x="313" y="242"/>
                </a:cubicBezTo>
                <a:cubicBezTo>
                  <a:pt x="315" y="242"/>
                  <a:pt x="318" y="242"/>
                  <a:pt x="319" y="242"/>
                </a:cubicBezTo>
                <a:cubicBezTo>
                  <a:pt x="321" y="243"/>
                  <a:pt x="322" y="241"/>
                  <a:pt x="323" y="240"/>
                </a:cubicBezTo>
                <a:cubicBezTo>
                  <a:pt x="323" y="239"/>
                  <a:pt x="321" y="238"/>
                  <a:pt x="321" y="239"/>
                </a:cubicBezTo>
                <a:cubicBezTo>
                  <a:pt x="320" y="240"/>
                  <a:pt x="317" y="240"/>
                  <a:pt x="316" y="240"/>
                </a:cubicBezTo>
                <a:cubicBezTo>
                  <a:pt x="316" y="239"/>
                  <a:pt x="311" y="241"/>
                  <a:pt x="310" y="241"/>
                </a:cubicBezTo>
                <a:cubicBezTo>
                  <a:pt x="309" y="241"/>
                  <a:pt x="308" y="242"/>
                  <a:pt x="307" y="243"/>
                </a:cubicBezTo>
                <a:cubicBezTo>
                  <a:pt x="305" y="244"/>
                  <a:pt x="304" y="245"/>
                  <a:pt x="303" y="245"/>
                </a:cubicBezTo>
                <a:close/>
                <a:moveTo>
                  <a:pt x="390" y="342"/>
                </a:moveTo>
                <a:cubicBezTo>
                  <a:pt x="390" y="342"/>
                  <a:pt x="389" y="340"/>
                  <a:pt x="388" y="340"/>
                </a:cubicBezTo>
                <a:cubicBezTo>
                  <a:pt x="388" y="340"/>
                  <a:pt x="387" y="343"/>
                  <a:pt x="388" y="343"/>
                </a:cubicBezTo>
                <a:cubicBezTo>
                  <a:pt x="389" y="343"/>
                  <a:pt x="391" y="343"/>
                  <a:pt x="390" y="342"/>
                </a:cubicBezTo>
                <a:close/>
                <a:moveTo>
                  <a:pt x="407" y="370"/>
                </a:moveTo>
                <a:cubicBezTo>
                  <a:pt x="408" y="370"/>
                  <a:pt x="410" y="370"/>
                  <a:pt x="410" y="370"/>
                </a:cubicBezTo>
                <a:cubicBezTo>
                  <a:pt x="410" y="371"/>
                  <a:pt x="411" y="373"/>
                  <a:pt x="412" y="373"/>
                </a:cubicBezTo>
                <a:cubicBezTo>
                  <a:pt x="413" y="373"/>
                  <a:pt x="413" y="371"/>
                  <a:pt x="414" y="370"/>
                </a:cubicBezTo>
                <a:cubicBezTo>
                  <a:pt x="414" y="369"/>
                  <a:pt x="417" y="369"/>
                  <a:pt x="417" y="370"/>
                </a:cubicBezTo>
                <a:cubicBezTo>
                  <a:pt x="417" y="371"/>
                  <a:pt x="418" y="372"/>
                  <a:pt x="419" y="373"/>
                </a:cubicBezTo>
                <a:cubicBezTo>
                  <a:pt x="420" y="374"/>
                  <a:pt x="421" y="375"/>
                  <a:pt x="422" y="374"/>
                </a:cubicBezTo>
                <a:cubicBezTo>
                  <a:pt x="422" y="373"/>
                  <a:pt x="421" y="371"/>
                  <a:pt x="420" y="371"/>
                </a:cubicBezTo>
                <a:cubicBezTo>
                  <a:pt x="419" y="370"/>
                  <a:pt x="418" y="368"/>
                  <a:pt x="418" y="367"/>
                </a:cubicBezTo>
                <a:cubicBezTo>
                  <a:pt x="418" y="366"/>
                  <a:pt x="417" y="366"/>
                  <a:pt x="416" y="365"/>
                </a:cubicBezTo>
                <a:cubicBezTo>
                  <a:pt x="415" y="365"/>
                  <a:pt x="415" y="363"/>
                  <a:pt x="413" y="362"/>
                </a:cubicBezTo>
                <a:cubicBezTo>
                  <a:pt x="412" y="362"/>
                  <a:pt x="411" y="361"/>
                  <a:pt x="410" y="360"/>
                </a:cubicBezTo>
                <a:cubicBezTo>
                  <a:pt x="408" y="359"/>
                  <a:pt x="404" y="359"/>
                  <a:pt x="404" y="360"/>
                </a:cubicBezTo>
                <a:cubicBezTo>
                  <a:pt x="404" y="361"/>
                  <a:pt x="404" y="360"/>
                  <a:pt x="403" y="359"/>
                </a:cubicBezTo>
                <a:cubicBezTo>
                  <a:pt x="402" y="359"/>
                  <a:pt x="401" y="359"/>
                  <a:pt x="401" y="358"/>
                </a:cubicBezTo>
                <a:cubicBezTo>
                  <a:pt x="400" y="358"/>
                  <a:pt x="399" y="357"/>
                  <a:pt x="399" y="358"/>
                </a:cubicBezTo>
                <a:cubicBezTo>
                  <a:pt x="398" y="359"/>
                  <a:pt x="397" y="360"/>
                  <a:pt x="399" y="360"/>
                </a:cubicBezTo>
                <a:cubicBezTo>
                  <a:pt x="401" y="360"/>
                  <a:pt x="401" y="360"/>
                  <a:pt x="401" y="361"/>
                </a:cubicBezTo>
                <a:cubicBezTo>
                  <a:pt x="400" y="362"/>
                  <a:pt x="399" y="364"/>
                  <a:pt x="400" y="364"/>
                </a:cubicBezTo>
                <a:cubicBezTo>
                  <a:pt x="401" y="364"/>
                  <a:pt x="403" y="363"/>
                  <a:pt x="403" y="364"/>
                </a:cubicBezTo>
                <a:cubicBezTo>
                  <a:pt x="403" y="364"/>
                  <a:pt x="402" y="364"/>
                  <a:pt x="404" y="365"/>
                </a:cubicBezTo>
                <a:cubicBezTo>
                  <a:pt x="407" y="365"/>
                  <a:pt x="407" y="366"/>
                  <a:pt x="407" y="367"/>
                </a:cubicBezTo>
                <a:cubicBezTo>
                  <a:pt x="408" y="367"/>
                  <a:pt x="409" y="369"/>
                  <a:pt x="408" y="369"/>
                </a:cubicBezTo>
                <a:cubicBezTo>
                  <a:pt x="407" y="369"/>
                  <a:pt x="406" y="370"/>
                  <a:pt x="407" y="370"/>
                </a:cubicBezTo>
                <a:close/>
                <a:moveTo>
                  <a:pt x="396" y="354"/>
                </a:moveTo>
                <a:cubicBezTo>
                  <a:pt x="395" y="354"/>
                  <a:pt x="393" y="358"/>
                  <a:pt x="395" y="359"/>
                </a:cubicBezTo>
                <a:cubicBezTo>
                  <a:pt x="396" y="359"/>
                  <a:pt x="397" y="355"/>
                  <a:pt x="396" y="354"/>
                </a:cubicBezTo>
                <a:close/>
                <a:moveTo>
                  <a:pt x="414" y="289"/>
                </a:moveTo>
                <a:cubicBezTo>
                  <a:pt x="413" y="290"/>
                  <a:pt x="413" y="288"/>
                  <a:pt x="412" y="288"/>
                </a:cubicBezTo>
                <a:cubicBezTo>
                  <a:pt x="411" y="289"/>
                  <a:pt x="411" y="290"/>
                  <a:pt x="411" y="290"/>
                </a:cubicBezTo>
                <a:cubicBezTo>
                  <a:pt x="411" y="291"/>
                  <a:pt x="408" y="291"/>
                  <a:pt x="409" y="292"/>
                </a:cubicBezTo>
                <a:cubicBezTo>
                  <a:pt x="410" y="294"/>
                  <a:pt x="411" y="293"/>
                  <a:pt x="412" y="293"/>
                </a:cubicBezTo>
                <a:cubicBezTo>
                  <a:pt x="414" y="292"/>
                  <a:pt x="415" y="292"/>
                  <a:pt x="415" y="292"/>
                </a:cubicBezTo>
                <a:cubicBezTo>
                  <a:pt x="415" y="292"/>
                  <a:pt x="417" y="292"/>
                  <a:pt x="417" y="291"/>
                </a:cubicBezTo>
                <a:cubicBezTo>
                  <a:pt x="417" y="289"/>
                  <a:pt x="414" y="289"/>
                  <a:pt x="414" y="289"/>
                </a:cubicBezTo>
                <a:close/>
                <a:moveTo>
                  <a:pt x="407" y="301"/>
                </a:moveTo>
                <a:cubicBezTo>
                  <a:pt x="407" y="301"/>
                  <a:pt x="404" y="302"/>
                  <a:pt x="404" y="303"/>
                </a:cubicBezTo>
                <a:cubicBezTo>
                  <a:pt x="403" y="303"/>
                  <a:pt x="400" y="302"/>
                  <a:pt x="400" y="303"/>
                </a:cubicBezTo>
                <a:cubicBezTo>
                  <a:pt x="399" y="303"/>
                  <a:pt x="399" y="304"/>
                  <a:pt x="398" y="305"/>
                </a:cubicBezTo>
                <a:cubicBezTo>
                  <a:pt x="398" y="305"/>
                  <a:pt x="396" y="305"/>
                  <a:pt x="396" y="306"/>
                </a:cubicBezTo>
                <a:cubicBezTo>
                  <a:pt x="397" y="308"/>
                  <a:pt x="397" y="309"/>
                  <a:pt x="398" y="309"/>
                </a:cubicBezTo>
                <a:cubicBezTo>
                  <a:pt x="399" y="309"/>
                  <a:pt x="399" y="309"/>
                  <a:pt x="399" y="307"/>
                </a:cubicBezTo>
                <a:cubicBezTo>
                  <a:pt x="399" y="306"/>
                  <a:pt x="401" y="307"/>
                  <a:pt x="402" y="307"/>
                </a:cubicBezTo>
                <a:cubicBezTo>
                  <a:pt x="402" y="307"/>
                  <a:pt x="403" y="306"/>
                  <a:pt x="403" y="305"/>
                </a:cubicBezTo>
                <a:cubicBezTo>
                  <a:pt x="403" y="304"/>
                  <a:pt x="403" y="306"/>
                  <a:pt x="404" y="306"/>
                </a:cubicBezTo>
                <a:cubicBezTo>
                  <a:pt x="405" y="306"/>
                  <a:pt x="406" y="305"/>
                  <a:pt x="406" y="305"/>
                </a:cubicBezTo>
                <a:cubicBezTo>
                  <a:pt x="406" y="305"/>
                  <a:pt x="408" y="304"/>
                  <a:pt x="408" y="304"/>
                </a:cubicBezTo>
                <a:cubicBezTo>
                  <a:pt x="409" y="303"/>
                  <a:pt x="410" y="303"/>
                  <a:pt x="410" y="302"/>
                </a:cubicBezTo>
                <a:cubicBezTo>
                  <a:pt x="411" y="301"/>
                  <a:pt x="410" y="298"/>
                  <a:pt x="411" y="298"/>
                </a:cubicBezTo>
                <a:cubicBezTo>
                  <a:pt x="411" y="298"/>
                  <a:pt x="412" y="298"/>
                  <a:pt x="411" y="296"/>
                </a:cubicBezTo>
                <a:cubicBezTo>
                  <a:pt x="411" y="294"/>
                  <a:pt x="411" y="293"/>
                  <a:pt x="410" y="293"/>
                </a:cubicBezTo>
                <a:cubicBezTo>
                  <a:pt x="409" y="294"/>
                  <a:pt x="409" y="296"/>
                  <a:pt x="409" y="298"/>
                </a:cubicBezTo>
                <a:cubicBezTo>
                  <a:pt x="408" y="299"/>
                  <a:pt x="407" y="301"/>
                  <a:pt x="407" y="301"/>
                </a:cubicBezTo>
                <a:close/>
                <a:moveTo>
                  <a:pt x="384" y="372"/>
                </a:moveTo>
                <a:cubicBezTo>
                  <a:pt x="384" y="373"/>
                  <a:pt x="385" y="374"/>
                  <a:pt x="386" y="373"/>
                </a:cubicBezTo>
                <a:cubicBezTo>
                  <a:pt x="386" y="371"/>
                  <a:pt x="384" y="371"/>
                  <a:pt x="384" y="372"/>
                </a:cubicBezTo>
                <a:close/>
                <a:moveTo>
                  <a:pt x="391" y="355"/>
                </a:moveTo>
                <a:cubicBezTo>
                  <a:pt x="391" y="355"/>
                  <a:pt x="388" y="356"/>
                  <a:pt x="388" y="356"/>
                </a:cubicBezTo>
                <a:cubicBezTo>
                  <a:pt x="387" y="356"/>
                  <a:pt x="385" y="356"/>
                  <a:pt x="385" y="356"/>
                </a:cubicBezTo>
                <a:cubicBezTo>
                  <a:pt x="385" y="357"/>
                  <a:pt x="385" y="358"/>
                  <a:pt x="386" y="358"/>
                </a:cubicBezTo>
                <a:cubicBezTo>
                  <a:pt x="388" y="358"/>
                  <a:pt x="390" y="357"/>
                  <a:pt x="390" y="357"/>
                </a:cubicBezTo>
                <a:cubicBezTo>
                  <a:pt x="391" y="357"/>
                  <a:pt x="392" y="355"/>
                  <a:pt x="391" y="355"/>
                </a:cubicBezTo>
                <a:close/>
                <a:moveTo>
                  <a:pt x="384" y="364"/>
                </a:moveTo>
                <a:cubicBezTo>
                  <a:pt x="385" y="364"/>
                  <a:pt x="386" y="361"/>
                  <a:pt x="387" y="362"/>
                </a:cubicBezTo>
                <a:cubicBezTo>
                  <a:pt x="387" y="363"/>
                  <a:pt x="387" y="364"/>
                  <a:pt x="387" y="365"/>
                </a:cubicBezTo>
                <a:cubicBezTo>
                  <a:pt x="388" y="366"/>
                  <a:pt x="389" y="366"/>
                  <a:pt x="389" y="366"/>
                </a:cubicBezTo>
                <a:cubicBezTo>
                  <a:pt x="389" y="366"/>
                  <a:pt x="389" y="363"/>
                  <a:pt x="388" y="362"/>
                </a:cubicBezTo>
                <a:cubicBezTo>
                  <a:pt x="387" y="361"/>
                  <a:pt x="386" y="360"/>
                  <a:pt x="388" y="361"/>
                </a:cubicBezTo>
                <a:cubicBezTo>
                  <a:pt x="389" y="361"/>
                  <a:pt x="390" y="360"/>
                  <a:pt x="389" y="359"/>
                </a:cubicBezTo>
                <a:cubicBezTo>
                  <a:pt x="389" y="359"/>
                  <a:pt x="387" y="359"/>
                  <a:pt x="386" y="359"/>
                </a:cubicBezTo>
                <a:cubicBezTo>
                  <a:pt x="386" y="359"/>
                  <a:pt x="385" y="359"/>
                  <a:pt x="385" y="359"/>
                </a:cubicBezTo>
                <a:cubicBezTo>
                  <a:pt x="384" y="359"/>
                  <a:pt x="384" y="360"/>
                  <a:pt x="384" y="361"/>
                </a:cubicBezTo>
                <a:cubicBezTo>
                  <a:pt x="384" y="362"/>
                  <a:pt x="383" y="363"/>
                  <a:pt x="384" y="364"/>
                </a:cubicBezTo>
                <a:close/>
                <a:moveTo>
                  <a:pt x="440" y="390"/>
                </a:moveTo>
                <a:cubicBezTo>
                  <a:pt x="438" y="389"/>
                  <a:pt x="439" y="390"/>
                  <a:pt x="440" y="391"/>
                </a:cubicBezTo>
                <a:cubicBezTo>
                  <a:pt x="441" y="392"/>
                  <a:pt x="442" y="393"/>
                  <a:pt x="442" y="392"/>
                </a:cubicBezTo>
                <a:cubicBezTo>
                  <a:pt x="442" y="391"/>
                  <a:pt x="442" y="390"/>
                  <a:pt x="440" y="390"/>
                </a:cubicBezTo>
                <a:close/>
                <a:moveTo>
                  <a:pt x="444" y="430"/>
                </a:moveTo>
                <a:cubicBezTo>
                  <a:pt x="446" y="430"/>
                  <a:pt x="445" y="430"/>
                  <a:pt x="446" y="429"/>
                </a:cubicBezTo>
                <a:cubicBezTo>
                  <a:pt x="447" y="427"/>
                  <a:pt x="448" y="426"/>
                  <a:pt x="450" y="425"/>
                </a:cubicBezTo>
                <a:cubicBezTo>
                  <a:pt x="451" y="423"/>
                  <a:pt x="451" y="421"/>
                  <a:pt x="451" y="421"/>
                </a:cubicBezTo>
                <a:cubicBezTo>
                  <a:pt x="451" y="421"/>
                  <a:pt x="450" y="420"/>
                  <a:pt x="450" y="420"/>
                </a:cubicBezTo>
                <a:cubicBezTo>
                  <a:pt x="449" y="421"/>
                  <a:pt x="449" y="421"/>
                  <a:pt x="448" y="421"/>
                </a:cubicBezTo>
                <a:cubicBezTo>
                  <a:pt x="447" y="422"/>
                  <a:pt x="448" y="422"/>
                  <a:pt x="446" y="424"/>
                </a:cubicBezTo>
                <a:cubicBezTo>
                  <a:pt x="444" y="425"/>
                  <a:pt x="442" y="426"/>
                  <a:pt x="442" y="428"/>
                </a:cubicBezTo>
                <a:cubicBezTo>
                  <a:pt x="441" y="429"/>
                  <a:pt x="442" y="429"/>
                  <a:pt x="444" y="430"/>
                </a:cubicBezTo>
                <a:close/>
                <a:moveTo>
                  <a:pt x="458" y="383"/>
                </a:moveTo>
                <a:cubicBezTo>
                  <a:pt x="457" y="382"/>
                  <a:pt x="455" y="385"/>
                  <a:pt x="455" y="385"/>
                </a:cubicBezTo>
                <a:cubicBezTo>
                  <a:pt x="457" y="386"/>
                  <a:pt x="459" y="383"/>
                  <a:pt x="458" y="383"/>
                </a:cubicBezTo>
                <a:close/>
                <a:moveTo>
                  <a:pt x="452" y="421"/>
                </a:moveTo>
                <a:cubicBezTo>
                  <a:pt x="453" y="422"/>
                  <a:pt x="454" y="421"/>
                  <a:pt x="454" y="420"/>
                </a:cubicBezTo>
                <a:cubicBezTo>
                  <a:pt x="454" y="419"/>
                  <a:pt x="455" y="418"/>
                  <a:pt x="455" y="417"/>
                </a:cubicBezTo>
                <a:cubicBezTo>
                  <a:pt x="456" y="417"/>
                  <a:pt x="455" y="416"/>
                  <a:pt x="455" y="416"/>
                </a:cubicBezTo>
                <a:cubicBezTo>
                  <a:pt x="455" y="416"/>
                  <a:pt x="454" y="416"/>
                  <a:pt x="454" y="416"/>
                </a:cubicBezTo>
                <a:cubicBezTo>
                  <a:pt x="453" y="415"/>
                  <a:pt x="453" y="415"/>
                  <a:pt x="452" y="414"/>
                </a:cubicBezTo>
                <a:cubicBezTo>
                  <a:pt x="452" y="413"/>
                  <a:pt x="451" y="411"/>
                  <a:pt x="450" y="412"/>
                </a:cubicBezTo>
                <a:cubicBezTo>
                  <a:pt x="450" y="412"/>
                  <a:pt x="450" y="413"/>
                  <a:pt x="451" y="414"/>
                </a:cubicBezTo>
                <a:cubicBezTo>
                  <a:pt x="451" y="414"/>
                  <a:pt x="451" y="416"/>
                  <a:pt x="451" y="417"/>
                </a:cubicBezTo>
                <a:cubicBezTo>
                  <a:pt x="451" y="417"/>
                  <a:pt x="449" y="418"/>
                  <a:pt x="450" y="419"/>
                </a:cubicBezTo>
                <a:cubicBezTo>
                  <a:pt x="451" y="419"/>
                  <a:pt x="453" y="419"/>
                  <a:pt x="452" y="419"/>
                </a:cubicBezTo>
                <a:cubicBezTo>
                  <a:pt x="452" y="420"/>
                  <a:pt x="451" y="421"/>
                  <a:pt x="452" y="421"/>
                </a:cubicBezTo>
                <a:close/>
                <a:moveTo>
                  <a:pt x="328" y="246"/>
                </a:moveTo>
                <a:cubicBezTo>
                  <a:pt x="327" y="245"/>
                  <a:pt x="326" y="244"/>
                  <a:pt x="325" y="244"/>
                </a:cubicBezTo>
                <a:cubicBezTo>
                  <a:pt x="324" y="244"/>
                  <a:pt x="323" y="246"/>
                  <a:pt x="323" y="246"/>
                </a:cubicBezTo>
                <a:cubicBezTo>
                  <a:pt x="322" y="247"/>
                  <a:pt x="322" y="247"/>
                  <a:pt x="321" y="247"/>
                </a:cubicBezTo>
                <a:cubicBezTo>
                  <a:pt x="320" y="248"/>
                  <a:pt x="319" y="249"/>
                  <a:pt x="321" y="250"/>
                </a:cubicBezTo>
                <a:cubicBezTo>
                  <a:pt x="323" y="251"/>
                  <a:pt x="323" y="252"/>
                  <a:pt x="323" y="252"/>
                </a:cubicBezTo>
                <a:cubicBezTo>
                  <a:pt x="322" y="253"/>
                  <a:pt x="321" y="252"/>
                  <a:pt x="321" y="252"/>
                </a:cubicBezTo>
                <a:cubicBezTo>
                  <a:pt x="321" y="252"/>
                  <a:pt x="319" y="251"/>
                  <a:pt x="318" y="251"/>
                </a:cubicBezTo>
                <a:cubicBezTo>
                  <a:pt x="318" y="251"/>
                  <a:pt x="316" y="250"/>
                  <a:pt x="316" y="250"/>
                </a:cubicBezTo>
                <a:cubicBezTo>
                  <a:pt x="315" y="250"/>
                  <a:pt x="313" y="250"/>
                  <a:pt x="313" y="251"/>
                </a:cubicBezTo>
                <a:cubicBezTo>
                  <a:pt x="312" y="251"/>
                  <a:pt x="311" y="253"/>
                  <a:pt x="311" y="252"/>
                </a:cubicBezTo>
                <a:cubicBezTo>
                  <a:pt x="310" y="252"/>
                  <a:pt x="310" y="251"/>
                  <a:pt x="309" y="252"/>
                </a:cubicBezTo>
                <a:cubicBezTo>
                  <a:pt x="307" y="252"/>
                  <a:pt x="306" y="251"/>
                  <a:pt x="306" y="252"/>
                </a:cubicBezTo>
                <a:cubicBezTo>
                  <a:pt x="305" y="253"/>
                  <a:pt x="306" y="253"/>
                  <a:pt x="304" y="252"/>
                </a:cubicBezTo>
                <a:cubicBezTo>
                  <a:pt x="302" y="251"/>
                  <a:pt x="302" y="253"/>
                  <a:pt x="300" y="253"/>
                </a:cubicBezTo>
                <a:cubicBezTo>
                  <a:pt x="298" y="253"/>
                  <a:pt x="297" y="253"/>
                  <a:pt x="297" y="253"/>
                </a:cubicBezTo>
                <a:cubicBezTo>
                  <a:pt x="296" y="254"/>
                  <a:pt x="295" y="256"/>
                  <a:pt x="295" y="255"/>
                </a:cubicBezTo>
                <a:cubicBezTo>
                  <a:pt x="295" y="254"/>
                  <a:pt x="296" y="252"/>
                  <a:pt x="296" y="252"/>
                </a:cubicBezTo>
                <a:cubicBezTo>
                  <a:pt x="295" y="251"/>
                  <a:pt x="293" y="251"/>
                  <a:pt x="293" y="252"/>
                </a:cubicBezTo>
                <a:cubicBezTo>
                  <a:pt x="292" y="252"/>
                  <a:pt x="293" y="254"/>
                  <a:pt x="293" y="254"/>
                </a:cubicBezTo>
                <a:cubicBezTo>
                  <a:pt x="293" y="255"/>
                  <a:pt x="293" y="257"/>
                  <a:pt x="293" y="256"/>
                </a:cubicBezTo>
                <a:cubicBezTo>
                  <a:pt x="292" y="256"/>
                  <a:pt x="292" y="255"/>
                  <a:pt x="292" y="255"/>
                </a:cubicBezTo>
                <a:cubicBezTo>
                  <a:pt x="291" y="255"/>
                  <a:pt x="290" y="255"/>
                  <a:pt x="290" y="256"/>
                </a:cubicBezTo>
                <a:cubicBezTo>
                  <a:pt x="290" y="256"/>
                  <a:pt x="288" y="256"/>
                  <a:pt x="288" y="256"/>
                </a:cubicBezTo>
                <a:cubicBezTo>
                  <a:pt x="288" y="257"/>
                  <a:pt x="288" y="258"/>
                  <a:pt x="288" y="259"/>
                </a:cubicBezTo>
                <a:cubicBezTo>
                  <a:pt x="287" y="259"/>
                  <a:pt x="287" y="259"/>
                  <a:pt x="286" y="258"/>
                </a:cubicBezTo>
                <a:cubicBezTo>
                  <a:pt x="284" y="257"/>
                  <a:pt x="284" y="258"/>
                  <a:pt x="284" y="258"/>
                </a:cubicBezTo>
                <a:cubicBezTo>
                  <a:pt x="284" y="258"/>
                  <a:pt x="282" y="259"/>
                  <a:pt x="282" y="258"/>
                </a:cubicBezTo>
                <a:cubicBezTo>
                  <a:pt x="282" y="257"/>
                  <a:pt x="282" y="257"/>
                  <a:pt x="282" y="256"/>
                </a:cubicBezTo>
                <a:cubicBezTo>
                  <a:pt x="281" y="255"/>
                  <a:pt x="281" y="255"/>
                  <a:pt x="283" y="256"/>
                </a:cubicBezTo>
                <a:cubicBezTo>
                  <a:pt x="284" y="256"/>
                  <a:pt x="285" y="256"/>
                  <a:pt x="288" y="255"/>
                </a:cubicBezTo>
                <a:cubicBezTo>
                  <a:pt x="290" y="255"/>
                  <a:pt x="291" y="254"/>
                  <a:pt x="290" y="254"/>
                </a:cubicBezTo>
                <a:cubicBezTo>
                  <a:pt x="289" y="253"/>
                  <a:pt x="288" y="251"/>
                  <a:pt x="287" y="251"/>
                </a:cubicBezTo>
                <a:cubicBezTo>
                  <a:pt x="285" y="251"/>
                  <a:pt x="283" y="252"/>
                  <a:pt x="281" y="251"/>
                </a:cubicBezTo>
                <a:cubicBezTo>
                  <a:pt x="279" y="250"/>
                  <a:pt x="278" y="250"/>
                  <a:pt x="277" y="249"/>
                </a:cubicBezTo>
                <a:cubicBezTo>
                  <a:pt x="276" y="249"/>
                  <a:pt x="271" y="246"/>
                  <a:pt x="268" y="246"/>
                </a:cubicBezTo>
                <a:cubicBezTo>
                  <a:pt x="265" y="247"/>
                  <a:pt x="258" y="251"/>
                  <a:pt x="258" y="252"/>
                </a:cubicBezTo>
                <a:cubicBezTo>
                  <a:pt x="258" y="252"/>
                  <a:pt x="257" y="254"/>
                  <a:pt x="256" y="255"/>
                </a:cubicBezTo>
                <a:cubicBezTo>
                  <a:pt x="254" y="256"/>
                  <a:pt x="252" y="258"/>
                  <a:pt x="250" y="258"/>
                </a:cubicBezTo>
                <a:cubicBezTo>
                  <a:pt x="248" y="259"/>
                  <a:pt x="246" y="262"/>
                  <a:pt x="246" y="263"/>
                </a:cubicBezTo>
                <a:cubicBezTo>
                  <a:pt x="246" y="263"/>
                  <a:pt x="246" y="265"/>
                  <a:pt x="246" y="266"/>
                </a:cubicBezTo>
                <a:cubicBezTo>
                  <a:pt x="246" y="266"/>
                  <a:pt x="247" y="268"/>
                  <a:pt x="248" y="269"/>
                </a:cubicBezTo>
                <a:cubicBezTo>
                  <a:pt x="249" y="269"/>
                  <a:pt x="251" y="269"/>
                  <a:pt x="251" y="268"/>
                </a:cubicBezTo>
                <a:cubicBezTo>
                  <a:pt x="251" y="268"/>
                  <a:pt x="253" y="266"/>
                  <a:pt x="253" y="267"/>
                </a:cubicBezTo>
                <a:cubicBezTo>
                  <a:pt x="253" y="268"/>
                  <a:pt x="254" y="270"/>
                  <a:pt x="254" y="271"/>
                </a:cubicBezTo>
                <a:cubicBezTo>
                  <a:pt x="253" y="272"/>
                  <a:pt x="254" y="272"/>
                  <a:pt x="254" y="272"/>
                </a:cubicBezTo>
                <a:cubicBezTo>
                  <a:pt x="255" y="272"/>
                  <a:pt x="259" y="271"/>
                  <a:pt x="259" y="271"/>
                </a:cubicBezTo>
                <a:cubicBezTo>
                  <a:pt x="259" y="271"/>
                  <a:pt x="260" y="270"/>
                  <a:pt x="260" y="269"/>
                </a:cubicBezTo>
                <a:cubicBezTo>
                  <a:pt x="260" y="268"/>
                  <a:pt x="261" y="267"/>
                  <a:pt x="262" y="266"/>
                </a:cubicBezTo>
                <a:cubicBezTo>
                  <a:pt x="262" y="266"/>
                  <a:pt x="263" y="265"/>
                  <a:pt x="262" y="264"/>
                </a:cubicBezTo>
                <a:cubicBezTo>
                  <a:pt x="260" y="263"/>
                  <a:pt x="259" y="263"/>
                  <a:pt x="261" y="262"/>
                </a:cubicBezTo>
                <a:cubicBezTo>
                  <a:pt x="262" y="260"/>
                  <a:pt x="263" y="262"/>
                  <a:pt x="265" y="259"/>
                </a:cubicBezTo>
                <a:cubicBezTo>
                  <a:pt x="267" y="257"/>
                  <a:pt x="265" y="256"/>
                  <a:pt x="267" y="256"/>
                </a:cubicBezTo>
                <a:cubicBezTo>
                  <a:pt x="268" y="256"/>
                  <a:pt x="271" y="256"/>
                  <a:pt x="270" y="257"/>
                </a:cubicBezTo>
                <a:cubicBezTo>
                  <a:pt x="270" y="258"/>
                  <a:pt x="267" y="259"/>
                  <a:pt x="266" y="260"/>
                </a:cubicBezTo>
                <a:cubicBezTo>
                  <a:pt x="265" y="261"/>
                  <a:pt x="265" y="262"/>
                  <a:pt x="265" y="263"/>
                </a:cubicBezTo>
                <a:cubicBezTo>
                  <a:pt x="266" y="264"/>
                  <a:pt x="266" y="266"/>
                  <a:pt x="267" y="265"/>
                </a:cubicBezTo>
                <a:cubicBezTo>
                  <a:pt x="268" y="265"/>
                  <a:pt x="269" y="264"/>
                  <a:pt x="270" y="264"/>
                </a:cubicBezTo>
                <a:cubicBezTo>
                  <a:pt x="271" y="265"/>
                  <a:pt x="273" y="264"/>
                  <a:pt x="274" y="264"/>
                </a:cubicBezTo>
                <a:cubicBezTo>
                  <a:pt x="274" y="264"/>
                  <a:pt x="275" y="266"/>
                  <a:pt x="274" y="266"/>
                </a:cubicBezTo>
                <a:cubicBezTo>
                  <a:pt x="274" y="267"/>
                  <a:pt x="273" y="266"/>
                  <a:pt x="271" y="267"/>
                </a:cubicBezTo>
                <a:cubicBezTo>
                  <a:pt x="269" y="267"/>
                  <a:pt x="267" y="267"/>
                  <a:pt x="267" y="267"/>
                </a:cubicBezTo>
                <a:cubicBezTo>
                  <a:pt x="267" y="268"/>
                  <a:pt x="269" y="268"/>
                  <a:pt x="269" y="269"/>
                </a:cubicBezTo>
                <a:cubicBezTo>
                  <a:pt x="268" y="270"/>
                  <a:pt x="267" y="269"/>
                  <a:pt x="266" y="269"/>
                </a:cubicBezTo>
                <a:cubicBezTo>
                  <a:pt x="265" y="269"/>
                  <a:pt x="264" y="271"/>
                  <a:pt x="264" y="272"/>
                </a:cubicBezTo>
                <a:cubicBezTo>
                  <a:pt x="264" y="273"/>
                  <a:pt x="265" y="274"/>
                  <a:pt x="263" y="274"/>
                </a:cubicBezTo>
                <a:cubicBezTo>
                  <a:pt x="261" y="273"/>
                  <a:pt x="260" y="273"/>
                  <a:pt x="260" y="273"/>
                </a:cubicBezTo>
                <a:cubicBezTo>
                  <a:pt x="259" y="274"/>
                  <a:pt x="259" y="273"/>
                  <a:pt x="258" y="274"/>
                </a:cubicBezTo>
                <a:cubicBezTo>
                  <a:pt x="257" y="274"/>
                  <a:pt x="257" y="274"/>
                  <a:pt x="255" y="274"/>
                </a:cubicBezTo>
                <a:cubicBezTo>
                  <a:pt x="254" y="274"/>
                  <a:pt x="254" y="274"/>
                  <a:pt x="254" y="274"/>
                </a:cubicBezTo>
                <a:cubicBezTo>
                  <a:pt x="253" y="274"/>
                  <a:pt x="253" y="274"/>
                  <a:pt x="253" y="274"/>
                </a:cubicBezTo>
                <a:cubicBezTo>
                  <a:pt x="253" y="274"/>
                  <a:pt x="252" y="273"/>
                  <a:pt x="252" y="272"/>
                </a:cubicBezTo>
                <a:cubicBezTo>
                  <a:pt x="252" y="271"/>
                  <a:pt x="253" y="270"/>
                  <a:pt x="252" y="270"/>
                </a:cubicBezTo>
                <a:cubicBezTo>
                  <a:pt x="252" y="270"/>
                  <a:pt x="250" y="270"/>
                  <a:pt x="249" y="271"/>
                </a:cubicBezTo>
                <a:cubicBezTo>
                  <a:pt x="249" y="272"/>
                  <a:pt x="249" y="273"/>
                  <a:pt x="249" y="274"/>
                </a:cubicBezTo>
                <a:cubicBezTo>
                  <a:pt x="250" y="274"/>
                  <a:pt x="251" y="276"/>
                  <a:pt x="250" y="275"/>
                </a:cubicBezTo>
                <a:cubicBezTo>
                  <a:pt x="249" y="275"/>
                  <a:pt x="247" y="275"/>
                  <a:pt x="246" y="276"/>
                </a:cubicBezTo>
                <a:cubicBezTo>
                  <a:pt x="245" y="276"/>
                  <a:pt x="244" y="278"/>
                  <a:pt x="244" y="278"/>
                </a:cubicBezTo>
                <a:cubicBezTo>
                  <a:pt x="244" y="278"/>
                  <a:pt x="241" y="278"/>
                  <a:pt x="241" y="279"/>
                </a:cubicBezTo>
                <a:cubicBezTo>
                  <a:pt x="241" y="280"/>
                  <a:pt x="241" y="281"/>
                  <a:pt x="241" y="281"/>
                </a:cubicBezTo>
                <a:cubicBezTo>
                  <a:pt x="240" y="281"/>
                  <a:pt x="238" y="282"/>
                  <a:pt x="237" y="282"/>
                </a:cubicBezTo>
                <a:cubicBezTo>
                  <a:pt x="236" y="282"/>
                  <a:pt x="236" y="283"/>
                  <a:pt x="235" y="283"/>
                </a:cubicBezTo>
                <a:cubicBezTo>
                  <a:pt x="233" y="283"/>
                  <a:pt x="233" y="284"/>
                  <a:pt x="234" y="284"/>
                </a:cubicBezTo>
                <a:cubicBezTo>
                  <a:pt x="236" y="284"/>
                  <a:pt x="238" y="285"/>
                  <a:pt x="238" y="286"/>
                </a:cubicBezTo>
                <a:cubicBezTo>
                  <a:pt x="238" y="288"/>
                  <a:pt x="238" y="289"/>
                  <a:pt x="237" y="290"/>
                </a:cubicBezTo>
                <a:cubicBezTo>
                  <a:pt x="237" y="291"/>
                  <a:pt x="235" y="290"/>
                  <a:pt x="233" y="290"/>
                </a:cubicBezTo>
                <a:cubicBezTo>
                  <a:pt x="232" y="290"/>
                  <a:pt x="230" y="290"/>
                  <a:pt x="229" y="290"/>
                </a:cubicBezTo>
                <a:cubicBezTo>
                  <a:pt x="228" y="291"/>
                  <a:pt x="228" y="294"/>
                  <a:pt x="228" y="295"/>
                </a:cubicBezTo>
                <a:cubicBezTo>
                  <a:pt x="228" y="296"/>
                  <a:pt x="228" y="297"/>
                  <a:pt x="228" y="297"/>
                </a:cubicBezTo>
                <a:cubicBezTo>
                  <a:pt x="227" y="297"/>
                  <a:pt x="227" y="298"/>
                  <a:pt x="228" y="299"/>
                </a:cubicBezTo>
                <a:cubicBezTo>
                  <a:pt x="228" y="300"/>
                  <a:pt x="229" y="301"/>
                  <a:pt x="229" y="301"/>
                </a:cubicBezTo>
                <a:cubicBezTo>
                  <a:pt x="229" y="301"/>
                  <a:pt x="231" y="300"/>
                  <a:pt x="231" y="301"/>
                </a:cubicBezTo>
                <a:cubicBezTo>
                  <a:pt x="232" y="302"/>
                  <a:pt x="232" y="303"/>
                  <a:pt x="233" y="303"/>
                </a:cubicBezTo>
                <a:cubicBezTo>
                  <a:pt x="233" y="303"/>
                  <a:pt x="233" y="301"/>
                  <a:pt x="234" y="301"/>
                </a:cubicBezTo>
                <a:cubicBezTo>
                  <a:pt x="234" y="302"/>
                  <a:pt x="236" y="301"/>
                  <a:pt x="237" y="301"/>
                </a:cubicBezTo>
                <a:cubicBezTo>
                  <a:pt x="237" y="301"/>
                  <a:pt x="238" y="300"/>
                  <a:pt x="239" y="299"/>
                </a:cubicBezTo>
                <a:cubicBezTo>
                  <a:pt x="240" y="298"/>
                  <a:pt x="239" y="298"/>
                  <a:pt x="239" y="297"/>
                </a:cubicBezTo>
                <a:cubicBezTo>
                  <a:pt x="239" y="297"/>
                  <a:pt x="240" y="296"/>
                  <a:pt x="241" y="295"/>
                </a:cubicBezTo>
                <a:cubicBezTo>
                  <a:pt x="241" y="294"/>
                  <a:pt x="243" y="295"/>
                  <a:pt x="243" y="294"/>
                </a:cubicBezTo>
                <a:cubicBezTo>
                  <a:pt x="243" y="293"/>
                  <a:pt x="243" y="291"/>
                  <a:pt x="244" y="291"/>
                </a:cubicBezTo>
                <a:cubicBezTo>
                  <a:pt x="245" y="291"/>
                  <a:pt x="246" y="292"/>
                  <a:pt x="247" y="292"/>
                </a:cubicBezTo>
                <a:cubicBezTo>
                  <a:pt x="248" y="292"/>
                  <a:pt x="249" y="290"/>
                  <a:pt x="250" y="290"/>
                </a:cubicBezTo>
                <a:cubicBezTo>
                  <a:pt x="250" y="290"/>
                  <a:pt x="252" y="290"/>
                  <a:pt x="252" y="291"/>
                </a:cubicBezTo>
                <a:cubicBezTo>
                  <a:pt x="252" y="292"/>
                  <a:pt x="254" y="294"/>
                  <a:pt x="254" y="294"/>
                </a:cubicBezTo>
                <a:cubicBezTo>
                  <a:pt x="255" y="294"/>
                  <a:pt x="257" y="295"/>
                  <a:pt x="258" y="296"/>
                </a:cubicBezTo>
                <a:cubicBezTo>
                  <a:pt x="258" y="296"/>
                  <a:pt x="259" y="297"/>
                  <a:pt x="259" y="298"/>
                </a:cubicBezTo>
                <a:cubicBezTo>
                  <a:pt x="259" y="299"/>
                  <a:pt x="260" y="301"/>
                  <a:pt x="260" y="300"/>
                </a:cubicBezTo>
                <a:cubicBezTo>
                  <a:pt x="261" y="299"/>
                  <a:pt x="259" y="296"/>
                  <a:pt x="260" y="296"/>
                </a:cubicBezTo>
                <a:cubicBezTo>
                  <a:pt x="261" y="296"/>
                  <a:pt x="262" y="296"/>
                  <a:pt x="262" y="296"/>
                </a:cubicBezTo>
                <a:cubicBezTo>
                  <a:pt x="262" y="296"/>
                  <a:pt x="260" y="294"/>
                  <a:pt x="259" y="294"/>
                </a:cubicBezTo>
                <a:cubicBezTo>
                  <a:pt x="258" y="293"/>
                  <a:pt x="257" y="292"/>
                  <a:pt x="256" y="291"/>
                </a:cubicBezTo>
                <a:cubicBezTo>
                  <a:pt x="256" y="290"/>
                  <a:pt x="254" y="289"/>
                  <a:pt x="254" y="288"/>
                </a:cubicBezTo>
                <a:cubicBezTo>
                  <a:pt x="254" y="287"/>
                  <a:pt x="256" y="288"/>
                  <a:pt x="257" y="289"/>
                </a:cubicBezTo>
                <a:cubicBezTo>
                  <a:pt x="257" y="290"/>
                  <a:pt x="259" y="291"/>
                  <a:pt x="260" y="292"/>
                </a:cubicBezTo>
                <a:cubicBezTo>
                  <a:pt x="261" y="293"/>
                  <a:pt x="262" y="293"/>
                  <a:pt x="262" y="295"/>
                </a:cubicBezTo>
                <a:cubicBezTo>
                  <a:pt x="263" y="296"/>
                  <a:pt x="264" y="297"/>
                  <a:pt x="264" y="298"/>
                </a:cubicBezTo>
                <a:cubicBezTo>
                  <a:pt x="264" y="298"/>
                  <a:pt x="264" y="302"/>
                  <a:pt x="265" y="303"/>
                </a:cubicBezTo>
                <a:cubicBezTo>
                  <a:pt x="265" y="304"/>
                  <a:pt x="267" y="301"/>
                  <a:pt x="267" y="301"/>
                </a:cubicBezTo>
                <a:cubicBezTo>
                  <a:pt x="268" y="300"/>
                  <a:pt x="269" y="300"/>
                  <a:pt x="269" y="299"/>
                </a:cubicBezTo>
                <a:cubicBezTo>
                  <a:pt x="269" y="298"/>
                  <a:pt x="268" y="297"/>
                  <a:pt x="267" y="297"/>
                </a:cubicBezTo>
                <a:cubicBezTo>
                  <a:pt x="267" y="297"/>
                  <a:pt x="268" y="296"/>
                  <a:pt x="269" y="296"/>
                </a:cubicBezTo>
                <a:cubicBezTo>
                  <a:pt x="269" y="295"/>
                  <a:pt x="270" y="294"/>
                  <a:pt x="271" y="295"/>
                </a:cubicBezTo>
                <a:cubicBezTo>
                  <a:pt x="271" y="296"/>
                  <a:pt x="271" y="299"/>
                  <a:pt x="271" y="299"/>
                </a:cubicBezTo>
                <a:cubicBezTo>
                  <a:pt x="271" y="300"/>
                  <a:pt x="273" y="301"/>
                  <a:pt x="274" y="301"/>
                </a:cubicBezTo>
                <a:cubicBezTo>
                  <a:pt x="274" y="302"/>
                  <a:pt x="276" y="302"/>
                  <a:pt x="276" y="302"/>
                </a:cubicBezTo>
                <a:cubicBezTo>
                  <a:pt x="277" y="301"/>
                  <a:pt x="278" y="302"/>
                  <a:pt x="279" y="302"/>
                </a:cubicBezTo>
                <a:cubicBezTo>
                  <a:pt x="279" y="302"/>
                  <a:pt x="280" y="302"/>
                  <a:pt x="281" y="302"/>
                </a:cubicBezTo>
                <a:cubicBezTo>
                  <a:pt x="282" y="301"/>
                  <a:pt x="283" y="301"/>
                  <a:pt x="283" y="302"/>
                </a:cubicBezTo>
                <a:cubicBezTo>
                  <a:pt x="283" y="304"/>
                  <a:pt x="282" y="307"/>
                  <a:pt x="281" y="308"/>
                </a:cubicBezTo>
                <a:cubicBezTo>
                  <a:pt x="280" y="309"/>
                  <a:pt x="281" y="310"/>
                  <a:pt x="280" y="310"/>
                </a:cubicBezTo>
                <a:cubicBezTo>
                  <a:pt x="279" y="310"/>
                  <a:pt x="279" y="310"/>
                  <a:pt x="278" y="310"/>
                </a:cubicBezTo>
                <a:cubicBezTo>
                  <a:pt x="278" y="310"/>
                  <a:pt x="278" y="309"/>
                  <a:pt x="277" y="309"/>
                </a:cubicBezTo>
                <a:cubicBezTo>
                  <a:pt x="276" y="310"/>
                  <a:pt x="274" y="310"/>
                  <a:pt x="273" y="311"/>
                </a:cubicBezTo>
                <a:cubicBezTo>
                  <a:pt x="272" y="313"/>
                  <a:pt x="272" y="313"/>
                  <a:pt x="271" y="312"/>
                </a:cubicBezTo>
                <a:cubicBezTo>
                  <a:pt x="271" y="312"/>
                  <a:pt x="274" y="310"/>
                  <a:pt x="274" y="309"/>
                </a:cubicBezTo>
                <a:cubicBezTo>
                  <a:pt x="274" y="308"/>
                  <a:pt x="271" y="309"/>
                  <a:pt x="270" y="309"/>
                </a:cubicBezTo>
                <a:cubicBezTo>
                  <a:pt x="268" y="309"/>
                  <a:pt x="267" y="308"/>
                  <a:pt x="266" y="307"/>
                </a:cubicBezTo>
                <a:cubicBezTo>
                  <a:pt x="265" y="307"/>
                  <a:pt x="265" y="310"/>
                  <a:pt x="264" y="311"/>
                </a:cubicBezTo>
                <a:cubicBezTo>
                  <a:pt x="263" y="312"/>
                  <a:pt x="261" y="310"/>
                  <a:pt x="260" y="310"/>
                </a:cubicBezTo>
                <a:cubicBezTo>
                  <a:pt x="259" y="310"/>
                  <a:pt x="258" y="309"/>
                  <a:pt x="258" y="309"/>
                </a:cubicBezTo>
                <a:cubicBezTo>
                  <a:pt x="258" y="309"/>
                  <a:pt x="256" y="308"/>
                  <a:pt x="255" y="308"/>
                </a:cubicBezTo>
                <a:cubicBezTo>
                  <a:pt x="254" y="308"/>
                  <a:pt x="253" y="306"/>
                  <a:pt x="252" y="306"/>
                </a:cubicBezTo>
                <a:cubicBezTo>
                  <a:pt x="252" y="306"/>
                  <a:pt x="251" y="305"/>
                  <a:pt x="252" y="304"/>
                </a:cubicBezTo>
                <a:cubicBezTo>
                  <a:pt x="253" y="304"/>
                  <a:pt x="254" y="305"/>
                  <a:pt x="254" y="302"/>
                </a:cubicBezTo>
                <a:cubicBezTo>
                  <a:pt x="253" y="299"/>
                  <a:pt x="250" y="300"/>
                  <a:pt x="249" y="300"/>
                </a:cubicBezTo>
                <a:cubicBezTo>
                  <a:pt x="248" y="300"/>
                  <a:pt x="243" y="300"/>
                  <a:pt x="243" y="300"/>
                </a:cubicBezTo>
                <a:cubicBezTo>
                  <a:pt x="242" y="300"/>
                  <a:pt x="239" y="302"/>
                  <a:pt x="239" y="302"/>
                </a:cubicBezTo>
                <a:cubicBezTo>
                  <a:pt x="238" y="303"/>
                  <a:pt x="236" y="303"/>
                  <a:pt x="236" y="304"/>
                </a:cubicBezTo>
                <a:cubicBezTo>
                  <a:pt x="235" y="304"/>
                  <a:pt x="233" y="303"/>
                  <a:pt x="232" y="304"/>
                </a:cubicBezTo>
                <a:cubicBezTo>
                  <a:pt x="231" y="305"/>
                  <a:pt x="230" y="306"/>
                  <a:pt x="229" y="306"/>
                </a:cubicBezTo>
                <a:cubicBezTo>
                  <a:pt x="229" y="306"/>
                  <a:pt x="228" y="307"/>
                  <a:pt x="228" y="309"/>
                </a:cubicBezTo>
                <a:cubicBezTo>
                  <a:pt x="227" y="311"/>
                  <a:pt x="228" y="312"/>
                  <a:pt x="227" y="313"/>
                </a:cubicBezTo>
                <a:cubicBezTo>
                  <a:pt x="225" y="314"/>
                  <a:pt x="223" y="315"/>
                  <a:pt x="222" y="316"/>
                </a:cubicBezTo>
                <a:cubicBezTo>
                  <a:pt x="221" y="317"/>
                  <a:pt x="221" y="321"/>
                  <a:pt x="220" y="323"/>
                </a:cubicBezTo>
                <a:cubicBezTo>
                  <a:pt x="219" y="324"/>
                  <a:pt x="220" y="326"/>
                  <a:pt x="220" y="327"/>
                </a:cubicBezTo>
                <a:cubicBezTo>
                  <a:pt x="220" y="328"/>
                  <a:pt x="221" y="330"/>
                  <a:pt x="220" y="332"/>
                </a:cubicBezTo>
                <a:cubicBezTo>
                  <a:pt x="218" y="334"/>
                  <a:pt x="219" y="335"/>
                  <a:pt x="218" y="335"/>
                </a:cubicBezTo>
                <a:cubicBezTo>
                  <a:pt x="218" y="335"/>
                  <a:pt x="219" y="335"/>
                  <a:pt x="219" y="337"/>
                </a:cubicBezTo>
                <a:cubicBezTo>
                  <a:pt x="219" y="338"/>
                  <a:pt x="218" y="339"/>
                  <a:pt x="220" y="340"/>
                </a:cubicBezTo>
                <a:cubicBezTo>
                  <a:pt x="222" y="342"/>
                  <a:pt x="224" y="342"/>
                  <a:pt x="224" y="343"/>
                </a:cubicBezTo>
                <a:cubicBezTo>
                  <a:pt x="225" y="345"/>
                  <a:pt x="226" y="348"/>
                  <a:pt x="226" y="348"/>
                </a:cubicBezTo>
                <a:cubicBezTo>
                  <a:pt x="226" y="348"/>
                  <a:pt x="228" y="351"/>
                  <a:pt x="229" y="351"/>
                </a:cubicBezTo>
                <a:cubicBezTo>
                  <a:pt x="230" y="352"/>
                  <a:pt x="230" y="352"/>
                  <a:pt x="231" y="351"/>
                </a:cubicBezTo>
                <a:cubicBezTo>
                  <a:pt x="231" y="350"/>
                  <a:pt x="232" y="350"/>
                  <a:pt x="233" y="350"/>
                </a:cubicBezTo>
                <a:cubicBezTo>
                  <a:pt x="235" y="350"/>
                  <a:pt x="236" y="350"/>
                  <a:pt x="237" y="350"/>
                </a:cubicBezTo>
                <a:cubicBezTo>
                  <a:pt x="239" y="350"/>
                  <a:pt x="240" y="347"/>
                  <a:pt x="240" y="347"/>
                </a:cubicBezTo>
                <a:cubicBezTo>
                  <a:pt x="241" y="347"/>
                  <a:pt x="243" y="347"/>
                  <a:pt x="244" y="348"/>
                </a:cubicBezTo>
                <a:cubicBezTo>
                  <a:pt x="246" y="349"/>
                  <a:pt x="245" y="350"/>
                  <a:pt x="246" y="351"/>
                </a:cubicBezTo>
                <a:cubicBezTo>
                  <a:pt x="247" y="352"/>
                  <a:pt x="248" y="351"/>
                  <a:pt x="249" y="351"/>
                </a:cubicBezTo>
                <a:cubicBezTo>
                  <a:pt x="250" y="350"/>
                  <a:pt x="250" y="350"/>
                  <a:pt x="251" y="351"/>
                </a:cubicBezTo>
                <a:cubicBezTo>
                  <a:pt x="252" y="352"/>
                  <a:pt x="252" y="352"/>
                  <a:pt x="251" y="353"/>
                </a:cubicBezTo>
                <a:cubicBezTo>
                  <a:pt x="250" y="355"/>
                  <a:pt x="251" y="357"/>
                  <a:pt x="250" y="358"/>
                </a:cubicBezTo>
                <a:cubicBezTo>
                  <a:pt x="250" y="360"/>
                  <a:pt x="251" y="360"/>
                  <a:pt x="252" y="361"/>
                </a:cubicBezTo>
                <a:cubicBezTo>
                  <a:pt x="253" y="362"/>
                  <a:pt x="254" y="367"/>
                  <a:pt x="255" y="368"/>
                </a:cubicBezTo>
                <a:cubicBezTo>
                  <a:pt x="255" y="369"/>
                  <a:pt x="255" y="371"/>
                  <a:pt x="255" y="373"/>
                </a:cubicBezTo>
                <a:cubicBezTo>
                  <a:pt x="256" y="374"/>
                  <a:pt x="256" y="375"/>
                  <a:pt x="255" y="376"/>
                </a:cubicBezTo>
                <a:cubicBezTo>
                  <a:pt x="255" y="377"/>
                  <a:pt x="254" y="378"/>
                  <a:pt x="254" y="381"/>
                </a:cubicBezTo>
                <a:cubicBezTo>
                  <a:pt x="253" y="384"/>
                  <a:pt x="254" y="386"/>
                  <a:pt x="254" y="386"/>
                </a:cubicBezTo>
                <a:cubicBezTo>
                  <a:pt x="255" y="387"/>
                  <a:pt x="256" y="390"/>
                  <a:pt x="256" y="391"/>
                </a:cubicBezTo>
                <a:cubicBezTo>
                  <a:pt x="257" y="392"/>
                  <a:pt x="259" y="393"/>
                  <a:pt x="259" y="395"/>
                </a:cubicBezTo>
                <a:cubicBezTo>
                  <a:pt x="259" y="396"/>
                  <a:pt x="257" y="398"/>
                  <a:pt x="258" y="399"/>
                </a:cubicBezTo>
                <a:cubicBezTo>
                  <a:pt x="258" y="400"/>
                  <a:pt x="259" y="401"/>
                  <a:pt x="260" y="402"/>
                </a:cubicBezTo>
                <a:cubicBezTo>
                  <a:pt x="261" y="403"/>
                  <a:pt x="261" y="406"/>
                  <a:pt x="261" y="406"/>
                </a:cubicBezTo>
                <a:cubicBezTo>
                  <a:pt x="261" y="406"/>
                  <a:pt x="261" y="406"/>
                  <a:pt x="261" y="408"/>
                </a:cubicBezTo>
                <a:cubicBezTo>
                  <a:pt x="261" y="409"/>
                  <a:pt x="261" y="410"/>
                  <a:pt x="262" y="411"/>
                </a:cubicBezTo>
                <a:cubicBezTo>
                  <a:pt x="264" y="412"/>
                  <a:pt x="264" y="412"/>
                  <a:pt x="265" y="411"/>
                </a:cubicBezTo>
                <a:cubicBezTo>
                  <a:pt x="265" y="410"/>
                  <a:pt x="267" y="409"/>
                  <a:pt x="269" y="409"/>
                </a:cubicBezTo>
                <a:cubicBezTo>
                  <a:pt x="270" y="409"/>
                  <a:pt x="272" y="410"/>
                  <a:pt x="273" y="408"/>
                </a:cubicBezTo>
                <a:cubicBezTo>
                  <a:pt x="275" y="407"/>
                  <a:pt x="277" y="404"/>
                  <a:pt x="277" y="403"/>
                </a:cubicBezTo>
                <a:cubicBezTo>
                  <a:pt x="278" y="402"/>
                  <a:pt x="280" y="401"/>
                  <a:pt x="280" y="399"/>
                </a:cubicBezTo>
                <a:cubicBezTo>
                  <a:pt x="279" y="398"/>
                  <a:pt x="278" y="397"/>
                  <a:pt x="279" y="396"/>
                </a:cubicBezTo>
                <a:cubicBezTo>
                  <a:pt x="280" y="396"/>
                  <a:pt x="283" y="395"/>
                  <a:pt x="283" y="395"/>
                </a:cubicBezTo>
                <a:cubicBezTo>
                  <a:pt x="283" y="394"/>
                  <a:pt x="282" y="390"/>
                  <a:pt x="282" y="390"/>
                </a:cubicBezTo>
                <a:cubicBezTo>
                  <a:pt x="282" y="389"/>
                  <a:pt x="282" y="388"/>
                  <a:pt x="283" y="387"/>
                </a:cubicBezTo>
                <a:cubicBezTo>
                  <a:pt x="284" y="385"/>
                  <a:pt x="286" y="384"/>
                  <a:pt x="286" y="383"/>
                </a:cubicBezTo>
                <a:cubicBezTo>
                  <a:pt x="287" y="383"/>
                  <a:pt x="288" y="381"/>
                  <a:pt x="289" y="380"/>
                </a:cubicBezTo>
                <a:cubicBezTo>
                  <a:pt x="289" y="378"/>
                  <a:pt x="288" y="376"/>
                  <a:pt x="289" y="375"/>
                </a:cubicBezTo>
                <a:cubicBezTo>
                  <a:pt x="289" y="374"/>
                  <a:pt x="289" y="373"/>
                  <a:pt x="288" y="372"/>
                </a:cubicBezTo>
                <a:cubicBezTo>
                  <a:pt x="287" y="371"/>
                  <a:pt x="287" y="369"/>
                  <a:pt x="287" y="368"/>
                </a:cubicBezTo>
                <a:cubicBezTo>
                  <a:pt x="286" y="368"/>
                  <a:pt x="287" y="364"/>
                  <a:pt x="287" y="364"/>
                </a:cubicBezTo>
                <a:cubicBezTo>
                  <a:pt x="288" y="364"/>
                  <a:pt x="289" y="361"/>
                  <a:pt x="290" y="360"/>
                </a:cubicBezTo>
                <a:cubicBezTo>
                  <a:pt x="291" y="359"/>
                  <a:pt x="293" y="355"/>
                  <a:pt x="294" y="355"/>
                </a:cubicBezTo>
                <a:cubicBezTo>
                  <a:pt x="296" y="354"/>
                  <a:pt x="297" y="352"/>
                  <a:pt x="297" y="351"/>
                </a:cubicBezTo>
                <a:cubicBezTo>
                  <a:pt x="298" y="350"/>
                  <a:pt x="301" y="346"/>
                  <a:pt x="301" y="345"/>
                </a:cubicBezTo>
                <a:cubicBezTo>
                  <a:pt x="301" y="344"/>
                  <a:pt x="302" y="340"/>
                  <a:pt x="301" y="340"/>
                </a:cubicBezTo>
                <a:cubicBezTo>
                  <a:pt x="301" y="339"/>
                  <a:pt x="297" y="341"/>
                  <a:pt x="296" y="341"/>
                </a:cubicBezTo>
                <a:cubicBezTo>
                  <a:pt x="296" y="341"/>
                  <a:pt x="294" y="342"/>
                  <a:pt x="293" y="342"/>
                </a:cubicBezTo>
                <a:cubicBezTo>
                  <a:pt x="291" y="342"/>
                  <a:pt x="292" y="340"/>
                  <a:pt x="292" y="340"/>
                </a:cubicBezTo>
                <a:cubicBezTo>
                  <a:pt x="292" y="339"/>
                  <a:pt x="290" y="336"/>
                  <a:pt x="289" y="336"/>
                </a:cubicBezTo>
                <a:cubicBezTo>
                  <a:pt x="289" y="335"/>
                  <a:pt x="288" y="334"/>
                  <a:pt x="287" y="332"/>
                </a:cubicBezTo>
                <a:cubicBezTo>
                  <a:pt x="287" y="331"/>
                  <a:pt x="285" y="330"/>
                  <a:pt x="284" y="329"/>
                </a:cubicBezTo>
                <a:cubicBezTo>
                  <a:pt x="283" y="327"/>
                  <a:pt x="284" y="324"/>
                  <a:pt x="283" y="322"/>
                </a:cubicBezTo>
                <a:cubicBezTo>
                  <a:pt x="282" y="320"/>
                  <a:pt x="282" y="318"/>
                  <a:pt x="281" y="316"/>
                </a:cubicBezTo>
                <a:cubicBezTo>
                  <a:pt x="281" y="316"/>
                  <a:pt x="280" y="315"/>
                  <a:pt x="280" y="315"/>
                </a:cubicBezTo>
                <a:cubicBezTo>
                  <a:pt x="281" y="314"/>
                  <a:pt x="283" y="314"/>
                  <a:pt x="283" y="315"/>
                </a:cubicBezTo>
                <a:cubicBezTo>
                  <a:pt x="283" y="316"/>
                  <a:pt x="284" y="318"/>
                  <a:pt x="284" y="319"/>
                </a:cubicBezTo>
                <a:cubicBezTo>
                  <a:pt x="285" y="320"/>
                  <a:pt x="286" y="320"/>
                  <a:pt x="286" y="321"/>
                </a:cubicBezTo>
                <a:cubicBezTo>
                  <a:pt x="286" y="323"/>
                  <a:pt x="287" y="326"/>
                  <a:pt x="287" y="326"/>
                </a:cubicBezTo>
                <a:cubicBezTo>
                  <a:pt x="288" y="326"/>
                  <a:pt x="290" y="329"/>
                  <a:pt x="290" y="329"/>
                </a:cubicBezTo>
                <a:cubicBezTo>
                  <a:pt x="290" y="330"/>
                  <a:pt x="291" y="331"/>
                  <a:pt x="291" y="333"/>
                </a:cubicBezTo>
                <a:cubicBezTo>
                  <a:pt x="291" y="335"/>
                  <a:pt x="292" y="338"/>
                  <a:pt x="292" y="338"/>
                </a:cubicBezTo>
                <a:cubicBezTo>
                  <a:pt x="293" y="338"/>
                  <a:pt x="296" y="337"/>
                  <a:pt x="297" y="337"/>
                </a:cubicBezTo>
                <a:cubicBezTo>
                  <a:pt x="297" y="337"/>
                  <a:pt x="300" y="335"/>
                  <a:pt x="302" y="334"/>
                </a:cubicBezTo>
                <a:cubicBezTo>
                  <a:pt x="303" y="334"/>
                  <a:pt x="303" y="333"/>
                  <a:pt x="305" y="333"/>
                </a:cubicBezTo>
                <a:cubicBezTo>
                  <a:pt x="306" y="332"/>
                  <a:pt x="307" y="331"/>
                  <a:pt x="308" y="330"/>
                </a:cubicBezTo>
                <a:cubicBezTo>
                  <a:pt x="309" y="329"/>
                  <a:pt x="311" y="326"/>
                  <a:pt x="311" y="325"/>
                </a:cubicBezTo>
                <a:cubicBezTo>
                  <a:pt x="311" y="325"/>
                  <a:pt x="312" y="324"/>
                  <a:pt x="312" y="323"/>
                </a:cubicBezTo>
                <a:cubicBezTo>
                  <a:pt x="311" y="322"/>
                  <a:pt x="309" y="320"/>
                  <a:pt x="308" y="320"/>
                </a:cubicBezTo>
                <a:cubicBezTo>
                  <a:pt x="308" y="320"/>
                  <a:pt x="308" y="318"/>
                  <a:pt x="307" y="318"/>
                </a:cubicBezTo>
                <a:cubicBezTo>
                  <a:pt x="307" y="318"/>
                  <a:pt x="307" y="319"/>
                  <a:pt x="306" y="320"/>
                </a:cubicBezTo>
                <a:cubicBezTo>
                  <a:pt x="305" y="320"/>
                  <a:pt x="304" y="322"/>
                  <a:pt x="303" y="321"/>
                </a:cubicBezTo>
                <a:cubicBezTo>
                  <a:pt x="302" y="321"/>
                  <a:pt x="303" y="321"/>
                  <a:pt x="302" y="319"/>
                </a:cubicBezTo>
                <a:cubicBezTo>
                  <a:pt x="301" y="318"/>
                  <a:pt x="301" y="318"/>
                  <a:pt x="301" y="317"/>
                </a:cubicBezTo>
                <a:cubicBezTo>
                  <a:pt x="301" y="316"/>
                  <a:pt x="298" y="314"/>
                  <a:pt x="298" y="313"/>
                </a:cubicBezTo>
                <a:cubicBezTo>
                  <a:pt x="298" y="312"/>
                  <a:pt x="300" y="310"/>
                  <a:pt x="300" y="311"/>
                </a:cubicBezTo>
                <a:cubicBezTo>
                  <a:pt x="301" y="312"/>
                  <a:pt x="301" y="314"/>
                  <a:pt x="302" y="315"/>
                </a:cubicBezTo>
                <a:cubicBezTo>
                  <a:pt x="304" y="316"/>
                  <a:pt x="305" y="317"/>
                  <a:pt x="306" y="317"/>
                </a:cubicBezTo>
                <a:cubicBezTo>
                  <a:pt x="306" y="318"/>
                  <a:pt x="308" y="316"/>
                  <a:pt x="308" y="316"/>
                </a:cubicBezTo>
                <a:cubicBezTo>
                  <a:pt x="309" y="316"/>
                  <a:pt x="310" y="319"/>
                  <a:pt x="311" y="319"/>
                </a:cubicBezTo>
                <a:cubicBezTo>
                  <a:pt x="312" y="320"/>
                  <a:pt x="315" y="320"/>
                  <a:pt x="315" y="320"/>
                </a:cubicBezTo>
                <a:cubicBezTo>
                  <a:pt x="316" y="320"/>
                  <a:pt x="318" y="320"/>
                  <a:pt x="318" y="319"/>
                </a:cubicBezTo>
                <a:cubicBezTo>
                  <a:pt x="319" y="318"/>
                  <a:pt x="319" y="318"/>
                  <a:pt x="320" y="318"/>
                </a:cubicBezTo>
                <a:cubicBezTo>
                  <a:pt x="320" y="318"/>
                  <a:pt x="321" y="321"/>
                  <a:pt x="322" y="321"/>
                </a:cubicBezTo>
                <a:cubicBezTo>
                  <a:pt x="322" y="321"/>
                  <a:pt x="324" y="321"/>
                  <a:pt x="324" y="323"/>
                </a:cubicBezTo>
                <a:cubicBezTo>
                  <a:pt x="324" y="324"/>
                  <a:pt x="324" y="326"/>
                  <a:pt x="325" y="326"/>
                </a:cubicBezTo>
                <a:cubicBezTo>
                  <a:pt x="326" y="326"/>
                  <a:pt x="327" y="324"/>
                  <a:pt x="327" y="324"/>
                </a:cubicBezTo>
                <a:cubicBezTo>
                  <a:pt x="327" y="324"/>
                  <a:pt x="327" y="327"/>
                  <a:pt x="327" y="328"/>
                </a:cubicBezTo>
                <a:cubicBezTo>
                  <a:pt x="327" y="330"/>
                  <a:pt x="328" y="334"/>
                  <a:pt x="328" y="334"/>
                </a:cubicBezTo>
                <a:cubicBezTo>
                  <a:pt x="328" y="334"/>
                  <a:pt x="330" y="338"/>
                  <a:pt x="330" y="339"/>
                </a:cubicBezTo>
                <a:cubicBezTo>
                  <a:pt x="331" y="340"/>
                  <a:pt x="333" y="343"/>
                  <a:pt x="333" y="344"/>
                </a:cubicBezTo>
                <a:cubicBezTo>
                  <a:pt x="333" y="345"/>
                  <a:pt x="333" y="347"/>
                  <a:pt x="333" y="347"/>
                </a:cubicBezTo>
                <a:cubicBezTo>
                  <a:pt x="334" y="347"/>
                  <a:pt x="335" y="345"/>
                  <a:pt x="335" y="343"/>
                </a:cubicBezTo>
                <a:cubicBezTo>
                  <a:pt x="336" y="342"/>
                  <a:pt x="337" y="341"/>
                  <a:pt x="337" y="340"/>
                </a:cubicBezTo>
                <a:cubicBezTo>
                  <a:pt x="338" y="338"/>
                  <a:pt x="337" y="335"/>
                  <a:pt x="337" y="334"/>
                </a:cubicBezTo>
                <a:cubicBezTo>
                  <a:pt x="337" y="333"/>
                  <a:pt x="338" y="333"/>
                  <a:pt x="339" y="332"/>
                </a:cubicBezTo>
                <a:cubicBezTo>
                  <a:pt x="340" y="331"/>
                  <a:pt x="341" y="329"/>
                  <a:pt x="343" y="328"/>
                </a:cubicBezTo>
                <a:cubicBezTo>
                  <a:pt x="344" y="326"/>
                  <a:pt x="344" y="325"/>
                  <a:pt x="346" y="325"/>
                </a:cubicBezTo>
                <a:cubicBezTo>
                  <a:pt x="349" y="325"/>
                  <a:pt x="349" y="325"/>
                  <a:pt x="349" y="324"/>
                </a:cubicBezTo>
                <a:cubicBezTo>
                  <a:pt x="350" y="323"/>
                  <a:pt x="350" y="322"/>
                  <a:pt x="351" y="324"/>
                </a:cubicBezTo>
                <a:cubicBezTo>
                  <a:pt x="351" y="325"/>
                  <a:pt x="353" y="327"/>
                  <a:pt x="353" y="328"/>
                </a:cubicBezTo>
                <a:cubicBezTo>
                  <a:pt x="353" y="328"/>
                  <a:pt x="354" y="330"/>
                  <a:pt x="354" y="331"/>
                </a:cubicBezTo>
                <a:cubicBezTo>
                  <a:pt x="354" y="333"/>
                  <a:pt x="353" y="337"/>
                  <a:pt x="354" y="337"/>
                </a:cubicBezTo>
                <a:cubicBezTo>
                  <a:pt x="354" y="337"/>
                  <a:pt x="356" y="333"/>
                  <a:pt x="356" y="333"/>
                </a:cubicBezTo>
                <a:cubicBezTo>
                  <a:pt x="356" y="333"/>
                  <a:pt x="358" y="331"/>
                  <a:pt x="358" y="333"/>
                </a:cubicBezTo>
                <a:cubicBezTo>
                  <a:pt x="358" y="335"/>
                  <a:pt x="358" y="337"/>
                  <a:pt x="358" y="338"/>
                </a:cubicBezTo>
                <a:cubicBezTo>
                  <a:pt x="358" y="340"/>
                  <a:pt x="360" y="343"/>
                  <a:pt x="360" y="342"/>
                </a:cubicBezTo>
                <a:cubicBezTo>
                  <a:pt x="360" y="341"/>
                  <a:pt x="361" y="339"/>
                  <a:pt x="361" y="338"/>
                </a:cubicBezTo>
                <a:cubicBezTo>
                  <a:pt x="361" y="337"/>
                  <a:pt x="362" y="337"/>
                  <a:pt x="363" y="338"/>
                </a:cubicBezTo>
                <a:cubicBezTo>
                  <a:pt x="364" y="340"/>
                  <a:pt x="365" y="342"/>
                  <a:pt x="365" y="342"/>
                </a:cubicBezTo>
                <a:cubicBezTo>
                  <a:pt x="365" y="342"/>
                  <a:pt x="367" y="346"/>
                  <a:pt x="367" y="347"/>
                </a:cubicBezTo>
                <a:cubicBezTo>
                  <a:pt x="367" y="348"/>
                  <a:pt x="368" y="344"/>
                  <a:pt x="369" y="343"/>
                </a:cubicBezTo>
                <a:cubicBezTo>
                  <a:pt x="369" y="342"/>
                  <a:pt x="369" y="342"/>
                  <a:pt x="370" y="342"/>
                </a:cubicBezTo>
                <a:cubicBezTo>
                  <a:pt x="371" y="341"/>
                  <a:pt x="372" y="341"/>
                  <a:pt x="372" y="340"/>
                </a:cubicBezTo>
                <a:cubicBezTo>
                  <a:pt x="373" y="338"/>
                  <a:pt x="374" y="337"/>
                  <a:pt x="372" y="335"/>
                </a:cubicBezTo>
                <a:cubicBezTo>
                  <a:pt x="371" y="333"/>
                  <a:pt x="370" y="332"/>
                  <a:pt x="370" y="331"/>
                </a:cubicBezTo>
                <a:cubicBezTo>
                  <a:pt x="369" y="330"/>
                  <a:pt x="368" y="327"/>
                  <a:pt x="368" y="327"/>
                </a:cubicBezTo>
                <a:cubicBezTo>
                  <a:pt x="368" y="327"/>
                  <a:pt x="370" y="325"/>
                  <a:pt x="370" y="324"/>
                </a:cubicBezTo>
                <a:cubicBezTo>
                  <a:pt x="371" y="324"/>
                  <a:pt x="372" y="324"/>
                  <a:pt x="372" y="325"/>
                </a:cubicBezTo>
                <a:cubicBezTo>
                  <a:pt x="372" y="326"/>
                  <a:pt x="371" y="327"/>
                  <a:pt x="371" y="329"/>
                </a:cubicBezTo>
                <a:cubicBezTo>
                  <a:pt x="371" y="331"/>
                  <a:pt x="372" y="331"/>
                  <a:pt x="373" y="331"/>
                </a:cubicBezTo>
                <a:cubicBezTo>
                  <a:pt x="373" y="330"/>
                  <a:pt x="374" y="328"/>
                  <a:pt x="374" y="328"/>
                </a:cubicBezTo>
                <a:cubicBezTo>
                  <a:pt x="374" y="328"/>
                  <a:pt x="373" y="328"/>
                  <a:pt x="373" y="326"/>
                </a:cubicBezTo>
                <a:cubicBezTo>
                  <a:pt x="373" y="325"/>
                  <a:pt x="375" y="324"/>
                  <a:pt x="375" y="324"/>
                </a:cubicBezTo>
                <a:cubicBezTo>
                  <a:pt x="376" y="325"/>
                  <a:pt x="379" y="324"/>
                  <a:pt x="380" y="323"/>
                </a:cubicBezTo>
                <a:cubicBezTo>
                  <a:pt x="382" y="322"/>
                  <a:pt x="383" y="319"/>
                  <a:pt x="384" y="318"/>
                </a:cubicBezTo>
                <a:cubicBezTo>
                  <a:pt x="385" y="318"/>
                  <a:pt x="388" y="315"/>
                  <a:pt x="388" y="313"/>
                </a:cubicBezTo>
                <a:cubicBezTo>
                  <a:pt x="388" y="312"/>
                  <a:pt x="388" y="310"/>
                  <a:pt x="387" y="308"/>
                </a:cubicBezTo>
                <a:cubicBezTo>
                  <a:pt x="386" y="306"/>
                  <a:pt x="385" y="305"/>
                  <a:pt x="385" y="304"/>
                </a:cubicBezTo>
                <a:cubicBezTo>
                  <a:pt x="384" y="303"/>
                  <a:pt x="387" y="303"/>
                  <a:pt x="388" y="302"/>
                </a:cubicBezTo>
                <a:cubicBezTo>
                  <a:pt x="389" y="301"/>
                  <a:pt x="388" y="300"/>
                  <a:pt x="387" y="300"/>
                </a:cubicBezTo>
                <a:cubicBezTo>
                  <a:pt x="387" y="300"/>
                  <a:pt x="385" y="300"/>
                  <a:pt x="385" y="300"/>
                </a:cubicBezTo>
                <a:cubicBezTo>
                  <a:pt x="384" y="300"/>
                  <a:pt x="384" y="300"/>
                  <a:pt x="383" y="299"/>
                </a:cubicBezTo>
                <a:cubicBezTo>
                  <a:pt x="382" y="298"/>
                  <a:pt x="383" y="297"/>
                  <a:pt x="384" y="297"/>
                </a:cubicBezTo>
                <a:cubicBezTo>
                  <a:pt x="384" y="297"/>
                  <a:pt x="386" y="296"/>
                  <a:pt x="386" y="295"/>
                </a:cubicBezTo>
                <a:cubicBezTo>
                  <a:pt x="387" y="294"/>
                  <a:pt x="388" y="294"/>
                  <a:pt x="387" y="294"/>
                </a:cubicBezTo>
                <a:cubicBezTo>
                  <a:pt x="387" y="295"/>
                  <a:pt x="386" y="297"/>
                  <a:pt x="387" y="298"/>
                </a:cubicBezTo>
                <a:cubicBezTo>
                  <a:pt x="388" y="298"/>
                  <a:pt x="390" y="296"/>
                  <a:pt x="390" y="296"/>
                </a:cubicBezTo>
                <a:cubicBezTo>
                  <a:pt x="391" y="296"/>
                  <a:pt x="391" y="298"/>
                  <a:pt x="391" y="298"/>
                </a:cubicBezTo>
                <a:cubicBezTo>
                  <a:pt x="391" y="299"/>
                  <a:pt x="391" y="300"/>
                  <a:pt x="391" y="300"/>
                </a:cubicBezTo>
                <a:cubicBezTo>
                  <a:pt x="391" y="300"/>
                  <a:pt x="392" y="299"/>
                  <a:pt x="392" y="299"/>
                </a:cubicBezTo>
                <a:cubicBezTo>
                  <a:pt x="393" y="300"/>
                  <a:pt x="394" y="301"/>
                  <a:pt x="393" y="302"/>
                </a:cubicBezTo>
                <a:cubicBezTo>
                  <a:pt x="393" y="303"/>
                  <a:pt x="392" y="304"/>
                  <a:pt x="393" y="305"/>
                </a:cubicBezTo>
                <a:cubicBezTo>
                  <a:pt x="394" y="306"/>
                  <a:pt x="394" y="305"/>
                  <a:pt x="395" y="304"/>
                </a:cubicBezTo>
                <a:cubicBezTo>
                  <a:pt x="396" y="304"/>
                  <a:pt x="397" y="301"/>
                  <a:pt x="396" y="300"/>
                </a:cubicBezTo>
                <a:cubicBezTo>
                  <a:pt x="396" y="299"/>
                  <a:pt x="395" y="297"/>
                  <a:pt x="395" y="297"/>
                </a:cubicBezTo>
                <a:cubicBezTo>
                  <a:pt x="395" y="296"/>
                  <a:pt x="397" y="296"/>
                  <a:pt x="397" y="295"/>
                </a:cubicBezTo>
                <a:cubicBezTo>
                  <a:pt x="397" y="294"/>
                  <a:pt x="397" y="293"/>
                  <a:pt x="398" y="293"/>
                </a:cubicBezTo>
                <a:cubicBezTo>
                  <a:pt x="399" y="292"/>
                  <a:pt x="400" y="291"/>
                  <a:pt x="400" y="291"/>
                </a:cubicBezTo>
                <a:cubicBezTo>
                  <a:pt x="400" y="292"/>
                  <a:pt x="402" y="292"/>
                  <a:pt x="403" y="291"/>
                </a:cubicBezTo>
                <a:cubicBezTo>
                  <a:pt x="403" y="291"/>
                  <a:pt x="406" y="288"/>
                  <a:pt x="408" y="286"/>
                </a:cubicBezTo>
                <a:cubicBezTo>
                  <a:pt x="409" y="285"/>
                  <a:pt x="410" y="283"/>
                  <a:pt x="410" y="281"/>
                </a:cubicBezTo>
                <a:cubicBezTo>
                  <a:pt x="411" y="279"/>
                  <a:pt x="411" y="278"/>
                  <a:pt x="411" y="277"/>
                </a:cubicBezTo>
                <a:cubicBezTo>
                  <a:pt x="411" y="275"/>
                  <a:pt x="410" y="274"/>
                  <a:pt x="409" y="274"/>
                </a:cubicBezTo>
                <a:cubicBezTo>
                  <a:pt x="408" y="274"/>
                  <a:pt x="408" y="275"/>
                  <a:pt x="407" y="275"/>
                </a:cubicBezTo>
                <a:cubicBezTo>
                  <a:pt x="406" y="275"/>
                  <a:pt x="407" y="273"/>
                  <a:pt x="406" y="273"/>
                </a:cubicBezTo>
                <a:cubicBezTo>
                  <a:pt x="406" y="273"/>
                  <a:pt x="405" y="275"/>
                  <a:pt x="404" y="274"/>
                </a:cubicBezTo>
                <a:cubicBezTo>
                  <a:pt x="404" y="273"/>
                  <a:pt x="406" y="272"/>
                  <a:pt x="407" y="271"/>
                </a:cubicBezTo>
                <a:cubicBezTo>
                  <a:pt x="409" y="271"/>
                  <a:pt x="412" y="267"/>
                  <a:pt x="413" y="267"/>
                </a:cubicBezTo>
                <a:cubicBezTo>
                  <a:pt x="414" y="266"/>
                  <a:pt x="416" y="267"/>
                  <a:pt x="418" y="267"/>
                </a:cubicBezTo>
                <a:cubicBezTo>
                  <a:pt x="421" y="267"/>
                  <a:pt x="421" y="265"/>
                  <a:pt x="422" y="266"/>
                </a:cubicBezTo>
                <a:cubicBezTo>
                  <a:pt x="423" y="267"/>
                  <a:pt x="424" y="268"/>
                  <a:pt x="425" y="267"/>
                </a:cubicBezTo>
                <a:cubicBezTo>
                  <a:pt x="426" y="267"/>
                  <a:pt x="426" y="267"/>
                  <a:pt x="427" y="266"/>
                </a:cubicBezTo>
                <a:cubicBezTo>
                  <a:pt x="429" y="265"/>
                  <a:pt x="430" y="264"/>
                  <a:pt x="431" y="263"/>
                </a:cubicBezTo>
                <a:cubicBezTo>
                  <a:pt x="432" y="262"/>
                  <a:pt x="434" y="261"/>
                  <a:pt x="434" y="262"/>
                </a:cubicBezTo>
                <a:cubicBezTo>
                  <a:pt x="434" y="263"/>
                  <a:pt x="433" y="264"/>
                  <a:pt x="434" y="264"/>
                </a:cubicBezTo>
                <a:cubicBezTo>
                  <a:pt x="435" y="264"/>
                  <a:pt x="436" y="263"/>
                  <a:pt x="437" y="263"/>
                </a:cubicBezTo>
                <a:cubicBezTo>
                  <a:pt x="438" y="262"/>
                  <a:pt x="439" y="262"/>
                  <a:pt x="439" y="262"/>
                </a:cubicBezTo>
                <a:cubicBezTo>
                  <a:pt x="439" y="262"/>
                  <a:pt x="435" y="265"/>
                  <a:pt x="434" y="266"/>
                </a:cubicBezTo>
                <a:cubicBezTo>
                  <a:pt x="433" y="267"/>
                  <a:pt x="430" y="267"/>
                  <a:pt x="429" y="269"/>
                </a:cubicBezTo>
                <a:cubicBezTo>
                  <a:pt x="428" y="271"/>
                  <a:pt x="428" y="271"/>
                  <a:pt x="428" y="273"/>
                </a:cubicBezTo>
                <a:cubicBezTo>
                  <a:pt x="428" y="274"/>
                  <a:pt x="430" y="277"/>
                  <a:pt x="429" y="278"/>
                </a:cubicBezTo>
                <a:cubicBezTo>
                  <a:pt x="428" y="280"/>
                  <a:pt x="428" y="282"/>
                  <a:pt x="428" y="282"/>
                </a:cubicBezTo>
                <a:cubicBezTo>
                  <a:pt x="428" y="282"/>
                  <a:pt x="429" y="280"/>
                  <a:pt x="431" y="278"/>
                </a:cubicBezTo>
                <a:cubicBezTo>
                  <a:pt x="432" y="277"/>
                  <a:pt x="434" y="275"/>
                  <a:pt x="434" y="274"/>
                </a:cubicBezTo>
                <a:cubicBezTo>
                  <a:pt x="435" y="273"/>
                  <a:pt x="437" y="273"/>
                  <a:pt x="437" y="272"/>
                </a:cubicBezTo>
                <a:cubicBezTo>
                  <a:pt x="437" y="271"/>
                  <a:pt x="437" y="270"/>
                  <a:pt x="437" y="269"/>
                </a:cubicBezTo>
                <a:cubicBezTo>
                  <a:pt x="438" y="268"/>
                  <a:pt x="437" y="268"/>
                  <a:pt x="437" y="267"/>
                </a:cubicBezTo>
                <a:cubicBezTo>
                  <a:pt x="438" y="266"/>
                  <a:pt x="438" y="265"/>
                  <a:pt x="441" y="265"/>
                </a:cubicBezTo>
                <a:cubicBezTo>
                  <a:pt x="444" y="265"/>
                  <a:pt x="443" y="265"/>
                  <a:pt x="446" y="265"/>
                </a:cubicBezTo>
                <a:cubicBezTo>
                  <a:pt x="448" y="265"/>
                  <a:pt x="449" y="263"/>
                  <a:pt x="451" y="262"/>
                </a:cubicBezTo>
                <a:cubicBezTo>
                  <a:pt x="454" y="262"/>
                  <a:pt x="456" y="261"/>
                  <a:pt x="456" y="262"/>
                </a:cubicBezTo>
                <a:cubicBezTo>
                  <a:pt x="457" y="262"/>
                  <a:pt x="458" y="262"/>
                  <a:pt x="457" y="261"/>
                </a:cubicBezTo>
                <a:cubicBezTo>
                  <a:pt x="457" y="260"/>
                  <a:pt x="455" y="259"/>
                  <a:pt x="456" y="258"/>
                </a:cubicBezTo>
                <a:cubicBezTo>
                  <a:pt x="457" y="258"/>
                  <a:pt x="458" y="258"/>
                  <a:pt x="458" y="257"/>
                </a:cubicBezTo>
                <a:cubicBezTo>
                  <a:pt x="458" y="256"/>
                  <a:pt x="457" y="254"/>
                  <a:pt x="458" y="253"/>
                </a:cubicBezTo>
                <a:cubicBezTo>
                  <a:pt x="458" y="252"/>
                  <a:pt x="457" y="251"/>
                  <a:pt x="456" y="250"/>
                </a:cubicBezTo>
                <a:cubicBezTo>
                  <a:pt x="455" y="250"/>
                  <a:pt x="451" y="251"/>
                  <a:pt x="450" y="250"/>
                </a:cubicBezTo>
                <a:cubicBezTo>
                  <a:pt x="449" y="249"/>
                  <a:pt x="448" y="249"/>
                  <a:pt x="447" y="249"/>
                </a:cubicBezTo>
                <a:cubicBezTo>
                  <a:pt x="447" y="250"/>
                  <a:pt x="446" y="252"/>
                  <a:pt x="446" y="252"/>
                </a:cubicBezTo>
                <a:cubicBezTo>
                  <a:pt x="446" y="252"/>
                  <a:pt x="445" y="252"/>
                  <a:pt x="445" y="251"/>
                </a:cubicBezTo>
                <a:cubicBezTo>
                  <a:pt x="444" y="250"/>
                  <a:pt x="441" y="250"/>
                  <a:pt x="440" y="250"/>
                </a:cubicBezTo>
                <a:cubicBezTo>
                  <a:pt x="439" y="250"/>
                  <a:pt x="438" y="250"/>
                  <a:pt x="436" y="250"/>
                </a:cubicBezTo>
                <a:cubicBezTo>
                  <a:pt x="435" y="250"/>
                  <a:pt x="435" y="251"/>
                  <a:pt x="434" y="250"/>
                </a:cubicBezTo>
                <a:cubicBezTo>
                  <a:pt x="433" y="249"/>
                  <a:pt x="432" y="248"/>
                  <a:pt x="431" y="248"/>
                </a:cubicBezTo>
                <a:cubicBezTo>
                  <a:pt x="431" y="248"/>
                  <a:pt x="429" y="248"/>
                  <a:pt x="427" y="248"/>
                </a:cubicBezTo>
                <a:cubicBezTo>
                  <a:pt x="425" y="248"/>
                  <a:pt x="424" y="248"/>
                  <a:pt x="424" y="248"/>
                </a:cubicBezTo>
                <a:cubicBezTo>
                  <a:pt x="424" y="248"/>
                  <a:pt x="423" y="248"/>
                  <a:pt x="421" y="247"/>
                </a:cubicBezTo>
                <a:cubicBezTo>
                  <a:pt x="420" y="246"/>
                  <a:pt x="419" y="245"/>
                  <a:pt x="419" y="245"/>
                </a:cubicBezTo>
                <a:cubicBezTo>
                  <a:pt x="418" y="245"/>
                  <a:pt x="415" y="246"/>
                  <a:pt x="414" y="245"/>
                </a:cubicBezTo>
                <a:cubicBezTo>
                  <a:pt x="414" y="245"/>
                  <a:pt x="413" y="244"/>
                  <a:pt x="412" y="244"/>
                </a:cubicBezTo>
                <a:cubicBezTo>
                  <a:pt x="412" y="244"/>
                  <a:pt x="411" y="243"/>
                  <a:pt x="412" y="243"/>
                </a:cubicBezTo>
                <a:cubicBezTo>
                  <a:pt x="413" y="243"/>
                  <a:pt x="415" y="242"/>
                  <a:pt x="415" y="242"/>
                </a:cubicBezTo>
                <a:cubicBezTo>
                  <a:pt x="415" y="242"/>
                  <a:pt x="415" y="241"/>
                  <a:pt x="414" y="241"/>
                </a:cubicBezTo>
                <a:cubicBezTo>
                  <a:pt x="413" y="241"/>
                  <a:pt x="411" y="240"/>
                  <a:pt x="410" y="240"/>
                </a:cubicBezTo>
                <a:cubicBezTo>
                  <a:pt x="410" y="240"/>
                  <a:pt x="410" y="241"/>
                  <a:pt x="409" y="240"/>
                </a:cubicBezTo>
                <a:cubicBezTo>
                  <a:pt x="408" y="240"/>
                  <a:pt x="407" y="241"/>
                  <a:pt x="406" y="240"/>
                </a:cubicBezTo>
                <a:cubicBezTo>
                  <a:pt x="406" y="239"/>
                  <a:pt x="404" y="242"/>
                  <a:pt x="406" y="242"/>
                </a:cubicBezTo>
                <a:cubicBezTo>
                  <a:pt x="407" y="243"/>
                  <a:pt x="409" y="242"/>
                  <a:pt x="409" y="243"/>
                </a:cubicBezTo>
                <a:cubicBezTo>
                  <a:pt x="410" y="244"/>
                  <a:pt x="409" y="244"/>
                  <a:pt x="409" y="245"/>
                </a:cubicBezTo>
                <a:cubicBezTo>
                  <a:pt x="409" y="245"/>
                  <a:pt x="408" y="246"/>
                  <a:pt x="408" y="247"/>
                </a:cubicBezTo>
                <a:cubicBezTo>
                  <a:pt x="407" y="247"/>
                  <a:pt x="407" y="246"/>
                  <a:pt x="406" y="247"/>
                </a:cubicBezTo>
                <a:cubicBezTo>
                  <a:pt x="405" y="248"/>
                  <a:pt x="402" y="247"/>
                  <a:pt x="402" y="248"/>
                </a:cubicBezTo>
                <a:cubicBezTo>
                  <a:pt x="402" y="248"/>
                  <a:pt x="401" y="246"/>
                  <a:pt x="400" y="247"/>
                </a:cubicBezTo>
                <a:cubicBezTo>
                  <a:pt x="400" y="247"/>
                  <a:pt x="399" y="249"/>
                  <a:pt x="398" y="249"/>
                </a:cubicBezTo>
                <a:cubicBezTo>
                  <a:pt x="397" y="248"/>
                  <a:pt x="396" y="248"/>
                  <a:pt x="396" y="246"/>
                </a:cubicBezTo>
                <a:cubicBezTo>
                  <a:pt x="396" y="245"/>
                  <a:pt x="396" y="244"/>
                  <a:pt x="396" y="244"/>
                </a:cubicBezTo>
                <a:cubicBezTo>
                  <a:pt x="395" y="244"/>
                  <a:pt x="393" y="243"/>
                  <a:pt x="392" y="244"/>
                </a:cubicBezTo>
                <a:cubicBezTo>
                  <a:pt x="391" y="244"/>
                  <a:pt x="389" y="244"/>
                  <a:pt x="388" y="245"/>
                </a:cubicBezTo>
                <a:cubicBezTo>
                  <a:pt x="388" y="245"/>
                  <a:pt x="387" y="245"/>
                  <a:pt x="386" y="245"/>
                </a:cubicBezTo>
                <a:cubicBezTo>
                  <a:pt x="385" y="245"/>
                  <a:pt x="385" y="245"/>
                  <a:pt x="383" y="244"/>
                </a:cubicBezTo>
                <a:cubicBezTo>
                  <a:pt x="382" y="244"/>
                  <a:pt x="378" y="244"/>
                  <a:pt x="378" y="244"/>
                </a:cubicBezTo>
                <a:cubicBezTo>
                  <a:pt x="377" y="244"/>
                  <a:pt x="376" y="244"/>
                  <a:pt x="377" y="243"/>
                </a:cubicBezTo>
                <a:cubicBezTo>
                  <a:pt x="377" y="243"/>
                  <a:pt x="379" y="241"/>
                  <a:pt x="378" y="240"/>
                </a:cubicBezTo>
                <a:cubicBezTo>
                  <a:pt x="377" y="239"/>
                  <a:pt x="375" y="239"/>
                  <a:pt x="374" y="239"/>
                </a:cubicBezTo>
                <a:cubicBezTo>
                  <a:pt x="373" y="239"/>
                  <a:pt x="372" y="239"/>
                  <a:pt x="371" y="239"/>
                </a:cubicBezTo>
                <a:cubicBezTo>
                  <a:pt x="369" y="239"/>
                  <a:pt x="369" y="240"/>
                  <a:pt x="368" y="240"/>
                </a:cubicBezTo>
                <a:cubicBezTo>
                  <a:pt x="368" y="239"/>
                  <a:pt x="370" y="240"/>
                  <a:pt x="368" y="239"/>
                </a:cubicBezTo>
                <a:cubicBezTo>
                  <a:pt x="365" y="238"/>
                  <a:pt x="364" y="239"/>
                  <a:pt x="364" y="238"/>
                </a:cubicBezTo>
                <a:cubicBezTo>
                  <a:pt x="364" y="238"/>
                  <a:pt x="364" y="238"/>
                  <a:pt x="364" y="238"/>
                </a:cubicBezTo>
                <a:cubicBezTo>
                  <a:pt x="363" y="238"/>
                  <a:pt x="363" y="239"/>
                  <a:pt x="362" y="239"/>
                </a:cubicBezTo>
                <a:cubicBezTo>
                  <a:pt x="361" y="240"/>
                  <a:pt x="360" y="240"/>
                  <a:pt x="359" y="240"/>
                </a:cubicBezTo>
                <a:cubicBezTo>
                  <a:pt x="359" y="241"/>
                  <a:pt x="356" y="240"/>
                  <a:pt x="356" y="240"/>
                </a:cubicBezTo>
                <a:cubicBezTo>
                  <a:pt x="356" y="236"/>
                  <a:pt x="354" y="240"/>
                  <a:pt x="353" y="240"/>
                </a:cubicBezTo>
                <a:cubicBezTo>
                  <a:pt x="352" y="241"/>
                  <a:pt x="352" y="242"/>
                  <a:pt x="351" y="241"/>
                </a:cubicBezTo>
                <a:cubicBezTo>
                  <a:pt x="350" y="241"/>
                  <a:pt x="348" y="241"/>
                  <a:pt x="347" y="242"/>
                </a:cubicBezTo>
                <a:cubicBezTo>
                  <a:pt x="346" y="242"/>
                  <a:pt x="345" y="242"/>
                  <a:pt x="344" y="243"/>
                </a:cubicBezTo>
                <a:cubicBezTo>
                  <a:pt x="343" y="244"/>
                  <a:pt x="341" y="244"/>
                  <a:pt x="341" y="244"/>
                </a:cubicBezTo>
                <a:cubicBezTo>
                  <a:pt x="341" y="244"/>
                  <a:pt x="339" y="244"/>
                  <a:pt x="338" y="244"/>
                </a:cubicBezTo>
                <a:cubicBezTo>
                  <a:pt x="338" y="244"/>
                  <a:pt x="336" y="244"/>
                  <a:pt x="337" y="245"/>
                </a:cubicBezTo>
                <a:cubicBezTo>
                  <a:pt x="338" y="246"/>
                  <a:pt x="340" y="247"/>
                  <a:pt x="341" y="248"/>
                </a:cubicBezTo>
                <a:cubicBezTo>
                  <a:pt x="341" y="248"/>
                  <a:pt x="341" y="250"/>
                  <a:pt x="341" y="250"/>
                </a:cubicBezTo>
                <a:cubicBezTo>
                  <a:pt x="340" y="250"/>
                  <a:pt x="340" y="250"/>
                  <a:pt x="340" y="249"/>
                </a:cubicBezTo>
                <a:cubicBezTo>
                  <a:pt x="339" y="248"/>
                  <a:pt x="339" y="248"/>
                  <a:pt x="338" y="247"/>
                </a:cubicBezTo>
                <a:cubicBezTo>
                  <a:pt x="337" y="247"/>
                  <a:pt x="337" y="247"/>
                  <a:pt x="336" y="246"/>
                </a:cubicBezTo>
                <a:cubicBezTo>
                  <a:pt x="335" y="245"/>
                  <a:pt x="334" y="245"/>
                  <a:pt x="333" y="246"/>
                </a:cubicBezTo>
                <a:cubicBezTo>
                  <a:pt x="333" y="246"/>
                  <a:pt x="333" y="248"/>
                  <a:pt x="332" y="248"/>
                </a:cubicBezTo>
                <a:cubicBezTo>
                  <a:pt x="332" y="248"/>
                  <a:pt x="331" y="249"/>
                  <a:pt x="331" y="248"/>
                </a:cubicBezTo>
                <a:cubicBezTo>
                  <a:pt x="331" y="246"/>
                  <a:pt x="331" y="244"/>
                  <a:pt x="330" y="246"/>
                </a:cubicBezTo>
                <a:cubicBezTo>
                  <a:pt x="329" y="247"/>
                  <a:pt x="329" y="247"/>
                  <a:pt x="329" y="248"/>
                </a:cubicBezTo>
                <a:cubicBezTo>
                  <a:pt x="329" y="248"/>
                  <a:pt x="330" y="249"/>
                  <a:pt x="329" y="250"/>
                </a:cubicBezTo>
                <a:cubicBezTo>
                  <a:pt x="329" y="251"/>
                  <a:pt x="329" y="252"/>
                  <a:pt x="330" y="252"/>
                </a:cubicBezTo>
                <a:cubicBezTo>
                  <a:pt x="330" y="252"/>
                  <a:pt x="331" y="251"/>
                  <a:pt x="332" y="251"/>
                </a:cubicBezTo>
                <a:cubicBezTo>
                  <a:pt x="332" y="250"/>
                  <a:pt x="334" y="250"/>
                  <a:pt x="334" y="251"/>
                </a:cubicBezTo>
                <a:cubicBezTo>
                  <a:pt x="334" y="252"/>
                  <a:pt x="335" y="252"/>
                  <a:pt x="334" y="253"/>
                </a:cubicBezTo>
                <a:cubicBezTo>
                  <a:pt x="333" y="253"/>
                  <a:pt x="332" y="253"/>
                  <a:pt x="332" y="252"/>
                </a:cubicBezTo>
                <a:cubicBezTo>
                  <a:pt x="332" y="252"/>
                  <a:pt x="331" y="252"/>
                  <a:pt x="330" y="252"/>
                </a:cubicBezTo>
                <a:cubicBezTo>
                  <a:pt x="330" y="253"/>
                  <a:pt x="328" y="255"/>
                  <a:pt x="328" y="255"/>
                </a:cubicBezTo>
                <a:cubicBezTo>
                  <a:pt x="328" y="255"/>
                  <a:pt x="326" y="257"/>
                  <a:pt x="325" y="256"/>
                </a:cubicBezTo>
                <a:cubicBezTo>
                  <a:pt x="325" y="256"/>
                  <a:pt x="326" y="255"/>
                  <a:pt x="327" y="254"/>
                </a:cubicBezTo>
                <a:cubicBezTo>
                  <a:pt x="328" y="253"/>
                  <a:pt x="328" y="252"/>
                  <a:pt x="328" y="252"/>
                </a:cubicBezTo>
                <a:cubicBezTo>
                  <a:pt x="328" y="251"/>
                  <a:pt x="327" y="249"/>
                  <a:pt x="328" y="248"/>
                </a:cubicBezTo>
                <a:cubicBezTo>
                  <a:pt x="328" y="247"/>
                  <a:pt x="329" y="246"/>
                  <a:pt x="328" y="246"/>
                </a:cubicBezTo>
                <a:close/>
                <a:moveTo>
                  <a:pt x="281" y="357"/>
                </a:moveTo>
                <a:cubicBezTo>
                  <a:pt x="281" y="358"/>
                  <a:pt x="280" y="362"/>
                  <a:pt x="279" y="361"/>
                </a:cubicBezTo>
                <a:cubicBezTo>
                  <a:pt x="278" y="361"/>
                  <a:pt x="278" y="358"/>
                  <a:pt x="278" y="358"/>
                </a:cubicBezTo>
                <a:cubicBezTo>
                  <a:pt x="279" y="357"/>
                  <a:pt x="280" y="357"/>
                  <a:pt x="281" y="357"/>
                </a:cubicBezTo>
                <a:close/>
                <a:moveTo>
                  <a:pt x="280" y="265"/>
                </a:moveTo>
                <a:cubicBezTo>
                  <a:pt x="279" y="266"/>
                  <a:pt x="276" y="265"/>
                  <a:pt x="277" y="263"/>
                </a:cubicBezTo>
                <a:cubicBezTo>
                  <a:pt x="277" y="262"/>
                  <a:pt x="280" y="264"/>
                  <a:pt x="280" y="265"/>
                </a:cubicBezTo>
                <a:close/>
                <a:moveTo>
                  <a:pt x="289" y="294"/>
                </a:moveTo>
                <a:cubicBezTo>
                  <a:pt x="289" y="294"/>
                  <a:pt x="286" y="295"/>
                  <a:pt x="285" y="295"/>
                </a:cubicBezTo>
                <a:cubicBezTo>
                  <a:pt x="284" y="294"/>
                  <a:pt x="283" y="293"/>
                  <a:pt x="282" y="293"/>
                </a:cubicBezTo>
                <a:cubicBezTo>
                  <a:pt x="281" y="293"/>
                  <a:pt x="279" y="293"/>
                  <a:pt x="278" y="294"/>
                </a:cubicBezTo>
                <a:cubicBezTo>
                  <a:pt x="278" y="295"/>
                  <a:pt x="276" y="294"/>
                  <a:pt x="275" y="294"/>
                </a:cubicBezTo>
                <a:cubicBezTo>
                  <a:pt x="274" y="294"/>
                  <a:pt x="273" y="296"/>
                  <a:pt x="273" y="295"/>
                </a:cubicBezTo>
                <a:cubicBezTo>
                  <a:pt x="273" y="295"/>
                  <a:pt x="274" y="293"/>
                  <a:pt x="273" y="292"/>
                </a:cubicBezTo>
                <a:cubicBezTo>
                  <a:pt x="272" y="292"/>
                  <a:pt x="273" y="291"/>
                  <a:pt x="274" y="290"/>
                </a:cubicBezTo>
                <a:cubicBezTo>
                  <a:pt x="275" y="290"/>
                  <a:pt x="275" y="288"/>
                  <a:pt x="276" y="287"/>
                </a:cubicBezTo>
                <a:cubicBezTo>
                  <a:pt x="277" y="286"/>
                  <a:pt x="277" y="286"/>
                  <a:pt x="278" y="286"/>
                </a:cubicBezTo>
                <a:cubicBezTo>
                  <a:pt x="278" y="286"/>
                  <a:pt x="280" y="288"/>
                  <a:pt x="280" y="289"/>
                </a:cubicBezTo>
                <a:cubicBezTo>
                  <a:pt x="280" y="290"/>
                  <a:pt x="281" y="289"/>
                  <a:pt x="282" y="288"/>
                </a:cubicBezTo>
                <a:cubicBezTo>
                  <a:pt x="282" y="288"/>
                  <a:pt x="283" y="287"/>
                  <a:pt x="283" y="287"/>
                </a:cubicBezTo>
                <a:cubicBezTo>
                  <a:pt x="283" y="286"/>
                  <a:pt x="284" y="286"/>
                  <a:pt x="285" y="286"/>
                </a:cubicBezTo>
                <a:cubicBezTo>
                  <a:pt x="286" y="286"/>
                  <a:pt x="285" y="287"/>
                  <a:pt x="284" y="287"/>
                </a:cubicBezTo>
                <a:cubicBezTo>
                  <a:pt x="283" y="287"/>
                  <a:pt x="284" y="288"/>
                  <a:pt x="285" y="288"/>
                </a:cubicBezTo>
                <a:cubicBezTo>
                  <a:pt x="286" y="289"/>
                  <a:pt x="287" y="290"/>
                  <a:pt x="289" y="291"/>
                </a:cubicBezTo>
                <a:cubicBezTo>
                  <a:pt x="290" y="292"/>
                  <a:pt x="290" y="294"/>
                  <a:pt x="289" y="294"/>
                </a:cubicBezTo>
                <a:close/>
                <a:moveTo>
                  <a:pt x="306" y="288"/>
                </a:moveTo>
                <a:cubicBezTo>
                  <a:pt x="305" y="288"/>
                  <a:pt x="303" y="289"/>
                  <a:pt x="303" y="288"/>
                </a:cubicBezTo>
                <a:cubicBezTo>
                  <a:pt x="302" y="287"/>
                  <a:pt x="301" y="288"/>
                  <a:pt x="301" y="289"/>
                </a:cubicBezTo>
                <a:cubicBezTo>
                  <a:pt x="300" y="291"/>
                  <a:pt x="301" y="290"/>
                  <a:pt x="302" y="290"/>
                </a:cubicBezTo>
                <a:cubicBezTo>
                  <a:pt x="302" y="291"/>
                  <a:pt x="302" y="292"/>
                  <a:pt x="303" y="292"/>
                </a:cubicBezTo>
                <a:cubicBezTo>
                  <a:pt x="303" y="293"/>
                  <a:pt x="304" y="293"/>
                  <a:pt x="304" y="294"/>
                </a:cubicBezTo>
                <a:cubicBezTo>
                  <a:pt x="305" y="294"/>
                  <a:pt x="303" y="295"/>
                  <a:pt x="304" y="296"/>
                </a:cubicBezTo>
                <a:cubicBezTo>
                  <a:pt x="305" y="297"/>
                  <a:pt x="305" y="300"/>
                  <a:pt x="305" y="300"/>
                </a:cubicBezTo>
                <a:cubicBezTo>
                  <a:pt x="305" y="301"/>
                  <a:pt x="303" y="302"/>
                  <a:pt x="302" y="301"/>
                </a:cubicBezTo>
                <a:cubicBezTo>
                  <a:pt x="301" y="301"/>
                  <a:pt x="299" y="300"/>
                  <a:pt x="299" y="300"/>
                </a:cubicBezTo>
                <a:cubicBezTo>
                  <a:pt x="298" y="300"/>
                  <a:pt x="297" y="297"/>
                  <a:pt x="298" y="297"/>
                </a:cubicBezTo>
                <a:cubicBezTo>
                  <a:pt x="299" y="297"/>
                  <a:pt x="299" y="297"/>
                  <a:pt x="301" y="295"/>
                </a:cubicBezTo>
                <a:cubicBezTo>
                  <a:pt x="302" y="294"/>
                  <a:pt x="299" y="294"/>
                  <a:pt x="298" y="293"/>
                </a:cubicBezTo>
                <a:cubicBezTo>
                  <a:pt x="298" y="293"/>
                  <a:pt x="296" y="290"/>
                  <a:pt x="296" y="289"/>
                </a:cubicBezTo>
                <a:cubicBezTo>
                  <a:pt x="295" y="288"/>
                  <a:pt x="295" y="287"/>
                  <a:pt x="297" y="286"/>
                </a:cubicBezTo>
                <a:cubicBezTo>
                  <a:pt x="297" y="285"/>
                  <a:pt x="299" y="287"/>
                  <a:pt x="300" y="286"/>
                </a:cubicBezTo>
                <a:cubicBezTo>
                  <a:pt x="301" y="285"/>
                  <a:pt x="301" y="285"/>
                  <a:pt x="302" y="284"/>
                </a:cubicBezTo>
                <a:cubicBezTo>
                  <a:pt x="302" y="284"/>
                  <a:pt x="304" y="285"/>
                  <a:pt x="304" y="285"/>
                </a:cubicBezTo>
                <a:cubicBezTo>
                  <a:pt x="305" y="286"/>
                  <a:pt x="306" y="287"/>
                  <a:pt x="306" y="288"/>
                </a:cubicBezTo>
                <a:close/>
                <a:moveTo>
                  <a:pt x="387" y="319"/>
                </a:moveTo>
                <a:cubicBezTo>
                  <a:pt x="385" y="319"/>
                  <a:pt x="384" y="324"/>
                  <a:pt x="386" y="323"/>
                </a:cubicBezTo>
                <a:cubicBezTo>
                  <a:pt x="387" y="323"/>
                  <a:pt x="388" y="319"/>
                  <a:pt x="387" y="319"/>
                </a:cubicBezTo>
                <a:close/>
                <a:moveTo>
                  <a:pt x="421" y="415"/>
                </a:moveTo>
                <a:cubicBezTo>
                  <a:pt x="422" y="415"/>
                  <a:pt x="422" y="412"/>
                  <a:pt x="423" y="411"/>
                </a:cubicBezTo>
                <a:cubicBezTo>
                  <a:pt x="424" y="409"/>
                  <a:pt x="427" y="407"/>
                  <a:pt x="427" y="405"/>
                </a:cubicBezTo>
                <a:cubicBezTo>
                  <a:pt x="427" y="403"/>
                  <a:pt x="425" y="398"/>
                  <a:pt x="424" y="395"/>
                </a:cubicBezTo>
                <a:cubicBezTo>
                  <a:pt x="423" y="393"/>
                  <a:pt x="422" y="391"/>
                  <a:pt x="422" y="390"/>
                </a:cubicBezTo>
                <a:cubicBezTo>
                  <a:pt x="422" y="388"/>
                  <a:pt x="419" y="389"/>
                  <a:pt x="418" y="388"/>
                </a:cubicBezTo>
                <a:cubicBezTo>
                  <a:pt x="417" y="387"/>
                  <a:pt x="417" y="384"/>
                  <a:pt x="416" y="382"/>
                </a:cubicBezTo>
                <a:cubicBezTo>
                  <a:pt x="416" y="381"/>
                  <a:pt x="415" y="380"/>
                  <a:pt x="414" y="378"/>
                </a:cubicBezTo>
                <a:cubicBezTo>
                  <a:pt x="413" y="377"/>
                  <a:pt x="412" y="374"/>
                  <a:pt x="412" y="374"/>
                </a:cubicBezTo>
                <a:cubicBezTo>
                  <a:pt x="412" y="374"/>
                  <a:pt x="411" y="378"/>
                  <a:pt x="411" y="379"/>
                </a:cubicBezTo>
                <a:cubicBezTo>
                  <a:pt x="412" y="380"/>
                  <a:pt x="411" y="383"/>
                  <a:pt x="411" y="384"/>
                </a:cubicBezTo>
                <a:cubicBezTo>
                  <a:pt x="410" y="386"/>
                  <a:pt x="409" y="384"/>
                  <a:pt x="408" y="383"/>
                </a:cubicBezTo>
                <a:cubicBezTo>
                  <a:pt x="407" y="382"/>
                  <a:pt x="405" y="382"/>
                  <a:pt x="405" y="381"/>
                </a:cubicBezTo>
                <a:cubicBezTo>
                  <a:pt x="404" y="380"/>
                  <a:pt x="406" y="378"/>
                  <a:pt x="405" y="377"/>
                </a:cubicBezTo>
                <a:cubicBezTo>
                  <a:pt x="405" y="376"/>
                  <a:pt x="402" y="376"/>
                  <a:pt x="402" y="376"/>
                </a:cubicBezTo>
                <a:cubicBezTo>
                  <a:pt x="401" y="376"/>
                  <a:pt x="401" y="375"/>
                  <a:pt x="400" y="375"/>
                </a:cubicBezTo>
                <a:cubicBezTo>
                  <a:pt x="400" y="375"/>
                  <a:pt x="400" y="378"/>
                  <a:pt x="400" y="378"/>
                </a:cubicBezTo>
                <a:cubicBezTo>
                  <a:pt x="400" y="378"/>
                  <a:pt x="399" y="377"/>
                  <a:pt x="398" y="376"/>
                </a:cubicBezTo>
                <a:cubicBezTo>
                  <a:pt x="397" y="375"/>
                  <a:pt x="398" y="376"/>
                  <a:pt x="397" y="378"/>
                </a:cubicBezTo>
                <a:cubicBezTo>
                  <a:pt x="396" y="379"/>
                  <a:pt x="397" y="378"/>
                  <a:pt x="396" y="380"/>
                </a:cubicBezTo>
                <a:cubicBezTo>
                  <a:pt x="396" y="381"/>
                  <a:pt x="395" y="381"/>
                  <a:pt x="394" y="379"/>
                </a:cubicBezTo>
                <a:cubicBezTo>
                  <a:pt x="393" y="378"/>
                  <a:pt x="393" y="379"/>
                  <a:pt x="392" y="379"/>
                </a:cubicBezTo>
                <a:cubicBezTo>
                  <a:pt x="391" y="380"/>
                  <a:pt x="391" y="382"/>
                  <a:pt x="391" y="382"/>
                </a:cubicBezTo>
                <a:cubicBezTo>
                  <a:pt x="390" y="383"/>
                  <a:pt x="387" y="381"/>
                  <a:pt x="387" y="382"/>
                </a:cubicBezTo>
                <a:cubicBezTo>
                  <a:pt x="386" y="383"/>
                  <a:pt x="387" y="387"/>
                  <a:pt x="387" y="387"/>
                </a:cubicBezTo>
                <a:cubicBezTo>
                  <a:pt x="387" y="388"/>
                  <a:pt x="385" y="388"/>
                  <a:pt x="384" y="388"/>
                </a:cubicBezTo>
                <a:cubicBezTo>
                  <a:pt x="383" y="389"/>
                  <a:pt x="382" y="389"/>
                  <a:pt x="381" y="389"/>
                </a:cubicBezTo>
                <a:cubicBezTo>
                  <a:pt x="381" y="389"/>
                  <a:pt x="378" y="391"/>
                  <a:pt x="377" y="392"/>
                </a:cubicBezTo>
                <a:cubicBezTo>
                  <a:pt x="377" y="392"/>
                  <a:pt x="375" y="395"/>
                  <a:pt x="376" y="395"/>
                </a:cubicBezTo>
                <a:cubicBezTo>
                  <a:pt x="376" y="396"/>
                  <a:pt x="378" y="398"/>
                  <a:pt x="378" y="398"/>
                </a:cubicBezTo>
                <a:cubicBezTo>
                  <a:pt x="377" y="398"/>
                  <a:pt x="377" y="400"/>
                  <a:pt x="378" y="402"/>
                </a:cubicBezTo>
                <a:cubicBezTo>
                  <a:pt x="379" y="403"/>
                  <a:pt x="379" y="404"/>
                  <a:pt x="379" y="404"/>
                </a:cubicBezTo>
                <a:cubicBezTo>
                  <a:pt x="379" y="405"/>
                  <a:pt x="380" y="405"/>
                  <a:pt x="380" y="407"/>
                </a:cubicBezTo>
                <a:cubicBezTo>
                  <a:pt x="381" y="408"/>
                  <a:pt x="379" y="409"/>
                  <a:pt x="379" y="410"/>
                </a:cubicBezTo>
                <a:cubicBezTo>
                  <a:pt x="378" y="411"/>
                  <a:pt x="379" y="412"/>
                  <a:pt x="380" y="412"/>
                </a:cubicBezTo>
                <a:cubicBezTo>
                  <a:pt x="381" y="413"/>
                  <a:pt x="382" y="413"/>
                  <a:pt x="383" y="412"/>
                </a:cubicBezTo>
                <a:cubicBezTo>
                  <a:pt x="384" y="412"/>
                  <a:pt x="385" y="411"/>
                  <a:pt x="386" y="411"/>
                </a:cubicBezTo>
                <a:cubicBezTo>
                  <a:pt x="386" y="411"/>
                  <a:pt x="390" y="412"/>
                  <a:pt x="390" y="412"/>
                </a:cubicBezTo>
                <a:cubicBezTo>
                  <a:pt x="390" y="412"/>
                  <a:pt x="390" y="409"/>
                  <a:pt x="391" y="407"/>
                </a:cubicBezTo>
                <a:cubicBezTo>
                  <a:pt x="392" y="406"/>
                  <a:pt x="394" y="407"/>
                  <a:pt x="394" y="407"/>
                </a:cubicBezTo>
                <a:cubicBezTo>
                  <a:pt x="394" y="407"/>
                  <a:pt x="395" y="407"/>
                  <a:pt x="397" y="406"/>
                </a:cubicBezTo>
                <a:cubicBezTo>
                  <a:pt x="400" y="405"/>
                  <a:pt x="399" y="407"/>
                  <a:pt x="400" y="407"/>
                </a:cubicBezTo>
                <a:cubicBezTo>
                  <a:pt x="401" y="407"/>
                  <a:pt x="402" y="408"/>
                  <a:pt x="403" y="408"/>
                </a:cubicBezTo>
                <a:cubicBezTo>
                  <a:pt x="403" y="409"/>
                  <a:pt x="403" y="410"/>
                  <a:pt x="402" y="411"/>
                </a:cubicBezTo>
                <a:cubicBezTo>
                  <a:pt x="402" y="412"/>
                  <a:pt x="404" y="412"/>
                  <a:pt x="404" y="411"/>
                </a:cubicBezTo>
                <a:cubicBezTo>
                  <a:pt x="404" y="410"/>
                  <a:pt x="405" y="410"/>
                  <a:pt x="406" y="409"/>
                </a:cubicBezTo>
                <a:cubicBezTo>
                  <a:pt x="407" y="408"/>
                  <a:pt x="406" y="410"/>
                  <a:pt x="407" y="411"/>
                </a:cubicBezTo>
                <a:cubicBezTo>
                  <a:pt x="407" y="412"/>
                  <a:pt x="408" y="410"/>
                  <a:pt x="408" y="411"/>
                </a:cubicBezTo>
                <a:cubicBezTo>
                  <a:pt x="408" y="411"/>
                  <a:pt x="408" y="412"/>
                  <a:pt x="408" y="412"/>
                </a:cubicBezTo>
                <a:cubicBezTo>
                  <a:pt x="408" y="412"/>
                  <a:pt x="410" y="413"/>
                  <a:pt x="410" y="414"/>
                </a:cubicBezTo>
                <a:cubicBezTo>
                  <a:pt x="410" y="415"/>
                  <a:pt x="410" y="416"/>
                  <a:pt x="410" y="416"/>
                </a:cubicBezTo>
                <a:cubicBezTo>
                  <a:pt x="410" y="416"/>
                  <a:pt x="412" y="416"/>
                  <a:pt x="412" y="418"/>
                </a:cubicBezTo>
                <a:cubicBezTo>
                  <a:pt x="413" y="419"/>
                  <a:pt x="414" y="418"/>
                  <a:pt x="414" y="417"/>
                </a:cubicBezTo>
                <a:cubicBezTo>
                  <a:pt x="415" y="417"/>
                  <a:pt x="416" y="418"/>
                  <a:pt x="416" y="418"/>
                </a:cubicBezTo>
                <a:cubicBezTo>
                  <a:pt x="417" y="419"/>
                  <a:pt x="418" y="417"/>
                  <a:pt x="420" y="416"/>
                </a:cubicBezTo>
                <a:cubicBezTo>
                  <a:pt x="421" y="416"/>
                  <a:pt x="421" y="416"/>
                  <a:pt x="421" y="415"/>
                </a:cubicBezTo>
                <a:close/>
                <a:moveTo>
                  <a:pt x="379" y="350"/>
                </a:moveTo>
                <a:cubicBezTo>
                  <a:pt x="377" y="350"/>
                  <a:pt x="377" y="352"/>
                  <a:pt x="377" y="352"/>
                </a:cubicBezTo>
                <a:cubicBezTo>
                  <a:pt x="376" y="353"/>
                  <a:pt x="376" y="353"/>
                  <a:pt x="375" y="353"/>
                </a:cubicBezTo>
                <a:cubicBezTo>
                  <a:pt x="374" y="353"/>
                  <a:pt x="374" y="355"/>
                  <a:pt x="374" y="355"/>
                </a:cubicBezTo>
                <a:cubicBezTo>
                  <a:pt x="374" y="356"/>
                  <a:pt x="372" y="354"/>
                  <a:pt x="372" y="355"/>
                </a:cubicBezTo>
                <a:cubicBezTo>
                  <a:pt x="371" y="355"/>
                  <a:pt x="372" y="358"/>
                  <a:pt x="372" y="360"/>
                </a:cubicBezTo>
                <a:cubicBezTo>
                  <a:pt x="373" y="362"/>
                  <a:pt x="375" y="363"/>
                  <a:pt x="376" y="363"/>
                </a:cubicBezTo>
                <a:cubicBezTo>
                  <a:pt x="376" y="363"/>
                  <a:pt x="377" y="363"/>
                  <a:pt x="378" y="363"/>
                </a:cubicBezTo>
                <a:cubicBezTo>
                  <a:pt x="379" y="364"/>
                  <a:pt x="381" y="364"/>
                  <a:pt x="381" y="363"/>
                </a:cubicBezTo>
                <a:cubicBezTo>
                  <a:pt x="381" y="361"/>
                  <a:pt x="381" y="360"/>
                  <a:pt x="382" y="358"/>
                </a:cubicBezTo>
                <a:cubicBezTo>
                  <a:pt x="383" y="357"/>
                  <a:pt x="384" y="357"/>
                  <a:pt x="383" y="355"/>
                </a:cubicBezTo>
                <a:cubicBezTo>
                  <a:pt x="383" y="353"/>
                  <a:pt x="382" y="352"/>
                  <a:pt x="382" y="351"/>
                </a:cubicBezTo>
                <a:cubicBezTo>
                  <a:pt x="383" y="351"/>
                  <a:pt x="384" y="350"/>
                  <a:pt x="384" y="350"/>
                </a:cubicBezTo>
                <a:cubicBezTo>
                  <a:pt x="384" y="349"/>
                  <a:pt x="382" y="352"/>
                  <a:pt x="382" y="347"/>
                </a:cubicBezTo>
                <a:cubicBezTo>
                  <a:pt x="382" y="346"/>
                  <a:pt x="380" y="347"/>
                  <a:pt x="380" y="348"/>
                </a:cubicBezTo>
                <a:cubicBezTo>
                  <a:pt x="380" y="349"/>
                  <a:pt x="381" y="350"/>
                  <a:pt x="379" y="350"/>
                </a:cubicBezTo>
                <a:close/>
                <a:moveTo>
                  <a:pt x="417" y="422"/>
                </a:moveTo>
                <a:cubicBezTo>
                  <a:pt x="416" y="422"/>
                  <a:pt x="415" y="421"/>
                  <a:pt x="415" y="421"/>
                </a:cubicBezTo>
                <a:cubicBezTo>
                  <a:pt x="414" y="422"/>
                  <a:pt x="416" y="422"/>
                  <a:pt x="416" y="424"/>
                </a:cubicBezTo>
                <a:cubicBezTo>
                  <a:pt x="416" y="425"/>
                  <a:pt x="418" y="425"/>
                  <a:pt x="418" y="425"/>
                </a:cubicBezTo>
                <a:cubicBezTo>
                  <a:pt x="419" y="424"/>
                  <a:pt x="420" y="421"/>
                  <a:pt x="420" y="421"/>
                </a:cubicBezTo>
                <a:cubicBezTo>
                  <a:pt x="419" y="420"/>
                  <a:pt x="417" y="422"/>
                  <a:pt x="417" y="422"/>
                </a:cubicBezTo>
                <a:close/>
                <a:moveTo>
                  <a:pt x="368" y="369"/>
                </a:moveTo>
                <a:cubicBezTo>
                  <a:pt x="369" y="370"/>
                  <a:pt x="370" y="370"/>
                  <a:pt x="371" y="370"/>
                </a:cubicBezTo>
                <a:cubicBezTo>
                  <a:pt x="372" y="370"/>
                  <a:pt x="372" y="369"/>
                  <a:pt x="373" y="369"/>
                </a:cubicBezTo>
                <a:cubicBezTo>
                  <a:pt x="373" y="369"/>
                  <a:pt x="373" y="369"/>
                  <a:pt x="373" y="370"/>
                </a:cubicBezTo>
                <a:cubicBezTo>
                  <a:pt x="374" y="370"/>
                  <a:pt x="374" y="371"/>
                  <a:pt x="375" y="371"/>
                </a:cubicBezTo>
                <a:cubicBezTo>
                  <a:pt x="377" y="371"/>
                  <a:pt x="378" y="372"/>
                  <a:pt x="379" y="371"/>
                </a:cubicBezTo>
                <a:cubicBezTo>
                  <a:pt x="379" y="370"/>
                  <a:pt x="377" y="369"/>
                  <a:pt x="377" y="369"/>
                </a:cubicBezTo>
                <a:cubicBezTo>
                  <a:pt x="376" y="369"/>
                  <a:pt x="374" y="368"/>
                  <a:pt x="374" y="368"/>
                </a:cubicBezTo>
                <a:cubicBezTo>
                  <a:pt x="373" y="368"/>
                  <a:pt x="373" y="368"/>
                  <a:pt x="373" y="369"/>
                </a:cubicBezTo>
                <a:cubicBezTo>
                  <a:pt x="373" y="369"/>
                  <a:pt x="372" y="369"/>
                  <a:pt x="372" y="368"/>
                </a:cubicBezTo>
                <a:cubicBezTo>
                  <a:pt x="371" y="368"/>
                  <a:pt x="370" y="368"/>
                  <a:pt x="369" y="367"/>
                </a:cubicBezTo>
                <a:cubicBezTo>
                  <a:pt x="369" y="366"/>
                  <a:pt x="368" y="366"/>
                  <a:pt x="368" y="367"/>
                </a:cubicBezTo>
                <a:cubicBezTo>
                  <a:pt x="367" y="368"/>
                  <a:pt x="368" y="369"/>
                  <a:pt x="368" y="369"/>
                </a:cubicBezTo>
                <a:close/>
                <a:moveTo>
                  <a:pt x="384" y="334"/>
                </a:moveTo>
                <a:cubicBezTo>
                  <a:pt x="385" y="336"/>
                  <a:pt x="387" y="337"/>
                  <a:pt x="387" y="337"/>
                </a:cubicBezTo>
                <a:cubicBezTo>
                  <a:pt x="386" y="338"/>
                  <a:pt x="385" y="339"/>
                  <a:pt x="384" y="341"/>
                </a:cubicBezTo>
                <a:cubicBezTo>
                  <a:pt x="384" y="342"/>
                  <a:pt x="387" y="339"/>
                  <a:pt x="388" y="338"/>
                </a:cubicBezTo>
                <a:cubicBezTo>
                  <a:pt x="388" y="336"/>
                  <a:pt x="390" y="337"/>
                  <a:pt x="390" y="336"/>
                </a:cubicBezTo>
                <a:cubicBezTo>
                  <a:pt x="390" y="336"/>
                  <a:pt x="390" y="336"/>
                  <a:pt x="390" y="336"/>
                </a:cubicBezTo>
                <a:cubicBezTo>
                  <a:pt x="390" y="336"/>
                  <a:pt x="389" y="335"/>
                  <a:pt x="388" y="335"/>
                </a:cubicBezTo>
                <a:cubicBezTo>
                  <a:pt x="387" y="335"/>
                  <a:pt x="386" y="336"/>
                  <a:pt x="387" y="334"/>
                </a:cubicBezTo>
                <a:cubicBezTo>
                  <a:pt x="387" y="332"/>
                  <a:pt x="389" y="332"/>
                  <a:pt x="389" y="331"/>
                </a:cubicBezTo>
                <a:cubicBezTo>
                  <a:pt x="388" y="329"/>
                  <a:pt x="387" y="329"/>
                  <a:pt x="387" y="329"/>
                </a:cubicBezTo>
                <a:cubicBezTo>
                  <a:pt x="386" y="329"/>
                  <a:pt x="387" y="330"/>
                  <a:pt x="386" y="331"/>
                </a:cubicBezTo>
                <a:cubicBezTo>
                  <a:pt x="385" y="332"/>
                  <a:pt x="384" y="332"/>
                  <a:pt x="384" y="334"/>
                </a:cubicBezTo>
                <a:close/>
                <a:moveTo>
                  <a:pt x="361" y="348"/>
                </a:moveTo>
                <a:cubicBezTo>
                  <a:pt x="361" y="350"/>
                  <a:pt x="362" y="352"/>
                  <a:pt x="362" y="353"/>
                </a:cubicBezTo>
                <a:cubicBezTo>
                  <a:pt x="363" y="354"/>
                  <a:pt x="365" y="355"/>
                  <a:pt x="365" y="356"/>
                </a:cubicBezTo>
                <a:cubicBezTo>
                  <a:pt x="366" y="357"/>
                  <a:pt x="367" y="356"/>
                  <a:pt x="366" y="355"/>
                </a:cubicBezTo>
                <a:cubicBezTo>
                  <a:pt x="366" y="354"/>
                  <a:pt x="365" y="353"/>
                  <a:pt x="365" y="352"/>
                </a:cubicBezTo>
                <a:cubicBezTo>
                  <a:pt x="365" y="351"/>
                  <a:pt x="364" y="350"/>
                  <a:pt x="364" y="348"/>
                </a:cubicBezTo>
                <a:cubicBezTo>
                  <a:pt x="363" y="347"/>
                  <a:pt x="362" y="346"/>
                  <a:pt x="362" y="345"/>
                </a:cubicBezTo>
                <a:cubicBezTo>
                  <a:pt x="361" y="344"/>
                  <a:pt x="359" y="342"/>
                  <a:pt x="359" y="342"/>
                </a:cubicBezTo>
                <a:cubicBezTo>
                  <a:pt x="358" y="342"/>
                  <a:pt x="358" y="344"/>
                  <a:pt x="359" y="345"/>
                </a:cubicBezTo>
                <a:cubicBezTo>
                  <a:pt x="359" y="346"/>
                  <a:pt x="360" y="345"/>
                  <a:pt x="361" y="348"/>
                </a:cubicBezTo>
                <a:close/>
                <a:moveTo>
                  <a:pt x="355" y="349"/>
                </a:moveTo>
                <a:cubicBezTo>
                  <a:pt x="354" y="350"/>
                  <a:pt x="357" y="352"/>
                  <a:pt x="357" y="353"/>
                </a:cubicBezTo>
                <a:cubicBezTo>
                  <a:pt x="358" y="353"/>
                  <a:pt x="360" y="356"/>
                  <a:pt x="360" y="358"/>
                </a:cubicBezTo>
                <a:cubicBezTo>
                  <a:pt x="360" y="359"/>
                  <a:pt x="361" y="363"/>
                  <a:pt x="362" y="364"/>
                </a:cubicBezTo>
                <a:cubicBezTo>
                  <a:pt x="362" y="365"/>
                  <a:pt x="366" y="365"/>
                  <a:pt x="366" y="366"/>
                </a:cubicBezTo>
                <a:cubicBezTo>
                  <a:pt x="367" y="367"/>
                  <a:pt x="368" y="368"/>
                  <a:pt x="368" y="366"/>
                </a:cubicBezTo>
                <a:cubicBezTo>
                  <a:pt x="368" y="365"/>
                  <a:pt x="368" y="363"/>
                  <a:pt x="368" y="362"/>
                </a:cubicBezTo>
                <a:cubicBezTo>
                  <a:pt x="369" y="362"/>
                  <a:pt x="369" y="360"/>
                  <a:pt x="368" y="361"/>
                </a:cubicBezTo>
                <a:cubicBezTo>
                  <a:pt x="367" y="361"/>
                  <a:pt x="366" y="359"/>
                  <a:pt x="365" y="358"/>
                </a:cubicBezTo>
                <a:cubicBezTo>
                  <a:pt x="364" y="357"/>
                  <a:pt x="363" y="356"/>
                  <a:pt x="361" y="354"/>
                </a:cubicBezTo>
                <a:cubicBezTo>
                  <a:pt x="360" y="352"/>
                  <a:pt x="359" y="351"/>
                  <a:pt x="358" y="350"/>
                </a:cubicBezTo>
                <a:cubicBezTo>
                  <a:pt x="357" y="349"/>
                  <a:pt x="356" y="349"/>
                  <a:pt x="355" y="349"/>
                </a:cubicBezTo>
                <a:close/>
                <a:moveTo>
                  <a:pt x="412" y="286"/>
                </a:moveTo>
                <a:cubicBezTo>
                  <a:pt x="412" y="286"/>
                  <a:pt x="413" y="287"/>
                  <a:pt x="414" y="287"/>
                </a:cubicBezTo>
                <a:cubicBezTo>
                  <a:pt x="414" y="287"/>
                  <a:pt x="413" y="284"/>
                  <a:pt x="413" y="284"/>
                </a:cubicBezTo>
                <a:cubicBezTo>
                  <a:pt x="413" y="283"/>
                  <a:pt x="414" y="282"/>
                  <a:pt x="414" y="282"/>
                </a:cubicBezTo>
                <a:cubicBezTo>
                  <a:pt x="415" y="282"/>
                  <a:pt x="414" y="280"/>
                  <a:pt x="414" y="279"/>
                </a:cubicBezTo>
                <a:cubicBezTo>
                  <a:pt x="413" y="278"/>
                  <a:pt x="413" y="277"/>
                  <a:pt x="413" y="277"/>
                </a:cubicBezTo>
                <a:cubicBezTo>
                  <a:pt x="414" y="277"/>
                  <a:pt x="414" y="276"/>
                  <a:pt x="414" y="276"/>
                </a:cubicBezTo>
                <a:cubicBezTo>
                  <a:pt x="413" y="276"/>
                  <a:pt x="414" y="275"/>
                  <a:pt x="413" y="275"/>
                </a:cubicBezTo>
                <a:cubicBezTo>
                  <a:pt x="412" y="275"/>
                  <a:pt x="411" y="275"/>
                  <a:pt x="411" y="277"/>
                </a:cubicBezTo>
                <a:cubicBezTo>
                  <a:pt x="412" y="278"/>
                  <a:pt x="412" y="280"/>
                  <a:pt x="412" y="281"/>
                </a:cubicBezTo>
                <a:cubicBezTo>
                  <a:pt x="412" y="283"/>
                  <a:pt x="412" y="286"/>
                  <a:pt x="412" y="286"/>
                </a:cubicBezTo>
                <a:close/>
                <a:moveTo>
                  <a:pt x="138" y="261"/>
                </a:moveTo>
                <a:cubicBezTo>
                  <a:pt x="137" y="262"/>
                  <a:pt x="139" y="262"/>
                  <a:pt x="139" y="262"/>
                </a:cubicBezTo>
                <a:cubicBezTo>
                  <a:pt x="139" y="261"/>
                  <a:pt x="138" y="260"/>
                  <a:pt x="138" y="261"/>
                </a:cubicBezTo>
                <a:close/>
                <a:moveTo>
                  <a:pt x="117" y="235"/>
                </a:moveTo>
                <a:cubicBezTo>
                  <a:pt x="115" y="235"/>
                  <a:pt x="114" y="235"/>
                  <a:pt x="113" y="235"/>
                </a:cubicBezTo>
                <a:cubicBezTo>
                  <a:pt x="112" y="235"/>
                  <a:pt x="112" y="235"/>
                  <a:pt x="111" y="236"/>
                </a:cubicBezTo>
                <a:cubicBezTo>
                  <a:pt x="111" y="237"/>
                  <a:pt x="112" y="237"/>
                  <a:pt x="113" y="237"/>
                </a:cubicBezTo>
                <a:cubicBezTo>
                  <a:pt x="114" y="237"/>
                  <a:pt x="115" y="237"/>
                  <a:pt x="115" y="237"/>
                </a:cubicBezTo>
                <a:cubicBezTo>
                  <a:pt x="116" y="238"/>
                  <a:pt x="115" y="238"/>
                  <a:pt x="116" y="238"/>
                </a:cubicBezTo>
                <a:cubicBezTo>
                  <a:pt x="117" y="238"/>
                  <a:pt x="118" y="239"/>
                  <a:pt x="118" y="239"/>
                </a:cubicBezTo>
                <a:cubicBezTo>
                  <a:pt x="119" y="239"/>
                  <a:pt x="119" y="237"/>
                  <a:pt x="118" y="237"/>
                </a:cubicBezTo>
                <a:cubicBezTo>
                  <a:pt x="118" y="236"/>
                  <a:pt x="118" y="236"/>
                  <a:pt x="117" y="235"/>
                </a:cubicBezTo>
                <a:close/>
                <a:moveTo>
                  <a:pt x="142" y="262"/>
                </a:moveTo>
                <a:cubicBezTo>
                  <a:pt x="141" y="263"/>
                  <a:pt x="142" y="264"/>
                  <a:pt x="142" y="263"/>
                </a:cubicBezTo>
                <a:cubicBezTo>
                  <a:pt x="143" y="263"/>
                  <a:pt x="143" y="262"/>
                  <a:pt x="142" y="262"/>
                </a:cubicBezTo>
                <a:close/>
                <a:moveTo>
                  <a:pt x="119" y="240"/>
                </a:moveTo>
                <a:cubicBezTo>
                  <a:pt x="117" y="240"/>
                  <a:pt x="113" y="240"/>
                  <a:pt x="113" y="240"/>
                </a:cubicBezTo>
                <a:cubicBezTo>
                  <a:pt x="112" y="241"/>
                  <a:pt x="113" y="243"/>
                  <a:pt x="112" y="243"/>
                </a:cubicBezTo>
                <a:cubicBezTo>
                  <a:pt x="112" y="243"/>
                  <a:pt x="113" y="244"/>
                  <a:pt x="113" y="243"/>
                </a:cubicBezTo>
                <a:cubicBezTo>
                  <a:pt x="114" y="243"/>
                  <a:pt x="114" y="242"/>
                  <a:pt x="114" y="242"/>
                </a:cubicBezTo>
                <a:cubicBezTo>
                  <a:pt x="115" y="242"/>
                  <a:pt x="117" y="241"/>
                  <a:pt x="117" y="242"/>
                </a:cubicBezTo>
                <a:cubicBezTo>
                  <a:pt x="118" y="243"/>
                  <a:pt x="118" y="243"/>
                  <a:pt x="119" y="243"/>
                </a:cubicBezTo>
                <a:cubicBezTo>
                  <a:pt x="119" y="243"/>
                  <a:pt x="120" y="241"/>
                  <a:pt x="120" y="241"/>
                </a:cubicBezTo>
                <a:cubicBezTo>
                  <a:pt x="120" y="241"/>
                  <a:pt x="120" y="240"/>
                  <a:pt x="119" y="240"/>
                </a:cubicBezTo>
                <a:close/>
                <a:moveTo>
                  <a:pt x="127" y="246"/>
                </a:moveTo>
                <a:cubicBezTo>
                  <a:pt x="128" y="246"/>
                  <a:pt x="128" y="244"/>
                  <a:pt x="127" y="244"/>
                </a:cubicBezTo>
                <a:cubicBezTo>
                  <a:pt x="127" y="244"/>
                  <a:pt x="126" y="243"/>
                  <a:pt x="126" y="244"/>
                </a:cubicBezTo>
                <a:cubicBezTo>
                  <a:pt x="125" y="244"/>
                  <a:pt x="123" y="245"/>
                  <a:pt x="123" y="246"/>
                </a:cubicBezTo>
                <a:cubicBezTo>
                  <a:pt x="123" y="246"/>
                  <a:pt x="124" y="246"/>
                  <a:pt x="125" y="246"/>
                </a:cubicBezTo>
                <a:cubicBezTo>
                  <a:pt x="125" y="246"/>
                  <a:pt x="127" y="246"/>
                  <a:pt x="127" y="246"/>
                </a:cubicBezTo>
                <a:close/>
                <a:moveTo>
                  <a:pt x="118" y="245"/>
                </a:moveTo>
                <a:cubicBezTo>
                  <a:pt x="117" y="245"/>
                  <a:pt x="116" y="244"/>
                  <a:pt x="115" y="245"/>
                </a:cubicBezTo>
                <a:cubicBezTo>
                  <a:pt x="115" y="245"/>
                  <a:pt x="115" y="246"/>
                  <a:pt x="116" y="247"/>
                </a:cubicBezTo>
                <a:cubicBezTo>
                  <a:pt x="117" y="247"/>
                  <a:pt x="118" y="246"/>
                  <a:pt x="118" y="246"/>
                </a:cubicBezTo>
                <a:cubicBezTo>
                  <a:pt x="118" y="247"/>
                  <a:pt x="119" y="249"/>
                  <a:pt x="120" y="249"/>
                </a:cubicBezTo>
                <a:cubicBezTo>
                  <a:pt x="121" y="248"/>
                  <a:pt x="121" y="247"/>
                  <a:pt x="121" y="247"/>
                </a:cubicBezTo>
                <a:cubicBezTo>
                  <a:pt x="122" y="247"/>
                  <a:pt x="121" y="245"/>
                  <a:pt x="121" y="245"/>
                </a:cubicBezTo>
                <a:cubicBezTo>
                  <a:pt x="120" y="244"/>
                  <a:pt x="118" y="244"/>
                  <a:pt x="118" y="245"/>
                </a:cubicBezTo>
                <a:close/>
                <a:moveTo>
                  <a:pt x="130" y="243"/>
                </a:moveTo>
                <a:cubicBezTo>
                  <a:pt x="132" y="243"/>
                  <a:pt x="132" y="243"/>
                  <a:pt x="132" y="243"/>
                </a:cubicBezTo>
                <a:cubicBezTo>
                  <a:pt x="132" y="243"/>
                  <a:pt x="134" y="243"/>
                  <a:pt x="135" y="243"/>
                </a:cubicBezTo>
                <a:cubicBezTo>
                  <a:pt x="137" y="243"/>
                  <a:pt x="139" y="243"/>
                  <a:pt x="140" y="243"/>
                </a:cubicBezTo>
                <a:cubicBezTo>
                  <a:pt x="142" y="243"/>
                  <a:pt x="142" y="243"/>
                  <a:pt x="142" y="242"/>
                </a:cubicBezTo>
                <a:cubicBezTo>
                  <a:pt x="142" y="242"/>
                  <a:pt x="140" y="241"/>
                  <a:pt x="139" y="241"/>
                </a:cubicBezTo>
                <a:cubicBezTo>
                  <a:pt x="138" y="241"/>
                  <a:pt x="135" y="241"/>
                  <a:pt x="134" y="241"/>
                </a:cubicBezTo>
                <a:cubicBezTo>
                  <a:pt x="133" y="241"/>
                  <a:pt x="131" y="241"/>
                  <a:pt x="131" y="241"/>
                </a:cubicBezTo>
                <a:cubicBezTo>
                  <a:pt x="130" y="241"/>
                  <a:pt x="129" y="241"/>
                  <a:pt x="129" y="240"/>
                </a:cubicBezTo>
                <a:cubicBezTo>
                  <a:pt x="128" y="240"/>
                  <a:pt x="127" y="238"/>
                  <a:pt x="126" y="238"/>
                </a:cubicBezTo>
                <a:cubicBezTo>
                  <a:pt x="125" y="238"/>
                  <a:pt x="125" y="238"/>
                  <a:pt x="123" y="237"/>
                </a:cubicBezTo>
                <a:cubicBezTo>
                  <a:pt x="122" y="237"/>
                  <a:pt x="121" y="237"/>
                  <a:pt x="121" y="237"/>
                </a:cubicBezTo>
                <a:cubicBezTo>
                  <a:pt x="121" y="236"/>
                  <a:pt x="121" y="238"/>
                  <a:pt x="121" y="238"/>
                </a:cubicBezTo>
                <a:cubicBezTo>
                  <a:pt x="122" y="239"/>
                  <a:pt x="123" y="239"/>
                  <a:pt x="124" y="240"/>
                </a:cubicBezTo>
                <a:cubicBezTo>
                  <a:pt x="125" y="240"/>
                  <a:pt x="127" y="240"/>
                  <a:pt x="127" y="241"/>
                </a:cubicBezTo>
                <a:cubicBezTo>
                  <a:pt x="128" y="242"/>
                  <a:pt x="130" y="243"/>
                  <a:pt x="130" y="243"/>
                </a:cubicBezTo>
                <a:close/>
                <a:moveTo>
                  <a:pt x="125" y="242"/>
                </a:moveTo>
                <a:cubicBezTo>
                  <a:pt x="125" y="241"/>
                  <a:pt x="123" y="241"/>
                  <a:pt x="123" y="242"/>
                </a:cubicBezTo>
                <a:cubicBezTo>
                  <a:pt x="122" y="243"/>
                  <a:pt x="126" y="243"/>
                  <a:pt x="125" y="242"/>
                </a:cubicBezTo>
                <a:close/>
                <a:moveTo>
                  <a:pt x="159" y="329"/>
                </a:moveTo>
                <a:cubicBezTo>
                  <a:pt x="158" y="329"/>
                  <a:pt x="158" y="331"/>
                  <a:pt x="159" y="331"/>
                </a:cubicBezTo>
                <a:cubicBezTo>
                  <a:pt x="160" y="330"/>
                  <a:pt x="159" y="328"/>
                  <a:pt x="159" y="329"/>
                </a:cubicBezTo>
                <a:close/>
                <a:moveTo>
                  <a:pt x="26" y="277"/>
                </a:moveTo>
                <a:cubicBezTo>
                  <a:pt x="26" y="278"/>
                  <a:pt x="28" y="278"/>
                  <a:pt x="28" y="278"/>
                </a:cubicBezTo>
                <a:cubicBezTo>
                  <a:pt x="29" y="278"/>
                  <a:pt x="31" y="278"/>
                  <a:pt x="31" y="277"/>
                </a:cubicBezTo>
                <a:cubicBezTo>
                  <a:pt x="30" y="277"/>
                  <a:pt x="29" y="277"/>
                  <a:pt x="29" y="277"/>
                </a:cubicBezTo>
                <a:cubicBezTo>
                  <a:pt x="28" y="277"/>
                  <a:pt x="27" y="277"/>
                  <a:pt x="26" y="277"/>
                </a:cubicBezTo>
                <a:close/>
                <a:moveTo>
                  <a:pt x="145" y="330"/>
                </a:moveTo>
                <a:cubicBezTo>
                  <a:pt x="144" y="330"/>
                  <a:pt x="144" y="333"/>
                  <a:pt x="145" y="332"/>
                </a:cubicBezTo>
                <a:cubicBezTo>
                  <a:pt x="147" y="332"/>
                  <a:pt x="146" y="330"/>
                  <a:pt x="145" y="330"/>
                </a:cubicBezTo>
                <a:close/>
                <a:moveTo>
                  <a:pt x="144" y="319"/>
                </a:moveTo>
                <a:cubicBezTo>
                  <a:pt x="143" y="319"/>
                  <a:pt x="144" y="321"/>
                  <a:pt x="145" y="321"/>
                </a:cubicBezTo>
                <a:cubicBezTo>
                  <a:pt x="146" y="320"/>
                  <a:pt x="145" y="319"/>
                  <a:pt x="144" y="319"/>
                </a:cubicBezTo>
                <a:close/>
                <a:moveTo>
                  <a:pt x="148" y="327"/>
                </a:moveTo>
                <a:cubicBezTo>
                  <a:pt x="148" y="326"/>
                  <a:pt x="147" y="325"/>
                  <a:pt x="146" y="325"/>
                </a:cubicBezTo>
                <a:cubicBezTo>
                  <a:pt x="145" y="325"/>
                  <a:pt x="144" y="324"/>
                  <a:pt x="143" y="323"/>
                </a:cubicBezTo>
                <a:cubicBezTo>
                  <a:pt x="142" y="322"/>
                  <a:pt x="141" y="322"/>
                  <a:pt x="140" y="322"/>
                </a:cubicBezTo>
                <a:cubicBezTo>
                  <a:pt x="139" y="322"/>
                  <a:pt x="137" y="323"/>
                  <a:pt x="137" y="323"/>
                </a:cubicBezTo>
                <a:cubicBezTo>
                  <a:pt x="137" y="324"/>
                  <a:pt x="138" y="324"/>
                  <a:pt x="139" y="324"/>
                </a:cubicBezTo>
                <a:cubicBezTo>
                  <a:pt x="140" y="324"/>
                  <a:pt x="142" y="324"/>
                  <a:pt x="143" y="324"/>
                </a:cubicBezTo>
                <a:cubicBezTo>
                  <a:pt x="143" y="325"/>
                  <a:pt x="145" y="326"/>
                  <a:pt x="146" y="326"/>
                </a:cubicBezTo>
                <a:cubicBezTo>
                  <a:pt x="146" y="327"/>
                  <a:pt x="148" y="327"/>
                  <a:pt x="148" y="327"/>
                </a:cubicBezTo>
                <a:close/>
                <a:moveTo>
                  <a:pt x="154" y="327"/>
                </a:moveTo>
                <a:cubicBezTo>
                  <a:pt x="153" y="327"/>
                  <a:pt x="152" y="327"/>
                  <a:pt x="152" y="327"/>
                </a:cubicBezTo>
                <a:cubicBezTo>
                  <a:pt x="151" y="327"/>
                  <a:pt x="149" y="329"/>
                  <a:pt x="149" y="329"/>
                </a:cubicBezTo>
                <a:cubicBezTo>
                  <a:pt x="149" y="329"/>
                  <a:pt x="150" y="329"/>
                  <a:pt x="151" y="329"/>
                </a:cubicBezTo>
                <a:cubicBezTo>
                  <a:pt x="152" y="329"/>
                  <a:pt x="152" y="330"/>
                  <a:pt x="153" y="330"/>
                </a:cubicBezTo>
                <a:cubicBezTo>
                  <a:pt x="153" y="331"/>
                  <a:pt x="155" y="330"/>
                  <a:pt x="155" y="330"/>
                </a:cubicBezTo>
                <a:cubicBezTo>
                  <a:pt x="155" y="330"/>
                  <a:pt x="156" y="331"/>
                  <a:pt x="156" y="330"/>
                </a:cubicBezTo>
                <a:cubicBezTo>
                  <a:pt x="156" y="328"/>
                  <a:pt x="155" y="327"/>
                  <a:pt x="154" y="327"/>
                </a:cubicBezTo>
                <a:close/>
                <a:moveTo>
                  <a:pt x="221" y="257"/>
                </a:moveTo>
                <a:cubicBezTo>
                  <a:pt x="220" y="256"/>
                  <a:pt x="219" y="256"/>
                  <a:pt x="218" y="256"/>
                </a:cubicBezTo>
                <a:cubicBezTo>
                  <a:pt x="217" y="255"/>
                  <a:pt x="217" y="256"/>
                  <a:pt x="215" y="256"/>
                </a:cubicBezTo>
                <a:cubicBezTo>
                  <a:pt x="214" y="256"/>
                  <a:pt x="213" y="257"/>
                  <a:pt x="213" y="256"/>
                </a:cubicBezTo>
                <a:cubicBezTo>
                  <a:pt x="212" y="255"/>
                  <a:pt x="210" y="255"/>
                  <a:pt x="210" y="256"/>
                </a:cubicBezTo>
                <a:cubicBezTo>
                  <a:pt x="209" y="256"/>
                  <a:pt x="209" y="256"/>
                  <a:pt x="209" y="257"/>
                </a:cubicBezTo>
                <a:cubicBezTo>
                  <a:pt x="210" y="259"/>
                  <a:pt x="210" y="259"/>
                  <a:pt x="211" y="259"/>
                </a:cubicBezTo>
                <a:cubicBezTo>
                  <a:pt x="211" y="259"/>
                  <a:pt x="213" y="259"/>
                  <a:pt x="213" y="260"/>
                </a:cubicBezTo>
                <a:cubicBezTo>
                  <a:pt x="213" y="260"/>
                  <a:pt x="214" y="261"/>
                  <a:pt x="215" y="261"/>
                </a:cubicBezTo>
                <a:cubicBezTo>
                  <a:pt x="216" y="260"/>
                  <a:pt x="217" y="260"/>
                  <a:pt x="217" y="259"/>
                </a:cubicBezTo>
                <a:cubicBezTo>
                  <a:pt x="218" y="259"/>
                  <a:pt x="220" y="259"/>
                  <a:pt x="220" y="259"/>
                </a:cubicBezTo>
                <a:cubicBezTo>
                  <a:pt x="220" y="259"/>
                  <a:pt x="221" y="257"/>
                  <a:pt x="221" y="257"/>
                </a:cubicBezTo>
                <a:close/>
                <a:moveTo>
                  <a:pt x="235" y="267"/>
                </a:moveTo>
                <a:cubicBezTo>
                  <a:pt x="234" y="267"/>
                  <a:pt x="233" y="267"/>
                  <a:pt x="233" y="268"/>
                </a:cubicBezTo>
                <a:cubicBezTo>
                  <a:pt x="232" y="269"/>
                  <a:pt x="232" y="268"/>
                  <a:pt x="231" y="268"/>
                </a:cubicBezTo>
                <a:cubicBezTo>
                  <a:pt x="230" y="269"/>
                  <a:pt x="230" y="270"/>
                  <a:pt x="231" y="271"/>
                </a:cubicBezTo>
                <a:cubicBezTo>
                  <a:pt x="231" y="271"/>
                  <a:pt x="232" y="273"/>
                  <a:pt x="233" y="273"/>
                </a:cubicBezTo>
                <a:cubicBezTo>
                  <a:pt x="234" y="274"/>
                  <a:pt x="236" y="274"/>
                  <a:pt x="235" y="275"/>
                </a:cubicBezTo>
                <a:cubicBezTo>
                  <a:pt x="235" y="275"/>
                  <a:pt x="232" y="278"/>
                  <a:pt x="232" y="279"/>
                </a:cubicBezTo>
                <a:cubicBezTo>
                  <a:pt x="232" y="280"/>
                  <a:pt x="235" y="279"/>
                  <a:pt x="235" y="279"/>
                </a:cubicBezTo>
                <a:cubicBezTo>
                  <a:pt x="235" y="279"/>
                  <a:pt x="234" y="280"/>
                  <a:pt x="235" y="280"/>
                </a:cubicBezTo>
                <a:cubicBezTo>
                  <a:pt x="235" y="281"/>
                  <a:pt x="235" y="279"/>
                  <a:pt x="236" y="279"/>
                </a:cubicBezTo>
                <a:cubicBezTo>
                  <a:pt x="237" y="279"/>
                  <a:pt x="239" y="280"/>
                  <a:pt x="239" y="280"/>
                </a:cubicBezTo>
                <a:cubicBezTo>
                  <a:pt x="240" y="280"/>
                  <a:pt x="242" y="279"/>
                  <a:pt x="242" y="278"/>
                </a:cubicBezTo>
                <a:cubicBezTo>
                  <a:pt x="241" y="277"/>
                  <a:pt x="240" y="275"/>
                  <a:pt x="239" y="275"/>
                </a:cubicBezTo>
                <a:cubicBezTo>
                  <a:pt x="239" y="274"/>
                  <a:pt x="238" y="272"/>
                  <a:pt x="237" y="271"/>
                </a:cubicBezTo>
                <a:cubicBezTo>
                  <a:pt x="236" y="271"/>
                  <a:pt x="239" y="269"/>
                  <a:pt x="238" y="268"/>
                </a:cubicBezTo>
                <a:cubicBezTo>
                  <a:pt x="238" y="267"/>
                  <a:pt x="236" y="268"/>
                  <a:pt x="235" y="267"/>
                </a:cubicBezTo>
                <a:close/>
                <a:moveTo>
                  <a:pt x="104" y="238"/>
                </a:moveTo>
                <a:cubicBezTo>
                  <a:pt x="105" y="239"/>
                  <a:pt x="106" y="239"/>
                  <a:pt x="106" y="238"/>
                </a:cubicBezTo>
                <a:cubicBezTo>
                  <a:pt x="106" y="238"/>
                  <a:pt x="106" y="236"/>
                  <a:pt x="105" y="236"/>
                </a:cubicBezTo>
                <a:cubicBezTo>
                  <a:pt x="104" y="236"/>
                  <a:pt x="103" y="237"/>
                  <a:pt x="102" y="237"/>
                </a:cubicBezTo>
                <a:cubicBezTo>
                  <a:pt x="101" y="238"/>
                  <a:pt x="101" y="239"/>
                  <a:pt x="102" y="239"/>
                </a:cubicBezTo>
                <a:cubicBezTo>
                  <a:pt x="103" y="239"/>
                  <a:pt x="104" y="238"/>
                  <a:pt x="104" y="238"/>
                </a:cubicBezTo>
                <a:close/>
                <a:moveTo>
                  <a:pt x="251" y="297"/>
                </a:moveTo>
                <a:cubicBezTo>
                  <a:pt x="251" y="296"/>
                  <a:pt x="251" y="294"/>
                  <a:pt x="250" y="294"/>
                </a:cubicBezTo>
                <a:cubicBezTo>
                  <a:pt x="249" y="294"/>
                  <a:pt x="249" y="296"/>
                  <a:pt x="249" y="297"/>
                </a:cubicBezTo>
                <a:cubicBezTo>
                  <a:pt x="250" y="298"/>
                  <a:pt x="250" y="297"/>
                  <a:pt x="251" y="297"/>
                </a:cubicBezTo>
                <a:close/>
                <a:moveTo>
                  <a:pt x="257" y="301"/>
                </a:moveTo>
                <a:cubicBezTo>
                  <a:pt x="257" y="301"/>
                  <a:pt x="259" y="301"/>
                  <a:pt x="258" y="300"/>
                </a:cubicBezTo>
                <a:cubicBezTo>
                  <a:pt x="258" y="299"/>
                  <a:pt x="257" y="299"/>
                  <a:pt x="257" y="299"/>
                </a:cubicBezTo>
                <a:cubicBezTo>
                  <a:pt x="256" y="299"/>
                  <a:pt x="255" y="298"/>
                  <a:pt x="254" y="299"/>
                </a:cubicBezTo>
                <a:cubicBezTo>
                  <a:pt x="254" y="299"/>
                  <a:pt x="255" y="300"/>
                  <a:pt x="256" y="300"/>
                </a:cubicBezTo>
                <a:cubicBezTo>
                  <a:pt x="256" y="300"/>
                  <a:pt x="256" y="301"/>
                  <a:pt x="257" y="301"/>
                </a:cubicBezTo>
                <a:close/>
                <a:moveTo>
                  <a:pt x="294" y="397"/>
                </a:moveTo>
                <a:cubicBezTo>
                  <a:pt x="296" y="397"/>
                  <a:pt x="296" y="397"/>
                  <a:pt x="297" y="395"/>
                </a:cubicBezTo>
                <a:cubicBezTo>
                  <a:pt x="298" y="393"/>
                  <a:pt x="298" y="392"/>
                  <a:pt x="298" y="390"/>
                </a:cubicBezTo>
                <a:cubicBezTo>
                  <a:pt x="299" y="389"/>
                  <a:pt x="299" y="386"/>
                  <a:pt x="300" y="385"/>
                </a:cubicBezTo>
                <a:cubicBezTo>
                  <a:pt x="300" y="384"/>
                  <a:pt x="301" y="382"/>
                  <a:pt x="301" y="380"/>
                </a:cubicBezTo>
                <a:cubicBezTo>
                  <a:pt x="301" y="379"/>
                  <a:pt x="300" y="377"/>
                  <a:pt x="299" y="377"/>
                </a:cubicBezTo>
                <a:cubicBezTo>
                  <a:pt x="298" y="376"/>
                  <a:pt x="298" y="378"/>
                  <a:pt x="297" y="380"/>
                </a:cubicBezTo>
                <a:cubicBezTo>
                  <a:pt x="296" y="381"/>
                  <a:pt x="295" y="382"/>
                  <a:pt x="294" y="382"/>
                </a:cubicBezTo>
                <a:cubicBezTo>
                  <a:pt x="294" y="382"/>
                  <a:pt x="292" y="383"/>
                  <a:pt x="292" y="385"/>
                </a:cubicBezTo>
                <a:cubicBezTo>
                  <a:pt x="293" y="387"/>
                  <a:pt x="293" y="389"/>
                  <a:pt x="292" y="390"/>
                </a:cubicBezTo>
                <a:cubicBezTo>
                  <a:pt x="292" y="391"/>
                  <a:pt x="293" y="393"/>
                  <a:pt x="293" y="395"/>
                </a:cubicBezTo>
                <a:cubicBezTo>
                  <a:pt x="292" y="396"/>
                  <a:pt x="293" y="397"/>
                  <a:pt x="294" y="397"/>
                </a:cubicBezTo>
                <a:close/>
                <a:moveTo>
                  <a:pt x="337" y="343"/>
                </a:moveTo>
                <a:cubicBezTo>
                  <a:pt x="336" y="343"/>
                  <a:pt x="335" y="350"/>
                  <a:pt x="337" y="350"/>
                </a:cubicBezTo>
                <a:cubicBezTo>
                  <a:pt x="338" y="351"/>
                  <a:pt x="339" y="346"/>
                  <a:pt x="338" y="346"/>
                </a:cubicBezTo>
                <a:cubicBezTo>
                  <a:pt x="338" y="345"/>
                  <a:pt x="338" y="343"/>
                  <a:pt x="337" y="343"/>
                </a:cubicBezTo>
                <a:close/>
                <a:moveTo>
                  <a:pt x="228" y="279"/>
                </a:moveTo>
                <a:cubicBezTo>
                  <a:pt x="229" y="279"/>
                  <a:pt x="230" y="278"/>
                  <a:pt x="230" y="278"/>
                </a:cubicBezTo>
                <a:cubicBezTo>
                  <a:pt x="231" y="277"/>
                  <a:pt x="232" y="277"/>
                  <a:pt x="232" y="276"/>
                </a:cubicBezTo>
                <a:cubicBezTo>
                  <a:pt x="232" y="274"/>
                  <a:pt x="232" y="273"/>
                  <a:pt x="232" y="273"/>
                </a:cubicBezTo>
                <a:cubicBezTo>
                  <a:pt x="231" y="272"/>
                  <a:pt x="230" y="272"/>
                  <a:pt x="230" y="272"/>
                </a:cubicBezTo>
                <a:cubicBezTo>
                  <a:pt x="229" y="272"/>
                  <a:pt x="229" y="274"/>
                  <a:pt x="228" y="274"/>
                </a:cubicBezTo>
                <a:cubicBezTo>
                  <a:pt x="228" y="274"/>
                  <a:pt x="227" y="274"/>
                  <a:pt x="227" y="275"/>
                </a:cubicBezTo>
                <a:cubicBezTo>
                  <a:pt x="227" y="276"/>
                  <a:pt x="228" y="276"/>
                  <a:pt x="227" y="277"/>
                </a:cubicBezTo>
                <a:cubicBezTo>
                  <a:pt x="226" y="277"/>
                  <a:pt x="227" y="279"/>
                  <a:pt x="228" y="279"/>
                </a:cubicBezTo>
                <a:close/>
                <a:moveTo>
                  <a:pt x="243" y="297"/>
                </a:moveTo>
                <a:cubicBezTo>
                  <a:pt x="243" y="296"/>
                  <a:pt x="243" y="295"/>
                  <a:pt x="242" y="296"/>
                </a:cubicBezTo>
                <a:cubicBezTo>
                  <a:pt x="242" y="297"/>
                  <a:pt x="243" y="297"/>
                  <a:pt x="243" y="297"/>
                </a:cubicBezTo>
                <a:close/>
                <a:moveTo>
                  <a:pt x="37" y="265"/>
                </a:moveTo>
                <a:cubicBezTo>
                  <a:pt x="36" y="265"/>
                  <a:pt x="37" y="265"/>
                  <a:pt x="36" y="265"/>
                </a:cubicBezTo>
                <a:cubicBezTo>
                  <a:pt x="35" y="266"/>
                  <a:pt x="37" y="266"/>
                  <a:pt x="37" y="266"/>
                </a:cubicBezTo>
                <a:cubicBezTo>
                  <a:pt x="37" y="266"/>
                  <a:pt x="38" y="265"/>
                  <a:pt x="37" y="265"/>
                </a:cubicBezTo>
                <a:close/>
                <a:moveTo>
                  <a:pt x="35" y="276"/>
                </a:moveTo>
                <a:cubicBezTo>
                  <a:pt x="34" y="276"/>
                  <a:pt x="33" y="277"/>
                  <a:pt x="34" y="277"/>
                </a:cubicBezTo>
                <a:cubicBezTo>
                  <a:pt x="35" y="277"/>
                  <a:pt x="37" y="277"/>
                  <a:pt x="37" y="277"/>
                </a:cubicBezTo>
                <a:cubicBezTo>
                  <a:pt x="37" y="276"/>
                  <a:pt x="37" y="274"/>
                  <a:pt x="37" y="274"/>
                </a:cubicBezTo>
                <a:cubicBezTo>
                  <a:pt x="36" y="273"/>
                  <a:pt x="36" y="276"/>
                  <a:pt x="35" y="276"/>
                </a:cubicBezTo>
                <a:close/>
                <a:moveTo>
                  <a:pt x="90" y="241"/>
                </a:moveTo>
                <a:cubicBezTo>
                  <a:pt x="90" y="241"/>
                  <a:pt x="91" y="241"/>
                  <a:pt x="92" y="241"/>
                </a:cubicBezTo>
                <a:cubicBezTo>
                  <a:pt x="93" y="241"/>
                  <a:pt x="94" y="241"/>
                  <a:pt x="95" y="241"/>
                </a:cubicBezTo>
                <a:cubicBezTo>
                  <a:pt x="95" y="241"/>
                  <a:pt x="97" y="240"/>
                  <a:pt x="97" y="241"/>
                </a:cubicBezTo>
                <a:cubicBezTo>
                  <a:pt x="97" y="242"/>
                  <a:pt x="98" y="243"/>
                  <a:pt x="98" y="243"/>
                </a:cubicBezTo>
                <a:cubicBezTo>
                  <a:pt x="99" y="243"/>
                  <a:pt x="100" y="242"/>
                  <a:pt x="100" y="242"/>
                </a:cubicBezTo>
                <a:cubicBezTo>
                  <a:pt x="101" y="242"/>
                  <a:pt x="101" y="243"/>
                  <a:pt x="101" y="244"/>
                </a:cubicBezTo>
                <a:cubicBezTo>
                  <a:pt x="102" y="244"/>
                  <a:pt x="103" y="244"/>
                  <a:pt x="104" y="244"/>
                </a:cubicBezTo>
                <a:cubicBezTo>
                  <a:pt x="104" y="243"/>
                  <a:pt x="106" y="243"/>
                  <a:pt x="107" y="244"/>
                </a:cubicBezTo>
                <a:cubicBezTo>
                  <a:pt x="108" y="244"/>
                  <a:pt x="110" y="244"/>
                  <a:pt x="110" y="244"/>
                </a:cubicBezTo>
                <a:cubicBezTo>
                  <a:pt x="110" y="243"/>
                  <a:pt x="111" y="243"/>
                  <a:pt x="111" y="243"/>
                </a:cubicBezTo>
                <a:cubicBezTo>
                  <a:pt x="111" y="242"/>
                  <a:pt x="111" y="241"/>
                  <a:pt x="111" y="241"/>
                </a:cubicBezTo>
                <a:cubicBezTo>
                  <a:pt x="111" y="241"/>
                  <a:pt x="111" y="240"/>
                  <a:pt x="110" y="240"/>
                </a:cubicBezTo>
                <a:cubicBezTo>
                  <a:pt x="109" y="240"/>
                  <a:pt x="109" y="241"/>
                  <a:pt x="109" y="241"/>
                </a:cubicBezTo>
                <a:cubicBezTo>
                  <a:pt x="108" y="240"/>
                  <a:pt x="108" y="239"/>
                  <a:pt x="107" y="239"/>
                </a:cubicBezTo>
                <a:cubicBezTo>
                  <a:pt x="106" y="239"/>
                  <a:pt x="106" y="240"/>
                  <a:pt x="105" y="241"/>
                </a:cubicBezTo>
                <a:cubicBezTo>
                  <a:pt x="105" y="241"/>
                  <a:pt x="104" y="241"/>
                  <a:pt x="104" y="241"/>
                </a:cubicBezTo>
                <a:cubicBezTo>
                  <a:pt x="104" y="241"/>
                  <a:pt x="102" y="240"/>
                  <a:pt x="102" y="240"/>
                </a:cubicBezTo>
                <a:cubicBezTo>
                  <a:pt x="102" y="240"/>
                  <a:pt x="99" y="240"/>
                  <a:pt x="99" y="239"/>
                </a:cubicBezTo>
                <a:cubicBezTo>
                  <a:pt x="98" y="239"/>
                  <a:pt x="98" y="238"/>
                  <a:pt x="96" y="238"/>
                </a:cubicBezTo>
                <a:cubicBezTo>
                  <a:pt x="95" y="238"/>
                  <a:pt x="92" y="239"/>
                  <a:pt x="92" y="239"/>
                </a:cubicBezTo>
                <a:cubicBezTo>
                  <a:pt x="91" y="239"/>
                  <a:pt x="92" y="240"/>
                  <a:pt x="92" y="240"/>
                </a:cubicBezTo>
                <a:cubicBezTo>
                  <a:pt x="91" y="240"/>
                  <a:pt x="91" y="240"/>
                  <a:pt x="90" y="241"/>
                </a:cubicBezTo>
                <a:close/>
                <a:moveTo>
                  <a:pt x="177" y="225"/>
                </a:moveTo>
                <a:cubicBezTo>
                  <a:pt x="177" y="225"/>
                  <a:pt x="177" y="223"/>
                  <a:pt x="176" y="224"/>
                </a:cubicBezTo>
                <a:cubicBezTo>
                  <a:pt x="175" y="224"/>
                  <a:pt x="176" y="226"/>
                  <a:pt x="175" y="227"/>
                </a:cubicBezTo>
                <a:cubicBezTo>
                  <a:pt x="174" y="229"/>
                  <a:pt x="172" y="228"/>
                  <a:pt x="171" y="228"/>
                </a:cubicBezTo>
                <a:cubicBezTo>
                  <a:pt x="171" y="228"/>
                  <a:pt x="170" y="227"/>
                  <a:pt x="168" y="227"/>
                </a:cubicBezTo>
                <a:cubicBezTo>
                  <a:pt x="165" y="228"/>
                  <a:pt x="162" y="229"/>
                  <a:pt x="163" y="230"/>
                </a:cubicBezTo>
                <a:cubicBezTo>
                  <a:pt x="164" y="231"/>
                  <a:pt x="162" y="231"/>
                  <a:pt x="161" y="231"/>
                </a:cubicBezTo>
                <a:cubicBezTo>
                  <a:pt x="161" y="230"/>
                  <a:pt x="159" y="231"/>
                  <a:pt x="159" y="232"/>
                </a:cubicBezTo>
                <a:cubicBezTo>
                  <a:pt x="159" y="233"/>
                  <a:pt x="159" y="235"/>
                  <a:pt x="158" y="234"/>
                </a:cubicBezTo>
                <a:cubicBezTo>
                  <a:pt x="157" y="234"/>
                  <a:pt x="156" y="235"/>
                  <a:pt x="156" y="236"/>
                </a:cubicBezTo>
                <a:cubicBezTo>
                  <a:pt x="156" y="237"/>
                  <a:pt x="153" y="237"/>
                  <a:pt x="153" y="237"/>
                </a:cubicBezTo>
                <a:cubicBezTo>
                  <a:pt x="153" y="237"/>
                  <a:pt x="150" y="237"/>
                  <a:pt x="151" y="238"/>
                </a:cubicBezTo>
                <a:cubicBezTo>
                  <a:pt x="152" y="239"/>
                  <a:pt x="152" y="239"/>
                  <a:pt x="153" y="239"/>
                </a:cubicBezTo>
                <a:cubicBezTo>
                  <a:pt x="154" y="239"/>
                  <a:pt x="155" y="241"/>
                  <a:pt x="155" y="241"/>
                </a:cubicBezTo>
                <a:cubicBezTo>
                  <a:pt x="156" y="242"/>
                  <a:pt x="157" y="241"/>
                  <a:pt x="157" y="241"/>
                </a:cubicBezTo>
                <a:cubicBezTo>
                  <a:pt x="157" y="240"/>
                  <a:pt x="158" y="238"/>
                  <a:pt x="158" y="238"/>
                </a:cubicBezTo>
                <a:cubicBezTo>
                  <a:pt x="158" y="238"/>
                  <a:pt x="158" y="240"/>
                  <a:pt x="158" y="241"/>
                </a:cubicBezTo>
                <a:cubicBezTo>
                  <a:pt x="159" y="241"/>
                  <a:pt x="161" y="240"/>
                  <a:pt x="162" y="240"/>
                </a:cubicBezTo>
                <a:cubicBezTo>
                  <a:pt x="162" y="240"/>
                  <a:pt x="165" y="241"/>
                  <a:pt x="166" y="241"/>
                </a:cubicBezTo>
                <a:cubicBezTo>
                  <a:pt x="167" y="242"/>
                  <a:pt x="169" y="242"/>
                  <a:pt x="169" y="243"/>
                </a:cubicBezTo>
                <a:cubicBezTo>
                  <a:pt x="170" y="245"/>
                  <a:pt x="170" y="249"/>
                  <a:pt x="170" y="249"/>
                </a:cubicBezTo>
                <a:cubicBezTo>
                  <a:pt x="170" y="249"/>
                  <a:pt x="172" y="248"/>
                  <a:pt x="172" y="247"/>
                </a:cubicBezTo>
                <a:cubicBezTo>
                  <a:pt x="172" y="247"/>
                  <a:pt x="173" y="247"/>
                  <a:pt x="174" y="248"/>
                </a:cubicBezTo>
                <a:cubicBezTo>
                  <a:pt x="174" y="248"/>
                  <a:pt x="175" y="250"/>
                  <a:pt x="175" y="250"/>
                </a:cubicBezTo>
                <a:cubicBezTo>
                  <a:pt x="175" y="251"/>
                  <a:pt x="175" y="252"/>
                  <a:pt x="175" y="251"/>
                </a:cubicBezTo>
                <a:cubicBezTo>
                  <a:pt x="174" y="251"/>
                  <a:pt x="174" y="251"/>
                  <a:pt x="174" y="251"/>
                </a:cubicBezTo>
                <a:cubicBezTo>
                  <a:pt x="174" y="250"/>
                  <a:pt x="174" y="248"/>
                  <a:pt x="174" y="248"/>
                </a:cubicBezTo>
                <a:cubicBezTo>
                  <a:pt x="173" y="248"/>
                  <a:pt x="173" y="248"/>
                  <a:pt x="173" y="248"/>
                </a:cubicBezTo>
                <a:cubicBezTo>
                  <a:pt x="173" y="248"/>
                  <a:pt x="172" y="248"/>
                  <a:pt x="171" y="249"/>
                </a:cubicBezTo>
                <a:cubicBezTo>
                  <a:pt x="170" y="251"/>
                  <a:pt x="171" y="252"/>
                  <a:pt x="171" y="252"/>
                </a:cubicBezTo>
                <a:cubicBezTo>
                  <a:pt x="172" y="252"/>
                  <a:pt x="173" y="252"/>
                  <a:pt x="173" y="252"/>
                </a:cubicBezTo>
                <a:cubicBezTo>
                  <a:pt x="173" y="253"/>
                  <a:pt x="172" y="254"/>
                  <a:pt x="172" y="254"/>
                </a:cubicBezTo>
                <a:cubicBezTo>
                  <a:pt x="172" y="255"/>
                  <a:pt x="173" y="257"/>
                  <a:pt x="173" y="257"/>
                </a:cubicBezTo>
                <a:cubicBezTo>
                  <a:pt x="173" y="258"/>
                  <a:pt x="175" y="258"/>
                  <a:pt x="175" y="258"/>
                </a:cubicBezTo>
                <a:cubicBezTo>
                  <a:pt x="175" y="258"/>
                  <a:pt x="174" y="259"/>
                  <a:pt x="174" y="259"/>
                </a:cubicBezTo>
                <a:cubicBezTo>
                  <a:pt x="175" y="260"/>
                  <a:pt x="175" y="261"/>
                  <a:pt x="176" y="262"/>
                </a:cubicBezTo>
                <a:cubicBezTo>
                  <a:pt x="177" y="262"/>
                  <a:pt x="179" y="264"/>
                  <a:pt x="179" y="264"/>
                </a:cubicBezTo>
                <a:cubicBezTo>
                  <a:pt x="179" y="265"/>
                  <a:pt x="181" y="264"/>
                  <a:pt x="181" y="264"/>
                </a:cubicBezTo>
                <a:cubicBezTo>
                  <a:pt x="181" y="264"/>
                  <a:pt x="181" y="265"/>
                  <a:pt x="182" y="266"/>
                </a:cubicBezTo>
                <a:cubicBezTo>
                  <a:pt x="183" y="266"/>
                  <a:pt x="183" y="265"/>
                  <a:pt x="184" y="265"/>
                </a:cubicBezTo>
                <a:cubicBezTo>
                  <a:pt x="185" y="264"/>
                  <a:pt x="185" y="263"/>
                  <a:pt x="185" y="262"/>
                </a:cubicBezTo>
                <a:cubicBezTo>
                  <a:pt x="185" y="261"/>
                  <a:pt x="185" y="261"/>
                  <a:pt x="185" y="261"/>
                </a:cubicBezTo>
                <a:cubicBezTo>
                  <a:pt x="186" y="261"/>
                  <a:pt x="187" y="261"/>
                  <a:pt x="187" y="260"/>
                </a:cubicBezTo>
                <a:cubicBezTo>
                  <a:pt x="187" y="259"/>
                  <a:pt x="186" y="258"/>
                  <a:pt x="187" y="258"/>
                </a:cubicBezTo>
                <a:cubicBezTo>
                  <a:pt x="188" y="257"/>
                  <a:pt x="189" y="256"/>
                  <a:pt x="190" y="256"/>
                </a:cubicBezTo>
                <a:cubicBezTo>
                  <a:pt x="191" y="256"/>
                  <a:pt x="193" y="257"/>
                  <a:pt x="193" y="256"/>
                </a:cubicBezTo>
                <a:cubicBezTo>
                  <a:pt x="194" y="256"/>
                  <a:pt x="195" y="253"/>
                  <a:pt x="195" y="253"/>
                </a:cubicBezTo>
                <a:cubicBezTo>
                  <a:pt x="196" y="253"/>
                  <a:pt x="198" y="253"/>
                  <a:pt x="199" y="253"/>
                </a:cubicBezTo>
                <a:cubicBezTo>
                  <a:pt x="201" y="253"/>
                  <a:pt x="203" y="251"/>
                  <a:pt x="203" y="251"/>
                </a:cubicBezTo>
                <a:cubicBezTo>
                  <a:pt x="204" y="252"/>
                  <a:pt x="205" y="252"/>
                  <a:pt x="205" y="251"/>
                </a:cubicBezTo>
                <a:cubicBezTo>
                  <a:pt x="204" y="251"/>
                  <a:pt x="204" y="249"/>
                  <a:pt x="203" y="249"/>
                </a:cubicBezTo>
                <a:cubicBezTo>
                  <a:pt x="202" y="249"/>
                  <a:pt x="202" y="247"/>
                  <a:pt x="202" y="247"/>
                </a:cubicBezTo>
                <a:cubicBezTo>
                  <a:pt x="202" y="247"/>
                  <a:pt x="205" y="248"/>
                  <a:pt x="205" y="249"/>
                </a:cubicBezTo>
                <a:cubicBezTo>
                  <a:pt x="204" y="249"/>
                  <a:pt x="205" y="251"/>
                  <a:pt x="206" y="250"/>
                </a:cubicBezTo>
                <a:cubicBezTo>
                  <a:pt x="207" y="250"/>
                  <a:pt x="207" y="249"/>
                  <a:pt x="207" y="248"/>
                </a:cubicBezTo>
                <a:cubicBezTo>
                  <a:pt x="207" y="248"/>
                  <a:pt x="207" y="247"/>
                  <a:pt x="206" y="246"/>
                </a:cubicBezTo>
                <a:cubicBezTo>
                  <a:pt x="206" y="246"/>
                  <a:pt x="205" y="244"/>
                  <a:pt x="207" y="244"/>
                </a:cubicBezTo>
                <a:cubicBezTo>
                  <a:pt x="208" y="243"/>
                  <a:pt x="211" y="245"/>
                  <a:pt x="211" y="244"/>
                </a:cubicBezTo>
                <a:cubicBezTo>
                  <a:pt x="210" y="243"/>
                  <a:pt x="211" y="241"/>
                  <a:pt x="211" y="240"/>
                </a:cubicBezTo>
                <a:cubicBezTo>
                  <a:pt x="211" y="240"/>
                  <a:pt x="212" y="239"/>
                  <a:pt x="212" y="239"/>
                </a:cubicBezTo>
                <a:cubicBezTo>
                  <a:pt x="211" y="239"/>
                  <a:pt x="211" y="239"/>
                  <a:pt x="210" y="238"/>
                </a:cubicBezTo>
                <a:cubicBezTo>
                  <a:pt x="210" y="237"/>
                  <a:pt x="211" y="236"/>
                  <a:pt x="211" y="235"/>
                </a:cubicBezTo>
                <a:cubicBezTo>
                  <a:pt x="212" y="235"/>
                  <a:pt x="214" y="231"/>
                  <a:pt x="216" y="231"/>
                </a:cubicBezTo>
                <a:cubicBezTo>
                  <a:pt x="217" y="230"/>
                  <a:pt x="218" y="228"/>
                  <a:pt x="217" y="228"/>
                </a:cubicBezTo>
                <a:cubicBezTo>
                  <a:pt x="216" y="227"/>
                  <a:pt x="214" y="226"/>
                  <a:pt x="213" y="228"/>
                </a:cubicBezTo>
                <a:cubicBezTo>
                  <a:pt x="211" y="229"/>
                  <a:pt x="211" y="231"/>
                  <a:pt x="209" y="230"/>
                </a:cubicBezTo>
                <a:cubicBezTo>
                  <a:pt x="208" y="230"/>
                  <a:pt x="207" y="227"/>
                  <a:pt x="207" y="226"/>
                </a:cubicBezTo>
                <a:cubicBezTo>
                  <a:pt x="205" y="224"/>
                  <a:pt x="206" y="221"/>
                  <a:pt x="205" y="221"/>
                </a:cubicBezTo>
                <a:cubicBezTo>
                  <a:pt x="203" y="222"/>
                  <a:pt x="203" y="222"/>
                  <a:pt x="203" y="222"/>
                </a:cubicBezTo>
                <a:cubicBezTo>
                  <a:pt x="203" y="222"/>
                  <a:pt x="202" y="221"/>
                  <a:pt x="201" y="222"/>
                </a:cubicBezTo>
                <a:cubicBezTo>
                  <a:pt x="200" y="222"/>
                  <a:pt x="199" y="223"/>
                  <a:pt x="198" y="223"/>
                </a:cubicBezTo>
                <a:cubicBezTo>
                  <a:pt x="197" y="222"/>
                  <a:pt x="196" y="223"/>
                  <a:pt x="195" y="223"/>
                </a:cubicBezTo>
                <a:cubicBezTo>
                  <a:pt x="192" y="224"/>
                  <a:pt x="190" y="223"/>
                  <a:pt x="189" y="223"/>
                </a:cubicBezTo>
                <a:cubicBezTo>
                  <a:pt x="189" y="223"/>
                  <a:pt x="191" y="223"/>
                  <a:pt x="193" y="223"/>
                </a:cubicBezTo>
                <a:cubicBezTo>
                  <a:pt x="195" y="223"/>
                  <a:pt x="197" y="222"/>
                  <a:pt x="199" y="222"/>
                </a:cubicBezTo>
                <a:cubicBezTo>
                  <a:pt x="200" y="221"/>
                  <a:pt x="199" y="221"/>
                  <a:pt x="198" y="221"/>
                </a:cubicBezTo>
                <a:cubicBezTo>
                  <a:pt x="197" y="220"/>
                  <a:pt x="194" y="220"/>
                  <a:pt x="192" y="220"/>
                </a:cubicBezTo>
                <a:cubicBezTo>
                  <a:pt x="191" y="219"/>
                  <a:pt x="190" y="220"/>
                  <a:pt x="188" y="220"/>
                </a:cubicBezTo>
                <a:cubicBezTo>
                  <a:pt x="187" y="220"/>
                  <a:pt x="184" y="220"/>
                  <a:pt x="183" y="221"/>
                </a:cubicBezTo>
                <a:cubicBezTo>
                  <a:pt x="181" y="222"/>
                  <a:pt x="180" y="222"/>
                  <a:pt x="180" y="222"/>
                </a:cubicBezTo>
                <a:cubicBezTo>
                  <a:pt x="179" y="224"/>
                  <a:pt x="178" y="226"/>
                  <a:pt x="177" y="225"/>
                </a:cubicBezTo>
                <a:close/>
                <a:moveTo>
                  <a:pt x="196" y="373"/>
                </a:moveTo>
                <a:cubicBezTo>
                  <a:pt x="196" y="372"/>
                  <a:pt x="197" y="370"/>
                  <a:pt x="197" y="368"/>
                </a:cubicBezTo>
                <a:cubicBezTo>
                  <a:pt x="197" y="367"/>
                  <a:pt x="196" y="366"/>
                  <a:pt x="195" y="365"/>
                </a:cubicBezTo>
                <a:cubicBezTo>
                  <a:pt x="195" y="365"/>
                  <a:pt x="193" y="365"/>
                  <a:pt x="192" y="364"/>
                </a:cubicBezTo>
                <a:cubicBezTo>
                  <a:pt x="192" y="363"/>
                  <a:pt x="190" y="361"/>
                  <a:pt x="189" y="362"/>
                </a:cubicBezTo>
                <a:cubicBezTo>
                  <a:pt x="189" y="362"/>
                  <a:pt x="188" y="362"/>
                  <a:pt x="187" y="362"/>
                </a:cubicBezTo>
                <a:cubicBezTo>
                  <a:pt x="186" y="361"/>
                  <a:pt x="185" y="360"/>
                  <a:pt x="184" y="360"/>
                </a:cubicBezTo>
                <a:cubicBezTo>
                  <a:pt x="184" y="359"/>
                  <a:pt x="182" y="359"/>
                  <a:pt x="182" y="359"/>
                </a:cubicBezTo>
                <a:cubicBezTo>
                  <a:pt x="181" y="359"/>
                  <a:pt x="181" y="358"/>
                  <a:pt x="180" y="360"/>
                </a:cubicBezTo>
                <a:cubicBezTo>
                  <a:pt x="179" y="361"/>
                  <a:pt x="180" y="362"/>
                  <a:pt x="179" y="362"/>
                </a:cubicBezTo>
                <a:cubicBezTo>
                  <a:pt x="177" y="361"/>
                  <a:pt x="179" y="361"/>
                  <a:pt x="180" y="360"/>
                </a:cubicBezTo>
                <a:cubicBezTo>
                  <a:pt x="181" y="358"/>
                  <a:pt x="180" y="357"/>
                  <a:pt x="179" y="358"/>
                </a:cubicBezTo>
                <a:cubicBezTo>
                  <a:pt x="178" y="358"/>
                  <a:pt x="178" y="359"/>
                  <a:pt x="177" y="359"/>
                </a:cubicBezTo>
                <a:cubicBezTo>
                  <a:pt x="175" y="360"/>
                  <a:pt x="175" y="358"/>
                  <a:pt x="176" y="358"/>
                </a:cubicBezTo>
                <a:cubicBezTo>
                  <a:pt x="177" y="358"/>
                  <a:pt x="179" y="357"/>
                  <a:pt x="179" y="356"/>
                </a:cubicBezTo>
                <a:cubicBezTo>
                  <a:pt x="179" y="355"/>
                  <a:pt x="179" y="354"/>
                  <a:pt x="178" y="354"/>
                </a:cubicBezTo>
                <a:cubicBezTo>
                  <a:pt x="177" y="354"/>
                  <a:pt x="177" y="353"/>
                  <a:pt x="176" y="351"/>
                </a:cubicBezTo>
                <a:cubicBezTo>
                  <a:pt x="175" y="349"/>
                  <a:pt x="173" y="347"/>
                  <a:pt x="172" y="348"/>
                </a:cubicBezTo>
                <a:cubicBezTo>
                  <a:pt x="171" y="348"/>
                  <a:pt x="170" y="349"/>
                  <a:pt x="169" y="348"/>
                </a:cubicBezTo>
                <a:cubicBezTo>
                  <a:pt x="169" y="346"/>
                  <a:pt x="168" y="346"/>
                  <a:pt x="168" y="345"/>
                </a:cubicBezTo>
                <a:cubicBezTo>
                  <a:pt x="167" y="344"/>
                  <a:pt x="166" y="345"/>
                  <a:pt x="166" y="345"/>
                </a:cubicBezTo>
                <a:cubicBezTo>
                  <a:pt x="165" y="344"/>
                  <a:pt x="165" y="344"/>
                  <a:pt x="165" y="344"/>
                </a:cubicBezTo>
                <a:cubicBezTo>
                  <a:pt x="165" y="344"/>
                  <a:pt x="164" y="345"/>
                  <a:pt x="165" y="344"/>
                </a:cubicBezTo>
                <a:cubicBezTo>
                  <a:pt x="166" y="343"/>
                  <a:pt x="166" y="340"/>
                  <a:pt x="166" y="340"/>
                </a:cubicBezTo>
                <a:cubicBezTo>
                  <a:pt x="165" y="341"/>
                  <a:pt x="165" y="342"/>
                  <a:pt x="164" y="342"/>
                </a:cubicBezTo>
                <a:cubicBezTo>
                  <a:pt x="164" y="342"/>
                  <a:pt x="164" y="342"/>
                  <a:pt x="163" y="341"/>
                </a:cubicBezTo>
                <a:cubicBezTo>
                  <a:pt x="162" y="340"/>
                  <a:pt x="160" y="341"/>
                  <a:pt x="160" y="342"/>
                </a:cubicBezTo>
                <a:cubicBezTo>
                  <a:pt x="160" y="342"/>
                  <a:pt x="160" y="343"/>
                  <a:pt x="160" y="343"/>
                </a:cubicBezTo>
                <a:cubicBezTo>
                  <a:pt x="160" y="343"/>
                  <a:pt x="160" y="342"/>
                  <a:pt x="159" y="342"/>
                </a:cubicBezTo>
                <a:cubicBezTo>
                  <a:pt x="159" y="341"/>
                  <a:pt x="158" y="341"/>
                  <a:pt x="157" y="341"/>
                </a:cubicBezTo>
                <a:cubicBezTo>
                  <a:pt x="156" y="342"/>
                  <a:pt x="156" y="340"/>
                  <a:pt x="155" y="340"/>
                </a:cubicBezTo>
                <a:cubicBezTo>
                  <a:pt x="155" y="340"/>
                  <a:pt x="154" y="340"/>
                  <a:pt x="153" y="341"/>
                </a:cubicBezTo>
                <a:cubicBezTo>
                  <a:pt x="153" y="343"/>
                  <a:pt x="153" y="344"/>
                  <a:pt x="152" y="344"/>
                </a:cubicBezTo>
                <a:cubicBezTo>
                  <a:pt x="152" y="344"/>
                  <a:pt x="152" y="342"/>
                  <a:pt x="152" y="341"/>
                </a:cubicBezTo>
                <a:cubicBezTo>
                  <a:pt x="152" y="340"/>
                  <a:pt x="153" y="339"/>
                  <a:pt x="152" y="339"/>
                </a:cubicBezTo>
                <a:cubicBezTo>
                  <a:pt x="152" y="338"/>
                  <a:pt x="150" y="340"/>
                  <a:pt x="150" y="340"/>
                </a:cubicBezTo>
                <a:cubicBezTo>
                  <a:pt x="149" y="340"/>
                  <a:pt x="148" y="341"/>
                  <a:pt x="148" y="342"/>
                </a:cubicBezTo>
                <a:cubicBezTo>
                  <a:pt x="147" y="343"/>
                  <a:pt x="147" y="344"/>
                  <a:pt x="146" y="344"/>
                </a:cubicBezTo>
                <a:cubicBezTo>
                  <a:pt x="145" y="345"/>
                  <a:pt x="145" y="344"/>
                  <a:pt x="145" y="344"/>
                </a:cubicBezTo>
                <a:cubicBezTo>
                  <a:pt x="145" y="343"/>
                  <a:pt x="143" y="342"/>
                  <a:pt x="143" y="343"/>
                </a:cubicBezTo>
                <a:cubicBezTo>
                  <a:pt x="142" y="343"/>
                  <a:pt x="141" y="343"/>
                  <a:pt x="141" y="344"/>
                </a:cubicBezTo>
                <a:cubicBezTo>
                  <a:pt x="140" y="344"/>
                  <a:pt x="139" y="343"/>
                  <a:pt x="139" y="343"/>
                </a:cubicBezTo>
                <a:cubicBezTo>
                  <a:pt x="138" y="342"/>
                  <a:pt x="138" y="342"/>
                  <a:pt x="138" y="340"/>
                </a:cubicBezTo>
                <a:cubicBezTo>
                  <a:pt x="138" y="339"/>
                  <a:pt x="138" y="337"/>
                  <a:pt x="138" y="336"/>
                </a:cubicBezTo>
                <a:cubicBezTo>
                  <a:pt x="139" y="335"/>
                  <a:pt x="137" y="333"/>
                  <a:pt x="136" y="333"/>
                </a:cubicBezTo>
                <a:cubicBezTo>
                  <a:pt x="135" y="333"/>
                  <a:pt x="135" y="334"/>
                  <a:pt x="134" y="334"/>
                </a:cubicBezTo>
                <a:cubicBezTo>
                  <a:pt x="133" y="334"/>
                  <a:pt x="134" y="333"/>
                  <a:pt x="132" y="333"/>
                </a:cubicBezTo>
                <a:cubicBezTo>
                  <a:pt x="131" y="333"/>
                  <a:pt x="132" y="333"/>
                  <a:pt x="132" y="332"/>
                </a:cubicBezTo>
                <a:cubicBezTo>
                  <a:pt x="133" y="331"/>
                  <a:pt x="132" y="329"/>
                  <a:pt x="133" y="328"/>
                </a:cubicBezTo>
                <a:cubicBezTo>
                  <a:pt x="134" y="327"/>
                  <a:pt x="134" y="325"/>
                  <a:pt x="133" y="325"/>
                </a:cubicBezTo>
                <a:cubicBezTo>
                  <a:pt x="132" y="324"/>
                  <a:pt x="131" y="325"/>
                  <a:pt x="130" y="325"/>
                </a:cubicBezTo>
                <a:cubicBezTo>
                  <a:pt x="129" y="325"/>
                  <a:pt x="128" y="326"/>
                  <a:pt x="129" y="327"/>
                </a:cubicBezTo>
                <a:cubicBezTo>
                  <a:pt x="129" y="328"/>
                  <a:pt x="128" y="329"/>
                  <a:pt x="128" y="329"/>
                </a:cubicBezTo>
                <a:cubicBezTo>
                  <a:pt x="128" y="329"/>
                  <a:pt x="127" y="328"/>
                  <a:pt x="126" y="329"/>
                </a:cubicBezTo>
                <a:cubicBezTo>
                  <a:pt x="125" y="330"/>
                  <a:pt x="125" y="330"/>
                  <a:pt x="123" y="328"/>
                </a:cubicBezTo>
                <a:cubicBezTo>
                  <a:pt x="122" y="327"/>
                  <a:pt x="121" y="326"/>
                  <a:pt x="121" y="324"/>
                </a:cubicBezTo>
                <a:cubicBezTo>
                  <a:pt x="121" y="322"/>
                  <a:pt x="121" y="321"/>
                  <a:pt x="121" y="320"/>
                </a:cubicBezTo>
                <a:cubicBezTo>
                  <a:pt x="121" y="318"/>
                  <a:pt x="121" y="317"/>
                  <a:pt x="121" y="316"/>
                </a:cubicBezTo>
                <a:cubicBezTo>
                  <a:pt x="120" y="316"/>
                  <a:pt x="121" y="315"/>
                  <a:pt x="122" y="315"/>
                </a:cubicBezTo>
                <a:cubicBezTo>
                  <a:pt x="123" y="314"/>
                  <a:pt x="124" y="313"/>
                  <a:pt x="124" y="313"/>
                </a:cubicBezTo>
                <a:cubicBezTo>
                  <a:pt x="124" y="312"/>
                  <a:pt x="125" y="312"/>
                  <a:pt x="127" y="312"/>
                </a:cubicBezTo>
                <a:cubicBezTo>
                  <a:pt x="128" y="312"/>
                  <a:pt x="128" y="312"/>
                  <a:pt x="129" y="313"/>
                </a:cubicBezTo>
                <a:cubicBezTo>
                  <a:pt x="130" y="314"/>
                  <a:pt x="130" y="313"/>
                  <a:pt x="130" y="312"/>
                </a:cubicBezTo>
                <a:cubicBezTo>
                  <a:pt x="130" y="312"/>
                  <a:pt x="131" y="312"/>
                  <a:pt x="132" y="312"/>
                </a:cubicBezTo>
                <a:cubicBezTo>
                  <a:pt x="134" y="312"/>
                  <a:pt x="135" y="311"/>
                  <a:pt x="135" y="311"/>
                </a:cubicBezTo>
                <a:cubicBezTo>
                  <a:pt x="136" y="311"/>
                  <a:pt x="136" y="313"/>
                  <a:pt x="137" y="312"/>
                </a:cubicBezTo>
                <a:cubicBezTo>
                  <a:pt x="138" y="312"/>
                  <a:pt x="138" y="311"/>
                  <a:pt x="138" y="313"/>
                </a:cubicBezTo>
                <a:cubicBezTo>
                  <a:pt x="138" y="314"/>
                  <a:pt x="139" y="317"/>
                  <a:pt x="140" y="317"/>
                </a:cubicBezTo>
                <a:cubicBezTo>
                  <a:pt x="141" y="317"/>
                  <a:pt x="140" y="319"/>
                  <a:pt x="141" y="319"/>
                </a:cubicBezTo>
                <a:cubicBezTo>
                  <a:pt x="142" y="319"/>
                  <a:pt x="142" y="317"/>
                  <a:pt x="142" y="316"/>
                </a:cubicBezTo>
                <a:cubicBezTo>
                  <a:pt x="142" y="315"/>
                  <a:pt x="141" y="312"/>
                  <a:pt x="141" y="311"/>
                </a:cubicBezTo>
                <a:cubicBezTo>
                  <a:pt x="140" y="311"/>
                  <a:pt x="141" y="309"/>
                  <a:pt x="142" y="308"/>
                </a:cubicBezTo>
                <a:cubicBezTo>
                  <a:pt x="143" y="308"/>
                  <a:pt x="145" y="305"/>
                  <a:pt x="145" y="305"/>
                </a:cubicBezTo>
                <a:cubicBezTo>
                  <a:pt x="146" y="304"/>
                  <a:pt x="148" y="304"/>
                  <a:pt x="148" y="302"/>
                </a:cubicBezTo>
                <a:cubicBezTo>
                  <a:pt x="147" y="301"/>
                  <a:pt x="147" y="300"/>
                  <a:pt x="147" y="300"/>
                </a:cubicBezTo>
                <a:cubicBezTo>
                  <a:pt x="147" y="299"/>
                  <a:pt x="147" y="299"/>
                  <a:pt x="147" y="300"/>
                </a:cubicBezTo>
                <a:cubicBezTo>
                  <a:pt x="148" y="300"/>
                  <a:pt x="149" y="299"/>
                  <a:pt x="149" y="298"/>
                </a:cubicBezTo>
                <a:cubicBezTo>
                  <a:pt x="148" y="297"/>
                  <a:pt x="148" y="297"/>
                  <a:pt x="149" y="297"/>
                </a:cubicBezTo>
                <a:cubicBezTo>
                  <a:pt x="150" y="297"/>
                  <a:pt x="150" y="296"/>
                  <a:pt x="150" y="295"/>
                </a:cubicBezTo>
                <a:cubicBezTo>
                  <a:pt x="149" y="295"/>
                  <a:pt x="151" y="294"/>
                  <a:pt x="151" y="295"/>
                </a:cubicBezTo>
                <a:cubicBezTo>
                  <a:pt x="152" y="295"/>
                  <a:pt x="154" y="295"/>
                  <a:pt x="155" y="295"/>
                </a:cubicBezTo>
                <a:cubicBezTo>
                  <a:pt x="155" y="294"/>
                  <a:pt x="154" y="293"/>
                  <a:pt x="154" y="292"/>
                </a:cubicBezTo>
                <a:cubicBezTo>
                  <a:pt x="154" y="291"/>
                  <a:pt x="155" y="290"/>
                  <a:pt x="155" y="290"/>
                </a:cubicBezTo>
                <a:cubicBezTo>
                  <a:pt x="156" y="290"/>
                  <a:pt x="157" y="290"/>
                  <a:pt x="157" y="289"/>
                </a:cubicBezTo>
                <a:cubicBezTo>
                  <a:pt x="157" y="289"/>
                  <a:pt x="158" y="288"/>
                  <a:pt x="158" y="289"/>
                </a:cubicBezTo>
                <a:cubicBezTo>
                  <a:pt x="159" y="290"/>
                  <a:pt x="158" y="291"/>
                  <a:pt x="159" y="291"/>
                </a:cubicBezTo>
                <a:cubicBezTo>
                  <a:pt x="160" y="291"/>
                  <a:pt x="161" y="290"/>
                  <a:pt x="161" y="290"/>
                </a:cubicBezTo>
                <a:cubicBezTo>
                  <a:pt x="162" y="290"/>
                  <a:pt x="164" y="289"/>
                  <a:pt x="164" y="289"/>
                </a:cubicBezTo>
                <a:cubicBezTo>
                  <a:pt x="165" y="289"/>
                  <a:pt x="167" y="289"/>
                  <a:pt x="167" y="288"/>
                </a:cubicBezTo>
                <a:cubicBezTo>
                  <a:pt x="166" y="287"/>
                  <a:pt x="166" y="286"/>
                  <a:pt x="166" y="286"/>
                </a:cubicBezTo>
                <a:cubicBezTo>
                  <a:pt x="165" y="285"/>
                  <a:pt x="165" y="286"/>
                  <a:pt x="165" y="286"/>
                </a:cubicBezTo>
                <a:cubicBezTo>
                  <a:pt x="164" y="287"/>
                  <a:pt x="164" y="287"/>
                  <a:pt x="163" y="287"/>
                </a:cubicBezTo>
                <a:cubicBezTo>
                  <a:pt x="163" y="286"/>
                  <a:pt x="164" y="285"/>
                  <a:pt x="163" y="285"/>
                </a:cubicBezTo>
                <a:cubicBezTo>
                  <a:pt x="162" y="286"/>
                  <a:pt x="162" y="286"/>
                  <a:pt x="162" y="286"/>
                </a:cubicBezTo>
                <a:cubicBezTo>
                  <a:pt x="161" y="286"/>
                  <a:pt x="161" y="285"/>
                  <a:pt x="161" y="285"/>
                </a:cubicBezTo>
                <a:cubicBezTo>
                  <a:pt x="161" y="285"/>
                  <a:pt x="162" y="284"/>
                  <a:pt x="161" y="283"/>
                </a:cubicBezTo>
                <a:cubicBezTo>
                  <a:pt x="160" y="282"/>
                  <a:pt x="159" y="282"/>
                  <a:pt x="158" y="283"/>
                </a:cubicBezTo>
                <a:cubicBezTo>
                  <a:pt x="157" y="283"/>
                  <a:pt x="157" y="283"/>
                  <a:pt x="156" y="283"/>
                </a:cubicBezTo>
                <a:cubicBezTo>
                  <a:pt x="155" y="284"/>
                  <a:pt x="154" y="284"/>
                  <a:pt x="154" y="284"/>
                </a:cubicBezTo>
                <a:cubicBezTo>
                  <a:pt x="154" y="284"/>
                  <a:pt x="155" y="282"/>
                  <a:pt x="155" y="281"/>
                </a:cubicBezTo>
                <a:cubicBezTo>
                  <a:pt x="156" y="281"/>
                  <a:pt x="158" y="281"/>
                  <a:pt x="159" y="280"/>
                </a:cubicBezTo>
                <a:cubicBezTo>
                  <a:pt x="159" y="279"/>
                  <a:pt x="161" y="281"/>
                  <a:pt x="161" y="281"/>
                </a:cubicBezTo>
                <a:cubicBezTo>
                  <a:pt x="161" y="281"/>
                  <a:pt x="162" y="280"/>
                  <a:pt x="162" y="280"/>
                </a:cubicBezTo>
                <a:cubicBezTo>
                  <a:pt x="162" y="281"/>
                  <a:pt x="162" y="283"/>
                  <a:pt x="162" y="283"/>
                </a:cubicBezTo>
                <a:cubicBezTo>
                  <a:pt x="163" y="283"/>
                  <a:pt x="165" y="282"/>
                  <a:pt x="164" y="281"/>
                </a:cubicBezTo>
                <a:cubicBezTo>
                  <a:pt x="163" y="281"/>
                  <a:pt x="164" y="280"/>
                  <a:pt x="165" y="280"/>
                </a:cubicBezTo>
                <a:cubicBezTo>
                  <a:pt x="166" y="279"/>
                  <a:pt x="167" y="280"/>
                  <a:pt x="168" y="280"/>
                </a:cubicBezTo>
                <a:cubicBezTo>
                  <a:pt x="168" y="279"/>
                  <a:pt x="168" y="278"/>
                  <a:pt x="169" y="278"/>
                </a:cubicBezTo>
                <a:cubicBezTo>
                  <a:pt x="170" y="278"/>
                  <a:pt x="170" y="279"/>
                  <a:pt x="169" y="280"/>
                </a:cubicBezTo>
                <a:cubicBezTo>
                  <a:pt x="168" y="281"/>
                  <a:pt x="168" y="283"/>
                  <a:pt x="168" y="283"/>
                </a:cubicBezTo>
                <a:cubicBezTo>
                  <a:pt x="167" y="284"/>
                  <a:pt x="167" y="285"/>
                  <a:pt x="168" y="285"/>
                </a:cubicBezTo>
                <a:cubicBezTo>
                  <a:pt x="169" y="284"/>
                  <a:pt x="170" y="285"/>
                  <a:pt x="170" y="284"/>
                </a:cubicBezTo>
                <a:cubicBezTo>
                  <a:pt x="171" y="284"/>
                  <a:pt x="172" y="285"/>
                  <a:pt x="172" y="285"/>
                </a:cubicBezTo>
                <a:cubicBezTo>
                  <a:pt x="172" y="285"/>
                  <a:pt x="173" y="285"/>
                  <a:pt x="173" y="285"/>
                </a:cubicBezTo>
                <a:cubicBezTo>
                  <a:pt x="173" y="285"/>
                  <a:pt x="174" y="284"/>
                  <a:pt x="174" y="285"/>
                </a:cubicBezTo>
                <a:cubicBezTo>
                  <a:pt x="175" y="286"/>
                  <a:pt x="175" y="285"/>
                  <a:pt x="175" y="284"/>
                </a:cubicBezTo>
                <a:cubicBezTo>
                  <a:pt x="174" y="283"/>
                  <a:pt x="174" y="283"/>
                  <a:pt x="174" y="282"/>
                </a:cubicBezTo>
                <a:cubicBezTo>
                  <a:pt x="173" y="281"/>
                  <a:pt x="173" y="281"/>
                  <a:pt x="172" y="281"/>
                </a:cubicBezTo>
                <a:cubicBezTo>
                  <a:pt x="171" y="281"/>
                  <a:pt x="171" y="281"/>
                  <a:pt x="171" y="280"/>
                </a:cubicBezTo>
                <a:cubicBezTo>
                  <a:pt x="170" y="280"/>
                  <a:pt x="170" y="281"/>
                  <a:pt x="170" y="280"/>
                </a:cubicBezTo>
                <a:cubicBezTo>
                  <a:pt x="171" y="279"/>
                  <a:pt x="171" y="279"/>
                  <a:pt x="171" y="278"/>
                </a:cubicBezTo>
                <a:cubicBezTo>
                  <a:pt x="171" y="277"/>
                  <a:pt x="173" y="276"/>
                  <a:pt x="171" y="275"/>
                </a:cubicBezTo>
                <a:cubicBezTo>
                  <a:pt x="170" y="275"/>
                  <a:pt x="170" y="275"/>
                  <a:pt x="169" y="274"/>
                </a:cubicBezTo>
                <a:cubicBezTo>
                  <a:pt x="169" y="273"/>
                  <a:pt x="168" y="272"/>
                  <a:pt x="167" y="272"/>
                </a:cubicBezTo>
                <a:cubicBezTo>
                  <a:pt x="167" y="272"/>
                  <a:pt x="165" y="272"/>
                  <a:pt x="165" y="272"/>
                </a:cubicBezTo>
                <a:cubicBezTo>
                  <a:pt x="165" y="271"/>
                  <a:pt x="164" y="269"/>
                  <a:pt x="164" y="268"/>
                </a:cubicBezTo>
                <a:cubicBezTo>
                  <a:pt x="163" y="268"/>
                  <a:pt x="161" y="265"/>
                  <a:pt x="161" y="265"/>
                </a:cubicBezTo>
                <a:cubicBezTo>
                  <a:pt x="161" y="264"/>
                  <a:pt x="160" y="264"/>
                  <a:pt x="159" y="266"/>
                </a:cubicBezTo>
                <a:cubicBezTo>
                  <a:pt x="158" y="268"/>
                  <a:pt x="157" y="268"/>
                  <a:pt x="157" y="267"/>
                </a:cubicBezTo>
                <a:cubicBezTo>
                  <a:pt x="156" y="267"/>
                  <a:pt x="155" y="267"/>
                  <a:pt x="154" y="266"/>
                </a:cubicBezTo>
                <a:cubicBezTo>
                  <a:pt x="154" y="265"/>
                  <a:pt x="156" y="265"/>
                  <a:pt x="156" y="264"/>
                </a:cubicBezTo>
                <a:cubicBezTo>
                  <a:pt x="155" y="264"/>
                  <a:pt x="154" y="263"/>
                  <a:pt x="153" y="263"/>
                </a:cubicBezTo>
                <a:cubicBezTo>
                  <a:pt x="152" y="263"/>
                  <a:pt x="151" y="262"/>
                  <a:pt x="149" y="262"/>
                </a:cubicBezTo>
                <a:cubicBezTo>
                  <a:pt x="148" y="261"/>
                  <a:pt x="146" y="262"/>
                  <a:pt x="145" y="262"/>
                </a:cubicBezTo>
                <a:cubicBezTo>
                  <a:pt x="145" y="262"/>
                  <a:pt x="145" y="263"/>
                  <a:pt x="145" y="264"/>
                </a:cubicBezTo>
                <a:cubicBezTo>
                  <a:pt x="144" y="266"/>
                  <a:pt x="145" y="266"/>
                  <a:pt x="144" y="266"/>
                </a:cubicBezTo>
                <a:cubicBezTo>
                  <a:pt x="144" y="266"/>
                  <a:pt x="143" y="267"/>
                  <a:pt x="144" y="267"/>
                </a:cubicBezTo>
                <a:cubicBezTo>
                  <a:pt x="145" y="268"/>
                  <a:pt x="146" y="270"/>
                  <a:pt x="146" y="270"/>
                </a:cubicBezTo>
                <a:cubicBezTo>
                  <a:pt x="146" y="270"/>
                  <a:pt x="146" y="271"/>
                  <a:pt x="145" y="272"/>
                </a:cubicBezTo>
                <a:cubicBezTo>
                  <a:pt x="145" y="272"/>
                  <a:pt x="144" y="273"/>
                  <a:pt x="144" y="272"/>
                </a:cubicBezTo>
                <a:cubicBezTo>
                  <a:pt x="143" y="271"/>
                  <a:pt x="142" y="271"/>
                  <a:pt x="142" y="272"/>
                </a:cubicBezTo>
                <a:cubicBezTo>
                  <a:pt x="143" y="273"/>
                  <a:pt x="143" y="273"/>
                  <a:pt x="143" y="274"/>
                </a:cubicBezTo>
                <a:cubicBezTo>
                  <a:pt x="143" y="275"/>
                  <a:pt x="144" y="277"/>
                  <a:pt x="144" y="278"/>
                </a:cubicBezTo>
                <a:cubicBezTo>
                  <a:pt x="143" y="278"/>
                  <a:pt x="142" y="278"/>
                  <a:pt x="142" y="278"/>
                </a:cubicBezTo>
                <a:cubicBezTo>
                  <a:pt x="141" y="278"/>
                  <a:pt x="141" y="277"/>
                  <a:pt x="141" y="277"/>
                </a:cubicBezTo>
                <a:cubicBezTo>
                  <a:pt x="142" y="276"/>
                  <a:pt x="141" y="274"/>
                  <a:pt x="141" y="274"/>
                </a:cubicBezTo>
                <a:cubicBezTo>
                  <a:pt x="141" y="274"/>
                  <a:pt x="140" y="277"/>
                  <a:pt x="140" y="275"/>
                </a:cubicBezTo>
                <a:cubicBezTo>
                  <a:pt x="140" y="274"/>
                  <a:pt x="139" y="274"/>
                  <a:pt x="139" y="273"/>
                </a:cubicBezTo>
                <a:cubicBezTo>
                  <a:pt x="139" y="272"/>
                  <a:pt x="138" y="271"/>
                  <a:pt x="138" y="271"/>
                </a:cubicBezTo>
                <a:cubicBezTo>
                  <a:pt x="137" y="271"/>
                  <a:pt x="136" y="272"/>
                  <a:pt x="134" y="271"/>
                </a:cubicBezTo>
                <a:cubicBezTo>
                  <a:pt x="132" y="271"/>
                  <a:pt x="132" y="271"/>
                  <a:pt x="130" y="270"/>
                </a:cubicBezTo>
                <a:cubicBezTo>
                  <a:pt x="129" y="269"/>
                  <a:pt x="128" y="269"/>
                  <a:pt x="127" y="270"/>
                </a:cubicBezTo>
                <a:cubicBezTo>
                  <a:pt x="127" y="270"/>
                  <a:pt x="127" y="268"/>
                  <a:pt x="126" y="268"/>
                </a:cubicBezTo>
                <a:cubicBezTo>
                  <a:pt x="125" y="267"/>
                  <a:pt x="126" y="267"/>
                  <a:pt x="126" y="265"/>
                </a:cubicBezTo>
                <a:cubicBezTo>
                  <a:pt x="125" y="264"/>
                  <a:pt x="125" y="264"/>
                  <a:pt x="127" y="262"/>
                </a:cubicBezTo>
                <a:cubicBezTo>
                  <a:pt x="129" y="260"/>
                  <a:pt x="129" y="260"/>
                  <a:pt x="131" y="259"/>
                </a:cubicBezTo>
                <a:cubicBezTo>
                  <a:pt x="132" y="259"/>
                  <a:pt x="133" y="260"/>
                  <a:pt x="133" y="260"/>
                </a:cubicBezTo>
                <a:cubicBezTo>
                  <a:pt x="133" y="259"/>
                  <a:pt x="134" y="256"/>
                  <a:pt x="134" y="257"/>
                </a:cubicBezTo>
                <a:cubicBezTo>
                  <a:pt x="134" y="258"/>
                  <a:pt x="136" y="258"/>
                  <a:pt x="135" y="259"/>
                </a:cubicBezTo>
                <a:cubicBezTo>
                  <a:pt x="134" y="260"/>
                  <a:pt x="134" y="260"/>
                  <a:pt x="135" y="260"/>
                </a:cubicBezTo>
                <a:cubicBezTo>
                  <a:pt x="136" y="260"/>
                  <a:pt x="137" y="259"/>
                  <a:pt x="137" y="259"/>
                </a:cubicBezTo>
                <a:cubicBezTo>
                  <a:pt x="137" y="259"/>
                  <a:pt x="139" y="259"/>
                  <a:pt x="139" y="259"/>
                </a:cubicBezTo>
                <a:cubicBezTo>
                  <a:pt x="140" y="260"/>
                  <a:pt x="140" y="261"/>
                  <a:pt x="140" y="261"/>
                </a:cubicBezTo>
                <a:cubicBezTo>
                  <a:pt x="141" y="261"/>
                  <a:pt x="143" y="260"/>
                  <a:pt x="141" y="259"/>
                </a:cubicBezTo>
                <a:cubicBezTo>
                  <a:pt x="140" y="258"/>
                  <a:pt x="139" y="258"/>
                  <a:pt x="138" y="257"/>
                </a:cubicBezTo>
                <a:cubicBezTo>
                  <a:pt x="138" y="256"/>
                  <a:pt x="138" y="256"/>
                  <a:pt x="137" y="257"/>
                </a:cubicBezTo>
                <a:cubicBezTo>
                  <a:pt x="136" y="257"/>
                  <a:pt x="136" y="256"/>
                  <a:pt x="136" y="256"/>
                </a:cubicBezTo>
                <a:cubicBezTo>
                  <a:pt x="135" y="256"/>
                  <a:pt x="135" y="257"/>
                  <a:pt x="135" y="256"/>
                </a:cubicBezTo>
                <a:cubicBezTo>
                  <a:pt x="134" y="255"/>
                  <a:pt x="135" y="255"/>
                  <a:pt x="136" y="255"/>
                </a:cubicBezTo>
                <a:cubicBezTo>
                  <a:pt x="137" y="255"/>
                  <a:pt x="138" y="256"/>
                  <a:pt x="138" y="256"/>
                </a:cubicBezTo>
                <a:cubicBezTo>
                  <a:pt x="138" y="256"/>
                  <a:pt x="139" y="255"/>
                  <a:pt x="140" y="255"/>
                </a:cubicBezTo>
                <a:cubicBezTo>
                  <a:pt x="140" y="255"/>
                  <a:pt x="141" y="255"/>
                  <a:pt x="141" y="254"/>
                </a:cubicBezTo>
                <a:cubicBezTo>
                  <a:pt x="141" y="252"/>
                  <a:pt x="140" y="252"/>
                  <a:pt x="140" y="252"/>
                </a:cubicBezTo>
                <a:cubicBezTo>
                  <a:pt x="139" y="252"/>
                  <a:pt x="140" y="251"/>
                  <a:pt x="141" y="251"/>
                </a:cubicBezTo>
                <a:cubicBezTo>
                  <a:pt x="141" y="251"/>
                  <a:pt x="143" y="251"/>
                  <a:pt x="143" y="251"/>
                </a:cubicBezTo>
                <a:cubicBezTo>
                  <a:pt x="143" y="251"/>
                  <a:pt x="144" y="251"/>
                  <a:pt x="144" y="250"/>
                </a:cubicBezTo>
                <a:cubicBezTo>
                  <a:pt x="144" y="250"/>
                  <a:pt x="143" y="249"/>
                  <a:pt x="144" y="250"/>
                </a:cubicBezTo>
                <a:cubicBezTo>
                  <a:pt x="145" y="250"/>
                  <a:pt x="144" y="251"/>
                  <a:pt x="145" y="251"/>
                </a:cubicBezTo>
                <a:cubicBezTo>
                  <a:pt x="146" y="251"/>
                  <a:pt x="146" y="251"/>
                  <a:pt x="147" y="251"/>
                </a:cubicBezTo>
                <a:cubicBezTo>
                  <a:pt x="147" y="252"/>
                  <a:pt x="146" y="253"/>
                  <a:pt x="146" y="254"/>
                </a:cubicBezTo>
                <a:cubicBezTo>
                  <a:pt x="145" y="254"/>
                  <a:pt x="145" y="254"/>
                  <a:pt x="146" y="254"/>
                </a:cubicBezTo>
                <a:cubicBezTo>
                  <a:pt x="147" y="255"/>
                  <a:pt x="148" y="255"/>
                  <a:pt x="148" y="255"/>
                </a:cubicBezTo>
                <a:cubicBezTo>
                  <a:pt x="148" y="255"/>
                  <a:pt x="148" y="254"/>
                  <a:pt x="149" y="253"/>
                </a:cubicBezTo>
                <a:cubicBezTo>
                  <a:pt x="149" y="252"/>
                  <a:pt x="149" y="253"/>
                  <a:pt x="150" y="253"/>
                </a:cubicBezTo>
                <a:cubicBezTo>
                  <a:pt x="150" y="253"/>
                  <a:pt x="152" y="254"/>
                  <a:pt x="150" y="254"/>
                </a:cubicBezTo>
                <a:cubicBezTo>
                  <a:pt x="149" y="255"/>
                  <a:pt x="149" y="255"/>
                  <a:pt x="148" y="256"/>
                </a:cubicBezTo>
                <a:cubicBezTo>
                  <a:pt x="148" y="257"/>
                  <a:pt x="148" y="257"/>
                  <a:pt x="147" y="257"/>
                </a:cubicBezTo>
                <a:cubicBezTo>
                  <a:pt x="145" y="256"/>
                  <a:pt x="145" y="256"/>
                  <a:pt x="144" y="257"/>
                </a:cubicBezTo>
                <a:cubicBezTo>
                  <a:pt x="144" y="258"/>
                  <a:pt x="144" y="260"/>
                  <a:pt x="145" y="259"/>
                </a:cubicBezTo>
                <a:cubicBezTo>
                  <a:pt x="145" y="259"/>
                  <a:pt x="146" y="259"/>
                  <a:pt x="146" y="259"/>
                </a:cubicBezTo>
                <a:cubicBezTo>
                  <a:pt x="147" y="259"/>
                  <a:pt x="149" y="259"/>
                  <a:pt x="150" y="259"/>
                </a:cubicBezTo>
                <a:cubicBezTo>
                  <a:pt x="151" y="259"/>
                  <a:pt x="152" y="260"/>
                  <a:pt x="152" y="260"/>
                </a:cubicBezTo>
                <a:cubicBezTo>
                  <a:pt x="152" y="260"/>
                  <a:pt x="153" y="261"/>
                  <a:pt x="154" y="261"/>
                </a:cubicBezTo>
                <a:cubicBezTo>
                  <a:pt x="154" y="262"/>
                  <a:pt x="154" y="260"/>
                  <a:pt x="155" y="261"/>
                </a:cubicBezTo>
                <a:cubicBezTo>
                  <a:pt x="156" y="262"/>
                  <a:pt x="156" y="262"/>
                  <a:pt x="156" y="262"/>
                </a:cubicBezTo>
                <a:cubicBezTo>
                  <a:pt x="157" y="262"/>
                  <a:pt x="158" y="262"/>
                  <a:pt x="158" y="262"/>
                </a:cubicBezTo>
                <a:cubicBezTo>
                  <a:pt x="158" y="262"/>
                  <a:pt x="158" y="261"/>
                  <a:pt x="159" y="261"/>
                </a:cubicBezTo>
                <a:cubicBezTo>
                  <a:pt x="160" y="261"/>
                  <a:pt x="161" y="263"/>
                  <a:pt x="161" y="262"/>
                </a:cubicBezTo>
                <a:cubicBezTo>
                  <a:pt x="161" y="261"/>
                  <a:pt x="161" y="260"/>
                  <a:pt x="160" y="259"/>
                </a:cubicBezTo>
                <a:cubicBezTo>
                  <a:pt x="160" y="258"/>
                  <a:pt x="158" y="258"/>
                  <a:pt x="158" y="257"/>
                </a:cubicBezTo>
                <a:cubicBezTo>
                  <a:pt x="158" y="257"/>
                  <a:pt x="158" y="257"/>
                  <a:pt x="158" y="256"/>
                </a:cubicBezTo>
                <a:cubicBezTo>
                  <a:pt x="158" y="256"/>
                  <a:pt x="160" y="256"/>
                  <a:pt x="161" y="257"/>
                </a:cubicBezTo>
                <a:cubicBezTo>
                  <a:pt x="161" y="258"/>
                  <a:pt x="162" y="258"/>
                  <a:pt x="163" y="258"/>
                </a:cubicBezTo>
                <a:cubicBezTo>
                  <a:pt x="163" y="257"/>
                  <a:pt x="164" y="257"/>
                  <a:pt x="164" y="257"/>
                </a:cubicBezTo>
                <a:cubicBezTo>
                  <a:pt x="165" y="256"/>
                  <a:pt x="165" y="255"/>
                  <a:pt x="165" y="255"/>
                </a:cubicBezTo>
                <a:cubicBezTo>
                  <a:pt x="165" y="255"/>
                  <a:pt x="162" y="255"/>
                  <a:pt x="162" y="254"/>
                </a:cubicBezTo>
                <a:cubicBezTo>
                  <a:pt x="161" y="253"/>
                  <a:pt x="160" y="252"/>
                  <a:pt x="160" y="252"/>
                </a:cubicBezTo>
                <a:cubicBezTo>
                  <a:pt x="159" y="252"/>
                  <a:pt x="158" y="253"/>
                  <a:pt x="158" y="252"/>
                </a:cubicBezTo>
                <a:cubicBezTo>
                  <a:pt x="157" y="251"/>
                  <a:pt x="157" y="249"/>
                  <a:pt x="157" y="249"/>
                </a:cubicBezTo>
                <a:cubicBezTo>
                  <a:pt x="156" y="249"/>
                  <a:pt x="152" y="248"/>
                  <a:pt x="151" y="248"/>
                </a:cubicBezTo>
                <a:cubicBezTo>
                  <a:pt x="151" y="247"/>
                  <a:pt x="148" y="246"/>
                  <a:pt x="147" y="246"/>
                </a:cubicBezTo>
                <a:cubicBezTo>
                  <a:pt x="147" y="245"/>
                  <a:pt x="145" y="244"/>
                  <a:pt x="144" y="244"/>
                </a:cubicBezTo>
                <a:cubicBezTo>
                  <a:pt x="144" y="244"/>
                  <a:pt x="140" y="245"/>
                  <a:pt x="140" y="245"/>
                </a:cubicBezTo>
                <a:cubicBezTo>
                  <a:pt x="139" y="244"/>
                  <a:pt x="137" y="245"/>
                  <a:pt x="136" y="245"/>
                </a:cubicBezTo>
                <a:cubicBezTo>
                  <a:pt x="136" y="245"/>
                  <a:pt x="137" y="247"/>
                  <a:pt x="136" y="247"/>
                </a:cubicBezTo>
                <a:cubicBezTo>
                  <a:pt x="134" y="248"/>
                  <a:pt x="134" y="248"/>
                  <a:pt x="135" y="246"/>
                </a:cubicBezTo>
                <a:cubicBezTo>
                  <a:pt x="135" y="244"/>
                  <a:pt x="134" y="243"/>
                  <a:pt x="132" y="244"/>
                </a:cubicBezTo>
                <a:cubicBezTo>
                  <a:pt x="131" y="245"/>
                  <a:pt x="129" y="245"/>
                  <a:pt x="129" y="246"/>
                </a:cubicBezTo>
                <a:cubicBezTo>
                  <a:pt x="130" y="247"/>
                  <a:pt x="129" y="248"/>
                  <a:pt x="130" y="249"/>
                </a:cubicBezTo>
                <a:cubicBezTo>
                  <a:pt x="131" y="250"/>
                  <a:pt x="132" y="250"/>
                  <a:pt x="133" y="250"/>
                </a:cubicBezTo>
                <a:cubicBezTo>
                  <a:pt x="134" y="250"/>
                  <a:pt x="136" y="250"/>
                  <a:pt x="136" y="250"/>
                </a:cubicBezTo>
                <a:cubicBezTo>
                  <a:pt x="136" y="250"/>
                  <a:pt x="136" y="252"/>
                  <a:pt x="135" y="252"/>
                </a:cubicBezTo>
                <a:cubicBezTo>
                  <a:pt x="135" y="252"/>
                  <a:pt x="134" y="252"/>
                  <a:pt x="134" y="253"/>
                </a:cubicBezTo>
                <a:cubicBezTo>
                  <a:pt x="133" y="254"/>
                  <a:pt x="132" y="254"/>
                  <a:pt x="132" y="254"/>
                </a:cubicBezTo>
                <a:cubicBezTo>
                  <a:pt x="132" y="253"/>
                  <a:pt x="133" y="252"/>
                  <a:pt x="132" y="251"/>
                </a:cubicBezTo>
                <a:cubicBezTo>
                  <a:pt x="131" y="251"/>
                  <a:pt x="131" y="251"/>
                  <a:pt x="130" y="251"/>
                </a:cubicBezTo>
                <a:cubicBezTo>
                  <a:pt x="130" y="252"/>
                  <a:pt x="129" y="252"/>
                  <a:pt x="129" y="251"/>
                </a:cubicBezTo>
                <a:cubicBezTo>
                  <a:pt x="129" y="250"/>
                  <a:pt x="127" y="249"/>
                  <a:pt x="127" y="249"/>
                </a:cubicBezTo>
                <a:cubicBezTo>
                  <a:pt x="127" y="249"/>
                  <a:pt x="127" y="248"/>
                  <a:pt x="126" y="247"/>
                </a:cubicBezTo>
                <a:cubicBezTo>
                  <a:pt x="125" y="247"/>
                  <a:pt x="124" y="247"/>
                  <a:pt x="124" y="247"/>
                </a:cubicBezTo>
                <a:cubicBezTo>
                  <a:pt x="124" y="248"/>
                  <a:pt x="124" y="249"/>
                  <a:pt x="125" y="250"/>
                </a:cubicBezTo>
                <a:cubicBezTo>
                  <a:pt x="125" y="251"/>
                  <a:pt x="125" y="253"/>
                  <a:pt x="125" y="253"/>
                </a:cubicBezTo>
                <a:cubicBezTo>
                  <a:pt x="124" y="253"/>
                  <a:pt x="124" y="254"/>
                  <a:pt x="123" y="254"/>
                </a:cubicBezTo>
                <a:cubicBezTo>
                  <a:pt x="123" y="254"/>
                  <a:pt x="122" y="254"/>
                  <a:pt x="122" y="252"/>
                </a:cubicBezTo>
                <a:cubicBezTo>
                  <a:pt x="122" y="251"/>
                  <a:pt x="122" y="251"/>
                  <a:pt x="122" y="250"/>
                </a:cubicBezTo>
                <a:cubicBezTo>
                  <a:pt x="122" y="250"/>
                  <a:pt x="121" y="250"/>
                  <a:pt x="120" y="250"/>
                </a:cubicBezTo>
                <a:cubicBezTo>
                  <a:pt x="119" y="250"/>
                  <a:pt x="118" y="251"/>
                  <a:pt x="119" y="251"/>
                </a:cubicBezTo>
                <a:cubicBezTo>
                  <a:pt x="121" y="251"/>
                  <a:pt x="121" y="253"/>
                  <a:pt x="120" y="253"/>
                </a:cubicBezTo>
                <a:cubicBezTo>
                  <a:pt x="119" y="254"/>
                  <a:pt x="115" y="253"/>
                  <a:pt x="114" y="253"/>
                </a:cubicBezTo>
                <a:cubicBezTo>
                  <a:pt x="113" y="253"/>
                  <a:pt x="111" y="254"/>
                  <a:pt x="111" y="253"/>
                </a:cubicBezTo>
                <a:cubicBezTo>
                  <a:pt x="111" y="252"/>
                  <a:pt x="112" y="252"/>
                  <a:pt x="113" y="252"/>
                </a:cubicBezTo>
                <a:cubicBezTo>
                  <a:pt x="114" y="252"/>
                  <a:pt x="116" y="252"/>
                  <a:pt x="117" y="250"/>
                </a:cubicBezTo>
                <a:cubicBezTo>
                  <a:pt x="117" y="249"/>
                  <a:pt x="115" y="249"/>
                  <a:pt x="115" y="249"/>
                </a:cubicBezTo>
                <a:cubicBezTo>
                  <a:pt x="114" y="249"/>
                  <a:pt x="113" y="248"/>
                  <a:pt x="112" y="247"/>
                </a:cubicBezTo>
                <a:cubicBezTo>
                  <a:pt x="111" y="246"/>
                  <a:pt x="113" y="245"/>
                  <a:pt x="113" y="245"/>
                </a:cubicBezTo>
                <a:cubicBezTo>
                  <a:pt x="112" y="244"/>
                  <a:pt x="111" y="245"/>
                  <a:pt x="111" y="245"/>
                </a:cubicBezTo>
                <a:cubicBezTo>
                  <a:pt x="110" y="245"/>
                  <a:pt x="108" y="244"/>
                  <a:pt x="108" y="245"/>
                </a:cubicBezTo>
                <a:cubicBezTo>
                  <a:pt x="108" y="246"/>
                  <a:pt x="109" y="249"/>
                  <a:pt x="109" y="248"/>
                </a:cubicBezTo>
                <a:cubicBezTo>
                  <a:pt x="108" y="247"/>
                  <a:pt x="108" y="246"/>
                  <a:pt x="107" y="246"/>
                </a:cubicBezTo>
                <a:cubicBezTo>
                  <a:pt x="107" y="245"/>
                  <a:pt x="106" y="245"/>
                  <a:pt x="105" y="245"/>
                </a:cubicBezTo>
                <a:cubicBezTo>
                  <a:pt x="104" y="245"/>
                  <a:pt x="102" y="246"/>
                  <a:pt x="102" y="246"/>
                </a:cubicBezTo>
                <a:cubicBezTo>
                  <a:pt x="101" y="245"/>
                  <a:pt x="102" y="245"/>
                  <a:pt x="101" y="245"/>
                </a:cubicBezTo>
                <a:cubicBezTo>
                  <a:pt x="99" y="244"/>
                  <a:pt x="99" y="244"/>
                  <a:pt x="98" y="244"/>
                </a:cubicBezTo>
                <a:cubicBezTo>
                  <a:pt x="97" y="243"/>
                  <a:pt x="98" y="243"/>
                  <a:pt x="96" y="243"/>
                </a:cubicBezTo>
                <a:cubicBezTo>
                  <a:pt x="95" y="242"/>
                  <a:pt x="95" y="243"/>
                  <a:pt x="94" y="243"/>
                </a:cubicBezTo>
                <a:cubicBezTo>
                  <a:pt x="92" y="243"/>
                  <a:pt x="92" y="243"/>
                  <a:pt x="90" y="243"/>
                </a:cubicBezTo>
                <a:cubicBezTo>
                  <a:pt x="89" y="243"/>
                  <a:pt x="88" y="243"/>
                  <a:pt x="88" y="244"/>
                </a:cubicBezTo>
                <a:cubicBezTo>
                  <a:pt x="88" y="245"/>
                  <a:pt x="87" y="246"/>
                  <a:pt x="87" y="246"/>
                </a:cubicBezTo>
                <a:cubicBezTo>
                  <a:pt x="86" y="246"/>
                  <a:pt x="85" y="247"/>
                  <a:pt x="87" y="247"/>
                </a:cubicBezTo>
                <a:cubicBezTo>
                  <a:pt x="89" y="248"/>
                  <a:pt x="88" y="249"/>
                  <a:pt x="90" y="249"/>
                </a:cubicBezTo>
                <a:cubicBezTo>
                  <a:pt x="92" y="248"/>
                  <a:pt x="93" y="248"/>
                  <a:pt x="94" y="247"/>
                </a:cubicBezTo>
                <a:cubicBezTo>
                  <a:pt x="94" y="246"/>
                  <a:pt x="94" y="246"/>
                  <a:pt x="95" y="247"/>
                </a:cubicBezTo>
                <a:cubicBezTo>
                  <a:pt x="95" y="247"/>
                  <a:pt x="96" y="249"/>
                  <a:pt x="96" y="249"/>
                </a:cubicBezTo>
                <a:cubicBezTo>
                  <a:pt x="96" y="249"/>
                  <a:pt x="97" y="251"/>
                  <a:pt x="98" y="251"/>
                </a:cubicBezTo>
                <a:cubicBezTo>
                  <a:pt x="98" y="251"/>
                  <a:pt x="97" y="252"/>
                  <a:pt x="97" y="252"/>
                </a:cubicBezTo>
                <a:cubicBezTo>
                  <a:pt x="96" y="251"/>
                  <a:pt x="94" y="251"/>
                  <a:pt x="94" y="250"/>
                </a:cubicBezTo>
                <a:cubicBezTo>
                  <a:pt x="93" y="250"/>
                  <a:pt x="91" y="249"/>
                  <a:pt x="91" y="250"/>
                </a:cubicBezTo>
                <a:cubicBezTo>
                  <a:pt x="90" y="250"/>
                  <a:pt x="88" y="249"/>
                  <a:pt x="87" y="249"/>
                </a:cubicBezTo>
                <a:cubicBezTo>
                  <a:pt x="87" y="249"/>
                  <a:pt x="85" y="251"/>
                  <a:pt x="85" y="251"/>
                </a:cubicBezTo>
                <a:cubicBezTo>
                  <a:pt x="85" y="251"/>
                  <a:pt x="85" y="250"/>
                  <a:pt x="85" y="249"/>
                </a:cubicBezTo>
                <a:cubicBezTo>
                  <a:pt x="84" y="249"/>
                  <a:pt x="84" y="250"/>
                  <a:pt x="83" y="250"/>
                </a:cubicBezTo>
                <a:cubicBezTo>
                  <a:pt x="83" y="250"/>
                  <a:pt x="82" y="249"/>
                  <a:pt x="80" y="249"/>
                </a:cubicBezTo>
                <a:cubicBezTo>
                  <a:pt x="79" y="250"/>
                  <a:pt x="80" y="250"/>
                  <a:pt x="78" y="250"/>
                </a:cubicBezTo>
                <a:cubicBezTo>
                  <a:pt x="76" y="250"/>
                  <a:pt x="76" y="250"/>
                  <a:pt x="75" y="250"/>
                </a:cubicBezTo>
                <a:cubicBezTo>
                  <a:pt x="74" y="250"/>
                  <a:pt x="74" y="250"/>
                  <a:pt x="74" y="250"/>
                </a:cubicBezTo>
                <a:cubicBezTo>
                  <a:pt x="74" y="250"/>
                  <a:pt x="75" y="251"/>
                  <a:pt x="74" y="251"/>
                </a:cubicBezTo>
                <a:cubicBezTo>
                  <a:pt x="73" y="252"/>
                  <a:pt x="73" y="252"/>
                  <a:pt x="72" y="251"/>
                </a:cubicBezTo>
                <a:cubicBezTo>
                  <a:pt x="72" y="251"/>
                  <a:pt x="71" y="251"/>
                  <a:pt x="71" y="251"/>
                </a:cubicBezTo>
                <a:cubicBezTo>
                  <a:pt x="71" y="250"/>
                  <a:pt x="70" y="250"/>
                  <a:pt x="69" y="250"/>
                </a:cubicBezTo>
                <a:cubicBezTo>
                  <a:pt x="67" y="251"/>
                  <a:pt x="66" y="248"/>
                  <a:pt x="65" y="248"/>
                </a:cubicBezTo>
                <a:cubicBezTo>
                  <a:pt x="65" y="248"/>
                  <a:pt x="61" y="249"/>
                  <a:pt x="60" y="249"/>
                </a:cubicBezTo>
                <a:cubicBezTo>
                  <a:pt x="59" y="249"/>
                  <a:pt x="57" y="248"/>
                  <a:pt x="56" y="248"/>
                </a:cubicBezTo>
                <a:cubicBezTo>
                  <a:pt x="55" y="248"/>
                  <a:pt x="53" y="248"/>
                  <a:pt x="53" y="248"/>
                </a:cubicBezTo>
                <a:cubicBezTo>
                  <a:pt x="53" y="248"/>
                  <a:pt x="52" y="248"/>
                  <a:pt x="51" y="248"/>
                </a:cubicBezTo>
                <a:cubicBezTo>
                  <a:pt x="51" y="248"/>
                  <a:pt x="50" y="248"/>
                  <a:pt x="49" y="248"/>
                </a:cubicBezTo>
                <a:cubicBezTo>
                  <a:pt x="49" y="247"/>
                  <a:pt x="48" y="247"/>
                  <a:pt x="48" y="247"/>
                </a:cubicBezTo>
                <a:cubicBezTo>
                  <a:pt x="48" y="247"/>
                  <a:pt x="48" y="248"/>
                  <a:pt x="47" y="248"/>
                </a:cubicBezTo>
                <a:cubicBezTo>
                  <a:pt x="46" y="249"/>
                  <a:pt x="45" y="249"/>
                  <a:pt x="44" y="249"/>
                </a:cubicBezTo>
                <a:cubicBezTo>
                  <a:pt x="44" y="249"/>
                  <a:pt x="41" y="250"/>
                  <a:pt x="41" y="250"/>
                </a:cubicBezTo>
                <a:cubicBezTo>
                  <a:pt x="41" y="250"/>
                  <a:pt x="40" y="250"/>
                  <a:pt x="39" y="250"/>
                </a:cubicBezTo>
                <a:cubicBezTo>
                  <a:pt x="39" y="250"/>
                  <a:pt x="37" y="251"/>
                  <a:pt x="37" y="252"/>
                </a:cubicBezTo>
                <a:cubicBezTo>
                  <a:pt x="38" y="252"/>
                  <a:pt x="37" y="253"/>
                  <a:pt x="39" y="253"/>
                </a:cubicBezTo>
                <a:cubicBezTo>
                  <a:pt x="41" y="253"/>
                  <a:pt x="41" y="254"/>
                  <a:pt x="41" y="254"/>
                </a:cubicBezTo>
                <a:cubicBezTo>
                  <a:pt x="42" y="254"/>
                  <a:pt x="42" y="254"/>
                  <a:pt x="43" y="255"/>
                </a:cubicBezTo>
                <a:cubicBezTo>
                  <a:pt x="44" y="256"/>
                  <a:pt x="44" y="257"/>
                  <a:pt x="43" y="256"/>
                </a:cubicBezTo>
                <a:cubicBezTo>
                  <a:pt x="42" y="256"/>
                  <a:pt x="41" y="256"/>
                  <a:pt x="40" y="255"/>
                </a:cubicBezTo>
                <a:cubicBezTo>
                  <a:pt x="39" y="255"/>
                  <a:pt x="39" y="255"/>
                  <a:pt x="39" y="255"/>
                </a:cubicBezTo>
                <a:cubicBezTo>
                  <a:pt x="38" y="255"/>
                  <a:pt x="38" y="255"/>
                  <a:pt x="38" y="255"/>
                </a:cubicBezTo>
                <a:cubicBezTo>
                  <a:pt x="37" y="255"/>
                  <a:pt x="35" y="256"/>
                  <a:pt x="35" y="256"/>
                </a:cubicBezTo>
                <a:cubicBezTo>
                  <a:pt x="35" y="256"/>
                  <a:pt x="36" y="258"/>
                  <a:pt x="36" y="258"/>
                </a:cubicBezTo>
                <a:cubicBezTo>
                  <a:pt x="37" y="259"/>
                  <a:pt x="40" y="259"/>
                  <a:pt x="40" y="259"/>
                </a:cubicBezTo>
                <a:cubicBezTo>
                  <a:pt x="40" y="259"/>
                  <a:pt x="41" y="259"/>
                  <a:pt x="42" y="259"/>
                </a:cubicBezTo>
                <a:cubicBezTo>
                  <a:pt x="42" y="258"/>
                  <a:pt x="43" y="258"/>
                  <a:pt x="44" y="258"/>
                </a:cubicBezTo>
                <a:cubicBezTo>
                  <a:pt x="44" y="258"/>
                  <a:pt x="43" y="260"/>
                  <a:pt x="42" y="260"/>
                </a:cubicBezTo>
                <a:cubicBezTo>
                  <a:pt x="41" y="260"/>
                  <a:pt x="40" y="260"/>
                  <a:pt x="39" y="261"/>
                </a:cubicBezTo>
                <a:cubicBezTo>
                  <a:pt x="38" y="262"/>
                  <a:pt x="37" y="262"/>
                  <a:pt x="37" y="263"/>
                </a:cubicBezTo>
                <a:cubicBezTo>
                  <a:pt x="38" y="264"/>
                  <a:pt x="39" y="265"/>
                  <a:pt x="39" y="266"/>
                </a:cubicBezTo>
                <a:cubicBezTo>
                  <a:pt x="40" y="267"/>
                  <a:pt x="41" y="266"/>
                  <a:pt x="42" y="265"/>
                </a:cubicBezTo>
                <a:cubicBezTo>
                  <a:pt x="42" y="264"/>
                  <a:pt x="43" y="264"/>
                  <a:pt x="42" y="266"/>
                </a:cubicBezTo>
                <a:cubicBezTo>
                  <a:pt x="42" y="267"/>
                  <a:pt x="44" y="268"/>
                  <a:pt x="44" y="268"/>
                </a:cubicBezTo>
                <a:cubicBezTo>
                  <a:pt x="44" y="268"/>
                  <a:pt x="44" y="266"/>
                  <a:pt x="44" y="266"/>
                </a:cubicBezTo>
                <a:cubicBezTo>
                  <a:pt x="45" y="267"/>
                  <a:pt x="46" y="268"/>
                  <a:pt x="46" y="268"/>
                </a:cubicBezTo>
                <a:cubicBezTo>
                  <a:pt x="46" y="268"/>
                  <a:pt x="47" y="267"/>
                  <a:pt x="48" y="268"/>
                </a:cubicBezTo>
                <a:cubicBezTo>
                  <a:pt x="48" y="268"/>
                  <a:pt x="47" y="269"/>
                  <a:pt x="46" y="269"/>
                </a:cubicBezTo>
                <a:cubicBezTo>
                  <a:pt x="46" y="270"/>
                  <a:pt x="43" y="271"/>
                  <a:pt x="43" y="271"/>
                </a:cubicBezTo>
                <a:cubicBezTo>
                  <a:pt x="42" y="272"/>
                  <a:pt x="40" y="273"/>
                  <a:pt x="40" y="273"/>
                </a:cubicBezTo>
                <a:cubicBezTo>
                  <a:pt x="39" y="273"/>
                  <a:pt x="39" y="274"/>
                  <a:pt x="40" y="274"/>
                </a:cubicBezTo>
                <a:cubicBezTo>
                  <a:pt x="41" y="274"/>
                  <a:pt x="44" y="273"/>
                  <a:pt x="44" y="272"/>
                </a:cubicBezTo>
                <a:cubicBezTo>
                  <a:pt x="45" y="272"/>
                  <a:pt x="45" y="274"/>
                  <a:pt x="47" y="273"/>
                </a:cubicBezTo>
                <a:cubicBezTo>
                  <a:pt x="49" y="271"/>
                  <a:pt x="50" y="270"/>
                  <a:pt x="50" y="270"/>
                </a:cubicBezTo>
                <a:cubicBezTo>
                  <a:pt x="51" y="270"/>
                  <a:pt x="51" y="271"/>
                  <a:pt x="52" y="271"/>
                </a:cubicBezTo>
                <a:cubicBezTo>
                  <a:pt x="52" y="271"/>
                  <a:pt x="53" y="270"/>
                  <a:pt x="54" y="270"/>
                </a:cubicBezTo>
                <a:cubicBezTo>
                  <a:pt x="54" y="269"/>
                  <a:pt x="55" y="268"/>
                  <a:pt x="54" y="268"/>
                </a:cubicBezTo>
                <a:cubicBezTo>
                  <a:pt x="54" y="268"/>
                  <a:pt x="52" y="268"/>
                  <a:pt x="52" y="268"/>
                </a:cubicBezTo>
                <a:cubicBezTo>
                  <a:pt x="52" y="268"/>
                  <a:pt x="54" y="267"/>
                  <a:pt x="54" y="266"/>
                </a:cubicBezTo>
                <a:cubicBezTo>
                  <a:pt x="54" y="266"/>
                  <a:pt x="54" y="265"/>
                  <a:pt x="55" y="264"/>
                </a:cubicBezTo>
                <a:cubicBezTo>
                  <a:pt x="55" y="264"/>
                  <a:pt x="55" y="264"/>
                  <a:pt x="55" y="266"/>
                </a:cubicBezTo>
                <a:cubicBezTo>
                  <a:pt x="54" y="267"/>
                  <a:pt x="56" y="267"/>
                  <a:pt x="57" y="266"/>
                </a:cubicBezTo>
                <a:cubicBezTo>
                  <a:pt x="57" y="265"/>
                  <a:pt x="58" y="267"/>
                  <a:pt x="59" y="266"/>
                </a:cubicBezTo>
                <a:cubicBezTo>
                  <a:pt x="60" y="265"/>
                  <a:pt x="60" y="263"/>
                  <a:pt x="61" y="263"/>
                </a:cubicBezTo>
                <a:cubicBezTo>
                  <a:pt x="61" y="263"/>
                  <a:pt x="62" y="265"/>
                  <a:pt x="63" y="264"/>
                </a:cubicBezTo>
                <a:cubicBezTo>
                  <a:pt x="64" y="264"/>
                  <a:pt x="65" y="265"/>
                  <a:pt x="66" y="265"/>
                </a:cubicBezTo>
                <a:cubicBezTo>
                  <a:pt x="67" y="265"/>
                  <a:pt x="71" y="267"/>
                  <a:pt x="71" y="267"/>
                </a:cubicBezTo>
                <a:cubicBezTo>
                  <a:pt x="72" y="267"/>
                  <a:pt x="74" y="268"/>
                  <a:pt x="74" y="269"/>
                </a:cubicBezTo>
                <a:cubicBezTo>
                  <a:pt x="74" y="271"/>
                  <a:pt x="75" y="271"/>
                  <a:pt x="75" y="271"/>
                </a:cubicBezTo>
                <a:cubicBezTo>
                  <a:pt x="76" y="271"/>
                  <a:pt x="77" y="272"/>
                  <a:pt x="77" y="272"/>
                </a:cubicBezTo>
                <a:cubicBezTo>
                  <a:pt x="77" y="273"/>
                  <a:pt x="77" y="276"/>
                  <a:pt x="78" y="276"/>
                </a:cubicBezTo>
                <a:cubicBezTo>
                  <a:pt x="79" y="277"/>
                  <a:pt x="80" y="278"/>
                  <a:pt x="80" y="278"/>
                </a:cubicBezTo>
                <a:cubicBezTo>
                  <a:pt x="81" y="277"/>
                  <a:pt x="80" y="275"/>
                  <a:pt x="80" y="275"/>
                </a:cubicBezTo>
                <a:cubicBezTo>
                  <a:pt x="79" y="275"/>
                  <a:pt x="79" y="274"/>
                  <a:pt x="79" y="273"/>
                </a:cubicBezTo>
                <a:cubicBezTo>
                  <a:pt x="79" y="273"/>
                  <a:pt x="80" y="273"/>
                  <a:pt x="80" y="274"/>
                </a:cubicBezTo>
                <a:cubicBezTo>
                  <a:pt x="81" y="275"/>
                  <a:pt x="81" y="276"/>
                  <a:pt x="82" y="276"/>
                </a:cubicBezTo>
                <a:cubicBezTo>
                  <a:pt x="82" y="276"/>
                  <a:pt x="84" y="278"/>
                  <a:pt x="83" y="279"/>
                </a:cubicBezTo>
                <a:cubicBezTo>
                  <a:pt x="83" y="280"/>
                  <a:pt x="83" y="282"/>
                  <a:pt x="84" y="282"/>
                </a:cubicBezTo>
                <a:cubicBezTo>
                  <a:pt x="85" y="282"/>
                  <a:pt x="87" y="283"/>
                  <a:pt x="87" y="283"/>
                </a:cubicBezTo>
                <a:cubicBezTo>
                  <a:pt x="87" y="283"/>
                  <a:pt x="88" y="284"/>
                  <a:pt x="88" y="285"/>
                </a:cubicBezTo>
                <a:cubicBezTo>
                  <a:pt x="88" y="285"/>
                  <a:pt x="88" y="287"/>
                  <a:pt x="88" y="288"/>
                </a:cubicBezTo>
                <a:cubicBezTo>
                  <a:pt x="88" y="289"/>
                  <a:pt x="88" y="292"/>
                  <a:pt x="88" y="294"/>
                </a:cubicBezTo>
                <a:cubicBezTo>
                  <a:pt x="88" y="295"/>
                  <a:pt x="89" y="298"/>
                  <a:pt x="90" y="299"/>
                </a:cubicBezTo>
                <a:cubicBezTo>
                  <a:pt x="91" y="300"/>
                  <a:pt x="91" y="303"/>
                  <a:pt x="91" y="304"/>
                </a:cubicBezTo>
                <a:cubicBezTo>
                  <a:pt x="92" y="304"/>
                  <a:pt x="93" y="305"/>
                  <a:pt x="94" y="305"/>
                </a:cubicBezTo>
                <a:cubicBezTo>
                  <a:pt x="95" y="305"/>
                  <a:pt x="96" y="306"/>
                  <a:pt x="97" y="308"/>
                </a:cubicBezTo>
                <a:cubicBezTo>
                  <a:pt x="98" y="309"/>
                  <a:pt x="98" y="312"/>
                  <a:pt x="99" y="313"/>
                </a:cubicBezTo>
                <a:cubicBezTo>
                  <a:pt x="100" y="313"/>
                  <a:pt x="101" y="314"/>
                  <a:pt x="100" y="315"/>
                </a:cubicBezTo>
                <a:cubicBezTo>
                  <a:pt x="100" y="315"/>
                  <a:pt x="99" y="317"/>
                  <a:pt x="100" y="317"/>
                </a:cubicBezTo>
                <a:cubicBezTo>
                  <a:pt x="101" y="317"/>
                  <a:pt x="101" y="316"/>
                  <a:pt x="102" y="317"/>
                </a:cubicBezTo>
                <a:cubicBezTo>
                  <a:pt x="102" y="318"/>
                  <a:pt x="103" y="319"/>
                  <a:pt x="103" y="320"/>
                </a:cubicBezTo>
                <a:cubicBezTo>
                  <a:pt x="103" y="321"/>
                  <a:pt x="104" y="321"/>
                  <a:pt x="104" y="321"/>
                </a:cubicBezTo>
                <a:cubicBezTo>
                  <a:pt x="105" y="321"/>
                  <a:pt x="106" y="323"/>
                  <a:pt x="107" y="322"/>
                </a:cubicBezTo>
                <a:cubicBezTo>
                  <a:pt x="108" y="321"/>
                  <a:pt x="105" y="320"/>
                  <a:pt x="105" y="319"/>
                </a:cubicBezTo>
                <a:cubicBezTo>
                  <a:pt x="104" y="318"/>
                  <a:pt x="105" y="317"/>
                  <a:pt x="103" y="316"/>
                </a:cubicBezTo>
                <a:cubicBezTo>
                  <a:pt x="102" y="314"/>
                  <a:pt x="102" y="313"/>
                  <a:pt x="101" y="312"/>
                </a:cubicBezTo>
                <a:cubicBezTo>
                  <a:pt x="100" y="311"/>
                  <a:pt x="99" y="310"/>
                  <a:pt x="100" y="309"/>
                </a:cubicBezTo>
                <a:cubicBezTo>
                  <a:pt x="101" y="308"/>
                  <a:pt x="101" y="310"/>
                  <a:pt x="102" y="311"/>
                </a:cubicBezTo>
                <a:cubicBezTo>
                  <a:pt x="102" y="312"/>
                  <a:pt x="104" y="315"/>
                  <a:pt x="105" y="316"/>
                </a:cubicBezTo>
                <a:cubicBezTo>
                  <a:pt x="106" y="317"/>
                  <a:pt x="108" y="321"/>
                  <a:pt x="108" y="321"/>
                </a:cubicBezTo>
                <a:cubicBezTo>
                  <a:pt x="109" y="321"/>
                  <a:pt x="110" y="323"/>
                  <a:pt x="110" y="323"/>
                </a:cubicBezTo>
                <a:cubicBezTo>
                  <a:pt x="110" y="323"/>
                  <a:pt x="111" y="324"/>
                  <a:pt x="111" y="325"/>
                </a:cubicBezTo>
                <a:cubicBezTo>
                  <a:pt x="111" y="325"/>
                  <a:pt x="111" y="327"/>
                  <a:pt x="112" y="328"/>
                </a:cubicBezTo>
                <a:cubicBezTo>
                  <a:pt x="113" y="328"/>
                  <a:pt x="116" y="328"/>
                  <a:pt x="116" y="330"/>
                </a:cubicBezTo>
                <a:cubicBezTo>
                  <a:pt x="116" y="331"/>
                  <a:pt x="117" y="333"/>
                  <a:pt x="118" y="333"/>
                </a:cubicBezTo>
                <a:cubicBezTo>
                  <a:pt x="119" y="333"/>
                  <a:pt x="120" y="333"/>
                  <a:pt x="121" y="333"/>
                </a:cubicBezTo>
                <a:cubicBezTo>
                  <a:pt x="121" y="334"/>
                  <a:pt x="122" y="335"/>
                  <a:pt x="123" y="334"/>
                </a:cubicBezTo>
                <a:cubicBezTo>
                  <a:pt x="123" y="333"/>
                  <a:pt x="123" y="333"/>
                  <a:pt x="124" y="333"/>
                </a:cubicBezTo>
                <a:cubicBezTo>
                  <a:pt x="125" y="333"/>
                  <a:pt x="126" y="334"/>
                  <a:pt x="126" y="334"/>
                </a:cubicBezTo>
                <a:cubicBezTo>
                  <a:pt x="127" y="335"/>
                  <a:pt x="128" y="337"/>
                  <a:pt x="129" y="337"/>
                </a:cubicBezTo>
                <a:cubicBezTo>
                  <a:pt x="129" y="337"/>
                  <a:pt x="130" y="338"/>
                  <a:pt x="131" y="337"/>
                </a:cubicBezTo>
                <a:cubicBezTo>
                  <a:pt x="131" y="337"/>
                  <a:pt x="132" y="338"/>
                  <a:pt x="133" y="338"/>
                </a:cubicBezTo>
                <a:cubicBezTo>
                  <a:pt x="133" y="338"/>
                  <a:pt x="134" y="339"/>
                  <a:pt x="134" y="341"/>
                </a:cubicBezTo>
                <a:cubicBezTo>
                  <a:pt x="134" y="342"/>
                  <a:pt x="135" y="343"/>
                  <a:pt x="136" y="343"/>
                </a:cubicBezTo>
                <a:cubicBezTo>
                  <a:pt x="137" y="343"/>
                  <a:pt x="137" y="344"/>
                  <a:pt x="138" y="345"/>
                </a:cubicBezTo>
                <a:cubicBezTo>
                  <a:pt x="138" y="346"/>
                  <a:pt x="140" y="346"/>
                  <a:pt x="140" y="346"/>
                </a:cubicBezTo>
                <a:cubicBezTo>
                  <a:pt x="140" y="346"/>
                  <a:pt x="140" y="347"/>
                  <a:pt x="141" y="347"/>
                </a:cubicBezTo>
                <a:cubicBezTo>
                  <a:pt x="142" y="346"/>
                  <a:pt x="142" y="345"/>
                  <a:pt x="142" y="345"/>
                </a:cubicBezTo>
                <a:cubicBezTo>
                  <a:pt x="142" y="345"/>
                  <a:pt x="143" y="344"/>
                  <a:pt x="144" y="345"/>
                </a:cubicBezTo>
                <a:cubicBezTo>
                  <a:pt x="144" y="346"/>
                  <a:pt x="144" y="347"/>
                  <a:pt x="145" y="347"/>
                </a:cubicBezTo>
                <a:cubicBezTo>
                  <a:pt x="145" y="348"/>
                  <a:pt x="146" y="350"/>
                  <a:pt x="145" y="351"/>
                </a:cubicBezTo>
                <a:cubicBezTo>
                  <a:pt x="145" y="353"/>
                  <a:pt x="145" y="354"/>
                  <a:pt x="144" y="354"/>
                </a:cubicBezTo>
                <a:cubicBezTo>
                  <a:pt x="144" y="354"/>
                  <a:pt x="143" y="355"/>
                  <a:pt x="142" y="356"/>
                </a:cubicBezTo>
                <a:cubicBezTo>
                  <a:pt x="142" y="356"/>
                  <a:pt x="141" y="358"/>
                  <a:pt x="141" y="359"/>
                </a:cubicBezTo>
                <a:cubicBezTo>
                  <a:pt x="141" y="360"/>
                  <a:pt x="141" y="362"/>
                  <a:pt x="141" y="363"/>
                </a:cubicBezTo>
                <a:cubicBezTo>
                  <a:pt x="141" y="364"/>
                  <a:pt x="140" y="364"/>
                  <a:pt x="140" y="366"/>
                </a:cubicBezTo>
                <a:cubicBezTo>
                  <a:pt x="141" y="367"/>
                  <a:pt x="143" y="368"/>
                  <a:pt x="143" y="369"/>
                </a:cubicBezTo>
                <a:cubicBezTo>
                  <a:pt x="143" y="370"/>
                  <a:pt x="145" y="373"/>
                  <a:pt x="145" y="375"/>
                </a:cubicBezTo>
                <a:cubicBezTo>
                  <a:pt x="145" y="376"/>
                  <a:pt x="146" y="377"/>
                  <a:pt x="146" y="379"/>
                </a:cubicBezTo>
                <a:cubicBezTo>
                  <a:pt x="146" y="381"/>
                  <a:pt x="149" y="382"/>
                  <a:pt x="150" y="382"/>
                </a:cubicBezTo>
                <a:cubicBezTo>
                  <a:pt x="150" y="382"/>
                  <a:pt x="151" y="384"/>
                  <a:pt x="152" y="384"/>
                </a:cubicBezTo>
                <a:cubicBezTo>
                  <a:pt x="153" y="384"/>
                  <a:pt x="153" y="385"/>
                  <a:pt x="154" y="386"/>
                </a:cubicBezTo>
                <a:cubicBezTo>
                  <a:pt x="154" y="387"/>
                  <a:pt x="154" y="389"/>
                  <a:pt x="154" y="389"/>
                </a:cubicBezTo>
                <a:cubicBezTo>
                  <a:pt x="154" y="390"/>
                  <a:pt x="154" y="394"/>
                  <a:pt x="154" y="396"/>
                </a:cubicBezTo>
                <a:cubicBezTo>
                  <a:pt x="153" y="398"/>
                  <a:pt x="154" y="401"/>
                  <a:pt x="154" y="401"/>
                </a:cubicBezTo>
                <a:cubicBezTo>
                  <a:pt x="153" y="402"/>
                  <a:pt x="152" y="402"/>
                  <a:pt x="152" y="403"/>
                </a:cubicBezTo>
                <a:cubicBezTo>
                  <a:pt x="153" y="404"/>
                  <a:pt x="152" y="404"/>
                  <a:pt x="152" y="405"/>
                </a:cubicBezTo>
                <a:cubicBezTo>
                  <a:pt x="152" y="405"/>
                  <a:pt x="153" y="407"/>
                  <a:pt x="152" y="408"/>
                </a:cubicBezTo>
                <a:cubicBezTo>
                  <a:pt x="152" y="409"/>
                  <a:pt x="151" y="410"/>
                  <a:pt x="151" y="411"/>
                </a:cubicBezTo>
                <a:cubicBezTo>
                  <a:pt x="151" y="412"/>
                  <a:pt x="150" y="413"/>
                  <a:pt x="150" y="414"/>
                </a:cubicBezTo>
                <a:cubicBezTo>
                  <a:pt x="151" y="415"/>
                  <a:pt x="149" y="415"/>
                  <a:pt x="149" y="416"/>
                </a:cubicBezTo>
                <a:cubicBezTo>
                  <a:pt x="149" y="417"/>
                  <a:pt x="150" y="416"/>
                  <a:pt x="150" y="418"/>
                </a:cubicBezTo>
                <a:cubicBezTo>
                  <a:pt x="150" y="419"/>
                  <a:pt x="149" y="420"/>
                  <a:pt x="149" y="421"/>
                </a:cubicBezTo>
                <a:cubicBezTo>
                  <a:pt x="149" y="422"/>
                  <a:pt x="150" y="423"/>
                  <a:pt x="150" y="424"/>
                </a:cubicBezTo>
                <a:cubicBezTo>
                  <a:pt x="150" y="424"/>
                  <a:pt x="149" y="425"/>
                  <a:pt x="149" y="426"/>
                </a:cubicBezTo>
                <a:cubicBezTo>
                  <a:pt x="148" y="427"/>
                  <a:pt x="148" y="428"/>
                  <a:pt x="148" y="429"/>
                </a:cubicBezTo>
                <a:cubicBezTo>
                  <a:pt x="148" y="429"/>
                  <a:pt x="148" y="430"/>
                  <a:pt x="148" y="430"/>
                </a:cubicBezTo>
                <a:cubicBezTo>
                  <a:pt x="148" y="431"/>
                  <a:pt x="147" y="432"/>
                  <a:pt x="147" y="433"/>
                </a:cubicBezTo>
                <a:cubicBezTo>
                  <a:pt x="148" y="434"/>
                  <a:pt x="148" y="434"/>
                  <a:pt x="149" y="434"/>
                </a:cubicBezTo>
                <a:cubicBezTo>
                  <a:pt x="149" y="435"/>
                  <a:pt x="147" y="435"/>
                  <a:pt x="148" y="436"/>
                </a:cubicBezTo>
                <a:cubicBezTo>
                  <a:pt x="149" y="437"/>
                  <a:pt x="149" y="437"/>
                  <a:pt x="149" y="438"/>
                </a:cubicBezTo>
                <a:cubicBezTo>
                  <a:pt x="149" y="440"/>
                  <a:pt x="150" y="440"/>
                  <a:pt x="151" y="441"/>
                </a:cubicBezTo>
                <a:cubicBezTo>
                  <a:pt x="151" y="441"/>
                  <a:pt x="152" y="442"/>
                  <a:pt x="152" y="442"/>
                </a:cubicBezTo>
                <a:cubicBezTo>
                  <a:pt x="153" y="442"/>
                  <a:pt x="153" y="441"/>
                  <a:pt x="153" y="440"/>
                </a:cubicBezTo>
                <a:cubicBezTo>
                  <a:pt x="154" y="439"/>
                  <a:pt x="155" y="440"/>
                  <a:pt x="154" y="441"/>
                </a:cubicBezTo>
                <a:cubicBezTo>
                  <a:pt x="153" y="442"/>
                  <a:pt x="152" y="442"/>
                  <a:pt x="153" y="442"/>
                </a:cubicBezTo>
                <a:cubicBezTo>
                  <a:pt x="153" y="442"/>
                  <a:pt x="155" y="443"/>
                  <a:pt x="155" y="443"/>
                </a:cubicBezTo>
                <a:cubicBezTo>
                  <a:pt x="156" y="443"/>
                  <a:pt x="158" y="443"/>
                  <a:pt x="158" y="443"/>
                </a:cubicBezTo>
                <a:cubicBezTo>
                  <a:pt x="158" y="443"/>
                  <a:pt x="161" y="442"/>
                  <a:pt x="161" y="442"/>
                </a:cubicBezTo>
                <a:cubicBezTo>
                  <a:pt x="161" y="441"/>
                  <a:pt x="159" y="442"/>
                  <a:pt x="158" y="441"/>
                </a:cubicBezTo>
                <a:cubicBezTo>
                  <a:pt x="157" y="441"/>
                  <a:pt x="156" y="439"/>
                  <a:pt x="155" y="438"/>
                </a:cubicBezTo>
                <a:cubicBezTo>
                  <a:pt x="155" y="437"/>
                  <a:pt x="155" y="436"/>
                  <a:pt x="156" y="435"/>
                </a:cubicBezTo>
                <a:cubicBezTo>
                  <a:pt x="157" y="435"/>
                  <a:pt x="158" y="433"/>
                  <a:pt x="159" y="432"/>
                </a:cubicBezTo>
                <a:cubicBezTo>
                  <a:pt x="159" y="432"/>
                  <a:pt x="160" y="430"/>
                  <a:pt x="160" y="430"/>
                </a:cubicBezTo>
                <a:cubicBezTo>
                  <a:pt x="159" y="430"/>
                  <a:pt x="158" y="430"/>
                  <a:pt x="158" y="430"/>
                </a:cubicBezTo>
                <a:cubicBezTo>
                  <a:pt x="157" y="429"/>
                  <a:pt x="157" y="429"/>
                  <a:pt x="158" y="428"/>
                </a:cubicBezTo>
                <a:cubicBezTo>
                  <a:pt x="159" y="427"/>
                  <a:pt x="160" y="425"/>
                  <a:pt x="160" y="425"/>
                </a:cubicBezTo>
                <a:cubicBezTo>
                  <a:pt x="161" y="425"/>
                  <a:pt x="162" y="424"/>
                  <a:pt x="162" y="423"/>
                </a:cubicBezTo>
                <a:cubicBezTo>
                  <a:pt x="162" y="422"/>
                  <a:pt x="162" y="423"/>
                  <a:pt x="161" y="423"/>
                </a:cubicBezTo>
                <a:cubicBezTo>
                  <a:pt x="160" y="423"/>
                  <a:pt x="160" y="421"/>
                  <a:pt x="160" y="421"/>
                </a:cubicBezTo>
                <a:cubicBezTo>
                  <a:pt x="160" y="420"/>
                  <a:pt x="162" y="421"/>
                  <a:pt x="163" y="421"/>
                </a:cubicBezTo>
                <a:cubicBezTo>
                  <a:pt x="164" y="421"/>
                  <a:pt x="163" y="420"/>
                  <a:pt x="163" y="420"/>
                </a:cubicBezTo>
                <a:cubicBezTo>
                  <a:pt x="163" y="419"/>
                  <a:pt x="163" y="418"/>
                  <a:pt x="164" y="418"/>
                </a:cubicBezTo>
                <a:cubicBezTo>
                  <a:pt x="165" y="418"/>
                  <a:pt x="168" y="418"/>
                  <a:pt x="168" y="418"/>
                </a:cubicBezTo>
                <a:cubicBezTo>
                  <a:pt x="169" y="418"/>
                  <a:pt x="170" y="415"/>
                  <a:pt x="170" y="415"/>
                </a:cubicBezTo>
                <a:cubicBezTo>
                  <a:pt x="171" y="414"/>
                  <a:pt x="171" y="413"/>
                  <a:pt x="170" y="413"/>
                </a:cubicBezTo>
                <a:cubicBezTo>
                  <a:pt x="170" y="412"/>
                  <a:pt x="168" y="411"/>
                  <a:pt x="168" y="411"/>
                </a:cubicBezTo>
                <a:cubicBezTo>
                  <a:pt x="168" y="410"/>
                  <a:pt x="169" y="408"/>
                  <a:pt x="169" y="407"/>
                </a:cubicBezTo>
                <a:cubicBezTo>
                  <a:pt x="169" y="407"/>
                  <a:pt x="169" y="411"/>
                  <a:pt x="170" y="412"/>
                </a:cubicBezTo>
                <a:cubicBezTo>
                  <a:pt x="172" y="412"/>
                  <a:pt x="172" y="412"/>
                  <a:pt x="174" y="411"/>
                </a:cubicBezTo>
                <a:cubicBezTo>
                  <a:pt x="175" y="409"/>
                  <a:pt x="176" y="408"/>
                  <a:pt x="176" y="407"/>
                </a:cubicBezTo>
                <a:cubicBezTo>
                  <a:pt x="176" y="406"/>
                  <a:pt x="177" y="405"/>
                  <a:pt x="177" y="405"/>
                </a:cubicBezTo>
                <a:cubicBezTo>
                  <a:pt x="178" y="404"/>
                  <a:pt x="178" y="404"/>
                  <a:pt x="179" y="403"/>
                </a:cubicBezTo>
                <a:cubicBezTo>
                  <a:pt x="179" y="401"/>
                  <a:pt x="180" y="402"/>
                  <a:pt x="181" y="401"/>
                </a:cubicBezTo>
                <a:cubicBezTo>
                  <a:pt x="181" y="399"/>
                  <a:pt x="179" y="398"/>
                  <a:pt x="181" y="397"/>
                </a:cubicBezTo>
                <a:cubicBezTo>
                  <a:pt x="182" y="396"/>
                  <a:pt x="184" y="394"/>
                  <a:pt x="184" y="394"/>
                </a:cubicBezTo>
                <a:cubicBezTo>
                  <a:pt x="184" y="394"/>
                  <a:pt x="185" y="394"/>
                  <a:pt x="186" y="393"/>
                </a:cubicBezTo>
                <a:cubicBezTo>
                  <a:pt x="187" y="393"/>
                  <a:pt x="189" y="393"/>
                  <a:pt x="189" y="393"/>
                </a:cubicBezTo>
                <a:cubicBezTo>
                  <a:pt x="189" y="392"/>
                  <a:pt x="190" y="390"/>
                  <a:pt x="190" y="389"/>
                </a:cubicBezTo>
                <a:cubicBezTo>
                  <a:pt x="191" y="388"/>
                  <a:pt x="192" y="387"/>
                  <a:pt x="191" y="386"/>
                </a:cubicBezTo>
                <a:cubicBezTo>
                  <a:pt x="191" y="386"/>
                  <a:pt x="192" y="383"/>
                  <a:pt x="192" y="382"/>
                </a:cubicBezTo>
                <a:cubicBezTo>
                  <a:pt x="192" y="381"/>
                  <a:pt x="191" y="379"/>
                  <a:pt x="193" y="378"/>
                </a:cubicBezTo>
                <a:cubicBezTo>
                  <a:pt x="194" y="376"/>
                  <a:pt x="196" y="374"/>
                  <a:pt x="196" y="373"/>
                </a:cubicBezTo>
                <a:close/>
                <a:moveTo>
                  <a:pt x="144" y="289"/>
                </a:moveTo>
                <a:cubicBezTo>
                  <a:pt x="145" y="289"/>
                  <a:pt x="147" y="288"/>
                  <a:pt x="147" y="289"/>
                </a:cubicBezTo>
                <a:cubicBezTo>
                  <a:pt x="148" y="290"/>
                  <a:pt x="147" y="290"/>
                  <a:pt x="146" y="290"/>
                </a:cubicBezTo>
                <a:cubicBezTo>
                  <a:pt x="145" y="291"/>
                  <a:pt x="144" y="291"/>
                  <a:pt x="144" y="291"/>
                </a:cubicBezTo>
                <a:cubicBezTo>
                  <a:pt x="144" y="292"/>
                  <a:pt x="142" y="292"/>
                  <a:pt x="142" y="293"/>
                </a:cubicBezTo>
                <a:cubicBezTo>
                  <a:pt x="141" y="294"/>
                  <a:pt x="140" y="294"/>
                  <a:pt x="140" y="294"/>
                </a:cubicBezTo>
                <a:cubicBezTo>
                  <a:pt x="139" y="293"/>
                  <a:pt x="140" y="293"/>
                  <a:pt x="140" y="293"/>
                </a:cubicBezTo>
                <a:cubicBezTo>
                  <a:pt x="140" y="292"/>
                  <a:pt x="142" y="292"/>
                  <a:pt x="142" y="292"/>
                </a:cubicBezTo>
                <a:cubicBezTo>
                  <a:pt x="142" y="292"/>
                  <a:pt x="144" y="288"/>
                  <a:pt x="144" y="289"/>
                </a:cubicBezTo>
                <a:close/>
                <a:moveTo>
                  <a:pt x="139" y="286"/>
                </a:moveTo>
                <a:cubicBezTo>
                  <a:pt x="139" y="286"/>
                  <a:pt x="141" y="286"/>
                  <a:pt x="141" y="286"/>
                </a:cubicBezTo>
                <a:cubicBezTo>
                  <a:pt x="142" y="286"/>
                  <a:pt x="143" y="288"/>
                  <a:pt x="142" y="288"/>
                </a:cubicBezTo>
                <a:cubicBezTo>
                  <a:pt x="142" y="288"/>
                  <a:pt x="141" y="288"/>
                  <a:pt x="141" y="287"/>
                </a:cubicBezTo>
                <a:cubicBezTo>
                  <a:pt x="141" y="286"/>
                  <a:pt x="140" y="289"/>
                  <a:pt x="141" y="289"/>
                </a:cubicBezTo>
                <a:cubicBezTo>
                  <a:pt x="141" y="290"/>
                  <a:pt x="140" y="291"/>
                  <a:pt x="140" y="291"/>
                </a:cubicBezTo>
                <a:cubicBezTo>
                  <a:pt x="139" y="291"/>
                  <a:pt x="139" y="290"/>
                  <a:pt x="139" y="289"/>
                </a:cubicBezTo>
                <a:cubicBezTo>
                  <a:pt x="139" y="288"/>
                  <a:pt x="138" y="286"/>
                  <a:pt x="137" y="287"/>
                </a:cubicBezTo>
                <a:cubicBezTo>
                  <a:pt x="136" y="287"/>
                  <a:pt x="136" y="288"/>
                  <a:pt x="135" y="288"/>
                </a:cubicBezTo>
                <a:cubicBezTo>
                  <a:pt x="135" y="289"/>
                  <a:pt x="135" y="291"/>
                  <a:pt x="135" y="291"/>
                </a:cubicBezTo>
                <a:cubicBezTo>
                  <a:pt x="135" y="292"/>
                  <a:pt x="135" y="294"/>
                  <a:pt x="134" y="294"/>
                </a:cubicBezTo>
                <a:cubicBezTo>
                  <a:pt x="133" y="294"/>
                  <a:pt x="133" y="291"/>
                  <a:pt x="133" y="291"/>
                </a:cubicBezTo>
                <a:cubicBezTo>
                  <a:pt x="133" y="290"/>
                  <a:pt x="133" y="288"/>
                  <a:pt x="133" y="287"/>
                </a:cubicBezTo>
                <a:cubicBezTo>
                  <a:pt x="134" y="286"/>
                  <a:pt x="135" y="285"/>
                  <a:pt x="136" y="285"/>
                </a:cubicBezTo>
                <a:cubicBezTo>
                  <a:pt x="137" y="285"/>
                  <a:pt x="138" y="286"/>
                  <a:pt x="139" y="286"/>
                </a:cubicBezTo>
                <a:close/>
                <a:moveTo>
                  <a:pt x="131" y="282"/>
                </a:moveTo>
                <a:cubicBezTo>
                  <a:pt x="132" y="282"/>
                  <a:pt x="134" y="280"/>
                  <a:pt x="134" y="280"/>
                </a:cubicBezTo>
                <a:cubicBezTo>
                  <a:pt x="135" y="281"/>
                  <a:pt x="136" y="282"/>
                  <a:pt x="137" y="282"/>
                </a:cubicBezTo>
                <a:cubicBezTo>
                  <a:pt x="137" y="282"/>
                  <a:pt x="136" y="284"/>
                  <a:pt x="136" y="284"/>
                </a:cubicBezTo>
                <a:cubicBezTo>
                  <a:pt x="136" y="284"/>
                  <a:pt x="135" y="284"/>
                  <a:pt x="134" y="284"/>
                </a:cubicBezTo>
                <a:cubicBezTo>
                  <a:pt x="133" y="284"/>
                  <a:pt x="133" y="283"/>
                  <a:pt x="133" y="283"/>
                </a:cubicBezTo>
                <a:cubicBezTo>
                  <a:pt x="132" y="283"/>
                  <a:pt x="131" y="284"/>
                  <a:pt x="131" y="284"/>
                </a:cubicBezTo>
                <a:cubicBezTo>
                  <a:pt x="130" y="284"/>
                  <a:pt x="129" y="284"/>
                  <a:pt x="129" y="284"/>
                </a:cubicBezTo>
                <a:cubicBezTo>
                  <a:pt x="129" y="283"/>
                  <a:pt x="129" y="283"/>
                  <a:pt x="131" y="282"/>
                </a:cubicBezTo>
                <a:close/>
                <a:moveTo>
                  <a:pt x="90" y="284"/>
                </a:moveTo>
                <a:cubicBezTo>
                  <a:pt x="90" y="285"/>
                  <a:pt x="89" y="283"/>
                  <a:pt x="89" y="282"/>
                </a:cubicBezTo>
                <a:cubicBezTo>
                  <a:pt x="89" y="282"/>
                  <a:pt x="88" y="282"/>
                  <a:pt x="88" y="281"/>
                </a:cubicBezTo>
                <a:cubicBezTo>
                  <a:pt x="87" y="281"/>
                  <a:pt x="86" y="279"/>
                  <a:pt x="87" y="279"/>
                </a:cubicBezTo>
                <a:cubicBezTo>
                  <a:pt x="87" y="279"/>
                  <a:pt x="88" y="280"/>
                  <a:pt x="88" y="280"/>
                </a:cubicBezTo>
                <a:cubicBezTo>
                  <a:pt x="88" y="280"/>
                  <a:pt x="90" y="282"/>
                  <a:pt x="90" y="282"/>
                </a:cubicBezTo>
                <a:cubicBezTo>
                  <a:pt x="91" y="283"/>
                  <a:pt x="91" y="284"/>
                  <a:pt x="90" y="284"/>
                </a:cubicBezTo>
                <a:close/>
                <a:moveTo>
                  <a:pt x="481" y="109"/>
                </a:moveTo>
                <a:cubicBezTo>
                  <a:pt x="478" y="107"/>
                  <a:pt x="474" y="107"/>
                  <a:pt x="470" y="108"/>
                </a:cubicBezTo>
                <a:cubicBezTo>
                  <a:pt x="374" y="151"/>
                  <a:pt x="374" y="151"/>
                  <a:pt x="374" y="151"/>
                </a:cubicBezTo>
                <a:cubicBezTo>
                  <a:pt x="322" y="129"/>
                  <a:pt x="322" y="129"/>
                  <a:pt x="322" y="129"/>
                </a:cubicBezTo>
                <a:cubicBezTo>
                  <a:pt x="319" y="137"/>
                  <a:pt x="315" y="144"/>
                  <a:pt x="311" y="151"/>
                </a:cubicBezTo>
                <a:cubicBezTo>
                  <a:pt x="369" y="176"/>
                  <a:pt x="369" y="176"/>
                  <a:pt x="369" y="176"/>
                </a:cubicBezTo>
                <a:cubicBezTo>
                  <a:pt x="372" y="177"/>
                  <a:pt x="376" y="177"/>
                  <a:pt x="379" y="176"/>
                </a:cubicBezTo>
                <a:cubicBezTo>
                  <a:pt x="463" y="138"/>
                  <a:pt x="463" y="138"/>
                  <a:pt x="463" y="138"/>
                </a:cubicBezTo>
                <a:cubicBezTo>
                  <a:pt x="463" y="442"/>
                  <a:pt x="463" y="442"/>
                  <a:pt x="463" y="442"/>
                </a:cubicBezTo>
                <a:cubicBezTo>
                  <a:pt x="370" y="484"/>
                  <a:pt x="370" y="484"/>
                  <a:pt x="370" y="484"/>
                </a:cubicBezTo>
                <a:cubicBezTo>
                  <a:pt x="242" y="435"/>
                  <a:pt x="242" y="435"/>
                  <a:pt x="242" y="435"/>
                </a:cubicBezTo>
                <a:cubicBezTo>
                  <a:pt x="240" y="434"/>
                  <a:pt x="239" y="434"/>
                  <a:pt x="237" y="434"/>
                </a:cubicBezTo>
                <a:cubicBezTo>
                  <a:pt x="236" y="434"/>
                  <a:pt x="234" y="434"/>
                  <a:pt x="232" y="435"/>
                </a:cubicBezTo>
                <a:cubicBezTo>
                  <a:pt x="126" y="483"/>
                  <a:pt x="126" y="483"/>
                  <a:pt x="126" y="483"/>
                </a:cubicBezTo>
                <a:cubicBezTo>
                  <a:pt x="24" y="440"/>
                  <a:pt x="24" y="440"/>
                  <a:pt x="24" y="440"/>
                </a:cubicBezTo>
                <a:cubicBezTo>
                  <a:pt x="24" y="144"/>
                  <a:pt x="24" y="144"/>
                  <a:pt x="24" y="144"/>
                </a:cubicBezTo>
                <a:cubicBezTo>
                  <a:pt x="123" y="174"/>
                  <a:pt x="123" y="174"/>
                  <a:pt x="123" y="174"/>
                </a:cubicBezTo>
                <a:cubicBezTo>
                  <a:pt x="125" y="175"/>
                  <a:pt x="129" y="175"/>
                  <a:pt x="131" y="174"/>
                </a:cubicBezTo>
                <a:cubicBezTo>
                  <a:pt x="179" y="151"/>
                  <a:pt x="179" y="151"/>
                  <a:pt x="179" y="151"/>
                </a:cubicBezTo>
                <a:cubicBezTo>
                  <a:pt x="175" y="144"/>
                  <a:pt x="171" y="137"/>
                  <a:pt x="168" y="129"/>
                </a:cubicBezTo>
                <a:cubicBezTo>
                  <a:pt x="125" y="150"/>
                  <a:pt x="125" y="150"/>
                  <a:pt x="125" y="150"/>
                </a:cubicBezTo>
                <a:cubicBezTo>
                  <a:pt x="15" y="116"/>
                  <a:pt x="15" y="116"/>
                  <a:pt x="15" y="116"/>
                </a:cubicBezTo>
                <a:cubicBezTo>
                  <a:pt x="12" y="115"/>
                  <a:pt x="8" y="116"/>
                  <a:pt x="5" y="118"/>
                </a:cubicBezTo>
                <a:cubicBezTo>
                  <a:pt x="2" y="120"/>
                  <a:pt x="0" y="124"/>
                  <a:pt x="0" y="128"/>
                </a:cubicBezTo>
                <a:cubicBezTo>
                  <a:pt x="0" y="448"/>
                  <a:pt x="0" y="448"/>
                  <a:pt x="0" y="448"/>
                </a:cubicBezTo>
                <a:cubicBezTo>
                  <a:pt x="0" y="453"/>
                  <a:pt x="3" y="457"/>
                  <a:pt x="7" y="459"/>
                </a:cubicBezTo>
                <a:cubicBezTo>
                  <a:pt x="121" y="507"/>
                  <a:pt x="121" y="507"/>
                  <a:pt x="121" y="507"/>
                </a:cubicBezTo>
                <a:cubicBezTo>
                  <a:pt x="125" y="508"/>
                  <a:pt x="128" y="508"/>
                  <a:pt x="131" y="507"/>
                </a:cubicBezTo>
                <a:cubicBezTo>
                  <a:pt x="238" y="459"/>
                  <a:pt x="238" y="459"/>
                  <a:pt x="238" y="459"/>
                </a:cubicBezTo>
                <a:cubicBezTo>
                  <a:pt x="366" y="509"/>
                  <a:pt x="366" y="509"/>
                  <a:pt x="366" y="509"/>
                </a:cubicBezTo>
                <a:cubicBezTo>
                  <a:pt x="367" y="509"/>
                  <a:pt x="369" y="510"/>
                  <a:pt x="370" y="510"/>
                </a:cubicBezTo>
                <a:cubicBezTo>
                  <a:pt x="372" y="510"/>
                  <a:pt x="374" y="509"/>
                  <a:pt x="375" y="509"/>
                </a:cubicBezTo>
                <a:cubicBezTo>
                  <a:pt x="480" y="461"/>
                  <a:pt x="480" y="461"/>
                  <a:pt x="480" y="461"/>
                </a:cubicBezTo>
                <a:cubicBezTo>
                  <a:pt x="484" y="459"/>
                  <a:pt x="487" y="455"/>
                  <a:pt x="487" y="450"/>
                </a:cubicBezTo>
                <a:cubicBezTo>
                  <a:pt x="487" y="119"/>
                  <a:pt x="487" y="119"/>
                  <a:pt x="487" y="119"/>
                </a:cubicBezTo>
                <a:cubicBezTo>
                  <a:pt x="487" y="115"/>
                  <a:pt x="485" y="111"/>
                  <a:pt x="481" y="109"/>
                </a:cubicBezTo>
                <a:close/>
                <a:moveTo>
                  <a:pt x="307" y="63"/>
                </a:moveTo>
                <a:cubicBezTo>
                  <a:pt x="307" y="28"/>
                  <a:pt x="279" y="0"/>
                  <a:pt x="245" y="0"/>
                </a:cubicBezTo>
                <a:cubicBezTo>
                  <a:pt x="211" y="0"/>
                  <a:pt x="183" y="28"/>
                  <a:pt x="183" y="63"/>
                </a:cubicBezTo>
                <a:cubicBezTo>
                  <a:pt x="183" y="122"/>
                  <a:pt x="245" y="200"/>
                  <a:pt x="245" y="200"/>
                </a:cubicBezTo>
                <a:cubicBezTo>
                  <a:pt x="245" y="200"/>
                  <a:pt x="307" y="122"/>
                  <a:pt x="307" y="63"/>
                </a:cubicBezTo>
                <a:close/>
                <a:moveTo>
                  <a:pt x="211" y="63"/>
                </a:moveTo>
                <a:cubicBezTo>
                  <a:pt x="211" y="45"/>
                  <a:pt x="226" y="30"/>
                  <a:pt x="245" y="30"/>
                </a:cubicBezTo>
                <a:cubicBezTo>
                  <a:pt x="264" y="30"/>
                  <a:pt x="279" y="45"/>
                  <a:pt x="279" y="63"/>
                </a:cubicBezTo>
                <a:cubicBezTo>
                  <a:pt x="279" y="82"/>
                  <a:pt x="264" y="97"/>
                  <a:pt x="245" y="97"/>
                </a:cubicBezTo>
                <a:cubicBezTo>
                  <a:pt x="226" y="97"/>
                  <a:pt x="211" y="82"/>
                  <a:pt x="211" y="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4371329" y="4793244"/>
            <a:ext cx="467808" cy="484538"/>
          </a:xfrm>
          <a:custGeom>
            <a:avLst/>
            <a:gdLst>
              <a:gd name="T0" fmla="*/ 103 w 274"/>
              <a:gd name="T1" fmla="*/ 284 h 284"/>
              <a:gd name="T2" fmla="*/ 80 w 274"/>
              <a:gd name="T3" fmla="*/ 273 h 284"/>
              <a:gd name="T4" fmla="*/ 9 w 274"/>
              <a:gd name="T5" fmla="*/ 179 h 284"/>
              <a:gd name="T6" fmla="*/ 14 w 274"/>
              <a:gd name="T7" fmla="*/ 140 h 284"/>
              <a:gd name="T8" fmla="*/ 53 w 274"/>
              <a:gd name="T9" fmla="*/ 145 h 284"/>
              <a:gd name="T10" fmla="*/ 100 w 274"/>
              <a:gd name="T11" fmla="*/ 207 h 284"/>
              <a:gd name="T12" fmla="*/ 219 w 274"/>
              <a:gd name="T13" fmla="*/ 18 h 284"/>
              <a:gd name="T14" fmla="*/ 257 w 274"/>
              <a:gd name="T15" fmla="*/ 9 h 284"/>
              <a:gd name="T16" fmla="*/ 266 w 274"/>
              <a:gd name="T17" fmla="*/ 47 h 284"/>
              <a:gd name="T18" fmla="*/ 126 w 274"/>
              <a:gd name="T19" fmla="*/ 271 h 284"/>
              <a:gd name="T20" fmla="*/ 104 w 274"/>
              <a:gd name="T21" fmla="*/ 284 h 284"/>
              <a:gd name="T22" fmla="*/ 103 w 274"/>
              <a:gd name="T23" fmla="*/ 284 h 2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74" h="284">
                <a:moveTo>
                  <a:pt x="103" y="284"/>
                </a:moveTo>
                <a:cubicBezTo>
                  <a:pt x="94" y="284"/>
                  <a:pt x="86" y="280"/>
                  <a:pt x="80" y="273"/>
                </a:cubicBezTo>
                <a:cubicBezTo>
                  <a:pt x="9" y="179"/>
                  <a:pt x="9" y="179"/>
                  <a:pt x="9" y="179"/>
                </a:cubicBezTo>
                <a:cubicBezTo>
                  <a:pt x="0" y="167"/>
                  <a:pt x="2" y="149"/>
                  <a:pt x="14" y="140"/>
                </a:cubicBezTo>
                <a:cubicBezTo>
                  <a:pt x="27" y="131"/>
                  <a:pt x="44" y="133"/>
                  <a:pt x="53" y="145"/>
                </a:cubicBezTo>
                <a:cubicBezTo>
                  <a:pt x="100" y="207"/>
                  <a:pt x="100" y="207"/>
                  <a:pt x="100" y="207"/>
                </a:cubicBezTo>
                <a:cubicBezTo>
                  <a:pt x="219" y="18"/>
                  <a:pt x="219" y="18"/>
                  <a:pt x="219" y="18"/>
                </a:cubicBezTo>
                <a:cubicBezTo>
                  <a:pt x="227" y="4"/>
                  <a:pt x="244" y="0"/>
                  <a:pt x="257" y="9"/>
                </a:cubicBezTo>
                <a:cubicBezTo>
                  <a:pt x="270" y="17"/>
                  <a:pt x="274" y="34"/>
                  <a:pt x="266" y="47"/>
                </a:cubicBezTo>
                <a:cubicBezTo>
                  <a:pt x="126" y="271"/>
                  <a:pt x="126" y="271"/>
                  <a:pt x="126" y="271"/>
                </a:cubicBezTo>
                <a:cubicBezTo>
                  <a:pt x="122" y="279"/>
                  <a:pt x="113" y="284"/>
                  <a:pt x="104" y="284"/>
                </a:cubicBezTo>
                <a:cubicBezTo>
                  <a:pt x="104" y="284"/>
                  <a:pt x="103" y="284"/>
                  <a:pt x="103" y="2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/>
          </a:p>
        </p:txBody>
      </p:sp>
      <p:sp>
        <p:nvSpPr>
          <p:cNvPr id="64" name="Oval 63"/>
          <p:cNvSpPr/>
          <p:nvPr/>
        </p:nvSpPr>
        <p:spPr>
          <a:xfrm>
            <a:off x="5148536" y="4268312"/>
            <a:ext cx="71066" cy="7119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8" name="Oval 67"/>
          <p:cNvSpPr/>
          <p:nvPr/>
        </p:nvSpPr>
        <p:spPr>
          <a:xfrm>
            <a:off x="4967254" y="4454628"/>
            <a:ext cx="152067" cy="15233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9" name="Oval 68"/>
          <p:cNvSpPr/>
          <p:nvPr/>
        </p:nvSpPr>
        <p:spPr>
          <a:xfrm>
            <a:off x="5188904" y="4443410"/>
            <a:ext cx="162733" cy="16301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71" name="Oval 70"/>
          <p:cNvSpPr/>
          <p:nvPr/>
        </p:nvSpPr>
        <p:spPr>
          <a:xfrm>
            <a:off x="5124734" y="4922326"/>
            <a:ext cx="266358" cy="2668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72" name="Oval 71"/>
          <p:cNvSpPr/>
          <p:nvPr/>
        </p:nvSpPr>
        <p:spPr>
          <a:xfrm>
            <a:off x="5085335" y="4725879"/>
            <a:ext cx="108117" cy="10830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73" name="Oval 72"/>
          <p:cNvSpPr/>
          <p:nvPr/>
        </p:nvSpPr>
        <p:spPr>
          <a:xfrm>
            <a:off x="5276602" y="5170086"/>
            <a:ext cx="100059" cy="1002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74" name="Oval 73"/>
          <p:cNvSpPr/>
          <p:nvPr/>
        </p:nvSpPr>
        <p:spPr>
          <a:xfrm>
            <a:off x="5156208" y="5280822"/>
            <a:ext cx="109580" cy="1097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84" name="Oval 83"/>
          <p:cNvSpPr/>
          <p:nvPr/>
        </p:nvSpPr>
        <p:spPr>
          <a:xfrm>
            <a:off x="4723900" y="4240918"/>
            <a:ext cx="264898" cy="26536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85" name="Oval 84"/>
          <p:cNvSpPr/>
          <p:nvPr/>
        </p:nvSpPr>
        <p:spPr>
          <a:xfrm>
            <a:off x="4498130" y="4349150"/>
            <a:ext cx="121560" cy="12177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76" name="Oval 75"/>
          <p:cNvSpPr/>
          <p:nvPr/>
        </p:nvSpPr>
        <p:spPr>
          <a:xfrm flipH="1">
            <a:off x="4135520" y="4309156"/>
            <a:ext cx="71066" cy="711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77" name="Oval 76"/>
          <p:cNvSpPr/>
          <p:nvPr/>
        </p:nvSpPr>
        <p:spPr>
          <a:xfrm flipH="1">
            <a:off x="4205848" y="4327905"/>
            <a:ext cx="152067" cy="15233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78" name="Oval 77"/>
          <p:cNvSpPr/>
          <p:nvPr/>
        </p:nvSpPr>
        <p:spPr>
          <a:xfrm flipH="1">
            <a:off x="4003486" y="4484254"/>
            <a:ext cx="162733" cy="16301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79" name="Oval 78"/>
          <p:cNvSpPr/>
          <p:nvPr/>
        </p:nvSpPr>
        <p:spPr>
          <a:xfrm flipH="1">
            <a:off x="4133039" y="4692111"/>
            <a:ext cx="214546" cy="21492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80" name="Oval 79"/>
          <p:cNvSpPr/>
          <p:nvPr/>
        </p:nvSpPr>
        <p:spPr>
          <a:xfrm flipH="1">
            <a:off x="4009443" y="4925335"/>
            <a:ext cx="150818" cy="15108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81" name="Oval 80"/>
          <p:cNvSpPr/>
          <p:nvPr/>
        </p:nvSpPr>
        <p:spPr>
          <a:xfrm flipH="1">
            <a:off x="3978462" y="5210930"/>
            <a:ext cx="100059" cy="1002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82" name="Oval 81"/>
          <p:cNvSpPr/>
          <p:nvPr/>
        </p:nvSpPr>
        <p:spPr>
          <a:xfrm flipH="1">
            <a:off x="4089335" y="5321666"/>
            <a:ext cx="109581" cy="1097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8726370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120" grpId="0"/>
      <p:bldP spid="99" grpId="0" animBg="1"/>
      <p:bldP spid="102" grpId="0" animBg="1"/>
      <p:bldP spid="41" grpId="0" animBg="1"/>
      <p:bldP spid="42" grpId="0"/>
      <p:bldP spid="45" grpId="0" animBg="1"/>
      <p:bldP spid="48" grpId="0" animBg="1"/>
      <p:bldP spid="7" grpId="0" animBg="1"/>
      <p:bldP spid="64" grpId="0" animBg="1"/>
      <p:bldP spid="68" grpId="0" animBg="1"/>
      <p:bldP spid="69" grpId="0" animBg="1"/>
      <p:bldP spid="71" grpId="0" animBg="1"/>
      <p:bldP spid="72" grpId="0" animBg="1"/>
      <p:bldP spid="73" grpId="0" animBg="1"/>
      <p:bldP spid="74" grpId="0" animBg="1"/>
      <p:bldP spid="84" grpId="0" animBg="1"/>
      <p:bldP spid="8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2434050" y="2555605"/>
            <a:ext cx="1709325" cy="1712321"/>
          </a:xfrm>
          <a:prstGeom prst="ellipse">
            <a:avLst/>
          </a:prstGeom>
          <a:solidFill>
            <a:schemeClr val="bg2">
              <a:lumMod val="50000"/>
            </a:schemeClr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3"/>
          <p:cNvSpPr>
            <a:spLocks noChangeArrowheads="1"/>
          </p:cNvSpPr>
          <p:nvPr/>
        </p:nvSpPr>
        <p:spPr bwMode="auto">
          <a:xfrm>
            <a:off x="8572" y="-1"/>
            <a:ext cx="666819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675726" y="-1"/>
            <a:ext cx="671053" cy="685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1347357" y="-1"/>
            <a:ext cx="666819" cy="685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26"/>
          <p:cNvSpPr>
            <a:spLocks/>
          </p:cNvSpPr>
          <p:nvPr/>
        </p:nvSpPr>
        <p:spPr bwMode="auto">
          <a:xfrm>
            <a:off x="2010023" y="-1"/>
            <a:ext cx="666819" cy="6858001"/>
          </a:xfrm>
          <a:custGeom>
            <a:avLst/>
            <a:gdLst>
              <a:gd name="T0" fmla="*/ 98 w 351"/>
              <a:gd name="T1" fmla="*/ 1796 h 3600"/>
              <a:gd name="T2" fmla="*/ 351 w 351"/>
              <a:gd name="T3" fmla="*/ 1323 h 3600"/>
              <a:gd name="T4" fmla="*/ 351 w 351"/>
              <a:gd name="T5" fmla="*/ 0 h 3600"/>
              <a:gd name="T6" fmla="*/ 0 w 351"/>
              <a:gd name="T7" fmla="*/ 0 h 3600"/>
              <a:gd name="T8" fmla="*/ 0 w 351"/>
              <a:gd name="T9" fmla="*/ 3600 h 3600"/>
              <a:gd name="T10" fmla="*/ 351 w 351"/>
              <a:gd name="T11" fmla="*/ 3600 h 3600"/>
              <a:gd name="T12" fmla="*/ 351 w 351"/>
              <a:gd name="T13" fmla="*/ 2270 h 3600"/>
              <a:gd name="T14" fmla="*/ 98 w 351"/>
              <a:gd name="T15" fmla="*/ 1796 h 3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51" h="3600">
                <a:moveTo>
                  <a:pt x="98" y="1796"/>
                </a:moveTo>
                <a:cubicBezTo>
                  <a:pt x="98" y="1599"/>
                  <a:pt x="199" y="1425"/>
                  <a:pt x="351" y="1323"/>
                </a:cubicBezTo>
                <a:cubicBezTo>
                  <a:pt x="351" y="0"/>
                  <a:pt x="351" y="0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600"/>
                  <a:pt x="0" y="3600"/>
                  <a:pt x="0" y="3600"/>
                </a:cubicBezTo>
                <a:cubicBezTo>
                  <a:pt x="351" y="3600"/>
                  <a:pt x="351" y="3600"/>
                  <a:pt x="351" y="3600"/>
                </a:cubicBezTo>
                <a:cubicBezTo>
                  <a:pt x="351" y="2270"/>
                  <a:pt x="351" y="2270"/>
                  <a:pt x="351" y="2270"/>
                </a:cubicBezTo>
                <a:cubicBezTo>
                  <a:pt x="199" y="2168"/>
                  <a:pt x="98" y="1994"/>
                  <a:pt x="98" y="179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27"/>
          <p:cNvSpPr>
            <a:spLocks noEditPoints="1"/>
          </p:cNvSpPr>
          <p:nvPr/>
        </p:nvSpPr>
        <p:spPr bwMode="auto">
          <a:xfrm>
            <a:off x="2672684" y="-1"/>
            <a:ext cx="668935" cy="6858001"/>
          </a:xfrm>
          <a:custGeom>
            <a:avLst/>
            <a:gdLst>
              <a:gd name="T0" fmla="*/ 0 w 351"/>
              <a:gd name="T1" fmla="*/ 2270 h 3600"/>
              <a:gd name="T2" fmla="*/ 0 w 351"/>
              <a:gd name="T3" fmla="*/ 3600 h 3600"/>
              <a:gd name="T4" fmla="*/ 351 w 351"/>
              <a:gd name="T5" fmla="*/ 3600 h 3600"/>
              <a:gd name="T6" fmla="*/ 351 w 351"/>
              <a:gd name="T7" fmla="*/ 2365 h 3600"/>
              <a:gd name="T8" fmla="*/ 317 w 351"/>
              <a:gd name="T9" fmla="*/ 2366 h 3600"/>
              <a:gd name="T10" fmla="*/ 0 w 351"/>
              <a:gd name="T11" fmla="*/ 2270 h 3600"/>
              <a:gd name="T12" fmla="*/ 0 w 351"/>
              <a:gd name="T13" fmla="*/ 0 h 3600"/>
              <a:gd name="T14" fmla="*/ 0 w 351"/>
              <a:gd name="T15" fmla="*/ 1323 h 3600"/>
              <a:gd name="T16" fmla="*/ 317 w 351"/>
              <a:gd name="T17" fmla="*/ 1227 h 3600"/>
              <a:gd name="T18" fmla="*/ 351 w 351"/>
              <a:gd name="T19" fmla="*/ 1228 h 3600"/>
              <a:gd name="T20" fmla="*/ 351 w 351"/>
              <a:gd name="T21" fmla="*/ 0 h 3600"/>
              <a:gd name="T22" fmla="*/ 0 w 351"/>
              <a:gd name="T23" fmla="*/ 0 h 3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51" h="3600">
                <a:moveTo>
                  <a:pt x="0" y="2270"/>
                </a:moveTo>
                <a:cubicBezTo>
                  <a:pt x="0" y="3600"/>
                  <a:pt x="0" y="3600"/>
                  <a:pt x="0" y="3600"/>
                </a:cubicBezTo>
                <a:cubicBezTo>
                  <a:pt x="351" y="3600"/>
                  <a:pt x="351" y="3600"/>
                  <a:pt x="351" y="3600"/>
                </a:cubicBezTo>
                <a:cubicBezTo>
                  <a:pt x="351" y="2365"/>
                  <a:pt x="351" y="2365"/>
                  <a:pt x="351" y="2365"/>
                </a:cubicBezTo>
                <a:cubicBezTo>
                  <a:pt x="340" y="2366"/>
                  <a:pt x="329" y="2366"/>
                  <a:pt x="317" y="2366"/>
                </a:cubicBezTo>
                <a:cubicBezTo>
                  <a:pt x="200" y="2366"/>
                  <a:pt x="91" y="2331"/>
                  <a:pt x="0" y="2270"/>
                </a:cubicBezTo>
                <a:close/>
                <a:moveTo>
                  <a:pt x="0" y="0"/>
                </a:moveTo>
                <a:cubicBezTo>
                  <a:pt x="0" y="1323"/>
                  <a:pt x="0" y="1323"/>
                  <a:pt x="0" y="1323"/>
                </a:cubicBezTo>
                <a:cubicBezTo>
                  <a:pt x="91" y="1262"/>
                  <a:pt x="200" y="1227"/>
                  <a:pt x="317" y="1227"/>
                </a:cubicBezTo>
                <a:cubicBezTo>
                  <a:pt x="329" y="1227"/>
                  <a:pt x="340" y="1227"/>
                  <a:pt x="351" y="1228"/>
                </a:cubicBezTo>
                <a:cubicBezTo>
                  <a:pt x="351" y="0"/>
                  <a:pt x="351" y="0"/>
                  <a:pt x="351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28"/>
          <p:cNvSpPr>
            <a:spLocks noEditPoints="1"/>
          </p:cNvSpPr>
          <p:nvPr/>
        </p:nvSpPr>
        <p:spPr bwMode="auto">
          <a:xfrm>
            <a:off x="3336326" y="-1"/>
            <a:ext cx="668935" cy="6858001"/>
          </a:xfrm>
          <a:custGeom>
            <a:avLst/>
            <a:gdLst>
              <a:gd name="T0" fmla="*/ 0 w 352"/>
              <a:gd name="T1" fmla="*/ 0 h 3600"/>
              <a:gd name="T2" fmla="*/ 0 w 352"/>
              <a:gd name="T3" fmla="*/ 1228 h 3600"/>
              <a:gd name="T4" fmla="*/ 352 w 352"/>
              <a:gd name="T5" fmla="*/ 1377 h 3600"/>
              <a:gd name="T6" fmla="*/ 352 w 352"/>
              <a:gd name="T7" fmla="*/ 0 h 3600"/>
              <a:gd name="T8" fmla="*/ 0 w 352"/>
              <a:gd name="T9" fmla="*/ 0 h 3600"/>
              <a:gd name="T10" fmla="*/ 0 w 352"/>
              <a:gd name="T11" fmla="*/ 3600 h 3600"/>
              <a:gd name="T12" fmla="*/ 352 w 352"/>
              <a:gd name="T13" fmla="*/ 3600 h 3600"/>
              <a:gd name="T14" fmla="*/ 352 w 352"/>
              <a:gd name="T15" fmla="*/ 2216 h 3600"/>
              <a:gd name="T16" fmla="*/ 0 w 352"/>
              <a:gd name="T17" fmla="*/ 2365 h 3600"/>
              <a:gd name="T18" fmla="*/ 0 w 352"/>
              <a:gd name="T19" fmla="*/ 3600 h 3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52" h="3600">
                <a:moveTo>
                  <a:pt x="0" y="0"/>
                </a:moveTo>
                <a:cubicBezTo>
                  <a:pt x="0" y="1228"/>
                  <a:pt x="0" y="1228"/>
                  <a:pt x="0" y="1228"/>
                </a:cubicBezTo>
                <a:cubicBezTo>
                  <a:pt x="136" y="1236"/>
                  <a:pt x="258" y="1291"/>
                  <a:pt x="352" y="1377"/>
                </a:cubicBezTo>
                <a:cubicBezTo>
                  <a:pt x="352" y="0"/>
                  <a:pt x="352" y="0"/>
                  <a:pt x="352" y="0"/>
                </a:cubicBezTo>
                <a:lnTo>
                  <a:pt x="0" y="0"/>
                </a:lnTo>
                <a:close/>
                <a:moveTo>
                  <a:pt x="0" y="3600"/>
                </a:moveTo>
                <a:cubicBezTo>
                  <a:pt x="352" y="3600"/>
                  <a:pt x="352" y="3600"/>
                  <a:pt x="352" y="3600"/>
                </a:cubicBezTo>
                <a:cubicBezTo>
                  <a:pt x="352" y="2216"/>
                  <a:pt x="352" y="2216"/>
                  <a:pt x="352" y="2216"/>
                </a:cubicBezTo>
                <a:cubicBezTo>
                  <a:pt x="258" y="2302"/>
                  <a:pt x="136" y="2357"/>
                  <a:pt x="0" y="2365"/>
                </a:cubicBezTo>
                <a:lnTo>
                  <a:pt x="0" y="36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reeform 6"/>
          <p:cNvSpPr>
            <a:spLocks noEditPoints="1"/>
          </p:cNvSpPr>
          <p:nvPr/>
        </p:nvSpPr>
        <p:spPr bwMode="auto">
          <a:xfrm>
            <a:off x="2666721" y="3037584"/>
            <a:ext cx="1198626" cy="898471"/>
          </a:xfrm>
          <a:custGeom>
            <a:avLst/>
            <a:gdLst>
              <a:gd name="T0" fmla="*/ 250 w 429"/>
              <a:gd name="T1" fmla="*/ 58 h 321"/>
              <a:gd name="T2" fmla="*/ 248 w 429"/>
              <a:gd name="T3" fmla="*/ 84 h 321"/>
              <a:gd name="T4" fmla="*/ 218 w 429"/>
              <a:gd name="T5" fmla="*/ 65 h 321"/>
              <a:gd name="T6" fmla="*/ 174 w 429"/>
              <a:gd name="T7" fmla="*/ 63 h 321"/>
              <a:gd name="T8" fmla="*/ 120 w 429"/>
              <a:gd name="T9" fmla="*/ 5 h 321"/>
              <a:gd name="T10" fmla="*/ 5 w 429"/>
              <a:gd name="T11" fmla="*/ 112 h 321"/>
              <a:gd name="T12" fmla="*/ 49 w 429"/>
              <a:gd name="T13" fmla="*/ 178 h 321"/>
              <a:gd name="T14" fmla="*/ 67 w 429"/>
              <a:gd name="T15" fmla="*/ 178 h 321"/>
              <a:gd name="T16" fmla="*/ 90 w 429"/>
              <a:gd name="T17" fmla="*/ 184 h 321"/>
              <a:gd name="T18" fmla="*/ 94 w 429"/>
              <a:gd name="T19" fmla="*/ 151 h 321"/>
              <a:gd name="T20" fmla="*/ 160 w 429"/>
              <a:gd name="T21" fmla="*/ 87 h 321"/>
              <a:gd name="T22" fmla="*/ 179 w 429"/>
              <a:gd name="T23" fmla="*/ 89 h 321"/>
              <a:gd name="T24" fmla="*/ 199 w 429"/>
              <a:gd name="T25" fmla="*/ 83 h 321"/>
              <a:gd name="T26" fmla="*/ 197 w 429"/>
              <a:gd name="T27" fmla="*/ 101 h 321"/>
              <a:gd name="T28" fmla="*/ 203 w 429"/>
              <a:gd name="T29" fmla="*/ 189 h 321"/>
              <a:gd name="T30" fmla="*/ 222 w 429"/>
              <a:gd name="T31" fmla="*/ 136 h 321"/>
              <a:gd name="T32" fmla="*/ 265 w 429"/>
              <a:gd name="T33" fmla="*/ 148 h 321"/>
              <a:gd name="T34" fmla="*/ 320 w 429"/>
              <a:gd name="T35" fmla="*/ 204 h 321"/>
              <a:gd name="T36" fmla="*/ 324 w 429"/>
              <a:gd name="T37" fmla="*/ 217 h 321"/>
              <a:gd name="T38" fmla="*/ 314 w 429"/>
              <a:gd name="T39" fmla="*/ 210 h 321"/>
              <a:gd name="T40" fmla="*/ 283 w 429"/>
              <a:gd name="T41" fmla="*/ 199 h 321"/>
              <a:gd name="T42" fmla="*/ 294 w 429"/>
              <a:gd name="T43" fmla="*/ 229 h 321"/>
              <a:gd name="T44" fmla="*/ 298 w 429"/>
              <a:gd name="T45" fmla="*/ 243 h 321"/>
              <a:gd name="T46" fmla="*/ 260 w 429"/>
              <a:gd name="T47" fmla="*/ 224 h 321"/>
              <a:gd name="T48" fmla="*/ 260 w 429"/>
              <a:gd name="T49" fmla="*/ 249 h 321"/>
              <a:gd name="T50" fmla="*/ 270 w 429"/>
              <a:gd name="T51" fmla="*/ 268 h 321"/>
              <a:gd name="T52" fmla="*/ 254 w 429"/>
              <a:gd name="T53" fmla="*/ 259 h 321"/>
              <a:gd name="T54" fmla="*/ 237 w 429"/>
              <a:gd name="T55" fmla="*/ 261 h 321"/>
              <a:gd name="T56" fmla="*/ 238 w 429"/>
              <a:gd name="T57" fmla="*/ 282 h 321"/>
              <a:gd name="T58" fmla="*/ 243 w 429"/>
              <a:gd name="T59" fmla="*/ 293 h 321"/>
              <a:gd name="T60" fmla="*/ 226 w 429"/>
              <a:gd name="T61" fmla="*/ 284 h 321"/>
              <a:gd name="T62" fmla="*/ 205 w 429"/>
              <a:gd name="T63" fmla="*/ 299 h 321"/>
              <a:gd name="T64" fmla="*/ 242 w 429"/>
              <a:gd name="T65" fmla="*/ 321 h 321"/>
              <a:gd name="T66" fmla="*/ 247 w 429"/>
              <a:gd name="T67" fmla="*/ 320 h 321"/>
              <a:gd name="T68" fmla="*/ 272 w 429"/>
              <a:gd name="T69" fmla="*/ 296 h 321"/>
              <a:gd name="T70" fmla="*/ 290 w 429"/>
              <a:gd name="T71" fmla="*/ 284 h 321"/>
              <a:gd name="T72" fmla="*/ 298 w 429"/>
              <a:gd name="T73" fmla="*/ 268 h 321"/>
              <a:gd name="T74" fmla="*/ 329 w 429"/>
              <a:gd name="T75" fmla="*/ 243 h 321"/>
              <a:gd name="T76" fmla="*/ 353 w 429"/>
              <a:gd name="T77" fmla="*/ 218 h 321"/>
              <a:gd name="T78" fmla="*/ 340 w 429"/>
              <a:gd name="T79" fmla="*/ 188 h 321"/>
              <a:gd name="T80" fmla="*/ 343 w 429"/>
              <a:gd name="T81" fmla="*/ 158 h 321"/>
              <a:gd name="T82" fmla="*/ 378 w 429"/>
              <a:gd name="T83" fmla="*/ 178 h 321"/>
              <a:gd name="T84" fmla="*/ 309 w 429"/>
              <a:gd name="T85" fmla="*/ 0 h 321"/>
              <a:gd name="T86" fmla="*/ 32 w 429"/>
              <a:gd name="T87" fmla="*/ 122 h 321"/>
              <a:gd name="T88" fmla="*/ 142 w 429"/>
              <a:gd name="T89" fmla="*/ 65 h 321"/>
              <a:gd name="T90" fmla="*/ 142 w 429"/>
              <a:gd name="T91" fmla="*/ 169 h 321"/>
              <a:gd name="T92" fmla="*/ 94 w 429"/>
              <a:gd name="T93" fmla="*/ 195 h 321"/>
              <a:gd name="T94" fmla="*/ 114 w 429"/>
              <a:gd name="T95" fmla="*/ 216 h 321"/>
              <a:gd name="T96" fmla="*/ 142 w 429"/>
              <a:gd name="T97" fmla="*/ 169 h 321"/>
              <a:gd name="T98" fmla="*/ 149 w 429"/>
              <a:gd name="T99" fmla="*/ 194 h 321"/>
              <a:gd name="T100" fmla="*/ 121 w 429"/>
              <a:gd name="T101" fmla="*/ 241 h 321"/>
              <a:gd name="T102" fmla="*/ 169 w 429"/>
              <a:gd name="T103" fmla="*/ 215 h 321"/>
              <a:gd name="T104" fmla="*/ 194 w 429"/>
              <a:gd name="T105" fmla="*/ 223 h 321"/>
              <a:gd name="T106" fmla="*/ 146 w 429"/>
              <a:gd name="T107" fmla="*/ 249 h 321"/>
              <a:gd name="T108" fmla="*/ 166 w 429"/>
              <a:gd name="T109" fmla="*/ 269 h 321"/>
              <a:gd name="T110" fmla="*/ 194 w 429"/>
              <a:gd name="T111" fmla="*/ 223 h 321"/>
              <a:gd name="T112" fmla="*/ 201 w 429"/>
              <a:gd name="T113" fmla="*/ 248 h 321"/>
              <a:gd name="T114" fmla="*/ 173 w 429"/>
              <a:gd name="T115" fmla="*/ 294 h 321"/>
              <a:gd name="T116" fmla="*/ 221 w 429"/>
              <a:gd name="T117" fmla="*/ 269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29" h="321">
                <a:moveTo>
                  <a:pt x="309" y="0"/>
                </a:moveTo>
                <a:cubicBezTo>
                  <a:pt x="250" y="58"/>
                  <a:pt x="250" y="58"/>
                  <a:pt x="250" y="58"/>
                </a:cubicBezTo>
                <a:cubicBezTo>
                  <a:pt x="271" y="81"/>
                  <a:pt x="271" y="81"/>
                  <a:pt x="271" y="81"/>
                </a:cubicBezTo>
                <a:cubicBezTo>
                  <a:pt x="264" y="82"/>
                  <a:pt x="255" y="83"/>
                  <a:pt x="248" y="84"/>
                </a:cubicBezTo>
                <a:cubicBezTo>
                  <a:pt x="245" y="84"/>
                  <a:pt x="241" y="84"/>
                  <a:pt x="238" y="85"/>
                </a:cubicBezTo>
                <a:cubicBezTo>
                  <a:pt x="227" y="75"/>
                  <a:pt x="220" y="68"/>
                  <a:pt x="218" y="65"/>
                </a:cubicBezTo>
                <a:cubicBezTo>
                  <a:pt x="212" y="59"/>
                  <a:pt x="203" y="57"/>
                  <a:pt x="197" y="57"/>
                </a:cubicBezTo>
                <a:cubicBezTo>
                  <a:pt x="188" y="57"/>
                  <a:pt x="180" y="60"/>
                  <a:pt x="174" y="63"/>
                </a:cubicBezTo>
                <a:cubicBezTo>
                  <a:pt x="129" y="9"/>
                  <a:pt x="129" y="9"/>
                  <a:pt x="129" y="9"/>
                </a:cubicBezTo>
                <a:cubicBezTo>
                  <a:pt x="127" y="7"/>
                  <a:pt x="124" y="5"/>
                  <a:pt x="120" y="5"/>
                </a:cubicBezTo>
                <a:cubicBezTo>
                  <a:pt x="116" y="5"/>
                  <a:pt x="113" y="6"/>
                  <a:pt x="110" y="8"/>
                </a:cubicBezTo>
                <a:cubicBezTo>
                  <a:pt x="5" y="112"/>
                  <a:pt x="5" y="112"/>
                  <a:pt x="5" y="112"/>
                </a:cubicBezTo>
                <a:cubicBezTo>
                  <a:pt x="0" y="117"/>
                  <a:pt x="0" y="125"/>
                  <a:pt x="4" y="130"/>
                </a:cubicBezTo>
                <a:cubicBezTo>
                  <a:pt x="49" y="178"/>
                  <a:pt x="49" y="178"/>
                  <a:pt x="49" y="178"/>
                </a:cubicBezTo>
                <a:cubicBezTo>
                  <a:pt x="51" y="181"/>
                  <a:pt x="54" y="182"/>
                  <a:pt x="58" y="182"/>
                </a:cubicBezTo>
                <a:cubicBezTo>
                  <a:pt x="62" y="182"/>
                  <a:pt x="65" y="181"/>
                  <a:pt x="67" y="178"/>
                </a:cubicBezTo>
                <a:cubicBezTo>
                  <a:pt x="76" y="169"/>
                  <a:pt x="76" y="169"/>
                  <a:pt x="76" y="169"/>
                </a:cubicBezTo>
                <a:cubicBezTo>
                  <a:pt x="80" y="173"/>
                  <a:pt x="85" y="178"/>
                  <a:pt x="90" y="184"/>
                </a:cubicBezTo>
                <a:cubicBezTo>
                  <a:pt x="109" y="166"/>
                  <a:pt x="109" y="166"/>
                  <a:pt x="109" y="166"/>
                </a:cubicBezTo>
                <a:cubicBezTo>
                  <a:pt x="103" y="160"/>
                  <a:pt x="98" y="155"/>
                  <a:pt x="94" y="151"/>
                </a:cubicBezTo>
                <a:cubicBezTo>
                  <a:pt x="159" y="85"/>
                  <a:pt x="159" y="85"/>
                  <a:pt x="159" y="85"/>
                </a:cubicBezTo>
                <a:cubicBezTo>
                  <a:pt x="160" y="87"/>
                  <a:pt x="160" y="87"/>
                  <a:pt x="160" y="87"/>
                </a:cubicBezTo>
                <a:cubicBezTo>
                  <a:pt x="164" y="92"/>
                  <a:pt x="172" y="93"/>
                  <a:pt x="177" y="90"/>
                </a:cubicBezTo>
                <a:cubicBezTo>
                  <a:pt x="177" y="90"/>
                  <a:pt x="178" y="89"/>
                  <a:pt x="179" y="89"/>
                </a:cubicBezTo>
                <a:cubicBezTo>
                  <a:pt x="183" y="87"/>
                  <a:pt x="192" y="83"/>
                  <a:pt x="197" y="83"/>
                </a:cubicBezTo>
                <a:cubicBezTo>
                  <a:pt x="198" y="83"/>
                  <a:pt x="199" y="83"/>
                  <a:pt x="199" y="83"/>
                </a:cubicBezTo>
                <a:cubicBezTo>
                  <a:pt x="201" y="85"/>
                  <a:pt x="204" y="89"/>
                  <a:pt x="210" y="94"/>
                </a:cubicBezTo>
                <a:cubicBezTo>
                  <a:pt x="205" y="96"/>
                  <a:pt x="201" y="98"/>
                  <a:pt x="197" y="101"/>
                </a:cubicBezTo>
                <a:cubicBezTo>
                  <a:pt x="181" y="112"/>
                  <a:pt x="175" y="145"/>
                  <a:pt x="186" y="159"/>
                </a:cubicBezTo>
                <a:cubicBezTo>
                  <a:pt x="197" y="173"/>
                  <a:pt x="198" y="177"/>
                  <a:pt x="203" y="189"/>
                </a:cubicBezTo>
                <a:cubicBezTo>
                  <a:pt x="209" y="202"/>
                  <a:pt x="217" y="199"/>
                  <a:pt x="220" y="184"/>
                </a:cubicBezTo>
                <a:cubicBezTo>
                  <a:pt x="223" y="169"/>
                  <a:pt x="224" y="153"/>
                  <a:pt x="222" y="136"/>
                </a:cubicBezTo>
                <a:cubicBezTo>
                  <a:pt x="221" y="126"/>
                  <a:pt x="230" y="122"/>
                  <a:pt x="237" y="121"/>
                </a:cubicBezTo>
                <a:cubicBezTo>
                  <a:pt x="246" y="129"/>
                  <a:pt x="255" y="138"/>
                  <a:pt x="265" y="148"/>
                </a:cubicBezTo>
                <a:cubicBezTo>
                  <a:pt x="280" y="162"/>
                  <a:pt x="294" y="177"/>
                  <a:pt x="306" y="189"/>
                </a:cubicBezTo>
                <a:cubicBezTo>
                  <a:pt x="312" y="195"/>
                  <a:pt x="316" y="200"/>
                  <a:pt x="320" y="204"/>
                </a:cubicBezTo>
                <a:cubicBezTo>
                  <a:pt x="321" y="206"/>
                  <a:pt x="324" y="208"/>
                  <a:pt x="324" y="210"/>
                </a:cubicBezTo>
                <a:cubicBezTo>
                  <a:pt x="325" y="212"/>
                  <a:pt x="325" y="215"/>
                  <a:pt x="324" y="217"/>
                </a:cubicBezTo>
                <a:cubicBezTo>
                  <a:pt x="323" y="218"/>
                  <a:pt x="320" y="217"/>
                  <a:pt x="319" y="216"/>
                </a:cubicBezTo>
                <a:cubicBezTo>
                  <a:pt x="317" y="214"/>
                  <a:pt x="316" y="212"/>
                  <a:pt x="314" y="210"/>
                </a:cubicBezTo>
                <a:cubicBezTo>
                  <a:pt x="307" y="203"/>
                  <a:pt x="300" y="198"/>
                  <a:pt x="300" y="198"/>
                </a:cubicBezTo>
                <a:cubicBezTo>
                  <a:pt x="295" y="194"/>
                  <a:pt x="288" y="195"/>
                  <a:pt x="283" y="199"/>
                </a:cubicBezTo>
                <a:cubicBezTo>
                  <a:pt x="279" y="204"/>
                  <a:pt x="278" y="211"/>
                  <a:pt x="282" y="216"/>
                </a:cubicBezTo>
                <a:cubicBezTo>
                  <a:pt x="283" y="217"/>
                  <a:pt x="287" y="222"/>
                  <a:pt x="294" y="229"/>
                </a:cubicBezTo>
                <a:cubicBezTo>
                  <a:pt x="297" y="231"/>
                  <a:pt x="299" y="233"/>
                  <a:pt x="301" y="236"/>
                </a:cubicBezTo>
                <a:cubicBezTo>
                  <a:pt x="303" y="239"/>
                  <a:pt x="302" y="242"/>
                  <a:pt x="298" y="243"/>
                </a:cubicBezTo>
                <a:cubicBezTo>
                  <a:pt x="288" y="243"/>
                  <a:pt x="282" y="232"/>
                  <a:pt x="275" y="226"/>
                </a:cubicBezTo>
                <a:cubicBezTo>
                  <a:pt x="271" y="222"/>
                  <a:pt x="265" y="221"/>
                  <a:pt x="260" y="224"/>
                </a:cubicBezTo>
                <a:cubicBezTo>
                  <a:pt x="255" y="228"/>
                  <a:pt x="252" y="234"/>
                  <a:pt x="254" y="239"/>
                </a:cubicBezTo>
                <a:cubicBezTo>
                  <a:pt x="255" y="243"/>
                  <a:pt x="258" y="246"/>
                  <a:pt x="260" y="249"/>
                </a:cubicBezTo>
                <a:cubicBezTo>
                  <a:pt x="264" y="253"/>
                  <a:pt x="272" y="259"/>
                  <a:pt x="271" y="266"/>
                </a:cubicBezTo>
                <a:cubicBezTo>
                  <a:pt x="271" y="267"/>
                  <a:pt x="271" y="267"/>
                  <a:pt x="270" y="268"/>
                </a:cubicBezTo>
                <a:cubicBezTo>
                  <a:pt x="269" y="268"/>
                  <a:pt x="266" y="269"/>
                  <a:pt x="261" y="265"/>
                </a:cubicBezTo>
                <a:cubicBezTo>
                  <a:pt x="259" y="263"/>
                  <a:pt x="256" y="261"/>
                  <a:pt x="254" y="259"/>
                </a:cubicBezTo>
                <a:cubicBezTo>
                  <a:pt x="252" y="258"/>
                  <a:pt x="250" y="257"/>
                  <a:pt x="248" y="257"/>
                </a:cubicBezTo>
                <a:cubicBezTo>
                  <a:pt x="244" y="256"/>
                  <a:pt x="240" y="258"/>
                  <a:pt x="237" y="261"/>
                </a:cubicBezTo>
                <a:cubicBezTo>
                  <a:pt x="233" y="264"/>
                  <a:pt x="232" y="270"/>
                  <a:pt x="234" y="275"/>
                </a:cubicBezTo>
                <a:cubicBezTo>
                  <a:pt x="235" y="277"/>
                  <a:pt x="237" y="280"/>
                  <a:pt x="238" y="282"/>
                </a:cubicBezTo>
                <a:cubicBezTo>
                  <a:pt x="240" y="284"/>
                  <a:pt x="241" y="286"/>
                  <a:pt x="242" y="288"/>
                </a:cubicBezTo>
                <a:cubicBezTo>
                  <a:pt x="242" y="288"/>
                  <a:pt x="243" y="292"/>
                  <a:pt x="243" y="293"/>
                </a:cubicBezTo>
                <a:cubicBezTo>
                  <a:pt x="242" y="294"/>
                  <a:pt x="240" y="294"/>
                  <a:pt x="239" y="293"/>
                </a:cubicBezTo>
                <a:cubicBezTo>
                  <a:pt x="234" y="292"/>
                  <a:pt x="230" y="287"/>
                  <a:pt x="226" y="284"/>
                </a:cubicBezTo>
                <a:cubicBezTo>
                  <a:pt x="225" y="283"/>
                  <a:pt x="224" y="282"/>
                  <a:pt x="223" y="281"/>
                </a:cubicBezTo>
                <a:cubicBezTo>
                  <a:pt x="205" y="299"/>
                  <a:pt x="205" y="299"/>
                  <a:pt x="205" y="299"/>
                </a:cubicBezTo>
                <a:cubicBezTo>
                  <a:pt x="206" y="301"/>
                  <a:pt x="208" y="302"/>
                  <a:pt x="209" y="303"/>
                </a:cubicBezTo>
                <a:cubicBezTo>
                  <a:pt x="224" y="316"/>
                  <a:pt x="233" y="321"/>
                  <a:pt x="242" y="321"/>
                </a:cubicBezTo>
                <a:cubicBezTo>
                  <a:pt x="242" y="321"/>
                  <a:pt x="242" y="321"/>
                  <a:pt x="242" y="321"/>
                </a:cubicBezTo>
                <a:cubicBezTo>
                  <a:pt x="244" y="321"/>
                  <a:pt x="246" y="321"/>
                  <a:pt x="247" y="320"/>
                </a:cubicBezTo>
                <a:cubicBezTo>
                  <a:pt x="254" y="319"/>
                  <a:pt x="259" y="317"/>
                  <a:pt x="264" y="313"/>
                </a:cubicBezTo>
                <a:cubicBezTo>
                  <a:pt x="270" y="309"/>
                  <a:pt x="272" y="302"/>
                  <a:pt x="272" y="296"/>
                </a:cubicBezTo>
                <a:cubicBezTo>
                  <a:pt x="272" y="295"/>
                  <a:pt x="272" y="294"/>
                  <a:pt x="272" y="294"/>
                </a:cubicBezTo>
                <a:cubicBezTo>
                  <a:pt x="278" y="293"/>
                  <a:pt x="286" y="290"/>
                  <a:pt x="290" y="284"/>
                </a:cubicBezTo>
                <a:cubicBezTo>
                  <a:pt x="294" y="280"/>
                  <a:pt x="296" y="274"/>
                  <a:pt x="297" y="268"/>
                </a:cubicBezTo>
                <a:cubicBezTo>
                  <a:pt x="297" y="268"/>
                  <a:pt x="298" y="268"/>
                  <a:pt x="298" y="268"/>
                </a:cubicBezTo>
                <a:cubicBezTo>
                  <a:pt x="306" y="269"/>
                  <a:pt x="314" y="266"/>
                  <a:pt x="321" y="259"/>
                </a:cubicBezTo>
                <a:cubicBezTo>
                  <a:pt x="325" y="255"/>
                  <a:pt x="328" y="249"/>
                  <a:pt x="329" y="243"/>
                </a:cubicBezTo>
                <a:cubicBezTo>
                  <a:pt x="335" y="243"/>
                  <a:pt x="340" y="241"/>
                  <a:pt x="345" y="237"/>
                </a:cubicBezTo>
                <a:cubicBezTo>
                  <a:pt x="351" y="232"/>
                  <a:pt x="353" y="225"/>
                  <a:pt x="353" y="218"/>
                </a:cubicBezTo>
                <a:cubicBezTo>
                  <a:pt x="353" y="212"/>
                  <a:pt x="351" y="206"/>
                  <a:pt x="349" y="200"/>
                </a:cubicBezTo>
                <a:cubicBezTo>
                  <a:pt x="346" y="195"/>
                  <a:pt x="344" y="192"/>
                  <a:pt x="340" y="188"/>
                </a:cubicBezTo>
                <a:cubicBezTo>
                  <a:pt x="337" y="184"/>
                  <a:pt x="333" y="180"/>
                  <a:pt x="330" y="176"/>
                </a:cubicBezTo>
                <a:cubicBezTo>
                  <a:pt x="343" y="158"/>
                  <a:pt x="343" y="158"/>
                  <a:pt x="343" y="158"/>
                </a:cubicBezTo>
                <a:cubicBezTo>
                  <a:pt x="370" y="187"/>
                  <a:pt x="370" y="187"/>
                  <a:pt x="370" y="187"/>
                </a:cubicBezTo>
                <a:cubicBezTo>
                  <a:pt x="378" y="178"/>
                  <a:pt x="378" y="178"/>
                  <a:pt x="378" y="178"/>
                </a:cubicBezTo>
                <a:cubicBezTo>
                  <a:pt x="429" y="127"/>
                  <a:pt x="429" y="127"/>
                  <a:pt x="429" y="127"/>
                </a:cubicBezTo>
                <a:lnTo>
                  <a:pt x="309" y="0"/>
                </a:lnTo>
                <a:close/>
                <a:moveTo>
                  <a:pt x="58" y="150"/>
                </a:moveTo>
                <a:cubicBezTo>
                  <a:pt x="32" y="122"/>
                  <a:pt x="32" y="122"/>
                  <a:pt x="32" y="122"/>
                </a:cubicBezTo>
                <a:cubicBezTo>
                  <a:pt x="118" y="37"/>
                  <a:pt x="118" y="37"/>
                  <a:pt x="118" y="37"/>
                </a:cubicBezTo>
                <a:cubicBezTo>
                  <a:pt x="142" y="65"/>
                  <a:pt x="142" y="65"/>
                  <a:pt x="142" y="65"/>
                </a:cubicBezTo>
                <a:lnTo>
                  <a:pt x="58" y="150"/>
                </a:lnTo>
                <a:close/>
                <a:moveTo>
                  <a:pt x="142" y="169"/>
                </a:moveTo>
                <a:cubicBezTo>
                  <a:pt x="136" y="164"/>
                  <a:pt x="128" y="163"/>
                  <a:pt x="123" y="167"/>
                </a:cubicBezTo>
                <a:cubicBezTo>
                  <a:pt x="94" y="195"/>
                  <a:pt x="94" y="195"/>
                  <a:pt x="94" y="195"/>
                </a:cubicBezTo>
                <a:cubicBezTo>
                  <a:pt x="89" y="200"/>
                  <a:pt x="90" y="208"/>
                  <a:pt x="95" y="214"/>
                </a:cubicBezTo>
                <a:cubicBezTo>
                  <a:pt x="101" y="219"/>
                  <a:pt x="109" y="220"/>
                  <a:pt x="114" y="216"/>
                </a:cubicBezTo>
                <a:cubicBezTo>
                  <a:pt x="143" y="188"/>
                  <a:pt x="143" y="188"/>
                  <a:pt x="143" y="188"/>
                </a:cubicBezTo>
                <a:cubicBezTo>
                  <a:pt x="148" y="183"/>
                  <a:pt x="147" y="175"/>
                  <a:pt x="142" y="169"/>
                </a:cubicBezTo>
                <a:close/>
                <a:moveTo>
                  <a:pt x="168" y="196"/>
                </a:moveTo>
                <a:cubicBezTo>
                  <a:pt x="162" y="191"/>
                  <a:pt x="154" y="190"/>
                  <a:pt x="149" y="194"/>
                </a:cubicBezTo>
                <a:cubicBezTo>
                  <a:pt x="120" y="222"/>
                  <a:pt x="120" y="222"/>
                  <a:pt x="120" y="222"/>
                </a:cubicBezTo>
                <a:cubicBezTo>
                  <a:pt x="115" y="227"/>
                  <a:pt x="116" y="235"/>
                  <a:pt x="121" y="241"/>
                </a:cubicBezTo>
                <a:cubicBezTo>
                  <a:pt x="127" y="246"/>
                  <a:pt x="135" y="247"/>
                  <a:pt x="140" y="242"/>
                </a:cubicBezTo>
                <a:cubicBezTo>
                  <a:pt x="169" y="215"/>
                  <a:pt x="169" y="215"/>
                  <a:pt x="169" y="215"/>
                </a:cubicBezTo>
                <a:cubicBezTo>
                  <a:pt x="174" y="210"/>
                  <a:pt x="173" y="202"/>
                  <a:pt x="168" y="196"/>
                </a:cubicBezTo>
                <a:close/>
                <a:moveTo>
                  <a:pt x="194" y="223"/>
                </a:moveTo>
                <a:cubicBezTo>
                  <a:pt x="188" y="217"/>
                  <a:pt x="180" y="217"/>
                  <a:pt x="175" y="221"/>
                </a:cubicBezTo>
                <a:cubicBezTo>
                  <a:pt x="146" y="249"/>
                  <a:pt x="146" y="249"/>
                  <a:pt x="146" y="249"/>
                </a:cubicBezTo>
                <a:cubicBezTo>
                  <a:pt x="141" y="253"/>
                  <a:pt x="142" y="262"/>
                  <a:pt x="147" y="267"/>
                </a:cubicBezTo>
                <a:cubicBezTo>
                  <a:pt x="153" y="273"/>
                  <a:pt x="161" y="274"/>
                  <a:pt x="166" y="269"/>
                </a:cubicBezTo>
                <a:cubicBezTo>
                  <a:pt x="195" y="242"/>
                  <a:pt x="195" y="242"/>
                  <a:pt x="195" y="242"/>
                </a:cubicBezTo>
                <a:cubicBezTo>
                  <a:pt x="199" y="237"/>
                  <a:pt x="199" y="229"/>
                  <a:pt x="194" y="223"/>
                </a:cubicBezTo>
                <a:close/>
                <a:moveTo>
                  <a:pt x="219" y="250"/>
                </a:moveTo>
                <a:cubicBezTo>
                  <a:pt x="214" y="244"/>
                  <a:pt x="206" y="243"/>
                  <a:pt x="201" y="248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67" y="280"/>
                  <a:pt x="168" y="289"/>
                  <a:pt x="173" y="294"/>
                </a:cubicBezTo>
                <a:cubicBezTo>
                  <a:pt x="179" y="300"/>
                  <a:pt x="187" y="301"/>
                  <a:pt x="192" y="296"/>
                </a:cubicBezTo>
                <a:cubicBezTo>
                  <a:pt x="221" y="269"/>
                  <a:pt x="221" y="269"/>
                  <a:pt x="221" y="269"/>
                </a:cubicBezTo>
                <a:cubicBezTo>
                  <a:pt x="225" y="264"/>
                  <a:pt x="225" y="256"/>
                  <a:pt x="219" y="25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4586483" y="3514725"/>
            <a:ext cx="3204916" cy="63993"/>
            <a:chOff x="628649" y="0"/>
            <a:chExt cx="7778916" cy="3638550"/>
          </a:xfrm>
        </p:grpSpPr>
        <p:sp>
          <p:nvSpPr>
            <p:cNvPr id="25" name="Rectangle 24"/>
            <p:cNvSpPr/>
            <p:nvPr/>
          </p:nvSpPr>
          <p:spPr>
            <a:xfrm>
              <a:off x="628649" y="0"/>
              <a:ext cx="1560650" cy="363855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180753" y="0"/>
              <a:ext cx="1560650" cy="363855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731775" y="0"/>
              <a:ext cx="1560650" cy="36385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283879" y="0"/>
              <a:ext cx="1560650" cy="36385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846915" y="0"/>
              <a:ext cx="1560650" cy="363855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4572000" y="2996201"/>
            <a:ext cx="3539430" cy="470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dirty="0" smtClean="0">
                <a:solidFill>
                  <a:schemeClr val="bg1"/>
                </a:solidFill>
                <a:latin typeface="Lato Black" pitchFamily="34" charset="0"/>
                <a:cs typeface="Arial" pitchFamily="34" charset="0"/>
              </a:rPr>
              <a:t>INTRODUCTION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Lato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38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8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8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4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4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4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8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7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7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29926" y="3434458"/>
            <a:ext cx="5152516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100" dirty="0">
                <a:solidFill>
                  <a:schemeClr val="bg1"/>
                </a:solidFill>
                <a:latin typeface="Lato" pitchFamily="34" charset="0"/>
              </a:rPr>
              <a:t>Augmented Reality is </a:t>
            </a:r>
            <a:r>
              <a:rPr lang="en-US" sz="1100" dirty="0" smtClean="0">
                <a:solidFill>
                  <a:schemeClr val="bg1"/>
                </a:solidFill>
                <a:latin typeface="Lato" pitchFamily="34" charset="0"/>
              </a:rPr>
              <a:t>a </a:t>
            </a:r>
            <a:r>
              <a:rPr lang="en-US" sz="1100" dirty="0">
                <a:solidFill>
                  <a:schemeClr val="bg1"/>
                </a:solidFill>
                <a:latin typeface="Lato" pitchFamily="34" charset="0"/>
              </a:rPr>
              <a:t>technique which uses a mobile device’s camera to superimpose a computer-generated image or 3D model on to a user’s view of the real world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772300" y="2514601"/>
            <a:ext cx="5667768" cy="558716"/>
            <a:chOff x="1772300" y="1657350"/>
            <a:chExt cx="5667768" cy="558716"/>
          </a:xfrm>
        </p:grpSpPr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2478585" y="1657350"/>
              <a:ext cx="42552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dirty="0">
                  <a:solidFill>
                    <a:schemeClr val="bg1"/>
                  </a:solidFill>
                  <a:latin typeface="Lato Light" pitchFamily="34" charset="0"/>
                  <a:cs typeface="Arial" pitchFamily="34" charset="0"/>
                </a:rPr>
                <a:t>Welcome to </a:t>
              </a:r>
              <a:r>
                <a:rPr lang="en-US" sz="2400" dirty="0" err="1">
                  <a:solidFill>
                    <a:schemeClr val="bg1"/>
                  </a:solidFill>
                  <a:latin typeface="Lato Light" pitchFamily="34" charset="0"/>
                  <a:cs typeface="Arial" pitchFamily="34" charset="0"/>
                </a:rPr>
                <a:t>Markless</a:t>
              </a:r>
              <a:r>
                <a:rPr lang="en-US" sz="2400" dirty="0">
                  <a:solidFill>
                    <a:schemeClr val="bg1"/>
                  </a:solidFill>
                  <a:latin typeface="Lato Light" pitchFamily="34" charset="0"/>
                  <a:cs typeface="Arial" pitchFamily="34" charset="0"/>
                </a:rPr>
                <a:t> Furniture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772300" y="1962150"/>
              <a:ext cx="566776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/>
                  </a:solidFill>
                  <a:latin typeface="Lato" pitchFamily="34" charset="0"/>
                </a:rPr>
                <a:t>Marker-Less AR furniture interactive </a:t>
              </a:r>
              <a:r>
                <a:rPr lang="en-US" sz="1050" dirty="0" err="1">
                  <a:solidFill>
                    <a:schemeClr val="bg1"/>
                  </a:solidFill>
                  <a:latin typeface="Lato" pitchFamily="34" charset="0"/>
                </a:rPr>
                <a:t>Layouting</a:t>
              </a:r>
              <a:endParaRPr lang="en-US" sz="1050" dirty="0">
                <a:solidFill>
                  <a:schemeClr val="bg1"/>
                </a:solidFill>
                <a:latin typeface="Lato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4085727" y="3104138"/>
            <a:ext cx="1040914" cy="283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Freeform 6"/>
          <p:cNvSpPr>
            <a:spLocks noEditPoints="1"/>
          </p:cNvSpPr>
          <p:nvPr/>
        </p:nvSpPr>
        <p:spPr bwMode="auto">
          <a:xfrm>
            <a:off x="4187057" y="1797578"/>
            <a:ext cx="804070" cy="601663"/>
          </a:xfrm>
          <a:custGeom>
            <a:avLst/>
            <a:gdLst>
              <a:gd name="T0" fmla="*/ 251 w 429"/>
              <a:gd name="T1" fmla="*/ 58 h 321"/>
              <a:gd name="T2" fmla="*/ 248 w 429"/>
              <a:gd name="T3" fmla="*/ 84 h 321"/>
              <a:gd name="T4" fmla="*/ 218 w 429"/>
              <a:gd name="T5" fmla="*/ 65 h 321"/>
              <a:gd name="T6" fmla="*/ 174 w 429"/>
              <a:gd name="T7" fmla="*/ 62 h 321"/>
              <a:gd name="T8" fmla="*/ 120 w 429"/>
              <a:gd name="T9" fmla="*/ 5 h 321"/>
              <a:gd name="T10" fmla="*/ 5 w 429"/>
              <a:gd name="T11" fmla="*/ 112 h 321"/>
              <a:gd name="T12" fmla="*/ 49 w 429"/>
              <a:gd name="T13" fmla="*/ 178 h 321"/>
              <a:gd name="T14" fmla="*/ 68 w 429"/>
              <a:gd name="T15" fmla="*/ 178 h 321"/>
              <a:gd name="T16" fmla="*/ 90 w 429"/>
              <a:gd name="T17" fmla="*/ 183 h 321"/>
              <a:gd name="T18" fmla="*/ 95 w 429"/>
              <a:gd name="T19" fmla="*/ 151 h 321"/>
              <a:gd name="T20" fmla="*/ 161 w 429"/>
              <a:gd name="T21" fmla="*/ 87 h 321"/>
              <a:gd name="T22" fmla="*/ 179 w 429"/>
              <a:gd name="T23" fmla="*/ 89 h 321"/>
              <a:gd name="T24" fmla="*/ 199 w 429"/>
              <a:gd name="T25" fmla="*/ 83 h 321"/>
              <a:gd name="T26" fmla="*/ 197 w 429"/>
              <a:gd name="T27" fmla="*/ 101 h 321"/>
              <a:gd name="T28" fmla="*/ 203 w 429"/>
              <a:gd name="T29" fmla="*/ 189 h 321"/>
              <a:gd name="T30" fmla="*/ 222 w 429"/>
              <a:gd name="T31" fmla="*/ 136 h 321"/>
              <a:gd name="T32" fmla="*/ 265 w 429"/>
              <a:gd name="T33" fmla="*/ 148 h 321"/>
              <a:gd name="T34" fmla="*/ 320 w 429"/>
              <a:gd name="T35" fmla="*/ 204 h 321"/>
              <a:gd name="T36" fmla="*/ 325 w 429"/>
              <a:gd name="T37" fmla="*/ 216 h 321"/>
              <a:gd name="T38" fmla="*/ 314 w 429"/>
              <a:gd name="T39" fmla="*/ 210 h 321"/>
              <a:gd name="T40" fmla="*/ 283 w 429"/>
              <a:gd name="T41" fmla="*/ 199 h 321"/>
              <a:gd name="T42" fmla="*/ 294 w 429"/>
              <a:gd name="T43" fmla="*/ 229 h 321"/>
              <a:gd name="T44" fmla="*/ 298 w 429"/>
              <a:gd name="T45" fmla="*/ 242 h 321"/>
              <a:gd name="T46" fmla="*/ 260 w 429"/>
              <a:gd name="T47" fmla="*/ 224 h 321"/>
              <a:gd name="T48" fmla="*/ 260 w 429"/>
              <a:gd name="T49" fmla="*/ 249 h 321"/>
              <a:gd name="T50" fmla="*/ 271 w 429"/>
              <a:gd name="T51" fmla="*/ 268 h 321"/>
              <a:gd name="T52" fmla="*/ 254 w 429"/>
              <a:gd name="T53" fmla="*/ 259 h 321"/>
              <a:gd name="T54" fmla="*/ 237 w 429"/>
              <a:gd name="T55" fmla="*/ 261 h 321"/>
              <a:gd name="T56" fmla="*/ 239 w 429"/>
              <a:gd name="T57" fmla="*/ 282 h 321"/>
              <a:gd name="T58" fmla="*/ 243 w 429"/>
              <a:gd name="T59" fmla="*/ 293 h 321"/>
              <a:gd name="T60" fmla="*/ 226 w 429"/>
              <a:gd name="T61" fmla="*/ 284 h 321"/>
              <a:gd name="T62" fmla="*/ 205 w 429"/>
              <a:gd name="T63" fmla="*/ 299 h 321"/>
              <a:gd name="T64" fmla="*/ 242 w 429"/>
              <a:gd name="T65" fmla="*/ 321 h 321"/>
              <a:gd name="T66" fmla="*/ 248 w 429"/>
              <a:gd name="T67" fmla="*/ 320 h 321"/>
              <a:gd name="T68" fmla="*/ 272 w 429"/>
              <a:gd name="T69" fmla="*/ 296 h 321"/>
              <a:gd name="T70" fmla="*/ 291 w 429"/>
              <a:gd name="T71" fmla="*/ 284 h 321"/>
              <a:gd name="T72" fmla="*/ 298 w 429"/>
              <a:gd name="T73" fmla="*/ 268 h 321"/>
              <a:gd name="T74" fmla="*/ 329 w 429"/>
              <a:gd name="T75" fmla="*/ 243 h 321"/>
              <a:gd name="T76" fmla="*/ 353 w 429"/>
              <a:gd name="T77" fmla="*/ 218 h 321"/>
              <a:gd name="T78" fmla="*/ 340 w 429"/>
              <a:gd name="T79" fmla="*/ 187 h 321"/>
              <a:gd name="T80" fmla="*/ 344 w 429"/>
              <a:gd name="T81" fmla="*/ 158 h 321"/>
              <a:gd name="T82" fmla="*/ 379 w 429"/>
              <a:gd name="T83" fmla="*/ 178 h 321"/>
              <a:gd name="T84" fmla="*/ 309 w 429"/>
              <a:gd name="T85" fmla="*/ 0 h 321"/>
              <a:gd name="T86" fmla="*/ 32 w 429"/>
              <a:gd name="T87" fmla="*/ 122 h 321"/>
              <a:gd name="T88" fmla="*/ 142 w 429"/>
              <a:gd name="T89" fmla="*/ 65 h 321"/>
              <a:gd name="T90" fmla="*/ 142 w 429"/>
              <a:gd name="T91" fmla="*/ 169 h 321"/>
              <a:gd name="T92" fmla="*/ 95 w 429"/>
              <a:gd name="T93" fmla="*/ 195 h 321"/>
              <a:gd name="T94" fmla="*/ 114 w 429"/>
              <a:gd name="T95" fmla="*/ 216 h 321"/>
              <a:gd name="T96" fmla="*/ 142 w 429"/>
              <a:gd name="T97" fmla="*/ 169 h 321"/>
              <a:gd name="T98" fmla="*/ 149 w 429"/>
              <a:gd name="T99" fmla="*/ 194 h 321"/>
              <a:gd name="T100" fmla="*/ 122 w 429"/>
              <a:gd name="T101" fmla="*/ 240 h 321"/>
              <a:gd name="T102" fmla="*/ 169 w 429"/>
              <a:gd name="T103" fmla="*/ 215 h 321"/>
              <a:gd name="T104" fmla="*/ 194 w 429"/>
              <a:gd name="T105" fmla="*/ 223 h 321"/>
              <a:gd name="T106" fmla="*/ 146 w 429"/>
              <a:gd name="T107" fmla="*/ 249 h 321"/>
              <a:gd name="T108" fmla="*/ 166 w 429"/>
              <a:gd name="T109" fmla="*/ 269 h 321"/>
              <a:gd name="T110" fmla="*/ 194 w 429"/>
              <a:gd name="T111" fmla="*/ 223 h 321"/>
              <a:gd name="T112" fmla="*/ 201 w 429"/>
              <a:gd name="T113" fmla="*/ 248 h 321"/>
              <a:gd name="T114" fmla="*/ 173 w 429"/>
              <a:gd name="T115" fmla="*/ 294 h 321"/>
              <a:gd name="T116" fmla="*/ 221 w 429"/>
              <a:gd name="T117" fmla="*/ 268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29" h="321">
                <a:moveTo>
                  <a:pt x="309" y="0"/>
                </a:moveTo>
                <a:cubicBezTo>
                  <a:pt x="251" y="58"/>
                  <a:pt x="251" y="58"/>
                  <a:pt x="251" y="58"/>
                </a:cubicBezTo>
                <a:cubicBezTo>
                  <a:pt x="271" y="80"/>
                  <a:pt x="271" y="80"/>
                  <a:pt x="271" y="80"/>
                </a:cubicBezTo>
                <a:cubicBezTo>
                  <a:pt x="264" y="82"/>
                  <a:pt x="255" y="83"/>
                  <a:pt x="248" y="84"/>
                </a:cubicBezTo>
                <a:cubicBezTo>
                  <a:pt x="245" y="84"/>
                  <a:pt x="242" y="84"/>
                  <a:pt x="238" y="85"/>
                </a:cubicBezTo>
                <a:cubicBezTo>
                  <a:pt x="228" y="75"/>
                  <a:pt x="220" y="68"/>
                  <a:pt x="218" y="65"/>
                </a:cubicBezTo>
                <a:cubicBezTo>
                  <a:pt x="212" y="59"/>
                  <a:pt x="204" y="57"/>
                  <a:pt x="197" y="57"/>
                </a:cubicBezTo>
                <a:cubicBezTo>
                  <a:pt x="188" y="57"/>
                  <a:pt x="180" y="60"/>
                  <a:pt x="174" y="62"/>
                </a:cubicBezTo>
                <a:cubicBezTo>
                  <a:pt x="130" y="9"/>
                  <a:pt x="130" y="9"/>
                  <a:pt x="130" y="9"/>
                </a:cubicBezTo>
                <a:cubicBezTo>
                  <a:pt x="127" y="7"/>
                  <a:pt x="124" y="5"/>
                  <a:pt x="120" y="5"/>
                </a:cubicBezTo>
                <a:cubicBezTo>
                  <a:pt x="117" y="4"/>
                  <a:pt x="113" y="6"/>
                  <a:pt x="111" y="8"/>
                </a:cubicBezTo>
                <a:cubicBezTo>
                  <a:pt x="5" y="112"/>
                  <a:pt x="5" y="112"/>
                  <a:pt x="5" y="112"/>
                </a:cubicBezTo>
                <a:cubicBezTo>
                  <a:pt x="0" y="117"/>
                  <a:pt x="0" y="125"/>
                  <a:pt x="5" y="130"/>
                </a:cubicBezTo>
                <a:cubicBezTo>
                  <a:pt x="49" y="178"/>
                  <a:pt x="49" y="178"/>
                  <a:pt x="49" y="178"/>
                </a:cubicBezTo>
                <a:cubicBezTo>
                  <a:pt x="51" y="180"/>
                  <a:pt x="55" y="182"/>
                  <a:pt x="58" y="182"/>
                </a:cubicBezTo>
                <a:cubicBezTo>
                  <a:pt x="62" y="182"/>
                  <a:pt x="65" y="181"/>
                  <a:pt x="68" y="178"/>
                </a:cubicBezTo>
                <a:cubicBezTo>
                  <a:pt x="77" y="169"/>
                  <a:pt x="77" y="169"/>
                  <a:pt x="77" y="169"/>
                </a:cubicBezTo>
                <a:cubicBezTo>
                  <a:pt x="80" y="173"/>
                  <a:pt x="85" y="178"/>
                  <a:pt x="90" y="183"/>
                </a:cubicBezTo>
                <a:cubicBezTo>
                  <a:pt x="109" y="166"/>
                  <a:pt x="109" y="166"/>
                  <a:pt x="109" y="166"/>
                </a:cubicBezTo>
                <a:cubicBezTo>
                  <a:pt x="103" y="160"/>
                  <a:pt x="98" y="154"/>
                  <a:pt x="95" y="151"/>
                </a:cubicBezTo>
                <a:cubicBezTo>
                  <a:pt x="159" y="85"/>
                  <a:pt x="159" y="85"/>
                  <a:pt x="159" y="85"/>
                </a:cubicBezTo>
                <a:cubicBezTo>
                  <a:pt x="161" y="87"/>
                  <a:pt x="161" y="87"/>
                  <a:pt x="161" y="87"/>
                </a:cubicBezTo>
                <a:cubicBezTo>
                  <a:pt x="165" y="92"/>
                  <a:pt x="172" y="93"/>
                  <a:pt x="177" y="90"/>
                </a:cubicBezTo>
                <a:cubicBezTo>
                  <a:pt x="177" y="90"/>
                  <a:pt x="178" y="89"/>
                  <a:pt x="179" y="89"/>
                </a:cubicBezTo>
                <a:cubicBezTo>
                  <a:pt x="183" y="86"/>
                  <a:pt x="193" y="82"/>
                  <a:pt x="197" y="83"/>
                </a:cubicBezTo>
                <a:cubicBezTo>
                  <a:pt x="198" y="83"/>
                  <a:pt x="199" y="83"/>
                  <a:pt x="199" y="83"/>
                </a:cubicBezTo>
                <a:cubicBezTo>
                  <a:pt x="201" y="85"/>
                  <a:pt x="205" y="89"/>
                  <a:pt x="210" y="94"/>
                </a:cubicBezTo>
                <a:cubicBezTo>
                  <a:pt x="205" y="96"/>
                  <a:pt x="201" y="98"/>
                  <a:pt x="197" y="101"/>
                </a:cubicBezTo>
                <a:cubicBezTo>
                  <a:pt x="181" y="111"/>
                  <a:pt x="176" y="144"/>
                  <a:pt x="186" y="159"/>
                </a:cubicBezTo>
                <a:cubicBezTo>
                  <a:pt x="197" y="173"/>
                  <a:pt x="198" y="177"/>
                  <a:pt x="203" y="189"/>
                </a:cubicBezTo>
                <a:cubicBezTo>
                  <a:pt x="209" y="202"/>
                  <a:pt x="218" y="199"/>
                  <a:pt x="220" y="184"/>
                </a:cubicBezTo>
                <a:cubicBezTo>
                  <a:pt x="223" y="169"/>
                  <a:pt x="224" y="153"/>
                  <a:pt x="222" y="136"/>
                </a:cubicBezTo>
                <a:cubicBezTo>
                  <a:pt x="221" y="126"/>
                  <a:pt x="230" y="122"/>
                  <a:pt x="237" y="121"/>
                </a:cubicBezTo>
                <a:cubicBezTo>
                  <a:pt x="246" y="129"/>
                  <a:pt x="256" y="138"/>
                  <a:pt x="265" y="148"/>
                </a:cubicBezTo>
                <a:cubicBezTo>
                  <a:pt x="280" y="162"/>
                  <a:pt x="295" y="177"/>
                  <a:pt x="306" y="189"/>
                </a:cubicBezTo>
                <a:cubicBezTo>
                  <a:pt x="312" y="195"/>
                  <a:pt x="317" y="200"/>
                  <a:pt x="320" y="204"/>
                </a:cubicBezTo>
                <a:cubicBezTo>
                  <a:pt x="322" y="206"/>
                  <a:pt x="324" y="208"/>
                  <a:pt x="325" y="210"/>
                </a:cubicBezTo>
                <a:cubicBezTo>
                  <a:pt x="325" y="212"/>
                  <a:pt x="326" y="215"/>
                  <a:pt x="325" y="216"/>
                </a:cubicBezTo>
                <a:cubicBezTo>
                  <a:pt x="323" y="218"/>
                  <a:pt x="321" y="217"/>
                  <a:pt x="320" y="216"/>
                </a:cubicBezTo>
                <a:cubicBezTo>
                  <a:pt x="317" y="214"/>
                  <a:pt x="316" y="212"/>
                  <a:pt x="314" y="210"/>
                </a:cubicBezTo>
                <a:cubicBezTo>
                  <a:pt x="307" y="203"/>
                  <a:pt x="301" y="198"/>
                  <a:pt x="300" y="198"/>
                </a:cubicBezTo>
                <a:cubicBezTo>
                  <a:pt x="295" y="194"/>
                  <a:pt x="288" y="195"/>
                  <a:pt x="283" y="199"/>
                </a:cubicBezTo>
                <a:cubicBezTo>
                  <a:pt x="279" y="204"/>
                  <a:pt x="279" y="211"/>
                  <a:pt x="283" y="216"/>
                </a:cubicBezTo>
                <a:cubicBezTo>
                  <a:pt x="283" y="217"/>
                  <a:pt x="287" y="222"/>
                  <a:pt x="294" y="229"/>
                </a:cubicBezTo>
                <a:cubicBezTo>
                  <a:pt x="297" y="231"/>
                  <a:pt x="300" y="233"/>
                  <a:pt x="302" y="236"/>
                </a:cubicBezTo>
                <a:cubicBezTo>
                  <a:pt x="303" y="238"/>
                  <a:pt x="302" y="242"/>
                  <a:pt x="298" y="242"/>
                </a:cubicBezTo>
                <a:cubicBezTo>
                  <a:pt x="288" y="243"/>
                  <a:pt x="282" y="232"/>
                  <a:pt x="276" y="226"/>
                </a:cubicBezTo>
                <a:cubicBezTo>
                  <a:pt x="271" y="222"/>
                  <a:pt x="265" y="221"/>
                  <a:pt x="260" y="224"/>
                </a:cubicBezTo>
                <a:cubicBezTo>
                  <a:pt x="255" y="227"/>
                  <a:pt x="253" y="234"/>
                  <a:pt x="255" y="239"/>
                </a:cubicBezTo>
                <a:cubicBezTo>
                  <a:pt x="256" y="243"/>
                  <a:pt x="258" y="246"/>
                  <a:pt x="260" y="249"/>
                </a:cubicBezTo>
                <a:cubicBezTo>
                  <a:pt x="264" y="253"/>
                  <a:pt x="272" y="259"/>
                  <a:pt x="271" y="266"/>
                </a:cubicBezTo>
                <a:cubicBezTo>
                  <a:pt x="271" y="267"/>
                  <a:pt x="271" y="267"/>
                  <a:pt x="271" y="268"/>
                </a:cubicBezTo>
                <a:cubicBezTo>
                  <a:pt x="269" y="268"/>
                  <a:pt x="267" y="269"/>
                  <a:pt x="262" y="265"/>
                </a:cubicBezTo>
                <a:cubicBezTo>
                  <a:pt x="259" y="263"/>
                  <a:pt x="257" y="261"/>
                  <a:pt x="254" y="259"/>
                </a:cubicBezTo>
                <a:cubicBezTo>
                  <a:pt x="252" y="258"/>
                  <a:pt x="250" y="257"/>
                  <a:pt x="248" y="257"/>
                </a:cubicBezTo>
                <a:cubicBezTo>
                  <a:pt x="245" y="256"/>
                  <a:pt x="240" y="258"/>
                  <a:pt x="237" y="261"/>
                </a:cubicBezTo>
                <a:cubicBezTo>
                  <a:pt x="234" y="264"/>
                  <a:pt x="233" y="270"/>
                  <a:pt x="234" y="275"/>
                </a:cubicBezTo>
                <a:cubicBezTo>
                  <a:pt x="235" y="277"/>
                  <a:pt x="237" y="280"/>
                  <a:pt x="239" y="282"/>
                </a:cubicBezTo>
                <a:cubicBezTo>
                  <a:pt x="240" y="284"/>
                  <a:pt x="241" y="286"/>
                  <a:pt x="242" y="287"/>
                </a:cubicBezTo>
                <a:cubicBezTo>
                  <a:pt x="243" y="288"/>
                  <a:pt x="244" y="292"/>
                  <a:pt x="243" y="293"/>
                </a:cubicBezTo>
                <a:cubicBezTo>
                  <a:pt x="242" y="294"/>
                  <a:pt x="241" y="294"/>
                  <a:pt x="239" y="293"/>
                </a:cubicBezTo>
                <a:cubicBezTo>
                  <a:pt x="234" y="292"/>
                  <a:pt x="230" y="287"/>
                  <a:pt x="226" y="284"/>
                </a:cubicBezTo>
                <a:cubicBezTo>
                  <a:pt x="226" y="283"/>
                  <a:pt x="225" y="282"/>
                  <a:pt x="224" y="281"/>
                </a:cubicBezTo>
                <a:cubicBezTo>
                  <a:pt x="205" y="299"/>
                  <a:pt x="205" y="299"/>
                  <a:pt x="205" y="299"/>
                </a:cubicBezTo>
                <a:cubicBezTo>
                  <a:pt x="206" y="301"/>
                  <a:pt x="208" y="302"/>
                  <a:pt x="209" y="303"/>
                </a:cubicBezTo>
                <a:cubicBezTo>
                  <a:pt x="224" y="316"/>
                  <a:pt x="233" y="321"/>
                  <a:pt x="242" y="321"/>
                </a:cubicBezTo>
                <a:cubicBezTo>
                  <a:pt x="242" y="321"/>
                  <a:pt x="242" y="321"/>
                  <a:pt x="242" y="321"/>
                </a:cubicBezTo>
                <a:cubicBezTo>
                  <a:pt x="244" y="321"/>
                  <a:pt x="246" y="320"/>
                  <a:pt x="248" y="320"/>
                </a:cubicBezTo>
                <a:cubicBezTo>
                  <a:pt x="254" y="319"/>
                  <a:pt x="260" y="317"/>
                  <a:pt x="264" y="313"/>
                </a:cubicBezTo>
                <a:cubicBezTo>
                  <a:pt x="270" y="309"/>
                  <a:pt x="272" y="302"/>
                  <a:pt x="272" y="296"/>
                </a:cubicBezTo>
                <a:cubicBezTo>
                  <a:pt x="272" y="295"/>
                  <a:pt x="272" y="294"/>
                  <a:pt x="272" y="293"/>
                </a:cubicBezTo>
                <a:cubicBezTo>
                  <a:pt x="279" y="293"/>
                  <a:pt x="286" y="290"/>
                  <a:pt x="291" y="284"/>
                </a:cubicBezTo>
                <a:cubicBezTo>
                  <a:pt x="295" y="279"/>
                  <a:pt x="297" y="274"/>
                  <a:pt x="297" y="268"/>
                </a:cubicBezTo>
                <a:cubicBezTo>
                  <a:pt x="298" y="268"/>
                  <a:pt x="298" y="268"/>
                  <a:pt x="298" y="268"/>
                </a:cubicBezTo>
                <a:cubicBezTo>
                  <a:pt x="306" y="268"/>
                  <a:pt x="315" y="266"/>
                  <a:pt x="321" y="259"/>
                </a:cubicBezTo>
                <a:cubicBezTo>
                  <a:pt x="326" y="255"/>
                  <a:pt x="329" y="249"/>
                  <a:pt x="329" y="243"/>
                </a:cubicBezTo>
                <a:cubicBezTo>
                  <a:pt x="335" y="243"/>
                  <a:pt x="341" y="241"/>
                  <a:pt x="345" y="237"/>
                </a:cubicBezTo>
                <a:cubicBezTo>
                  <a:pt x="351" y="232"/>
                  <a:pt x="353" y="225"/>
                  <a:pt x="353" y="218"/>
                </a:cubicBezTo>
                <a:cubicBezTo>
                  <a:pt x="353" y="212"/>
                  <a:pt x="352" y="206"/>
                  <a:pt x="349" y="200"/>
                </a:cubicBezTo>
                <a:cubicBezTo>
                  <a:pt x="347" y="195"/>
                  <a:pt x="344" y="192"/>
                  <a:pt x="340" y="187"/>
                </a:cubicBezTo>
                <a:cubicBezTo>
                  <a:pt x="337" y="184"/>
                  <a:pt x="334" y="180"/>
                  <a:pt x="330" y="176"/>
                </a:cubicBezTo>
                <a:cubicBezTo>
                  <a:pt x="344" y="158"/>
                  <a:pt x="344" y="158"/>
                  <a:pt x="344" y="158"/>
                </a:cubicBezTo>
                <a:cubicBezTo>
                  <a:pt x="370" y="186"/>
                  <a:pt x="370" y="186"/>
                  <a:pt x="370" y="186"/>
                </a:cubicBezTo>
                <a:cubicBezTo>
                  <a:pt x="379" y="178"/>
                  <a:pt x="379" y="178"/>
                  <a:pt x="379" y="178"/>
                </a:cubicBezTo>
                <a:cubicBezTo>
                  <a:pt x="429" y="127"/>
                  <a:pt x="429" y="127"/>
                  <a:pt x="429" y="127"/>
                </a:cubicBezTo>
                <a:lnTo>
                  <a:pt x="309" y="0"/>
                </a:lnTo>
                <a:close/>
                <a:moveTo>
                  <a:pt x="59" y="150"/>
                </a:moveTo>
                <a:cubicBezTo>
                  <a:pt x="32" y="122"/>
                  <a:pt x="32" y="122"/>
                  <a:pt x="32" y="122"/>
                </a:cubicBezTo>
                <a:cubicBezTo>
                  <a:pt x="119" y="37"/>
                  <a:pt x="119" y="37"/>
                  <a:pt x="119" y="37"/>
                </a:cubicBezTo>
                <a:cubicBezTo>
                  <a:pt x="142" y="65"/>
                  <a:pt x="142" y="65"/>
                  <a:pt x="142" y="65"/>
                </a:cubicBezTo>
                <a:lnTo>
                  <a:pt x="59" y="150"/>
                </a:lnTo>
                <a:close/>
                <a:moveTo>
                  <a:pt x="142" y="169"/>
                </a:moveTo>
                <a:cubicBezTo>
                  <a:pt x="136" y="164"/>
                  <a:pt x="128" y="163"/>
                  <a:pt x="123" y="167"/>
                </a:cubicBezTo>
                <a:cubicBezTo>
                  <a:pt x="95" y="195"/>
                  <a:pt x="95" y="195"/>
                  <a:pt x="95" y="195"/>
                </a:cubicBezTo>
                <a:cubicBezTo>
                  <a:pt x="90" y="200"/>
                  <a:pt x="90" y="208"/>
                  <a:pt x="96" y="214"/>
                </a:cubicBezTo>
                <a:cubicBezTo>
                  <a:pt x="101" y="219"/>
                  <a:pt x="109" y="220"/>
                  <a:pt x="114" y="216"/>
                </a:cubicBezTo>
                <a:cubicBezTo>
                  <a:pt x="143" y="188"/>
                  <a:pt x="143" y="188"/>
                  <a:pt x="143" y="188"/>
                </a:cubicBezTo>
                <a:cubicBezTo>
                  <a:pt x="148" y="183"/>
                  <a:pt x="147" y="175"/>
                  <a:pt x="142" y="169"/>
                </a:cubicBezTo>
                <a:close/>
                <a:moveTo>
                  <a:pt x="168" y="196"/>
                </a:moveTo>
                <a:cubicBezTo>
                  <a:pt x="162" y="190"/>
                  <a:pt x="154" y="190"/>
                  <a:pt x="149" y="194"/>
                </a:cubicBezTo>
                <a:cubicBezTo>
                  <a:pt x="120" y="222"/>
                  <a:pt x="120" y="222"/>
                  <a:pt x="120" y="222"/>
                </a:cubicBezTo>
                <a:cubicBezTo>
                  <a:pt x="116" y="226"/>
                  <a:pt x="116" y="235"/>
                  <a:pt x="122" y="240"/>
                </a:cubicBezTo>
                <a:cubicBezTo>
                  <a:pt x="127" y="246"/>
                  <a:pt x="135" y="247"/>
                  <a:pt x="140" y="242"/>
                </a:cubicBezTo>
                <a:cubicBezTo>
                  <a:pt x="169" y="215"/>
                  <a:pt x="169" y="215"/>
                  <a:pt x="169" y="215"/>
                </a:cubicBezTo>
                <a:cubicBezTo>
                  <a:pt x="174" y="210"/>
                  <a:pt x="173" y="202"/>
                  <a:pt x="168" y="196"/>
                </a:cubicBezTo>
                <a:close/>
                <a:moveTo>
                  <a:pt x="194" y="223"/>
                </a:moveTo>
                <a:cubicBezTo>
                  <a:pt x="188" y="217"/>
                  <a:pt x="180" y="216"/>
                  <a:pt x="175" y="221"/>
                </a:cubicBezTo>
                <a:cubicBezTo>
                  <a:pt x="146" y="249"/>
                  <a:pt x="146" y="249"/>
                  <a:pt x="146" y="249"/>
                </a:cubicBezTo>
                <a:cubicBezTo>
                  <a:pt x="142" y="253"/>
                  <a:pt x="142" y="262"/>
                  <a:pt x="147" y="267"/>
                </a:cubicBezTo>
                <a:cubicBezTo>
                  <a:pt x="153" y="273"/>
                  <a:pt x="161" y="274"/>
                  <a:pt x="166" y="269"/>
                </a:cubicBezTo>
                <a:cubicBezTo>
                  <a:pt x="195" y="242"/>
                  <a:pt x="195" y="242"/>
                  <a:pt x="195" y="242"/>
                </a:cubicBezTo>
                <a:cubicBezTo>
                  <a:pt x="200" y="237"/>
                  <a:pt x="199" y="229"/>
                  <a:pt x="194" y="223"/>
                </a:cubicBezTo>
                <a:close/>
                <a:moveTo>
                  <a:pt x="220" y="250"/>
                </a:moveTo>
                <a:cubicBezTo>
                  <a:pt x="214" y="244"/>
                  <a:pt x="206" y="243"/>
                  <a:pt x="201" y="248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67" y="280"/>
                  <a:pt x="168" y="288"/>
                  <a:pt x="173" y="294"/>
                </a:cubicBezTo>
                <a:cubicBezTo>
                  <a:pt x="179" y="300"/>
                  <a:pt x="187" y="301"/>
                  <a:pt x="192" y="296"/>
                </a:cubicBezTo>
                <a:cubicBezTo>
                  <a:pt x="221" y="268"/>
                  <a:pt x="221" y="268"/>
                  <a:pt x="221" y="268"/>
                </a:cubicBezTo>
                <a:cubicBezTo>
                  <a:pt x="226" y="264"/>
                  <a:pt x="225" y="255"/>
                  <a:pt x="220" y="25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04800" y="6374057"/>
            <a:ext cx="969289" cy="252900"/>
            <a:chOff x="416913" y="6400800"/>
            <a:chExt cx="969289" cy="252900"/>
          </a:xfrm>
        </p:grpSpPr>
        <p:sp>
          <p:nvSpPr>
            <p:cNvPr id="18" name="Rectangle 28"/>
            <p:cNvSpPr>
              <a:spLocks noChangeArrowheads="1"/>
            </p:cNvSpPr>
            <p:nvPr/>
          </p:nvSpPr>
          <p:spPr bwMode="auto">
            <a:xfrm>
              <a:off x="709735" y="6468299"/>
              <a:ext cx="67646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Lato" pitchFamily="34" charset="0"/>
                  <a:cs typeface="Arial" pitchFamily="34" charset="0"/>
                </a:rPr>
                <a:t>Furniture</a:t>
              </a:r>
              <a:endParaRPr kumimoji="0" lang="en-US" sz="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22"/>
            <p:cNvSpPr>
              <a:spLocks noChangeArrowheads="1"/>
            </p:cNvSpPr>
            <p:nvPr/>
          </p:nvSpPr>
          <p:spPr bwMode="auto">
            <a:xfrm>
              <a:off x="714829" y="6400800"/>
              <a:ext cx="671373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700" dirty="0" err="1" smtClean="0">
                  <a:solidFill>
                    <a:schemeClr val="bg1"/>
                  </a:solidFill>
                  <a:latin typeface="Lato Light" pitchFamily="34" charset="0"/>
                  <a:cs typeface="Arial" pitchFamily="34" charset="0"/>
                </a:rPr>
                <a:t>Markless</a:t>
              </a:r>
              <a:endParaRPr kumimoji="0" lang="en-US" sz="7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416913" y="6400801"/>
              <a:ext cx="251901" cy="252899"/>
              <a:chOff x="914400" y="3987072"/>
              <a:chExt cx="419914" cy="420841"/>
            </a:xfrm>
          </p:grpSpPr>
          <p:sp>
            <p:nvSpPr>
              <p:cNvPr id="21" name="Freeform 29"/>
              <p:cNvSpPr>
                <a:spLocks noEditPoints="1"/>
              </p:cNvSpPr>
              <p:nvPr/>
            </p:nvSpPr>
            <p:spPr bwMode="auto">
              <a:xfrm>
                <a:off x="914400" y="3987072"/>
                <a:ext cx="419914" cy="420841"/>
              </a:xfrm>
              <a:custGeom>
                <a:avLst/>
                <a:gdLst>
                  <a:gd name="T0" fmla="*/ 256 w 511"/>
                  <a:gd name="T1" fmla="*/ 0 h 512"/>
                  <a:gd name="T2" fmla="*/ 0 w 511"/>
                  <a:gd name="T3" fmla="*/ 256 h 512"/>
                  <a:gd name="T4" fmla="*/ 256 w 511"/>
                  <a:gd name="T5" fmla="*/ 512 h 512"/>
                  <a:gd name="T6" fmla="*/ 511 w 511"/>
                  <a:gd name="T7" fmla="*/ 256 h 512"/>
                  <a:gd name="T8" fmla="*/ 256 w 511"/>
                  <a:gd name="T9" fmla="*/ 0 h 512"/>
                  <a:gd name="T10" fmla="*/ 256 w 511"/>
                  <a:gd name="T11" fmla="*/ 475 h 512"/>
                  <a:gd name="T12" fmla="*/ 36 w 511"/>
                  <a:gd name="T13" fmla="*/ 256 h 512"/>
                  <a:gd name="T14" fmla="*/ 256 w 511"/>
                  <a:gd name="T15" fmla="*/ 37 h 512"/>
                  <a:gd name="T16" fmla="*/ 475 w 511"/>
                  <a:gd name="T17" fmla="*/ 256 h 512"/>
                  <a:gd name="T18" fmla="*/ 256 w 511"/>
                  <a:gd name="T19" fmla="*/ 475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1" h="512">
                    <a:moveTo>
                      <a:pt x="256" y="0"/>
                    </a:moveTo>
                    <a:cubicBezTo>
                      <a:pt x="114" y="0"/>
                      <a:pt x="0" y="115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1" y="397"/>
                      <a:pt x="511" y="256"/>
                    </a:cubicBezTo>
                    <a:cubicBezTo>
                      <a:pt x="511" y="115"/>
                      <a:pt x="397" y="0"/>
                      <a:pt x="256" y="0"/>
                    </a:cubicBezTo>
                    <a:close/>
                    <a:moveTo>
                      <a:pt x="256" y="475"/>
                    </a:moveTo>
                    <a:cubicBezTo>
                      <a:pt x="135" y="475"/>
                      <a:pt x="36" y="377"/>
                      <a:pt x="36" y="256"/>
                    </a:cubicBezTo>
                    <a:cubicBezTo>
                      <a:pt x="36" y="135"/>
                      <a:pt x="135" y="37"/>
                      <a:pt x="256" y="37"/>
                    </a:cubicBezTo>
                    <a:cubicBezTo>
                      <a:pt x="377" y="37"/>
                      <a:pt x="475" y="135"/>
                      <a:pt x="475" y="256"/>
                    </a:cubicBezTo>
                    <a:cubicBezTo>
                      <a:pt x="475" y="377"/>
                      <a:pt x="377" y="475"/>
                      <a:pt x="256" y="475"/>
                    </a:cubicBezTo>
                    <a:close/>
                  </a:path>
                </a:pathLst>
              </a:custGeom>
              <a:gradFill>
                <a:gsLst>
                  <a:gs pos="23000">
                    <a:srgbClr val="F8F8F8"/>
                  </a:gs>
                  <a:gs pos="100000">
                    <a:schemeClr val="bg1">
                      <a:lumMod val="75000"/>
                      <a:alpha val="70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Freeform 30"/>
              <p:cNvSpPr>
                <a:spLocks noEditPoints="1"/>
              </p:cNvSpPr>
              <p:nvPr/>
            </p:nvSpPr>
            <p:spPr bwMode="auto">
              <a:xfrm>
                <a:off x="972799" y="4046397"/>
                <a:ext cx="152022" cy="151095"/>
              </a:xfrm>
              <a:custGeom>
                <a:avLst/>
                <a:gdLst>
                  <a:gd name="T0" fmla="*/ 0 w 185"/>
                  <a:gd name="T1" fmla="*/ 184 h 184"/>
                  <a:gd name="T2" fmla="*/ 45 w 185"/>
                  <a:gd name="T3" fmla="*/ 184 h 184"/>
                  <a:gd name="T4" fmla="*/ 185 w 185"/>
                  <a:gd name="T5" fmla="*/ 44 h 184"/>
                  <a:gd name="T6" fmla="*/ 185 w 185"/>
                  <a:gd name="T7" fmla="*/ 0 h 184"/>
                  <a:gd name="T8" fmla="*/ 0 w 185"/>
                  <a:gd name="T9" fmla="*/ 184 h 184"/>
                  <a:gd name="T10" fmla="*/ 62 w 185"/>
                  <a:gd name="T11" fmla="*/ 184 h 184"/>
                  <a:gd name="T12" fmla="*/ 97 w 185"/>
                  <a:gd name="T13" fmla="*/ 184 h 184"/>
                  <a:gd name="T14" fmla="*/ 97 w 185"/>
                  <a:gd name="T15" fmla="*/ 178 h 184"/>
                  <a:gd name="T16" fmla="*/ 140 w 185"/>
                  <a:gd name="T17" fmla="*/ 178 h 184"/>
                  <a:gd name="T18" fmla="*/ 179 w 185"/>
                  <a:gd name="T19" fmla="*/ 139 h 184"/>
                  <a:gd name="T20" fmla="*/ 179 w 185"/>
                  <a:gd name="T21" fmla="*/ 96 h 184"/>
                  <a:gd name="T22" fmla="*/ 185 w 185"/>
                  <a:gd name="T23" fmla="*/ 96 h 184"/>
                  <a:gd name="T24" fmla="*/ 185 w 185"/>
                  <a:gd name="T25" fmla="*/ 62 h 184"/>
                  <a:gd name="T26" fmla="*/ 62 w 185"/>
                  <a:gd name="T27" fmla="*/ 184 h 184"/>
                  <a:gd name="T28" fmla="*/ 149 w 185"/>
                  <a:gd name="T29" fmla="*/ 178 h 184"/>
                  <a:gd name="T30" fmla="*/ 179 w 185"/>
                  <a:gd name="T31" fmla="*/ 178 h 184"/>
                  <a:gd name="T32" fmla="*/ 179 w 185"/>
                  <a:gd name="T33" fmla="*/ 149 h 184"/>
                  <a:gd name="T34" fmla="*/ 149 w 185"/>
                  <a:gd name="T35" fmla="*/ 178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5" h="184">
                    <a:moveTo>
                      <a:pt x="0" y="184"/>
                    </a:moveTo>
                    <a:cubicBezTo>
                      <a:pt x="45" y="184"/>
                      <a:pt x="45" y="184"/>
                      <a:pt x="45" y="184"/>
                    </a:cubicBezTo>
                    <a:cubicBezTo>
                      <a:pt x="45" y="107"/>
                      <a:pt x="107" y="44"/>
                      <a:pt x="185" y="44"/>
                    </a:cubicBezTo>
                    <a:cubicBezTo>
                      <a:pt x="185" y="0"/>
                      <a:pt x="185" y="0"/>
                      <a:pt x="185" y="0"/>
                    </a:cubicBezTo>
                    <a:cubicBezTo>
                      <a:pt x="83" y="0"/>
                      <a:pt x="0" y="82"/>
                      <a:pt x="0" y="184"/>
                    </a:cubicBezTo>
                    <a:close/>
                    <a:moveTo>
                      <a:pt x="62" y="184"/>
                    </a:moveTo>
                    <a:cubicBezTo>
                      <a:pt x="97" y="184"/>
                      <a:pt x="97" y="184"/>
                      <a:pt x="97" y="184"/>
                    </a:cubicBezTo>
                    <a:cubicBezTo>
                      <a:pt x="97" y="178"/>
                      <a:pt x="97" y="178"/>
                      <a:pt x="97" y="178"/>
                    </a:cubicBezTo>
                    <a:cubicBezTo>
                      <a:pt x="140" y="178"/>
                      <a:pt x="140" y="178"/>
                      <a:pt x="140" y="178"/>
                    </a:cubicBezTo>
                    <a:cubicBezTo>
                      <a:pt x="142" y="158"/>
                      <a:pt x="158" y="142"/>
                      <a:pt x="179" y="139"/>
                    </a:cubicBezTo>
                    <a:cubicBezTo>
                      <a:pt x="179" y="96"/>
                      <a:pt x="179" y="96"/>
                      <a:pt x="179" y="96"/>
                    </a:cubicBezTo>
                    <a:cubicBezTo>
                      <a:pt x="185" y="96"/>
                      <a:pt x="185" y="96"/>
                      <a:pt x="185" y="96"/>
                    </a:cubicBezTo>
                    <a:cubicBezTo>
                      <a:pt x="185" y="62"/>
                      <a:pt x="185" y="62"/>
                      <a:pt x="185" y="62"/>
                    </a:cubicBezTo>
                    <a:cubicBezTo>
                      <a:pt x="117" y="62"/>
                      <a:pt x="62" y="116"/>
                      <a:pt x="62" y="184"/>
                    </a:cubicBezTo>
                    <a:close/>
                    <a:moveTo>
                      <a:pt x="149" y="178"/>
                    </a:moveTo>
                    <a:cubicBezTo>
                      <a:pt x="179" y="178"/>
                      <a:pt x="179" y="178"/>
                      <a:pt x="179" y="178"/>
                    </a:cubicBezTo>
                    <a:cubicBezTo>
                      <a:pt x="179" y="149"/>
                      <a:pt x="179" y="149"/>
                      <a:pt x="179" y="149"/>
                    </a:cubicBezTo>
                    <a:cubicBezTo>
                      <a:pt x="164" y="151"/>
                      <a:pt x="152" y="163"/>
                      <a:pt x="149" y="178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Freeform 31"/>
              <p:cNvSpPr>
                <a:spLocks noEditPoints="1"/>
              </p:cNvSpPr>
              <p:nvPr/>
            </p:nvSpPr>
            <p:spPr bwMode="auto">
              <a:xfrm>
                <a:off x="972799" y="4197492"/>
                <a:ext cx="152022" cy="151095"/>
              </a:xfrm>
              <a:custGeom>
                <a:avLst/>
                <a:gdLst>
                  <a:gd name="T0" fmla="*/ 179 w 185"/>
                  <a:gd name="T1" fmla="*/ 35 h 184"/>
                  <a:gd name="T2" fmla="*/ 179 w 185"/>
                  <a:gd name="T3" fmla="*/ 6 h 184"/>
                  <a:gd name="T4" fmla="*/ 149 w 185"/>
                  <a:gd name="T5" fmla="*/ 6 h 184"/>
                  <a:gd name="T6" fmla="*/ 179 w 185"/>
                  <a:gd name="T7" fmla="*/ 35 h 184"/>
                  <a:gd name="T8" fmla="*/ 179 w 185"/>
                  <a:gd name="T9" fmla="*/ 88 h 184"/>
                  <a:gd name="T10" fmla="*/ 179 w 185"/>
                  <a:gd name="T11" fmla="*/ 45 h 184"/>
                  <a:gd name="T12" fmla="*/ 140 w 185"/>
                  <a:gd name="T13" fmla="*/ 6 h 184"/>
                  <a:gd name="T14" fmla="*/ 97 w 185"/>
                  <a:gd name="T15" fmla="*/ 6 h 184"/>
                  <a:gd name="T16" fmla="*/ 97 w 185"/>
                  <a:gd name="T17" fmla="*/ 0 h 184"/>
                  <a:gd name="T18" fmla="*/ 62 w 185"/>
                  <a:gd name="T19" fmla="*/ 0 h 184"/>
                  <a:gd name="T20" fmla="*/ 62 w 185"/>
                  <a:gd name="T21" fmla="*/ 0 h 184"/>
                  <a:gd name="T22" fmla="*/ 185 w 185"/>
                  <a:gd name="T23" fmla="*/ 122 h 184"/>
                  <a:gd name="T24" fmla="*/ 185 w 185"/>
                  <a:gd name="T25" fmla="*/ 88 h 184"/>
                  <a:gd name="T26" fmla="*/ 179 w 185"/>
                  <a:gd name="T27" fmla="*/ 88 h 184"/>
                  <a:gd name="T28" fmla="*/ 45 w 185"/>
                  <a:gd name="T29" fmla="*/ 0 h 184"/>
                  <a:gd name="T30" fmla="*/ 45 w 185"/>
                  <a:gd name="T31" fmla="*/ 0 h 184"/>
                  <a:gd name="T32" fmla="*/ 0 w 185"/>
                  <a:gd name="T33" fmla="*/ 0 h 184"/>
                  <a:gd name="T34" fmla="*/ 185 w 185"/>
                  <a:gd name="T35" fmla="*/ 184 h 184"/>
                  <a:gd name="T36" fmla="*/ 185 w 185"/>
                  <a:gd name="T37" fmla="*/ 140 h 184"/>
                  <a:gd name="T38" fmla="*/ 45 w 185"/>
                  <a:gd name="T39" fmla="*/ 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5" h="184">
                    <a:moveTo>
                      <a:pt x="179" y="35"/>
                    </a:moveTo>
                    <a:cubicBezTo>
                      <a:pt x="179" y="6"/>
                      <a:pt x="179" y="6"/>
                      <a:pt x="179" y="6"/>
                    </a:cubicBezTo>
                    <a:cubicBezTo>
                      <a:pt x="149" y="6"/>
                      <a:pt x="149" y="6"/>
                      <a:pt x="149" y="6"/>
                    </a:cubicBezTo>
                    <a:cubicBezTo>
                      <a:pt x="152" y="21"/>
                      <a:pt x="164" y="33"/>
                      <a:pt x="179" y="35"/>
                    </a:cubicBezTo>
                    <a:close/>
                    <a:moveTo>
                      <a:pt x="179" y="88"/>
                    </a:moveTo>
                    <a:cubicBezTo>
                      <a:pt x="179" y="45"/>
                      <a:pt x="179" y="45"/>
                      <a:pt x="179" y="45"/>
                    </a:cubicBezTo>
                    <a:cubicBezTo>
                      <a:pt x="158" y="42"/>
                      <a:pt x="142" y="26"/>
                      <a:pt x="140" y="6"/>
                    </a:cubicBezTo>
                    <a:cubicBezTo>
                      <a:pt x="97" y="6"/>
                      <a:pt x="97" y="6"/>
                      <a:pt x="97" y="6"/>
                    </a:cubicBezTo>
                    <a:cubicBezTo>
                      <a:pt x="97" y="0"/>
                      <a:pt x="97" y="0"/>
                      <a:pt x="97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67"/>
                      <a:pt x="117" y="122"/>
                      <a:pt x="185" y="122"/>
                    </a:cubicBezTo>
                    <a:cubicBezTo>
                      <a:pt x="185" y="88"/>
                      <a:pt x="185" y="88"/>
                      <a:pt x="185" y="88"/>
                    </a:cubicBezTo>
                    <a:lnTo>
                      <a:pt x="179" y="88"/>
                    </a:lnTo>
                    <a:close/>
                    <a:moveTo>
                      <a:pt x="4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02"/>
                      <a:pt x="83" y="184"/>
                      <a:pt x="185" y="184"/>
                    </a:cubicBezTo>
                    <a:cubicBezTo>
                      <a:pt x="185" y="140"/>
                      <a:pt x="185" y="140"/>
                      <a:pt x="185" y="140"/>
                    </a:cubicBezTo>
                    <a:cubicBezTo>
                      <a:pt x="107" y="140"/>
                      <a:pt x="45" y="7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5" name="Freeform 32"/>
              <p:cNvSpPr>
                <a:spLocks noEditPoints="1"/>
              </p:cNvSpPr>
              <p:nvPr/>
            </p:nvSpPr>
            <p:spPr bwMode="auto">
              <a:xfrm>
                <a:off x="1124820" y="4197492"/>
                <a:ext cx="151095" cy="151095"/>
              </a:xfrm>
              <a:custGeom>
                <a:avLst/>
                <a:gdLst>
                  <a:gd name="T0" fmla="*/ 122 w 184"/>
                  <a:gd name="T1" fmla="*/ 0 h 184"/>
                  <a:gd name="T2" fmla="*/ 122 w 184"/>
                  <a:gd name="T3" fmla="*/ 0 h 184"/>
                  <a:gd name="T4" fmla="*/ 88 w 184"/>
                  <a:gd name="T5" fmla="*/ 0 h 184"/>
                  <a:gd name="T6" fmla="*/ 88 w 184"/>
                  <a:gd name="T7" fmla="*/ 6 h 184"/>
                  <a:gd name="T8" fmla="*/ 44 w 184"/>
                  <a:gd name="T9" fmla="*/ 6 h 184"/>
                  <a:gd name="T10" fmla="*/ 5 w 184"/>
                  <a:gd name="T11" fmla="*/ 45 h 184"/>
                  <a:gd name="T12" fmla="*/ 5 w 184"/>
                  <a:gd name="T13" fmla="*/ 88 h 184"/>
                  <a:gd name="T14" fmla="*/ 0 w 184"/>
                  <a:gd name="T15" fmla="*/ 88 h 184"/>
                  <a:gd name="T16" fmla="*/ 0 w 184"/>
                  <a:gd name="T17" fmla="*/ 122 h 184"/>
                  <a:gd name="T18" fmla="*/ 0 w 184"/>
                  <a:gd name="T19" fmla="*/ 122 h 184"/>
                  <a:gd name="T20" fmla="*/ 122 w 184"/>
                  <a:gd name="T21" fmla="*/ 0 h 184"/>
                  <a:gd name="T22" fmla="*/ 140 w 184"/>
                  <a:gd name="T23" fmla="*/ 0 h 184"/>
                  <a:gd name="T24" fmla="*/ 140 w 184"/>
                  <a:gd name="T25" fmla="*/ 0 h 184"/>
                  <a:gd name="T26" fmla="*/ 0 w 184"/>
                  <a:gd name="T27" fmla="*/ 140 h 184"/>
                  <a:gd name="T28" fmla="*/ 0 w 184"/>
                  <a:gd name="T29" fmla="*/ 140 h 184"/>
                  <a:gd name="T30" fmla="*/ 0 w 184"/>
                  <a:gd name="T31" fmla="*/ 184 h 184"/>
                  <a:gd name="T32" fmla="*/ 184 w 184"/>
                  <a:gd name="T33" fmla="*/ 0 h 184"/>
                  <a:gd name="T34" fmla="*/ 140 w 184"/>
                  <a:gd name="T35" fmla="*/ 0 h 184"/>
                  <a:gd name="T36" fmla="*/ 35 w 184"/>
                  <a:gd name="T37" fmla="*/ 6 h 184"/>
                  <a:gd name="T38" fmla="*/ 5 w 184"/>
                  <a:gd name="T39" fmla="*/ 6 h 184"/>
                  <a:gd name="T40" fmla="*/ 5 w 184"/>
                  <a:gd name="T41" fmla="*/ 35 h 184"/>
                  <a:gd name="T42" fmla="*/ 35 w 184"/>
                  <a:gd name="T43" fmla="*/ 6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4" h="184">
                    <a:moveTo>
                      <a:pt x="122" y="0"/>
                    </a:moveTo>
                    <a:cubicBezTo>
                      <a:pt x="122" y="0"/>
                      <a:pt x="122" y="0"/>
                      <a:pt x="122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88" y="6"/>
                      <a:pt x="88" y="6"/>
                      <a:pt x="88" y="6"/>
                    </a:cubicBezTo>
                    <a:cubicBezTo>
                      <a:pt x="44" y="6"/>
                      <a:pt x="44" y="6"/>
                      <a:pt x="44" y="6"/>
                    </a:cubicBezTo>
                    <a:cubicBezTo>
                      <a:pt x="42" y="26"/>
                      <a:pt x="26" y="42"/>
                      <a:pt x="5" y="45"/>
                    </a:cubicBezTo>
                    <a:cubicBezTo>
                      <a:pt x="5" y="88"/>
                      <a:pt x="5" y="88"/>
                      <a:pt x="5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67" y="122"/>
                      <a:pt x="122" y="67"/>
                      <a:pt x="122" y="0"/>
                    </a:cubicBezTo>
                    <a:close/>
                    <a:moveTo>
                      <a:pt x="140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140" y="77"/>
                      <a:pt x="77" y="140"/>
                      <a:pt x="0" y="140"/>
                    </a:cubicBezTo>
                    <a:cubicBezTo>
                      <a:pt x="0" y="140"/>
                      <a:pt x="0" y="140"/>
                      <a:pt x="0" y="140"/>
                    </a:cubicBezTo>
                    <a:cubicBezTo>
                      <a:pt x="0" y="184"/>
                      <a:pt x="0" y="184"/>
                      <a:pt x="0" y="184"/>
                    </a:cubicBezTo>
                    <a:cubicBezTo>
                      <a:pt x="101" y="184"/>
                      <a:pt x="184" y="102"/>
                      <a:pt x="184" y="0"/>
                    </a:cubicBezTo>
                    <a:lnTo>
                      <a:pt x="140" y="0"/>
                    </a:lnTo>
                    <a:close/>
                    <a:moveTo>
                      <a:pt x="35" y="6"/>
                    </a:moveTo>
                    <a:cubicBezTo>
                      <a:pt x="5" y="6"/>
                      <a:pt x="5" y="6"/>
                      <a:pt x="5" y="6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20" y="33"/>
                      <a:pt x="32" y="21"/>
                      <a:pt x="35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Freeform 33"/>
              <p:cNvSpPr>
                <a:spLocks noEditPoints="1"/>
              </p:cNvSpPr>
              <p:nvPr/>
            </p:nvSpPr>
            <p:spPr bwMode="auto">
              <a:xfrm>
                <a:off x="1124820" y="4046397"/>
                <a:ext cx="151095" cy="151095"/>
              </a:xfrm>
              <a:custGeom>
                <a:avLst/>
                <a:gdLst>
                  <a:gd name="T0" fmla="*/ 5 w 184"/>
                  <a:gd name="T1" fmla="*/ 149 h 184"/>
                  <a:gd name="T2" fmla="*/ 5 w 184"/>
                  <a:gd name="T3" fmla="*/ 178 h 184"/>
                  <a:gd name="T4" fmla="*/ 35 w 184"/>
                  <a:gd name="T5" fmla="*/ 178 h 184"/>
                  <a:gd name="T6" fmla="*/ 5 w 184"/>
                  <a:gd name="T7" fmla="*/ 149 h 184"/>
                  <a:gd name="T8" fmla="*/ 0 w 184"/>
                  <a:gd name="T9" fmla="*/ 0 h 184"/>
                  <a:gd name="T10" fmla="*/ 0 w 184"/>
                  <a:gd name="T11" fmla="*/ 44 h 184"/>
                  <a:gd name="T12" fmla="*/ 0 w 184"/>
                  <a:gd name="T13" fmla="*/ 44 h 184"/>
                  <a:gd name="T14" fmla="*/ 140 w 184"/>
                  <a:gd name="T15" fmla="*/ 184 h 184"/>
                  <a:gd name="T16" fmla="*/ 184 w 184"/>
                  <a:gd name="T17" fmla="*/ 184 h 184"/>
                  <a:gd name="T18" fmla="*/ 0 w 184"/>
                  <a:gd name="T19" fmla="*/ 0 h 184"/>
                  <a:gd name="T20" fmla="*/ 0 w 184"/>
                  <a:gd name="T21" fmla="*/ 62 h 184"/>
                  <a:gd name="T22" fmla="*/ 0 w 184"/>
                  <a:gd name="T23" fmla="*/ 62 h 184"/>
                  <a:gd name="T24" fmla="*/ 0 w 184"/>
                  <a:gd name="T25" fmla="*/ 96 h 184"/>
                  <a:gd name="T26" fmla="*/ 5 w 184"/>
                  <a:gd name="T27" fmla="*/ 96 h 184"/>
                  <a:gd name="T28" fmla="*/ 5 w 184"/>
                  <a:gd name="T29" fmla="*/ 139 h 184"/>
                  <a:gd name="T30" fmla="*/ 44 w 184"/>
                  <a:gd name="T31" fmla="*/ 178 h 184"/>
                  <a:gd name="T32" fmla="*/ 88 w 184"/>
                  <a:gd name="T33" fmla="*/ 178 h 184"/>
                  <a:gd name="T34" fmla="*/ 88 w 184"/>
                  <a:gd name="T35" fmla="*/ 184 h 184"/>
                  <a:gd name="T36" fmla="*/ 122 w 184"/>
                  <a:gd name="T37" fmla="*/ 184 h 184"/>
                  <a:gd name="T38" fmla="*/ 0 w 184"/>
                  <a:gd name="T39" fmla="*/ 62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4" h="184">
                    <a:moveTo>
                      <a:pt x="5" y="149"/>
                    </a:moveTo>
                    <a:cubicBezTo>
                      <a:pt x="5" y="178"/>
                      <a:pt x="5" y="178"/>
                      <a:pt x="5" y="178"/>
                    </a:cubicBezTo>
                    <a:cubicBezTo>
                      <a:pt x="35" y="178"/>
                      <a:pt x="35" y="178"/>
                      <a:pt x="35" y="178"/>
                    </a:cubicBezTo>
                    <a:cubicBezTo>
                      <a:pt x="32" y="163"/>
                      <a:pt x="20" y="151"/>
                      <a:pt x="5" y="149"/>
                    </a:cubicBezTo>
                    <a:close/>
                    <a:moveTo>
                      <a:pt x="0" y="0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77" y="44"/>
                      <a:pt x="140" y="107"/>
                      <a:pt x="140" y="18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184" y="82"/>
                      <a:pt x="101" y="0"/>
                      <a:pt x="0" y="0"/>
                    </a:cubicBezTo>
                    <a:close/>
                    <a:moveTo>
                      <a:pt x="0" y="62"/>
                    </a:moveTo>
                    <a:cubicBezTo>
                      <a:pt x="0" y="62"/>
                      <a:pt x="0" y="62"/>
                      <a:pt x="0" y="62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5" y="96"/>
                      <a:pt x="5" y="96"/>
                      <a:pt x="5" y="96"/>
                    </a:cubicBezTo>
                    <a:cubicBezTo>
                      <a:pt x="5" y="139"/>
                      <a:pt x="5" y="139"/>
                      <a:pt x="5" y="139"/>
                    </a:cubicBezTo>
                    <a:cubicBezTo>
                      <a:pt x="26" y="142"/>
                      <a:pt x="42" y="158"/>
                      <a:pt x="44" y="178"/>
                    </a:cubicBezTo>
                    <a:cubicBezTo>
                      <a:pt x="88" y="178"/>
                      <a:pt x="88" y="178"/>
                      <a:pt x="88" y="178"/>
                    </a:cubicBezTo>
                    <a:cubicBezTo>
                      <a:pt x="88" y="184"/>
                      <a:pt x="88" y="184"/>
                      <a:pt x="88" y="184"/>
                    </a:cubicBezTo>
                    <a:cubicBezTo>
                      <a:pt x="122" y="184"/>
                      <a:pt x="122" y="184"/>
                      <a:pt x="122" y="184"/>
                    </a:cubicBezTo>
                    <a:cubicBezTo>
                      <a:pt x="122" y="116"/>
                      <a:pt x="67" y="62"/>
                      <a:pt x="0" y="6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7" name="Oval 26"/>
          <p:cNvSpPr/>
          <p:nvPr/>
        </p:nvSpPr>
        <p:spPr>
          <a:xfrm>
            <a:off x="8453191" y="6419434"/>
            <a:ext cx="214987" cy="2153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347378" y="6423539"/>
            <a:ext cx="432324" cy="2264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01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45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2"/>
          <p:cNvSpPr>
            <a:spLocks noChangeArrowheads="1"/>
          </p:cNvSpPr>
          <p:nvPr/>
        </p:nvSpPr>
        <p:spPr bwMode="auto">
          <a:xfrm>
            <a:off x="3452605" y="762000"/>
            <a:ext cx="25519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Research Problem</a:t>
            </a:r>
            <a:endParaRPr lang="en-US" sz="1050" dirty="0">
              <a:solidFill>
                <a:schemeClr val="bg1"/>
              </a:solidFill>
              <a:latin typeface="Lato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290" y="1697249"/>
            <a:ext cx="3733800" cy="21002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838574"/>
            <a:ext cx="3733800" cy="21002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838574"/>
            <a:ext cx="3733800" cy="210026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8453191" y="6419434"/>
            <a:ext cx="214987" cy="2153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347378" y="6423539"/>
            <a:ext cx="432324" cy="2264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02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04800" y="6320142"/>
            <a:ext cx="969289" cy="252900"/>
            <a:chOff x="416913" y="6400800"/>
            <a:chExt cx="969289" cy="252900"/>
          </a:xfrm>
        </p:grpSpPr>
        <p:sp>
          <p:nvSpPr>
            <p:cNvPr id="10" name="Rectangle 28"/>
            <p:cNvSpPr>
              <a:spLocks noChangeArrowheads="1"/>
            </p:cNvSpPr>
            <p:nvPr/>
          </p:nvSpPr>
          <p:spPr bwMode="auto">
            <a:xfrm>
              <a:off x="709735" y="6468299"/>
              <a:ext cx="67646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Lato" pitchFamily="34" charset="0"/>
                  <a:cs typeface="Arial" pitchFamily="34" charset="0"/>
                </a:rPr>
                <a:t>Furniture</a:t>
              </a:r>
              <a:endParaRPr kumimoji="0" lang="en-US" sz="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22"/>
            <p:cNvSpPr>
              <a:spLocks noChangeArrowheads="1"/>
            </p:cNvSpPr>
            <p:nvPr/>
          </p:nvSpPr>
          <p:spPr bwMode="auto">
            <a:xfrm>
              <a:off x="714829" y="6400800"/>
              <a:ext cx="671373" cy="107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700" dirty="0" err="1" smtClean="0">
                  <a:solidFill>
                    <a:schemeClr val="bg1"/>
                  </a:solidFill>
                  <a:latin typeface="Lato Light" pitchFamily="34" charset="0"/>
                  <a:cs typeface="Arial" pitchFamily="34" charset="0"/>
                </a:rPr>
                <a:t>Markless</a:t>
              </a:r>
              <a:endParaRPr kumimoji="0" lang="en-US" sz="7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416913" y="6400801"/>
              <a:ext cx="251901" cy="252899"/>
              <a:chOff x="914400" y="3987072"/>
              <a:chExt cx="419914" cy="420841"/>
            </a:xfrm>
          </p:grpSpPr>
          <p:sp>
            <p:nvSpPr>
              <p:cNvPr id="13" name="Freeform 29"/>
              <p:cNvSpPr>
                <a:spLocks noEditPoints="1"/>
              </p:cNvSpPr>
              <p:nvPr/>
            </p:nvSpPr>
            <p:spPr bwMode="auto">
              <a:xfrm>
                <a:off x="914400" y="3987072"/>
                <a:ext cx="419914" cy="420841"/>
              </a:xfrm>
              <a:custGeom>
                <a:avLst/>
                <a:gdLst>
                  <a:gd name="T0" fmla="*/ 256 w 511"/>
                  <a:gd name="T1" fmla="*/ 0 h 512"/>
                  <a:gd name="T2" fmla="*/ 0 w 511"/>
                  <a:gd name="T3" fmla="*/ 256 h 512"/>
                  <a:gd name="T4" fmla="*/ 256 w 511"/>
                  <a:gd name="T5" fmla="*/ 512 h 512"/>
                  <a:gd name="T6" fmla="*/ 511 w 511"/>
                  <a:gd name="T7" fmla="*/ 256 h 512"/>
                  <a:gd name="T8" fmla="*/ 256 w 511"/>
                  <a:gd name="T9" fmla="*/ 0 h 512"/>
                  <a:gd name="T10" fmla="*/ 256 w 511"/>
                  <a:gd name="T11" fmla="*/ 475 h 512"/>
                  <a:gd name="T12" fmla="*/ 36 w 511"/>
                  <a:gd name="T13" fmla="*/ 256 h 512"/>
                  <a:gd name="T14" fmla="*/ 256 w 511"/>
                  <a:gd name="T15" fmla="*/ 37 h 512"/>
                  <a:gd name="T16" fmla="*/ 475 w 511"/>
                  <a:gd name="T17" fmla="*/ 256 h 512"/>
                  <a:gd name="T18" fmla="*/ 256 w 511"/>
                  <a:gd name="T19" fmla="*/ 475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1" h="512">
                    <a:moveTo>
                      <a:pt x="256" y="0"/>
                    </a:moveTo>
                    <a:cubicBezTo>
                      <a:pt x="114" y="0"/>
                      <a:pt x="0" y="115"/>
                      <a:pt x="0" y="256"/>
                    </a:cubicBezTo>
                    <a:cubicBezTo>
                      <a:pt x="0" y="397"/>
                      <a:pt x="114" y="512"/>
                      <a:pt x="256" y="512"/>
                    </a:cubicBezTo>
                    <a:cubicBezTo>
                      <a:pt x="397" y="512"/>
                      <a:pt x="511" y="397"/>
                      <a:pt x="511" y="256"/>
                    </a:cubicBezTo>
                    <a:cubicBezTo>
                      <a:pt x="511" y="115"/>
                      <a:pt x="397" y="0"/>
                      <a:pt x="256" y="0"/>
                    </a:cubicBezTo>
                    <a:close/>
                    <a:moveTo>
                      <a:pt x="256" y="475"/>
                    </a:moveTo>
                    <a:cubicBezTo>
                      <a:pt x="135" y="475"/>
                      <a:pt x="36" y="377"/>
                      <a:pt x="36" y="256"/>
                    </a:cubicBezTo>
                    <a:cubicBezTo>
                      <a:pt x="36" y="135"/>
                      <a:pt x="135" y="37"/>
                      <a:pt x="256" y="37"/>
                    </a:cubicBezTo>
                    <a:cubicBezTo>
                      <a:pt x="377" y="37"/>
                      <a:pt x="475" y="135"/>
                      <a:pt x="475" y="256"/>
                    </a:cubicBezTo>
                    <a:cubicBezTo>
                      <a:pt x="475" y="377"/>
                      <a:pt x="377" y="475"/>
                      <a:pt x="256" y="475"/>
                    </a:cubicBezTo>
                    <a:close/>
                  </a:path>
                </a:pathLst>
              </a:custGeom>
              <a:gradFill>
                <a:gsLst>
                  <a:gs pos="23000">
                    <a:srgbClr val="F8F8F8"/>
                  </a:gs>
                  <a:gs pos="100000">
                    <a:schemeClr val="bg1">
                      <a:lumMod val="75000"/>
                      <a:alpha val="70000"/>
                    </a:schemeClr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  <p:sp>
            <p:nvSpPr>
              <p:cNvPr id="14" name="Freeform 30"/>
              <p:cNvSpPr>
                <a:spLocks noEditPoints="1"/>
              </p:cNvSpPr>
              <p:nvPr/>
            </p:nvSpPr>
            <p:spPr bwMode="auto">
              <a:xfrm>
                <a:off x="972799" y="4046397"/>
                <a:ext cx="152022" cy="151095"/>
              </a:xfrm>
              <a:custGeom>
                <a:avLst/>
                <a:gdLst>
                  <a:gd name="T0" fmla="*/ 0 w 185"/>
                  <a:gd name="T1" fmla="*/ 184 h 184"/>
                  <a:gd name="T2" fmla="*/ 45 w 185"/>
                  <a:gd name="T3" fmla="*/ 184 h 184"/>
                  <a:gd name="T4" fmla="*/ 185 w 185"/>
                  <a:gd name="T5" fmla="*/ 44 h 184"/>
                  <a:gd name="T6" fmla="*/ 185 w 185"/>
                  <a:gd name="T7" fmla="*/ 0 h 184"/>
                  <a:gd name="T8" fmla="*/ 0 w 185"/>
                  <a:gd name="T9" fmla="*/ 184 h 184"/>
                  <a:gd name="T10" fmla="*/ 62 w 185"/>
                  <a:gd name="T11" fmla="*/ 184 h 184"/>
                  <a:gd name="T12" fmla="*/ 97 w 185"/>
                  <a:gd name="T13" fmla="*/ 184 h 184"/>
                  <a:gd name="T14" fmla="*/ 97 w 185"/>
                  <a:gd name="T15" fmla="*/ 178 h 184"/>
                  <a:gd name="T16" fmla="*/ 140 w 185"/>
                  <a:gd name="T17" fmla="*/ 178 h 184"/>
                  <a:gd name="T18" fmla="*/ 179 w 185"/>
                  <a:gd name="T19" fmla="*/ 139 h 184"/>
                  <a:gd name="T20" fmla="*/ 179 w 185"/>
                  <a:gd name="T21" fmla="*/ 96 h 184"/>
                  <a:gd name="T22" fmla="*/ 185 w 185"/>
                  <a:gd name="T23" fmla="*/ 96 h 184"/>
                  <a:gd name="T24" fmla="*/ 185 w 185"/>
                  <a:gd name="T25" fmla="*/ 62 h 184"/>
                  <a:gd name="T26" fmla="*/ 62 w 185"/>
                  <a:gd name="T27" fmla="*/ 184 h 184"/>
                  <a:gd name="T28" fmla="*/ 149 w 185"/>
                  <a:gd name="T29" fmla="*/ 178 h 184"/>
                  <a:gd name="T30" fmla="*/ 179 w 185"/>
                  <a:gd name="T31" fmla="*/ 178 h 184"/>
                  <a:gd name="T32" fmla="*/ 179 w 185"/>
                  <a:gd name="T33" fmla="*/ 149 h 184"/>
                  <a:gd name="T34" fmla="*/ 149 w 185"/>
                  <a:gd name="T35" fmla="*/ 178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5" h="184">
                    <a:moveTo>
                      <a:pt x="0" y="184"/>
                    </a:moveTo>
                    <a:cubicBezTo>
                      <a:pt x="45" y="184"/>
                      <a:pt x="45" y="184"/>
                      <a:pt x="45" y="184"/>
                    </a:cubicBezTo>
                    <a:cubicBezTo>
                      <a:pt x="45" y="107"/>
                      <a:pt x="107" y="44"/>
                      <a:pt x="185" y="44"/>
                    </a:cubicBezTo>
                    <a:cubicBezTo>
                      <a:pt x="185" y="0"/>
                      <a:pt x="185" y="0"/>
                      <a:pt x="185" y="0"/>
                    </a:cubicBezTo>
                    <a:cubicBezTo>
                      <a:pt x="83" y="0"/>
                      <a:pt x="0" y="82"/>
                      <a:pt x="0" y="184"/>
                    </a:cubicBezTo>
                    <a:close/>
                    <a:moveTo>
                      <a:pt x="62" y="184"/>
                    </a:moveTo>
                    <a:cubicBezTo>
                      <a:pt x="97" y="184"/>
                      <a:pt x="97" y="184"/>
                      <a:pt x="97" y="184"/>
                    </a:cubicBezTo>
                    <a:cubicBezTo>
                      <a:pt x="97" y="178"/>
                      <a:pt x="97" y="178"/>
                      <a:pt x="97" y="178"/>
                    </a:cubicBezTo>
                    <a:cubicBezTo>
                      <a:pt x="140" y="178"/>
                      <a:pt x="140" y="178"/>
                      <a:pt x="140" y="178"/>
                    </a:cubicBezTo>
                    <a:cubicBezTo>
                      <a:pt x="142" y="158"/>
                      <a:pt x="158" y="142"/>
                      <a:pt x="179" y="139"/>
                    </a:cubicBezTo>
                    <a:cubicBezTo>
                      <a:pt x="179" y="96"/>
                      <a:pt x="179" y="96"/>
                      <a:pt x="179" y="96"/>
                    </a:cubicBezTo>
                    <a:cubicBezTo>
                      <a:pt x="185" y="96"/>
                      <a:pt x="185" y="96"/>
                      <a:pt x="185" y="96"/>
                    </a:cubicBezTo>
                    <a:cubicBezTo>
                      <a:pt x="185" y="62"/>
                      <a:pt x="185" y="62"/>
                      <a:pt x="185" y="62"/>
                    </a:cubicBezTo>
                    <a:cubicBezTo>
                      <a:pt x="117" y="62"/>
                      <a:pt x="62" y="116"/>
                      <a:pt x="62" y="184"/>
                    </a:cubicBezTo>
                    <a:close/>
                    <a:moveTo>
                      <a:pt x="149" y="178"/>
                    </a:moveTo>
                    <a:cubicBezTo>
                      <a:pt x="179" y="178"/>
                      <a:pt x="179" y="178"/>
                      <a:pt x="179" y="178"/>
                    </a:cubicBezTo>
                    <a:cubicBezTo>
                      <a:pt x="179" y="149"/>
                      <a:pt x="179" y="149"/>
                      <a:pt x="179" y="149"/>
                    </a:cubicBezTo>
                    <a:cubicBezTo>
                      <a:pt x="164" y="151"/>
                      <a:pt x="152" y="163"/>
                      <a:pt x="149" y="178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  <p:sp>
            <p:nvSpPr>
              <p:cNvPr id="15" name="Freeform 31"/>
              <p:cNvSpPr>
                <a:spLocks noEditPoints="1"/>
              </p:cNvSpPr>
              <p:nvPr/>
            </p:nvSpPr>
            <p:spPr bwMode="auto">
              <a:xfrm>
                <a:off x="972799" y="4197492"/>
                <a:ext cx="152022" cy="151095"/>
              </a:xfrm>
              <a:custGeom>
                <a:avLst/>
                <a:gdLst>
                  <a:gd name="T0" fmla="*/ 179 w 185"/>
                  <a:gd name="T1" fmla="*/ 35 h 184"/>
                  <a:gd name="T2" fmla="*/ 179 w 185"/>
                  <a:gd name="T3" fmla="*/ 6 h 184"/>
                  <a:gd name="T4" fmla="*/ 149 w 185"/>
                  <a:gd name="T5" fmla="*/ 6 h 184"/>
                  <a:gd name="T6" fmla="*/ 179 w 185"/>
                  <a:gd name="T7" fmla="*/ 35 h 184"/>
                  <a:gd name="T8" fmla="*/ 179 w 185"/>
                  <a:gd name="T9" fmla="*/ 88 h 184"/>
                  <a:gd name="T10" fmla="*/ 179 w 185"/>
                  <a:gd name="T11" fmla="*/ 45 h 184"/>
                  <a:gd name="T12" fmla="*/ 140 w 185"/>
                  <a:gd name="T13" fmla="*/ 6 h 184"/>
                  <a:gd name="T14" fmla="*/ 97 w 185"/>
                  <a:gd name="T15" fmla="*/ 6 h 184"/>
                  <a:gd name="T16" fmla="*/ 97 w 185"/>
                  <a:gd name="T17" fmla="*/ 0 h 184"/>
                  <a:gd name="T18" fmla="*/ 62 w 185"/>
                  <a:gd name="T19" fmla="*/ 0 h 184"/>
                  <a:gd name="T20" fmla="*/ 62 w 185"/>
                  <a:gd name="T21" fmla="*/ 0 h 184"/>
                  <a:gd name="T22" fmla="*/ 185 w 185"/>
                  <a:gd name="T23" fmla="*/ 122 h 184"/>
                  <a:gd name="T24" fmla="*/ 185 w 185"/>
                  <a:gd name="T25" fmla="*/ 88 h 184"/>
                  <a:gd name="T26" fmla="*/ 179 w 185"/>
                  <a:gd name="T27" fmla="*/ 88 h 184"/>
                  <a:gd name="T28" fmla="*/ 45 w 185"/>
                  <a:gd name="T29" fmla="*/ 0 h 184"/>
                  <a:gd name="T30" fmla="*/ 45 w 185"/>
                  <a:gd name="T31" fmla="*/ 0 h 184"/>
                  <a:gd name="T32" fmla="*/ 0 w 185"/>
                  <a:gd name="T33" fmla="*/ 0 h 184"/>
                  <a:gd name="T34" fmla="*/ 185 w 185"/>
                  <a:gd name="T35" fmla="*/ 184 h 184"/>
                  <a:gd name="T36" fmla="*/ 185 w 185"/>
                  <a:gd name="T37" fmla="*/ 140 h 184"/>
                  <a:gd name="T38" fmla="*/ 45 w 185"/>
                  <a:gd name="T39" fmla="*/ 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5" h="184">
                    <a:moveTo>
                      <a:pt x="179" y="35"/>
                    </a:moveTo>
                    <a:cubicBezTo>
                      <a:pt x="179" y="6"/>
                      <a:pt x="179" y="6"/>
                      <a:pt x="179" y="6"/>
                    </a:cubicBezTo>
                    <a:cubicBezTo>
                      <a:pt x="149" y="6"/>
                      <a:pt x="149" y="6"/>
                      <a:pt x="149" y="6"/>
                    </a:cubicBezTo>
                    <a:cubicBezTo>
                      <a:pt x="152" y="21"/>
                      <a:pt x="164" y="33"/>
                      <a:pt x="179" y="35"/>
                    </a:cubicBezTo>
                    <a:close/>
                    <a:moveTo>
                      <a:pt x="179" y="88"/>
                    </a:moveTo>
                    <a:cubicBezTo>
                      <a:pt x="179" y="45"/>
                      <a:pt x="179" y="45"/>
                      <a:pt x="179" y="45"/>
                    </a:cubicBezTo>
                    <a:cubicBezTo>
                      <a:pt x="158" y="42"/>
                      <a:pt x="142" y="26"/>
                      <a:pt x="140" y="6"/>
                    </a:cubicBezTo>
                    <a:cubicBezTo>
                      <a:pt x="97" y="6"/>
                      <a:pt x="97" y="6"/>
                      <a:pt x="97" y="6"/>
                    </a:cubicBezTo>
                    <a:cubicBezTo>
                      <a:pt x="97" y="0"/>
                      <a:pt x="97" y="0"/>
                      <a:pt x="97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67"/>
                      <a:pt x="117" y="122"/>
                      <a:pt x="185" y="122"/>
                    </a:cubicBezTo>
                    <a:cubicBezTo>
                      <a:pt x="185" y="88"/>
                      <a:pt x="185" y="88"/>
                      <a:pt x="185" y="88"/>
                    </a:cubicBezTo>
                    <a:lnTo>
                      <a:pt x="179" y="88"/>
                    </a:lnTo>
                    <a:close/>
                    <a:moveTo>
                      <a:pt x="4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02"/>
                      <a:pt x="83" y="184"/>
                      <a:pt x="185" y="184"/>
                    </a:cubicBezTo>
                    <a:cubicBezTo>
                      <a:pt x="185" y="140"/>
                      <a:pt x="185" y="140"/>
                      <a:pt x="185" y="140"/>
                    </a:cubicBezTo>
                    <a:cubicBezTo>
                      <a:pt x="107" y="140"/>
                      <a:pt x="45" y="77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  <p:sp>
            <p:nvSpPr>
              <p:cNvPr id="16" name="Freeform 32"/>
              <p:cNvSpPr>
                <a:spLocks noEditPoints="1"/>
              </p:cNvSpPr>
              <p:nvPr/>
            </p:nvSpPr>
            <p:spPr bwMode="auto">
              <a:xfrm>
                <a:off x="1124820" y="4197492"/>
                <a:ext cx="151095" cy="151095"/>
              </a:xfrm>
              <a:custGeom>
                <a:avLst/>
                <a:gdLst>
                  <a:gd name="T0" fmla="*/ 122 w 184"/>
                  <a:gd name="T1" fmla="*/ 0 h 184"/>
                  <a:gd name="T2" fmla="*/ 122 w 184"/>
                  <a:gd name="T3" fmla="*/ 0 h 184"/>
                  <a:gd name="T4" fmla="*/ 88 w 184"/>
                  <a:gd name="T5" fmla="*/ 0 h 184"/>
                  <a:gd name="T6" fmla="*/ 88 w 184"/>
                  <a:gd name="T7" fmla="*/ 6 h 184"/>
                  <a:gd name="T8" fmla="*/ 44 w 184"/>
                  <a:gd name="T9" fmla="*/ 6 h 184"/>
                  <a:gd name="T10" fmla="*/ 5 w 184"/>
                  <a:gd name="T11" fmla="*/ 45 h 184"/>
                  <a:gd name="T12" fmla="*/ 5 w 184"/>
                  <a:gd name="T13" fmla="*/ 88 h 184"/>
                  <a:gd name="T14" fmla="*/ 0 w 184"/>
                  <a:gd name="T15" fmla="*/ 88 h 184"/>
                  <a:gd name="T16" fmla="*/ 0 w 184"/>
                  <a:gd name="T17" fmla="*/ 122 h 184"/>
                  <a:gd name="T18" fmla="*/ 0 w 184"/>
                  <a:gd name="T19" fmla="*/ 122 h 184"/>
                  <a:gd name="T20" fmla="*/ 122 w 184"/>
                  <a:gd name="T21" fmla="*/ 0 h 184"/>
                  <a:gd name="T22" fmla="*/ 140 w 184"/>
                  <a:gd name="T23" fmla="*/ 0 h 184"/>
                  <a:gd name="T24" fmla="*/ 140 w 184"/>
                  <a:gd name="T25" fmla="*/ 0 h 184"/>
                  <a:gd name="T26" fmla="*/ 0 w 184"/>
                  <a:gd name="T27" fmla="*/ 140 h 184"/>
                  <a:gd name="T28" fmla="*/ 0 w 184"/>
                  <a:gd name="T29" fmla="*/ 140 h 184"/>
                  <a:gd name="T30" fmla="*/ 0 w 184"/>
                  <a:gd name="T31" fmla="*/ 184 h 184"/>
                  <a:gd name="T32" fmla="*/ 184 w 184"/>
                  <a:gd name="T33" fmla="*/ 0 h 184"/>
                  <a:gd name="T34" fmla="*/ 140 w 184"/>
                  <a:gd name="T35" fmla="*/ 0 h 184"/>
                  <a:gd name="T36" fmla="*/ 35 w 184"/>
                  <a:gd name="T37" fmla="*/ 6 h 184"/>
                  <a:gd name="T38" fmla="*/ 5 w 184"/>
                  <a:gd name="T39" fmla="*/ 6 h 184"/>
                  <a:gd name="T40" fmla="*/ 5 w 184"/>
                  <a:gd name="T41" fmla="*/ 35 h 184"/>
                  <a:gd name="T42" fmla="*/ 35 w 184"/>
                  <a:gd name="T43" fmla="*/ 6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4" h="184">
                    <a:moveTo>
                      <a:pt x="122" y="0"/>
                    </a:moveTo>
                    <a:cubicBezTo>
                      <a:pt x="122" y="0"/>
                      <a:pt x="122" y="0"/>
                      <a:pt x="122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88" y="6"/>
                      <a:pt x="88" y="6"/>
                      <a:pt x="88" y="6"/>
                    </a:cubicBezTo>
                    <a:cubicBezTo>
                      <a:pt x="44" y="6"/>
                      <a:pt x="44" y="6"/>
                      <a:pt x="44" y="6"/>
                    </a:cubicBezTo>
                    <a:cubicBezTo>
                      <a:pt x="42" y="26"/>
                      <a:pt x="26" y="42"/>
                      <a:pt x="5" y="45"/>
                    </a:cubicBezTo>
                    <a:cubicBezTo>
                      <a:pt x="5" y="88"/>
                      <a:pt x="5" y="88"/>
                      <a:pt x="5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67" y="122"/>
                      <a:pt x="122" y="67"/>
                      <a:pt x="122" y="0"/>
                    </a:cubicBezTo>
                    <a:close/>
                    <a:moveTo>
                      <a:pt x="140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140" y="77"/>
                      <a:pt x="77" y="140"/>
                      <a:pt x="0" y="140"/>
                    </a:cubicBezTo>
                    <a:cubicBezTo>
                      <a:pt x="0" y="140"/>
                      <a:pt x="0" y="140"/>
                      <a:pt x="0" y="140"/>
                    </a:cubicBezTo>
                    <a:cubicBezTo>
                      <a:pt x="0" y="184"/>
                      <a:pt x="0" y="184"/>
                      <a:pt x="0" y="184"/>
                    </a:cubicBezTo>
                    <a:cubicBezTo>
                      <a:pt x="101" y="184"/>
                      <a:pt x="184" y="102"/>
                      <a:pt x="184" y="0"/>
                    </a:cubicBezTo>
                    <a:lnTo>
                      <a:pt x="140" y="0"/>
                    </a:lnTo>
                    <a:close/>
                    <a:moveTo>
                      <a:pt x="35" y="6"/>
                    </a:moveTo>
                    <a:cubicBezTo>
                      <a:pt x="5" y="6"/>
                      <a:pt x="5" y="6"/>
                      <a:pt x="5" y="6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20" y="33"/>
                      <a:pt x="32" y="21"/>
                      <a:pt x="35" y="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  <p:sp>
            <p:nvSpPr>
              <p:cNvPr id="17" name="Freeform 33"/>
              <p:cNvSpPr>
                <a:spLocks noEditPoints="1"/>
              </p:cNvSpPr>
              <p:nvPr/>
            </p:nvSpPr>
            <p:spPr bwMode="auto">
              <a:xfrm>
                <a:off x="1124820" y="4046397"/>
                <a:ext cx="151095" cy="151095"/>
              </a:xfrm>
              <a:custGeom>
                <a:avLst/>
                <a:gdLst>
                  <a:gd name="T0" fmla="*/ 5 w 184"/>
                  <a:gd name="T1" fmla="*/ 149 h 184"/>
                  <a:gd name="T2" fmla="*/ 5 w 184"/>
                  <a:gd name="T3" fmla="*/ 178 h 184"/>
                  <a:gd name="T4" fmla="*/ 35 w 184"/>
                  <a:gd name="T5" fmla="*/ 178 h 184"/>
                  <a:gd name="T6" fmla="*/ 5 w 184"/>
                  <a:gd name="T7" fmla="*/ 149 h 184"/>
                  <a:gd name="T8" fmla="*/ 0 w 184"/>
                  <a:gd name="T9" fmla="*/ 0 h 184"/>
                  <a:gd name="T10" fmla="*/ 0 w 184"/>
                  <a:gd name="T11" fmla="*/ 44 h 184"/>
                  <a:gd name="T12" fmla="*/ 0 w 184"/>
                  <a:gd name="T13" fmla="*/ 44 h 184"/>
                  <a:gd name="T14" fmla="*/ 140 w 184"/>
                  <a:gd name="T15" fmla="*/ 184 h 184"/>
                  <a:gd name="T16" fmla="*/ 184 w 184"/>
                  <a:gd name="T17" fmla="*/ 184 h 184"/>
                  <a:gd name="T18" fmla="*/ 0 w 184"/>
                  <a:gd name="T19" fmla="*/ 0 h 184"/>
                  <a:gd name="T20" fmla="*/ 0 w 184"/>
                  <a:gd name="T21" fmla="*/ 62 h 184"/>
                  <a:gd name="T22" fmla="*/ 0 w 184"/>
                  <a:gd name="T23" fmla="*/ 62 h 184"/>
                  <a:gd name="T24" fmla="*/ 0 w 184"/>
                  <a:gd name="T25" fmla="*/ 96 h 184"/>
                  <a:gd name="T26" fmla="*/ 5 w 184"/>
                  <a:gd name="T27" fmla="*/ 96 h 184"/>
                  <a:gd name="T28" fmla="*/ 5 w 184"/>
                  <a:gd name="T29" fmla="*/ 139 h 184"/>
                  <a:gd name="T30" fmla="*/ 44 w 184"/>
                  <a:gd name="T31" fmla="*/ 178 h 184"/>
                  <a:gd name="T32" fmla="*/ 88 w 184"/>
                  <a:gd name="T33" fmla="*/ 178 h 184"/>
                  <a:gd name="T34" fmla="*/ 88 w 184"/>
                  <a:gd name="T35" fmla="*/ 184 h 184"/>
                  <a:gd name="T36" fmla="*/ 122 w 184"/>
                  <a:gd name="T37" fmla="*/ 184 h 184"/>
                  <a:gd name="T38" fmla="*/ 0 w 184"/>
                  <a:gd name="T39" fmla="*/ 62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4" h="184">
                    <a:moveTo>
                      <a:pt x="5" y="149"/>
                    </a:moveTo>
                    <a:cubicBezTo>
                      <a:pt x="5" y="178"/>
                      <a:pt x="5" y="178"/>
                      <a:pt x="5" y="178"/>
                    </a:cubicBezTo>
                    <a:cubicBezTo>
                      <a:pt x="35" y="178"/>
                      <a:pt x="35" y="178"/>
                      <a:pt x="35" y="178"/>
                    </a:cubicBezTo>
                    <a:cubicBezTo>
                      <a:pt x="32" y="163"/>
                      <a:pt x="20" y="151"/>
                      <a:pt x="5" y="149"/>
                    </a:cubicBezTo>
                    <a:close/>
                    <a:moveTo>
                      <a:pt x="0" y="0"/>
                    </a:moveTo>
                    <a:cubicBezTo>
                      <a:pt x="0" y="44"/>
                      <a:pt x="0" y="44"/>
                      <a:pt x="0" y="44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77" y="44"/>
                      <a:pt x="140" y="107"/>
                      <a:pt x="140" y="184"/>
                    </a:cubicBezTo>
                    <a:cubicBezTo>
                      <a:pt x="184" y="184"/>
                      <a:pt x="184" y="184"/>
                      <a:pt x="184" y="184"/>
                    </a:cubicBezTo>
                    <a:cubicBezTo>
                      <a:pt x="184" y="82"/>
                      <a:pt x="101" y="0"/>
                      <a:pt x="0" y="0"/>
                    </a:cubicBezTo>
                    <a:close/>
                    <a:moveTo>
                      <a:pt x="0" y="62"/>
                    </a:moveTo>
                    <a:cubicBezTo>
                      <a:pt x="0" y="62"/>
                      <a:pt x="0" y="62"/>
                      <a:pt x="0" y="62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5" y="96"/>
                      <a:pt x="5" y="96"/>
                      <a:pt x="5" y="96"/>
                    </a:cubicBezTo>
                    <a:cubicBezTo>
                      <a:pt x="5" y="139"/>
                      <a:pt x="5" y="139"/>
                      <a:pt x="5" y="139"/>
                    </a:cubicBezTo>
                    <a:cubicBezTo>
                      <a:pt x="26" y="142"/>
                      <a:pt x="42" y="158"/>
                      <a:pt x="44" y="178"/>
                    </a:cubicBezTo>
                    <a:cubicBezTo>
                      <a:pt x="88" y="178"/>
                      <a:pt x="88" y="178"/>
                      <a:pt x="88" y="178"/>
                    </a:cubicBezTo>
                    <a:cubicBezTo>
                      <a:pt x="88" y="184"/>
                      <a:pt x="88" y="184"/>
                      <a:pt x="88" y="184"/>
                    </a:cubicBezTo>
                    <a:cubicBezTo>
                      <a:pt x="122" y="184"/>
                      <a:pt x="122" y="184"/>
                      <a:pt x="122" y="184"/>
                    </a:cubicBezTo>
                    <a:cubicBezTo>
                      <a:pt x="122" y="116"/>
                      <a:pt x="67" y="62"/>
                      <a:pt x="0" y="6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5312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" name="Group 409"/>
          <p:cNvGrpSpPr/>
          <p:nvPr/>
        </p:nvGrpSpPr>
        <p:grpSpPr>
          <a:xfrm>
            <a:off x="6781800" y="2743200"/>
            <a:ext cx="1941538" cy="2480691"/>
            <a:chOff x="2645598" y="1920241"/>
            <a:chExt cx="1941538" cy="2392098"/>
          </a:xfrm>
        </p:grpSpPr>
        <p:grpSp>
          <p:nvGrpSpPr>
            <p:cNvPr id="411" name="Group 410"/>
            <p:cNvGrpSpPr/>
            <p:nvPr/>
          </p:nvGrpSpPr>
          <p:grpSpPr>
            <a:xfrm>
              <a:off x="2645598" y="1920241"/>
              <a:ext cx="1941538" cy="2392098"/>
              <a:chOff x="2645598" y="1920241"/>
              <a:chExt cx="1941538" cy="2392098"/>
            </a:xfrm>
          </p:grpSpPr>
          <p:sp>
            <p:nvSpPr>
              <p:cNvPr id="424" name="Rectangle 423"/>
              <p:cNvSpPr/>
              <p:nvPr/>
            </p:nvSpPr>
            <p:spPr>
              <a:xfrm>
                <a:off x="2645599" y="1920241"/>
                <a:ext cx="1941537" cy="2392098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25" name="Group 424"/>
              <p:cNvGrpSpPr/>
              <p:nvPr/>
            </p:nvGrpSpPr>
            <p:grpSpPr>
              <a:xfrm>
                <a:off x="2645598" y="1920243"/>
                <a:ext cx="1938308" cy="2364543"/>
                <a:chOff x="588460" y="2001385"/>
                <a:chExt cx="7864730" cy="1799592"/>
              </a:xfrm>
            </p:grpSpPr>
            <p:cxnSp>
              <p:nvCxnSpPr>
                <p:cNvPr id="426" name="Straight Connector 425"/>
                <p:cNvCxnSpPr/>
                <p:nvPr/>
              </p:nvCxnSpPr>
              <p:spPr>
                <a:xfrm>
                  <a:off x="588460" y="200138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7" name="Straight Connector 426"/>
                <p:cNvCxnSpPr/>
                <p:nvPr/>
              </p:nvCxnSpPr>
              <p:spPr>
                <a:xfrm>
                  <a:off x="588460" y="3800977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8" name="Straight Connector 427"/>
                <p:cNvCxnSpPr/>
                <p:nvPr/>
              </p:nvCxnSpPr>
              <p:spPr>
                <a:xfrm>
                  <a:off x="588460" y="226146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9" name="Straight Connector 428"/>
                <p:cNvCxnSpPr/>
                <p:nvPr/>
              </p:nvCxnSpPr>
              <p:spPr>
                <a:xfrm>
                  <a:off x="588460" y="252154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0" name="Straight Connector 429"/>
                <p:cNvCxnSpPr/>
                <p:nvPr/>
              </p:nvCxnSpPr>
              <p:spPr>
                <a:xfrm>
                  <a:off x="588460" y="278162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1" name="Straight Connector 430"/>
                <p:cNvCxnSpPr/>
                <p:nvPr/>
              </p:nvCxnSpPr>
              <p:spPr>
                <a:xfrm>
                  <a:off x="588460" y="304170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2" name="Straight Connector 431"/>
                <p:cNvCxnSpPr/>
                <p:nvPr/>
              </p:nvCxnSpPr>
              <p:spPr>
                <a:xfrm>
                  <a:off x="588460" y="330178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3" name="Straight Connector 432"/>
                <p:cNvCxnSpPr/>
                <p:nvPr/>
              </p:nvCxnSpPr>
              <p:spPr>
                <a:xfrm>
                  <a:off x="588460" y="356186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12" name="Group 411"/>
            <p:cNvGrpSpPr/>
            <p:nvPr/>
          </p:nvGrpSpPr>
          <p:grpSpPr>
            <a:xfrm>
              <a:off x="2886060" y="3052768"/>
              <a:ext cx="152400" cy="152400"/>
              <a:chOff x="2886060" y="2709416"/>
              <a:chExt cx="152400" cy="152400"/>
            </a:xfrm>
          </p:grpSpPr>
          <p:sp>
            <p:nvSpPr>
              <p:cNvPr id="422" name="Oval 421"/>
              <p:cNvSpPr/>
              <p:nvPr/>
            </p:nvSpPr>
            <p:spPr>
              <a:xfrm>
                <a:off x="2886060" y="2709416"/>
                <a:ext cx="152400" cy="1524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Freeform 17"/>
              <p:cNvSpPr>
                <a:spLocks/>
              </p:cNvSpPr>
              <p:nvPr/>
            </p:nvSpPr>
            <p:spPr bwMode="auto">
              <a:xfrm>
                <a:off x="2930291" y="2750532"/>
                <a:ext cx="63429" cy="69841"/>
              </a:xfrm>
              <a:custGeom>
                <a:avLst/>
                <a:gdLst>
                  <a:gd name="T0" fmla="*/ 183 w 193"/>
                  <a:gd name="T1" fmla="*/ 169 h 212"/>
                  <a:gd name="T2" fmla="*/ 128 w 193"/>
                  <a:gd name="T3" fmla="*/ 106 h 212"/>
                  <a:gd name="T4" fmla="*/ 183 w 193"/>
                  <a:gd name="T5" fmla="*/ 43 h 212"/>
                  <a:gd name="T6" fmla="*/ 183 w 193"/>
                  <a:gd name="T7" fmla="*/ 9 h 212"/>
                  <a:gd name="T8" fmla="*/ 149 w 193"/>
                  <a:gd name="T9" fmla="*/ 9 h 212"/>
                  <a:gd name="T10" fmla="*/ 96 w 193"/>
                  <a:gd name="T11" fmla="*/ 70 h 212"/>
                  <a:gd name="T12" fmla="*/ 43 w 193"/>
                  <a:gd name="T13" fmla="*/ 9 h 212"/>
                  <a:gd name="T14" fmla="*/ 9 w 193"/>
                  <a:gd name="T15" fmla="*/ 9 h 212"/>
                  <a:gd name="T16" fmla="*/ 9 w 193"/>
                  <a:gd name="T17" fmla="*/ 43 h 212"/>
                  <a:gd name="T18" fmla="*/ 64 w 193"/>
                  <a:gd name="T19" fmla="*/ 106 h 212"/>
                  <a:gd name="T20" fmla="*/ 9 w 193"/>
                  <a:gd name="T21" fmla="*/ 169 h 212"/>
                  <a:gd name="T22" fmla="*/ 9 w 193"/>
                  <a:gd name="T23" fmla="*/ 203 h 212"/>
                  <a:gd name="T24" fmla="*/ 43 w 193"/>
                  <a:gd name="T25" fmla="*/ 203 h 212"/>
                  <a:gd name="T26" fmla="*/ 96 w 193"/>
                  <a:gd name="T27" fmla="*/ 142 h 212"/>
                  <a:gd name="T28" fmla="*/ 149 w 193"/>
                  <a:gd name="T29" fmla="*/ 203 h 212"/>
                  <a:gd name="T30" fmla="*/ 183 w 193"/>
                  <a:gd name="T31" fmla="*/ 203 h 212"/>
                  <a:gd name="T32" fmla="*/ 183 w 193"/>
                  <a:gd name="T33" fmla="*/ 16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3" h="212">
                    <a:moveTo>
                      <a:pt x="183" y="169"/>
                    </a:moveTo>
                    <a:cubicBezTo>
                      <a:pt x="128" y="106"/>
                      <a:pt x="128" y="106"/>
                      <a:pt x="128" y="106"/>
                    </a:cubicBezTo>
                    <a:cubicBezTo>
                      <a:pt x="183" y="43"/>
                      <a:pt x="183" y="43"/>
                      <a:pt x="183" y="43"/>
                    </a:cubicBezTo>
                    <a:cubicBezTo>
                      <a:pt x="193" y="34"/>
                      <a:pt x="193" y="18"/>
                      <a:pt x="183" y="9"/>
                    </a:cubicBezTo>
                    <a:cubicBezTo>
                      <a:pt x="174" y="0"/>
                      <a:pt x="159" y="0"/>
                      <a:pt x="149" y="9"/>
                    </a:cubicBezTo>
                    <a:cubicBezTo>
                      <a:pt x="96" y="70"/>
                      <a:pt x="96" y="70"/>
                      <a:pt x="96" y="70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34" y="0"/>
                      <a:pt x="19" y="0"/>
                      <a:pt x="9" y="9"/>
                    </a:cubicBezTo>
                    <a:cubicBezTo>
                      <a:pt x="0" y="18"/>
                      <a:pt x="0" y="34"/>
                      <a:pt x="9" y="43"/>
                    </a:cubicBezTo>
                    <a:cubicBezTo>
                      <a:pt x="64" y="106"/>
                      <a:pt x="64" y="106"/>
                      <a:pt x="64" y="106"/>
                    </a:cubicBezTo>
                    <a:cubicBezTo>
                      <a:pt x="9" y="169"/>
                      <a:pt x="9" y="169"/>
                      <a:pt x="9" y="169"/>
                    </a:cubicBezTo>
                    <a:cubicBezTo>
                      <a:pt x="0" y="178"/>
                      <a:pt x="0" y="194"/>
                      <a:pt x="9" y="203"/>
                    </a:cubicBezTo>
                    <a:cubicBezTo>
                      <a:pt x="19" y="212"/>
                      <a:pt x="34" y="212"/>
                      <a:pt x="43" y="203"/>
                    </a:cubicBezTo>
                    <a:cubicBezTo>
                      <a:pt x="96" y="142"/>
                      <a:pt x="96" y="142"/>
                      <a:pt x="96" y="142"/>
                    </a:cubicBezTo>
                    <a:cubicBezTo>
                      <a:pt x="149" y="203"/>
                      <a:pt x="149" y="203"/>
                      <a:pt x="149" y="203"/>
                    </a:cubicBezTo>
                    <a:cubicBezTo>
                      <a:pt x="159" y="212"/>
                      <a:pt x="174" y="212"/>
                      <a:pt x="183" y="203"/>
                    </a:cubicBezTo>
                    <a:cubicBezTo>
                      <a:pt x="193" y="194"/>
                      <a:pt x="193" y="178"/>
                      <a:pt x="183" y="1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13" name="Group 412"/>
            <p:cNvGrpSpPr/>
            <p:nvPr/>
          </p:nvGrpSpPr>
          <p:grpSpPr>
            <a:xfrm>
              <a:off x="2886060" y="2023394"/>
              <a:ext cx="152400" cy="152400"/>
              <a:chOff x="2870058" y="2007392"/>
              <a:chExt cx="184404" cy="184404"/>
            </a:xfrm>
          </p:grpSpPr>
          <p:sp>
            <p:nvSpPr>
              <p:cNvPr id="420" name="Oval 419"/>
              <p:cNvSpPr/>
              <p:nvPr/>
            </p:nvSpPr>
            <p:spPr>
              <a:xfrm>
                <a:off x="2870058" y="2007392"/>
                <a:ext cx="184404" cy="18440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1" name="Freeform 19"/>
              <p:cNvSpPr>
                <a:spLocks/>
              </p:cNvSpPr>
              <p:nvPr/>
            </p:nvSpPr>
            <p:spPr bwMode="auto">
              <a:xfrm>
                <a:off x="2915775" y="2051530"/>
                <a:ext cx="92969" cy="9612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9 h 284"/>
                  <a:gd name="T6" fmla="*/ 14 w 274"/>
                  <a:gd name="T7" fmla="*/ 140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8 h 284"/>
                  <a:gd name="T14" fmla="*/ 257 w 274"/>
                  <a:gd name="T15" fmla="*/ 9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9"/>
                      <a:pt x="9" y="179"/>
                      <a:pt x="9" y="179"/>
                    </a:cubicBezTo>
                    <a:cubicBezTo>
                      <a:pt x="0" y="167"/>
                      <a:pt x="2" y="149"/>
                      <a:pt x="14" y="140"/>
                    </a:cubicBezTo>
                    <a:cubicBezTo>
                      <a:pt x="27" y="131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8"/>
                      <a:pt x="219" y="18"/>
                      <a:pt x="219" y="18"/>
                    </a:cubicBezTo>
                    <a:cubicBezTo>
                      <a:pt x="227" y="4"/>
                      <a:pt x="244" y="0"/>
                      <a:pt x="257" y="9"/>
                    </a:cubicBezTo>
                    <a:cubicBezTo>
                      <a:pt x="270" y="17"/>
                      <a:pt x="274" y="34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2" y="279"/>
                      <a:pt x="113" y="284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14" name="Group 413"/>
            <p:cNvGrpSpPr/>
            <p:nvPr/>
          </p:nvGrpSpPr>
          <p:grpSpPr>
            <a:xfrm>
              <a:off x="2886060" y="2366405"/>
              <a:ext cx="152400" cy="152400"/>
              <a:chOff x="2870058" y="2007392"/>
              <a:chExt cx="184404" cy="184404"/>
            </a:xfrm>
          </p:grpSpPr>
          <p:sp>
            <p:nvSpPr>
              <p:cNvPr id="418" name="Oval 417"/>
              <p:cNvSpPr/>
              <p:nvPr/>
            </p:nvSpPr>
            <p:spPr>
              <a:xfrm>
                <a:off x="2870058" y="2007392"/>
                <a:ext cx="184404" cy="18440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Freeform 19"/>
              <p:cNvSpPr>
                <a:spLocks/>
              </p:cNvSpPr>
              <p:nvPr/>
            </p:nvSpPr>
            <p:spPr bwMode="auto">
              <a:xfrm>
                <a:off x="2915775" y="2051530"/>
                <a:ext cx="92969" cy="9612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9 h 284"/>
                  <a:gd name="T6" fmla="*/ 14 w 274"/>
                  <a:gd name="T7" fmla="*/ 140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8 h 284"/>
                  <a:gd name="T14" fmla="*/ 257 w 274"/>
                  <a:gd name="T15" fmla="*/ 9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9"/>
                      <a:pt x="9" y="179"/>
                      <a:pt x="9" y="179"/>
                    </a:cubicBezTo>
                    <a:cubicBezTo>
                      <a:pt x="0" y="167"/>
                      <a:pt x="2" y="149"/>
                      <a:pt x="14" y="140"/>
                    </a:cubicBezTo>
                    <a:cubicBezTo>
                      <a:pt x="27" y="131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8"/>
                      <a:pt x="219" y="18"/>
                      <a:pt x="219" y="18"/>
                    </a:cubicBezTo>
                    <a:cubicBezTo>
                      <a:pt x="227" y="4"/>
                      <a:pt x="244" y="0"/>
                      <a:pt x="257" y="9"/>
                    </a:cubicBezTo>
                    <a:cubicBezTo>
                      <a:pt x="270" y="17"/>
                      <a:pt x="274" y="34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2" y="279"/>
                      <a:pt x="113" y="284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15" name="Group 414"/>
            <p:cNvGrpSpPr/>
            <p:nvPr/>
          </p:nvGrpSpPr>
          <p:grpSpPr>
            <a:xfrm>
              <a:off x="2886060" y="2709416"/>
              <a:ext cx="152400" cy="152400"/>
              <a:chOff x="2886060" y="2709416"/>
              <a:chExt cx="152400" cy="152400"/>
            </a:xfrm>
          </p:grpSpPr>
          <p:sp>
            <p:nvSpPr>
              <p:cNvPr id="416" name="Oval 415"/>
              <p:cNvSpPr/>
              <p:nvPr/>
            </p:nvSpPr>
            <p:spPr>
              <a:xfrm>
                <a:off x="2886060" y="2709416"/>
                <a:ext cx="152400" cy="1524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Freeform 17"/>
              <p:cNvSpPr>
                <a:spLocks/>
              </p:cNvSpPr>
              <p:nvPr/>
            </p:nvSpPr>
            <p:spPr bwMode="auto">
              <a:xfrm>
                <a:off x="2930291" y="2750532"/>
                <a:ext cx="63429" cy="69841"/>
              </a:xfrm>
              <a:custGeom>
                <a:avLst/>
                <a:gdLst>
                  <a:gd name="T0" fmla="*/ 183 w 193"/>
                  <a:gd name="T1" fmla="*/ 169 h 212"/>
                  <a:gd name="T2" fmla="*/ 128 w 193"/>
                  <a:gd name="T3" fmla="*/ 106 h 212"/>
                  <a:gd name="T4" fmla="*/ 183 w 193"/>
                  <a:gd name="T5" fmla="*/ 43 h 212"/>
                  <a:gd name="T6" fmla="*/ 183 w 193"/>
                  <a:gd name="T7" fmla="*/ 9 h 212"/>
                  <a:gd name="T8" fmla="*/ 149 w 193"/>
                  <a:gd name="T9" fmla="*/ 9 h 212"/>
                  <a:gd name="T10" fmla="*/ 96 w 193"/>
                  <a:gd name="T11" fmla="*/ 70 h 212"/>
                  <a:gd name="T12" fmla="*/ 43 w 193"/>
                  <a:gd name="T13" fmla="*/ 9 h 212"/>
                  <a:gd name="T14" fmla="*/ 9 w 193"/>
                  <a:gd name="T15" fmla="*/ 9 h 212"/>
                  <a:gd name="T16" fmla="*/ 9 w 193"/>
                  <a:gd name="T17" fmla="*/ 43 h 212"/>
                  <a:gd name="T18" fmla="*/ 64 w 193"/>
                  <a:gd name="T19" fmla="*/ 106 h 212"/>
                  <a:gd name="T20" fmla="*/ 9 w 193"/>
                  <a:gd name="T21" fmla="*/ 169 h 212"/>
                  <a:gd name="T22" fmla="*/ 9 w 193"/>
                  <a:gd name="T23" fmla="*/ 203 h 212"/>
                  <a:gd name="T24" fmla="*/ 43 w 193"/>
                  <a:gd name="T25" fmla="*/ 203 h 212"/>
                  <a:gd name="T26" fmla="*/ 96 w 193"/>
                  <a:gd name="T27" fmla="*/ 142 h 212"/>
                  <a:gd name="T28" fmla="*/ 149 w 193"/>
                  <a:gd name="T29" fmla="*/ 203 h 212"/>
                  <a:gd name="T30" fmla="*/ 183 w 193"/>
                  <a:gd name="T31" fmla="*/ 203 h 212"/>
                  <a:gd name="T32" fmla="*/ 183 w 193"/>
                  <a:gd name="T33" fmla="*/ 16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3" h="212">
                    <a:moveTo>
                      <a:pt x="183" y="169"/>
                    </a:moveTo>
                    <a:cubicBezTo>
                      <a:pt x="128" y="106"/>
                      <a:pt x="128" y="106"/>
                      <a:pt x="128" y="106"/>
                    </a:cubicBezTo>
                    <a:cubicBezTo>
                      <a:pt x="183" y="43"/>
                      <a:pt x="183" y="43"/>
                      <a:pt x="183" y="43"/>
                    </a:cubicBezTo>
                    <a:cubicBezTo>
                      <a:pt x="193" y="34"/>
                      <a:pt x="193" y="18"/>
                      <a:pt x="183" y="9"/>
                    </a:cubicBezTo>
                    <a:cubicBezTo>
                      <a:pt x="174" y="0"/>
                      <a:pt x="159" y="0"/>
                      <a:pt x="149" y="9"/>
                    </a:cubicBezTo>
                    <a:cubicBezTo>
                      <a:pt x="96" y="70"/>
                      <a:pt x="96" y="70"/>
                      <a:pt x="96" y="70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34" y="0"/>
                      <a:pt x="19" y="0"/>
                      <a:pt x="9" y="9"/>
                    </a:cubicBezTo>
                    <a:cubicBezTo>
                      <a:pt x="0" y="18"/>
                      <a:pt x="0" y="34"/>
                      <a:pt x="9" y="43"/>
                    </a:cubicBezTo>
                    <a:cubicBezTo>
                      <a:pt x="64" y="106"/>
                      <a:pt x="64" y="106"/>
                      <a:pt x="64" y="106"/>
                    </a:cubicBezTo>
                    <a:cubicBezTo>
                      <a:pt x="9" y="169"/>
                      <a:pt x="9" y="169"/>
                      <a:pt x="9" y="169"/>
                    </a:cubicBezTo>
                    <a:cubicBezTo>
                      <a:pt x="0" y="178"/>
                      <a:pt x="0" y="194"/>
                      <a:pt x="9" y="203"/>
                    </a:cubicBezTo>
                    <a:cubicBezTo>
                      <a:pt x="19" y="212"/>
                      <a:pt x="34" y="212"/>
                      <a:pt x="43" y="203"/>
                    </a:cubicBezTo>
                    <a:cubicBezTo>
                      <a:pt x="96" y="142"/>
                      <a:pt x="96" y="142"/>
                      <a:pt x="96" y="142"/>
                    </a:cubicBezTo>
                    <a:cubicBezTo>
                      <a:pt x="149" y="203"/>
                      <a:pt x="149" y="203"/>
                      <a:pt x="149" y="203"/>
                    </a:cubicBezTo>
                    <a:cubicBezTo>
                      <a:pt x="159" y="212"/>
                      <a:pt x="174" y="212"/>
                      <a:pt x="183" y="203"/>
                    </a:cubicBezTo>
                    <a:cubicBezTo>
                      <a:pt x="193" y="194"/>
                      <a:pt x="193" y="178"/>
                      <a:pt x="183" y="1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386" name="Group 385"/>
          <p:cNvGrpSpPr/>
          <p:nvPr/>
        </p:nvGrpSpPr>
        <p:grpSpPr>
          <a:xfrm>
            <a:off x="4879520" y="2743200"/>
            <a:ext cx="1941538" cy="2480691"/>
            <a:chOff x="2645598" y="1920241"/>
            <a:chExt cx="1941538" cy="2392098"/>
          </a:xfrm>
        </p:grpSpPr>
        <p:grpSp>
          <p:nvGrpSpPr>
            <p:cNvPr id="387" name="Group 386"/>
            <p:cNvGrpSpPr/>
            <p:nvPr/>
          </p:nvGrpSpPr>
          <p:grpSpPr>
            <a:xfrm>
              <a:off x="2645598" y="1920241"/>
              <a:ext cx="1941538" cy="2392098"/>
              <a:chOff x="2645598" y="1920241"/>
              <a:chExt cx="1941538" cy="2392098"/>
            </a:xfrm>
          </p:grpSpPr>
          <p:sp>
            <p:nvSpPr>
              <p:cNvPr id="400" name="Rectangle 399"/>
              <p:cNvSpPr/>
              <p:nvPr/>
            </p:nvSpPr>
            <p:spPr>
              <a:xfrm>
                <a:off x="2645599" y="1920241"/>
                <a:ext cx="1941537" cy="2392098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01" name="Group 400"/>
              <p:cNvGrpSpPr/>
              <p:nvPr/>
            </p:nvGrpSpPr>
            <p:grpSpPr>
              <a:xfrm>
                <a:off x="2645598" y="1920243"/>
                <a:ext cx="1938308" cy="2364543"/>
                <a:chOff x="588460" y="2001385"/>
                <a:chExt cx="7864730" cy="1799592"/>
              </a:xfrm>
            </p:grpSpPr>
            <p:cxnSp>
              <p:nvCxnSpPr>
                <p:cNvPr id="402" name="Straight Connector 401"/>
                <p:cNvCxnSpPr/>
                <p:nvPr/>
              </p:nvCxnSpPr>
              <p:spPr>
                <a:xfrm>
                  <a:off x="588460" y="200138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3" name="Straight Connector 402"/>
                <p:cNvCxnSpPr/>
                <p:nvPr/>
              </p:nvCxnSpPr>
              <p:spPr>
                <a:xfrm>
                  <a:off x="588460" y="3800977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4" name="Straight Connector 403"/>
                <p:cNvCxnSpPr/>
                <p:nvPr/>
              </p:nvCxnSpPr>
              <p:spPr>
                <a:xfrm>
                  <a:off x="588460" y="226146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5" name="Straight Connector 404"/>
                <p:cNvCxnSpPr/>
                <p:nvPr/>
              </p:nvCxnSpPr>
              <p:spPr>
                <a:xfrm>
                  <a:off x="588460" y="252154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6" name="Straight Connector 405"/>
                <p:cNvCxnSpPr/>
                <p:nvPr/>
              </p:nvCxnSpPr>
              <p:spPr>
                <a:xfrm>
                  <a:off x="588460" y="278162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7" name="Straight Connector 406"/>
                <p:cNvCxnSpPr/>
                <p:nvPr/>
              </p:nvCxnSpPr>
              <p:spPr>
                <a:xfrm>
                  <a:off x="588460" y="304170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8" name="Straight Connector 407"/>
                <p:cNvCxnSpPr/>
                <p:nvPr/>
              </p:nvCxnSpPr>
              <p:spPr>
                <a:xfrm>
                  <a:off x="588460" y="330178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9" name="Straight Connector 408"/>
                <p:cNvCxnSpPr/>
                <p:nvPr/>
              </p:nvCxnSpPr>
              <p:spPr>
                <a:xfrm>
                  <a:off x="588460" y="356186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88" name="Group 387"/>
            <p:cNvGrpSpPr/>
            <p:nvPr/>
          </p:nvGrpSpPr>
          <p:grpSpPr>
            <a:xfrm>
              <a:off x="2886060" y="3052768"/>
              <a:ext cx="152400" cy="152400"/>
              <a:chOff x="2886060" y="2709416"/>
              <a:chExt cx="152400" cy="152400"/>
            </a:xfrm>
          </p:grpSpPr>
          <p:sp>
            <p:nvSpPr>
              <p:cNvPr id="398" name="Oval 397"/>
              <p:cNvSpPr/>
              <p:nvPr/>
            </p:nvSpPr>
            <p:spPr>
              <a:xfrm>
                <a:off x="2886060" y="2709416"/>
                <a:ext cx="152400" cy="1524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Freeform 17"/>
              <p:cNvSpPr>
                <a:spLocks/>
              </p:cNvSpPr>
              <p:nvPr/>
            </p:nvSpPr>
            <p:spPr bwMode="auto">
              <a:xfrm>
                <a:off x="2930291" y="2750532"/>
                <a:ext cx="63429" cy="69841"/>
              </a:xfrm>
              <a:custGeom>
                <a:avLst/>
                <a:gdLst>
                  <a:gd name="T0" fmla="*/ 183 w 193"/>
                  <a:gd name="T1" fmla="*/ 169 h 212"/>
                  <a:gd name="T2" fmla="*/ 128 w 193"/>
                  <a:gd name="T3" fmla="*/ 106 h 212"/>
                  <a:gd name="T4" fmla="*/ 183 w 193"/>
                  <a:gd name="T5" fmla="*/ 43 h 212"/>
                  <a:gd name="T6" fmla="*/ 183 w 193"/>
                  <a:gd name="T7" fmla="*/ 9 h 212"/>
                  <a:gd name="T8" fmla="*/ 149 w 193"/>
                  <a:gd name="T9" fmla="*/ 9 h 212"/>
                  <a:gd name="T10" fmla="*/ 96 w 193"/>
                  <a:gd name="T11" fmla="*/ 70 h 212"/>
                  <a:gd name="T12" fmla="*/ 43 w 193"/>
                  <a:gd name="T13" fmla="*/ 9 h 212"/>
                  <a:gd name="T14" fmla="*/ 9 w 193"/>
                  <a:gd name="T15" fmla="*/ 9 h 212"/>
                  <a:gd name="T16" fmla="*/ 9 w 193"/>
                  <a:gd name="T17" fmla="*/ 43 h 212"/>
                  <a:gd name="T18" fmla="*/ 64 w 193"/>
                  <a:gd name="T19" fmla="*/ 106 h 212"/>
                  <a:gd name="T20" fmla="*/ 9 w 193"/>
                  <a:gd name="T21" fmla="*/ 169 h 212"/>
                  <a:gd name="T22" fmla="*/ 9 w 193"/>
                  <a:gd name="T23" fmla="*/ 203 h 212"/>
                  <a:gd name="T24" fmla="*/ 43 w 193"/>
                  <a:gd name="T25" fmla="*/ 203 h 212"/>
                  <a:gd name="T26" fmla="*/ 96 w 193"/>
                  <a:gd name="T27" fmla="*/ 142 h 212"/>
                  <a:gd name="T28" fmla="*/ 149 w 193"/>
                  <a:gd name="T29" fmla="*/ 203 h 212"/>
                  <a:gd name="T30" fmla="*/ 183 w 193"/>
                  <a:gd name="T31" fmla="*/ 203 h 212"/>
                  <a:gd name="T32" fmla="*/ 183 w 193"/>
                  <a:gd name="T33" fmla="*/ 16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3" h="212">
                    <a:moveTo>
                      <a:pt x="183" y="169"/>
                    </a:moveTo>
                    <a:cubicBezTo>
                      <a:pt x="128" y="106"/>
                      <a:pt x="128" y="106"/>
                      <a:pt x="128" y="106"/>
                    </a:cubicBezTo>
                    <a:cubicBezTo>
                      <a:pt x="183" y="43"/>
                      <a:pt x="183" y="43"/>
                      <a:pt x="183" y="43"/>
                    </a:cubicBezTo>
                    <a:cubicBezTo>
                      <a:pt x="193" y="34"/>
                      <a:pt x="193" y="18"/>
                      <a:pt x="183" y="9"/>
                    </a:cubicBezTo>
                    <a:cubicBezTo>
                      <a:pt x="174" y="0"/>
                      <a:pt x="159" y="0"/>
                      <a:pt x="149" y="9"/>
                    </a:cubicBezTo>
                    <a:cubicBezTo>
                      <a:pt x="96" y="70"/>
                      <a:pt x="96" y="70"/>
                      <a:pt x="96" y="70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34" y="0"/>
                      <a:pt x="19" y="0"/>
                      <a:pt x="9" y="9"/>
                    </a:cubicBezTo>
                    <a:cubicBezTo>
                      <a:pt x="0" y="18"/>
                      <a:pt x="0" y="34"/>
                      <a:pt x="9" y="43"/>
                    </a:cubicBezTo>
                    <a:cubicBezTo>
                      <a:pt x="64" y="106"/>
                      <a:pt x="64" y="106"/>
                      <a:pt x="64" y="106"/>
                    </a:cubicBezTo>
                    <a:cubicBezTo>
                      <a:pt x="9" y="169"/>
                      <a:pt x="9" y="169"/>
                      <a:pt x="9" y="169"/>
                    </a:cubicBezTo>
                    <a:cubicBezTo>
                      <a:pt x="0" y="178"/>
                      <a:pt x="0" y="194"/>
                      <a:pt x="9" y="203"/>
                    </a:cubicBezTo>
                    <a:cubicBezTo>
                      <a:pt x="19" y="212"/>
                      <a:pt x="34" y="212"/>
                      <a:pt x="43" y="203"/>
                    </a:cubicBezTo>
                    <a:cubicBezTo>
                      <a:pt x="96" y="142"/>
                      <a:pt x="96" y="142"/>
                      <a:pt x="96" y="142"/>
                    </a:cubicBezTo>
                    <a:cubicBezTo>
                      <a:pt x="149" y="203"/>
                      <a:pt x="149" y="203"/>
                      <a:pt x="149" y="203"/>
                    </a:cubicBezTo>
                    <a:cubicBezTo>
                      <a:pt x="159" y="212"/>
                      <a:pt x="174" y="212"/>
                      <a:pt x="183" y="203"/>
                    </a:cubicBezTo>
                    <a:cubicBezTo>
                      <a:pt x="193" y="194"/>
                      <a:pt x="193" y="178"/>
                      <a:pt x="183" y="1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89" name="Group 388"/>
            <p:cNvGrpSpPr/>
            <p:nvPr/>
          </p:nvGrpSpPr>
          <p:grpSpPr>
            <a:xfrm>
              <a:off x="2886060" y="2023394"/>
              <a:ext cx="152400" cy="152400"/>
              <a:chOff x="2870058" y="2007392"/>
              <a:chExt cx="184404" cy="184404"/>
            </a:xfrm>
          </p:grpSpPr>
          <p:sp>
            <p:nvSpPr>
              <p:cNvPr id="396" name="Oval 395"/>
              <p:cNvSpPr/>
              <p:nvPr/>
            </p:nvSpPr>
            <p:spPr>
              <a:xfrm>
                <a:off x="2870058" y="2007392"/>
                <a:ext cx="184404" cy="18440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Freeform 19"/>
              <p:cNvSpPr>
                <a:spLocks/>
              </p:cNvSpPr>
              <p:nvPr/>
            </p:nvSpPr>
            <p:spPr bwMode="auto">
              <a:xfrm>
                <a:off x="2915775" y="2051530"/>
                <a:ext cx="92969" cy="9612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9 h 284"/>
                  <a:gd name="T6" fmla="*/ 14 w 274"/>
                  <a:gd name="T7" fmla="*/ 140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8 h 284"/>
                  <a:gd name="T14" fmla="*/ 257 w 274"/>
                  <a:gd name="T15" fmla="*/ 9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9"/>
                      <a:pt x="9" y="179"/>
                      <a:pt x="9" y="179"/>
                    </a:cubicBezTo>
                    <a:cubicBezTo>
                      <a:pt x="0" y="167"/>
                      <a:pt x="2" y="149"/>
                      <a:pt x="14" y="140"/>
                    </a:cubicBezTo>
                    <a:cubicBezTo>
                      <a:pt x="27" y="131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8"/>
                      <a:pt x="219" y="18"/>
                      <a:pt x="219" y="18"/>
                    </a:cubicBezTo>
                    <a:cubicBezTo>
                      <a:pt x="227" y="4"/>
                      <a:pt x="244" y="0"/>
                      <a:pt x="257" y="9"/>
                    </a:cubicBezTo>
                    <a:cubicBezTo>
                      <a:pt x="270" y="17"/>
                      <a:pt x="274" y="34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2" y="279"/>
                      <a:pt x="113" y="284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90" name="Group 389"/>
            <p:cNvGrpSpPr/>
            <p:nvPr/>
          </p:nvGrpSpPr>
          <p:grpSpPr>
            <a:xfrm>
              <a:off x="2886060" y="2366405"/>
              <a:ext cx="152400" cy="152400"/>
              <a:chOff x="2870058" y="2007392"/>
              <a:chExt cx="184404" cy="184404"/>
            </a:xfrm>
          </p:grpSpPr>
          <p:sp>
            <p:nvSpPr>
              <p:cNvPr id="394" name="Oval 393"/>
              <p:cNvSpPr/>
              <p:nvPr/>
            </p:nvSpPr>
            <p:spPr>
              <a:xfrm>
                <a:off x="2870058" y="2007392"/>
                <a:ext cx="184404" cy="18440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Freeform 19"/>
              <p:cNvSpPr>
                <a:spLocks/>
              </p:cNvSpPr>
              <p:nvPr/>
            </p:nvSpPr>
            <p:spPr bwMode="auto">
              <a:xfrm>
                <a:off x="2915775" y="2051530"/>
                <a:ext cx="92969" cy="9612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9 h 284"/>
                  <a:gd name="T6" fmla="*/ 14 w 274"/>
                  <a:gd name="T7" fmla="*/ 140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8 h 284"/>
                  <a:gd name="T14" fmla="*/ 257 w 274"/>
                  <a:gd name="T15" fmla="*/ 9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9"/>
                      <a:pt x="9" y="179"/>
                      <a:pt x="9" y="179"/>
                    </a:cubicBezTo>
                    <a:cubicBezTo>
                      <a:pt x="0" y="167"/>
                      <a:pt x="2" y="149"/>
                      <a:pt x="14" y="140"/>
                    </a:cubicBezTo>
                    <a:cubicBezTo>
                      <a:pt x="27" y="131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8"/>
                      <a:pt x="219" y="18"/>
                      <a:pt x="219" y="18"/>
                    </a:cubicBezTo>
                    <a:cubicBezTo>
                      <a:pt x="227" y="4"/>
                      <a:pt x="244" y="0"/>
                      <a:pt x="257" y="9"/>
                    </a:cubicBezTo>
                    <a:cubicBezTo>
                      <a:pt x="270" y="17"/>
                      <a:pt x="274" y="34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2" y="279"/>
                      <a:pt x="113" y="284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91" name="Group 390"/>
            <p:cNvGrpSpPr/>
            <p:nvPr/>
          </p:nvGrpSpPr>
          <p:grpSpPr>
            <a:xfrm>
              <a:off x="2886060" y="2709416"/>
              <a:ext cx="152400" cy="152400"/>
              <a:chOff x="2886060" y="2709416"/>
              <a:chExt cx="152400" cy="152400"/>
            </a:xfrm>
          </p:grpSpPr>
          <p:sp>
            <p:nvSpPr>
              <p:cNvPr id="392" name="Oval 391"/>
              <p:cNvSpPr/>
              <p:nvPr/>
            </p:nvSpPr>
            <p:spPr>
              <a:xfrm>
                <a:off x="2886060" y="2709416"/>
                <a:ext cx="152400" cy="1524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3" name="Freeform 17"/>
              <p:cNvSpPr>
                <a:spLocks/>
              </p:cNvSpPr>
              <p:nvPr/>
            </p:nvSpPr>
            <p:spPr bwMode="auto">
              <a:xfrm>
                <a:off x="2930291" y="2750532"/>
                <a:ext cx="63429" cy="69841"/>
              </a:xfrm>
              <a:custGeom>
                <a:avLst/>
                <a:gdLst>
                  <a:gd name="T0" fmla="*/ 183 w 193"/>
                  <a:gd name="T1" fmla="*/ 169 h 212"/>
                  <a:gd name="T2" fmla="*/ 128 w 193"/>
                  <a:gd name="T3" fmla="*/ 106 h 212"/>
                  <a:gd name="T4" fmla="*/ 183 w 193"/>
                  <a:gd name="T5" fmla="*/ 43 h 212"/>
                  <a:gd name="T6" fmla="*/ 183 w 193"/>
                  <a:gd name="T7" fmla="*/ 9 h 212"/>
                  <a:gd name="T8" fmla="*/ 149 w 193"/>
                  <a:gd name="T9" fmla="*/ 9 h 212"/>
                  <a:gd name="T10" fmla="*/ 96 w 193"/>
                  <a:gd name="T11" fmla="*/ 70 h 212"/>
                  <a:gd name="T12" fmla="*/ 43 w 193"/>
                  <a:gd name="T13" fmla="*/ 9 h 212"/>
                  <a:gd name="T14" fmla="*/ 9 w 193"/>
                  <a:gd name="T15" fmla="*/ 9 h 212"/>
                  <a:gd name="T16" fmla="*/ 9 w 193"/>
                  <a:gd name="T17" fmla="*/ 43 h 212"/>
                  <a:gd name="T18" fmla="*/ 64 w 193"/>
                  <a:gd name="T19" fmla="*/ 106 h 212"/>
                  <a:gd name="T20" fmla="*/ 9 w 193"/>
                  <a:gd name="T21" fmla="*/ 169 h 212"/>
                  <a:gd name="T22" fmla="*/ 9 w 193"/>
                  <a:gd name="T23" fmla="*/ 203 h 212"/>
                  <a:gd name="T24" fmla="*/ 43 w 193"/>
                  <a:gd name="T25" fmla="*/ 203 h 212"/>
                  <a:gd name="T26" fmla="*/ 96 w 193"/>
                  <a:gd name="T27" fmla="*/ 142 h 212"/>
                  <a:gd name="T28" fmla="*/ 149 w 193"/>
                  <a:gd name="T29" fmla="*/ 203 h 212"/>
                  <a:gd name="T30" fmla="*/ 183 w 193"/>
                  <a:gd name="T31" fmla="*/ 203 h 212"/>
                  <a:gd name="T32" fmla="*/ 183 w 193"/>
                  <a:gd name="T33" fmla="*/ 16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3" h="212">
                    <a:moveTo>
                      <a:pt x="183" y="169"/>
                    </a:moveTo>
                    <a:cubicBezTo>
                      <a:pt x="128" y="106"/>
                      <a:pt x="128" y="106"/>
                      <a:pt x="128" y="106"/>
                    </a:cubicBezTo>
                    <a:cubicBezTo>
                      <a:pt x="183" y="43"/>
                      <a:pt x="183" y="43"/>
                      <a:pt x="183" y="43"/>
                    </a:cubicBezTo>
                    <a:cubicBezTo>
                      <a:pt x="193" y="34"/>
                      <a:pt x="193" y="18"/>
                      <a:pt x="183" y="9"/>
                    </a:cubicBezTo>
                    <a:cubicBezTo>
                      <a:pt x="174" y="0"/>
                      <a:pt x="159" y="0"/>
                      <a:pt x="149" y="9"/>
                    </a:cubicBezTo>
                    <a:cubicBezTo>
                      <a:pt x="96" y="70"/>
                      <a:pt x="96" y="70"/>
                      <a:pt x="96" y="70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34" y="0"/>
                      <a:pt x="19" y="0"/>
                      <a:pt x="9" y="9"/>
                    </a:cubicBezTo>
                    <a:cubicBezTo>
                      <a:pt x="0" y="18"/>
                      <a:pt x="0" y="34"/>
                      <a:pt x="9" y="43"/>
                    </a:cubicBezTo>
                    <a:cubicBezTo>
                      <a:pt x="64" y="106"/>
                      <a:pt x="64" y="106"/>
                      <a:pt x="64" y="106"/>
                    </a:cubicBezTo>
                    <a:cubicBezTo>
                      <a:pt x="9" y="169"/>
                      <a:pt x="9" y="169"/>
                      <a:pt x="9" y="169"/>
                    </a:cubicBezTo>
                    <a:cubicBezTo>
                      <a:pt x="0" y="178"/>
                      <a:pt x="0" y="194"/>
                      <a:pt x="9" y="203"/>
                    </a:cubicBezTo>
                    <a:cubicBezTo>
                      <a:pt x="19" y="212"/>
                      <a:pt x="34" y="212"/>
                      <a:pt x="43" y="203"/>
                    </a:cubicBezTo>
                    <a:cubicBezTo>
                      <a:pt x="96" y="142"/>
                      <a:pt x="96" y="142"/>
                      <a:pt x="96" y="142"/>
                    </a:cubicBezTo>
                    <a:cubicBezTo>
                      <a:pt x="149" y="203"/>
                      <a:pt x="149" y="203"/>
                      <a:pt x="149" y="203"/>
                    </a:cubicBezTo>
                    <a:cubicBezTo>
                      <a:pt x="159" y="212"/>
                      <a:pt x="174" y="212"/>
                      <a:pt x="183" y="203"/>
                    </a:cubicBezTo>
                    <a:cubicBezTo>
                      <a:pt x="193" y="194"/>
                      <a:pt x="193" y="178"/>
                      <a:pt x="183" y="1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55" name="Group 54"/>
          <p:cNvGrpSpPr/>
          <p:nvPr/>
        </p:nvGrpSpPr>
        <p:grpSpPr>
          <a:xfrm>
            <a:off x="527117" y="2767409"/>
            <a:ext cx="2466540" cy="2483384"/>
            <a:chOff x="219230" y="1525021"/>
            <a:chExt cx="2426369" cy="2494529"/>
          </a:xfrm>
        </p:grpSpPr>
        <p:grpSp>
          <p:nvGrpSpPr>
            <p:cNvPr id="56" name="Group 55"/>
            <p:cNvGrpSpPr/>
            <p:nvPr/>
          </p:nvGrpSpPr>
          <p:grpSpPr>
            <a:xfrm>
              <a:off x="219231" y="1525021"/>
              <a:ext cx="2426367" cy="2494529"/>
              <a:chOff x="702230" y="1859178"/>
              <a:chExt cx="1943368" cy="2494529"/>
            </a:xfrm>
          </p:grpSpPr>
          <p:sp>
            <p:nvSpPr>
              <p:cNvPr id="72" name="Rectangle 71"/>
              <p:cNvSpPr/>
              <p:nvPr/>
            </p:nvSpPr>
            <p:spPr>
              <a:xfrm>
                <a:off x="702230" y="1920241"/>
                <a:ext cx="1935864" cy="239209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1337365" y="1859178"/>
                <a:ext cx="1308233" cy="24945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223000"/>
                  </a:lnSpc>
                </a:pPr>
                <a:r>
                  <a:rPr lang="en-US" sz="1000" dirty="0">
                    <a:solidFill>
                      <a:schemeClr val="bg1"/>
                    </a:solidFill>
                    <a:latin typeface="Lato" pitchFamily="34" charset="0"/>
                  </a:rPr>
                  <a:t>Marker-less AR</a:t>
                </a:r>
              </a:p>
              <a:p>
                <a:pPr>
                  <a:lnSpc>
                    <a:spcPct val="223000"/>
                  </a:lnSpc>
                </a:pPr>
                <a:r>
                  <a:rPr lang="en-US" sz="1000" dirty="0">
                    <a:solidFill>
                      <a:schemeClr val="bg1"/>
                    </a:solidFill>
                    <a:latin typeface="Lato" pitchFamily="34" charset="0"/>
                  </a:rPr>
                  <a:t>Support </a:t>
                </a:r>
                <a:r>
                  <a:rPr lang="en-US" sz="1000" dirty="0" smtClean="0">
                    <a:solidFill>
                      <a:schemeClr val="bg1"/>
                    </a:solidFill>
                    <a:latin typeface="Lato" pitchFamily="34" charset="0"/>
                  </a:rPr>
                  <a:t>multiple objects</a:t>
                </a:r>
              </a:p>
              <a:p>
                <a:pPr>
                  <a:lnSpc>
                    <a:spcPct val="223000"/>
                  </a:lnSpc>
                </a:pPr>
                <a:r>
                  <a:rPr lang="en-US" sz="1000" dirty="0" smtClean="0">
                    <a:solidFill>
                      <a:schemeClr val="bg1"/>
                    </a:solidFill>
                    <a:latin typeface="Lato" pitchFamily="34" charset="0"/>
                  </a:rPr>
                  <a:t>Support customization      In app user feedback</a:t>
                </a:r>
              </a:p>
              <a:p>
                <a:pPr>
                  <a:lnSpc>
                    <a:spcPct val="223000"/>
                  </a:lnSpc>
                </a:pPr>
                <a:r>
                  <a:rPr lang="en-US" sz="1000" dirty="0" smtClean="0">
                    <a:latin typeface="Lato" pitchFamily="34" charset="0"/>
                  </a:rPr>
                  <a:t>Augmented object details</a:t>
                </a:r>
              </a:p>
              <a:p>
                <a:pPr>
                  <a:lnSpc>
                    <a:spcPct val="223000"/>
                  </a:lnSpc>
                </a:pPr>
                <a:r>
                  <a:rPr lang="en-US" sz="1000" dirty="0" smtClean="0">
                    <a:latin typeface="Lato" pitchFamily="34" charset="0"/>
                  </a:rPr>
                  <a:t>Support android</a:t>
                </a:r>
              </a:p>
              <a:p>
                <a:pPr>
                  <a:lnSpc>
                    <a:spcPct val="223000"/>
                  </a:lnSpc>
                </a:pPr>
                <a:r>
                  <a:rPr lang="en-US" sz="1000" dirty="0" smtClean="0">
                    <a:latin typeface="Lato" pitchFamily="34" charset="0"/>
                  </a:rPr>
                  <a:t>Scale detection</a:t>
                </a:r>
              </a:p>
            </p:txBody>
          </p:sp>
          <p:sp>
            <p:nvSpPr>
              <p:cNvPr id="76" name="Freeform 6"/>
              <p:cNvSpPr>
                <a:spLocks noEditPoints="1"/>
              </p:cNvSpPr>
              <p:nvPr/>
            </p:nvSpPr>
            <p:spPr bwMode="auto">
              <a:xfrm>
                <a:off x="1034178" y="3063895"/>
                <a:ext cx="204669" cy="162686"/>
              </a:xfrm>
              <a:custGeom>
                <a:avLst/>
                <a:gdLst>
                  <a:gd name="T0" fmla="*/ 369 w 402"/>
                  <a:gd name="T1" fmla="*/ 56 h 320"/>
                  <a:gd name="T2" fmla="*/ 345 w 402"/>
                  <a:gd name="T3" fmla="*/ 40 h 320"/>
                  <a:gd name="T4" fmla="*/ 209 w 402"/>
                  <a:gd name="T5" fmla="*/ 40 h 320"/>
                  <a:gd name="T6" fmla="*/ 174 w 402"/>
                  <a:gd name="T7" fmla="*/ 26 h 320"/>
                  <a:gd name="T8" fmla="*/ 162 w 402"/>
                  <a:gd name="T9" fmla="*/ 14 h 320"/>
                  <a:gd name="T10" fmla="*/ 128 w 402"/>
                  <a:gd name="T11" fmla="*/ 0 h 320"/>
                  <a:gd name="T12" fmla="*/ 63 w 402"/>
                  <a:gd name="T13" fmla="*/ 0 h 320"/>
                  <a:gd name="T14" fmla="*/ 40 w 402"/>
                  <a:gd name="T15" fmla="*/ 20 h 320"/>
                  <a:gd name="T16" fmla="*/ 35 w 402"/>
                  <a:gd name="T17" fmla="*/ 72 h 320"/>
                  <a:gd name="T18" fmla="*/ 373 w 402"/>
                  <a:gd name="T19" fmla="*/ 72 h 320"/>
                  <a:gd name="T20" fmla="*/ 369 w 402"/>
                  <a:gd name="T21" fmla="*/ 56 h 320"/>
                  <a:gd name="T22" fmla="*/ 382 w 402"/>
                  <a:gd name="T23" fmla="*/ 100 h 320"/>
                  <a:gd name="T24" fmla="*/ 20 w 402"/>
                  <a:gd name="T25" fmla="*/ 100 h 320"/>
                  <a:gd name="T26" fmla="*/ 1 w 402"/>
                  <a:gd name="T27" fmla="*/ 120 h 320"/>
                  <a:gd name="T28" fmla="*/ 18 w 402"/>
                  <a:gd name="T29" fmla="*/ 300 h 320"/>
                  <a:gd name="T30" fmla="*/ 40 w 402"/>
                  <a:gd name="T31" fmla="*/ 320 h 320"/>
                  <a:gd name="T32" fmla="*/ 362 w 402"/>
                  <a:gd name="T33" fmla="*/ 320 h 320"/>
                  <a:gd name="T34" fmla="*/ 384 w 402"/>
                  <a:gd name="T35" fmla="*/ 300 h 320"/>
                  <a:gd name="T36" fmla="*/ 401 w 402"/>
                  <a:gd name="T37" fmla="*/ 120 h 320"/>
                  <a:gd name="T38" fmla="*/ 382 w 402"/>
                  <a:gd name="T39" fmla="*/ 10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02" h="320">
                    <a:moveTo>
                      <a:pt x="369" y="56"/>
                    </a:moveTo>
                    <a:cubicBezTo>
                      <a:pt x="367" y="47"/>
                      <a:pt x="356" y="40"/>
                      <a:pt x="345" y="40"/>
                    </a:cubicBezTo>
                    <a:cubicBezTo>
                      <a:pt x="209" y="40"/>
                      <a:pt x="209" y="40"/>
                      <a:pt x="209" y="40"/>
                    </a:cubicBezTo>
                    <a:cubicBezTo>
                      <a:pt x="198" y="40"/>
                      <a:pt x="182" y="34"/>
                      <a:pt x="174" y="26"/>
                    </a:cubicBezTo>
                    <a:cubicBezTo>
                      <a:pt x="162" y="14"/>
                      <a:pt x="162" y="14"/>
                      <a:pt x="162" y="14"/>
                    </a:cubicBezTo>
                    <a:cubicBezTo>
                      <a:pt x="154" y="6"/>
                      <a:pt x="139" y="0"/>
                      <a:pt x="128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52" y="0"/>
                      <a:pt x="42" y="9"/>
                      <a:pt x="40" y="20"/>
                    </a:cubicBezTo>
                    <a:cubicBezTo>
                      <a:pt x="35" y="72"/>
                      <a:pt x="35" y="72"/>
                      <a:pt x="35" y="72"/>
                    </a:cubicBezTo>
                    <a:cubicBezTo>
                      <a:pt x="373" y="72"/>
                      <a:pt x="373" y="72"/>
                      <a:pt x="373" y="72"/>
                    </a:cubicBezTo>
                    <a:cubicBezTo>
                      <a:pt x="369" y="56"/>
                      <a:pt x="369" y="56"/>
                      <a:pt x="369" y="56"/>
                    </a:cubicBezTo>
                    <a:close/>
                    <a:moveTo>
                      <a:pt x="382" y="100"/>
                    </a:moveTo>
                    <a:cubicBezTo>
                      <a:pt x="20" y="100"/>
                      <a:pt x="20" y="100"/>
                      <a:pt x="20" y="100"/>
                    </a:cubicBezTo>
                    <a:cubicBezTo>
                      <a:pt x="1" y="100"/>
                      <a:pt x="0" y="109"/>
                      <a:pt x="1" y="120"/>
                    </a:cubicBezTo>
                    <a:cubicBezTo>
                      <a:pt x="18" y="300"/>
                      <a:pt x="18" y="300"/>
                      <a:pt x="18" y="300"/>
                    </a:cubicBezTo>
                    <a:cubicBezTo>
                      <a:pt x="19" y="311"/>
                      <a:pt x="21" y="320"/>
                      <a:pt x="40" y="320"/>
                    </a:cubicBezTo>
                    <a:cubicBezTo>
                      <a:pt x="362" y="320"/>
                      <a:pt x="362" y="320"/>
                      <a:pt x="362" y="320"/>
                    </a:cubicBezTo>
                    <a:cubicBezTo>
                      <a:pt x="381" y="320"/>
                      <a:pt x="383" y="311"/>
                      <a:pt x="384" y="300"/>
                    </a:cubicBezTo>
                    <a:cubicBezTo>
                      <a:pt x="401" y="120"/>
                      <a:pt x="401" y="120"/>
                      <a:pt x="401" y="120"/>
                    </a:cubicBezTo>
                    <a:cubicBezTo>
                      <a:pt x="402" y="109"/>
                      <a:pt x="401" y="100"/>
                      <a:pt x="382" y="10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7"/>
              <p:cNvSpPr>
                <a:spLocks noEditPoints="1"/>
              </p:cNvSpPr>
              <p:nvPr/>
            </p:nvSpPr>
            <p:spPr bwMode="auto">
              <a:xfrm>
                <a:off x="1036801" y="2389491"/>
                <a:ext cx="199422" cy="141695"/>
              </a:xfrm>
              <a:custGeom>
                <a:avLst/>
                <a:gdLst>
                  <a:gd name="T0" fmla="*/ 152 w 392"/>
                  <a:gd name="T1" fmla="*/ 200 h 280"/>
                  <a:gd name="T2" fmla="*/ 152 w 392"/>
                  <a:gd name="T3" fmla="*/ 80 h 280"/>
                  <a:gd name="T4" fmla="*/ 252 w 392"/>
                  <a:gd name="T5" fmla="*/ 140 h 280"/>
                  <a:gd name="T6" fmla="*/ 152 w 392"/>
                  <a:gd name="T7" fmla="*/ 200 h 280"/>
                  <a:gd name="T8" fmla="*/ 392 w 392"/>
                  <a:gd name="T9" fmla="*/ 40 h 280"/>
                  <a:gd name="T10" fmla="*/ 392 w 392"/>
                  <a:gd name="T11" fmla="*/ 16 h 280"/>
                  <a:gd name="T12" fmla="*/ 376 w 392"/>
                  <a:gd name="T13" fmla="*/ 0 h 280"/>
                  <a:gd name="T14" fmla="*/ 16 w 392"/>
                  <a:gd name="T15" fmla="*/ 0 h 280"/>
                  <a:gd name="T16" fmla="*/ 0 w 392"/>
                  <a:gd name="T17" fmla="*/ 16 h 280"/>
                  <a:gd name="T18" fmla="*/ 0 w 392"/>
                  <a:gd name="T19" fmla="*/ 40 h 280"/>
                  <a:gd name="T20" fmla="*/ 40 w 392"/>
                  <a:gd name="T21" fmla="*/ 40 h 280"/>
                  <a:gd name="T22" fmla="*/ 40 w 392"/>
                  <a:gd name="T23" fmla="*/ 80 h 280"/>
                  <a:gd name="T24" fmla="*/ 0 w 392"/>
                  <a:gd name="T25" fmla="*/ 80 h 280"/>
                  <a:gd name="T26" fmla="*/ 0 w 392"/>
                  <a:gd name="T27" fmla="*/ 120 h 280"/>
                  <a:gd name="T28" fmla="*/ 40 w 392"/>
                  <a:gd name="T29" fmla="*/ 120 h 280"/>
                  <a:gd name="T30" fmla="*/ 40 w 392"/>
                  <a:gd name="T31" fmla="*/ 160 h 280"/>
                  <a:gd name="T32" fmla="*/ 0 w 392"/>
                  <a:gd name="T33" fmla="*/ 160 h 280"/>
                  <a:gd name="T34" fmla="*/ 0 w 392"/>
                  <a:gd name="T35" fmla="*/ 200 h 280"/>
                  <a:gd name="T36" fmla="*/ 40 w 392"/>
                  <a:gd name="T37" fmla="*/ 200 h 280"/>
                  <a:gd name="T38" fmla="*/ 40 w 392"/>
                  <a:gd name="T39" fmla="*/ 240 h 280"/>
                  <a:gd name="T40" fmla="*/ 0 w 392"/>
                  <a:gd name="T41" fmla="*/ 240 h 280"/>
                  <a:gd name="T42" fmla="*/ 0 w 392"/>
                  <a:gd name="T43" fmla="*/ 264 h 280"/>
                  <a:gd name="T44" fmla="*/ 16 w 392"/>
                  <a:gd name="T45" fmla="*/ 280 h 280"/>
                  <a:gd name="T46" fmla="*/ 376 w 392"/>
                  <a:gd name="T47" fmla="*/ 280 h 280"/>
                  <a:gd name="T48" fmla="*/ 392 w 392"/>
                  <a:gd name="T49" fmla="*/ 264 h 280"/>
                  <a:gd name="T50" fmla="*/ 392 w 392"/>
                  <a:gd name="T51" fmla="*/ 240 h 280"/>
                  <a:gd name="T52" fmla="*/ 352 w 392"/>
                  <a:gd name="T53" fmla="*/ 240 h 280"/>
                  <a:gd name="T54" fmla="*/ 352 w 392"/>
                  <a:gd name="T55" fmla="*/ 200 h 280"/>
                  <a:gd name="T56" fmla="*/ 392 w 392"/>
                  <a:gd name="T57" fmla="*/ 200 h 280"/>
                  <a:gd name="T58" fmla="*/ 392 w 392"/>
                  <a:gd name="T59" fmla="*/ 160 h 280"/>
                  <a:gd name="T60" fmla="*/ 352 w 392"/>
                  <a:gd name="T61" fmla="*/ 160 h 280"/>
                  <a:gd name="T62" fmla="*/ 352 w 392"/>
                  <a:gd name="T63" fmla="*/ 120 h 280"/>
                  <a:gd name="T64" fmla="*/ 392 w 392"/>
                  <a:gd name="T65" fmla="*/ 120 h 280"/>
                  <a:gd name="T66" fmla="*/ 392 w 392"/>
                  <a:gd name="T67" fmla="*/ 80 h 280"/>
                  <a:gd name="T68" fmla="*/ 352 w 392"/>
                  <a:gd name="T69" fmla="*/ 80 h 280"/>
                  <a:gd name="T70" fmla="*/ 352 w 392"/>
                  <a:gd name="T71" fmla="*/ 40 h 280"/>
                  <a:gd name="T72" fmla="*/ 392 w 392"/>
                  <a:gd name="T73" fmla="*/ 40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92" h="280">
                    <a:moveTo>
                      <a:pt x="152" y="200"/>
                    </a:moveTo>
                    <a:cubicBezTo>
                      <a:pt x="152" y="80"/>
                      <a:pt x="152" y="80"/>
                      <a:pt x="152" y="80"/>
                    </a:cubicBezTo>
                    <a:cubicBezTo>
                      <a:pt x="252" y="140"/>
                      <a:pt x="252" y="140"/>
                      <a:pt x="252" y="140"/>
                    </a:cubicBezTo>
                    <a:cubicBezTo>
                      <a:pt x="152" y="200"/>
                      <a:pt x="152" y="200"/>
                      <a:pt x="152" y="200"/>
                    </a:cubicBezTo>
                    <a:close/>
                    <a:moveTo>
                      <a:pt x="392" y="40"/>
                    </a:moveTo>
                    <a:cubicBezTo>
                      <a:pt x="392" y="16"/>
                      <a:pt x="392" y="16"/>
                      <a:pt x="392" y="16"/>
                    </a:cubicBezTo>
                    <a:cubicBezTo>
                      <a:pt x="392" y="7"/>
                      <a:pt x="385" y="0"/>
                      <a:pt x="376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40" y="40"/>
                      <a:pt x="40" y="40"/>
                      <a:pt x="40" y="40"/>
                    </a:cubicBezTo>
                    <a:cubicBezTo>
                      <a:pt x="40" y="80"/>
                      <a:pt x="40" y="80"/>
                      <a:pt x="4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40" y="120"/>
                      <a:pt x="40" y="120"/>
                      <a:pt x="40" y="120"/>
                    </a:cubicBezTo>
                    <a:cubicBezTo>
                      <a:pt x="40" y="160"/>
                      <a:pt x="40" y="160"/>
                      <a:pt x="40" y="160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0" y="200"/>
                      <a:pt x="0" y="200"/>
                      <a:pt x="0" y="200"/>
                    </a:cubicBezTo>
                    <a:cubicBezTo>
                      <a:pt x="40" y="200"/>
                      <a:pt x="40" y="200"/>
                      <a:pt x="40" y="200"/>
                    </a:cubicBezTo>
                    <a:cubicBezTo>
                      <a:pt x="40" y="240"/>
                      <a:pt x="40" y="240"/>
                      <a:pt x="40" y="240"/>
                    </a:cubicBezTo>
                    <a:cubicBezTo>
                      <a:pt x="0" y="240"/>
                      <a:pt x="0" y="240"/>
                      <a:pt x="0" y="240"/>
                    </a:cubicBezTo>
                    <a:cubicBezTo>
                      <a:pt x="0" y="264"/>
                      <a:pt x="0" y="264"/>
                      <a:pt x="0" y="264"/>
                    </a:cubicBezTo>
                    <a:cubicBezTo>
                      <a:pt x="0" y="273"/>
                      <a:pt x="7" y="280"/>
                      <a:pt x="16" y="280"/>
                    </a:cubicBezTo>
                    <a:cubicBezTo>
                      <a:pt x="376" y="280"/>
                      <a:pt x="376" y="280"/>
                      <a:pt x="376" y="280"/>
                    </a:cubicBezTo>
                    <a:cubicBezTo>
                      <a:pt x="385" y="280"/>
                      <a:pt x="392" y="273"/>
                      <a:pt x="392" y="264"/>
                    </a:cubicBezTo>
                    <a:cubicBezTo>
                      <a:pt x="392" y="240"/>
                      <a:pt x="392" y="240"/>
                      <a:pt x="392" y="240"/>
                    </a:cubicBezTo>
                    <a:cubicBezTo>
                      <a:pt x="352" y="240"/>
                      <a:pt x="352" y="240"/>
                      <a:pt x="352" y="240"/>
                    </a:cubicBezTo>
                    <a:cubicBezTo>
                      <a:pt x="352" y="200"/>
                      <a:pt x="352" y="200"/>
                      <a:pt x="352" y="200"/>
                    </a:cubicBezTo>
                    <a:cubicBezTo>
                      <a:pt x="392" y="200"/>
                      <a:pt x="392" y="200"/>
                      <a:pt x="392" y="200"/>
                    </a:cubicBezTo>
                    <a:cubicBezTo>
                      <a:pt x="392" y="160"/>
                      <a:pt x="392" y="160"/>
                      <a:pt x="392" y="160"/>
                    </a:cubicBezTo>
                    <a:cubicBezTo>
                      <a:pt x="352" y="160"/>
                      <a:pt x="352" y="160"/>
                      <a:pt x="352" y="160"/>
                    </a:cubicBezTo>
                    <a:cubicBezTo>
                      <a:pt x="352" y="120"/>
                      <a:pt x="352" y="120"/>
                      <a:pt x="352" y="120"/>
                    </a:cubicBezTo>
                    <a:cubicBezTo>
                      <a:pt x="392" y="120"/>
                      <a:pt x="392" y="120"/>
                      <a:pt x="392" y="120"/>
                    </a:cubicBezTo>
                    <a:cubicBezTo>
                      <a:pt x="392" y="80"/>
                      <a:pt x="392" y="80"/>
                      <a:pt x="392" y="80"/>
                    </a:cubicBezTo>
                    <a:cubicBezTo>
                      <a:pt x="352" y="80"/>
                      <a:pt x="352" y="80"/>
                      <a:pt x="352" y="80"/>
                    </a:cubicBezTo>
                    <a:cubicBezTo>
                      <a:pt x="352" y="40"/>
                      <a:pt x="352" y="40"/>
                      <a:pt x="352" y="40"/>
                    </a:cubicBezTo>
                    <a:cubicBezTo>
                      <a:pt x="392" y="40"/>
                      <a:pt x="392" y="40"/>
                      <a:pt x="392" y="4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10"/>
              <p:cNvSpPr>
                <a:spLocks noEditPoints="1"/>
              </p:cNvSpPr>
              <p:nvPr/>
            </p:nvSpPr>
            <p:spPr bwMode="auto">
              <a:xfrm>
                <a:off x="1065665" y="2705702"/>
                <a:ext cx="141695" cy="183677"/>
              </a:xfrm>
              <a:custGeom>
                <a:avLst/>
                <a:gdLst>
                  <a:gd name="T0" fmla="*/ 196 w 280"/>
                  <a:gd name="T1" fmla="*/ 190 h 360"/>
                  <a:gd name="T2" fmla="*/ 190 w 280"/>
                  <a:gd name="T3" fmla="*/ 190 h 360"/>
                  <a:gd name="T4" fmla="*/ 162 w 280"/>
                  <a:gd name="T5" fmla="*/ 141 h 360"/>
                  <a:gd name="T6" fmla="*/ 162 w 280"/>
                  <a:gd name="T7" fmla="*/ 245 h 360"/>
                  <a:gd name="T8" fmla="*/ 127 w 280"/>
                  <a:gd name="T9" fmla="*/ 284 h 360"/>
                  <a:gd name="T10" fmla="*/ 72 w 280"/>
                  <a:gd name="T11" fmla="*/ 267 h 360"/>
                  <a:gd name="T12" fmla="*/ 103 w 280"/>
                  <a:gd name="T13" fmla="*/ 222 h 360"/>
                  <a:gd name="T14" fmla="*/ 138 w 280"/>
                  <a:gd name="T15" fmla="*/ 221 h 360"/>
                  <a:gd name="T16" fmla="*/ 138 w 280"/>
                  <a:gd name="T17" fmla="*/ 74 h 360"/>
                  <a:gd name="T18" fmla="*/ 162 w 280"/>
                  <a:gd name="T19" fmla="*/ 74 h 360"/>
                  <a:gd name="T20" fmla="*/ 196 w 280"/>
                  <a:gd name="T21" fmla="*/ 190 h 360"/>
                  <a:gd name="T22" fmla="*/ 240 w 280"/>
                  <a:gd name="T23" fmla="*/ 0 h 360"/>
                  <a:gd name="T24" fmla="*/ 40 w 280"/>
                  <a:gd name="T25" fmla="*/ 0 h 360"/>
                  <a:gd name="T26" fmla="*/ 0 w 280"/>
                  <a:gd name="T27" fmla="*/ 40 h 360"/>
                  <a:gd name="T28" fmla="*/ 0 w 280"/>
                  <a:gd name="T29" fmla="*/ 320 h 360"/>
                  <a:gd name="T30" fmla="*/ 40 w 280"/>
                  <a:gd name="T31" fmla="*/ 360 h 360"/>
                  <a:gd name="T32" fmla="*/ 240 w 280"/>
                  <a:gd name="T33" fmla="*/ 360 h 360"/>
                  <a:gd name="T34" fmla="*/ 280 w 280"/>
                  <a:gd name="T35" fmla="*/ 320 h 360"/>
                  <a:gd name="T36" fmla="*/ 280 w 280"/>
                  <a:gd name="T37" fmla="*/ 40 h 360"/>
                  <a:gd name="T38" fmla="*/ 240 w 280"/>
                  <a:gd name="T39" fmla="*/ 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80" h="360">
                    <a:moveTo>
                      <a:pt x="196" y="190"/>
                    </a:moveTo>
                    <a:cubicBezTo>
                      <a:pt x="191" y="198"/>
                      <a:pt x="189" y="195"/>
                      <a:pt x="190" y="190"/>
                    </a:cubicBezTo>
                    <a:cubicBezTo>
                      <a:pt x="194" y="179"/>
                      <a:pt x="194" y="145"/>
                      <a:pt x="162" y="141"/>
                    </a:cubicBezTo>
                    <a:cubicBezTo>
                      <a:pt x="162" y="245"/>
                      <a:pt x="162" y="245"/>
                      <a:pt x="162" y="245"/>
                    </a:cubicBezTo>
                    <a:cubicBezTo>
                      <a:pt x="162" y="264"/>
                      <a:pt x="151" y="276"/>
                      <a:pt x="127" y="284"/>
                    </a:cubicBezTo>
                    <a:cubicBezTo>
                      <a:pt x="104" y="291"/>
                      <a:pt x="78" y="284"/>
                      <a:pt x="72" y="267"/>
                    </a:cubicBezTo>
                    <a:cubicBezTo>
                      <a:pt x="66" y="251"/>
                      <a:pt x="80" y="230"/>
                      <a:pt x="103" y="222"/>
                    </a:cubicBezTo>
                    <a:cubicBezTo>
                      <a:pt x="115" y="217"/>
                      <a:pt x="128" y="217"/>
                      <a:pt x="138" y="221"/>
                    </a:cubicBezTo>
                    <a:cubicBezTo>
                      <a:pt x="138" y="74"/>
                      <a:pt x="138" y="74"/>
                      <a:pt x="138" y="74"/>
                    </a:cubicBezTo>
                    <a:cubicBezTo>
                      <a:pt x="162" y="74"/>
                      <a:pt x="162" y="74"/>
                      <a:pt x="162" y="74"/>
                    </a:cubicBezTo>
                    <a:cubicBezTo>
                      <a:pt x="162" y="99"/>
                      <a:pt x="230" y="138"/>
                      <a:pt x="196" y="190"/>
                    </a:cubicBezTo>
                    <a:close/>
                    <a:moveTo>
                      <a:pt x="240" y="0"/>
                    </a:moveTo>
                    <a:cubicBezTo>
                      <a:pt x="40" y="0"/>
                      <a:pt x="40" y="0"/>
                      <a:pt x="40" y="0"/>
                    </a:cubicBezTo>
                    <a:cubicBezTo>
                      <a:pt x="18" y="0"/>
                      <a:pt x="0" y="18"/>
                      <a:pt x="0" y="40"/>
                    </a:cubicBezTo>
                    <a:cubicBezTo>
                      <a:pt x="0" y="320"/>
                      <a:pt x="0" y="320"/>
                      <a:pt x="0" y="320"/>
                    </a:cubicBezTo>
                    <a:cubicBezTo>
                      <a:pt x="0" y="342"/>
                      <a:pt x="18" y="360"/>
                      <a:pt x="40" y="360"/>
                    </a:cubicBezTo>
                    <a:cubicBezTo>
                      <a:pt x="240" y="360"/>
                      <a:pt x="240" y="360"/>
                      <a:pt x="240" y="360"/>
                    </a:cubicBezTo>
                    <a:cubicBezTo>
                      <a:pt x="262" y="360"/>
                      <a:pt x="280" y="342"/>
                      <a:pt x="280" y="320"/>
                    </a:cubicBezTo>
                    <a:cubicBezTo>
                      <a:pt x="280" y="40"/>
                      <a:pt x="280" y="40"/>
                      <a:pt x="280" y="40"/>
                    </a:cubicBezTo>
                    <a:cubicBezTo>
                      <a:pt x="280" y="18"/>
                      <a:pt x="262" y="0"/>
                      <a:pt x="24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11"/>
              <p:cNvSpPr>
                <a:spLocks noEditPoints="1"/>
              </p:cNvSpPr>
              <p:nvPr/>
            </p:nvSpPr>
            <p:spPr bwMode="auto">
              <a:xfrm>
                <a:off x="1030898" y="1998498"/>
                <a:ext cx="211229" cy="216477"/>
              </a:xfrm>
              <a:custGeom>
                <a:avLst/>
                <a:gdLst>
                  <a:gd name="T0" fmla="*/ 412 w 417"/>
                  <a:gd name="T1" fmla="*/ 139 h 426"/>
                  <a:gd name="T2" fmla="*/ 385 w 417"/>
                  <a:gd name="T3" fmla="*/ 131 h 426"/>
                  <a:gd name="T4" fmla="*/ 346 w 417"/>
                  <a:gd name="T5" fmla="*/ 153 h 426"/>
                  <a:gd name="T6" fmla="*/ 339 w 417"/>
                  <a:gd name="T7" fmla="*/ 180 h 426"/>
                  <a:gd name="T8" fmla="*/ 356 w 417"/>
                  <a:gd name="T9" fmla="*/ 191 h 426"/>
                  <a:gd name="T10" fmla="*/ 366 w 417"/>
                  <a:gd name="T11" fmla="*/ 188 h 426"/>
                  <a:gd name="T12" fmla="*/ 404 w 417"/>
                  <a:gd name="T13" fmla="*/ 166 h 426"/>
                  <a:gd name="T14" fmla="*/ 412 w 417"/>
                  <a:gd name="T15" fmla="*/ 139 h 426"/>
                  <a:gd name="T16" fmla="*/ 237 w 417"/>
                  <a:gd name="T17" fmla="*/ 79 h 426"/>
                  <a:gd name="T18" fmla="*/ 247 w 417"/>
                  <a:gd name="T19" fmla="*/ 81 h 426"/>
                  <a:gd name="T20" fmla="*/ 264 w 417"/>
                  <a:gd name="T21" fmla="*/ 71 h 426"/>
                  <a:gd name="T22" fmla="*/ 286 w 417"/>
                  <a:gd name="T23" fmla="*/ 33 h 426"/>
                  <a:gd name="T24" fmla="*/ 278 w 417"/>
                  <a:gd name="T25" fmla="*/ 5 h 426"/>
                  <a:gd name="T26" fmla="*/ 251 w 417"/>
                  <a:gd name="T27" fmla="*/ 13 h 426"/>
                  <a:gd name="T28" fmla="*/ 229 w 417"/>
                  <a:gd name="T29" fmla="*/ 52 h 426"/>
                  <a:gd name="T30" fmla="*/ 237 w 417"/>
                  <a:gd name="T31" fmla="*/ 79 h 426"/>
                  <a:gd name="T32" fmla="*/ 309 w 417"/>
                  <a:gd name="T33" fmla="*/ 128 h 426"/>
                  <a:gd name="T34" fmla="*/ 323 w 417"/>
                  <a:gd name="T35" fmla="*/ 122 h 426"/>
                  <a:gd name="T36" fmla="*/ 361 w 417"/>
                  <a:gd name="T37" fmla="*/ 84 h 426"/>
                  <a:gd name="T38" fmla="*/ 361 w 417"/>
                  <a:gd name="T39" fmla="*/ 56 h 426"/>
                  <a:gd name="T40" fmla="*/ 333 w 417"/>
                  <a:gd name="T41" fmla="*/ 56 h 426"/>
                  <a:gd name="T42" fmla="*/ 295 w 417"/>
                  <a:gd name="T43" fmla="*/ 94 h 426"/>
                  <a:gd name="T44" fmla="*/ 295 w 417"/>
                  <a:gd name="T45" fmla="*/ 122 h 426"/>
                  <a:gd name="T46" fmla="*/ 309 w 417"/>
                  <a:gd name="T47" fmla="*/ 128 h 426"/>
                  <a:gd name="T48" fmla="*/ 306 w 417"/>
                  <a:gd name="T49" fmla="*/ 286 h 426"/>
                  <a:gd name="T50" fmla="*/ 199 w 417"/>
                  <a:gd name="T51" fmla="*/ 227 h 426"/>
                  <a:gd name="T52" fmla="*/ 140 w 417"/>
                  <a:gd name="T53" fmla="*/ 120 h 426"/>
                  <a:gd name="T54" fmla="*/ 248 w 417"/>
                  <a:gd name="T55" fmla="*/ 179 h 426"/>
                  <a:gd name="T56" fmla="*/ 306 w 417"/>
                  <a:gd name="T57" fmla="*/ 286 h 426"/>
                  <a:gd name="T58" fmla="*/ 121 w 417"/>
                  <a:gd name="T59" fmla="*/ 94 h 426"/>
                  <a:gd name="T60" fmla="*/ 85 w 417"/>
                  <a:gd name="T61" fmla="*/ 341 h 426"/>
                  <a:gd name="T62" fmla="*/ 332 w 417"/>
                  <a:gd name="T63" fmla="*/ 305 h 426"/>
                  <a:gd name="T64" fmla="*/ 267 w 417"/>
                  <a:gd name="T65" fmla="*/ 159 h 426"/>
                  <a:gd name="T66" fmla="*/ 121 w 417"/>
                  <a:gd name="T67" fmla="*/ 9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17" h="426">
                    <a:moveTo>
                      <a:pt x="412" y="139"/>
                    </a:moveTo>
                    <a:cubicBezTo>
                      <a:pt x="407" y="130"/>
                      <a:pt x="394" y="126"/>
                      <a:pt x="385" y="131"/>
                    </a:cubicBezTo>
                    <a:cubicBezTo>
                      <a:pt x="346" y="153"/>
                      <a:pt x="346" y="153"/>
                      <a:pt x="346" y="153"/>
                    </a:cubicBezTo>
                    <a:cubicBezTo>
                      <a:pt x="337" y="159"/>
                      <a:pt x="333" y="171"/>
                      <a:pt x="339" y="180"/>
                    </a:cubicBezTo>
                    <a:cubicBezTo>
                      <a:pt x="342" y="187"/>
                      <a:pt x="349" y="191"/>
                      <a:pt x="356" y="191"/>
                    </a:cubicBezTo>
                    <a:cubicBezTo>
                      <a:pt x="359" y="191"/>
                      <a:pt x="363" y="190"/>
                      <a:pt x="366" y="188"/>
                    </a:cubicBezTo>
                    <a:cubicBezTo>
                      <a:pt x="404" y="166"/>
                      <a:pt x="404" y="166"/>
                      <a:pt x="404" y="166"/>
                    </a:cubicBezTo>
                    <a:cubicBezTo>
                      <a:pt x="414" y="161"/>
                      <a:pt x="417" y="149"/>
                      <a:pt x="412" y="139"/>
                    </a:cubicBezTo>
                    <a:close/>
                    <a:moveTo>
                      <a:pt x="237" y="79"/>
                    </a:moveTo>
                    <a:cubicBezTo>
                      <a:pt x="240" y="81"/>
                      <a:pt x="244" y="81"/>
                      <a:pt x="247" y="81"/>
                    </a:cubicBezTo>
                    <a:cubicBezTo>
                      <a:pt x="254" y="81"/>
                      <a:pt x="261" y="78"/>
                      <a:pt x="264" y="71"/>
                    </a:cubicBezTo>
                    <a:cubicBezTo>
                      <a:pt x="286" y="33"/>
                      <a:pt x="286" y="33"/>
                      <a:pt x="286" y="33"/>
                    </a:cubicBezTo>
                    <a:cubicBezTo>
                      <a:pt x="291" y="23"/>
                      <a:pt x="288" y="11"/>
                      <a:pt x="278" y="5"/>
                    </a:cubicBezTo>
                    <a:cubicBezTo>
                      <a:pt x="269" y="0"/>
                      <a:pt x="256" y="3"/>
                      <a:pt x="251" y="13"/>
                    </a:cubicBezTo>
                    <a:cubicBezTo>
                      <a:pt x="229" y="52"/>
                      <a:pt x="229" y="52"/>
                      <a:pt x="229" y="52"/>
                    </a:cubicBezTo>
                    <a:cubicBezTo>
                      <a:pt x="224" y="61"/>
                      <a:pt x="227" y="73"/>
                      <a:pt x="237" y="79"/>
                    </a:cubicBezTo>
                    <a:close/>
                    <a:moveTo>
                      <a:pt x="309" y="128"/>
                    </a:moveTo>
                    <a:cubicBezTo>
                      <a:pt x="314" y="128"/>
                      <a:pt x="319" y="126"/>
                      <a:pt x="323" y="122"/>
                    </a:cubicBezTo>
                    <a:cubicBezTo>
                      <a:pt x="361" y="84"/>
                      <a:pt x="361" y="84"/>
                      <a:pt x="361" y="84"/>
                    </a:cubicBezTo>
                    <a:cubicBezTo>
                      <a:pt x="369" y="77"/>
                      <a:pt x="369" y="64"/>
                      <a:pt x="361" y="56"/>
                    </a:cubicBezTo>
                    <a:cubicBezTo>
                      <a:pt x="354" y="48"/>
                      <a:pt x="341" y="48"/>
                      <a:pt x="333" y="56"/>
                    </a:cubicBezTo>
                    <a:cubicBezTo>
                      <a:pt x="295" y="94"/>
                      <a:pt x="295" y="94"/>
                      <a:pt x="295" y="94"/>
                    </a:cubicBezTo>
                    <a:cubicBezTo>
                      <a:pt x="287" y="102"/>
                      <a:pt x="287" y="115"/>
                      <a:pt x="295" y="122"/>
                    </a:cubicBezTo>
                    <a:cubicBezTo>
                      <a:pt x="299" y="126"/>
                      <a:pt x="304" y="128"/>
                      <a:pt x="309" y="128"/>
                    </a:cubicBezTo>
                    <a:close/>
                    <a:moveTo>
                      <a:pt x="306" y="286"/>
                    </a:moveTo>
                    <a:cubicBezTo>
                      <a:pt x="299" y="293"/>
                      <a:pt x="248" y="277"/>
                      <a:pt x="199" y="227"/>
                    </a:cubicBezTo>
                    <a:cubicBezTo>
                      <a:pt x="149" y="178"/>
                      <a:pt x="134" y="127"/>
                      <a:pt x="140" y="120"/>
                    </a:cubicBezTo>
                    <a:cubicBezTo>
                      <a:pt x="147" y="114"/>
                      <a:pt x="198" y="129"/>
                      <a:pt x="248" y="179"/>
                    </a:cubicBezTo>
                    <a:cubicBezTo>
                      <a:pt x="297" y="228"/>
                      <a:pt x="313" y="279"/>
                      <a:pt x="306" y="286"/>
                    </a:cubicBezTo>
                    <a:close/>
                    <a:moveTo>
                      <a:pt x="121" y="94"/>
                    </a:moveTo>
                    <a:cubicBezTo>
                      <a:pt x="98" y="117"/>
                      <a:pt x="0" y="256"/>
                      <a:pt x="85" y="341"/>
                    </a:cubicBezTo>
                    <a:cubicBezTo>
                      <a:pt x="170" y="426"/>
                      <a:pt x="310" y="328"/>
                      <a:pt x="332" y="305"/>
                    </a:cubicBezTo>
                    <a:cubicBezTo>
                      <a:pt x="355" y="283"/>
                      <a:pt x="325" y="218"/>
                      <a:pt x="267" y="159"/>
                    </a:cubicBezTo>
                    <a:cubicBezTo>
                      <a:pt x="209" y="101"/>
                      <a:pt x="143" y="72"/>
                      <a:pt x="121" y="9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219230" y="1586086"/>
              <a:ext cx="2426369" cy="2392095"/>
              <a:chOff x="557971" y="2001385"/>
              <a:chExt cx="7895219" cy="1820562"/>
            </a:xfrm>
          </p:grpSpPr>
          <p:cxnSp>
            <p:nvCxnSpPr>
              <p:cNvPr id="58" name="Straight Connector 57"/>
              <p:cNvCxnSpPr/>
              <p:nvPr/>
            </p:nvCxnSpPr>
            <p:spPr>
              <a:xfrm>
                <a:off x="588460" y="200138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557971" y="3821947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588460" y="226146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588460" y="252154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>
                <a:off x="588460" y="278162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588460" y="304170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588460" y="330178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>
                <a:off x="588460" y="356186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0" name="Group 129"/>
          <p:cNvGrpSpPr/>
          <p:nvPr/>
        </p:nvGrpSpPr>
        <p:grpSpPr>
          <a:xfrm>
            <a:off x="2945771" y="2739009"/>
            <a:ext cx="1941538" cy="2480691"/>
            <a:chOff x="2645598" y="1920241"/>
            <a:chExt cx="1941538" cy="2392098"/>
          </a:xfrm>
        </p:grpSpPr>
        <p:grpSp>
          <p:nvGrpSpPr>
            <p:cNvPr id="131" name="Group 130"/>
            <p:cNvGrpSpPr/>
            <p:nvPr/>
          </p:nvGrpSpPr>
          <p:grpSpPr>
            <a:xfrm>
              <a:off x="2645598" y="1920241"/>
              <a:ext cx="1941538" cy="2392098"/>
              <a:chOff x="2645598" y="1920241"/>
              <a:chExt cx="1941538" cy="2392098"/>
            </a:xfrm>
          </p:grpSpPr>
          <p:sp>
            <p:nvSpPr>
              <p:cNvPr id="144" name="Rectangle 143"/>
              <p:cNvSpPr/>
              <p:nvPr/>
            </p:nvSpPr>
            <p:spPr>
              <a:xfrm>
                <a:off x="2645599" y="1920241"/>
                <a:ext cx="1941537" cy="2392098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45" name="Group 144"/>
              <p:cNvGrpSpPr/>
              <p:nvPr/>
            </p:nvGrpSpPr>
            <p:grpSpPr>
              <a:xfrm>
                <a:off x="2645598" y="1920243"/>
                <a:ext cx="1938308" cy="2364543"/>
                <a:chOff x="588460" y="2001385"/>
                <a:chExt cx="7864730" cy="1799592"/>
              </a:xfrm>
            </p:grpSpPr>
            <p:cxnSp>
              <p:nvCxnSpPr>
                <p:cNvPr id="146" name="Straight Connector 145"/>
                <p:cNvCxnSpPr/>
                <p:nvPr/>
              </p:nvCxnSpPr>
              <p:spPr>
                <a:xfrm>
                  <a:off x="588460" y="200138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/>
                <p:cNvCxnSpPr/>
                <p:nvPr/>
              </p:nvCxnSpPr>
              <p:spPr>
                <a:xfrm>
                  <a:off x="588460" y="3800977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/>
                <p:cNvCxnSpPr/>
                <p:nvPr/>
              </p:nvCxnSpPr>
              <p:spPr>
                <a:xfrm>
                  <a:off x="588460" y="226146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>
                  <a:off x="588460" y="252154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/>
                <p:cNvCxnSpPr/>
                <p:nvPr/>
              </p:nvCxnSpPr>
              <p:spPr>
                <a:xfrm>
                  <a:off x="588460" y="278162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Straight Connector 150"/>
                <p:cNvCxnSpPr/>
                <p:nvPr/>
              </p:nvCxnSpPr>
              <p:spPr>
                <a:xfrm>
                  <a:off x="588460" y="304170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Straight Connector 151"/>
                <p:cNvCxnSpPr/>
                <p:nvPr/>
              </p:nvCxnSpPr>
              <p:spPr>
                <a:xfrm>
                  <a:off x="588460" y="330178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Straight Connector 152"/>
                <p:cNvCxnSpPr/>
                <p:nvPr/>
              </p:nvCxnSpPr>
              <p:spPr>
                <a:xfrm>
                  <a:off x="588460" y="3561865"/>
                  <a:ext cx="7864730" cy="0"/>
                </a:xfrm>
                <a:prstGeom prst="line">
                  <a:avLst/>
                </a:prstGeom>
                <a:ln w="9525">
                  <a:solidFill>
                    <a:schemeClr val="accent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32" name="Group 131"/>
            <p:cNvGrpSpPr/>
            <p:nvPr/>
          </p:nvGrpSpPr>
          <p:grpSpPr>
            <a:xfrm>
              <a:off x="2886060" y="3052768"/>
              <a:ext cx="152400" cy="152400"/>
              <a:chOff x="2886060" y="2709416"/>
              <a:chExt cx="152400" cy="152400"/>
            </a:xfrm>
          </p:grpSpPr>
          <p:sp>
            <p:nvSpPr>
              <p:cNvPr id="142" name="Oval 141"/>
              <p:cNvSpPr/>
              <p:nvPr/>
            </p:nvSpPr>
            <p:spPr>
              <a:xfrm>
                <a:off x="2886060" y="2709416"/>
                <a:ext cx="152400" cy="1524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Freeform 17"/>
              <p:cNvSpPr>
                <a:spLocks/>
              </p:cNvSpPr>
              <p:nvPr/>
            </p:nvSpPr>
            <p:spPr bwMode="auto">
              <a:xfrm>
                <a:off x="2930291" y="2750532"/>
                <a:ext cx="63429" cy="69841"/>
              </a:xfrm>
              <a:custGeom>
                <a:avLst/>
                <a:gdLst>
                  <a:gd name="T0" fmla="*/ 183 w 193"/>
                  <a:gd name="T1" fmla="*/ 169 h 212"/>
                  <a:gd name="T2" fmla="*/ 128 w 193"/>
                  <a:gd name="T3" fmla="*/ 106 h 212"/>
                  <a:gd name="T4" fmla="*/ 183 w 193"/>
                  <a:gd name="T5" fmla="*/ 43 h 212"/>
                  <a:gd name="T6" fmla="*/ 183 w 193"/>
                  <a:gd name="T7" fmla="*/ 9 h 212"/>
                  <a:gd name="T8" fmla="*/ 149 w 193"/>
                  <a:gd name="T9" fmla="*/ 9 h 212"/>
                  <a:gd name="T10" fmla="*/ 96 w 193"/>
                  <a:gd name="T11" fmla="*/ 70 h 212"/>
                  <a:gd name="T12" fmla="*/ 43 w 193"/>
                  <a:gd name="T13" fmla="*/ 9 h 212"/>
                  <a:gd name="T14" fmla="*/ 9 w 193"/>
                  <a:gd name="T15" fmla="*/ 9 h 212"/>
                  <a:gd name="T16" fmla="*/ 9 w 193"/>
                  <a:gd name="T17" fmla="*/ 43 h 212"/>
                  <a:gd name="T18" fmla="*/ 64 w 193"/>
                  <a:gd name="T19" fmla="*/ 106 h 212"/>
                  <a:gd name="T20" fmla="*/ 9 w 193"/>
                  <a:gd name="T21" fmla="*/ 169 h 212"/>
                  <a:gd name="T22" fmla="*/ 9 w 193"/>
                  <a:gd name="T23" fmla="*/ 203 h 212"/>
                  <a:gd name="T24" fmla="*/ 43 w 193"/>
                  <a:gd name="T25" fmla="*/ 203 h 212"/>
                  <a:gd name="T26" fmla="*/ 96 w 193"/>
                  <a:gd name="T27" fmla="*/ 142 h 212"/>
                  <a:gd name="T28" fmla="*/ 149 w 193"/>
                  <a:gd name="T29" fmla="*/ 203 h 212"/>
                  <a:gd name="T30" fmla="*/ 183 w 193"/>
                  <a:gd name="T31" fmla="*/ 203 h 212"/>
                  <a:gd name="T32" fmla="*/ 183 w 193"/>
                  <a:gd name="T33" fmla="*/ 16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3" h="212">
                    <a:moveTo>
                      <a:pt x="183" y="169"/>
                    </a:moveTo>
                    <a:cubicBezTo>
                      <a:pt x="128" y="106"/>
                      <a:pt x="128" y="106"/>
                      <a:pt x="128" y="106"/>
                    </a:cubicBezTo>
                    <a:cubicBezTo>
                      <a:pt x="183" y="43"/>
                      <a:pt x="183" y="43"/>
                      <a:pt x="183" y="43"/>
                    </a:cubicBezTo>
                    <a:cubicBezTo>
                      <a:pt x="193" y="34"/>
                      <a:pt x="193" y="18"/>
                      <a:pt x="183" y="9"/>
                    </a:cubicBezTo>
                    <a:cubicBezTo>
                      <a:pt x="174" y="0"/>
                      <a:pt x="159" y="0"/>
                      <a:pt x="149" y="9"/>
                    </a:cubicBezTo>
                    <a:cubicBezTo>
                      <a:pt x="96" y="70"/>
                      <a:pt x="96" y="70"/>
                      <a:pt x="96" y="70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34" y="0"/>
                      <a:pt x="19" y="0"/>
                      <a:pt x="9" y="9"/>
                    </a:cubicBezTo>
                    <a:cubicBezTo>
                      <a:pt x="0" y="18"/>
                      <a:pt x="0" y="34"/>
                      <a:pt x="9" y="43"/>
                    </a:cubicBezTo>
                    <a:cubicBezTo>
                      <a:pt x="64" y="106"/>
                      <a:pt x="64" y="106"/>
                      <a:pt x="64" y="106"/>
                    </a:cubicBezTo>
                    <a:cubicBezTo>
                      <a:pt x="9" y="169"/>
                      <a:pt x="9" y="169"/>
                      <a:pt x="9" y="169"/>
                    </a:cubicBezTo>
                    <a:cubicBezTo>
                      <a:pt x="0" y="178"/>
                      <a:pt x="0" y="194"/>
                      <a:pt x="9" y="203"/>
                    </a:cubicBezTo>
                    <a:cubicBezTo>
                      <a:pt x="19" y="212"/>
                      <a:pt x="34" y="212"/>
                      <a:pt x="43" y="203"/>
                    </a:cubicBezTo>
                    <a:cubicBezTo>
                      <a:pt x="96" y="142"/>
                      <a:pt x="96" y="142"/>
                      <a:pt x="96" y="142"/>
                    </a:cubicBezTo>
                    <a:cubicBezTo>
                      <a:pt x="149" y="203"/>
                      <a:pt x="149" y="203"/>
                      <a:pt x="149" y="203"/>
                    </a:cubicBezTo>
                    <a:cubicBezTo>
                      <a:pt x="159" y="212"/>
                      <a:pt x="174" y="212"/>
                      <a:pt x="183" y="203"/>
                    </a:cubicBezTo>
                    <a:cubicBezTo>
                      <a:pt x="193" y="194"/>
                      <a:pt x="193" y="178"/>
                      <a:pt x="183" y="1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33" name="Group 132"/>
            <p:cNvGrpSpPr/>
            <p:nvPr/>
          </p:nvGrpSpPr>
          <p:grpSpPr>
            <a:xfrm>
              <a:off x="2886060" y="2023394"/>
              <a:ext cx="152400" cy="152400"/>
              <a:chOff x="2870058" y="2007392"/>
              <a:chExt cx="184404" cy="184404"/>
            </a:xfrm>
          </p:grpSpPr>
          <p:sp>
            <p:nvSpPr>
              <p:cNvPr id="140" name="Oval 139"/>
              <p:cNvSpPr/>
              <p:nvPr/>
            </p:nvSpPr>
            <p:spPr>
              <a:xfrm>
                <a:off x="2870058" y="2007392"/>
                <a:ext cx="184404" cy="18440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Freeform 19"/>
              <p:cNvSpPr>
                <a:spLocks/>
              </p:cNvSpPr>
              <p:nvPr/>
            </p:nvSpPr>
            <p:spPr bwMode="auto">
              <a:xfrm>
                <a:off x="2915775" y="2051530"/>
                <a:ext cx="92969" cy="9612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9 h 284"/>
                  <a:gd name="T6" fmla="*/ 14 w 274"/>
                  <a:gd name="T7" fmla="*/ 140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8 h 284"/>
                  <a:gd name="T14" fmla="*/ 257 w 274"/>
                  <a:gd name="T15" fmla="*/ 9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9"/>
                      <a:pt x="9" y="179"/>
                      <a:pt x="9" y="179"/>
                    </a:cubicBezTo>
                    <a:cubicBezTo>
                      <a:pt x="0" y="167"/>
                      <a:pt x="2" y="149"/>
                      <a:pt x="14" y="140"/>
                    </a:cubicBezTo>
                    <a:cubicBezTo>
                      <a:pt x="27" y="131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8"/>
                      <a:pt x="219" y="18"/>
                      <a:pt x="219" y="18"/>
                    </a:cubicBezTo>
                    <a:cubicBezTo>
                      <a:pt x="227" y="4"/>
                      <a:pt x="244" y="0"/>
                      <a:pt x="257" y="9"/>
                    </a:cubicBezTo>
                    <a:cubicBezTo>
                      <a:pt x="270" y="17"/>
                      <a:pt x="274" y="34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2" y="279"/>
                      <a:pt x="113" y="284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34" name="Group 133"/>
            <p:cNvGrpSpPr/>
            <p:nvPr/>
          </p:nvGrpSpPr>
          <p:grpSpPr>
            <a:xfrm>
              <a:off x="2886060" y="2366405"/>
              <a:ext cx="152400" cy="152400"/>
              <a:chOff x="2870058" y="2007392"/>
              <a:chExt cx="184404" cy="184404"/>
            </a:xfrm>
          </p:grpSpPr>
          <p:sp>
            <p:nvSpPr>
              <p:cNvPr id="138" name="Oval 137"/>
              <p:cNvSpPr/>
              <p:nvPr/>
            </p:nvSpPr>
            <p:spPr>
              <a:xfrm>
                <a:off x="2870058" y="2007392"/>
                <a:ext cx="184404" cy="18440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Freeform 19"/>
              <p:cNvSpPr>
                <a:spLocks/>
              </p:cNvSpPr>
              <p:nvPr/>
            </p:nvSpPr>
            <p:spPr bwMode="auto">
              <a:xfrm>
                <a:off x="2915775" y="2051530"/>
                <a:ext cx="92969" cy="96126"/>
              </a:xfrm>
              <a:custGeom>
                <a:avLst/>
                <a:gdLst>
                  <a:gd name="T0" fmla="*/ 103 w 274"/>
                  <a:gd name="T1" fmla="*/ 284 h 284"/>
                  <a:gd name="T2" fmla="*/ 80 w 274"/>
                  <a:gd name="T3" fmla="*/ 273 h 284"/>
                  <a:gd name="T4" fmla="*/ 9 w 274"/>
                  <a:gd name="T5" fmla="*/ 179 h 284"/>
                  <a:gd name="T6" fmla="*/ 14 w 274"/>
                  <a:gd name="T7" fmla="*/ 140 h 284"/>
                  <a:gd name="T8" fmla="*/ 53 w 274"/>
                  <a:gd name="T9" fmla="*/ 145 h 284"/>
                  <a:gd name="T10" fmla="*/ 100 w 274"/>
                  <a:gd name="T11" fmla="*/ 207 h 284"/>
                  <a:gd name="T12" fmla="*/ 219 w 274"/>
                  <a:gd name="T13" fmla="*/ 18 h 284"/>
                  <a:gd name="T14" fmla="*/ 257 w 274"/>
                  <a:gd name="T15" fmla="*/ 9 h 284"/>
                  <a:gd name="T16" fmla="*/ 266 w 274"/>
                  <a:gd name="T17" fmla="*/ 47 h 284"/>
                  <a:gd name="T18" fmla="*/ 126 w 274"/>
                  <a:gd name="T19" fmla="*/ 271 h 284"/>
                  <a:gd name="T20" fmla="*/ 104 w 274"/>
                  <a:gd name="T21" fmla="*/ 284 h 284"/>
                  <a:gd name="T22" fmla="*/ 103 w 274"/>
                  <a:gd name="T23" fmla="*/ 284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4" h="284">
                    <a:moveTo>
                      <a:pt x="103" y="284"/>
                    </a:moveTo>
                    <a:cubicBezTo>
                      <a:pt x="94" y="284"/>
                      <a:pt x="86" y="280"/>
                      <a:pt x="80" y="273"/>
                    </a:cubicBezTo>
                    <a:cubicBezTo>
                      <a:pt x="9" y="179"/>
                      <a:pt x="9" y="179"/>
                      <a:pt x="9" y="179"/>
                    </a:cubicBezTo>
                    <a:cubicBezTo>
                      <a:pt x="0" y="167"/>
                      <a:pt x="2" y="149"/>
                      <a:pt x="14" y="140"/>
                    </a:cubicBezTo>
                    <a:cubicBezTo>
                      <a:pt x="27" y="131"/>
                      <a:pt x="44" y="133"/>
                      <a:pt x="53" y="145"/>
                    </a:cubicBezTo>
                    <a:cubicBezTo>
                      <a:pt x="100" y="207"/>
                      <a:pt x="100" y="207"/>
                      <a:pt x="100" y="207"/>
                    </a:cubicBezTo>
                    <a:cubicBezTo>
                      <a:pt x="219" y="18"/>
                      <a:pt x="219" y="18"/>
                      <a:pt x="219" y="18"/>
                    </a:cubicBezTo>
                    <a:cubicBezTo>
                      <a:pt x="227" y="4"/>
                      <a:pt x="244" y="0"/>
                      <a:pt x="257" y="9"/>
                    </a:cubicBezTo>
                    <a:cubicBezTo>
                      <a:pt x="270" y="17"/>
                      <a:pt x="274" y="34"/>
                      <a:pt x="266" y="47"/>
                    </a:cubicBezTo>
                    <a:cubicBezTo>
                      <a:pt x="126" y="271"/>
                      <a:pt x="126" y="271"/>
                      <a:pt x="126" y="271"/>
                    </a:cubicBezTo>
                    <a:cubicBezTo>
                      <a:pt x="122" y="279"/>
                      <a:pt x="113" y="284"/>
                      <a:pt x="104" y="284"/>
                    </a:cubicBezTo>
                    <a:cubicBezTo>
                      <a:pt x="104" y="284"/>
                      <a:pt x="103" y="284"/>
                      <a:pt x="103" y="28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35" name="Group 134"/>
            <p:cNvGrpSpPr/>
            <p:nvPr/>
          </p:nvGrpSpPr>
          <p:grpSpPr>
            <a:xfrm>
              <a:off x="2886060" y="2709416"/>
              <a:ext cx="152400" cy="152400"/>
              <a:chOff x="2886060" y="2709416"/>
              <a:chExt cx="152400" cy="152400"/>
            </a:xfrm>
          </p:grpSpPr>
          <p:sp>
            <p:nvSpPr>
              <p:cNvPr id="136" name="Oval 135"/>
              <p:cNvSpPr/>
              <p:nvPr/>
            </p:nvSpPr>
            <p:spPr>
              <a:xfrm>
                <a:off x="2886060" y="2709416"/>
                <a:ext cx="152400" cy="1524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Freeform 17"/>
              <p:cNvSpPr>
                <a:spLocks/>
              </p:cNvSpPr>
              <p:nvPr/>
            </p:nvSpPr>
            <p:spPr bwMode="auto">
              <a:xfrm>
                <a:off x="2930291" y="2750532"/>
                <a:ext cx="63429" cy="69841"/>
              </a:xfrm>
              <a:custGeom>
                <a:avLst/>
                <a:gdLst>
                  <a:gd name="T0" fmla="*/ 183 w 193"/>
                  <a:gd name="T1" fmla="*/ 169 h 212"/>
                  <a:gd name="T2" fmla="*/ 128 w 193"/>
                  <a:gd name="T3" fmla="*/ 106 h 212"/>
                  <a:gd name="T4" fmla="*/ 183 w 193"/>
                  <a:gd name="T5" fmla="*/ 43 h 212"/>
                  <a:gd name="T6" fmla="*/ 183 w 193"/>
                  <a:gd name="T7" fmla="*/ 9 h 212"/>
                  <a:gd name="T8" fmla="*/ 149 w 193"/>
                  <a:gd name="T9" fmla="*/ 9 h 212"/>
                  <a:gd name="T10" fmla="*/ 96 w 193"/>
                  <a:gd name="T11" fmla="*/ 70 h 212"/>
                  <a:gd name="T12" fmla="*/ 43 w 193"/>
                  <a:gd name="T13" fmla="*/ 9 h 212"/>
                  <a:gd name="T14" fmla="*/ 9 w 193"/>
                  <a:gd name="T15" fmla="*/ 9 h 212"/>
                  <a:gd name="T16" fmla="*/ 9 w 193"/>
                  <a:gd name="T17" fmla="*/ 43 h 212"/>
                  <a:gd name="T18" fmla="*/ 64 w 193"/>
                  <a:gd name="T19" fmla="*/ 106 h 212"/>
                  <a:gd name="T20" fmla="*/ 9 w 193"/>
                  <a:gd name="T21" fmla="*/ 169 h 212"/>
                  <a:gd name="T22" fmla="*/ 9 w 193"/>
                  <a:gd name="T23" fmla="*/ 203 h 212"/>
                  <a:gd name="T24" fmla="*/ 43 w 193"/>
                  <a:gd name="T25" fmla="*/ 203 h 212"/>
                  <a:gd name="T26" fmla="*/ 96 w 193"/>
                  <a:gd name="T27" fmla="*/ 142 h 212"/>
                  <a:gd name="T28" fmla="*/ 149 w 193"/>
                  <a:gd name="T29" fmla="*/ 203 h 212"/>
                  <a:gd name="T30" fmla="*/ 183 w 193"/>
                  <a:gd name="T31" fmla="*/ 203 h 212"/>
                  <a:gd name="T32" fmla="*/ 183 w 193"/>
                  <a:gd name="T33" fmla="*/ 169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3" h="212">
                    <a:moveTo>
                      <a:pt x="183" y="169"/>
                    </a:moveTo>
                    <a:cubicBezTo>
                      <a:pt x="128" y="106"/>
                      <a:pt x="128" y="106"/>
                      <a:pt x="128" y="106"/>
                    </a:cubicBezTo>
                    <a:cubicBezTo>
                      <a:pt x="183" y="43"/>
                      <a:pt x="183" y="43"/>
                      <a:pt x="183" y="43"/>
                    </a:cubicBezTo>
                    <a:cubicBezTo>
                      <a:pt x="193" y="34"/>
                      <a:pt x="193" y="18"/>
                      <a:pt x="183" y="9"/>
                    </a:cubicBezTo>
                    <a:cubicBezTo>
                      <a:pt x="174" y="0"/>
                      <a:pt x="159" y="0"/>
                      <a:pt x="149" y="9"/>
                    </a:cubicBezTo>
                    <a:cubicBezTo>
                      <a:pt x="96" y="70"/>
                      <a:pt x="96" y="70"/>
                      <a:pt x="96" y="70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34" y="0"/>
                      <a:pt x="19" y="0"/>
                      <a:pt x="9" y="9"/>
                    </a:cubicBezTo>
                    <a:cubicBezTo>
                      <a:pt x="0" y="18"/>
                      <a:pt x="0" y="34"/>
                      <a:pt x="9" y="43"/>
                    </a:cubicBezTo>
                    <a:cubicBezTo>
                      <a:pt x="64" y="106"/>
                      <a:pt x="64" y="106"/>
                      <a:pt x="64" y="106"/>
                    </a:cubicBezTo>
                    <a:cubicBezTo>
                      <a:pt x="9" y="169"/>
                      <a:pt x="9" y="169"/>
                      <a:pt x="9" y="169"/>
                    </a:cubicBezTo>
                    <a:cubicBezTo>
                      <a:pt x="0" y="178"/>
                      <a:pt x="0" y="194"/>
                      <a:pt x="9" y="203"/>
                    </a:cubicBezTo>
                    <a:cubicBezTo>
                      <a:pt x="19" y="212"/>
                      <a:pt x="34" y="212"/>
                      <a:pt x="43" y="203"/>
                    </a:cubicBezTo>
                    <a:cubicBezTo>
                      <a:pt x="96" y="142"/>
                      <a:pt x="96" y="142"/>
                      <a:pt x="96" y="142"/>
                    </a:cubicBezTo>
                    <a:cubicBezTo>
                      <a:pt x="149" y="203"/>
                      <a:pt x="149" y="203"/>
                      <a:pt x="149" y="203"/>
                    </a:cubicBezTo>
                    <a:cubicBezTo>
                      <a:pt x="159" y="212"/>
                      <a:pt x="174" y="212"/>
                      <a:pt x="183" y="203"/>
                    </a:cubicBezTo>
                    <a:cubicBezTo>
                      <a:pt x="193" y="194"/>
                      <a:pt x="193" y="178"/>
                      <a:pt x="183" y="16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54" name="Rectangle 22"/>
          <p:cNvSpPr>
            <a:spLocks noChangeArrowheads="1"/>
          </p:cNvSpPr>
          <p:nvPr/>
        </p:nvSpPr>
        <p:spPr bwMode="auto">
          <a:xfrm>
            <a:off x="2372458" y="429604"/>
            <a:ext cx="44675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Comparison of </a:t>
            </a:r>
            <a:r>
              <a:rPr lang="en-US" sz="2400" dirty="0">
                <a:solidFill>
                  <a:schemeClr val="bg1"/>
                </a:solidFill>
                <a:latin typeface="Lato" pitchFamily="34" charset="0"/>
                <a:cs typeface="Arial" pitchFamily="34" charset="0"/>
              </a:rPr>
              <a:t>Existing Products</a:t>
            </a:r>
          </a:p>
        </p:txBody>
      </p:sp>
      <p:sp>
        <p:nvSpPr>
          <p:cNvPr id="155" name="Rectangle 154"/>
          <p:cNvSpPr/>
          <p:nvPr/>
        </p:nvSpPr>
        <p:spPr>
          <a:xfrm>
            <a:off x="4381986" y="1943067"/>
            <a:ext cx="1040914" cy="283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Lato" pitchFamily="34" charset="0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2628688" y="2162680"/>
            <a:ext cx="12473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Lato Bold" pitchFamily="34" charset="0"/>
              </a:rPr>
              <a:t>Medium</a:t>
            </a:r>
            <a:endParaRPr lang="en-US" sz="1200" dirty="0">
              <a:solidFill>
                <a:schemeClr val="bg1"/>
              </a:solidFill>
              <a:latin typeface="Lato Light" pitchFamily="34" charset="0"/>
            </a:endParaRPr>
          </a:p>
        </p:txBody>
      </p:sp>
      <p:grpSp>
        <p:nvGrpSpPr>
          <p:cNvPr id="164" name="Group 163"/>
          <p:cNvGrpSpPr/>
          <p:nvPr/>
        </p:nvGrpSpPr>
        <p:grpSpPr>
          <a:xfrm>
            <a:off x="4876288" y="2466975"/>
            <a:ext cx="1941538" cy="2392098"/>
            <a:chOff x="2645598" y="1920241"/>
            <a:chExt cx="1941538" cy="2392098"/>
          </a:xfrm>
        </p:grpSpPr>
        <p:sp>
          <p:nvSpPr>
            <p:cNvPr id="165" name="Rectangle 164"/>
            <p:cNvSpPr/>
            <p:nvPr/>
          </p:nvSpPr>
          <p:spPr>
            <a:xfrm>
              <a:off x="2645599" y="1920241"/>
              <a:ext cx="1941537" cy="239209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6" name="Group 165"/>
            <p:cNvGrpSpPr/>
            <p:nvPr/>
          </p:nvGrpSpPr>
          <p:grpSpPr>
            <a:xfrm>
              <a:off x="2645598" y="1920244"/>
              <a:ext cx="1938308" cy="2059890"/>
              <a:chOff x="588460" y="2001385"/>
              <a:chExt cx="7864730" cy="1567729"/>
            </a:xfrm>
          </p:grpSpPr>
          <p:cxnSp>
            <p:nvCxnSpPr>
              <p:cNvPr id="167" name="Straight Connector 166"/>
              <p:cNvCxnSpPr/>
              <p:nvPr/>
            </p:nvCxnSpPr>
            <p:spPr>
              <a:xfrm>
                <a:off x="588460" y="200138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/>
              <p:cNvCxnSpPr/>
              <p:nvPr/>
            </p:nvCxnSpPr>
            <p:spPr>
              <a:xfrm>
                <a:off x="588460" y="226146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/>
              <p:cNvCxnSpPr/>
              <p:nvPr/>
            </p:nvCxnSpPr>
            <p:spPr>
              <a:xfrm>
                <a:off x="588460" y="252154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/>
              <p:cNvCxnSpPr/>
              <p:nvPr/>
            </p:nvCxnSpPr>
            <p:spPr>
              <a:xfrm>
                <a:off x="588460" y="278162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/>
              <p:cNvCxnSpPr/>
              <p:nvPr/>
            </p:nvCxnSpPr>
            <p:spPr>
              <a:xfrm>
                <a:off x="588460" y="304170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/>
              <p:cNvCxnSpPr/>
              <p:nvPr/>
            </p:nvCxnSpPr>
            <p:spPr>
              <a:xfrm>
                <a:off x="588460" y="3309034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/>
              <p:cNvCxnSpPr/>
              <p:nvPr/>
            </p:nvCxnSpPr>
            <p:spPr>
              <a:xfrm>
                <a:off x="588460" y="3569114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5" name="Group 174"/>
          <p:cNvGrpSpPr/>
          <p:nvPr/>
        </p:nvGrpSpPr>
        <p:grpSpPr>
          <a:xfrm>
            <a:off x="6811476" y="2466975"/>
            <a:ext cx="1908666" cy="2392098"/>
            <a:chOff x="2645598" y="1920241"/>
            <a:chExt cx="1941538" cy="2392098"/>
          </a:xfrm>
        </p:grpSpPr>
        <p:sp>
          <p:nvSpPr>
            <p:cNvPr id="176" name="Rectangle 175"/>
            <p:cNvSpPr/>
            <p:nvPr/>
          </p:nvSpPr>
          <p:spPr>
            <a:xfrm>
              <a:off x="2645599" y="1920241"/>
              <a:ext cx="1941537" cy="239209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7" name="Group 176"/>
            <p:cNvGrpSpPr/>
            <p:nvPr/>
          </p:nvGrpSpPr>
          <p:grpSpPr>
            <a:xfrm>
              <a:off x="2645598" y="1920244"/>
              <a:ext cx="1938308" cy="2059890"/>
              <a:chOff x="588460" y="2001385"/>
              <a:chExt cx="7864730" cy="1567729"/>
            </a:xfrm>
          </p:grpSpPr>
          <p:cxnSp>
            <p:nvCxnSpPr>
              <p:cNvPr id="178" name="Straight Connector 177"/>
              <p:cNvCxnSpPr/>
              <p:nvPr/>
            </p:nvCxnSpPr>
            <p:spPr>
              <a:xfrm>
                <a:off x="588460" y="200138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/>
              <p:cNvCxnSpPr/>
              <p:nvPr/>
            </p:nvCxnSpPr>
            <p:spPr>
              <a:xfrm>
                <a:off x="588460" y="226146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>
              <a:xfrm>
                <a:off x="588460" y="252154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/>
              <p:cNvCxnSpPr/>
              <p:nvPr/>
            </p:nvCxnSpPr>
            <p:spPr>
              <a:xfrm>
                <a:off x="588460" y="278162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/>
              <p:cNvCxnSpPr/>
              <p:nvPr/>
            </p:nvCxnSpPr>
            <p:spPr>
              <a:xfrm>
                <a:off x="588460" y="304170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/>
              <p:cNvCxnSpPr/>
              <p:nvPr/>
            </p:nvCxnSpPr>
            <p:spPr>
              <a:xfrm>
                <a:off x="588460" y="3309034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/>
              <p:cNvCxnSpPr/>
              <p:nvPr/>
            </p:nvCxnSpPr>
            <p:spPr>
              <a:xfrm>
                <a:off x="588460" y="3569114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6" name="Group 185"/>
          <p:cNvGrpSpPr/>
          <p:nvPr/>
        </p:nvGrpSpPr>
        <p:grpSpPr>
          <a:xfrm>
            <a:off x="2941857" y="2471909"/>
            <a:ext cx="1941538" cy="2392098"/>
            <a:chOff x="2645598" y="1920241"/>
            <a:chExt cx="1941538" cy="2392098"/>
          </a:xfrm>
        </p:grpSpPr>
        <p:sp>
          <p:nvSpPr>
            <p:cNvPr id="187" name="Rectangle 186"/>
            <p:cNvSpPr/>
            <p:nvPr/>
          </p:nvSpPr>
          <p:spPr>
            <a:xfrm>
              <a:off x="2645599" y="1920241"/>
              <a:ext cx="1941537" cy="239209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8" name="Group 187"/>
            <p:cNvGrpSpPr/>
            <p:nvPr/>
          </p:nvGrpSpPr>
          <p:grpSpPr>
            <a:xfrm>
              <a:off x="2645598" y="1920243"/>
              <a:ext cx="1938308" cy="2392095"/>
              <a:chOff x="588460" y="2001385"/>
              <a:chExt cx="7864730" cy="1820562"/>
            </a:xfrm>
          </p:grpSpPr>
          <p:cxnSp>
            <p:nvCxnSpPr>
              <p:cNvPr id="189" name="Straight Connector 188"/>
              <p:cNvCxnSpPr/>
              <p:nvPr/>
            </p:nvCxnSpPr>
            <p:spPr>
              <a:xfrm>
                <a:off x="588460" y="200138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/>
              <p:cNvCxnSpPr/>
              <p:nvPr/>
            </p:nvCxnSpPr>
            <p:spPr>
              <a:xfrm>
                <a:off x="588460" y="3821947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/>
              <p:cNvCxnSpPr/>
              <p:nvPr/>
            </p:nvCxnSpPr>
            <p:spPr>
              <a:xfrm>
                <a:off x="588460" y="226146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/>
              <p:cNvCxnSpPr/>
              <p:nvPr/>
            </p:nvCxnSpPr>
            <p:spPr>
              <a:xfrm>
                <a:off x="588460" y="252154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/>
              <p:cNvCxnSpPr/>
              <p:nvPr/>
            </p:nvCxnSpPr>
            <p:spPr>
              <a:xfrm>
                <a:off x="588460" y="278162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/>
              <p:cNvCxnSpPr/>
              <p:nvPr/>
            </p:nvCxnSpPr>
            <p:spPr>
              <a:xfrm>
                <a:off x="588460" y="304170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/>
              <p:cNvCxnSpPr/>
              <p:nvPr/>
            </p:nvCxnSpPr>
            <p:spPr>
              <a:xfrm>
                <a:off x="588460" y="330178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/>
              <p:cNvCxnSpPr/>
              <p:nvPr/>
            </p:nvCxnSpPr>
            <p:spPr>
              <a:xfrm>
                <a:off x="588460" y="356186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7" name="Group 196"/>
          <p:cNvGrpSpPr/>
          <p:nvPr/>
        </p:nvGrpSpPr>
        <p:grpSpPr>
          <a:xfrm>
            <a:off x="521629" y="1866119"/>
            <a:ext cx="2420228" cy="643890"/>
            <a:chOff x="709734" y="1276351"/>
            <a:chExt cx="1935864" cy="643890"/>
          </a:xfrm>
        </p:grpSpPr>
        <p:sp>
          <p:nvSpPr>
            <p:cNvPr id="198" name="Rectangle 197"/>
            <p:cNvSpPr/>
            <p:nvPr/>
          </p:nvSpPr>
          <p:spPr>
            <a:xfrm>
              <a:off x="709734" y="1276351"/>
              <a:ext cx="1935864" cy="64389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TextBox 198"/>
            <p:cNvSpPr txBox="1"/>
            <p:nvPr/>
          </p:nvSpPr>
          <p:spPr>
            <a:xfrm>
              <a:off x="911306" y="1379862"/>
              <a:ext cx="124737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Lato Bold" pitchFamily="34" charset="0"/>
                </a:rPr>
                <a:t>Features</a:t>
              </a:r>
              <a:endParaRPr lang="en-US" sz="1200" dirty="0">
                <a:solidFill>
                  <a:schemeClr val="bg1"/>
                </a:solidFill>
                <a:latin typeface="Lato Light" pitchFamily="34" charset="0"/>
              </a:endParaRPr>
            </a:p>
          </p:txBody>
        </p:sp>
      </p:grpSp>
      <p:grpSp>
        <p:nvGrpSpPr>
          <p:cNvPr id="200" name="Group 199"/>
          <p:cNvGrpSpPr/>
          <p:nvPr/>
        </p:nvGrpSpPr>
        <p:grpSpPr>
          <a:xfrm>
            <a:off x="524710" y="2419383"/>
            <a:ext cx="2416999" cy="2494529"/>
            <a:chOff x="228600" y="1525021"/>
            <a:chExt cx="2416999" cy="2494529"/>
          </a:xfrm>
        </p:grpSpPr>
        <p:grpSp>
          <p:nvGrpSpPr>
            <p:cNvPr id="201" name="Group 200"/>
            <p:cNvGrpSpPr/>
            <p:nvPr/>
          </p:nvGrpSpPr>
          <p:grpSpPr>
            <a:xfrm>
              <a:off x="228601" y="1525021"/>
              <a:ext cx="2416998" cy="2494529"/>
              <a:chOff x="709735" y="1859178"/>
              <a:chExt cx="1935864" cy="2494529"/>
            </a:xfrm>
          </p:grpSpPr>
          <p:sp>
            <p:nvSpPr>
              <p:cNvPr id="211" name="Rectangle 210"/>
              <p:cNvSpPr/>
              <p:nvPr/>
            </p:nvSpPr>
            <p:spPr>
              <a:xfrm>
                <a:off x="709735" y="1920241"/>
                <a:ext cx="1935864" cy="239209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TextBox 211"/>
              <p:cNvSpPr txBox="1"/>
              <p:nvPr/>
            </p:nvSpPr>
            <p:spPr>
              <a:xfrm>
                <a:off x="1337365" y="1859178"/>
                <a:ext cx="1308233" cy="24945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223000"/>
                  </a:lnSpc>
                </a:pPr>
                <a:r>
                  <a:rPr lang="en-US" sz="1000" dirty="0">
                    <a:latin typeface="Lato" pitchFamily="34" charset="0"/>
                  </a:rPr>
                  <a:t>Marker-less AR</a:t>
                </a:r>
              </a:p>
              <a:p>
                <a:pPr>
                  <a:lnSpc>
                    <a:spcPct val="223000"/>
                  </a:lnSpc>
                </a:pPr>
                <a:r>
                  <a:rPr lang="en-US" sz="1000" dirty="0">
                    <a:latin typeface="Lato" pitchFamily="34" charset="0"/>
                  </a:rPr>
                  <a:t>Support </a:t>
                </a:r>
                <a:r>
                  <a:rPr lang="en-US" sz="1000" dirty="0" smtClean="0">
                    <a:latin typeface="Lato" pitchFamily="34" charset="0"/>
                  </a:rPr>
                  <a:t>multiple objects</a:t>
                </a:r>
              </a:p>
              <a:p>
                <a:pPr>
                  <a:lnSpc>
                    <a:spcPct val="223000"/>
                  </a:lnSpc>
                </a:pPr>
                <a:r>
                  <a:rPr lang="en-US" sz="1000" dirty="0" smtClean="0">
                    <a:latin typeface="Lato" pitchFamily="34" charset="0"/>
                  </a:rPr>
                  <a:t>Support customization      Suggestion feature</a:t>
                </a:r>
              </a:p>
              <a:p>
                <a:pPr>
                  <a:lnSpc>
                    <a:spcPct val="223000"/>
                  </a:lnSpc>
                </a:pPr>
                <a:r>
                  <a:rPr lang="en-US" sz="1000" dirty="0" smtClean="0">
                    <a:latin typeface="Lato" pitchFamily="34" charset="0"/>
                  </a:rPr>
                  <a:t>Voice recognition</a:t>
                </a:r>
              </a:p>
              <a:p>
                <a:pPr>
                  <a:lnSpc>
                    <a:spcPct val="223000"/>
                  </a:lnSpc>
                </a:pPr>
                <a:r>
                  <a:rPr lang="en-US" sz="1000" dirty="0" smtClean="0">
                    <a:latin typeface="Lato" pitchFamily="34" charset="0"/>
                  </a:rPr>
                  <a:t>Augmented object details</a:t>
                </a:r>
                <a:endParaRPr lang="en-US" sz="1000" dirty="0">
                  <a:latin typeface="Lato" pitchFamily="34" charset="0"/>
                </a:endParaRPr>
              </a:p>
              <a:p>
                <a:pPr>
                  <a:lnSpc>
                    <a:spcPct val="223000"/>
                  </a:lnSpc>
                </a:pPr>
                <a:r>
                  <a:rPr lang="en-US" sz="1000" dirty="0" smtClean="0">
                    <a:latin typeface="Lato" pitchFamily="34" charset="0"/>
                  </a:rPr>
                  <a:t>Support </a:t>
                </a:r>
                <a:r>
                  <a:rPr lang="en-US" sz="1000" dirty="0">
                    <a:latin typeface="Lato" pitchFamily="34" charset="0"/>
                  </a:rPr>
                  <a:t>A</a:t>
                </a:r>
                <a:r>
                  <a:rPr lang="en-US" sz="1000" dirty="0" smtClean="0">
                    <a:latin typeface="Lato" pitchFamily="34" charset="0"/>
                  </a:rPr>
                  <a:t>ndroid devices</a:t>
                </a:r>
              </a:p>
            </p:txBody>
          </p:sp>
        </p:grpSp>
        <p:grpSp>
          <p:nvGrpSpPr>
            <p:cNvPr id="202" name="Group 201"/>
            <p:cNvGrpSpPr/>
            <p:nvPr/>
          </p:nvGrpSpPr>
          <p:grpSpPr>
            <a:xfrm>
              <a:off x="228600" y="1586086"/>
              <a:ext cx="2416999" cy="2392095"/>
              <a:chOff x="588460" y="2001385"/>
              <a:chExt cx="7864730" cy="1820562"/>
            </a:xfrm>
          </p:grpSpPr>
          <p:cxnSp>
            <p:nvCxnSpPr>
              <p:cNvPr id="203" name="Straight Connector 202"/>
              <p:cNvCxnSpPr/>
              <p:nvPr/>
            </p:nvCxnSpPr>
            <p:spPr>
              <a:xfrm>
                <a:off x="588460" y="200138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/>
              <p:cNvCxnSpPr/>
              <p:nvPr/>
            </p:nvCxnSpPr>
            <p:spPr>
              <a:xfrm>
                <a:off x="588460" y="3821947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/>
              <p:cNvCxnSpPr/>
              <p:nvPr/>
            </p:nvCxnSpPr>
            <p:spPr>
              <a:xfrm>
                <a:off x="588460" y="226146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/>
              <p:cNvCxnSpPr/>
              <p:nvPr/>
            </p:nvCxnSpPr>
            <p:spPr>
              <a:xfrm>
                <a:off x="588460" y="252154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Straight Connector 206"/>
              <p:cNvCxnSpPr/>
              <p:nvPr/>
            </p:nvCxnSpPr>
            <p:spPr>
              <a:xfrm>
                <a:off x="588460" y="278162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/>
              <p:cNvCxnSpPr/>
              <p:nvPr/>
            </p:nvCxnSpPr>
            <p:spPr>
              <a:xfrm>
                <a:off x="588460" y="304170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208"/>
              <p:cNvCxnSpPr/>
              <p:nvPr/>
            </p:nvCxnSpPr>
            <p:spPr>
              <a:xfrm>
                <a:off x="588460" y="330178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Straight Connector 209"/>
              <p:cNvCxnSpPr/>
              <p:nvPr/>
            </p:nvCxnSpPr>
            <p:spPr>
              <a:xfrm>
                <a:off x="588460" y="3561865"/>
                <a:ext cx="7864730" cy="0"/>
              </a:xfrm>
              <a:prstGeom prst="line">
                <a:avLst/>
              </a:prstGeom>
              <a:ln w="9525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3" name="Group 212"/>
          <p:cNvGrpSpPr/>
          <p:nvPr/>
        </p:nvGrpSpPr>
        <p:grpSpPr>
          <a:xfrm>
            <a:off x="6501650" y="1865072"/>
            <a:ext cx="1077981" cy="646290"/>
            <a:chOff x="6517326" y="1276351"/>
            <a:chExt cx="1935864" cy="64389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214" name="Rectangle 213"/>
            <p:cNvSpPr/>
            <p:nvPr/>
          </p:nvSpPr>
          <p:spPr>
            <a:xfrm>
              <a:off x="6517326" y="1276351"/>
              <a:ext cx="1935864" cy="6438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TextBox 214"/>
            <p:cNvSpPr txBox="1"/>
            <p:nvPr/>
          </p:nvSpPr>
          <p:spPr>
            <a:xfrm>
              <a:off x="6553004" y="1336978"/>
              <a:ext cx="174743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latin typeface="Lato Black" pitchFamily="34" charset="0"/>
                </a:rPr>
                <a:t>Augmented Furniture</a:t>
              </a:r>
              <a:endParaRPr lang="en-US" sz="900" dirty="0">
                <a:latin typeface="Lato Light" pitchFamily="34" charset="0"/>
              </a:endParaRPr>
            </a:p>
          </p:txBody>
        </p:sp>
      </p:grpSp>
      <p:grpSp>
        <p:nvGrpSpPr>
          <p:cNvPr id="216" name="Group 215"/>
          <p:cNvGrpSpPr/>
          <p:nvPr/>
        </p:nvGrpSpPr>
        <p:grpSpPr>
          <a:xfrm>
            <a:off x="7470181" y="1866083"/>
            <a:ext cx="1269165" cy="643890"/>
            <a:chOff x="6517326" y="1283699"/>
            <a:chExt cx="1964995" cy="643890"/>
          </a:xfrm>
          <a:solidFill>
            <a:srgbClr val="92D050"/>
          </a:solidFill>
        </p:grpSpPr>
        <p:sp>
          <p:nvSpPr>
            <p:cNvPr id="217" name="Rectangle 216"/>
            <p:cNvSpPr/>
            <p:nvPr/>
          </p:nvSpPr>
          <p:spPr>
            <a:xfrm>
              <a:off x="6517326" y="1283699"/>
              <a:ext cx="1935864" cy="6438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TextBox 217"/>
            <p:cNvSpPr txBox="1"/>
            <p:nvPr/>
          </p:nvSpPr>
          <p:spPr>
            <a:xfrm>
              <a:off x="6629400" y="1336240"/>
              <a:ext cx="1852921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Lato Light" pitchFamily="34" charset="0"/>
                </a:rPr>
                <a:t>Our Solution</a:t>
              </a:r>
              <a:endParaRPr lang="en-US" sz="1200" dirty="0">
                <a:latin typeface="Lato Light" pitchFamily="34" charset="0"/>
              </a:endParaRPr>
            </a:p>
          </p:txBody>
        </p:sp>
      </p:grpSp>
      <p:grpSp>
        <p:nvGrpSpPr>
          <p:cNvPr id="219" name="Group 218"/>
          <p:cNvGrpSpPr/>
          <p:nvPr/>
        </p:nvGrpSpPr>
        <p:grpSpPr>
          <a:xfrm>
            <a:off x="3451818" y="2591996"/>
            <a:ext cx="152074" cy="152400"/>
            <a:chOff x="4749490" y="5320274"/>
            <a:chExt cx="152074" cy="152400"/>
          </a:xfrm>
        </p:grpSpPr>
        <p:sp>
          <p:nvSpPr>
            <p:cNvPr id="220" name="Oval 219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2" name="Group 221"/>
          <p:cNvGrpSpPr/>
          <p:nvPr/>
        </p:nvGrpSpPr>
        <p:grpSpPr>
          <a:xfrm>
            <a:off x="3457264" y="2913861"/>
            <a:ext cx="152074" cy="152400"/>
            <a:chOff x="4749490" y="5320274"/>
            <a:chExt cx="152074" cy="152400"/>
          </a:xfrm>
        </p:grpSpPr>
        <p:sp>
          <p:nvSpPr>
            <p:cNvPr id="223" name="Oval 222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5" name="Group 224"/>
          <p:cNvGrpSpPr/>
          <p:nvPr/>
        </p:nvGrpSpPr>
        <p:grpSpPr>
          <a:xfrm>
            <a:off x="3453149" y="3275452"/>
            <a:ext cx="152074" cy="152400"/>
            <a:chOff x="4749490" y="5320274"/>
            <a:chExt cx="152074" cy="152400"/>
          </a:xfrm>
        </p:grpSpPr>
        <p:sp>
          <p:nvSpPr>
            <p:cNvPr id="226" name="Oval 225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31" name="Group 230"/>
          <p:cNvGrpSpPr/>
          <p:nvPr/>
        </p:nvGrpSpPr>
        <p:grpSpPr>
          <a:xfrm>
            <a:off x="3457371" y="3649488"/>
            <a:ext cx="152400" cy="152400"/>
            <a:chOff x="6076573" y="5315636"/>
            <a:chExt cx="152400" cy="152400"/>
          </a:xfrm>
        </p:grpSpPr>
        <p:sp>
          <p:nvSpPr>
            <p:cNvPr id="232" name="Oval 231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34" name="Group 233"/>
          <p:cNvGrpSpPr/>
          <p:nvPr/>
        </p:nvGrpSpPr>
        <p:grpSpPr>
          <a:xfrm>
            <a:off x="3460753" y="3990973"/>
            <a:ext cx="152400" cy="152400"/>
            <a:chOff x="6076573" y="5315636"/>
            <a:chExt cx="152400" cy="152400"/>
          </a:xfrm>
        </p:grpSpPr>
        <p:sp>
          <p:nvSpPr>
            <p:cNvPr id="235" name="Oval 234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37" name="Group 236"/>
          <p:cNvGrpSpPr/>
          <p:nvPr/>
        </p:nvGrpSpPr>
        <p:grpSpPr>
          <a:xfrm>
            <a:off x="3451492" y="4320393"/>
            <a:ext cx="152400" cy="152400"/>
            <a:chOff x="6076573" y="5315636"/>
            <a:chExt cx="152400" cy="152400"/>
          </a:xfrm>
        </p:grpSpPr>
        <p:sp>
          <p:nvSpPr>
            <p:cNvPr id="238" name="Oval 237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40" name="Group 239"/>
          <p:cNvGrpSpPr/>
          <p:nvPr/>
        </p:nvGrpSpPr>
        <p:grpSpPr>
          <a:xfrm>
            <a:off x="2941858" y="1866120"/>
            <a:ext cx="1243922" cy="646989"/>
            <a:chOff x="2645598" y="1276353"/>
            <a:chExt cx="1935864" cy="643890"/>
          </a:xfrm>
        </p:grpSpPr>
        <p:sp>
          <p:nvSpPr>
            <p:cNvPr id="241" name="Rectangle 240"/>
            <p:cNvSpPr/>
            <p:nvPr/>
          </p:nvSpPr>
          <p:spPr>
            <a:xfrm>
              <a:off x="2645598" y="1276353"/>
              <a:ext cx="1935864" cy="64389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TextBox 241"/>
            <p:cNvSpPr txBox="1"/>
            <p:nvPr/>
          </p:nvSpPr>
          <p:spPr>
            <a:xfrm>
              <a:off x="2743200" y="1336240"/>
              <a:ext cx="15163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Lato Black" pitchFamily="34" charset="0"/>
                </a:rPr>
                <a:t>Augment</a:t>
              </a:r>
              <a:endParaRPr lang="en-US" sz="700" dirty="0">
                <a:latin typeface="Lato Light" pitchFamily="34" charset="0"/>
              </a:endParaRPr>
            </a:p>
          </p:txBody>
        </p:sp>
        <p:sp>
          <p:nvSpPr>
            <p:cNvPr id="243" name="TextBox 242"/>
            <p:cNvSpPr txBox="1"/>
            <p:nvPr/>
          </p:nvSpPr>
          <p:spPr>
            <a:xfrm>
              <a:off x="2743200" y="1603280"/>
              <a:ext cx="151634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000" dirty="0">
                <a:solidFill>
                  <a:schemeClr val="bg1"/>
                </a:solidFill>
                <a:latin typeface="Lato" pitchFamily="34" charset="0"/>
              </a:endParaRPr>
            </a:p>
          </p:txBody>
        </p:sp>
      </p:grpSp>
      <p:grpSp>
        <p:nvGrpSpPr>
          <p:cNvPr id="247" name="Group 246"/>
          <p:cNvGrpSpPr/>
          <p:nvPr/>
        </p:nvGrpSpPr>
        <p:grpSpPr>
          <a:xfrm>
            <a:off x="3460753" y="4981429"/>
            <a:ext cx="152400" cy="152400"/>
            <a:chOff x="6076573" y="5315636"/>
            <a:chExt cx="152400" cy="152400"/>
          </a:xfrm>
        </p:grpSpPr>
        <p:sp>
          <p:nvSpPr>
            <p:cNvPr id="248" name="Oval 247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9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53" name="Group 252"/>
          <p:cNvGrpSpPr/>
          <p:nvPr/>
        </p:nvGrpSpPr>
        <p:grpSpPr>
          <a:xfrm>
            <a:off x="4645453" y="2586957"/>
            <a:ext cx="152074" cy="152400"/>
            <a:chOff x="4749490" y="5320274"/>
            <a:chExt cx="152074" cy="152400"/>
          </a:xfrm>
        </p:grpSpPr>
        <p:sp>
          <p:nvSpPr>
            <p:cNvPr id="254" name="Oval 253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56" name="Group 255"/>
          <p:cNvGrpSpPr/>
          <p:nvPr/>
        </p:nvGrpSpPr>
        <p:grpSpPr>
          <a:xfrm>
            <a:off x="4650899" y="2908822"/>
            <a:ext cx="152074" cy="152400"/>
            <a:chOff x="4749490" y="5320274"/>
            <a:chExt cx="152074" cy="152400"/>
          </a:xfrm>
        </p:grpSpPr>
        <p:sp>
          <p:nvSpPr>
            <p:cNvPr id="257" name="Oval 256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59" name="Group 258"/>
          <p:cNvGrpSpPr/>
          <p:nvPr/>
        </p:nvGrpSpPr>
        <p:grpSpPr>
          <a:xfrm>
            <a:off x="4646784" y="3270413"/>
            <a:ext cx="152074" cy="152400"/>
            <a:chOff x="4749490" y="5320274"/>
            <a:chExt cx="152074" cy="152400"/>
          </a:xfrm>
        </p:grpSpPr>
        <p:sp>
          <p:nvSpPr>
            <p:cNvPr id="260" name="Oval 259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62" name="Group 261"/>
          <p:cNvGrpSpPr/>
          <p:nvPr/>
        </p:nvGrpSpPr>
        <p:grpSpPr>
          <a:xfrm>
            <a:off x="4649436" y="3655129"/>
            <a:ext cx="152400" cy="152400"/>
            <a:chOff x="6076573" y="5315636"/>
            <a:chExt cx="152400" cy="152400"/>
          </a:xfrm>
        </p:grpSpPr>
        <p:sp>
          <p:nvSpPr>
            <p:cNvPr id="263" name="Oval 262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4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65" name="Group 264"/>
          <p:cNvGrpSpPr/>
          <p:nvPr/>
        </p:nvGrpSpPr>
        <p:grpSpPr>
          <a:xfrm>
            <a:off x="4652818" y="3996614"/>
            <a:ext cx="152400" cy="152400"/>
            <a:chOff x="6076573" y="5315636"/>
            <a:chExt cx="152400" cy="152400"/>
          </a:xfrm>
        </p:grpSpPr>
        <p:sp>
          <p:nvSpPr>
            <p:cNvPr id="266" name="Oval 265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68" name="Group 267"/>
          <p:cNvGrpSpPr/>
          <p:nvPr/>
        </p:nvGrpSpPr>
        <p:grpSpPr>
          <a:xfrm>
            <a:off x="4643557" y="4326034"/>
            <a:ext cx="152400" cy="152400"/>
            <a:chOff x="6076573" y="5315636"/>
            <a:chExt cx="152400" cy="152400"/>
          </a:xfrm>
        </p:grpSpPr>
        <p:sp>
          <p:nvSpPr>
            <p:cNvPr id="269" name="Oval 268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71" name="Group 270"/>
          <p:cNvGrpSpPr/>
          <p:nvPr/>
        </p:nvGrpSpPr>
        <p:grpSpPr>
          <a:xfrm>
            <a:off x="4652818" y="4640502"/>
            <a:ext cx="152400" cy="152400"/>
            <a:chOff x="6076573" y="5315636"/>
            <a:chExt cx="152400" cy="152400"/>
          </a:xfrm>
        </p:grpSpPr>
        <p:sp>
          <p:nvSpPr>
            <p:cNvPr id="272" name="Oval 271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74" name="Group 273"/>
          <p:cNvGrpSpPr/>
          <p:nvPr/>
        </p:nvGrpSpPr>
        <p:grpSpPr>
          <a:xfrm>
            <a:off x="4652818" y="4987070"/>
            <a:ext cx="152400" cy="152400"/>
            <a:chOff x="6076573" y="5315636"/>
            <a:chExt cx="152400" cy="152400"/>
          </a:xfrm>
        </p:grpSpPr>
        <p:sp>
          <p:nvSpPr>
            <p:cNvPr id="275" name="Oval 274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83" name="Group 282"/>
          <p:cNvGrpSpPr/>
          <p:nvPr/>
        </p:nvGrpSpPr>
        <p:grpSpPr>
          <a:xfrm>
            <a:off x="5841147" y="2593602"/>
            <a:ext cx="152400" cy="152400"/>
            <a:chOff x="6076573" y="5315636"/>
            <a:chExt cx="152400" cy="152400"/>
          </a:xfrm>
        </p:grpSpPr>
        <p:sp>
          <p:nvSpPr>
            <p:cNvPr id="284" name="Oval 283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86" name="Group 285"/>
          <p:cNvGrpSpPr/>
          <p:nvPr/>
        </p:nvGrpSpPr>
        <p:grpSpPr>
          <a:xfrm>
            <a:off x="5844529" y="2935087"/>
            <a:ext cx="152400" cy="152400"/>
            <a:chOff x="6076573" y="5315636"/>
            <a:chExt cx="152400" cy="152400"/>
          </a:xfrm>
        </p:grpSpPr>
        <p:sp>
          <p:nvSpPr>
            <p:cNvPr id="287" name="Oval 286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89" name="Group 288"/>
          <p:cNvGrpSpPr/>
          <p:nvPr/>
        </p:nvGrpSpPr>
        <p:grpSpPr>
          <a:xfrm>
            <a:off x="5848919" y="3276767"/>
            <a:ext cx="152074" cy="152400"/>
            <a:chOff x="4749490" y="5320274"/>
            <a:chExt cx="152074" cy="152400"/>
          </a:xfrm>
        </p:grpSpPr>
        <p:sp>
          <p:nvSpPr>
            <p:cNvPr id="290" name="Oval 289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92" name="Group 291"/>
          <p:cNvGrpSpPr/>
          <p:nvPr/>
        </p:nvGrpSpPr>
        <p:grpSpPr>
          <a:xfrm>
            <a:off x="5851371" y="3653663"/>
            <a:ext cx="152400" cy="152400"/>
            <a:chOff x="6076573" y="5315636"/>
            <a:chExt cx="152400" cy="152400"/>
          </a:xfrm>
        </p:grpSpPr>
        <p:sp>
          <p:nvSpPr>
            <p:cNvPr id="293" name="Oval 292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95" name="Group 294"/>
          <p:cNvGrpSpPr/>
          <p:nvPr/>
        </p:nvGrpSpPr>
        <p:grpSpPr>
          <a:xfrm>
            <a:off x="5854753" y="3995148"/>
            <a:ext cx="152400" cy="152400"/>
            <a:chOff x="6076573" y="5315636"/>
            <a:chExt cx="152400" cy="152400"/>
          </a:xfrm>
        </p:grpSpPr>
        <p:sp>
          <p:nvSpPr>
            <p:cNvPr id="296" name="Oval 295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98" name="Group 297"/>
          <p:cNvGrpSpPr/>
          <p:nvPr/>
        </p:nvGrpSpPr>
        <p:grpSpPr>
          <a:xfrm>
            <a:off x="5845492" y="4324568"/>
            <a:ext cx="152400" cy="152400"/>
            <a:chOff x="6076573" y="5315636"/>
            <a:chExt cx="152400" cy="152400"/>
          </a:xfrm>
        </p:grpSpPr>
        <p:sp>
          <p:nvSpPr>
            <p:cNvPr id="299" name="Oval 298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04" name="Group 303"/>
          <p:cNvGrpSpPr/>
          <p:nvPr/>
        </p:nvGrpSpPr>
        <p:grpSpPr>
          <a:xfrm>
            <a:off x="5858859" y="4976103"/>
            <a:ext cx="152400" cy="152400"/>
            <a:chOff x="6076573" y="5315636"/>
            <a:chExt cx="152400" cy="152400"/>
          </a:xfrm>
        </p:grpSpPr>
        <p:sp>
          <p:nvSpPr>
            <p:cNvPr id="305" name="Oval 304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13" name="Group 312"/>
          <p:cNvGrpSpPr/>
          <p:nvPr/>
        </p:nvGrpSpPr>
        <p:grpSpPr>
          <a:xfrm>
            <a:off x="6949672" y="2602521"/>
            <a:ext cx="152400" cy="152400"/>
            <a:chOff x="6076573" y="5315636"/>
            <a:chExt cx="152400" cy="152400"/>
          </a:xfrm>
        </p:grpSpPr>
        <p:sp>
          <p:nvSpPr>
            <p:cNvPr id="314" name="Oval 313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16" name="Group 315"/>
          <p:cNvGrpSpPr/>
          <p:nvPr/>
        </p:nvGrpSpPr>
        <p:grpSpPr>
          <a:xfrm>
            <a:off x="6954651" y="2954802"/>
            <a:ext cx="152074" cy="152400"/>
            <a:chOff x="4749490" y="5320274"/>
            <a:chExt cx="152074" cy="152400"/>
          </a:xfrm>
        </p:grpSpPr>
        <p:sp>
          <p:nvSpPr>
            <p:cNvPr id="317" name="Oval 316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19" name="Group 318"/>
          <p:cNvGrpSpPr/>
          <p:nvPr/>
        </p:nvGrpSpPr>
        <p:grpSpPr>
          <a:xfrm>
            <a:off x="6950536" y="3316393"/>
            <a:ext cx="152074" cy="152400"/>
            <a:chOff x="4749490" y="5320274"/>
            <a:chExt cx="152074" cy="152400"/>
          </a:xfrm>
        </p:grpSpPr>
        <p:sp>
          <p:nvSpPr>
            <p:cNvPr id="320" name="Oval 319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22" name="Group 321"/>
          <p:cNvGrpSpPr/>
          <p:nvPr/>
        </p:nvGrpSpPr>
        <p:grpSpPr>
          <a:xfrm>
            <a:off x="6958290" y="3641463"/>
            <a:ext cx="152400" cy="152400"/>
            <a:chOff x="6076573" y="5315636"/>
            <a:chExt cx="152400" cy="152400"/>
          </a:xfrm>
        </p:grpSpPr>
        <p:sp>
          <p:nvSpPr>
            <p:cNvPr id="323" name="Oval 322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25" name="Group 324"/>
          <p:cNvGrpSpPr/>
          <p:nvPr/>
        </p:nvGrpSpPr>
        <p:grpSpPr>
          <a:xfrm>
            <a:off x="6961672" y="3982948"/>
            <a:ext cx="152400" cy="152400"/>
            <a:chOff x="6076573" y="5315636"/>
            <a:chExt cx="152400" cy="152400"/>
          </a:xfrm>
        </p:grpSpPr>
        <p:sp>
          <p:nvSpPr>
            <p:cNvPr id="326" name="Oval 325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7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28" name="Group 327"/>
          <p:cNvGrpSpPr/>
          <p:nvPr/>
        </p:nvGrpSpPr>
        <p:grpSpPr>
          <a:xfrm>
            <a:off x="6956626" y="4318699"/>
            <a:ext cx="152400" cy="152400"/>
            <a:chOff x="6076573" y="5315636"/>
            <a:chExt cx="152400" cy="152400"/>
          </a:xfrm>
        </p:grpSpPr>
        <p:sp>
          <p:nvSpPr>
            <p:cNvPr id="329" name="Oval 328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0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34" name="Group 333"/>
          <p:cNvGrpSpPr/>
          <p:nvPr/>
        </p:nvGrpSpPr>
        <p:grpSpPr>
          <a:xfrm>
            <a:off x="6964989" y="5010860"/>
            <a:ext cx="152400" cy="152400"/>
            <a:chOff x="6076573" y="5315636"/>
            <a:chExt cx="152400" cy="152400"/>
          </a:xfrm>
        </p:grpSpPr>
        <p:sp>
          <p:nvSpPr>
            <p:cNvPr id="335" name="Oval 334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43" name="Group 342"/>
          <p:cNvGrpSpPr/>
          <p:nvPr/>
        </p:nvGrpSpPr>
        <p:grpSpPr>
          <a:xfrm>
            <a:off x="8012855" y="2593582"/>
            <a:ext cx="152074" cy="152400"/>
            <a:chOff x="4749490" y="5320274"/>
            <a:chExt cx="152074" cy="152400"/>
          </a:xfrm>
        </p:grpSpPr>
        <p:sp>
          <p:nvSpPr>
            <p:cNvPr id="344" name="Oval 343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46" name="Group 345"/>
          <p:cNvGrpSpPr/>
          <p:nvPr/>
        </p:nvGrpSpPr>
        <p:grpSpPr>
          <a:xfrm>
            <a:off x="8018301" y="2915447"/>
            <a:ext cx="152074" cy="152400"/>
            <a:chOff x="4749490" y="5320274"/>
            <a:chExt cx="152074" cy="152400"/>
          </a:xfrm>
        </p:grpSpPr>
        <p:sp>
          <p:nvSpPr>
            <p:cNvPr id="347" name="Oval 346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49" name="Group 348"/>
          <p:cNvGrpSpPr/>
          <p:nvPr/>
        </p:nvGrpSpPr>
        <p:grpSpPr>
          <a:xfrm>
            <a:off x="8023914" y="3277038"/>
            <a:ext cx="152074" cy="152400"/>
            <a:chOff x="4749490" y="5320274"/>
            <a:chExt cx="152074" cy="152400"/>
          </a:xfrm>
        </p:grpSpPr>
        <p:sp>
          <p:nvSpPr>
            <p:cNvPr id="350" name="Oval 349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52" name="Group 351"/>
          <p:cNvGrpSpPr/>
          <p:nvPr/>
        </p:nvGrpSpPr>
        <p:grpSpPr>
          <a:xfrm>
            <a:off x="8026131" y="3614404"/>
            <a:ext cx="152074" cy="152400"/>
            <a:chOff x="4749490" y="5320274"/>
            <a:chExt cx="152074" cy="152400"/>
          </a:xfrm>
        </p:grpSpPr>
        <p:sp>
          <p:nvSpPr>
            <p:cNvPr id="353" name="Oval 352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55" name="Group 354"/>
          <p:cNvGrpSpPr/>
          <p:nvPr/>
        </p:nvGrpSpPr>
        <p:grpSpPr>
          <a:xfrm>
            <a:off x="8031577" y="3936269"/>
            <a:ext cx="152074" cy="152400"/>
            <a:chOff x="4749490" y="5320274"/>
            <a:chExt cx="152074" cy="152400"/>
          </a:xfrm>
        </p:grpSpPr>
        <p:sp>
          <p:nvSpPr>
            <p:cNvPr id="356" name="Oval 355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58" name="Group 357"/>
          <p:cNvGrpSpPr/>
          <p:nvPr/>
        </p:nvGrpSpPr>
        <p:grpSpPr>
          <a:xfrm>
            <a:off x="8037190" y="4297860"/>
            <a:ext cx="152074" cy="152400"/>
            <a:chOff x="4749490" y="5320274"/>
            <a:chExt cx="152074" cy="152400"/>
          </a:xfrm>
        </p:grpSpPr>
        <p:sp>
          <p:nvSpPr>
            <p:cNvPr id="359" name="Oval 358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61" name="Group 360"/>
          <p:cNvGrpSpPr/>
          <p:nvPr/>
        </p:nvGrpSpPr>
        <p:grpSpPr>
          <a:xfrm>
            <a:off x="8031577" y="4643223"/>
            <a:ext cx="152074" cy="152400"/>
            <a:chOff x="4749490" y="5320274"/>
            <a:chExt cx="152074" cy="152400"/>
          </a:xfrm>
        </p:grpSpPr>
        <p:sp>
          <p:nvSpPr>
            <p:cNvPr id="362" name="Oval 361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64" name="Group 363"/>
          <p:cNvGrpSpPr/>
          <p:nvPr/>
        </p:nvGrpSpPr>
        <p:grpSpPr>
          <a:xfrm>
            <a:off x="8037023" y="4965088"/>
            <a:ext cx="152074" cy="152400"/>
            <a:chOff x="4749490" y="5320274"/>
            <a:chExt cx="152074" cy="152400"/>
          </a:xfrm>
        </p:grpSpPr>
        <p:sp>
          <p:nvSpPr>
            <p:cNvPr id="365" name="Oval 364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73" name="Rectangle 372"/>
          <p:cNvSpPr/>
          <p:nvPr/>
        </p:nvSpPr>
        <p:spPr>
          <a:xfrm>
            <a:off x="7476645" y="1750603"/>
            <a:ext cx="1256239" cy="3669122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374" name="Group 373"/>
          <p:cNvGrpSpPr/>
          <p:nvPr/>
        </p:nvGrpSpPr>
        <p:grpSpPr>
          <a:xfrm>
            <a:off x="900405" y="2504688"/>
            <a:ext cx="228600" cy="263818"/>
            <a:chOff x="4089599" y="744264"/>
            <a:chExt cx="2023614" cy="2665686"/>
          </a:xfrm>
        </p:grpSpPr>
        <p:pic>
          <p:nvPicPr>
            <p:cNvPr id="375" name="Picture 37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08213" y="1504950"/>
              <a:ext cx="1905000" cy="1905000"/>
            </a:xfrm>
            <a:prstGeom prst="rect">
              <a:avLst/>
            </a:prstGeom>
          </p:spPr>
        </p:pic>
        <p:pic>
          <p:nvPicPr>
            <p:cNvPr id="376" name="Picture 37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77246">
              <a:off x="4089599" y="744264"/>
              <a:ext cx="1873348" cy="1838257"/>
            </a:xfrm>
            <a:prstGeom prst="rect">
              <a:avLst/>
            </a:prstGeom>
          </p:spPr>
        </p:pic>
      </p:grpSp>
      <p:pic>
        <p:nvPicPr>
          <p:cNvPr id="377" name="Picture 37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85" y="2804683"/>
            <a:ext cx="462392" cy="462392"/>
          </a:xfrm>
          <a:prstGeom prst="rect">
            <a:avLst/>
          </a:prstGeom>
        </p:spPr>
      </p:pic>
      <p:pic>
        <p:nvPicPr>
          <p:cNvPr id="378" name="Picture 37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748" y="3223572"/>
            <a:ext cx="272103" cy="272103"/>
          </a:xfrm>
          <a:prstGeom prst="rect">
            <a:avLst/>
          </a:prstGeom>
        </p:spPr>
      </p:pic>
      <p:pic>
        <p:nvPicPr>
          <p:cNvPr id="380" name="Picture 37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5207" y="3574119"/>
            <a:ext cx="233793" cy="233793"/>
          </a:xfrm>
          <a:prstGeom prst="rect">
            <a:avLst/>
          </a:prstGeom>
        </p:spPr>
      </p:pic>
      <p:pic>
        <p:nvPicPr>
          <p:cNvPr id="381" name="Picture 38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76" y="3948072"/>
            <a:ext cx="221033" cy="221033"/>
          </a:xfrm>
          <a:prstGeom prst="rect">
            <a:avLst/>
          </a:prstGeom>
        </p:spPr>
      </p:pic>
      <p:pic>
        <p:nvPicPr>
          <p:cNvPr id="383" name="Picture 38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65" y="4606619"/>
            <a:ext cx="237945" cy="237945"/>
          </a:xfrm>
          <a:prstGeom prst="rect">
            <a:avLst/>
          </a:prstGeom>
        </p:spPr>
      </p:pic>
      <p:pic>
        <p:nvPicPr>
          <p:cNvPr id="384" name="Picture 38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05" y="5006674"/>
            <a:ext cx="171423" cy="171423"/>
          </a:xfrm>
          <a:prstGeom prst="rect">
            <a:avLst/>
          </a:prstGeom>
        </p:spPr>
      </p:pic>
      <p:pic>
        <p:nvPicPr>
          <p:cNvPr id="385" name="Picture 384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5">
                <a:lumMod val="20000"/>
                <a:lumOff val="8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71" y="4233515"/>
            <a:ext cx="271810" cy="271810"/>
          </a:xfrm>
          <a:prstGeom prst="rect">
            <a:avLst/>
          </a:prstGeom>
        </p:spPr>
      </p:pic>
      <p:grpSp>
        <p:nvGrpSpPr>
          <p:cNvPr id="157" name="Group 156"/>
          <p:cNvGrpSpPr/>
          <p:nvPr/>
        </p:nvGrpSpPr>
        <p:grpSpPr>
          <a:xfrm>
            <a:off x="4168789" y="1866083"/>
            <a:ext cx="1216328" cy="643890"/>
            <a:chOff x="4581462" y="1276351"/>
            <a:chExt cx="1935864" cy="643890"/>
          </a:xfrm>
        </p:grpSpPr>
        <p:sp>
          <p:nvSpPr>
            <p:cNvPr id="158" name="Rectangle 157"/>
            <p:cNvSpPr/>
            <p:nvPr/>
          </p:nvSpPr>
          <p:spPr>
            <a:xfrm>
              <a:off x="4581462" y="1276351"/>
              <a:ext cx="1935864" cy="64389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4785684" y="1329149"/>
              <a:ext cx="15163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err="1" smtClean="0">
                  <a:latin typeface="Lato Black" pitchFamily="34" charset="0"/>
                </a:rPr>
                <a:t>VIUTEKuDecore</a:t>
              </a:r>
              <a:endParaRPr lang="en-US" sz="800" dirty="0">
                <a:solidFill>
                  <a:schemeClr val="bg1"/>
                </a:solidFill>
                <a:latin typeface="Lato Light" pitchFamily="34" charset="0"/>
              </a:endParaRPr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4740160" y="1603280"/>
              <a:ext cx="151634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000" dirty="0">
                <a:solidFill>
                  <a:schemeClr val="bg1"/>
                </a:solidFill>
                <a:latin typeface="Lato" pitchFamily="34" charset="0"/>
              </a:endParaRPr>
            </a:p>
          </p:txBody>
        </p:sp>
      </p:grpSp>
      <p:grpSp>
        <p:nvGrpSpPr>
          <p:cNvPr id="161" name="Group 160"/>
          <p:cNvGrpSpPr/>
          <p:nvPr/>
        </p:nvGrpSpPr>
        <p:grpSpPr>
          <a:xfrm>
            <a:off x="5375865" y="1866047"/>
            <a:ext cx="1117937" cy="643890"/>
            <a:chOff x="6517326" y="1276351"/>
            <a:chExt cx="1935864" cy="643890"/>
          </a:xfrm>
        </p:grpSpPr>
        <p:sp>
          <p:nvSpPr>
            <p:cNvPr id="162" name="Rectangle 161"/>
            <p:cNvSpPr/>
            <p:nvPr/>
          </p:nvSpPr>
          <p:spPr>
            <a:xfrm>
              <a:off x="6517326" y="1276351"/>
              <a:ext cx="1935864" cy="64389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6766196" y="1336240"/>
              <a:ext cx="15163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latin typeface="Lato Black" pitchFamily="34" charset="0"/>
                </a:rPr>
                <a:t>Sayduck</a:t>
              </a:r>
              <a:endParaRPr lang="en-US" sz="800" dirty="0">
                <a:latin typeface="Lato Light" pitchFamily="34" charset="0"/>
              </a:endParaRPr>
            </a:p>
          </p:txBody>
        </p:sp>
      </p:grpSp>
      <p:grpSp>
        <p:nvGrpSpPr>
          <p:cNvPr id="434" name="Group 433"/>
          <p:cNvGrpSpPr/>
          <p:nvPr/>
        </p:nvGrpSpPr>
        <p:grpSpPr>
          <a:xfrm>
            <a:off x="3444855" y="4612140"/>
            <a:ext cx="152074" cy="152400"/>
            <a:chOff x="4749490" y="5320274"/>
            <a:chExt cx="152074" cy="152400"/>
          </a:xfrm>
        </p:grpSpPr>
        <p:sp>
          <p:nvSpPr>
            <p:cNvPr id="435" name="Oval 434"/>
            <p:cNvSpPr/>
            <p:nvPr/>
          </p:nvSpPr>
          <p:spPr>
            <a:xfrm>
              <a:off x="4749490" y="5320274"/>
              <a:ext cx="152074" cy="152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Freeform 19"/>
            <p:cNvSpPr>
              <a:spLocks/>
            </p:cNvSpPr>
            <p:nvPr/>
          </p:nvSpPr>
          <p:spPr bwMode="auto">
            <a:xfrm>
              <a:off x="4787192" y="5356752"/>
              <a:ext cx="76670" cy="79443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9 h 284"/>
                <a:gd name="T6" fmla="*/ 14 w 274"/>
                <a:gd name="T7" fmla="*/ 140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8 h 284"/>
                <a:gd name="T14" fmla="*/ 257 w 274"/>
                <a:gd name="T15" fmla="*/ 9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9"/>
                    <a:pt x="9" y="179"/>
                    <a:pt x="9" y="179"/>
                  </a:cubicBezTo>
                  <a:cubicBezTo>
                    <a:pt x="0" y="167"/>
                    <a:pt x="2" y="149"/>
                    <a:pt x="14" y="140"/>
                  </a:cubicBezTo>
                  <a:cubicBezTo>
                    <a:pt x="27" y="131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8"/>
                    <a:pt x="219" y="18"/>
                    <a:pt x="219" y="18"/>
                  </a:cubicBezTo>
                  <a:cubicBezTo>
                    <a:pt x="227" y="4"/>
                    <a:pt x="244" y="0"/>
                    <a:pt x="257" y="9"/>
                  </a:cubicBezTo>
                  <a:cubicBezTo>
                    <a:pt x="270" y="17"/>
                    <a:pt x="274" y="34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2" y="279"/>
                    <a:pt x="113" y="284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37" name="Group 436"/>
          <p:cNvGrpSpPr/>
          <p:nvPr/>
        </p:nvGrpSpPr>
        <p:grpSpPr>
          <a:xfrm>
            <a:off x="5858859" y="4657725"/>
            <a:ext cx="152400" cy="152400"/>
            <a:chOff x="6076573" y="5315636"/>
            <a:chExt cx="152400" cy="152400"/>
          </a:xfrm>
        </p:grpSpPr>
        <p:sp>
          <p:nvSpPr>
            <p:cNvPr id="438" name="Oval 437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40" name="Group 439"/>
          <p:cNvGrpSpPr/>
          <p:nvPr/>
        </p:nvGrpSpPr>
        <p:grpSpPr>
          <a:xfrm>
            <a:off x="6962529" y="4648618"/>
            <a:ext cx="152400" cy="152400"/>
            <a:chOff x="6076573" y="5315636"/>
            <a:chExt cx="152400" cy="152400"/>
          </a:xfrm>
        </p:grpSpPr>
        <p:sp>
          <p:nvSpPr>
            <p:cNvPr id="441" name="Oval 440"/>
            <p:cNvSpPr/>
            <p:nvPr/>
          </p:nvSpPr>
          <p:spPr>
            <a:xfrm>
              <a:off x="6076573" y="5315636"/>
              <a:ext cx="152400" cy="152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2" name="Freeform 17"/>
            <p:cNvSpPr>
              <a:spLocks/>
            </p:cNvSpPr>
            <p:nvPr/>
          </p:nvSpPr>
          <p:spPr bwMode="auto">
            <a:xfrm>
              <a:off x="6120804" y="5356752"/>
              <a:ext cx="63429" cy="69841"/>
            </a:xfrm>
            <a:custGeom>
              <a:avLst/>
              <a:gdLst>
                <a:gd name="T0" fmla="*/ 183 w 193"/>
                <a:gd name="T1" fmla="*/ 169 h 212"/>
                <a:gd name="T2" fmla="*/ 128 w 193"/>
                <a:gd name="T3" fmla="*/ 106 h 212"/>
                <a:gd name="T4" fmla="*/ 183 w 193"/>
                <a:gd name="T5" fmla="*/ 43 h 212"/>
                <a:gd name="T6" fmla="*/ 183 w 193"/>
                <a:gd name="T7" fmla="*/ 9 h 212"/>
                <a:gd name="T8" fmla="*/ 149 w 193"/>
                <a:gd name="T9" fmla="*/ 9 h 212"/>
                <a:gd name="T10" fmla="*/ 96 w 193"/>
                <a:gd name="T11" fmla="*/ 70 h 212"/>
                <a:gd name="T12" fmla="*/ 43 w 193"/>
                <a:gd name="T13" fmla="*/ 9 h 212"/>
                <a:gd name="T14" fmla="*/ 9 w 193"/>
                <a:gd name="T15" fmla="*/ 9 h 212"/>
                <a:gd name="T16" fmla="*/ 9 w 193"/>
                <a:gd name="T17" fmla="*/ 43 h 212"/>
                <a:gd name="T18" fmla="*/ 64 w 193"/>
                <a:gd name="T19" fmla="*/ 106 h 212"/>
                <a:gd name="T20" fmla="*/ 9 w 193"/>
                <a:gd name="T21" fmla="*/ 169 h 212"/>
                <a:gd name="T22" fmla="*/ 9 w 193"/>
                <a:gd name="T23" fmla="*/ 203 h 212"/>
                <a:gd name="T24" fmla="*/ 43 w 193"/>
                <a:gd name="T25" fmla="*/ 203 h 212"/>
                <a:gd name="T26" fmla="*/ 96 w 193"/>
                <a:gd name="T27" fmla="*/ 142 h 212"/>
                <a:gd name="T28" fmla="*/ 149 w 193"/>
                <a:gd name="T29" fmla="*/ 203 h 212"/>
                <a:gd name="T30" fmla="*/ 183 w 193"/>
                <a:gd name="T31" fmla="*/ 203 h 212"/>
                <a:gd name="T32" fmla="*/ 183 w 193"/>
                <a:gd name="T33" fmla="*/ 169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3" h="212">
                  <a:moveTo>
                    <a:pt x="183" y="169"/>
                  </a:moveTo>
                  <a:cubicBezTo>
                    <a:pt x="128" y="106"/>
                    <a:pt x="128" y="106"/>
                    <a:pt x="128" y="106"/>
                  </a:cubicBezTo>
                  <a:cubicBezTo>
                    <a:pt x="183" y="43"/>
                    <a:pt x="183" y="43"/>
                    <a:pt x="183" y="43"/>
                  </a:cubicBezTo>
                  <a:cubicBezTo>
                    <a:pt x="193" y="34"/>
                    <a:pt x="193" y="18"/>
                    <a:pt x="183" y="9"/>
                  </a:cubicBezTo>
                  <a:cubicBezTo>
                    <a:pt x="174" y="0"/>
                    <a:pt x="159" y="0"/>
                    <a:pt x="149" y="9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34" y="0"/>
                    <a:pt x="19" y="0"/>
                    <a:pt x="9" y="9"/>
                  </a:cubicBezTo>
                  <a:cubicBezTo>
                    <a:pt x="0" y="18"/>
                    <a:pt x="0" y="34"/>
                    <a:pt x="9" y="43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9" y="169"/>
                    <a:pt x="9" y="169"/>
                    <a:pt x="9" y="169"/>
                  </a:cubicBezTo>
                  <a:cubicBezTo>
                    <a:pt x="0" y="178"/>
                    <a:pt x="0" y="194"/>
                    <a:pt x="9" y="203"/>
                  </a:cubicBezTo>
                  <a:cubicBezTo>
                    <a:pt x="19" y="212"/>
                    <a:pt x="34" y="212"/>
                    <a:pt x="43" y="20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49" y="203"/>
                    <a:pt x="149" y="203"/>
                    <a:pt x="149" y="203"/>
                  </a:cubicBezTo>
                  <a:cubicBezTo>
                    <a:pt x="159" y="212"/>
                    <a:pt x="174" y="212"/>
                    <a:pt x="183" y="203"/>
                  </a:cubicBezTo>
                  <a:cubicBezTo>
                    <a:pt x="193" y="194"/>
                    <a:pt x="193" y="178"/>
                    <a:pt x="183" y="1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43" name="Rectangle 442"/>
          <p:cNvSpPr/>
          <p:nvPr/>
        </p:nvSpPr>
        <p:spPr>
          <a:xfrm>
            <a:off x="2643387" y="868681"/>
            <a:ext cx="3791675" cy="457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1" name="Rectangle 28"/>
          <p:cNvSpPr>
            <a:spLocks noChangeArrowheads="1"/>
          </p:cNvSpPr>
          <p:nvPr/>
        </p:nvSpPr>
        <p:spPr bwMode="auto">
          <a:xfrm>
            <a:off x="709735" y="6476555"/>
            <a:ext cx="67646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ato" pitchFamily="34" charset="0"/>
                <a:cs typeface="Arial" pitchFamily="34" charset="0"/>
              </a:rPr>
              <a:t>Furniture</a:t>
            </a:r>
            <a:endParaRPr kumimoji="0" lang="en-US" sz="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2" name="Rectangle 22"/>
          <p:cNvSpPr>
            <a:spLocks noChangeArrowheads="1"/>
          </p:cNvSpPr>
          <p:nvPr/>
        </p:nvSpPr>
        <p:spPr bwMode="auto">
          <a:xfrm>
            <a:off x="714829" y="6409056"/>
            <a:ext cx="671373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700" dirty="0" err="1" smtClean="0">
                <a:solidFill>
                  <a:schemeClr val="bg1"/>
                </a:solidFill>
                <a:latin typeface="Lato Light" pitchFamily="34" charset="0"/>
                <a:cs typeface="Arial" pitchFamily="34" charset="0"/>
              </a:rPr>
              <a:t>Markless</a:t>
            </a:r>
            <a:endParaRPr kumimoji="0" lang="en-US" sz="7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3" name="Oval 302"/>
          <p:cNvSpPr/>
          <p:nvPr/>
        </p:nvSpPr>
        <p:spPr>
          <a:xfrm>
            <a:off x="8453191" y="6427690"/>
            <a:ext cx="214987" cy="21536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" name="TextBox 306"/>
          <p:cNvSpPr txBox="1"/>
          <p:nvPr/>
        </p:nvSpPr>
        <p:spPr>
          <a:xfrm>
            <a:off x="8347378" y="6431795"/>
            <a:ext cx="432324" cy="2264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" dirty="0" smtClean="0">
                <a:solidFill>
                  <a:schemeClr val="bg1"/>
                </a:solidFill>
                <a:latin typeface="Lato" pitchFamily="34" charset="0"/>
              </a:rPr>
              <a:t>03</a:t>
            </a:r>
            <a:endParaRPr lang="en-US" sz="800" dirty="0">
              <a:solidFill>
                <a:schemeClr val="bg1"/>
              </a:solidFill>
              <a:latin typeface="Lato" pitchFamily="34" charset="0"/>
            </a:endParaRPr>
          </a:p>
        </p:txBody>
      </p:sp>
      <p:grpSp>
        <p:nvGrpSpPr>
          <p:cNvPr id="308" name="Group 307"/>
          <p:cNvGrpSpPr/>
          <p:nvPr/>
        </p:nvGrpSpPr>
        <p:grpSpPr>
          <a:xfrm>
            <a:off x="416913" y="6409057"/>
            <a:ext cx="251901" cy="252899"/>
            <a:chOff x="914400" y="3987072"/>
            <a:chExt cx="419914" cy="420841"/>
          </a:xfrm>
        </p:grpSpPr>
        <p:sp>
          <p:nvSpPr>
            <p:cNvPr id="309" name="Freeform 29"/>
            <p:cNvSpPr>
              <a:spLocks noEditPoints="1"/>
            </p:cNvSpPr>
            <p:nvPr/>
          </p:nvSpPr>
          <p:spPr bwMode="auto">
            <a:xfrm>
              <a:off x="914400" y="3987072"/>
              <a:ext cx="419914" cy="420841"/>
            </a:xfrm>
            <a:custGeom>
              <a:avLst/>
              <a:gdLst>
                <a:gd name="T0" fmla="*/ 256 w 511"/>
                <a:gd name="T1" fmla="*/ 0 h 512"/>
                <a:gd name="T2" fmla="*/ 0 w 511"/>
                <a:gd name="T3" fmla="*/ 256 h 512"/>
                <a:gd name="T4" fmla="*/ 256 w 511"/>
                <a:gd name="T5" fmla="*/ 512 h 512"/>
                <a:gd name="T6" fmla="*/ 511 w 511"/>
                <a:gd name="T7" fmla="*/ 256 h 512"/>
                <a:gd name="T8" fmla="*/ 256 w 511"/>
                <a:gd name="T9" fmla="*/ 0 h 512"/>
                <a:gd name="T10" fmla="*/ 256 w 511"/>
                <a:gd name="T11" fmla="*/ 475 h 512"/>
                <a:gd name="T12" fmla="*/ 36 w 511"/>
                <a:gd name="T13" fmla="*/ 256 h 512"/>
                <a:gd name="T14" fmla="*/ 256 w 511"/>
                <a:gd name="T15" fmla="*/ 37 h 512"/>
                <a:gd name="T16" fmla="*/ 475 w 511"/>
                <a:gd name="T17" fmla="*/ 256 h 512"/>
                <a:gd name="T18" fmla="*/ 256 w 511"/>
                <a:gd name="T19" fmla="*/ 475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2">
                  <a:moveTo>
                    <a:pt x="256" y="0"/>
                  </a:moveTo>
                  <a:cubicBezTo>
                    <a:pt x="114" y="0"/>
                    <a:pt x="0" y="115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1" y="397"/>
                    <a:pt x="511" y="256"/>
                  </a:cubicBezTo>
                  <a:cubicBezTo>
                    <a:pt x="511" y="115"/>
                    <a:pt x="397" y="0"/>
                    <a:pt x="256" y="0"/>
                  </a:cubicBezTo>
                  <a:close/>
                  <a:moveTo>
                    <a:pt x="256" y="475"/>
                  </a:moveTo>
                  <a:cubicBezTo>
                    <a:pt x="135" y="475"/>
                    <a:pt x="36" y="377"/>
                    <a:pt x="36" y="256"/>
                  </a:cubicBezTo>
                  <a:cubicBezTo>
                    <a:pt x="36" y="135"/>
                    <a:pt x="135" y="37"/>
                    <a:pt x="256" y="37"/>
                  </a:cubicBezTo>
                  <a:cubicBezTo>
                    <a:pt x="377" y="37"/>
                    <a:pt x="475" y="135"/>
                    <a:pt x="475" y="256"/>
                  </a:cubicBezTo>
                  <a:cubicBezTo>
                    <a:pt x="475" y="377"/>
                    <a:pt x="377" y="475"/>
                    <a:pt x="256" y="475"/>
                  </a:cubicBezTo>
                  <a:close/>
                </a:path>
              </a:pathLst>
            </a:custGeom>
            <a:gradFill>
              <a:gsLst>
                <a:gs pos="23000">
                  <a:srgbClr val="F8F8F8"/>
                </a:gs>
                <a:gs pos="100000">
                  <a:schemeClr val="bg1">
                    <a:lumMod val="75000"/>
                    <a:alpha val="7000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/>
            </a:p>
          </p:txBody>
        </p:sp>
        <p:sp>
          <p:nvSpPr>
            <p:cNvPr id="310" name="Freeform 30"/>
            <p:cNvSpPr>
              <a:spLocks noEditPoints="1"/>
            </p:cNvSpPr>
            <p:nvPr/>
          </p:nvSpPr>
          <p:spPr bwMode="auto">
            <a:xfrm>
              <a:off x="972799" y="4046397"/>
              <a:ext cx="152022" cy="151095"/>
            </a:xfrm>
            <a:custGeom>
              <a:avLst/>
              <a:gdLst>
                <a:gd name="T0" fmla="*/ 0 w 185"/>
                <a:gd name="T1" fmla="*/ 184 h 184"/>
                <a:gd name="T2" fmla="*/ 45 w 185"/>
                <a:gd name="T3" fmla="*/ 184 h 184"/>
                <a:gd name="T4" fmla="*/ 185 w 185"/>
                <a:gd name="T5" fmla="*/ 44 h 184"/>
                <a:gd name="T6" fmla="*/ 185 w 185"/>
                <a:gd name="T7" fmla="*/ 0 h 184"/>
                <a:gd name="T8" fmla="*/ 0 w 185"/>
                <a:gd name="T9" fmla="*/ 184 h 184"/>
                <a:gd name="T10" fmla="*/ 62 w 185"/>
                <a:gd name="T11" fmla="*/ 184 h 184"/>
                <a:gd name="T12" fmla="*/ 97 w 185"/>
                <a:gd name="T13" fmla="*/ 184 h 184"/>
                <a:gd name="T14" fmla="*/ 97 w 185"/>
                <a:gd name="T15" fmla="*/ 178 h 184"/>
                <a:gd name="T16" fmla="*/ 140 w 185"/>
                <a:gd name="T17" fmla="*/ 178 h 184"/>
                <a:gd name="T18" fmla="*/ 179 w 185"/>
                <a:gd name="T19" fmla="*/ 139 h 184"/>
                <a:gd name="T20" fmla="*/ 179 w 185"/>
                <a:gd name="T21" fmla="*/ 96 h 184"/>
                <a:gd name="T22" fmla="*/ 185 w 185"/>
                <a:gd name="T23" fmla="*/ 96 h 184"/>
                <a:gd name="T24" fmla="*/ 185 w 185"/>
                <a:gd name="T25" fmla="*/ 62 h 184"/>
                <a:gd name="T26" fmla="*/ 62 w 185"/>
                <a:gd name="T27" fmla="*/ 184 h 184"/>
                <a:gd name="T28" fmla="*/ 149 w 185"/>
                <a:gd name="T29" fmla="*/ 178 h 184"/>
                <a:gd name="T30" fmla="*/ 179 w 185"/>
                <a:gd name="T31" fmla="*/ 178 h 184"/>
                <a:gd name="T32" fmla="*/ 179 w 185"/>
                <a:gd name="T33" fmla="*/ 149 h 184"/>
                <a:gd name="T34" fmla="*/ 149 w 185"/>
                <a:gd name="T35" fmla="*/ 17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" h="184">
                  <a:moveTo>
                    <a:pt x="0" y="184"/>
                  </a:moveTo>
                  <a:cubicBezTo>
                    <a:pt x="45" y="184"/>
                    <a:pt x="45" y="184"/>
                    <a:pt x="45" y="184"/>
                  </a:cubicBezTo>
                  <a:cubicBezTo>
                    <a:pt x="45" y="107"/>
                    <a:pt x="107" y="44"/>
                    <a:pt x="185" y="44"/>
                  </a:cubicBezTo>
                  <a:cubicBezTo>
                    <a:pt x="185" y="0"/>
                    <a:pt x="185" y="0"/>
                    <a:pt x="185" y="0"/>
                  </a:cubicBezTo>
                  <a:cubicBezTo>
                    <a:pt x="83" y="0"/>
                    <a:pt x="0" y="82"/>
                    <a:pt x="0" y="184"/>
                  </a:cubicBezTo>
                  <a:close/>
                  <a:moveTo>
                    <a:pt x="62" y="184"/>
                  </a:moveTo>
                  <a:cubicBezTo>
                    <a:pt x="97" y="184"/>
                    <a:pt x="97" y="184"/>
                    <a:pt x="97" y="184"/>
                  </a:cubicBezTo>
                  <a:cubicBezTo>
                    <a:pt x="97" y="178"/>
                    <a:pt x="97" y="178"/>
                    <a:pt x="97" y="178"/>
                  </a:cubicBezTo>
                  <a:cubicBezTo>
                    <a:pt x="140" y="178"/>
                    <a:pt x="140" y="178"/>
                    <a:pt x="140" y="178"/>
                  </a:cubicBezTo>
                  <a:cubicBezTo>
                    <a:pt x="142" y="158"/>
                    <a:pt x="158" y="142"/>
                    <a:pt x="179" y="139"/>
                  </a:cubicBezTo>
                  <a:cubicBezTo>
                    <a:pt x="179" y="96"/>
                    <a:pt x="179" y="96"/>
                    <a:pt x="179" y="96"/>
                  </a:cubicBezTo>
                  <a:cubicBezTo>
                    <a:pt x="185" y="96"/>
                    <a:pt x="185" y="96"/>
                    <a:pt x="185" y="96"/>
                  </a:cubicBezTo>
                  <a:cubicBezTo>
                    <a:pt x="185" y="62"/>
                    <a:pt x="185" y="62"/>
                    <a:pt x="185" y="62"/>
                  </a:cubicBezTo>
                  <a:cubicBezTo>
                    <a:pt x="117" y="62"/>
                    <a:pt x="62" y="116"/>
                    <a:pt x="62" y="184"/>
                  </a:cubicBezTo>
                  <a:close/>
                  <a:moveTo>
                    <a:pt x="149" y="178"/>
                  </a:moveTo>
                  <a:cubicBezTo>
                    <a:pt x="179" y="178"/>
                    <a:pt x="179" y="178"/>
                    <a:pt x="179" y="178"/>
                  </a:cubicBezTo>
                  <a:cubicBezTo>
                    <a:pt x="179" y="149"/>
                    <a:pt x="179" y="149"/>
                    <a:pt x="179" y="149"/>
                  </a:cubicBezTo>
                  <a:cubicBezTo>
                    <a:pt x="164" y="151"/>
                    <a:pt x="152" y="163"/>
                    <a:pt x="149" y="178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/>
            </a:p>
          </p:txBody>
        </p:sp>
        <p:sp>
          <p:nvSpPr>
            <p:cNvPr id="311" name="Freeform 31"/>
            <p:cNvSpPr>
              <a:spLocks noEditPoints="1"/>
            </p:cNvSpPr>
            <p:nvPr/>
          </p:nvSpPr>
          <p:spPr bwMode="auto">
            <a:xfrm>
              <a:off x="972799" y="4197492"/>
              <a:ext cx="152022" cy="151095"/>
            </a:xfrm>
            <a:custGeom>
              <a:avLst/>
              <a:gdLst>
                <a:gd name="T0" fmla="*/ 179 w 185"/>
                <a:gd name="T1" fmla="*/ 35 h 184"/>
                <a:gd name="T2" fmla="*/ 179 w 185"/>
                <a:gd name="T3" fmla="*/ 6 h 184"/>
                <a:gd name="T4" fmla="*/ 149 w 185"/>
                <a:gd name="T5" fmla="*/ 6 h 184"/>
                <a:gd name="T6" fmla="*/ 179 w 185"/>
                <a:gd name="T7" fmla="*/ 35 h 184"/>
                <a:gd name="T8" fmla="*/ 179 w 185"/>
                <a:gd name="T9" fmla="*/ 88 h 184"/>
                <a:gd name="T10" fmla="*/ 179 w 185"/>
                <a:gd name="T11" fmla="*/ 45 h 184"/>
                <a:gd name="T12" fmla="*/ 140 w 185"/>
                <a:gd name="T13" fmla="*/ 6 h 184"/>
                <a:gd name="T14" fmla="*/ 97 w 185"/>
                <a:gd name="T15" fmla="*/ 6 h 184"/>
                <a:gd name="T16" fmla="*/ 97 w 185"/>
                <a:gd name="T17" fmla="*/ 0 h 184"/>
                <a:gd name="T18" fmla="*/ 62 w 185"/>
                <a:gd name="T19" fmla="*/ 0 h 184"/>
                <a:gd name="T20" fmla="*/ 62 w 185"/>
                <a:gd name="T21" fmla="*/ 0 h 184"/>
                <a:gd name="T22" fmla="*/ 185 w 185"/>
                <a:gd name="T23" fmla="*/ 122 h 184"/>
                <a:gd name="T24" fmla="*/ 185 w 185"/>
                <a:gd name="T25" fmla="*/ 88 h 184"/>
                <a:gd name="T26" fmla="*/ 179 w 185"/>
                <a:gd name="T27" fmla="*/ 88 h 184"/>
                <a:gd name="T28" fmla="*/ 45 w 185"/>
                <a:gd name="T29" fmla="*/ 0 h 184"/>
                <a:gd name="T30" fmla="*/ 45 w 185"/>
                <a:gd name="T31" fmla="*/ 0 h 184"/>
                <a:gd name="T32" fmla="*/ 0 w 185"/>
                <a:gd name="T33" fmla="*/ 0 h 184"/>
                <a:gd name="T34" fmla="*/ 185 w 185"/>
                <a:gd name="T35" fmla="*/ 184 h 184"/>
                <a:gd name="T36" fmla="*/ 185 w 185"/>
                <a:gd name="T37" fmla="*/ 140 h 184"/>
                <a:gd name="T38" fmla="*/ 45 w 185"/>
                <a:gd name="T3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5" h="184">
                  <a:moveTo>
                    <a:pt x="179" y="35"/>
                  </a:moveTo>
                  <a:cubicBezTo>
                    <a:pt x="179" y="6"/>
                    <a:pt x="179" y="6"/>
                    <a:pt x="179" y="6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52" y="21"/>
                    <a:pt x="164" y="33"/>
                    <a:pt x="179" y="35"/>
                  </a:cubicBezTo>
                  <a:close/>
                  <a:moveTo>
                    <a:pt x="179" y="88"/>
                  </a:moveTo>
                  <a:cubicBezTo>
                    <a:pt x="179" y="45"/>
                    <a:pt x="179" y="45"/>
                    <a:pt x="179" y="45"/>
                  </a:cubicBezTo>
                  <a:cubicBezTo>
                    <a:pt x="158" y="42"/>
                    <a:pt x="142" y="26"/>
                    <a:pt x="140" y="6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67"/>
                    <a:pt x="117" y="122"/>
                    <a:pt x="185" y="122"/>
                  </a:cubicBezTo>
                  <a:cubicBezTo>
                    <a:pt x="185" y="88"/>
                    <a:pt x="185" y="88"/>
                    <a:pt x="185" y="88"/>
                  </a:cubicBezTo>
                  <a:lnTo>
                    <a:pt x="179" y="88"/>
                  </a:lnTo>
                  <a:close/>
                  <a:moveTo>
                    <a:pt x="4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2"/>
                    <a:pt x="83" y="184"/>
                    <a:pt x="185" y="184"/>
                  </a:cubicBezTo>
                  <a:cubicBezTo>
                    <a:pt x="185" y="140"/>
                    <a:pt x="185" y="140"/>
                    <a:pt x="185" y="140"/>
                  </a:cubicBezTo>
                  <a:cubicBezTo>
                    <a:pt x="107" y="140"/>
                    <a:pt x="45" y="77"/>
                    <a:pt x="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/>
            </a:p>
          </p:txBody>
        </p:sp>
        <p:sp>
          <p:nvSpPr>
            <p:cNvPr id="312" name="Freeform 32"/>
            <p:cNvSpPr>
              <a:spLocks noEditPoints="1"/>
            </p:cNvSpPr>
            <p:nvPr/>
          </p:nvSpPr>
          <p:spPr bwMode="auto">
            <a:xfrm>
              <a:off x="1124820" y="4197492"/>
              <a:ext cx="151095" cy="151095"/>
            </a:xfrm>
            <a:custGeom>
              <a:avLst/>
              <a:gdLst>
                <a:gd name="T0" fmla="*/ 122 w 184"/>
                <a:gd name="T1" fmla="*/ 0 h 184"/>
                <a:gd name="T2" fmla="*/ 122 w 184"/>
                <a:gd name="T3" fmla="*/ 0 h 184"/>
                <a:gd name="T4" fmla="*/ 88 w 184"/>
                <a:gd name="T5" fmla="*/ 0 h 184"/>
                <a:gd name="T6" fmla="*/ 88 w 184"/>
                <a:gd name="T7" fmla="*/ 6 h 184"/>
                <a:gd name="T8" fmla="*/ 44 w 184"/>
                <a:gd name="T9" fmla="*/ 6 h 184"/>
                <a:gd name="T10" fmla="*/ 5 w 184"/>
                <a:gd name="T11" fmla="*/ 45 h 184"/>
                <a:gd name="T12" fmla="*/ 5 w 184"/>
                <a:gd name="T13" fmla="*/ 88 h 184"/>
                <a:gd name="T14" fmla="*/ 0 w 184"/>
                <a:gd name="T15" fmla="*/ 88 h 184"/>
                <a:gd name="T16" fmla="*/ 0 w 184"/>
                <a:gd name="T17" fmla="*/ 122 h 184"/>
                <a:gd name="T18" fmla="*/ 0 w 184"/>
                <a:gd name="T19" fmla="*/ 122 h 184"/>
                <a:gd name="T20" fmla="*/ 122 w 184"/>
                <a:gd name="T21" fmla="*/ 0 h 184"/>
                <a:gd name="T22" fmla="*/ 140 w 184"/>
                <a:gd name="T23" fmla="*/ 0 h 184"/>
                <a:gd name="T24" fmla="*/ 140 w 184"/>
                <a:gd name="T25" fmla="*/ 0 h 184"/>
                <a:gd name="T26" fmla="*/ 0 w 184"/>
                <a:gd name="T27" fmla="*/ 140 h 184"/>
                <a:gd name="T28" fmla="*/ 0 w 184"/>
                <a:gd name="T29" fmla="*/ 140 h 184"/>
                <a:gd name="T30" fmla="*/ 0 w 184"/>
                <a:gd name="T31" fmla="*/ 184 h 184"/>
                <a:gd name="T32" fmla="*/ 184 w 184"/>
                <a:gd name="T33" fmla="*/ 0 h 184"/>
                <a:gd name="T34" fmla="*/ 140 w 184"/>
                <a:gd name="T35" fmla="*/ 0 h 184"/>
                <a:gd name="T36" fmla="*/ 35 w 184"/>
                <a:gd name="T37" fmla="*/ 6 h 184"/>
                <a:gd name="T38" fmla="*/ 5 w 184"/>
                <a:gd name="T39" fmla="*/ 6 h 184"/>
                <a:gd name="T40" fmla="*/ 5 w 184"/>
                <a:gd name="T41" fmla="*/ 35 h 184"/>
                <a:gd name="T42" fmla="*/ 35 w 184"/>
                <a:gd name="T43" fmla="*/ 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4" h="184">
                  <a:moveTo>
                    <a:pt x="122" y="0"/>
                  </a:moveTo>
                  <a:cubicBezTo>
                    <a:pt x="122" y="0"/>
                    <a:pt x="122" y="0"/>
                    <a:pt x="122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2" y="26"/>
                    <a:pt x="26" y="42"/>
                    <a:pt x="5" y="45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67" y="122"/>
                    <a:pt x="122" y="67"/>
                    <a:pt x="122" y="0"/>
                  </a:cubicBezTo>
                  <a:close/>
                  <a:moveTo>
                    <a:pt x="14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140" y="77"/>
                    <a:pt x="77" y="140"/>
                    <a:pt x="0" y="1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101" y="184"/>
                    <a:pt x="184" y="102"/>
                    <a:pt x="184" y="0"/>
                  </a:cubicBezTo>
                  <a:lnTo>
                    <a:pt x="140" y="0"/>
                  </a:lnTo>
                  <a:close/>
                  <a:moveTo>
                    <a:pt x="35" y="6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20" y="33"/>
                    <a:pt x="32" y="21"/>
                    <a:pt x="35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/>
            </a:p>
          </p:txBody>
        </p:sp>
        <p:sp>
          <p:nvSpPr>
            <p:cNvPr id="331" name="Freeform 33"/>
            <p:cNvSpPr>
              <a:spLocks noEditPoints="1"/>
            </p:cNvSpPr>
            <p:nvPr/>
          </p:nvSpPr>
          <p:spPr bwMode="auto">
            <a:xfrm>
              <a:off x="1124820" y="4046397"/>
              <a:ext cx="151095" cy="151095"/>
            </a:xfrm>
            <a:custGeom>
              <a:avLst/>
              <a:gdLst>
                <a:gd name="T0" fmla="*/ 5 w 184"/>
                <a:gd name="T1" fmla="*/ 149 h 184"/>
                <a:gd name="T2" fmla="*/ 5 w 184"/>
                <a:gd name="T3" fmla="*/ 178 h 184"/>
                <a:gd name="T4" fmla="*/ 35 w 184"/>
                <a:gd name="T5" fmla="*/ 178 h 184"/>
                <a:gd name="T6" fmla="*/ 5 w 184"/>
                <a:gd name="T7" fmla="*/ 149 h 184"/>
                <a:gd name="T8" fmla="*/ 0 w 184"/>
                <a:gd name="T9" fmla="*/ 0 h 184"/>
                <a:gd name="T10" fmla="*/ 0 w 184"/>
                <a:gd name="T11" fmla="*/ 44 h 184"/>
                <a:gd name="T12" fmla="*/ 0 w 184"/>
                <a:gd name="T13" fmla="*/ 44 h 184"/>
                <a:gd name="T14" fmla="*/ 140 w 184"/>
                <a:gd name="T15" fmla="*/ 184 h 184"/>
                <a:gd name="T16" fmla="*/ 184 w 184"/>
                <a:gd name="T17" fmla="*/ 184 h 184"/>
                <a:gd name="T18" fmla="*/ 0 w 184"/>
                <a:gd name="T19" fmla="*/ 0 h 184"/>
                <a:gd name="T20" fmla="*/ 0 w 184"/>
                <a:gd name="T21" fmla="*/ 62 h 184"/>
                <a:gd name="T22" fmla="*/ 0 w 184"/>
                <a:gd name="T23" fmla="*/ 62 h 184"/>
                <a:gd name="T24" fmla="*/ 0 w 184"/>
                <a:gd name="T25" fmla="*/ 96 h 184"/>
                <a:gd name="T26" fmla="*/ 5 w 184"/>
                <a:gd name="T27" fmla="*/ 96 h 184"/>
                <a:gd name="T28" fmla="*/ 5 w 184"/>
                <a:gd name="T29" fmla="*/ 139 h 184"/>
                <a:gd name="T30" fmla="*/ 44 w 184"/>
                <a:gd name="T31" fmla="*/ 178 h 184"/>
                <a:gd name="T32" fmla="*/ 88 w 184"/>
                <a:gd name="T33" fmla="*/ 178 h 184"/>
                <a:gd name="T34" fmla="*/ 88 w 184"/>
                <a:gd name="T35" fmla="*/ 184 h 184"/>
                <a:gd name="T36" fmla="*/ 122 w 184"/>
                <a:gd name="T37" fmla="*/ 184 h 184"/>
                <a:gd name="T38" fmla="*/ 0 w 184"/>
                <a:gd name="T39" fmla="*/ 6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4" h="184">
                  <a:moveTo>
                    <a:pt x="5" y="149"/>
                  </a:moveTo>
                  <a:cubicBezTo>
                    <a:pt x="5" y="178"/>
                    <a:pt x="5" y="178"/>
                    <a:pt x="5" y="178"/>
                  </a:cubicBezTo>
                  <a:cubicBezTo>
                    <a:pt x="35" y="178"/>
                    <a:pt x="35" y="178"/>
                    <a:pt x="35" y="178"/>
                  </a:cubicBezTo>
                  <a:cubicBezTo>
                    <a:pt x="32" y="163"/>
                    <a:pt x="20" y="151"/>
                    <a:pt x="5" y="149"/>
                  </a:cubicBezTo>
                  <a:close/>
                  <a:moveTo>
                    <a:pt x="0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77" y="44"/>
                    <a:pt x="140" y="107"/>
                    <a:pt x="140" y="184"/>
                  </a:cubicBezTo>
                  <a:cubicBezTo>
                    <a:pt x="184" y="184"/>
                    <a:pt x="184" y="184"/>
                    <a:pt x="184" y="184"/>
                  </a:cubicBezTo>
                  <a:cubicBezTo>
                    <a:pt x="184" y="82"/>
                    <a:pt x="101" y="0"/>
                    <a:pt x="0" y="0"/>
                  </a:cubicBezTo>
                  <a:close/>
                  <a:moveTo>
                    <a:pt x="0" y="62"/>
                  </a:moveTo>
                  <a:cubicBezTo>
                    <a:pt x="0" y="62"/>
                    <a:pt x="0" y="62"/>
                    <a:pt x="0" y="62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5" y="139"/>
                    <a:pt x="5" y="139"/>
                    <a:pt x="5" y="139"/>
                  </a:cubicBezTo>
                  <a:cubicBezTo>
                    <a:pt x="26" y="142"/>
                    <a:pt x="42" y="158"/>
                    <a:pt x="44" y="178"/>
                  </a:cubicBezTo>
                  <a:cubicBezTo>
                    <a:pt x="88" y="178"/>
                    <a:pt x="88" y="178"/>
                    <a:pt x="88" y="178"/>
                  </a:cubicBezTo>
                  <a:cubicBezTo>
                    <a:pt x="88" y="184"/>
                    <a:pt x="88" y="184"/>
                    <a:pt x="88" y="184"/>
                  </a:cubicBezTo>
                  <a:cubicBezTo>
                    <a:pt x="122" y="184"/>
                    <a:pt x="122" y="184"/>
                    <a:pt x="122" y="184"/>
                  </a:cubicBezTo>
                  <a:cubicBezTo>
                    <a:pt x="122" y="116"/>
                    <a:pt x="67" y="62"/>
                    <a:pt x="0" y="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/>
            </a:p>
          </p:txBody>
        </p:sp>
      </p:grpSp>
    </p:spTree>
    <p:extLst>
      <p:ext uri="{BB962C8B-B14F-4D97-AF65-F5344CB8AC3E}">
        <p14:creationId xmlns:p14="http://schemas.microsoft.com/office/powerpoint/2010/main" val="34698895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" grpId="0" animBg="1"/>
      <p:bldP spid="44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The Zero_Colorful Scheme">
      <a:dk1>
        <a:sysClr val="windowText" lastClr="000000"/>
      </a:dk1>
      <a:lt1>
        <a:sysClr val="window" lastClr="FFFFFF"/>
      </a:lt1>
      <a:dk2>
        <a:srgbClr val="2980B9"/>
      </a:dk2>
      <a:lt2>
        <a:srgbClr val="16A085"/>
      </a:lt2>
      <a:accent1>
        <a:srgbClr val="9BBB59"/>
      </a:accent1>
      <a:accent2>
        <a:srgbClr val="F39C12"/>
      </a:accent2>
      <a:accent3>
        <a:srgbClr val="C0392B"/>
      </a:accent3>
      <a:accent4>
        <a:srgbClr val="4B2C50"/>
      </a:accent4>
      <a:accent5>
        <a:srgbClr val="2C3E50"/>
      </a:accent5>
      <a:accent6>
        <a:srgbClr val="95A5A6"/>
      </a:accent6>
      <a:hlink>
        <a:srgbClr val="00000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The Zero_Colorful Scheme">
      <a:dk1>
        <a:sysClr val="windowText" lastClr="000000"/>
      </a:dk1>
      <a:lt1>
        <a:sysClr val="window" lastClr="FFFFFF"/>
      </a:lt1>
      <a:dk2>
        <a:srgbClr val="2980B9"/>
      </a:dk2>
      <a:lt2>
        <a:srgbClr val="16A085"/>
      </a:lt2>
      <a:accent1>
        <a:srgbClr val="9BBB59"/>
      </a:accent1>
      <a:accent2>
        <a:srgbClr val="F39C12"/>
      </a:accent2>
      <a:accent3>
        <a:srgbClr val="C0392B"/>
      </a:accent3>
      <a:accent4>
        <a:srgbClr val="4B2C50"/>
      </a:accent4>
      <a:accent5>
        <a:srgbClr val="2C3E50"/>
      </a:accent5>
      <a:accent6>
        <a:srgbClr val="95A5A6"/>
      </a:accent6>
      <a:hlink>
        <a:srgbClr val="00000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The Zero_Colorful Scheme">
      <a:dk1>
        <a:sysClr val="windowText" lastClr="000000"/>
      </a:dk1>
      <a:lt1>
        <a:sysClr val="window" lastClr="FFFFFF"/>
      </a:lt1>
      <a:dk2>
        <a:srgbClr val="2980B9"/>
      </a:dk2>
      <a:lt2>
        <a:srgbClr val="16A085"/>
      </a:lt2>
      <a:accent1>
        <a:srgbClr val="9BBB59"/>
      </a:accent1>
      <a:accent2>
        <a:srgbClr val="F39C12"/>
      </a:accent2>
      <a:accent3>
        <a:srgbClr val="C0392B"/>
      </a:accent3>
      <a:accent4>
        <a:srgbClr val="4B2C50"/>
      </a:accent4>
      <a:accent5>
        <a:srgbClr val="2C3E50"/>
      </a:accent5>
      <a:accent6>
        <a:srgbClr val="95A5A6"/>
      </a:accent6>
      <a:hlink>
        <a:srgbClr val="00000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Theme">
  <a:themeElements>
    <a:clrScheme name="The Zero_Colorful Scheme">
      <a:dk1>
        <a:sysClr val="windowText" lastClr="000000"/>
      </a:dk1>
      <a:lt1>
        <a:sysClr val="window" lastClr="FFFFFF"/>
      </a:lt1>
      <a:dk2>
        <a:srgbClr val="2980B9"/>
      </a:dk2>
      <a:lt2>
        <a:srgbClr val="16A085"/>
      </a:lt2>
      <a:accent1>
        <a:srgbClr val="9BBB59"/>
      </a:accent1>
      <a:accent2>
        <a:srgbClr val="F39C12"/>
      </a:accent2>
      <a:accent3>
        <a:srgbClr val="C0392B"/>
      </a:accent3>
      <a:accent4>
        <a:srgbClr val="4B2C50"/>
      </a:accent4>
      <a:accent5>
        <a:srgbClr val="2C3E50"/>
      </a:accent5>
      <a:accent6>
        <a:srgbClr val="95A5A6"/>
      </a:accent6>
      <a:hlink>
        <a:srgbClr val="00000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he Zero_Colorful Scheme">
    <a:dk1>
      <a:sysClr val="windowText" lastClr="000000"/>
    </a:dk1>
    <a:lt1>
      <a:sysClr val="window" lastClr="FFFFFF"/>
    </a:lt1>
    <a:dk2>
      <a:srgbClr val="2980B9"/>
    </a:dk2>
    <a:lt2>
      <a:srgbClr val="16A085"/>
    </a:lt2>
    <a:accent1>
      <a:srgbClr val="9BBB59"/>
    </a:accent1>
    <a:accent2>
      <a:srgbClr val="F39C12"/>
    </a:accent2>
    <a:accent3>
      <a:srgbClr val="C0392B"/>
    </a:accent3>
    <a:accent4>
      <a:srgbClr val="4B2C50"/>
    </a:accent4>
    <a:accent5>
      <a:srgbClr val="2C3E50"/>
    </a:accent5>
    <a:accent6>
      <a:srgbClr val="95A5A6"/>
    </a:accent6>
    <a:hlink>
      <a:srgbClr val="000000"/>
    </a:hlink>
    <a:folHlink>
      <a:srgbClr val="000000"/>
    </a:folHlink>
  </a:clrScheme>
</a:themeOverride>
</file>

<file path=ppt/theme/themeOverride2.xml><?xml version="1.0" encoding="utf-8"?>
<a:themeOverride xmlns:a="http://schemas.openxmlformats.org/drawingml/2006/main">
  <a:clrScheme name="The Zero_Colorful Scheme">
    <a:dk1>
      <a:sysClr val="windowText" lastClr="000000"/>
    </a:dk1>
    <a:lt1>
      <a:sysClr val="window" lastClr="FFFFFF"/>
    </a:lt1>
    <a:dk2>
      <a:srgbClr val="2980B9"/>
    </a:dk2>
    <a:lt2>
      <a:srgbClr val="16A085"/>
    </a:lt2>
    <a:accent1>
      <a:srgbClr val="9BBB59"/>
    </a:accent1>
    <a:accent2>
      <a:srgbClr val="F39C12"/>
    </a:accent2>
    <a:accent3>
      <a:srgbClr val="C0392B"/>
    </a:accent3>
    <a:accent4>
      <a:srgbClr val="4B2C50"/>
    </a:accent4>
    <a:accent5>
      <a:srgbClr val="2C3E50"/>
    </a:accent5>
    <a:accent6>
      <a:srgbClr val="95A5A6"/>
    </a:accent6>
    <a:hlink>
      <a:srgbClr val="000000"/>
    </a:hlink>
    <a:folHlink>
      <a:srgbClr val="00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761</Words>
  <Application>Microsoft Office PowerPoint</Application>
  <PresentationFormat>On-screen Show (4:3)</PresentationFormat>
  <Paragraphs>285</Paragraphs>
  <Slides>33</Slides>
  <Notes>33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33</vt:i4>
      </vt:variant>
    </vt:vector>
  </HeadingPairs>
  <TitlesOfParts>
    <vt:vector size="46" baseType="lpstr">
      <vt:lpstr>Arial</vt:lpstr>
      <vt:lpstr>Calibri</vt:lpstr>
      <vt:lpstr>Calibri Light</vt:lpstr>
      <vt:lpstr>Lato</vt:lpstr>
      <vt:lpstr>Lato Black</vt:lpstr>
      <vt:lpstr>Lato Bold</vt:lpstr>
      <vt:lpstr>Lato Light</vt:lpstr>
      <vt:lpstr>Wingdings</vt:lpstr>
      <vt:lpstr>Office Theme</vt:lpstr>
      <vt:lpstr>1_Office Theme</vt:lpstr>
      <vt:lpstr>2_Office Theme</vt:lpstr>
      <vt:lpstr>4_Office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 &amp; A</vt:lpstr>
      <vt:lpstr>PowerPoint Presentation</vt:lpstr>
      <vt:lpstr>PowerPoint Presentation</vt:lpstr>
      <vt:lpstr>PowerPoint Presentation</vt:lpstr>
      <vt:lpstr>Adelson's checker shadow</vt:lpstr>
      <vt:lpstr>K-means algorithm</vt:lpstr>
      <vt:lpstr>Histogram Equalization</vt:lpstr>
    </vt:vector>
  </TitlesOfParts>
  <Company>DesignXpress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Rezaul Karim</dc:creator>
  <cp:lastModifiedBy>Nisal De Silva</cp:lastModifiedBy>
  <cp:revision>1885</cp:revision>
  <dcterms:created xsi:type="dcterms:W3CDTF">2014-07-12T12:45:17Z</dcterms:created>
  <dcterms:modified xsi:type="dcterms:W3CDTF">2017-03-25T01:34:40Z</dcterms:modified>
</cp:coreProperties>
</file>